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78" r:id="rId3"/>
    <p:sldId id="257" r:id="rId4"/>
    <p:sldId id="258" r:id="rId5"/>
    <p:sldId id="279" r:id="rId6"/>
    <p:sldId id="281" r:id="rId7"/>
    <p:sldId id="259" r:id="rId8"/>
    <p:sldId id="260" r:id="rId9"/>
    <p:sldId id="262" r:id="rId10"/>
    <p:sldId id="264" r:id="rId11"/>
    <p:sldId id="287" r:id="rId12"/>
    <p:sldId id="265" r:id="rId13"/>
    <p:sldId id="266" r:id="rId14"/>
    <p:sldId id="267" r:id="rId15"/>
    <p:sldId id="268" r:id="rId16"/>
    <p:sldId id="269" r:id="rId17"/>
    <p:sldId id="270" r:id="rId18"/>
    <p:sldId id="271" r:id="rId19"/>
    <p:sldId id="272" r:id="rId20"/>
    <p:sldId id="273" r:id="rId21"/>
    <p:sldId id="275" r:id="rId22"/>
    <p:sldId id="280" r:id="rId23"/>
    <p:sldId id="282" r:id="rId24"/>
    <p:sldId id="283" r:id="rId25"/>
    <p:sldId id="284" r:id="rId26"/>
    <p:sldId id="274" r:id="rId27"/>
    <p:sldId id="285" r:id="rId28"/>
    <p:sldId id="286" r:id="rId29"/>
    <p:sldId id="27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p:scale>
          <a:sx n="69" d="100"/>
          <a:sy n="69" d="100"/>
        </p:scale>
        <p:origin x="304" y="8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5EF7B1-8CC3-41F2-A1FB-A0E66E3BA9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FEC64F1-3B9C-4092-B7CE-B502961DEA11}">
      <dgm:prSet/>
      <dgm:spPr/>
      <dgm:t>
        <a:bodyPr/>
        <a:lstStyle/>
        <a:p>
          <a:r>
            <a:rPr lang="en-GB" dirty="0"/>
            <a:t>Although the underlying principle of diet are the same there are some areas of concern :-</a:t>
          </a:r>
          <a:endParaRPr lang="en-US" dirty="0"/>
        </a:p>
      </dgm:t>
    </dgm:pt>
    <dgm:pt modelId="{368E1525-3160-4352-A7E8-CA9C5423F3B9}" type="parTrans" cxnId="{ADCB34D5-A0E4-432B-B117-50C27F3D3451}">
      <dgm:prSet/>
      <dgm:spPr/>
      <dgm:t>
        <a:bodyPr/>
        <a:lstStyle/>
        <a:p>
          <a:endParaRPr lang="en-US"/>
        </a:p>
      </dgm:t>
    </dgm:pt>
    <dgm:pt modelId="{213F5D05-0AF3-4E64-92F3-EA64C2258988}" type="sibTrans" cxnId="{ADCB34D5-A0E4-432B-B117-50C27F3D3451}">
      <dgm:prSet/>
      <dgm:spPr/>
      <dgm:t>
        <a:bodyPr/>
        <a:lstStyle/>
        <a:p>
          <a:endParaRPr lang="en-US"/>
        </a:p>
      </dgm:t>
    </dgm:pt>
    <dgm:pt modelId="{815D9684-F9F2-41E6-888D-6F1BA9FAF8D6}">
      <dgm:prSet/>
      <dgm:spPr/>
      <dgm:t>
        <a:bodyPr/>
        <a:lstStyle/>
        <a:p>
          <a:r>
            <a:rPr lang="en-GB" dirty="0"/>
            <a:t>Energy requirements</a:t>
          </a:r>
          <a:endParaRPr lang="en-US" dirty="0"/>
        </a:p>
      </dgm:t>
    </dgm:pt>
    <dgm:pt modelId="{AD0D8E7A-756C-4BFF-BBC7-CAF37346F4F1}" type="parTrans" cxnId="{29EEF825-AF2D-4502-9411-96575BADF7F2}">
      <dgm:prSet/>
      <dgm:spPr/>
      <dgm:t>
        <a:bodyPr/>
        <a:lstStyle/>
        <a:p>
          <a:endParaRPr lang="en-US"/>
        </a:p>
      </dgm:t>
    </dgm:pt>
    <dgm:pt modelId="{CBEB2D54-F10C-4403-92B6-A7917C67EF6A}" type="sibTrans" cxnId="{29EEF825-AF2D-4502-9411-96575BADF7F2}">
      <dgm:prSet/>
      <dgm:spPr/>
      <dgm:t>
        <a:bodyPr/>
        <a:lstStyle/>
        <a:p>
          <a:endParaRPr lang="en-US"/>
        </a:p>
      </dgm:t>
    </dgm:pt>
    <dgm:pt modelId="{73445681-44E7-4E40-9F76-2C71214E94DD}">
      <dgm:prSet/>
      <dgm:spPr/>
      <dgm:t>
        <a:bodyPr/>
        <a:lstStyle/>
        <a:p>
          <a:r>
            <a:rPr lang="en-GB" dirty="0"/>
            <a:t>Carbohydrate requirements</a:t>
          </a:r>
          <a:endParaRPr lang="en-US" dirty="0"/>
        </a:p>
      </dgm:t>
    </dgm:pt>
    <dgm:pt modelId="{B5F3EE56-D7BB-4940-B783-566F567D71AB}" type="parTrans" cxnId="{D3512369-7F92-4C58-9676-214518B41F40}">
      <dgm:prSet/>
      <dgm:spPr/>
      <dgm:t>
        <a:bodyPr/>
        <a:lstStyle/>
        <a:p>
          <a:endParaRPr lang="en-US"/>
        </a:p>
      </dgm:t>
    </dgm:pt>
    <dgm:pt modelId="{047C471A-645C-4923-B454-33DD12074270}" type="sibTrans" cxnId="{D3512369-7F92-4C58-9676-214518B41F40}">
      <dgm:prSet/>
      <dgm:spPr/>
      <dgm:t>
        <a:bodyPr/>
        <a:lstStyle/>
        <a:p>
          <a:endParaRPr lang="en-US"/>
        </a:p>
      </dgm:t>
    </dgm:pt>
    <dgm:pt modelId="{FE8DC949-C82E-416D-BC05-67D512DCFFA4}">
      <dgm:prSet/>
      <dgm:spPr/>
      <dgm:t>
        <a:bodyPr/>
        <a:lstStyle/>
        <a:p>
          <a:r>
            <a:rPr lang="en-GB" dirty="0"/>
            <a:t>Protein intake</a:t>
          </a:r>
          <a:endParaRPr lang="en-US" dirty="0"/>
        </a:p>
      </dgm:t>
    </dgm:pt>
    <dgm:pt modelId="{B5F277C1-CEBF-4C16-8CED-5B753C044CA9}" type="parTrans" cxnId="{9BF1F8B5-ABB4-4E5B-B476-9B10B8BAD477}">
      <dgm:prSet/>
      <dgm:spPr/>
      <dgm:t>
        <a:bodyPr/>
        <a:lstStyle/>
        <a:p>
          <a:endParaRPr lang="en-US"/>
        </a:p>
      </dgm:t>
    </dgm:pt>
    <dgm:pt modelId="{5CA105D2-3EB7-49F0-9413-97FDC910C002}" type="sibTrans" cxnId="{9BF1F8B5-ABB4-4E5B-B476-9B10B8BAD477}">
      <dgm:prSet/>
      <dgm:spPr/>
      <dgm:t>
        <a:bodyPr/>
        <a:lstStyle/>
        <a:p>
          <a:endParaRPr lang="en-US"/>
        </a:p>
      </dgm:t>
    </dgm:pt>
    <dgm:pt modelId="{D8F7C375-100C-4ACE-A1E9-58593253940B}">
      <dgm:prSet/>
      <dgm:spPr/>
      <dgm:t>
        <a:bodyPr/>
        <a:lstStyle/>
        <a:p>
          <a:r>
            <a:rPr lang="en-GB" dirty="0"/>
            <a:t>Vitamin and mineral intakes</a:t>
          </a:r>
          <a:endParaRPr lang="en-US" dirty="0"/>
        </a:p>
      </dgm:t>
    </dgm:pt>
    <dgm:pt modelId="{973EBD81-7418-447F-9057-49FDA555DC54}" type="parTrans" cxnId="{0F0C8ED7-16C3-4F3C-B6E0-D370006D9257}">
      <dgm:prSet/>
      <dgm:spPr/>
      <dgm:t>
        <a:bodyPr/>
        <a:lstStyle/>
        <a:p>
          <a:endParaRPr lang="en-US"/>
        </a:p>
      </dgm:t>
    </dgm:pt>
    <dgm:pt modelId="{65FCB1F7-92DE-47CC-873F-13103B2A183E}" type="sibTrans" cxnId="{0F0C8ED7-16C3-4F3C-B6E0-D370006D9257}">
      <dgm:prSet/>
      <dgm:spPr/>
      <dgm:t>
        <a:bodyPr/>
        <a:lstStyle/>
        <a:p>
          <a:endParaRPr lang="en-US"/>
        </a:p>
      </dgm:t>
    </dgm:pt>
    <dgm:pt modelId="{D1F76F7E-F0D6-4F7E-B093-FB6CA5E18E52}">
      <dgm:prSet/>
      <dgm:spPr/>
      <dgm:t>
        <a:bodyPr/>
        <a:lstStyle/>
        <a:p>
          <a:r>
            <a:rPr lang="en-GB" dirty="0"/>
            <a:t>Eating habits</a:t>
          </a:r>
          <a:endParaRPr lang="en-US" dirty="0"/>
        </a:p>
      </dgm:t>
    </dgm:pt>
    <dgm:pt modelId="{0C188729-4C3C-4157-A1B0-F8EED2E6D66F}" type="parTrans" cxnId="{45C4336E-32EF-4FF0-9F53-4D4397B9A476}">
      <dgm:prSet/>
      <dgm:spPr/>
      <dgm:t>
        <a:bodyPr/>
        <a:lstStyle/>
        <a:p>
          <a:endParaRPr lang="en-US"/>
        </a:p>
      </dgm:t>
    </dgm:pt>
    <dgm:pt modelId="{C4BF57C2-93EA-4B49-B321-E0BD93202769}" type="sibTrans" cxnId="{45C4336E-32EF-4FF0-9F53-4D4397B9A476}">
      <dgm:prSet/>
      <dgm:spPr/>
      <dgm:t>
        <a:bodyPr/>
        <a:lstStyle/>
        <a:p>
          <a:endParaRPr lang="en-US"/>
        </a:p>
      </dgm:t>
    </dgm:pt>
    <dgm:pt modelId="{46E95BEE-3F44-4F50-B10D-A4822F923B37}">
      <dgm:prSet/>
      <dgm:spPr/>
      <dgm:t>
        <a:bodyPr/>
        <a:lstStyle/>
        <a:p>
          <a:r>
            <a:rPr lang="en-GB" dirty="0"/>
            <a:t>Weight control</a:t>
          </a:r>
          <a:endParaRPr lang="en-US" dirty="0"/>
        </a:p>
      </dgm:t>
    </dgm:pt>
    <dgm:pt modelId="{778B1603-8BC0-48E1-B35B-D5A997F3A415}" type="parTrans" cxnId="{4392F92F-2166-42FD-9C43-EBF7F938857C}">
      <dgm:prSet/>
      <dgm:spPr/>
      <dgm:t>
        <a:bodyPr/>
        <a:lstStyle/>
        <a:p>
          <a:endParaRPr lang="en-US"/>
        </a:p>
      </dgm:t>
    </dgm:pt>
    <dgm:pt modelId="{13A9F3D9-07B9-41EA-9626-5314680872BE}" type="sibTrans" cxnId="{4392F92F-2166-42FD-9C43-EBF7F938857C}">
      <dgm:prSet/>
      <dgm:spPr/>
      <dgm:t>
        <a:bodyPr/>
        <a:lstStyle/>
        <a:p>
          <a:endParaRPr lang="en-US"/>
        </a:p>
      </dgm:t>
    </dgm:pt>
    <dgm:pt modelId="{918BF853-868A-436B-A37A-F1F73110C6F4}">
      <dgm:prSet/>
      <dgm:spPr/>
      <dgm:t>
        <a:bodyPr/>
        <a:lstStyle/>
        <a:p>
          <a:r>
            <a:rPr lang="en-GB" dirty="0"/>
            <a:t>Fluids</a:t>
          </a:r>
          <a:endParaRPr lang="en-US" dirty="0"/>
        </a:p>
      </dgm:t>
    </dgm:pt>
    <dgm:pt modelId="{8B541400-BC16-4858-B427-CC33A64443D8}" type="parTrans" cxnId="{A486333C-F21D-4FBE-B9D4-199AD00941C1}">
      <dgm:prSet/>
      <dgm:spPr/>
      <dgm:t>
        <a:bodyPr/>
        <a:lstStyle/>
        <a:p>
          <a:endParaRPr lang="en-US"/>
        </a:p>
      </dgm:t>
    </dgm:pt>
    <dgm:pt modelId="{A2C51301-4877-469F-963A-2CE1D35DAFEC}" type="sibTrans" cxnId="{A486333C-F21D-4FBE-B9D4-199AD00941C1}">
      <dgm:prSet/>
      <dgm:spPr/>
      <dgm:t>
        <a:bodyPr/>
        <a:lstStyle/>
        <a:p>
          <a:endParaRPr lang="en-US"/>
        </a:p>
      </dgm:t>
    </dgm:pt>
    <dgm:pt modelId="{BE04A45A-AE3E-4196-BA4F-E5366B502D13}" type="pres">
      <dgm:prSet presAssocID="{9B5EF7B1-8CC3-41F2-A1FB-A0E66E3BA928}" presName="vert0" presStyleCnt="0">
        <dgm:presLayoutVars>
          <dgm:dir/>
          <dgm:animOne val="branch"/>
          <dgm:animLvl val="lvl"/>
        </dgm:presLayoutVars>
      </dgm:prSet>
      <dgm:spPr/>
    </dgm:pt>
    <dgm:pt modelId="{954ECF32-8B33-4BC2-80A6-90E33B08ABFE}" type="pres">
      <dgm:prSet presAssocID="{4FEC64F1-3B9C-4092-B7CE-B502961DEA11}" presName="thickLine" presStyleLbl="alignNode1" presStyleIdx="0" presStyleCnt="8"/>
      <dgm:spPr/>
    </dgm:pt>
    <dgm:pt modelId="{67B4F42B-93EE-4A3F-A86C-780A335D8A79}" type="pres">
      <dgm:prSet presAssocID="{4FEC64F1-3B9C-4092-B7CE-B502961DEA11}" presName="horz1" presStyleCnt="0"/>
      <dgm:spPr/>
    </dgm:pt>
    <dgm:pt modelId="{7F19CF74-EFBC-437C-AE01-49E395F280D9}" type="pres">
      <dgm:prSet presAssocID="{4FEC64F1-3B9C-4092-B7CE-B502961DEA11}" presName="tx1" presStyleLbl="revTx" presStyleIdx="0" presStyleCnt="8"/>
      <dgm:spPr/>
    </dgm:pt>
    <dgm:pt modelId="{5268A720-26BA-4AA9-98E4-53CD5A41570F}" type="pres">
      <dgm:prSet presAssocID="{4FEC64F1-3B9C-4092-B7CE-B502961DEA11}" presName="vert1" presStyleCnt="0"/>
      <dgm:spPr/>
    </dgm:pt>
    <dgm:pt modelId="{B2EABFF7-868C-4529-AE15-CAC20A31DA69}" type="pres">
      <dgm:prSet presAssocID="{815D9684-F9F2-41E6-888D-6F1BA9FAF8D6}" presName="thickLine" presStyleLbl="alignNode1" presStyleIdx="1" presStyleCnt="8"/>
      <dgm:spPr/>
    </dgm:pt>
    <dgm:pt modelId="{31C2C698-8621-4CF7-9791-5E7BE49CF814}" type="pres">
      <dgm:prSet presAssocID="{815D9684-F9F2-41E6-888D-6F1BA9FAF8D6}" presName="horz1" presStyleCnt="0"/>
      <dgm:spPr/>
    </dgm:pt>
    <dgm:pt modelId="{EE1EE860-02BA-4D27-A9EB-E6057CE5024C}" type="pres">
      <dgm:prSet presAssocID="{815D9684-F9F2-41E6-888D-6F1BA9FAF8D6}" presName="tx1" presStyleLbl="revTx" presStyleIdx="1" presStyleCnt="8"/>
      <dgm:spPr/>
    </dgm:pt>
    <dgm:pt modelId="{93D621CC-F3C5-4B95-9CD9-06D000C8E9E8}" type="pres">
      <dgm:prSet presAssocID="{815D9684-F9F2-41E6-888D-6F1BA9FAF8D6}" presName="vert1" presStyleCnt="0"/>
      <dgm:spPr/>
    </dgm:pt>
    <dgm:pt modelId="{376FDB7F-5887-4C66-BF69-4B950338DE0C}" type="pres">
      <dgm:prSet presAssocID="{73445681-44E7-4E40-9F76-2C71214E94DD}" presName="thickLine" presStyleLbl="alignNode1" presStyleIdx="2" presStyleCnt="8"/>
      <dgm:spPr/>
    </dgm:pt>
    <dgm:pt modelId="{E664E9CF-0ED5-4946-92F9-420BB0BCD22C}" type="pres">
      <dgm:prSet presAssocID="{73445681-44E7-4E40-9F76-2C71214E94DD}" presName="horz1" presStyleCnt="0"/>
      <dgm:spPr/>
    </dgm:pt>
    <dgm:pt modelId="{A9149E72-E5EE-4C63-83A2-535252C762D4}" type="pres">
      <dgm:prSet presAssocID="{73445681-44E7-4E40-9F76-2C71214E94DD}" presName="tx1" presStyleLbl="revTx" presStyleIdx="2" presStyleCnt="8"/>
      <dgm:spPr/>
    </dgm:pt>
    <dgm:pt modelId="{49BFAEB7-C0BC-4FCC-83FD-30746A7AEE85}" type="pres">
      <dgm:prSet presAssocID="{73445681-44E7-4E40-9F76-2C71214E94DD}" presName="vert1" presStyleCnt="0"/>
      <dgm:spPr/>
    </dgm:pt>
    <dgm:pt modelId="{D4E627C0-8F83-4E61-8A52-BCDD038705AA}" type="pres">
      <dgm:prSet presAssocID="{FE8DC949-C82E-416D-BC05-67D512DCFFA4}" presName="thickLine" presStyleLbl="alignNode1" presStyleIdx="3" presStyleCnt="8"/>
      <dgm:spPr/>
    </dgm:pt>
    <dgm:pt modelId="{1E9CCFD2-8EB1-492F-AB10-A883B360F6C6}" type="pres">
      <dgm:prSet presAssocID="{FE8DC949-C82E-416D-BC05-67D512DCFFA4}" presName="horz1" presStyleCnt="0"/>
      <dgm:spPr/>
    </dgm:pt>
    <dgm:pt modelId="{21946B27-EA87-489D-8A5C-120A9897F1CD}" type="pres">
      <dgm:prSet presAssocID="{FE8DC949-C82E-416D-BC05-67D512DCFFA4}" presName="tx1" presStyleLbl="revTx" presStyleIdx="3" presStyleCnt="8"/>
      <dgm:spPr/>
    </dgm:pt>
    <dgm:pt modelId="{81F54073-ABC1-4B49-8607-05BBC99B8B5A}" type="pres">
      <dgm:prSet presAssocID="{FE8DC949-C82E-416D-BC05-67D512DCFFA4}" presName="vert1" presStyleCnt="0"/>
      <dgm:spPr/>
    </dgm:pt>
    <dgm:pt modelId="{4B3463F0-913C-4A3F-AB00-CD0609F7537E}" type="pres">
      <dgm:prSet presAssocID="{D8F7C375-100C-4ACE-A1E9-58593253940B}" presName="thickLine" presStyleLbl="alignNode1" presStyleIdx="4" presStyleCnt="8"/>
      <dgm:spPr/>
    </dgm:pt>
    <dgm:pt modelId="{5E31767F-6256-43EB-9664-9E82DB5E6EF0}" type="pres">
      <dgm:prSet presAssocID="{D8F7C375-100C-4ACE-A1E9-58593253940B}" presName="horz1" presStyleCnt="0"/>
      <dgm:spPr/>
    </dgm:pt>
    <dgm:pt modelId="{71B0E199-5840-4BEE-993F-41C77CB3B5E1}" type="pres">
      <dgm:prSet presAssocID="{D8F7C375-100C-4ACE-A1E9-58593253940B}" presName="tx1" presStyleLbl="revTx" presStyleIdx="4" presStyleCnt="8"/>
      <dgm:spPr/>
    </dgm:pt>
    <dgm:pt modelId="{97F08DD3-401E-4464-88E2-1FCB21C01CD4}" type="pres">
      <dgm:prSet presAssocID="{D8F7C375-100C-4ACE-A1E9-58593253940B}" presName="vert1" presStyleCnt="0"/>
      <dgm:spPr/>
    </dgm:pt>
    <dgm:pt modelId="{E0068FE5-7578-4B3B-97E7-7288C0025E97}" type="pres">
      <dgm:prSet presAssocID="{D1F76F7E-F0D6-4F7E-B093-FB6CA5E18E52}" presName="thickLine" presStyleLbl="alignNode1" presStyleIdx="5" presStyleCnt="8"/>
      <dgm:spPr/>
    </dgm:pt>
    <dgm:pt modelId="{CE6F9E16-99D9-4334-95E5-8A487F2E8D99}" type="pres">
      <dgm:prSet presAssocID="{D1F76F7E-F0D6-4F7E-B093-FB6CA5E18E52}" presName="horz1" presStyleCnt="0"/>
      <dgm:spPr/>
    </dgm:pt>
    <dgm:pt modelId="{BD75D580-B112-4C55-965D-5D1B7B2C953B}" type="pres">
      <dgm:prSet presAssocID="{D1F76F7E-F0D6-4F7E-B093-FB6CA5E18E52}" presName="tx1" presStyleLbl="revTx" presStyleIdx="5" presStyleCnt="8"/>
      <dgm:spPr/>
    </dgm:pt>
    <dgm:pt modelId="{ADB11ACF-9A7A-4EED-99B5-1399F101AA19}" type="pres">
      <dgm:prSet presAssocID="{D1F76F7E-F0D6-4F7E-B093-FB6CA5E18E52}" presName="vert1" presStyleCnt="0"/>
      <dgm:spPr/>
    </dgm:pt>
    <dgm:pt modelId="{E2AEAD16-2E14-4CCE-8115-7C65C08B437A}" type="pres">
      <dgm:prSet presAssocID="{46E95BEE-3F44-4F50-B10D-A4822F923B37}" presName="thickLine" presStyleLbl="alignNode1" presStyleIdx="6" presStyleCnt="8"/>
      <dgm:spPr/>
    </dgm:pt>
    <dgm:pt modelId="{A18346AF-506D-4EB6-9C7B-1E2DC5F2D755}" type="pres">
      <dgm:prSet presAssocID="{46E95BEE-3F44-4F50-B10D-A4822F923B37}" presName="horz1" presStyleCnt="0"/>
      <dgm:spPr/>
    </dgm:pt>
    <dgm:pt modelId="{3D1BE938-0D98-4997-8881-5E8D985DF603}" type="pres">
      <dgm:prSet presAssocID="{46E95BEE-3F44-4F50-B10D-A4822F923B37}" presName="tx1" presStyleLbl="revTx" presStyleIdx="6" presStyleCnt="8"/>
      <dgm:spPr/>
    </dgm:pt>
    <dgm:pt modelId="{88C000CD-50B5-4894-A75A-832202861FB8}" type="pres">
      <dgm:prSet presAssocID="{46E95BEE-3F44-4F50-B10D-A4822F923B37}" presName="vert1" presStyleCnt="0"/>
      <dgm:spPr/>
    </dgm:pt>
    <dgm:pt modelId="{73E5DC03-7680-4297-A5C0-EF926DE92ECE}" type="pres">
      <dgm:prSet presAssocID="{918BF853-868A-436B-A37A-F1F73110C6F4}" presName="thickLine" presStyleLbl="alignNode1" presStyleIdx="7" presStyleCnt="8"/>
      <dgm:spPr/>
    </dgm:pt>
    <dgm:pt modelId="{74FB5EC2-C86C-4A1B-B329-DBB3320CF05F}" type="pres">
      <dgm:prSet presAssocID="{918BF853-868A-436B-A37A-F1F73110C6F4}" presName="horz1" presStyleCnt="0"/>
      <dgm:spPr/>
    </dgm:pt>
    <dgm:pt modelId="{FB503F02-2DDB-4320-A2E2-A30C073AA1AC}" type="pres">
      <dgm:prSet presAssocID="{918BF853-868A-436B-A37A-F1F73110C6F4}" presName="tx1" presStyleLbl="revTx" presStyleIdx="7" presStyleCnt="8"/>
      <dgm:spPr/>
    </dgm:pt>
    <dgm:pt modelId="{96C5EE39-94A2-42F2-8390-DF6DB1064FFA}" type="pres">
      <dgm:prSet presAssocID="{918BF853-868A-436B-A37A-F1F73110C6F4}" presName="vert1" presStyleCnt="0"/>
      <dgm:spPr/>
    </dgm:pt>
  </dgm:ptLst>
  <dgm:cxnLst>
    <dgm:cxn modelId="{29EEF825-AF2D-4502-9411-96575BADF7F2}" srcId="{9B5EF7B1-8CC3-41F2-A1FB-A0E66E3BA928}" destId="{815D9684-F9F2-41E6-888D-6F1BA9FAF8D6}" srcOrd="1" destOrd="0" parTransId="{AD0D8E7A-756C-4BFF-BBC7-CAF37346F4F1}" sibTransId="{CBEB2D54-F10C-4403-92B6-A7917C67EF6A}"/>
    <dgm:cxn modelId="{4392F92F-2166-42FD-9C43-EBF7F938857C}" srcId="{9B5EF7B1-8CC3-41F2-A1FB-A0E66E3BA928}" destId="{46E95BEE-3F44-4F50-B10D-A4822F923B37}" srcOrd="6" destOrd="0" parTransId="{778B1603-8BC0-48E1-B35B-D5A997F3A415}" sibTransId="{13A9F3D9-07B9-41EA-9626-5314680872BE}"/>
    <dgm:cxn modelId="{A486333C-F21D-4FBE-B9D4-199AD00941C1}" srcId="{9B5EF7B1-8CC3-41F2-A1FB-A0E66E3BA928}" destId="{918BF853-868A-436B-A37A-F1F73110C6F4}" srcOrd="7" destOrd="0" parTransId="{8B541400-BC16-4858-B427-CC33A64443D8}" sibTransId="{A2C51301-4877-469F-963A-2CE1D35DAFEC}"/>
    <dgm:cxn modelId="{D3512369-7F92-4C58-9676-214518B41F40}" srcId="{9B5EF7B1-8CC3-41F2-A1FB-A0E66E3BA928}" destId="{73445681-44E7-4E40-9F76-2C71214E94DD}" srcOrd="2" destOrd="0" parTransId="{B5F3EE56-D7BB-4940-B783-566F567D71AB}" sibTransId="{047C471A-645C-4923-B454-33DD12074270}"/>
    <dgm:cxn modelId="{BFFBCA69-5A09-4CCF-BE3D-ED47FB63FF49}" type="presOf" srcId="{46E95BEE-3F44-4F50-B10D-A4822F923B37}" destId="{3D1BE938-0D98-4997-8881-5E8D985DF603}" srcOrd="0" destOrd="0" presId="urn:microsoft.com/office/officeart/2008/layout/LinedList"/>
    <dgm:cxn modelId="{45C4336E-32EF-4FF0-9F53-4D4397B9A476}" srcId="{9B5EF7B1-8CC3-41F2-A1FB-A0E66E3BA928}" destId="{D1F76F7E-F0D6-4F7E-B093-FB6CA5E18E52}" srcOrd="5" destOrd="0" parTransId="{0C188729-4C3C-4157-A1B0-F8EED2E6D66F}" sibTransId="{C4BF57C2-93EA-4B49-B321-E0BD93202769}"/>
    <dgm:cxn modelId="{3C47A851-797A-4ABE-9DBB-427D50345B99}" type="presOf" srcId="{4FEC64F1-3B9C-4092-B7CE-B502961DEA11}" destId="{7F19CF74-EFBC-437C-AE01-49E395F280D9}" srcOrd="0" destOrd="0" presId="urn:microsoft.com/office/officeart/2008/layout/LinedList"/>
    <dgm:cxn modelId="{30D085B0-A15C-47F2-9F09-111088A8329F}" type="presOf" srcId="{815D9684-F9F2-41E6-888D-6F1BA9FAF8D6}" destId="{EE1EE860-02BA-4D27-A9EB-E6057CE5024C}" srcOrd="0" destOrd="0" presId="urn:microsoft.com/office/officeart/2008/layout/LinedList"/>
    <dgm:cxn modelId="{9BF1F8B5-ABB4-4E5B-B476-9B10B8BAD477}" srcId="{9B5EF7B1-8CC3-41F2-A1FB-A0E66E3BA928}" destId="{FE8DC949-C82E-416D-BC05-67D512DCFFA4}" srcOrd="3" destOrd="0" parTransId="{B5F277C1-CEBF-4C16-8CED-5B753C044CA9}" sibTransId="{5CA105D2-3EB7-49F0-9413-97FDC910C002}"/>
    <dgm:cxn modelId="{DB1A8DB6-E0B6-4112-827D-2085BA30C072}" type="presOf" srcId="{9B5EF7B1-8CC3-41F2-A1FB-A0E66E3BA928}" destId="{BE04A45A-AE3E-4196-BA4F-E5366B502D13}" srcOrd="0" destOrd="0" presId="urn:microsoft.com/office/officeart/2008/layout/LinedList"/>
    <dgm:cxn modelId="{A5FDBEC1-777E-4D36-9786-FDB4329FB6C2}" type="presOf" srcId="{918BF853-868A-436B-A37A-F1F73110C6F4}" destId="{FB503F02-2DDB-4320-A2E2-A30C073AA1AC}" srcOrd="0" destOrd="0" presId="urn:microsoft.com/office/officeart/2008/layout/LinedList"/>
    <dgm:cxn modelId="{81317ACB-FED8-4B11-AF9A-E327266266E2}" type="presOf" srcId="{D8F7C375-100C-4ACE-A1E9-58593253940B}" destId="{71B0E199-5840-4BEE-993F-41C77CB3B5E1}" srcOrd="0" destOrd="0" presId="urn:microsoft.com/office/officeart/2008/layout/LinedList"/>
    <dgm:cxn modelId="{77D185CF-30ED-415A-98A8-B19362492DD4}" type="presOf" srcId="{73445681-44E7-4E40-9F76-2C71214E94DD}" destId="{A9149E72-E5EE-4C63-83A2-535252C762D4}" srcOrd="0" destOrd="0" presId="urn:microsoft.com/office/officeart/2008/layout/LinedList"/>
    <dgm:cxn modelId="{ADCB34D5-A0E4-432B-B117-50C27F3D3451}" srcId="{9B5EF7B1-8CC3-41F2-A1FB-A0E66E3BA928}" destId="{4FEC64F1-3B9C-4092-B7CE-B502961DEA11}" srcOrd="0" destOrd="0" parTransId="{368E1525-3160-4352-A7E8-CA9C5423F3B9}" sibTransId="{213F5D05-0AF3-4E64-92F3-EA64C2258988}"/>
    <dgm:cxn modelId="{0F0C8ED7-16C3-4F3C-B6E0-D370006D9257}" srcId="{9B5EF7B1-8CC3-41F2-A1FB-A0E66E3BA928}" destId="{D8F7C375-100C-4ACE-A1E9-58593253940B}" srcOrd="4" destOrd="0" parTransId="{973EBD81-7418-447F-9057-49FDA555DC54}" sibTransId="{65FCB1F7-92DE-47CC-873F-13103B2A183E}"/>
    <dgm:cxn modelId="{89F3F4D9-A6EA-42A4-AA8C-61A7795C073F}" type="presOf" srcId="{D1F76F7E-F0D6-4F7E-B093-FB6CA5E18E52}" destId="{BD75D580-B112-4C55-965D-5D1B7B2C953B}" srcOrd="0" destOrd="0" presId="urn:microsoft.com/office/officeart/2008/layout/LinedList"/>
    <dgm:cxn modelId="{4EA07CF1-B28A-48A5-9254-4C87668974DA}" type="presOf" srcId="{FE8DC949-C82E-416D-BC05-67D512DCFFA4}" destId="{21946B27-EA87-489D-8A5C-120A9897F1CD}" srcOrd="0" destOrd="0" presId="urn:microsoft.com/office/officeart/2008/layout/LinedList"/>
    <dgm:cxn modelId="{46706E99-2C29-44A3-8A8B-91E41A1133D5}" type="presParOf" srcId="{BE04A45A-AE3E-4196-BA4F-E5366B502D13}" destId="{954ECF32-8B33-4BC2-80A6-90E33B08ABFE}" srcOrd="0" destOrd="0" presId="urn:microsoft.com/office/officeart/2008/layout/LinedList"/>
    <dgm:cxn modelId="{63BEAD5A-DDB7-48F4-AD68-7AC60EB6ECDD}" type="presParOf" srcId="{BE04A45A-AE3E-4196-BA4F-E5366B502D13}" destId="{67B4F42B-93EE-4A3F-A86C-780A335D8A79}" srcOrd="1" destOrd="0" presId="urn:microsoft.com/office/officeart/2008/layout/LinedList"/>
    <dgm:cxn modelId="{C78C0037-57AD-4550-83E7-552EB0D09813}" type="presParOf" srcId="{67B4F42B-93EE-4A3F-A86C-780A335D8A79}" destId="{7F19CF74-EFBC-437C-AE01-49E395F280D9}" srcOrd="0" destOrd="0" presId="urn:microsoft.com/office/officeart/2008/layout/LinedList"/>
    <dgm:cxn modelId="{6A7F6072-D0CD-4A50-972E-65AAC217225D}" type="presParOf" srcId="{67B4F42B-93EE-4A3F-A86C-780A335D8A79}" destId="{5268A720-26BA-4AA9-98E4-53CD5A41570F}" srcOrd="1" destOrd="0" presId="urn:microsoft.com/office/officeart/2008/layout/LinedList"/>
    <dgm:cxn modelId="{25E50E19-C472-4B44-847F-E274922E4FC9}" type="presParOf" srcId="{BE04A45A-AE3E-4196-BA4F-E5366B502D13}" destId="{B2EABFF7-868C-4529-AE15-CAC20A31DA69}" srcOrd="2" destOrd="0" presId="urn:microsoft.com/office/officeart/2008/layout/LinedList"/>
    <dgm:cxn modelId="{C943E7E9-6259-45EB-BE51-DAF56835B0B4}" type="presParOf" srcId="{BE04A45A-AE3E-4196-BA4F-E5366B502D13}" destId="{31C2C698-8621-4CF7-9791-5E7BE49CF814}" srcOrd="3" destOrd="0" presId="urn:microsoft.com/office/officeart/2008/layout/LinedList"/>
    <dgm:cxn modelId="{19EA85C2-6936-48CA-87BF-B3D55852A2D1}" type="presParOf" srcId="{31C2C698-8621-4CF7-9791-5E7BE49CF814}" destId="{EE1EE860-02BA-4D27-A9EB-E6057CE5024C}" srcOrd="0" destOrd="0" presId="urn:microsoft.com/office/officeart/2008/layout/LinedList"/>
    <dgm:cxn modelId="{009AC755-5452-4FCF-9AB9-C567E1EF621D}" type="presParOf" srcId="{31C2C698-8621-4CF7-9791-5E7BE49CF814}" destId="{93D621CC-F3C5-4B95-9CD9-06D000C8E9E8}" srcOrd="1" destOrd="0" presId="urn:microsoft.com/office/officeart/2008/layout/LinedList"/>
    <dgm:cxn modelId="{7C805161-39ED-4C44-B1F4-102B74130B02}" type="presParOf" srcId="{BE04A45A-AE3E-4196-BA4F-E5366B502D13}" destId="{376FDB7F-5887-4C66-BF69-4B950338DE0C}" srcOrd="4" destOrd="0" presId="urn:microsoft.com/office/officeart/2008/layout/LinedList"/>
    <dgm:cxn modelId="{3E945782-7B04-44DD-95AC-E315B517933F}" type="presParOf" srcId="{BE04A45A-AE3E-4196-BA4F-E5366B502D13}" destId="{E664E9CF-0ED5-4946-92F9-420BB0BCD22C}" srcOrd="5" destOrd="0" presId="urn:microsoft.com/office/officeart/2008/layout/LinedList"/>
    <dgm:cxn modelId="{BE85B1C9-6168-49FA-BDAA-6A8F24291838}" type="presParOf" srcId="{E664E9CF-0ED5-4946-92F9-420BB0BCD22C}" destId="{A9149E72-E5EE-4C63-83A2-535252C762D4}" srcOrd="0" destOrd="0" presId="urn:microsoft.com/office/officeart/2008/layout/LinedList"/>
    <dgm:cxn modelId="{62C56B52-BB44-4CFF-A0BD-0941BAFC200A}" type="presParOf" srcId="{E664E9CF-0ED5-4946-92F9-420BB0BCD22C}" destId="{49BFAEB7-C0BC-4FCC-83FD-30746A7AEE85}" srcOrd="1" destOrd="0" presId="urn:microsoft.com/office/officeart/2008/layout/LinedList"/>
    <dgm:cxn modelId="{F9AEC36E-541A-481A-AA25-A625F63B2E9B}" type="presParOf" srcId="{BE04A45A-AE3E-4196-BA4F-E5366B502D13}" destId="{D4E627C0-8F83-4E61-8A52-BCDD038705AA}" srcOrd="6" destOrd="0" presId="urn:microsoft.com/office/officeart/2008/layout/LinedList"/>
    <dgm:cxn modelId="{2F62A8E6-DFDE-4379-A38B-733AADEF699A}" type="presParOf" srcId="{BE04A45A-AE3E-4196-BA4F-E5366B502D13}" destId="{1E9CCFD2-8EB1-492F-AB10-A883B360F6C6}" srcOrd="7" destOrd="0" presId="urn:microsoft.com/office/officeart/2008/layout/LinedList"/>
    <dgm:cxn modelId="{A6FBD31F-4FA0-49F6-958C-EB729A452912}" type="presParOf" srcId="{1E9CCFD2-8EB1-492F-AB10-A883B360F6C6}" destId="{21946B27-EA87-489D-8A5C-120A9897F1CD}" srcOrd="0" destOrd="0" presId="urn:microsoft.com/office/officeart/2008/layout/LinedList"/>
    <dgm:cxn modelId="{7D7CBCF3-B540-4FCB-B483-6A5F3E69EED5}" type="presParOf" srcId="{1E9CCFD2-8EB1-492F-AB10-A883B360F6C6}" destId="{81F54073-ABC1-4B49-8607-05BBC99B8B5A}" srcOrd="1" destOrd="0" presId="urn:microsoft.com/office/officeart/2008/layout/LinedList"/>
    <dgm:cxn modelId="{22C60825-D27D-48B0-B3EA-BCAEE03B42F3}" type="presParOf" srcId="{BE04A45A-AE3E-4196-BA4F-E5366B502D13}" destId="{4B3463F0-913C-4A3F-AB00-CD0609F7537E}" srcOrd="8" destOrd="0" presId="urn:microsoft.com/office/officeart/2008/layout/LinedList"/>
    <dgm:cxn modelId="{A76D5357-699B-4324-8D69-DC640BD46CD7}" type="presParOf" srcId="{BE04A45A-AE3E-4196-BA4F-E5366B502D13}" destId="{5E31767F-6256-43EB-9664-9E82DB5E6EF0}" srcOrd="9" destOrd="0" presId="urn:microsoft.com/office/officeart/2008/layout/LinedList"/>
    <dgm:cxn modelId="{89B2380F-2555-4838-A561-94507EFE1DF7}" type="presParOf" srcId="{5E31767F-6256-43EB-9664-9E82DB5E6EF0}" destId="{71B0E199-5840-4BEE-993F-41C77CB3B5E1}" srcOrd="0" destOrd="0" presId="urn:microsoft.com/office/officeart/2008/layout/LinedList"/>
    <dgm:cxn modelId="{62A474D7-5D96-4DED-8ECB-1856CF659625}" type="presParOf" srcId="{5E31767F-6256-43EB-9664-9E82DB5E6EF0}" destId="{97F08DD3-401E-4464-88E2-1FCB21C01CD4}" srcOrd="1" destOrd="0" presId="urn:microsoft.com/office/officeart/2008/layout/LinedList"/>
    <dgm:cxn modelId="{7F7CDCA7-C35B-4CCA-8DD6-55A37FBB85D5}" type="presParOf" srcId="{BE04A45A-AE3E-4196-BA4F-E5366B502D13}" destId="{E0068FE5-7578-4B3B-97E7-7288C0025E97}" srcOrd="10" destOrd="0" presId="urn:microsoft.com/office/officeart/2008/layout/LinedList"/>
    <dgm:cxn modelId="{88BD8F00-7601-4F8C-8748-6575A6CDB387}" type="presParOf" srcId="{BE04A45A-AE3E-4196-BA4F-E5366B502D13}" destId="{CE6F9E16-99D9-4334-95E5-8A487F2E8D99}" srcOrd="11" destOrd="0" presId="urn:microsoft.com/office/officeart/2008/layout/LinedList"/>
    <dgm:cxn modelId="{883DFC58-72CD-46EB-A71F-35672D633D82}" type="presParOf" srcId="{CE6F9E16-99D9-4334-95E5-8A487F2E8D99}" destId="{BD75D580-B112-4C55-965D-5D1B7B2C953B}" srcOrd="0" destOrd="0" presId="urn:microsoft.com/office/officeart/2008/layout/LinedList"/>
    <dgm:cxn modelId="{3262A1F2-E20A-423D-9B03-F3A929567CC4}" type="presParOf" srcId="{CE6F9E16-99D9-4334-95E5-8A487F2E8D99}" destId="{ADB11ACF-9A7A-4EED-99B5-1399F101AA19}" srcOrd="1" destOrd="0" presId="urn:microsoft.com/office/officeart/2008/layout/LinedList"/>
    <dgm:cxn modelId="{04025A39-0E08-4770-8AD2-2DA88510BC18}" type="presParOf" srcId="{BE04A45A-AE3E-4196-BA4F-E5366B502D13}" destId="{E2AEAD16-2E14-4CCE-8115-7C65C08B437A}" srcOrd="12" destOrd="0" presId="urn:microsoft.com/office/officeart/2008/layout/LinedList"/>
    <dgm:cxn modelId="{4F82E165-DDBB-48BB-B98F-F223E8FD2F86}" type="presParOf" srcId="{BE04A45A-AE3E-4196-BA4F-E5366B502D13}" destId="{A18346AF-506D-4EB6-9C7B-1E2DC5F2D755}" srcOrd="13" destOrd="0" presId="urn:microsoft.com/office/officeart/2008/layout/LinedList"/>
    <dgm:cxn modelId="{BFA40CE3-303A-4D07-A320-CA9D3F8984E2}" type="presParOf" srcId="{A18346AF-506D-4EB6-9C7B-1E2DC5F2D755}" destId="{3D1BE938-0D98-4997-8881-5E8D985DF603}" srcOrd="0" destOrd="0" presId="urn:microsoft.com/office/officeart/2008/layout/LinedList"/>
    <dgm:cxn modelId="{C95ECF04-F870-44E6-B52E-06D52ED0801A}" type="presParOf" srcId="{A18346AF-506D-4EB6-9C7B-1E2DC5F2D755}" destId="{88C000CD-50B5-4894-A75A-832202861FB8}" srcOrd="1" destOrd="0" presId="urn:microsoft.com/office/officeart/2008/layout/LinedList"/>
    <dgm:cxn modelId="{DACE53B4-0309-4569-854A-515E07C93080}" type="presParOf" srcId="{BE04A45A-AE3E-4196-BA4F-E5366B502D13}" destId="{73E5DC03-7680-4297-A5C0-EF926DE92ECE}" srcOrd="14" destOrd="0" presId="urn:microsoft.com/office/officeart/2008/layout/LinedList"/>
    <dgm:cxn modelId="{C5A0E51F-5A7B-48BA-8451-A23DB5D31560}" type="presParOf" srcId="{BE04A45A-AE3E-4196-BA4F-E5366B502D13}" destId="{74FB5EC2-C86C-4A1B-B329-DBB3320CF05F}" srcOrd="15" destOrd="0" presId="urn:microsoft.com/office/officeart/2008/layout/LinedList"/>
    <dgm:cxn modelId="{BB839514-EECF-4F0D-8F5F-B2F89A2CA5ED}" type="presParOf" srcId="{74FB5EC2-C86C-4A1B-B329-DBB3320CF05F}" destId="{FB503F02-2DDB-4320-A2E2-A30C073AA1AC}" srcOrd="0" destOrd="0" presId="urn:microsoft.com/office/officeart/2008/layout/LinedList"/>
    <dgm:cxn modelId="{DCD6A7A2-FD19-4E11-9A0E-F96FFC13950F}" type="presParOf" srcId="{74FB5EC2-C86C-4A1B-B329-DBB3320CF05F}" destId="{96C5EE39-94A2-42F2-8390-DF6DB1064F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A5CF44-F2C7-4D5F-8845-6B569DDBF03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7139CB-4AF4-4403-9180-73879B266CD1}">
      <dgm:prSet/>
      <dgm:spPr/>
      <dgm:t>
        <a:bodyPr/>
        <a:lstStyle/>
        <a:p>
          <a:r>
            <a:rPr lang="en-GB" dirty="0"/>
            <a:t>During childhood there are episodes of huge growth that need to be met by higher nutritional intakes</a:t>
          </a:r>
          <a:endParaRPr lang="en-US" dirty="0"/>
        </a:p>
      </dgm:t>
    </dgm:pt>
    <dgm:pt modelId="{EA53AE2C-93D0-4710-9075-FAE1CDCE7E01}" type="parTrans" cxnId="{CCE2AB7D-F1C1-41CC-9812-A30D82AF88D7}">
      <dgm:prSet/>
      <dgm:spPr/>
      <dgm:t>
        <a:bodyPr/>
        <a:lstStyle/>
        <a:p>
          <a:endParaRPr lang="en-US"/>
        </a:p>
      </dgm:t>
    </dgm:pt>
    <dgm:pt modelId="{F76FEC8C-8290-4151-AF8C-845ED6A349DA}" type="sibTrans" cxnId="{CCE2AB7D-F1C1-41CC-9812-A30D82AF88D7}">
      <dgm:prSet/>
      <dgm:spPr/>
      <dgm:t>
        <a:bodyPr/>
        <a:lstStyle/>
        <a:p>
          <a:endParaRPr lang="en-US"/>
        </a:p>
      </dgm:t>
    </dgm:pt>
    <dgm:pt modelId="{834ED761-676A-46D3-854C-4021F6431D2F}">
      <dgm:prSet/>
      <dgm:spPr/>
      <dgm:t>
        <a:bodyPr/>
        <a:lstStyle/>
        <a:p>
          <a:r>
            <a:rPr lang="en-GB" dirty="0"/>
            <a:t>Children need more energy than adults in proportion to their weight</a:t>
          </a:r>
          <a:endParaRPr lang="en-US" dirty="0"/>
        </a:p>
      </dgm:t>
    </dgm:pt>
    <dgm:pt modelId="{3F8611B4-D053-4462-88D5-A2D7073DB9B3}" type="parTrans" cxnId="{42155CC5-D826-44C4-87B3-3EBD4D9E4ACC}">
      <dgm:prSet/>
      <dgm:spPr/>
      <dgm:t>
        <a:bodyPr/>
        <a:lstStyle/>
        <a:p>
          <a:endParaRPr lang="en-US"/>
        </a:p>
      </dgm:t>
    </dgm:pt>
    <dgm:pt modelId="{565C016C-1F62-4177-93E2-659824CF07AF}" type="sibTrans" cxnId="{42155CC5-D826-44C4-87B3-3EBD4D9E4ACC}">
      <dgm:prSet/>
      <dgm:spPr/>
      <dgm:t>
        <a:bodyPr/>
        <a:lstStyle/>
        <a:p>
          <a:endParaRPr lang="en-US"/>
        </a:p>
      </dgm:t>
    </dgm:pt>
    <dgm:pt modelId="{31185B69-F07C-43CA-89B1-F48EF4A0DFCB}">
      <dgm:prSet/>
      <dgm:spPr/>
      <dgm:t>
        <a:bodyPr/>
        <a:lstStyle/>
        <a:p>
          <a:r>
            <a:rPr lang="en-GB" dirty="0"/>
            <a:t>Requirements are higher in adolescent years when kids can grow very quickly.</a:t>
          </a:r>
          <a:endParaRPr lang="en-US" dirty="0"/>
        </a:p>
      </dgm:t>
    </dgm:pt>
    <dgm:pt modelId="{1133CF3F-C61C-44DD-ABA3-FA60E366CB44}" type="parTrans" cxnId="{37304DCF-B015-4EA0-AFF5-A0B2DEC9E7CB}">
      <dgm:prSet/>
      <dgm:spPr/>
      <dgm:t>
        <a:bodyPr/>
        <a:lstStyle/>
        <a:p>
          <a:endParaRPr lang="en-US"/>
        </a:p>
      </dgm:t>
    </dgm:pt>
    <dgm:pt modelId="{73023C99-5406-4A97-97FD-C3F067551E67}" type="sibTrans" cxnId="{37304DCF-B015-4EA0-AFF5-A0B2DEC9E7CB}">
      <dgm:prSet/>
      <dgm:spPr/>
      <dgm:t>
        <a:bodyPr/>
        <a:lstStyle/>
        <a:p>
          <a:endParaRPr lang="en-US"/>
        </a:p>
      </dgm:t>
    </dgm:pt>
    <dgm:pt modelId="{A65B2B5B-0FCA-4490-8F53-3294872A264C}" type="pres">
      <dgm:prSet presAssocID="{A3A5CF44-F2C7-4D5F-8845-6B569DDBF032}" presName="linear" presStyleCnt="0">
        <dgm:presLayoutVars>
          <dgm:animLvl val="lvl"/>
          <dgm:resizeHandles val="exact"/>
        </dgm:presLayoutVars>
      </dgm:prSet>
      <dgm:spPr/>
    </dgm:pt>
    <dgm:pt modelId="{387CF5B5-A44D-44DC-A40C-35679A099D49}" type="pres">
      <dgm:prSet presAssocID="{CC7139CB-4AF4-4403-9180-73879B266CD1}" presName="parentText" presStyleLbl="node1" presStyleIdx="0" presStyleCnt="3">
        <dgm:presLayoutVars>
          <dgm:chMax val="0"/>
          <dgm:bulletEnabled val="1"/>
        </dgm:presLayoutVars>
      </dgm:prSet>
      <dgm:spPr/>
    </dgm:pt>
    <dgm:pt modelId="{F3C6F719-9E22-4E70-BEFC-045F4EECD11C}" type="pres">
      <dgm:prSet presAssocID="{F76FEC8C-8290-4151-AF8C-845ED6A349DA}" presName="spacer" presStyleCnt="0"/>
      <dgm:spPr/>
    </dgm:pt>
    <dgm:pt modelId="{6FC08B5B-30BA-4157-800C-F6EB39FC4EBC}" type="pres">
      <dgm:prSet presAssocID="{834ED761-676A-46D3-854C-4021F6431D2F}" presName="parentText" presStyleLbl="node1" presStyleIdx="1" presStyleCnt="3">
        <dgm:presLayoutVars>
          <dgm:chMax val="0"/>
          <dgm:bulletEnabled val="1"/>
        </dgm:presLayoutVars>
      </dgm:prSet>
      <dgm:spPr/>
    </dgm:pt>
    <dgm:pt modelId="{2E604086-3BD6-4765-87F9-1DCBF242A6DF}" type="pres">
      <dgm:prSet presAssocID="{565C016C-1F62-4177-93E2-659824CF07AF}" presName="spacer" presStyleCnt="0"/>
      <dgm:spPr/>
    </dgm:pt>
    <dgm:pt modelId="{4FB26CF9-5B60-4DE2-93EB-2962F7036C2D}" type="pres">
      <dgm:prSet presAssocID="{31185B69-F07C-43CA-89B1-F48EF4A0DFCB}" presName="parentText" presStyleLbl="node1" presStyleIdx="2" presStyleCnt="3">
        <dgm:presLayoutVars>
          <dgm:chMax val="0"/>
          <dgm:bulletEnabled val="1"/>
        </dgm:presLayoutVars>
      </dgm:prSet>
      <dgm:spPr/>
    </dgm:pt>
  </dgm:ptLst>
  <dgm:cxnLst>
    <dgm:cxn modelId="{A1D30D61-3243-415D-AD5C-7482273DF2A4}" type="presOf" srcId="{31185B69-F07C-43CA-89B1-F48EF4A0DFCB}" destId="{4FB26CF9-5B60-4DE2-93EB-2962F7036C2D}" srcOrd="0" destOrd="0" presId="urn:microsoft.com/office/officeart/2005/8/layout/vList2"/>
    <dgm:cxn modelId="{FAF99C79-B85D-445D-ACE8-5C654190D01B}" type="presOf" srcId="{834ED761-676A-46D3-854C-4021F6431D2F}" destId="{6FC08B5B-30BA-4157-800C-F6EB39FC4EBC}" srcOrd="0" destOrd="0" presId="urn:microsoft.com/office/officeart/2005/8/layout/vList2"/>
    <dgm:cxn modelId="{CCE2AB7D-F1C1-41CC-9812-A30D82AF88D7}" srcId="{A3A5CF44-F2C7-4D5F-8845-6B569DDBF032}" destId="{CC7139CB-4AF4-4403-9180-73879B266CD1}" srcOrd="0" destOrd="0" parTransId="{EA53AE2C-93D0-4710-9075-FAE1CDCE7E01}" sibTransId="{F76FEC8C-8290-4151-AF8C-845ED6A349DA}"/>
    <dgm:cxn modelId="{4763F494-F5D7-4EA9-A34F-BC81647AC08B}" type="presOf" srcId="{A3A5CF44-F2C7-4D5F-8845-6B569DDBF032}" destId="{A65B2B5B-0FCA-4490-8F53-3294872A264C}" srcOrd="0" destOrd="0" presId="urn:microsoft.com/office/officeart/2005/8/layout/vList2"/>
    <dgm:cxn modelId="{42155CC5-D826-44C4-87B3-3EBD4D9E4ACC}" srcId="{A3A5CF44-F2C7-4D5F-8845-6B569DDBF032}" destId="{834ED761-676A-46D3-854C-4021F6431D2F}" srcOrd="1" destOrd="0" parTransId="{3F8611B4-D053-4462-88D5-A2D7073DB9B3}" sibTransId="{565C016C-1F62-4177-93E2-659824CF07AF}"/>
    <dgm:cxn modelId="{37304DCF-B015-4EA0-AFF5-A0B2DEC9E7CB}" srcId="{A3A5CF44-F2C7-4D5F-8845-6B569DDBF032}" destId="{31185B69-F07C-43CA-89B1-F48EF4A0DFCB}" srcOrd="2" destOrd="0" parTransId="{1133CF3F-C61C-44DD-ABA3-FA60E366CB44}" sibTransId="{73023C99-5406-4A97-97FD-C3F067551E67}"/>
    <dgm:cxn modelId="{C6C061EF-732C-4BA8-A0F8-330AE9CE3210}" type="presOf" srcId="{CC7139CB-4AF4-4403-9180-73879B266CD1}" destId="{387CF5B5-A44D-44DC-A40C-35679A099D49}" srcOrd="0" destOrd="0" presId="urn:microsoft.com/office/officeart/2005/8/layout/vList2"/>
    <dgm:cxn modelId="{9456FD84-D924-4B63-9CCC-F5891F96F20D}" type="presParOf" srcId="{A65B2B5B-0FCA-4490-8F53-3294872A264C}" destId="{387CF5B5-A44D-44DC-A40C-35679A099D49}" srcOrd="0" destOrd="0" presId="urn:microsoft.com/office/officeart/2005/8/layout/vList2"/>
    <dgm:cxn modelId="{2EBE4E21-CB2F-4252-981D-7BE6ADB85A4C}" type="presParOf" srcId="{A65B2B5B-0FCA-4490-8F53-3294872A264C}" destId="{F3C6F719-9E22-4E70-BEFC-045F4EECD11C}" srcOrd="1" destOrd="0" presId="urn:microsoft.com/office/officeart/2005/8/layout/vList2"/>
    <dgm:cxn modelId="{C14713CB-28EF-4F25-9D1B-33CA8608B3DC}" type="presParOf" srcId="{A65B2B5B-0FCA-4490-8F53-3294872A264C}" destId="{6FC08B5B-30BA-4157-800C-F6EB39FC4EBC}" srcOrd="2" destOrd="0" presId="urn:microsoft.com/office/officeart/2005/8/layout/vList2"/>
    <dgm:cxn modelId="{197C0CCB-0542-4E88-BEED-1AA293FF346F}" type="presParOf" srcId="{A65B2B5B-0FCA-4490-8F53-3294872A264C}" destId="{2E604086-3BD6-4765-87F9-1DCBF242A6DF}" srcOrd="3" destOrd="0" presId="urn:microsoft.com/office/officeart/2005/8/layout/vList2"/>
    <dgm:cxn modelId="{7BC44815-2337-4658-B7E3-A6FFBEC64974}" type="presParOf" srcId="{A65B2B5B-0FCA-4490-8F53-3294872A264C}" destId="{4FB26CF9-5B60-4DE2-93EB-2962F7036C2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03C588-2F68-49CC-9BE3-90902507DD9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B328EB0-DE0C-40D7-832B-BA556523A0D9}">
      <dgm:prSet/>
      <dgm:spPr/>
      <dgm:t>
        <a:bodyPr/>
        <a:lstStyle/>
        <a:p>
          <a:r>
            <a:rPr lang="en-GB" dirty="0"/>
            <a:t>AGE           MALES           FEMALES</a:t>
          </a:r>
          <a:endParaRPr lang="en-US" dirty="0"/>
        </a:p>
      </dgm:t>
    </dgm:pt>
    <dgm:pt modelId="{0A333DD4-9099-4839-B3B6-418646AEFDCB}" type="parTrans" cxnId="{2C1BA74A-819C-4F4E-9F73-7CA7FF9A9721}">
      <dgm:prSet/>
      <dgm:spPr/>
      <dgm:t>
        <a:bodyPr/>
        <a:lstStyle/>
        <a:p>
          <a:endParaRPr lang="en-US"/>
        </a:p>
      </dgm:t>
    </dgm:pt>
    <dgm:pt modelId="{7290E37E-B551-49A5-8B67-628650F782C7}" type="sibTrans" cxnId="{2C1BA74A-819C-4F4E-9F73-7CA7FF9A9721}">
      <dgm:prSet/>
      <dgm:spPr/>
      <dgm:t>
        <a:bodyPr/>
        <a:lstStyle/>
        <a:p>
          <a:endParaRPr lang="en-US"/>
        </a:p>
      </dgm:t>
    </dgm:pt>
    <dgm:pt modelId="{34B8D740-7333-4636-B9E2-ABAFAFAE7DDF}">
      <dgm:prSet/>
      <dgm:spPr/>
      <dgm:t>
        <a:bodyPr/>
        <a:lstStyle/>
        <a:p>
          <a:r>
            <a:rPr lang="en-GB" dirty="0"/>
            <a:t>KCALS PER DAY</a:t>
          </a:r>
          <a:endParaRPr lang="en-US" dirty="0"/>
        </a:p>
      </dgm:t>
    </dgm:pt>
    <dgm:pt modelId="{A8D22032-48A0-4C76-80BB-93BCBACF9F6C}" type="parTrans" cxnId="{2ECAFF8A-4F0E-429E-BA4A-13A8FB3DAF0A}">
      <dgm:prSet/>
      <dgm:spPr/>
      <dgm:t>
        <a:bodyPr/>
        <a:lstStyle/>
        <a:p>
          <a:endParaRPr lang="en-US"/>
        </a:p>
      </dgm:t>
    </dgm:pt>
    <dgm:pt modelId="{D443FCD0-306D-4C86-86A8-6CAC97136B7A}" type="sibTrans" cxnId="{2ECAFF8A-4F0E-429E-BA4A-13A8FB3DAF0A}">
      <dgm:prSet/>
      <dgm:spPr/>
      <dgm:t>
        <a:bodyPr/>
        <a:lstStyle/>
        <a:p>
          <a:endParaRPr lang="en-US"/>
        </a:p>
      </dgm:t>
    </dgm:pt>
    <dgm:pt modelId="{2BC4D21A-101E-4328-A0C9-59ADE1586F1A}">
      <dgm:prSet/>
      <dgm:spPr/>
      <dgm:t>
        <a:bodyPr/>
        <a:lstStyle/>
        <a:p>
          <a:r>
            <a:rPr lang="en-GB" dirty="0"/>
            <a:t>7-10           1970               1740</a:t>
          </a:r>
          <a:endParaRPr lang="en-US" dirty="0"/>
        </a:p>
      </dgm:t>
    </dgm:pt>
    <dgm:pt modelId="{72A4F9F3-121C-479A-BB27-F5B926700A5D}" type="parTrans" cxnId="{02E419BF-29AF-4711-9EE8-262DECCDD7D1}">
      <dgm:prSet/>
      <dgm:spPr/>
      <dgm:t>
        <a:bodyPr/>
        <a:lstStyle/>
        <a:p>
          <a:endParaRPr lang="en-US"/>
        </a:p>
      </dgm:t>
    </dgm:pt>
    <dgm:pt modelId="{40C87D46-8CEB-437E-98F5-AC603A133D55}" type="sibTrans" cxnId="{02E419BF-29AF-4711-9EE8-262DECCDD7D1}">
      <dgm:prSet/>
      <dgm:spPr/>
      <dgm:t>
        <a:bodyPr/>
        <a:lstStyle/>
        <a:p>
          <a:endParaRPr lang="en-US"/>
        </a:p>
      </dgm:t>
    </dgm:pt>
    <dgm:pt modelId="{42F2E7DC-56AB-473E-B68E-661B4D0C979F}">
      <dgm:prSet/>
      <dgm:spPr/>
      <dgm:t>
        <a:bodyPr/>
        <a:lstStyle/>
        <a:p>
          <a:r>
            <a:rPr lang="en-GB" dirty="0"/>
            <a:t>11-14          2220               1845</a:t>
          </a:r>
          <a:endParaRPr lang="en-US" dirty="0"/>
        </a:p>
      </dgm:t>
    </dgm:pt>
    <dgm:pt modelId="{57316471-FB0B-4E29-B9D4-8F654DCE1E6C}" type="parTrans" cxnId="{FE6E21D4-0D2F-4F8E-95B8-6FDB27F9C3D7}">
      <dgm:prSet/>
      <dgm:spPr/>
      <dgm:t>
        <a:bodyPr/>
        <a:lstStyle/>
        <a:p>
          <a:endParaRPr lang="en-US"/>
        </a:p>
      </dgm:t>
    </dgm:pt>
    <dgm:pt modelId="{4D18DA8B-4B26-4C9A-BA18-DF722EE7D1D8}" type="sibTrans" cxnId="{FE6E21D4-0D2F-4F8E-95B8-6FDB27F9C3D7}">
      <dgm:prSet/>
      <dgm:spPr/>
      <dgm:t>
        <a:bodyPr/>
        <a:lstStyle/>
        <a:p>
          <a:endParaRPr lang="en-US"/>
        </a:p>
      </dgm:t>
    </dgm:pt>
    <dgm:pt modelId="{407F6BBF-C0C0-488A-87F2-3FEC928A1AFF}">
      <dgm:prSet/>
      <dgm:spPr/>
      <dgm:t>
        <a:bodyPr/>
        <a:lstStyle/>
        <a:p>
          <a:r>
            <a:rPr lang="en-GB" dirty="0"/>
            <a:t>15-18          2775               2110</a:t>
          </a:r>
          <a:endParaRPr lang="en-US" dirty="0"/>
        </a:p>
      </dgm:t>
    </dgm:pt>
    <dgm:pt modelId="{605DAEAC-1468-4F68-A600-7C5E8F2D62ED}" type="parTrans" cxnId="{00765C60-BA85-41C4-B075-8B750374CA62}">
      <dgm:prSet/>
      <dgm:spPr/>
      <dgm:t>
        <a:bodyPr/>
        <a:lstStyle/>
        <a:p>
          <a:endParaRPr lang="en-US"/>
        </a:p>
      </dgm:t>
    </dgm:pt>
    <dgm:pt modelId="{B08C6BEF-CF08-4139-8925-2D6781788B0E}" type="sibTrans" cxnId="{00765C60-BA85-41C4-B075-8B750374CA62}">
      <dgm:prSet/>
      <dgm:spPr/>
      <dgm:t>
        <a:bodyPr/>
        <a:lstStyle/>
        <a:p>
          <a:endParaRPr lang="en-US"/>
        </a:p>
      </dgm:t>
    </dgm:pt>
    <dgm:pt modelId="{E6AC8FFD-AA68-4079-8B21-AA1301413FCB}" type="pres">
      <dgm:prSet presAssocID="{BD03C588-2F68-49CC-9BE3-90902507DD98}" presName="linear" presStyleCnt="0">
        <dgm:presLayoutVars>
          <dgm:animLvl val="lvl"/>
          <dgm:resizeHandles val="exact"/>
        </dgm:presLayoutVars>
      </dgm:prSet>
      <dgm:spPr/>
    </dgm:pt>
    <dgm:pt modelId="{92C11E06-E451-4EE0-992F-59227F164225}" type="pres">
      <dgm:prSet presAssocID="{0B328EB0-DE0C-40D7-832B-BA556523A0D9}" presName="parentText" presStyleLbl="node1" presStyleIdx="0" presStyleCnt="5">
        <dgm:presLayoutVars>
          <dgm:chMax val="0"/>
          <dgm:bulletEnabled val="1"/>
        </dgm:presLayoutVars>
      </dgm:prSet>
      <dgm:spPr/>
    </dgm:pt>
    <dgm:pt modelId="{17451F8A-087E-433C-8998-F6F511C51AD5}" type="pres">
      <dgm:prSet presAssocID="{7290E37E-B551-49A5-8B67-628650F782C7}" presName="spacer" presStyleCnt="0"/>
      <dgm:spPr/>
    </dgm:pt>
    <dgm:pt modelId="{EC872F1F-AA58-41F0-A065-9F8FDA77742B}" type="pres">
      <dgm:prSet presAssocID="{34B8D740-7333-4636-B9E2-ABAFAFAE7DDF}" presName="parentText" presStyleLbl="node1" presStyleIdx="1" presStyleCnt="5">
        <dgm:presLayoutVars>
          <dgm:chMax val="0"/>
          <dgm:bulletEnabled val="1"/>
        </dgm:presLayoutVars>
      </dgm:prSet>
      <dgm:spPr/>
    </dgm:pt>
    <dgm:pt modelId="{04EDB1E0-F3E6-4642-A6C7-54B9D7F8FD16}" type="pres">
      <dgm:prSet presAssocID="{D443FCD0-306D-4C86-86A8-6CAC97136B7A}" presName="spacer" presStyleCnt="0"/>
      <dgm:spPr/>
    </dgm:pt>
    <dgm:pt modelId="{28BD617A-98A7-44B1-ACB2-D8AC979DD6F6}" type="pres">
      <dgm:prSet presAssocID="{2BC4D21A-101E-4328-A0C9-59ADE1586F1A}" presName="parentText" presStyleLbl="node1" presStyleIdx="2" presStyleCnt="5">
        <dgm:presLayoutVars>
          <dgm:chMax val="0"/>
          <dgm:bulletEnabled val="1"/>
        </dgm:presLayoutVars>
      </dgm:prSet>
      <dgm:spPr/>
    </dgm:pt>
    <dgm:pt modelId="{6AF8711E-D72E-483C-8F33-C83694F1CC20}" type="pres">
      <dgm:prSet presAssocID="{40C87D46-8CEB-437E-98F5-AC603A133D55}" presName="spacer" presStyleCnt="0"/>
      <dgm:spPr/>
    </dgm:pt>
    <dgm:pt modelId="{222019DF-40F3-4E0C-A803-5C316C2787FD}" type="pres">
      <dgm:prSet presAssocID="{42F2E7DC-56AB-473E-B68E-661B4D0C979F}" presName="parentText" presStyleLbl="node1" presStyleIdx="3" presStyleCnt="5">
        <dgm:presLayoutVars>
          <dgm:chMax val="0"/>
          <dgm:bulletEnabled val="1"/>
        </dgm:presLayoutVars>
      </dgm:prSet>
      <dgm:spPr/>
    </dgm:pt>
    <dgm:pt modelId="{F438D6E0-2D0B-4306-8318-4D7F550888E0}" type="pres">
      <dgm:prSet presAssocID="{4D18DA8B-4B26-4C9A-BA18-DF722EE7D1D8}" presName="spacer" presStyleCnt="0"/>
      <dgm:spPr/>
    </dgm:pt>
    <dgm:pt modelId="{722BDD54-CEB4-4D7B-ACE7-257F40AF7E7F}" type="pres">
      <dgm:prSet presAssocID="{407F6BBF-C0C0-488A-87F2-3FEC928A1AFF}" presName="parentText" presStyleLbl="node1" presStyleIdx="4" presStyleCnt="5">
        <dgm:presLayoutVars>
          <dgm:chMax val="0"/>
          <dgm:bulletEnabled val="1"/>
        </dgm:presLayoutVars>
      </dgm:prSet>
      <dgm:spPr/>
    </dgm:pt>
  </dgm:ptLst>
  <dgm:cxnLst>
    <dgm:cxn modelId="{325F9A39-BACF-4A15-8292-E777ACAC8411}" type="presOf" srcId="{0B328EB0-DE0C-40D7-832B-BA556523A0D9}" destId="{92C11E06-E451-4EE0-992F-59227F164225}" srcOrd="0" destOrd="0" presId="urn:microsoft.com/office/officeart/2005/8/layout/vList2"/>
    <dgm:cxn modelId="{00765C60-BA85-41C4-B075-8B750374CA62}" srcId="{BD03C588-2F68-49CC-9BE3-90902507DD98}" destId="{407F6BBF-C0C0-488A-87F2-3FEC928A1AFF}" srcOrd="4" destOrd="0" parTransId="{605DAEAC-1468-4F68-A600-7C5E8F2D62ED}" sibTransId="{B08C6BEF-CF08-4139-8925-2D6781788B0E}"/>
    <dgm:cxn modelId="{2C1BA74A-819C-4F4E-9F73-7CA7FF9A9721}" srcId="{BD03C588-2F68-49CC-9BE3-90902507DD98}" destId="{0B328EB0-DE0C-40D7-832B-BA556523A0D9}" srcOrd="0" destOrd="0" parTransId="{0A333DD4-9099-4839-B3B6-418646AEFDCB}" sibTransId="{7290E37E-B551-49A5-8B67-628650F782C7}"/>
    <dgm:cxn modelId="{B3E18951-2670-47CA-B12C-9891E8CFF7FF}" type="presOf" srcId="{42F2E7DC-56AB-473E-B68E-661B4D0C979F}" destId="{222019DF-40F3-4E0C-A803-5C316C2787FD}" srcOrd="0" destOrd="0" presId="urn:microsoft.com/office/officeart/2005/8/layout/vList2"/>
    <dgm:cxn modelId="{83D86D7F-599D-4D99-B025-71DAA27409AE}" type="presOf" srcId="{2BC4D21A-101E-4328-A0C9-59ADE1586F1A}" destId="{28BD617A-98A7-44B1-ACB2-D8AC979DD6F6}" srcOrd="0" destOrd="0" presId="urn:microsoft.com/office/officeart/2005/8/layout/vList2"/>
    <dgm:cxn modelId="{2ECAFF8A-4F0E-429E-BA4A-13A8FB3DAF0A}" srcId="{BD03C588-2F68-49CC-9BE3-90902507DD98}" destId="{34B8D740-7333-4636-B9E2-ABAFAFAE7DDF}" srcOrd="1" destOrd="0" parTransId="{A8D22032-48A0-4C76-80BB-93BCBACF9F6C}" sibTransId="{D443FCD0-306D-4C86-86A8-6CAC97136B7A}"/>
    <dgm:cxn modelId="{A58A2A8C-ECA0-48F2-87F0-F6D5CA6B99F3}" type="presOf" srcId="{34B8D740-7333-4636-B9E2-ABAFAFAE7DDF}" destId="{EC872F1F-AA58-41F0-A065-9F8FDA77742B}" srcOrd="0" destOrd="0" presId="urn:microsoft.com/office/officeart/2005/8/layout/vList2"/>
    <dgm:cxn modelId="{02E419BF-29AF-4711-9EE8-262DECCDD7D1}" srcId="{BD03C588-2F68-49CC-9BE3-90902507DD98}" destId="{2BC4D21A-101E-4328-A0C9-59ADE1586F1A}" srcOrd="2" destOrd="0" parTransId="{72A4F9F3-121C-479A-BB27-F5B926700A5D}" sibTransId="{40C87D46-8CEB-437E-98F5-AC603A133D55}"/>
    <dgm:cxn modelId="{F0F458C6-B275-489B-B4E7-FAACB5FD13FA}" type="presOf" srcId="{407F6BBF-C0C0-488A-87F2-3FEC928A1AFF}" destId="{722BDD54-CEB4-4D7B-ACE7-257F40AF7E7F}" srcOrd="0" destOrd="0" presId="urn:microsoft.com/office/officeart/2005/8/layout/vList2"/>
    <dgm:cxn modelId="{864748C8-F70F-4882-870E-3CEA0F9CDB70}" type="presOf" srcId="{BD03C588-2F68-49CC-9BE3-90902507DD98}" destId="{E6AC8FFD-AA68-4079-8B21-AA1301413FCB}" srcOrd="0" destOrd="0" presId="urn:microsoft.com/office/officeart/2005/8/layout/vList2"/>
    <dgm:cxn modelId="{FE6E21D4-0D2F-4F8E-95B8-6FDB27F9C3D7}" srcId="{BD03C588-2F68-49CC-9BE3-90902507DD98}" destId="{42F2E7DC-56AB-473E-B68E-661B4D0C979F}" srcOrd="3" destOrd="0" parTransId="{57316471-FB0B-4E29-B9D4-8F654DCE1E6C}" sibTransId="{4D18DA8B-4B26-4C9A-BA18-DF722EE7D1D8}"/>
    <dgm:cxn modelId="{0A99E2B6-22A9-4B24-BF39-1331831DE715}" type="presParOf" srcId="{E6AC8FFD-AA68-4079-8B21-AA1301413FCB}" destId="{92C11E06-E451-4EE0-992F-59227F164225}" srcOrd="0" destOrd="0" presId="urn:microsoft.com/office/officeart/2005/8/layout/vList2"/>
    <dgm:cxn modelId="{6555B300-EAF6-4ADE-B7FD-3E0139373FF6}" type="presParOf" srcId="{E6AC8FFD-AA68-4079-8B21-AA1301413FCB}" destId="{17451F8A-087E-433C-8998-F6F511C51AD5}" srcOrd="1" destOrd="0" presId="urn:microsoft.com/office/officeart/2005/8/layout/vList2"/>
    <dgm:cxn modelId="{DAB11342-1C79-41CE-A60A-1334DC6609F0}" type="presParOf" srcId="{E6AC8FFD-AA68-4079-8B21-AA1301413FCB}" destId="{EC872F1F-AA58-41F0-A065-9F8FDA77742B}" srcOrd="2" destOrd="0" presId="urn:microsoft.com/office/officeart/2005/8/layout/vList2"/>
    <dgm:cxn modelId="{753C4E12-8136-4539-AB8F-AF8CF3DA6BEE}" type="presParOf" srcId="{E6AC8FFD-AA68-4079-8B21-AA1301413FCB}" destId="{04EDB1E0-F3E6-4642-A6C7-54B9D7F8FD16}" srcOrd="3" destOrd="0" presId="urn:microsoft.com/office/officeart/2005/8/layout/vList2"/>
    <dgm:cxn modelId="{BD290A51-F785-4109-AA78-F828E8A66381}" type="presParOf" srcId="{E6AC8FFD-AA68-4079-8B21-AA1301413FCB}" destId="{28BD617A-98A7-44B1-ACB2-D8AC979DD6F6}" srcOrd="4" destOrd="0" presId="urn:microsoft.com/office/officeart/2005/8/layout/vList2"/>
    <dgm:cxn modelId="{756803CD-561E-4625-A064-0C64E6D97753}" type="presParOf" srcId="{E6AC8FFD-AA68-4079-8B21-AA1301413FCB}" destId="{6AF8711E-D72E-483C-8F33-C83694F1CC20}" srcOrd="5" destOrd="0" presId="urn:microsoft.com/office/officeart/2005/8/layout/vList2"/>
    <dgm:cxn modelId="{BD0D9F6E-EEE2-4569-BDE7-407B9C0E5A6D}" type="presParOf" srcId="{E6AC8FFD-AA68-4079-8B21-AA1301413FCB}" destId="{222019DF-40F3-4E0C-A803-5C316C2787FD}" srcOrd="6" destOrd="0" presId="urn:microsoft.com/office/officeart/2005/8/layout/vList2"/>
    <dgm:cxn modelId="{8B9BE583-F9E0-466F-BC95-E79F016146BB}" type="presParOf" srcId="{E6AC8FFD-AA68-4079-8B21-AA1301413FCB}" destId="{F438D6E0-2D0B-4306-8318-4D7F550888E0}" srcOrd="7" destOrd="0" presId="urn:microsoft.com/office/officeart/2005/8/layout/vList2"/>
    <dgm:cxn modelId="{2CD65549-608E-4516-8D21-CF05B894AA00}" type="presParOf" srcId="{E6AC8FFD-AA68-4079-8B21-AA1301413FCB}" destId="{722BDD54-CEB4-4D7B-ACE7-257F40AF7E7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90383F-BE44-42FF-B8FE-EF8E6848272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FD7CA5E-35A0-47AC-84AE-D980956611E2}">
      <dgm:prSet/>
      <dgm:spPr/>
      <dgm:t>
        <a:bodyPr/>
        <a:lstStyle/>
        <a:p>
          <a:r>
            <a:rPr lang="en-GB" dirty="0"/>
            <a:t>Can result in:-</a:t>
          </a:r>
          <a:endParaRPr lang="en-US" dirty="0"/>
        </a:p>
      </dgm:t>
    </dgm:pt>
    <dgm:pt modelId="{49A1EF5F-2F27-45C6-894E-444AC45C5352}" type="parTrans" cxnId="{CC9BDECB-4FC4-4CF0-A77C-0269972FF691}">
      <dgm:prSet/>
      <dgm:spPr/>
      <dgm:t>
        <a:bodyPr/>
        <a:lstStyle/>
        <a:p>
          <a:endParaRPr lang="en-US"/>
        </a:p>
      </dgm:t>
    </dgm:pt>
    <dgm:pt modelId="{95180E1D-F8DC-46B5-AAFB-61B7A0CDF516}" type="sibTrans" cxnId="{CC9BDECB-4FC4-4CF0-A77C-0269972FF691}">
      <dgm:prSet/>
      <dgm:spPr/>
      <dgm:t>
        <a:bodyPr/>
        <a:lstStyle/>
        <a:p>
          <a:endParaRPr lang="en-US"/>
        </a:p>
      </dgm:t>
    </dgm:pt>
    <dgm:pt modelId="{AD8A1310-61BB-451E-9E97-9743DCCE382D}">
      <dgm:prSet/>
      <dgm:spPr/>
      <dgm:t>
        <a:bodyPr/>
        <a:lstStyle/>
        <a:p>
          <a:r>
            <a:rPr lang="en-GB" dirty="0"/>
            <a:t>Growth retardation, delayed puberty, nutrient deficiencies such as iron leading to anaemia, menstrual irregularities, poor bone health, increased incidence of injury, increased risk of eating disorders.</a:t>
          </a:r>
          <a:endParaRPr lang="en-US" dirty="0"/>
        </a:p>
      </dgm:t>
    </dgm:pt>
    <dgm:pt modelId="{2E8BC777-7B4A-44EB-AA09-2BC35883E645}" type="parTrans" cxnId="{840713E3-7079-430D-BA35-56E81CA57B2E}">
      <dgm:prSet/>
      <dgm:spPr/>
      <dgm:t>
        <a:bodyPr/>
        <a:lstStyle/>
        <a:p>
          <a:endParaRPr lang="en-US"/>
        </a:p>
      </dgm:t>
    </dgm:pt>
    <dgm:pt modelId="{473F8825-25EE-488C-A3FA-55CB9EE5FCCA}" type="sibTrans" cxnId="{840713E3-7079-430D-BA35-56E81CA57B2E}">
      <dgm:prSet/>
      <dgm:spPr/>
      <dgm:t>
        <a:bodyPr/>
        <a:lstStyle/>
        <a:p>
          <a:endParaRPr lang="en-US"/>
        </a:p>
      </dgm:t>
    </dgm:pt>
    <dgm:pt modelId="{C2F979B4-F209-47B3-A671-1244B272033A}" type="pres">
      <dgm:prSet presAssocID="{E490383F-BE44-42FF-B8FE-EF8E6848272E}" presName="linear" presStyleCnt="0">
        <dgm:presLayoutVars>
          <dgm:animLvl val="lvl"/>
          <dgm:resizeHandles val="exact"/>
        </dgm:presLayoutVars>
      </dgm:prSet>
      <dgm:spPr/>
    </dgm:pt>
    <dgm:pt modelId="{E5E02734-4E45-42CE-8C4D-905CAD62175B}" type="pres">
      <dgm:prSet presAssocID="{7FD7CA5E-35A0-47AC-84AE-D980956611E2}" presName="parentText" presStyleLbl="node1" presStyleIdx="0" presStyleCnt="2">
        <dgm:presLayoutVars>
          <dgm:chMax val="0"/>
          <dgm:bulletEnabled val="1"/>
        </dgm:presLayoutVars>
      </dgm:prSet>
      <dgm:spPr/>
    </dgm:pt>
    <dgm:pt modelId="{A7219BAC-DB6F-4757-8A37-7CFE92BBF4BB}" type="pres">
      <dgm:prSet presAssocID="{95180E1D-F8DC-46B5-AAFB-61B7A0CDF516}" presName="spacer" presStyleCnt="0"/>
      <dgm:spPr/>
    </dgm:pt>
    <dgm:pt modelId="{C81538B3-3397-4651-9CFC-7FEF9098B76F}" type="pres">
      <dgm:prSet presAssocID="{AD8A1310-61BB-451E-9E97-9743DCCE382D}" presName="parentText" presStyleLbl="node1" presStyleIdx="1" presStyleCnt="2">
        <dgm:presLayoutVars>
          <dgm:chMax val="0"/>
          <dgm:bulletEnabled val="1"/>
        </dgm:presLayoutVars>
      </dgm:prSet>
      <dgm:spPr/>
    </dgm:pt>
  </dgm:ptLst>
  <dgm:cxnLst>
    <dgm:cxn modelId="{B8F71F02-8C48-4FE2-A090-94F4052096CD}" type="presOf" srcId="{E490383F-BE44-42FF-B8FE-EF8E6848272E}" destId="{C2F979B4-F209-47B3-A671-1244B272033A}" srcOrd="0" destOrd="0" presId="urn:microsoft.com/office/officeart/2005/8/layout/vList2"/>
    <dgm:cxn modelId="{909BF96B-EDF0-4184-BEED-4AF1A636C92C}" type="presOf" srcId="{7FD7CA5E-35A0-47AC-84AE-D980956611E2}" destId="{E5E02734-4E45-42CE-8C4D-905CAD62175B}" srcOrd="0" destOrd="0" presId="urn:microsoft.com/office/officeart/2005/8/layout/vList2"/>
    <dgm:cxn modelId="{CC9BDECB-4FC4-4CF0-A77C-0269972FF691}" srcId="{E490383F-BE44-42FF-B8FE-EF8E6848272E}" destId="{7FD7CA5E-35A0-47AC-84AE-D980956611E2}" srcOrd="0" destOrd="0" parTransId="{49A1EF5F-2F27-45C6-894E-444AC45C5352}" sibTransId="{95180E1D-F8DC-46B5-AAFB-61B7A0CDF516}"/>
    <dgm:cxn modelId="{2A230DE0-ACF7-4F96-B0AF-47D649AAB9FC}" type="presOf" srcId="{AD8A1310-61BB-451E-9E97-9743DCCE382D}" destId="{C81538B3-3397-4651-9CFC-7FEF9098B76F}" srcOrd="0" destOrd="0" presId="urn:microsoft.com/office/officeart/2005/8/layout/vList2"/>
    <dgm:cxn modelId="{840713E3-7079-430D-BA35-56E81CA57B2E}" srcId="{E490383F-BE44-42FF-B8FE-EF8E6848272E}" destId="{AD8A1310-61BB-451E-9E97-9743DCCE382D}" srcOrd="1" destOrd="0" parTransId="{2E8BC777-7B4A-44EB-AA09-2BC35883E645}" sibTransId="{473F8825-25EE-488C-A3FA-55CB9EE5FCCA}"/>
    <dgm:cxn modelId="{CCE5AEF1-B314-42E6-B94D-1E47CF5F45CB}" type="presParOf" srcId="{C2F979B4-F209-47B3-A671-1244B272033A}" destId="{E5E02734-4E45-42CE-8C4D-905CAD62175B}" srcOrd="0" destOrd="0" presId="urn:microsoft.com/office/officeart/2005/8/layout/vList2"/>
    <dgm:cxn modelId="{AE03E70D-0852-41FB-9D26-8101B672E740}" type="presParOf" srcId="{C2F979B4-F209-47B3-A671-1244B272033A}" destId="{A7219BAC-DB6F-4757-8A37-7CFE92BBF4BB}" srcOrd="1" destOrd="0" presId="urn:microsoft.com/office/officeart/2005/8/layout/vList2"/>
    <dgm:cxn modelId="{2259B2E2-F6C6-41C9-8E67-A28296D73A07}" type="presParOf" srcId="{C2F979B4-F209-47B3-A671-1244B272033A}" destId="{C81538B3-3397-4651-9CFC-7FEF9098B76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BBC110-BD82-4FF5-BA51-2D74B978E327}" type="doc">
      <dgm:prSet loTypeId="urn:microsoft.com/office/officeart/2005/8/layout/cycle2" loCatId="cycle" qsTypeId="urn:microsoft.com/office/officeart/2005/8/quickstyle/simple1" qsCatId="simple" csTypeId="urn:microsoft.com/office/officeart/2005/8/colors/colorful5" csCatId="colorful"/>
      <dgm:spPr/>
      <dgm:t>
        <a:bodyPr/>
        <a:lstStyle/>
        <a:p>
          <a:endParaRPr lang="en-US"/>
        </a:p>
      </dgm:t>
    </dgm:pt>
    <dgm:pt modelId="{352C3E6E-C64D-48F7-8A53-88828859349F}">
      <dgm:prSet/>
      <dgm:spPr/>
      <dgm:t>
        <a:bodyPr/>
        <a:lstStyle/>
        <a:p>
          <a:r>
            <a:rPr lang="en-GB" dirty="0"/>
            <a:t>Base meals around slow release carbs – such as cereals, wholemeal bread, pasta , rice, etc.</a:t>
          </a:r>
          <a:endParaRPr lang="en-US" dirty="0"/>
        </a:p>
      </dgm:t>
    </dgm:pt>
    <dgm:pt modelId="{247FBBE3-F5F4-4DB9-8245-D6C69C724F0A}" type="parTrans" cxnId="{F287E699-93A1-4602-AF09-F14B76396E27}">
      <dgm:prSet/>
      <dgm:spPr/>
      <dgm:t>
        <a:bodyPr/>
        <a:lstStyle/>
        <a:p>
          <a:endParaRPr lang="en-US"/>
        </a:p>
      </dgm:t>
    </dgm:pt>
    <dgm:pt modelId="{11A3336A-6DED-4D10-B5F1-81C6901C173D}" type="sibTrans" cxnId="{F287E699-93A1-4602-AF09-F14B76396E27}">
      <dgm:prSet/>
      <dgm:spPr/>
      <dgm:t>
        <a:bodyPr/>
        <a:lstStyle/>
        <a:p>
          <a:endParaRPr lang="en-US" dirty="0"/>
        </a:p>
      </dgm:t>
    </dgm:pt>
    <dgm:pt modelId="{1571FC77-256E-43DB-94C0-89142966C80A}">
      <dgm:prSet/>
      <dgm:spPr/>
      <dgm:t>
        <a:bodyPr/>
        <a:lstStyle/>
        <a:p>
          <a:r>
            <a:rPr lang="en-GB" dirty="0"/>
            <a:t>This will ensure an adequate level to fuel working muscles</a:t>
          </a:r>
          <a:endParaRPr lang="en-US" dirty="0"/>
        </a:p>
      </dgm:t>
    </dgm:pt>
    <dgm:pt modelId="{644A8E19-237D-4F74-AF36-2F404EF6CB79}" type="parTrans" cxnId="{A0D45DA6-7624-440B-B818-EB76674F89BD}">
      <dgm:prSet/>
      <dgm:spPr/>
      <dgm:t>
        <a:bodyPr/>
        <a:lstStyle/>
        <a:p>
          <a:endParaRPr lang="en-US"/>
        </a:p>
      </dgm:t>
    </dgm:pt>
    <dgm:pt modelId="{9B10D950-062F-46A7-9041-3299BAB69C66}" type="sibTrans" cxnId="{A0D45DA6-7624-440B-B818-EB76674F89BD}">
      <dgm:prSet/>
      <dgm:spPr/>
      <dgm:t>
        <a:bodyPr/>
        <a:lstStyle/>
        <a:p>
          <a:endParaRPr lang="en-US" dirty="0"/>
        </a:p>
      </dgm:t>
    </dgm:pt>
    <dgm:pt modelId="{629A1488-2D08-45B2-8BF3-29EDF6BA2E74}" type="pres">
      <dgm:prSet presAssocID="{35BBC110-BD82-4FF5-BA51-2D74B978E327}" presName="cycle" presStyleCnt="0">
        <dgm:presLayoutVars>
          <dgm:dir/>
          <dgm:resizeHandles val="exact"/>
        </dgm:presLayoutVars>
      </dgm:prSet>
      <dgm:spPr/>
    </dgm:pt>
    <dgm:pt modelId="{A42769FB-6384-4D93-B6E5-CEECF8F927A3}" type="pres">
      <dgm:prSet presAssocID="{352C3E6E-C64D-48F7-8A53-88828859349F}" presName="node" presStyleLbl="node1" presStyleIdx="0" presStyleCnt="2">
        <dgm:presLayoutVars>
          <dgm:bulletEnabled val="1"/>
        </dgm:presLayoutVars>
      </dgm:prSet>
      <dgm:spPr/>
    </dgm:pt>
    <dgm:pt modelId="{922614A2-0DA0-41FE-AC47-51E1CCDBA702}" type="pres">
      <dgm:prSet presAssocID="{11A3336A-6DED-4D10-B5F1-81C6901C173D}" presName="sibTrans" presStyleLbl="sibTrans2D1" presStyleIdx="0" presStyleCnt="2"/>
      <dgm:spPr/>
    </dgm:pt>
    <dgm:pt modelId="{B85F4CD6-D92E-4266-87A4-287488970895}" type="pres">
      <dgm:prSet presAssocID="{11A3336A-6DED-4D10-B5F1-81C6901C173D}" presName="connectorText" presStyleLbl="sibTrans2D1" presStyleIdx="0" presStyleCnt="2"/>
      <dgm:spPr/>
    </dgm:pt>
    <dgm:pt modelId="{8789A62D-5B81-4F5C-89FA-B40EAFC11346}" type="pres">
      <dgm:prSet presAssocID="{1571FC77-256E-43DB-94C0-89142966C80A}" presName="node" presStyleLbl="node1" presStyleIdx="1" presStyleCnt="2">
        <dgm:presLayoutVars>
          <dgm:bulletEnabled val="1"/>
        </dgm:presLayoutVars>
      </dgm:prSet>
      <dgm:spPr/>
    </dgm:pt>
    <dgm:pt modelId="{CBF52C7D-C9B2-4BED-AA12-187998A6A8B0}" type="pres">
      <dgm:prSet presAssocID="{9B10D950-062F-46A7-9041-3299BAB69C66}" presName="sibTrans" presStyleLbl="sibTrans2D1" presStyleIdx="1" presStyleCnt="2"/>
      <dgm:spPr/>
    </dgm:pt>
    <dgm:pt modelId="{6AE039BF-3690-4307-B052-D642D2D96343}" type="pres">
      <dgm:prSet presAssocID="{9B10D950-062F-46A7-9041-3299BAB69C66}" presName="connectorText" presStyleLbl="sibTrans2D1" presStyleIdx="1" presStyleCnt="2"/>
      <dgm:spPr/>
    </dgm:pt>
  </dgm:ptLst>
  <dgm:cxnLst>
    <dgm:cxn modelId="{29BE6C61-3E5A-4A30-B8AF-CB737A3D0A58}" type="presOf" srcId="{11A3336A-6DED-4D10-B5F1-81C6901C173D}" destId="{922614A2-0DA0-41FE-AC47-51E1CCDBA702}" srcOrd="0" destOrd="0" presId="urn:microsoft.com/office/officeart/2005/8/layout/cycle2"/>
    <dgm:cxn modelId="{5F2F1464-DEE9-4BD8-B34D-069FD8D063CA}" type="presOf" srcId="{35BBC110-BD82-4FF5-BA51-2D74B978E327}" destId="{629A1488-2D08-45B2-8BF3-29EDF6BA2E74}" srcOrd="0" destOrd="0" presId="urn:microsoft.com/office/officeart/2005/8/layout/cycle2"/>
    <dgm:cxn modelId="{DE56A746-F30D-4520-8841-9D0E8ECA9D08}" type="presOf" srcId="{9B10D950-062F-46A7-9041-3299BAB69C66}" destId="{6AE039BF-3690-4307-B052-D642D2D96343}" srcOrd="1" destOrd="0" presId="urn:microsoft.com/office/officeart/2005/8/layout/cycle2"/>
    <dgm:cxn modelId="{F287E699-93A1-4602-AF09-F14B76396E27}" srcId="{35BBC110-BD82-4FF5-BA51-2D74B978E327}" destId="{352C3E6E-C64D-48F7-8A53-88828859349F}" srcOrd="0" destOrd="0" parTransId="{247FBBE3-F5F4-4DB9-8245-D6C69C724F0A}" sibTransId="{11A3336A-6DED-4D10-B5F1-81C6901C173D}"/>
    <dgm:cxn modelId="{3952659E-A842-4661-AF80-771F143343CF}" type="presOf" srcId="{352C3E6E-C64D-48F7-8A53-88828859349F}" destId="{A42769FB-6384-4D93-B6E5-CEECF8F927A3}" srcOrd="0" destOrd="0" presId="urn:microsoft.com/office/officeart/2005/8/layout/cycle2"/>
    <dgm:cxn modelId="{A0D45DA6-7624-440B-B818-EB76674F89BD}" srcId="{35BBC110-BD82-4FF5-BA51-2D74B978E327}" destId="{1571FC77-256E-43DB-94C0-89142966C80A}" srcOrd="1" destOrd="0" parTransId="{644A8E19-237D-4F74-AF36-2F404EF6CB79}" sibTransId="{9B10D950-062F-46A7-9041-3299BAB69C66}"/>
    <dgm:cxn modelId="{63F2EBEC-B9B4-4DD7-B319-49D4B9DE56F3}" type="presOf" srcId="{11A3336A-6DED-4D10-B5F1-81C6901C173D}" destId="{B85F4CD6-D92E-4266-87A4-287488970895}" srcOrd="1" destOrd="0" presId="urn:microsoft.com/office/officeart/2005/8/layout/cycle2"/>
    <dgm:cxn modelId="{55A3B0F1-C1C7-4CE9-863A-9052290B2BB1}" type="presOf" srcId="{9B10D950-062F-46A7-9041-3299BAB69C66}" destId="{CBF52C7D-C9B2-4BED-AA12-187998A6A8B0}" srcOrd="0" destOrd="0" presId="urn:microsoft.com/office/officeart/2005/8/layout/cycle2"/>
    <dgm:cxn modelId="{64CE77FD-0805-4404-9B01-2F99DC12803C}" type="presOf" srcId="{1571FC77-256E-43DB-94C0-89142966C80A}" destId="{8789A62D-5B81-4F5C-89FA-B40EAFC11346}" srcOrd="0" destOrd="0" presId="urn:microsoft.com/office/officeart/2005/8/layout/cycle2"/>
    <dgm:cxn modelId="{5BB3B862-9811-4192-9E74-3D7A85FF2B5B}" type="presParOf" srcId="{629A1488-2D08-45B2-8BF3-29EDF6BA2E74}" destId="{A42769FB-6384-4D93-B6E5-CEECF8F927A3}" srcOrd="0" destOrd="0" presId="urn:microsoft.com/office/officeart/2005/8/layout/cycle2"/>
    <dgm:cxn modelId="{B1031AEE-4A19-4EF7-9C01-304D7763665A}" type="presParOf" srcId="{629A1488-2D08-45B2-8BF3-29EDF6BA2E74}" destId="{922614A2-0DA0-41FE-AC47-51E1CCDBA702}" srcOrd="1" destOrd="0" presId="urn:microsoft.com/office/officeart/2005/8/layout/cycle2"/>
    <dgm:cxn modelId="{A505A1EB-D434-4850-8999-36138207A071}" type="presParOf" srcId="{922614A2-0DA0-41FE-AC47-51E1CCDBA702}" destId="{B85F4CD6-D92E-4266-87A4-287488970895}" srcOrd="0" destOrd="0" presId="urn:microsoft.com/office/officeart/2005/8/layout/cycle2"/>
    <dgm:cxn modelId="{5156184D-43B0-48EF-8BCF-E365D99203AF}" type="presParOf" srcId="{629A1488-2D08-45B2-8BF3-29EDF6BA2E74}" destId="{8789A62D-5B81-4F5C-89FA-B40EAFC11346}" srcOrd="2" destOrd="0" presId="urn:microsoft.com/office/officeart/2005/8/layout/cycle2"/>
    <dgm:cxn modelId="{EC0E8E4C-D78F-41E0-ABD1-89C74138FC8F}" type="presParOf" srcId="{629A1488-2D08-45B2-8BF3-29EDF6BA2E74}" destId="{CBF52C7D-C9B2-4BED-AA12-187998A6A8B0}" srcOrd="3" destOrd="0" presId="urn:microsoft.com/office/officeart/2005/8/layout/cycle2"/>
    <dgm:cxn modelId="{6F0D6B6A-4EA0-4ECA-8CE2-BAAE2FBDABF8}" type="presParOf" srcId="{CBF52C7D-C9B2-4BED-AA12-187998A6A8B0}" destId="{6AE039BF-3690-4307-B052-D642D2D96343}"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E9D1D4-8B2D-439C-9D65-72B3D1646FC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61A21F7-D208-4392-9BC5-AFFAFFB1E589}">
      <dgm:prSet/>
      <dgm:spPr/>
      <dgm:t>
        <a:bodyPr/>
        <a:lstStyle/>
        <a:p>
          <a:r>
            <a:rPr lang="en-GB" dirty="0"/>
            <a:t>Children have higher protein requirements than adults</a:t>
          </a:r>
          <a:endParaRPr lang="en-US" dirty="0"/>
        </a:p>
      </dgm:t>
    </dgm:pt>
    <dgm:pt modelId="{00484AD9-7D0F-4B3D-9BB4-F572C04F725F}" type="parTrans" cxnId="{6C6D3BBE-56FA-447F-8B7F-2DBF31B02A27}">
      <dgm:prSet/>
      <dgm:spPr/>
      <dgm:t>
        <a:bodyPr/>
        <a:lstStyle/>
        <a:p>
          <a:endParaRPr lang="en-US"/>
        </a:p>
      </dgm:t>
    </dgm:pt>
    <dgm:pt modelId="{1385BA82-A16C-45C6-BEBF-BC0B942C480C}" type="sibTrans" cxnId="{6C6D3BBE-56FA-447F-8B7F-2DBF31B02A27}">
      <dgm:prSet/>
      <dgm:spPr/>
      <dgm:t>
        <a:bodyPr/>
        <a:lstStyle/>
        <a:p>
          <a:endParaRPr lang="en-US"/>
        </a:p>
      </dgm:t>
    </dgm:pt>
    <dgm:pt modelId="{2759862E-BD4C-4BEA-B5A7-67208E7FA2BE}">
      <dgm:prSet/>
      <dgm:spPr/>
      <dgm:t>
        <a:bodyPr/>
        <a:lstStyle/>
        <a:p>
          <a:r>
            <a:rPr lang="en-GB" dirty="0"/>
            <a:t>There are no long term studies that have looked at protein requirements for children</a:t>
          </a:r>
          <a:endParaRPr lang="en-US" dirty="0"/>
        </a:p>
      </dgm:t>
    </dgm:pt>
    <dgm:pt modelId="{AA662DCD-A82C-4CD1-BB95-2B6A59B1B8EF}" type="parTrans" cxnId="{EC3303DA-F868-4EAA-A929-57D689422C3B}">
      <dgm:prSet/>
      <dgm:spPr/>
      <dgm:t>
        <a:bodyPr/>
        <a:lstStyle/>
        <a:p>
          <a:endParaRPr lang="en-US"/>
        </a:p>
      </dgm:t>
    </dgm:pt>
    <dgm:pt modelId="{ADB3E6DA-8376-4A08-8B07-FA7BA859B647}" type="sibTrans" cxnId="{EC3303DA-F868-4EAA-A929-57D689422C3B}">
      <dgm:prSet/>
      <dgm:spPr/>
      <dgm:t>
        <a:bodyPr/>
        <a:lstStyle/>
        <a:p>
          <a:endParaRPr lang="en-US"/>
        </a:p>
      </dgm:t>
    </dgm:pt>
    <dgm:pt modelId="{51D3C9C7-2890-42B6-8877-B5F58511F14F}">
      <dgm:prSet/>
      <dgm:spPr/>
      <dgm:t>
        <a:bodyPr/>
        <a:lstStyle/>
        <a:p>
          <a:r>
            <a:rPr lang="en-GB" dirty="0"/>
            <a:t>So there are no real recommendations</a:t>
          </a:r>
          <a:endParaRPr lang="en-US" dirty="0"/>
        </a:p>
      </dgm:t>
    </dgm:pt>
    <dgm:pt modelId="{486BA7FB-9F0C-4C7D-8B1A-DC66705655C6}" type="parTrans" cxnId="{742173E4-2510-4107-8140-8DF5120B7A6A}">
      <dgm:prSet/>
      <dgm:spPr/>
      <dgm:t>
        <a:bodyPr/>
        <a:lstStyle/>
        <a:p>
          <a:endParaRPr lang="en-US"/>
        </a:p>
      </dgm:t>
    </dgm:pt>
    <dgm:pt modelId="{394ED605-E13B-4DBA-B423-8F80B8BF3CDC}" type="sibTrans" cxnId="{742173E4-2510-4107-8140-8DF5120B7A6A}">
      <dgm:prSet/>
      <dgm:spPr/>
      <dgm:t>
        <a:bodyPr/>
        <a:lstStyle/>
        <a:p>
          <a:endParaRPr lang="en-US"/>
        </a:p>
      </dgm:t>
    </dgm:pt>
    <dgm:pt modelId="{FE7C388C-DA76-4797-8877-67E61CFF762A}" type="pres">
      <dgm:prSet presAssocID="{3BE9D1D4-8B2D-439C-9D65-72B3D1646FC1}" presName="linear" presStyleCnt="0">
        <dgm:presLayoutVars>
          <dgm:animLvl val="lvl"/>
          <dgm:resizeHandles val="exact"/>
        </dgm:presLayoutVars>
      </dgm:prSet>
      <dgm:spPr/>
    </dgm:pt>
    <dgm:pt modelId="{7F8DC273-19A1-4294-855D-2B6C5AAD568D}" type="pres">
      <dgm:prSet presAssocID="{561A21F7-D208-4392-9BC5-AFFAFFB1E589}" presName="parentText" presStyleLbl="node1" presStyleIdx="0" presStyleCnt="3">
        <dgm:presLayoutVars>
          <dgm:chMax val="0"/>
          <dgm:bulletEnabled val="1"/>
        </dgm:presLayoutVars>
      </dgm:prSet>
      <dgm:spPr/>
    </dgm:pt>
    <dgm:pt modelId="{855EF22C-DAD8-45A4-A4F3-E2E222179BCE}" type="pres">
      <dgm:prSet presAssocID="{1385BA82-A16C-45C6-BEBF-BC0B942C480C}" presName="spacer" presStyleCnt="0"/>
      <dgm:spPr/>
    </dgm:pt>
    <dgm:pt modelId="{9CDFFBE1-94B5-461D-9C98-9C76A93842A8}" type="pres">
      <dgm:prSet presAssocID="{2759862E-BD4C-4BEA-B5A7-67208E7FA2BE}" presName="parentText" presStyleLbl="node1" presStyleIdx="1" presStyleCnt="3">
        <dgm:presLayoutVars>
          <dgm:chMax val="0"/>
          <dgm:bulletEnabled val="1"/>
        </dgm:presLayoutVars>
      </dgm:prSet>
      <dgm:spPr/>
    </dgm:pt>
    <dgm:pt modelId="{C8E59928-F1C9-4CCD-92A8-D8686CCD120C}" type="pres">
      <dgm:prSet presAssocID="{ADB3E6DA-8376-4A08-8B07-FA7BA859B647}" presName="spacer" presStyleCnt="0"/>
      <dgm:spPr/>
    </dgm:pt>
    <dgm:pt modelId="{0DE336FE-B9E0-460D-AA71-4C29BD067F01}" type="pres">
      <dgm:prSet presAssocID="{51D3C9C7-2890-42B6-8877-B5F58511F14F}" presName="parentText" presStyleLbl="node1" presStyleIdx="2" presStyleCnt="3">
        <dgm:presLayoutVars>
          <dgm:chMax val="0"/>
          <dgm:bulletEnabled val="1"/>
        </dgm:presLayoutVars>
      </dgm:prSet>
      <dgm:spPr/>
    </dgm:pt>
  </dgm:ptLst>
  <dgm:cxnLst>
    <dgm:cxn modelId="{58C41E15-B745-4AB5-BA8E-3992E5BD4E1D}" type="presOf" srcId="{2759862E-BD4C-4BEA-B5A7-67208E7FA2BE}" destId="{9CDFFBE1-94B5-461D-9C98-9C76A93842A8}" srcOrd="0" destOrd="0" presId="urn:microsoft.com/office/officeart/2005/8/layout/vList2"/>
    <dgm:cxn modelId="{32518852-3812-4B75-922B-89389252D207}" type="presOf" srcId="{561A21F7-D208-4392-9BC5-AFFAFFB1E589}" destId="{7F8DC273-19A1-4294-855D-2B6C5AAD568D}" srcOrd="0" destOrd="0" presId="urn:microsoft.com/office/officeart/2005/8/layout/vList2"/>
    <dgm:cxn modelId="{6C6D3BBE-56FA-447F-8B7F-2DBF31B02A27}" srcId="{3BE9D1D4-8B2D-439C-9D65-72B3D1646FC1}" destId="{561A21F7-D208-4392-9BC5-AFFAFFB1E589}" srcOrd="0" destOrd="0" parTransId="{00484AD9-7D0F-4B3D-9BB4-F572C04F725F}" sibTransId="{1385BA82-A16C-45C6-BEBF-BC0B942C480C}"/>
    <dgm:cxn modelId="{EC3303DA-F868-4EAA-A929-57D689422C3B}" srcId="{3BE9D1D4-8B2D-439C-9D65-72B3D1646FC1}" destId="{2759862E-BD4C-4BEA-B5A7-67208E7FA2BE}" srcOrd="1" destOrd="0" parTransId="{AA662DCD-A82C-4CD1-BB95-2B6A59B1B8EF}" sibTransId="{ADB3E6DA-8376-4A08-8B07-FA7BA859B647}"/>
    <dgm:cxn modelId="{742173E4-2510-4107-8140-8DF5120B7A6A}" srcId="{3BE9D1D4-8B2D-439C-9D65-72B3D1646FC1}" destId="{51D3C9C7-2890-42B6-8877-B5F58511F14F}" srcOrd="2" destOrd="0" parTransId="{486BA7FB-9F0C-4C7D-8B1A-DC66705655C6}" sibTransId="{394ED605-E13B-4DBA-B423-8F80B8BF3CDC}"/>
    <dgm:cxn modelId="{7EF579FD-C656-4A32-B84F-F2DBD1A91BA0}" type="presOf" srcId="{51D3C9C7-2890-42B6-8877-B5F58511F14F}" destId="{0DE336FE-B9E0-460D-AA71-4C29BD067F01}" srcOrd="0" destOrd="0" presId="urn:microsoft.com/office/officeart/2005/8/layout/vList2"/>
    <dgm:cxn modelId="{C37BAEFD-5385-4C1B-B6F3-0329D32AC82A}" type="presOf" srcId="{3BE9D1D4-8B2D-439C-9D65-72B3D1646FC1}" destId="{FE7C388C-DA76-4797-8877-67E61CFF762A}" srcOrd="0" destOrd="0" presId="urn:microsoft.com/office/officeart/2005/8/layout/vList2"/>
    <dgm:cxn modelId="{E26115E6-22E4-4F7C-9D06-C113961A8D75}" type="presParOf" srcId="{FE7C388C-DA76-4797-8877-67E61CFF762A}" destId="{7F8DC273-19A1-4294-855D-2B6C5AAD568D}" srcOrd="0" destOrd="0" presId="urn:microsoft.com/office/officeart/2005/8/layout/vList2"/>
    <dgm:cxn modelId="{27E17A6A-508C-40CF-AA6E-3442DF5CD6B2}" type="presParOf" srcId="{FE7C388C-DA76-4797-8877-67E61CFF762A}" destId="{855EF22C-DAD8-45A4-A4F3-E2E222179BCE}" srcOrd="1" destOrd="0" presId="urn:microsoft.com/office/officeart/2005/8/layout/vList2"/>
    <dgm:cxn modelId="{1984ECD8-6B19-4801-89A2-65ABCFE76861}" type="presParOf" srcId="{FE7C388C-DA76-4797-8877-67E61CFF762A}" destId="{9CDFFBE1-94B5-461D-9C98-9C76A93842A8}" srcOrd="2" destOrd="0" presId="urn:microsoft.com/office/officeart/2005/8/layout/vList2"/>
    <dgm:cxn modelId="{81EEF2C3-BE70-4775-9023-C91E20A20E15}" type="presParOf" srcId="{FE7C388C-DA76-4797-8877-67E61CFF762A}" destId="{C8E59928-F1C9-4CCD-92A8-D8686CCD120C}" srcOrd="3" destOrd="0" presId="urn:microsoft.com/office/officeart/2005/8/layout/vList2"/>
    <dgm:cxn modelId="{FADA7683-B7F3-423C-8063-CB0CF0BD09D3}" type="presParOf" srcId="{FE7C388C-DA76-4797-8877-67E61CFF762A}" destId="{0DE336FE-B9E0-460D-AA71-4C29BD067F0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EB5360-3699-4A6B-A0E5-B6328FCEACD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4FCD02B-CBA6-4FD6-B4F4-5F8BB1595BD1}">
      <dgm:prSet/>
      <dgm:spPr/>
      <dgm:t>
        <a:bodyPr/>
        <a:lstStyle/>
        <a:p>
          <a:r>
            <a:rPr lang="en-GB" dirty="0"/>
            <a:t>Aim for a pint of milk </a:t>
          </a:r>
          <a:endParaRPr lang="en-US" dirty="0"/>
        </a:p>
      </dgm:t>
    </dgm:pt>
    <dgm:pt modelId="{F3EA4475-4456-4C3B-8D04-3F0D2EF76275}" type="parTrans" cxnId="{D5245673-9EB6-4E4F-BEE5-77CA6E79EC0A}">
      <dgm:prSet/>
      <dgm:spPr/>
      <dgm:t>
        <a:bodyPr/>
        <a:lstStyle/>
        <a:p>
          <a:endParaRPr lang="en-US"/>
        </a:p>
      </dgm:t>
    </dgm:pt>
    <dgm:pt modelId="{43FFC1AE-3A3E-4065-98F3-FFCE6ADD4290}" type="sibTrans" cxnId="{D5245673-9EB6-4E4F-BEE5-77CA6E79EC0A}">
      <dgm:prSet/>
      <dgm:spPr/>
      <dgm:t>
        <a:bodyPr/>
        <a:lstStyle/>
        <a:p>
          <a:endParaRPr lang="en-US"/>
        </a:p>
      </dgm:t>
    </dgm:pt>
    <dgm:pt modelId="{7608C9D7-C783-4696-9D2B-8FA02F500045}">
      <dgm:prSet/>
      <dgm:spPr/>
      <dgm:t>
        <a:bodyPr/>
        <a:lstStyle/>
        <a:p>
          <a:r>
            <a:rPr lang="en-GB" dirty="0"/>
            <a:t>2-3 portions of meat or fish or egg or cheese or veggie alternative</a:t>
          </a:r>
          <a:endParaRPr lang="en-US" dirty="0"/>
        </a:p>
      </dgm:t>
    </dgm:pt>
    <dgm:pt modelId="{02BD7271-59F0-460F-923D-15C4F9AF7F2F}" type="parTrans" cxnId="{49A760B7-00BC-4A9F-89BC-B158CDB27C4F}">
      <dgm:prSet/>
      <dgm:spPr/>
      <dgm:t>
        <a:bodyPr/>
        <a:lstStyle/>
        <a:p>
          <a:endParaRPr lang="en-US"/>
        </a:p>
      </dgm:t>
    </dgm:pt>
    <dgm:pt modelId="{C8E61A09-F5A3-427D-80B9-1A1BD4D10FEA}" type="sibTrans" cxnId="{49A760B7-00BC-4A9F-89BC-B158CDB27C4F}">
      <dgm:prSet/>
      <dgm:spPr/>
      <dgm:t>
        <a:bodyPr/>
        <a:lstStyle/>
        <a:p>
          <a:endParaRPr lang="en-US"/>
        </a:p>
      </dgm:t>
    </dgm:pt>
    <dgm:pt modelId="{B607227C-E538-446D-A169-3A483134DD74}">
      <dgm:prSet/>
      <dgm:spPr/>
      <dgm:t>
        <a:bodyPr/>
        <a:lstStyle/>
        <a:p>
          <a:r>
            <a:rPr lang="en-GB" dirty="0"/>
            <a:t>Ensure vegetarian kids get an adequate intake</a:t>
          </a:r>
          <a:endParaRPr lang="en-US" dirty="0"/>
        </a:p>
      </dgm:t>
    </dgm:pt>
    <dgm:pt modelId="{BD1FC11D-95E8-40A0-AADD-4644821D6113}" type="parTrans" cxnId="{1CAA1DB9-6A7B-48F1-ACE4-197052B16049}">
      <dgm:prSet/>
      <dgm:spPr/>
      <dgm:t>
        <a:bodyPr/>
        <a:lstStyle/>
        <a:p>
          <a:endParaRPr lang="en-US"/>
        </a:p>
      </dgm:t>
    </dgm:pt>
    <dgm:pt modelId="{5305D767-152F-4F9B-9CCD-FF01CC359A0A}" type="sibTrans" cxnId="{1CAA1DB9-6A7B-48F1-ACE4-197052B16049}">
      <dgm:prSet/>
      <dgm:spPr/>
      <dgm:t>
        <a:bodyPr/>
        <a:lstStyle/>
        <a:p>
          <a:endParaRPr lang="en-US"/>
        </a:p>
      </dgm:t>
    </dgm:pt>
    <dgm:pt modelId="{9AFC2D7E-71C6-4A76-8846-CBE4E32C57F1}">
      <dgm:prSet/>
      <dgm:spPr/>
      <dgm:t>
        <a:bodyPr/>
        <a:lstStyle/>
        <a:p>
          <a:r>
            <a:rPr lang="en-GB" dirty="0"/>
            <a:t>This will ensure muscle growth but this is also linked to maturity</a:t>
          </a:r>
          <a:endParaRPr lang="en-US" dirty="0"/>
        </a:p>
      </dgm:t>
    </dgm:pt>
    <dgm:pt modelId="{66E3F9F5-C4DE-4D84-8402-2E46D59BC470}" type="parTrans" cxnId="{90D8971F-04ED-4F7D-B014-D2C6C2BC742F}">
      <dgm:prSet/>
      <dgm:spPr/>
      <dgm:t>
        <a:bodyPr/>
        <a:lstStyle/>
        <a:p>
          <a:endParaRPr lang="en-US"/>
        </a:p>
      </dgm:t>
    </dgm:pt>
    <dgm:pt modelId="{7DB4E793-A8A6-42A2-BF5E-708672A1D877}" type="sibTrans" cxnId="{90D8971F-04ED-4F7D-B014-D2C6C2BC742F}">
      <dgm:prSet/>
      <dgm:spPr/>
      <dgm:t>
        <a:bodyPr/>
        <a:lstStyle/>
        <a:p>
          <a:endParaRPr lang="en-US"/>
        </a:p>
      </dgm:t>
    </dgm:pt>
    <dgm:pt modelId="{B68CF2F5-83EE-4E2A-BC5B-6B0BB24EED05}" type="pres">
      <dgm:prSet presAssocID="{A3EB5360-3699-4A6B-A0E5-B6328FCEACDE}" presName="linear" presStyleCnt="0">
        <dgm:presLayoutVars>
          <dgm:animLvl val="lvl"/>
          <dgm:resizeHandles val="exact"/>
        </dgm:presLayoutVars>
      </dgm:prSet>
      <dgm:spPr/>
    </dgm:pt>
    <dgm:pt modelId="{A1126303-FECC-44EE-9E70-152DC60C0D82}" type="pres">
      <dgm:prSet presAssocID="{D4FCD02B-CBA6-4FD6-B4F4-5F8BB1595BD1}" presName="parentText" presStyleLbl="node1" presStyleIdx="0" presStyleCnt="4">
        <dgm:presLayoutVars>
          <dgm:chMax val="0"/>
          <dgm:bulletEnabled val="1"/>
        </dgm:presLayoutVars>
      </dgm:prSet>
      <dgm:spPr/>
    </dgm:pt>
    <dgm:pt modelId="{9E0D4C1C-11A1-40A3-A825-A5FCAF2C3430}" type="pres">
      <dgm:prSet presAssocID="{43FFC1AE-3A3E-4065-98F3-FFCE6ADD4290}" presName="spacer" presStyleCnt="0"/>
      <dgm:spPr/>
    </dgm:pt>
    <dgm:pt modelId="{FA6B80F5-1CEE-4B58-AEF9-2DA302C6BA60}" type="pres">
      <dgm:prSet presAssocID="{7608C9D7-C783-4696-9D2B-8FA02F500045}" presName="parentText" presStyleLbl="node1" presStyleIdx="1" presStyleCnt="4">
        <dgm:presLayoutVars>
          <dgm:chMax val="0"/>
          <dgm:bulletEnabled val="1"/>
        </dgm:presLayoutVars>
      </dgm:prSet>
      <dgm:spPr/>
    </dgm:pt>
    <dgm:pt modelId="{DB4082C6-D00B-4114-B297-00EC3A4A5747}" type="pres">
      <dgm:prSet presAssocID="{C8E61A09-F5A3-427D-80B9-1A1BD4D10FEA}" presName="spacer" presStyleCnt="0"/>
      <dgm:spPr/>
    </dgm:pt>
    <dgm:pt modelId="{0F20093D-CC9A-4576-9D5A-1C52B5309AC2}" type="pres">
      <dgm:prSet presAssocID="{B607227C-E538-446D-A169-3A483134DD74}" presName="parentText" presStyleLbl="node1" presStyleIdx="2" presStyleCnt="4">
        <dgm:presLayoutVars>
          <dgm:chMax val="0"/>
          <dgm:bulletEnabled val="1"/>
        </dgm:presLayoutVars>
      </dgm:prSet>
      <dgm:spPr/>
    </dgm:pt>
    <dgm:pt modelId="{662054F8-0181-4366-9558-3D3E32727A47}" type="pres">
      <dgm:prSet presAssocID="{5305D767-152F-4F9B-9CCD-FF01CC359A0A}" presName="spacer" presStyleCnt="0"/>
      <dgm:spPr/>
    </dgm:pt>
    <dgm:pt modelId="{A19CE5B9-8C06-4DFC-A77C-16C4BC2568D3}" type="pres">
      <dgm:prSet presAssocID="{9AFC2D7E-71C6-4A76-8846-CBE4E32C57F1}" presName="parentText" presStyleLbl="node1" presStyleIdx="3" presStyleCnt="4">
        <dgm:presLayoutVars>
          <dgm:chMax val="0"/>
          <dgm:bulletEnabled val="1"/>
        </dgm:presLayoutVars>
      </dgm:prSet>
      <dgm:spPr/>
    </dgm:pt>
  </dgm:ptLst>
  <dgm:cxnLst>
    <dgm:cxn modelId="{90D8971F-04ED-4F7D-B014-D2C6C2BC742F}" srcId="{A3EB5360-3699-4A6B-A0E5-B6328FCEACDE}" destId="{9AFC2D7E-71C6-4A76-8846-CBE4E32C57F1}" srcOrd="3" destOrd="0" parTransId="{66E3F9F5-C4DE-4D84-8402-2E46D59BC470}" sibTransId="{7DB4E793-A8A6-42A2-BF5E-708672A1D877}"/>
    <dgm:cxn modelId="{B0890A2E-90D4-47A0-8D6B-AEA684E1DB48}" type="presOf" srcId="{7608C9D7-C783-4696-9D2B-8FA02F500045}" destId="{FA6B80F5-1CEE-4B58-AEF9-2DA302C6BA60}" srcOrd="0" destOrd="0" presId="urn:microsoft.com/office/officeart/2005/8/layout/vList2"/>
    <dgm:cxn modelId="{E90E5F33-057D-4FB5-8D78-D8A99759BD93}" type="presOf" srcId="{D4FCD02B-CBA6-4FD6-B4F4-5F8BB1595BD1}" destId="{A1126303-FECC-44EE-9E70-152DC60C0D82}" srcOrd="0" destOrd="0" presId="urn:microsoft.com/office/officeart/2005/8/layout/vList2"/>
    <dgm:cxn modelId="{D5245673-9EB6-4E4F-BEE5-77CA6E79EC0A}" srcId="{A3EB5360-3699-4A6B-A0E5-B6328FCEACDE}" destId="{D4FCD02B-CBA6-4FD6-B4F4-5F8BB1595BD1}" srcOrd="0" destOrd="0" parTransId="{F3EA4475-4456-4C3B-8D04-3F0D2EF76275}" sibTransId="{43FFC1AE-3A3E-4065-98F3-FFCE6ADD4290}"/>
    <dgm:cxn modelId="{8ECA9387-E025-4C55-90DF-D9F4300EB796}" type="presOf" srcId="{B607227C-E538-446D-A169-3A483134DD74}" destId="{0F20093D-CC9A-4576-9D5A-1C52B5309AC2}" srcOrd="0" destOrd="0" presId="urn:microsoft.com/office/officeart/2005/8/layout/vList2"/>
    <dgm:cxn modelId="{8D3280A4-F7B0-4E7D-8705-A8E98B4FDA15}" type="presOf" srcId="{9AFC2D7E-71C6-4A76-8846-CBE4E32C57F1}" destId="{A19CE5B9-8C06-4DFC-A77C-16C4BC2568D3}" srcOrd="0" destOrd="0" presId="urn:microsoft.com/office/officeart/2005/8/layout/vList2"/>
    <dgm:cxn modelId="{49A760B7-00BC-4A9F-89BC-B158CDB27C4F}" srcId="{A3EB5360-3699-4A6B-A0E5-B6328FCEACDE}" destId="{7608C9D7-C783-4696-9D2B-8FA02F500045}" srcOrd="1" destOrd="0" parTransId="{02BD7271-59F0-460F-923D-15C4F9AF7F2F}" sibTransId="{C8E61A09-F5A3-427D-80B9-1A1BD4D10FEA}"/>
    <dgm:cxn modelId="{1CAA1DB9-6A7B-48F1-ACE4-197052B16049}" srcId="{A3EB5360-3699-4A6B-A0E5-B6328FCEACDE}" destId="{B607227C-E538-446D-A169-3A483134DD74}" srcOrd="2" destOrd="0" parTransId="{BD1FC11D-95E8-40A0-AADD-4644821D6113}" sibTransId="{5305D767-152F-4F9B-9CCD-FF01CC359A0A}"/>
    <dgm:cxn modelId="{F46FE2E0-AAAA-4EB6-B5AE-52B1D451A2BC}" type="presOf" srcId="{A3EB5360-3699-4A6B-A0E5-B6328FCEACDE}" destId="{B68CF2F5-83EE-4E2A-BC5B-6B0BB24EED05}" srcOrd="0" destOrd="0" presId="urn:microsoft.com/office/officeart/2005/8/layout/vList2"/>
    <dgm:cxn modelId="{F17F7342-5D50-4B9E-A648-8F408AAEE090}" type="presParOf" srcId="{B68CF2F5-83EE-4E2A-BC5B-6B0BB24EED05}" destId="{A1126303-FECC-44EE-9E70-152DC60C0D82}" srcOrd="0" destOrd="0" presId="urn:microsoft.com/office/officeart/2005/8/layout/vList2"/>
    <dgm:cxn modelId="{46179664-1EE6-4CF3-9E41-EAB235D764CC}" type="presParOf" srcId="{B68CF2F5-83EE-4E2A-BC5B-6B0BB24EED05}" destId="{9E0D4C1C-11A1-40A3-A825-A5FCAF2C3430}" srcOrd="1" destOrd="0" presId="urn:microsoft.com/office/officeart/2005/8/layout/vList2"/>
    <dgm:cxn modelId="{C6443C74-618E-4CF5-84D8-726996FC6C26}" type="presParOf" srcId="{B68CF2F5-83EE-4E2A-BC5B-6B0BB24EED05}" destId="{FA6B80F5-1CEE-4B58-AEF9-2DA302C6BA60}" srcOrd="2" destOrd="0" presId="urn:microsoft.com/office/officeart/2005/8/layout/vList2"/>
    <dgm:cxn modelId="{2FB3C5ED-3044-42BC-AD14-976926318480}" type="presParOf" srcId="{B68CF2F5-83EE-4E2A-BC5B-6B0BB24EED05}" destId="{DB4082C6-D00B-4114-B297-00EC3A4A5747}" srcOrd="3" destOrd="0" presId="urn:microsoft.com/office/officeart/2005/8/layout/vList2"/>
    <dgm:cxn modelId="{133E8B4B-F3D6-43B2-B2BD-D1DF2940D61A}" type="presParOf" srcId="{B68CF2F5-83EE-4E2A-BC5B-6B0BB24EED05}" destId="{0F20093D-CC9A-4576-9D5A-1C52B5309AC2}" srcOrd="4" destOrd="0" presId="urn:microsoft.com/office/officeart/2005/8/layout/vList2"/>
    <dgm:cxn modelId="{4F30F2F5-DF09-42AE-9BA6-5198EC20DA47}" type="presParOf" srcId="{B68CF2F5-83EE-4E2A-BC5B-6B0BB24EED05}" destId="{662054F8-0181-4366-9558-3D3E32727A47}" srcOrd="5" destOrd="0" presId="urn:microsoft.com/office/officeart/2005/8/layout/vList2"/>
    <dgm:cxn modelId="{E7E27D7D-A81B-42CC-91C9-D56FF1B38915}" type="presParOf" srcId="{B68CF2F5-83EE-4E2A-BC5B-6B0BB24EED05}" destId="{A19CE5B9-8C06-4DFC-A77C-16C4BC2568D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10A4E6-9D6A-4E3B-BC9E-90FA973630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7B534A-B93A-44FB-BF5E-62561AFCA4F8}">
      <dgm:prSet/>
      <dgm:spPr/>
      <dgm:t>
        <a:bodyPr/>
        <a:lstStyle/>
        <a:p>
          <a:r>
            <a:rPr lang="en-GB" dirty="0"/>
            <a:t>Kids need fat – around 30 - 35% of calories so on 2000 calories </a:t>
          </a:r>
          <a:endParaRPr lang="en-US" dirty="0"/>
        </a:p>
      </dgm:t>
    </dgm:pt>
    <dgm:pt modelId="{C5B7C617-02D5-4987-8D97-DD691929C40C}" type="parTrans" cxnId="{52F55740-B071-4BE4-B6F5-156ED80D45CA}">
      <dgm:prSet/>
      <dgm:spPr/>
      <dgm:t>
        <a:bodyPr/>
        <a:lstStyle/>
        <a:p>
          <a:endParaRPr lang="en-US"/>
        </a:p>
      </dgm:t>
    </dgm:pt>
    <dgm:pt modelId="{FD2BE6FC-E40C-43BB-857A-0E2583BA3BB7}" type="sibTrans" cxnId="{52F55740-B071-4BE4-B6F5-156ED80D45CA}">
      <dgm:prSet/>
      <dgm:spPr/>
      <dgm:t>
        <a:bodyPr/>
        <a:lstStyle/>
        <a:p>
          <a:endParaRPr lang="en-US"/>
        </a:p>
      </dgm:t>
    </dgm:pt>
    <dgm:pt modelId="{5173D364-F187-4DEE-881F-9D01DD9957B5}">
      <dgm:prSet/>
      <dgm:spPr/>
      <dgm:t>
        <a:bodyPr/>
        <a:lstStyle/>
        <a:p>
          <a:r>
            <a:rPr lang="en-GB" dirty="0"/>
            <a:t>666 calories divide by 9 = 74g </a:t>
          </a:r>
          <a:endParaRPr lang="en-US" dirty="0"/>
        </a:p>
      </dgm:t>
    </dgm:pt>
    <dgm:pt modelId="{A1CCF3E6-2D1F-47A5-89DF-580DBD3DC9DD}" type="parTrans" cxnId="{D1E392ED-C77A-48FE-BDB7-42FB3F8DE2B9}">
      <dgm:prSet/>
      <dgm:spPr/>
      <dgm:t>
        <a:bodyPr/>
        <a:lstStyle/>
        <a:p>
          <a:endParaRPr lang="en-US"/>
        </a:p>
      </dgm:t>
    </dgm:pt>
    <dgm:pt modelId="{28F08544-75F9-48E2-A101-2089652FE7BC}" type="sibTrans" cxnId="{D1E392ED-C77A-48FE-BDB7-42FB3F8DE2B9}">
      <dgm:prSet/>
      <dgm:spPr/>
      <dgm:t>
        <a:bodyPr/>
        <a:lstStyle/>
        <a:p>
          <a:endParaRPr lang="en-US"/>
        </a:p>
      </dgm:t>
    </dgm:pt>
    <dgm:pt modelId="{A96FC4A5-5F5C-4454-8DB5-73F6B90F53B5}">
      <dgm:prSet/>
      <dgm:spPr/>
      <dgm:t>
        <a:bodyPr/>
        <a:lstStyle/>
        <a:p>
          <a:r>
            <a:rPr lang="en-GB" dirty="0"/>
            <a:t>This will be obtained from a small amount of spread/butter, milk, protein foods and olive oil.</a:t>
          </a:r>
          <a:endParaRPr lang="en-US" dirty="0"/>
        </a:p>
      </dgm:t>
    </dgm:pt>
    <dgm:pt modelId="{090027FA-FF7F-43E9-8925-FF3C2A69F78D}" type="parTrans" cxnId="{4F5B2F06-E9D9-4ADE-BCAA-DF26A7844A51}">
      <dgm:prSet/>
      <dgm:spPr/>
      <dgm:t>
        <a:bodyPr/>
        <a:lstStyle/>
        <a:p>
          <a:endParaRPr lang="en-US"/>
        </a:p>
      </dgm:t>
    </dgm:pt>
    <dgm:pt modelId="{2E00B59F-7115-48F5-8AC9-38701DFA1E45}" type="sibTrans" cxnId="{4F5B2F06-E9D9-4ADE-BCAA-DF26A7844A51}">
      <dgm:prSet/>
      <dgm:spPr/>
      <dgm:t>
        <a:bodyPr/>
        <a:lstStyle/>
        <a:p>
          <a:endParaRPr lang="en-US"/>
        </a:p>
      </dgm:t>
    </dgm:pt>
    <dgm:pt modelId="{16A3770B-DAE8-4A29-8826-6B17D049C396}">
      <dgm:prSet/>
      <dgm:spPr/>
      <dgm:t>
        <a:bodyPr/>
        <a:lstStyle/>
        <a:p>
          <a:r>
            <a:rPr lang="en-GB" dirty="0"/>
            <a:t>Avoid crisps , snacks etc.</a:t>
          </a:r>
          <a:endParaRPr lang="en-US" dirty="0"/>
        </a:p>
      </dgm:t>
    </dgm:pt>
    <dgm:pt modelId="{99A1A9D3-778A-49A8-9AB1-4012B604DEA7}" type="parTrans" cxnId="{2F7723DD-C340-4960-8F8F-D48D5DDBA9A6}">
      <dgm:prSet/>
      <dgm:spPr/>
      <dgm:t>
        <a:bodyPr/>
        <a:lstStyle/>
        <a:p>
          <a:endParaRPr lang="en-US"/>
        </a:p>
      </dgm:t>
    </dgm:pt>
    <dgm:pt modelId="{A64D30E3-D5C0-426E-9856-238DBB57A750}" type="sibTrans" cxnId="{2F7723DD-C340-4960-8F8F-D48D5DDBA9A6}">
      <dgm:prSet/>
      <dgm:spPr/>
      <dgm:t>
        <a:bodyPr/>
        <a:lstStyle/>
        <a:p>
          <a:endParaRPr lang="en-US"/>
        </a:p>
      </dgm:t>
    </dgm:pt>
    <dgm:pt modelId="{A2DDAC08-CBD2-4E51-A551-59108DB40708}" type="pres">
      <dgm:prSet presAssocID="{8610A4E6-9D6A-4E3B-BC9E-90FA973630A4}" presName="linear" presStyleCnt="0">
        <dgm:presLayoutVars>
          <dgm:animLvl val="lvl"/>
          <dgm:resizeHandles val="exact"/>
        </dgm:presLayoutVars>
      </dgm:prSet>
      <dgm:spPr/>
    </dgm:pt>
    <dgm:pt modelId="{E201A50E-0274-4E83-A679-162E4B492FD1}" type="pres">
      <dgm:prSet presAssocID="{BB7B534A-B93A-44FB-BF5E-62561AFCA4F8}" presName="parentText" presStyleLbl="node1" presStyleIdx="0" presStyleCnt="4">
        <dgm:presLayoutVars>
          <dgm:chMax val="0"/>
          <dgm:bulletEnabled val="1"/>
        </dgm:presLayoutVars>
      </dgm:prSet>
      <dgm:spPr/>
    </dgm:pt>
    <dgm:pt modelId="{F2D9E787-A71E-49FF-B6CF-951320FFF532}" type="pres">
      <dgm:prSet presAssocID="{FD2BE6FC-E40C-43BB-857A-0E2583BA3BB7}" presName="spacer" presStyleCnt="0"/>
      <dgm:spPr/>
    </dgm:pt>
    <dgm:pt modelId="{CD5E28CC-985A-4DAF-9357-75976672A293}" type="pres">
      <dgm:prSet presAssocID="{5173D364-F187-4DEE-881F-9D01DD9957B5}" presName="parentText" presStyleLbl="node1" presStyleIdx="1" presStyleCnt="4">
        <dgm:presLayoutVars>
          <dgm:chMax val="0"/>
          <dgm:bulletEnabled val="1"/>
        </dgm:presLayoutVars>
      </dgm:prSet>
      <dgm:spPr/>
    </dgm:pt>
    <dgm:pt modelId="{40C30635-C6AA-46B6-AD41-DD274F9F1E5C}" type="pres">
      <dgm:prSet presAssocID="{28F08544-75F9-48E2-A101-2089652FE7BC}" presName="spacer" presStyleCnt="0"/>
      <dgm:spPr/>
    </dgm:pt>
    <dgm:pt modelId="{C1F740D8-21A0-49A8-BDCF-76FCE0A8058E}" type="pres">
      <dgm:prSet presAssocID="{A96FC4A5-5F5C-4454-8DB5-73F6B90F53B5}" presName="parentText" presStyleLbl="node1" presStyleIdx="2" presStyleCnt="4">
        <dgm:presLayoutVars>
          <dgm:chMax val="0"/>
          <dgm:bulletEnabled val="1"/>
        </dgm:presLayoutVars>
      </dgm:prSet>
      <dgm:spPr/>
    </dgm:pt>
    <dgm:pt modelId="{50540511-7DF6-4B6E-A251-50F32EFAFF7A}" type="pres">
      <dgm:prSet presAssocID="{2E00B59F-7115-48F5-8AC9-38701DFA1E45}" presName="spacer" presStyleCnt="0"/>
      <dgm:spPr/>
    </dgm:pt>
    <dgm:pt modelId="{D79B1AD4-B1E1-49CD-B521-784F6802CA7F}" type="pres">
      <dgm:prSet presAssocID="{16A3770B-DAE8-4A29-8826-6B17D049C396}" presName="parentText" presStyleLbl="node1" presStyleIdx="3" presStyleCnt="4">
        <dgm:presLayoutVars>
          <dgm:chMax val="0"/>
          <dgm:bulletEnabled val="1"/>
        </dgm:presLayoutVars>
      </dgm:prSet>
      <dgm:spPr/>
    </dgm:pt>
  </dgm:ptLst>
  <dgm:cxnLst>
    <dgm:cxn modelId="{9611E503-855B-4635-B5AA-1CE19B379E06}" type="presOf" srcId="{A96FC4A5-5F5C-4454-8DB5-73F6B90F53B5}" destId="{C1F740D8-21A0-49A8-BDCF-76FCE0A8058E}" srcOrd="0" destOrd="0" presId="urn:microsoft.com/office/officeart/2005/8/layout/vList2"/>
    <dgm:cxn modelId="{E263A705-46C1-4B74-A598-A1C3F4DB923B}" type="presOf" srcId="{8610A4E6-9D6A-4E3B-BC9E-90FA973630A4}" destId="{A2DDAC08-CBD2-4E51-A551-59108DB40708}" srcOrd="0" destOrd="0" presId="urn:microsoft.com/office/officeart/2005/8/layout/vList2"/>
    <dgm:cxn modelId="{4F5B2F06-E9D9-4ADE-BCAA-DF26A7844A51}" srcId="{8610A4E6-9D6A-4E3B-BC9E-90FA973630A4}" destId="{A96FC4A5-5F5C-4454-8DB5-73F6B90F53B5}" srcOrd="2" destOrd="0" parTransId="{090027FA-FF7F-43E9-8925-FF3C2A69F78D}" sibTransId="{2E00B59F-7115-48F5-8AC9-38701DFA1E45}"/>
    <dgm:cxn modelId="{3AD55738-F731-4706-B655-A056DD85E9E8}" type="presOf" srcId="{16A3770B-DAE8-4A29-8826-6B17D049C396}" destId="{D79B1AD4-B1E1-49CD-B521-784F6802CA7F}" srcOrd="0" destOrd="0" presId="urn:microsoft.com/office/officeart/2005/8/layout/vList2"/>
    <dgm:cxn modelId="{52F55740-B071-4BE4-B6F5-156ED80D45CA}" srcId="{8610A4E6-9D6A-4E3B-BC9E-90FA973630A4}" destId="{BB7B534A-B93A-44FB-BF5E-62561AFCA4F8}" srcOrd="0" destOrd="0" parTransId="{C5B7C617-02D5-4987-8D97-DD691929C40C}" sibTransId="{FD2BE6FC-E40C-43BB-857A-0E2583BA3BB7}"/>
    <dgm:cxn modelId="{15027F74-C98D-42A0-962E-3774B27A3D6C}" type="presOf" srcId="{BB7B534A-B93A-44FB-BF5E-62561AFCA4F8}" destId="{E201A50E-0274-4E83-A679-162E4B492FD1}" srcOrd="0" destOrd="0" presId="urn:microsoft.com/office/officeart/2005/8/layout/vList2"/>
    <dgm:cxn modelId="{2F7723DD-C340-4960-8F8F-D48D5DDBA9A6}" srcId="{8610A4E6-9D6A-4E3B-BC9E-90FA973630A4}" destId="{16A3770B-DAE8-4A29-8826-6B17D049C396}" srcOrd="3" destOrd="0" parTransId="{99A1A9D3-778A-49A8-9AB1-4012B604DEA7}" sibTransId="{A64D30E3-D5C0-426E-9856-238DBB57A750}"/>
    <dgm:cxn modelId="{D1E392ED-C77A-48FE-BDB7-42FB3F8DE2B9}" srcId="{8610A4E6-9D6A-4E3B-BC9E-90FA973630A4}" destId="{5173D364-F187-4DEE-881F-9D01DD9957B5}" srcOrd="1" destOrd="0" parTransId="{A1CCF3E6-2D1F-47A5-89DF-580DBD3DC9DD}" sibTransId="{28F08544-75F9-48E2-A101-2089652FE7BC}"/>
    <dgm:cxn modelId="{03F0D4EF-5C65-4E8E-8AED-366C758D12B2}" type="presOf" srcId="{5173D364-F187-4DEE-881F-9D01DD9957B5}" destId="{CD5E28CC-985A-4DAF-9357-75976672A293}" srcOrd="0" destOrd="0" presId="urn:microsoft.com/office/officeart/2005/8/layout/vList2"/>
    <dgm:cxn modelId="{B537B7B7-BA97-4839-AAFC-50DC5292C87A}" type="presParOf" srcId="{A2DDAC08-CBD2-4E51-A551-59108DB40708}" destId="{E201A50E-0274-4E83-A679-162E4B492FD1}" srcOrd="0" destOrd="0" presId="urn:microsoft.com/office/officeart/2005/8/layout/vList2"/>
    <dgm:cxn modelId="{EE13747A-D586-4C1D-9C09-E4C45E0EC232}" type="presParOf" srcId="{A2DDAC08-CBD2-4E51-A551-59108DB40708}" destId="{F2D9E787-A71E-49FF-B6CF-951320FFF532}" srcOrd="1" destOrd="0" presId="urn:microsoft.com/office/officeart/2005/8/layout/vList2"/>
    <dgm:cxn modelId="{72E86AA5-7692-471A-8637-EDFF5F9C441A}" type="presParOf" srcId="{A2DDAC08-CBD2-4E51-A551-59108DB40708}" destId="{CD5E28CC-985A-4DAF-9357-75976672A293}" srcOrd="2" destOrd="0" presId="urn:microsoft.com/office/officeart/2005/8/layout/vList2"/>
    <dgm:cxn modelId="{47BE1EEF-9C6C-49D6-81EC-818A31C1251C}" type="presParOf" srcId="{A2DDAC08-CBD2-4E51-A551-59108DB40708}" destId="{40C30635-C6AA-46B6-AD41-DD274F9F1E5C}" srcOrd="3" destOrd="0" presId="urn:microsoft.com/office/officeart/2005/8/layout/vList2"/>
    <dgm:cxn modelId="{C6B014EA-217F-4434-AB52-058C61B5F5D4}" type="presParOf" srcId="{A2DDAC08-CBD2-4E51-A551-59108DB40708}" destId="{C1F740D8-21A0-49A8-BDCF-76FCE0A8058E}" srcOrd="4" destOrd="0" presId="urn:microsoft.com/office/officeart/2005/8/layout/vList2"/>
    <dgm:cxn modelId="{A8785437-4BCE-4CDB-A2DA-EBE251DC8C02}" type="presParOf" srcId="{A2DDAC08-CBD2-4E51-A551-59108DB40708}" destId="{50540511-7DF6-4B6E-A251-50F32EFAFF7A}" srcOrd="5" destOrd="0" presId="urn:microsoft.com/office/officeart/2005/8/layout/vList2"/>
    <dgm:cxn modelId="{EA9C4E4A-F581-47E3-A029-1B8A1D7386F3}" type="presParOf" srcId="{A2DDAC08-CBD2-4E51-A551-59108DB40708}" destId="{D79B1AD4-B1E1-49CD-B521-784F6802CA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679CF5E-681D-4245-80F7-C6528D544D68}"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4E6E3FDA-F04E-41B9-BD22-D92A71E2C233}">
      <dgm:prSet/>
      <dgm:spPr/>
      <dgm:t>
        <a:bodyPr/>
        <a:lstStyle/>
        <a:p>
          <a:r>
            <a:rPr lang="en-GB" dirty="0"/>
            <a:t>Children have higher requirements than adults and kids who chronically under eat are at risk of a restricted intake of vitamins and minerals</a:t>
          </a:r>
          <a:endParaRPr lang="en-US" dirty="0"/>
        </a:p>
      </dgm:t>
    </dgm:pt>
    <dgm:pt modelId="{CFF37C07-26F6-4009-8FD0-DA3872A8CB07}" type="parTrans" cxnId="{2595FFF1-F723-44D3-B1AC-AB8248EC97D4}">
      <dgm:prSet/>
      <dgm:spPr/>
      <dgm:t>
        <a:bodyPr/>
        <a:lstStyle/>
        <a:p>
          <a:endParaRPr lang="en-US"/>
        </a:p>
      </dgm:t>
    </dgm:pt>
    <dgm:pt modelId="{65B88E2D-19CF-4750-8931-411786F7E565}" type="sibTrans" cxnId="{2595FFF1-F723-44D3-B1AC-AB8248EC97D4}">
      <dgm:prSet/>
      <dgm:spPr/>
      <dgm:t>
        <a:bodyPr/>
        <a:lstStyle/>
        <a:p>
          <a:endParaRPr lang="en-US"/>
        </a:p>
      </dgm:t>
    </dgm:pt>
    <dgm:pt modelId="{88DB8AFE-CF9A-4832-9BCE-4B35A068D317}">
      <dgm:prSet/>
      <dgm:spPr/>
      <dgm:t>
        <a:bodyPr/>
        <a:lstStyle/>
        <a:p>
          <a:r>
            <a:rPr lang="en-GB" dirty="0"/>
            <a:t>Those of particular interest are iron, calcium and vit c</a:t>
          </a:r>
          <a:endParaRPr lang="en-US" dirty="0"/>
        </a:p>
      </dgm:t>
    </dgm:pt>
    <dgm:pt modelId="{882CF76F-8BFB-43D1-8630-7C980E5E4AE8}" type="parTrans" cxnId="{2F7FAF74-FDFF-4CF8-953D-7746B0228A5B}">
      <dgm:prSet/>
      <dgm:spPr/>
      <dgm:t>
        <a:bodyPr/>
        <a:lstStyle/>
        <a:p>
          <a:endParaRPr lang="en-US"/>
        </a:p>
      </dgm:t>
    </dgm:pt>
    <dgm:pt modelId="{FABFCF8E-C581-4ED1-A082-2F87F0286861}" type="sibTrans" cxnId="{2F7FAF74-FDFF-4CF8-953D-7746B0228A5B}">
      <dgm:prSet/>
      <dgm:spPr/>
      <dgm:t>
        <a:bodyPr/>
        <a:lstStyle/>
        <a:p>
          <a:endParaRPr lang="en-US"/>
        </a:p>
      </dgm:t>
    </dgm:pt>
    <dgm:pt modelId="{774C2A5F-5FC9-4EA3-B313-192DD6DDE457}" type="pres">
      <dgm:prSet presAssocID="{1679CF5E-681D-4245-80F7-C6528D544D68}" presName="diagram" presStyleCnt="0">
        <dgm:presLayoutVars>
          <dgm:chPref val="1"/>
          <dgm:dir/>
          <dgm:animOne val="branch"/>
          <dgm:animLvl val="lvl"/>
          <dgm:resizeHandles/>
        </dgm:presLayoutVars>
      </dgm:prSet>
      <dgm:spPr/>
    </dgm:pt>
    <dgm:pt modelId="{FD1FD2BC-E300-4849-834C-E184F487A2AC}" type="pres">
      <dgm:prSet presAssocID="{4E6E3FDA-F04E-41B9-BD22-D92A71E2C233}" presName="root" presStyleCnt="0"/>
      <dgm:spPr/>
    </dgm:pt>
    <dgm:pt modelId="{747B797E-7EFD-41CB-9170-B26C56460D04}" type="pres">
      <dgm:prSet presAssocID="{4E6E3FDA-F04E-41B9-BD22-D92A71E2C233}" presName="rootComposite" presStyleCnt="0"/>
      <dgm:spPr/>
    </dgm:pt>
    <dgm:pt modelId="{3866EDF7-B878-419F-8E7D-C3602ED7DA74}" type="pres">
      <dgm:prSet presAssocID="{4E6E3FDA-F04E-41B9-BD22-D92A71E2C233}" presName="rootText" presStyleLbl="node1" presStyleIdx="0" presStyleCnt="2"/>
      <dgm:spPr/>
    </dgm:pt>
    <dgm:pt modelId="{1BB4D120-36D8-41F7-9549-F2C6C2C3F150}" type="pres">
      <dgm:prSet presAssocID="{4E6E3FDA-F04E-41B9-BD22-D92A71E2C233}" presName="rootConnector" presStyleLbl="node1" presStyleIdx="0" presStyleCnt="2"/>
      <dgm:spPr/>
    </dgm:pt>
    <dgm:pt modelId="{36DA7ECD-1ABC-4761-BDF4-B9AD1CAD31F4}" type="pres">
      <dgm:prSet presAssocID="{4E6E3FDA-F04E-41B9-BD22-D92A71E2C233}" presName="childShape" presStyleCnt="0"/>
      <dgm:spPr/>
    </dgm:pt>
    <dgm:pt modelId="{974814CA-5E0F-40A2-9C57-175EC707FFA4}" type="pres">
      <dgm:prSet presAssocID="{88DB8AFE-CF9A-4832-9BCE-4B35A068D317}" presName="root" presStyleCnt="0"/>
      <dgm:spPr/>
    </dgm:pt>
    <dgm:pt modelId="{2C6E0D3A-82CC-4871-86C7-51A7A105AED2}" type="pres">
      <dgm:prSet presAssocID="{88DB8AFE-CF9A-4832-9BCE-4B35A068D317}" presName="rootComposite" presStyleCnt="0"/>
      <dgm:spPr/>
    </dgm:pt>
    <dgm:pt modelId="{891B96B6-C622-4208-8389-70372FD3FB37}" type="pres">
      <dgm:prSet presAssocID="{88DB8AFE-CF9A-4832-9BCE-4B35A068D317}" presName="rootText" presStyleLbl="node1" presStyleIdx="1" presStyleCnt="2"/>
      <dgm:spPr/>
    </dgm:pt>
    <dgm:pt modelId="{DF979EED-8CD8-4BCF-90F9-C47DE39E0AE1}" type="pres">
      <dgm:prSet presAssocID="{88DB8AFE-CF9A-4832-9BCE-4B35A068D317}" presName="rootConnector" presStyleLbl="node1" presStyleIdx="1" presStyleCnt="2"/>
      <dgm:spPr/>
    </dgm:pt>
    <dgm:pt modelId="{E00FBA41-2166-4869-B6F3-919F65CE1DE5}" type="pres">
      <dgm:prSet presAssocID="{88DB8AFE-CF9A-4832-9BCE-4B35A068D317}" presName="childShape" presStyleCnt="0"/>
      <dgm:spPr/>
    </dgm:pt>
  </dgm:ptLst>
  <dgm:cxnLst>
    <dgm:cxn modelId="{75706803-C3B5-496E-8129-B5BDEEE19028}" type="presOf" srcId="{88DB8AFE-CF9A-4832-9BCE-4B35A068D317}" destId="{891B96B6-C622-4208-8389-70372FD3FB37}" srcOrd="0" destOrd="0" presId="urn:microsoft.com/office/officeart/2005/8/layout/hierarchy3"/>
    <dgm:cxn modelId="{2F7FAF74-FDFF-4CF8-953D-7746B0228A5B}" srcId="{1679CF5E-681D-4245-80F7-C6528D544D68}" destId="{88DB8AFE-CF9A-4832-9BCE-4B35A068D317}" srcOrd="1" destOrd="0" parTransId="{882CF76F-8BFB-43D1-8630-7C980E5E4AE8}" sibTransId="{FABFCF8E-C581-4ED1-A082-2F87F0286861}"/>
    <dgm:cxn modelId="{E4031D77-FA02-461C-8AEE-3210E6436409}" type="presOf" srcId="{4E6E3FDA-F04E-41B9-BD22-D92A71E2C233}" destId="{1BB4D120-36D8-41F7-9549-F2C6C2C3F150}" srcOrd="1" destOrd="0" presId="urn:microsoft.com/office/officeart/2005/8/layout/hierarchy3"/>
    <dgm:cxn modelId="{C7621E8F-53C0-4BAA-8C9D-62C4494481BA}" type="presOf" srcId="{1679CF5E-681D-4245-80F7-C6528D544D68}" destId="{774C2A5F-5FC9-4EA3-B313-192DD6DDE457}" srcOrd="0" destOrd="0" presId="urn:microsoft.com/office/officeart/2005/8/layout/hierarchy3"/>
    <dgm:cxn modelId="{8F2E318F-9D58-466A-8601-59206F056CBC}" type="presOf" srcId="{88DB8AFE-CF9A-4832-9BCE-4B35A068D317}" destId="{DF979EED-8CD8-4BCF-90F9-C47DE39E0AE1}" srcOrd="1" destOrd="0" presId="urn:microsoft.com/office/officeart/2005/8/layout/hierarchy3"/>
    <dgm:cxn modelId="{D3ACCBC1-68ED-4DF1-9120-E4B41B4EDEFE}" type="presOf" srcId="{4E6E3FDA-F04E-41B9-BD22-D92A71E2C233}" destId="{3866EDF7-B878-419F-8E7D-C3602ED7DA74}" srcOrd="0" destOrd="0" presId="urn:microsoft.com/office/officeart/2005/8/layout/hierarchy3"/>
    <dgm:cxn modelId="{2595FFF1-F723-44D3-B1AC-AB8248EC97D4}" srcId="{1679CF5E-681D-4245-80F7-C6528D544D68}" destId="{4E6E3FDA-F04E-41B9-BD22-D92A71E2C233}" srcOrd="0" destOrd="0" parTransId="{CFF37C07-26F6-4009-8FD0-DA3872A8CB07}" sibTransId="{65B88E2D-19CF-4750-8931-411786F7E565}"/>
    <dgm:cxn modelId="{FC6979C9-2C84-48B3-9427-BA14600FAB96}" type="presParOf" srcId="{774C2A5F-5FC9-4EA3-B313-192DD6DDE457}" destId="{FD1FD2BC-E300-4849-834C-E184F487A2AC}" srcOrd="0" destOrd="0" presId="urn:microsoft.com/office/officeart/2005/8/layout/hierarchy3"/>
    <dgm:cxn modelId="{9500937B-3B3B-418E-83C5-57F13BC1D43D}" type="presParOf" srcId="{FD1FD2BC-E300-4849-834C-E184F487A2AC}" destId="{747B797E-7EFD-41CB-9170-B26C56460D04}" srcOrd="0" destOrd="0" presId="urn:microsoft.com/office/officeart/2005/8/layout/hierarchy3"/>
    <dgm:cxn modelId="{62223514-151F-43B1-95BF-5F385C90F911}" type="presParOf" srcId="{747B797E-7EFD-41CB-9170-B26C56460D04}" destId="{3866EDF7-B878-419F-8E7D-C3602ED7DA74}" srcOrd="0" destOrd="0" presId="urn:microsoft.com/office/officeart/2005/8/layout/hierarchy3"/>
    <dgm:cxn modelId="{CCA90184-0A0B-4B44-B393-E241AB056981}" type="presParOf" srcId="{747B797E-7EFD-41CB-9170-B26C56460D04}" destId="{1BB4D120-36D8-41F7-9549-F2C6C2C3F150}" srcOrd="1" destOrd="0" presId="urn:microsoft.com/office/officeart/2005/8/layout/hierarchy3"/>
    <dgm:cxn modelId="{B097FAA3-944E-4EC1-A753-921A2864BEC2}" type="presParOf" srcId="{FD1FD2BC-E300-4849-834C-E184F487A2AC}" destId="{36DA7ECD-1ABC-4761-BDF4-B9AD1CAD31F4}" srcOrd="1" destOrd="0" presId="urn:microsoft.com/office/officeart/2005/8/layout/hierarchy3"/>
    <dgm:cxn modelId="{C0F70029-4953-4CC6-B617-36F73385C117}" type="presParOf" srcId="{774C2A5F-5FC9-4EA3-B313-192DD6DDE457}" destId="{974814CA-5E0F-40A2-9C57-175EC707FFA4}" srcOrd="1" destOrd="0" presId="urn:microsoft.com/office/officeart/2005/8/layout/hierarchy3"/>
    <dgm:cxn modelId="{E3126E2A-B2FF-4D3C-85DD-C8EE98E0BD2C}" type="presParOf" srcId="{974814CA-5E0F-40A2-9C57-175EC707FFA4}" destId="{2C6E0D3A-82CC-4871-86C7-51A7A105AED2}" srcOrd="0" destOrd="0" presId="urn:microsoft.com/office/officeart/2005/8/layout/hierarchy3"/>
    <dgm:cxn modelId="{302AFBBE-39EB-43AD-A184-FD6131BCEF9E}" type="presParOf" srcId="{2C6E0D3A-82CC-4871-86C7-51A7A105AED2}" destId="{891B96B6-C622-4208-8389-70372FD3FB37}" srcOrd="0" destOrd="0" presId="urn:microsoft.com/office/officeart/2005/8/layout/hierarchy3"/>
    <dgm:cxn modelId="{353C8E4B-469F-4CA6-A042-376834B1B8FB}" type="presParOf" srcId="{2C6E0D3A-82CC-4871-86C7-51A7A105AED2}" destId="{DF979EED-8CD8-4BCF-90F9-C47DE39E0AE1}" srcOrd="1" destOrd="0" presId="urn:microsoft.com/office/officeart/2005/8/layout/hierarchy3"/>
    <dgm:cxn modelId="{14136A0E-903F-432D-BE4B-8AEA88C559BF}" type="presParOf" srcId="{974814CA-5E0F-40A2-9C57-175EC707FFA4}" destId="{E00FBA41-2166-4869-B6F3-919F65CE1DE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BF25EC-3088-422A-AB1B-AC92CDFC51D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39E6792-4806-47C3-8662-C4AA958C9D9B}">
      <dgm:prSet/>
      <dgm:spPr/>
      <dgm:t>
        <a:bodyPr/>
        <a:lstStyle/>
        <a:p>
          <a:r>
            <a:rPr lang="en-GB" dirty="0"/>
            <a:t>Found in meat, chicken, eggs, cereals, bread.</a:t>
          </a:r>
          <a:endParaRPr lang="en-US" dirty="0"/>
        </a:p>
      </dgm:t>
    </dgm:pt>
    <dgm:pt modelId="{6C075E07-13D5-47DC-9382-BDCD2DC54ABA}" type="parTrans" cxnId="{D94BD305-8149-4396-886B-1F48E489385C}">
      <dgm:prSet/>
      <dgm:spPr/>
      <dgm:t>
        <a:bodyPr/>
        <a:lstStyle/>
        <a:p>
          <a:endParaRPr lang="en-US"/>
        </a:p>
      </dgm:t>
    </dgm:pt>
    <dgm:pt modelId="{629026B5-414F-43E4-B731-C3B5506DED61}" type="sibTrans" cxnId="{D94BD305-8149-4396-886B-1F48E489385C}">
      <dgm:prSet/>
      <dgm:spPr/>
      <dgm:t>
        <a:bodyPr/>
        <a:lstStyle/>
        <a:p>
          <a:endParaRPr lang="en-US"/>
        </a:p>
      </dgm:t>
    </dgm:pt>
    <dgm:pt modelId="{18C02B12-1AA2-4AF1-AB70-71E23189453E}">
      <dgm:prSet/>
      <dgm:spPr/>
      <dgm:t>
        <a:bodyPr/>
        <a:lstStyle/>
        <a:p>
          <a:r>
            <a:rPr lang="en-GB" dirty="0"/>
            <a:t>Anaemia will result in poor development and tiredness – particularly important for girls</a:t>
          </a:r>
          <a:endParaRPr lang="en-US" dirty="0"/>
        </a:p>
      </dgm:t>
    </dgm:pt>
    <dgm:pt modelId="{1ECBACA4-253D-4B33-8CCB-F66935104891}" type="parTrans" cxnId="{31050365-D3AD-46EF-A00D-FE17FB53ECCA}">
      <dgm:prSet/>
      <dgm:spPr/>
      <dgm:t>
        <a:bodyPr/>
        <a:lstStyle/>
        <a:p>
          <a:endParaRPr lang="en-US"/>
        </a:p>
      </dgm:t>
    </dgm:pt>
    <dgm:pt modelId="{600D9344-73C1-40A2-A02C-119FC58A7F97}" type="sibTrans" cxnId="{31050365-D3AD-46EF-A00D-FE17FB53ECCA}">
      <dgm:prSet/>
      <dgm:spPr/>
      <dgm:t>
        <a:bodyPr/>
        <a:lstStyle/>
        <a:p>
          <a:endParaRPr lang="en-US"/>
        </a:p>
      </dgm:t>
    </dgm:pt>
    <dgm:pt modelId="{7A26CC8D-A859-4581-B1CB-E6C6E42D6BF9}">
      <dgm:prSet/>
      <dgm:spPr/>
      <dgm:t>
        <a:bodyPr/>
        <a:lstStyle/>
        <a:p>
          <a:r>
            <a:rPr lang="en-GB" dirty="0"/>
            <a:t>Diagnosis with a HB test</a:t>
          </a:r>
          <a:endParaRPr lang="en-US" dirty="0"/>
        </a:p>
      </dgm:t>
    </dgm:pt>
    <dgm:pt modelId="{E8917CC2-0C65-46BF-9516-98648320608E}" type="parTrans" cxnId="{4ACCF369-48A5-46D5-A47C-2B2502DDE865}">
      <dgm:prSet/>
      <dgm:spPr/>
      <dgm:t>
        <a:bodyPr/>
        <a:lstStyle/>
        <a:p>
          <a:endParaRPr lang="en-US"/>
        </a:p>
      </dgm:t>
    </dgm:pt>
    <dgm:pt modelId="{1017EE6F-341A-44FD-9737-FA3D3F604D49}" type="sibTrans" cxnId="{4ACCF369-48A5-46D5-A47C-2B2502DDE865}">
      <dgm:prSet/>
      <dgm:spPr/>
      <dgm:t>
        <a:bodyPr/>
        <a:lstStyle/>
        <a:p>
          <a:endParaRPr lang="en-US"/>
        </a:p>
      </dgm:t>
    </dgm:pt>
    <dgm:pt modelId="{52D79369-F2D8-41A1-A4A1-56060E53F713}">
      <dgm:prSet/>
      <dgm:spPr/>
      <dgm:t>
        <a:bodyPr/>
        <a:lstStyle/>
        <a:p>
          <a:r>
            <a:rPr lang="en-GB" dirty="0"/>
            <a:t>Treatment – check diet and maybe consider iron supplements</a:t>
          </a:r>
          <a:endParaRPr lang="en-US" dirty="0"/>
        </a:p>
      </dgm:t>
    </dgm:pt>
    <dgm:pt modelId="{6FDC9006-0BED-476F-B202-C34DA0EBED4C}" type="parTrans" cxnId="{8FA78969-C4B3-4904-8ECE-10882FD212AF}">
      <dgm:prSet/>
      <dgm:spPr/>
      <dgm:t>
        <a:bodyPr/>
        <a:lstStyle/>
        <a:p>
          <a:endParaRPr lang="en-US"/>
        </a:p>
      </dgm:t>
    </dgm:pt>
    <dgm:pt modelId="{7229ECEE-23E5-47BE-ABB0-E2B33E0A09B3}" type="sibTrans" cxnId="{8FA78969-C4B3-4904-8ECE-10882FD212AF}">
      <dgm:prSet/>
      <dgm:spPr/>
      <dgm:t>
        <a:bodyPr/>
        <a:lstStyle/>
        <a:p>
          <a:endParaRPr lang="en-US"/>
        </a:p>
      </dgm:t>
    </dgm:pt>
    <dgm:pt modelId="{BF996B7A-2181-45DD-ABE8-86417769D848}" type="pres">
      <dgm:prSet presAssocID="{E1BF25EC-3088-422A-AB1B-AC92CDFC51D7}" presName="linear" presStyleCnt="0">
        <dgm:presLayoutVars>
          <dgm:animLvl val="lvl"/>
          <dgm:resizeHandles val="exact"/>
        </dgm:presLayoutVars>
      </dgm:prSet>
      <dgm:spPr/>
    </dgm:pt>
    <dgm:pt modelId="{0C744171-2320-491C-88B6-5E74FF712F40}" type="pres">
      <dgm:prSet presAssocID="{739E6792-4806-47C3-8662-C4AA958C9D9B}" presName="parentText" presStyleLbl="node1" presStyleIdx="0" presStyleCnt="4">
        <dgm:presLayoutVars>
          <dgm:chMax val="0"/>
          <dgm:bulletEnabled val="1"/>
        </dgm:presLayoutVars>
      </dgm:prSet>
      <dgm:spPr/>
    </dgm:pt>
    <dgm:pt modelId="{8475ECA8-1359-41FD-B10B-89A1EB4FD4FA}" type="pres">
      <dgm:prSet presAssocID="{629026B5-414F-43E4-B731-C3B5506DED61}" presName="spacer" presStyleCnt="0"/>
      <dgm:spPr/>
    </dgm:pt>
    <dgm:pt modelId="{5BBD9793-67D4-4745-80C0-2BB2CD69EE3B}" type="pres">
      <dgm:prSet presAssocID="{18C02B12-1AA2-4AF1-AB70-71E23189453E}" presName="parentText" presStyleLbl="node1" presStyleIdx="1" presStyleCnt="4">
        <dgm:presLayoutVars>
          <dgm:chMax val="0"/>
          <dgm:bulletEnabled val="1"/>
        </dgm:presLayoutVars>
      </dgm:prSet>
      <dgm:spPr/>
    </dgm:pt>
    <dgm:pt modelId="{160504F7-D3FE-472D-860F-032EEE99AAC1}" type="pres">
      <dgm:prSet presAssocID="{600D9344-73C1-40A2-A02C-119FC58A7F97}" presName="spacer" presStyleCnt="0"/>
      <dgm:spPr/>
    </dgm:pt>
    <dgm:pt modelId="{1E0432BC-93E4-42E8-8D38-981859F42D19}" type="pres">
      <dgm:prSet presAssocID="{7A26CC8D-A859-4581-B1CB-E6C6E42D6BF9}" presName="parentText" presStyleLbl="node1" presStyleIdx="2" presStyleCnt="4">
        <dgm:presLayoutVars>
          <dgm:chMax val="0"/>
          <dgm:bulletEnabled val="1"/>
        </dgm:presLayoutVars>
      </dgm:prSet>
      <dgm:spPr/>
    </dgm:pt>
    <dgm:pt modelId="{7E719CBE-DC81-4150-A606-528C94D7B68C}" type="pres">
      <dgm:prSet presAssocID="{1017EE6F-341A-44FD-9737-FA3D3F604D49}" presName="spacer" presStyleCnt="0"/>
      <dgm:spPr/>
    </dgm:pt>
    <dgm:pt modelId="{8B1B0B9A-04FA-43D0-8FBC-FB413C60376B}" type="pres">
      <dgm:prSet presAssocID="{52D79369-F2D8-41A1-A4A1-56060E53F713}" presName="parentText" presStyleLbl="node1" presStyleIdx="3" presStyleCnt="4">
        <dgm:presLayoutVars>
          <dgm:chMax val="0"/>
          <dgm:bulletEnabled val="1"/>
        </dgm:presLayoutVars>
      </dgm:prSet>
      <dgm:spPr/>
    </dgm:pt>
  </dgm:ptLst>
  <dgm:cxnLst>
    <dgm:cxn modelId="{D94BD305-8149-4396-886B-1F48E489385C}" srcId="{E1BF25EC-3088-422A-AB1B-AC92CDFC51D7}" destId="{739E6792-4806-47C3-8662-C4AA958C9D9B}" srcOrd="0" destOrd="0" parTransId="{6C075E07-13D5-47DC-9382-BDCD2DC54ABA}" sibTransId="{629026B5-414F-43E4-B731-C3B5506DED61}"/>
    <dgm:cxn modelId="{E335CD1B-3987-4D34-9706-665B30CA732B}" type="presOf" srcId="{E1BF25EC-3088-422A-AB1B-AC92CDFC51D7}" destId="{BF996B7A-2181-45DD-ABE8-86417769D848}" srcOrd="0" destOrd="0" presId="urn:microsoft.com/office/officeart/2005/8/layout/vList2"/>
    <dgm:cxn modelId="{E96A4424-9B6B-4A8B-8F8D-6052FD026CE7}" type="presOf" srcId="{18C02B12-1AA2-4AF1-AB70-71E23189453E}" destId="{5BBD9793-67D4-4745-80C0-2BB2CD69EE3B}" srcOrd="0" destOrd="0" presId="urn:microsoft.com/office/officeart/2005/8/layout/vList2"/>
    <dgm:cxn modelId="{C62C562E-2760-4629-A823-8F652E402A30}" type="presOf" srcId="{52D79369-F2D8-41A1-A4A1-56060E53F713}" destId="{8B1B0B9A-04FA-43D0-8FBC-FB413C60376B}" srcOrd="0" destOrd="0" presId="urn:microsoft.com/office/officeart/2005/8/layout/vList2"/>
    <dgm:cxn modelId="{0036335B-7782-4392-B4AE-F640CB8364DA}" type="presOf" srcId="{7A26CC8D-A859-4581-B1CB-E6C6E42D6BF9}" destId="{1E0432BC-93E4-42E8-8D38-981859F42D19}" srcOrd="0" destOrd="0" presId="urn:microsoft.com/office/officeart/2005/8/layout/vList2"/>
    <dgm:cxn modelId="{31050365-D3AD-46EF-A00D-FE17FB53ECCA}" srcId="{E1BF25EC-3088-422A-AB1B-AC92CDFC51D7}" destId="{18C02B12-1AA2-4AF1-AB70-71E23189453E}" srcOrd="1" destOrd="0" parTransId="{1ECBACA4-253D-4B33-8CCB-F66935104891}" sibTransId="{600D9344-73C1-40A2-A02C-119FC58A7F97}"/>
    <dgm:cxn modelId="{8FA78969-C4B3-4904-8ECE-10882FD212AF}" srcId="{E1BF25EC-3088-422A-AB1B-AC92CDFC51D7}" destId="{52D79369-F2D8-41A1-A4A1-56060E53F713}" srcOrd="3" destOrd="0" parTransId="{6FDC9006-0BED-476F-B202-C34DA0EBED4C}" sibTransId="{7229ECEE-23E5-47BE-ABB0-E2B33E0A09B3}"/>
    <dgm:cxn modelId="{4ACCF369-48A5-46D5-A47C-2B2502DDE865}" srcId="{E1BF25EC-3088-422A-AB1B-AC92CDFC51D7}" destId="{7A26CC8D-A859-4581-B1CB-E6C6E42D6BF9}" srcOrd="2" destOrd="0" parTransId="{E8917CC2-0C65-46BF-9516-98648320608E}" sibTransId="{1017EE6F-341A-44FD-9737-FA3D3F604D49}"/>
    <dgm:cxn modelId="{620F1FA6-DCA3-494A-8F23-6F25C7FD8C20}" type="presOf" srcId="{739E6792-4806-47C3-8662-C4AA958C9D9B}" destId="{0C744171-2320-491C-88B6-5E74FF712F40}" srcOrd="0" destOrd="0" presId="urn:microsoft.com/office/officeart/2005/8/layout/vList2"/>
    <dgm:cxn modelId="{FDB71C56-CB12-442A-A4D9-F1C5BB2E1461}" type="presParOf" srcId="{BF996B7A-2181-45DD-ABE8-86417769D848}" destId="{0C744171-2320-491C-88B6-5E74FF712F40}" srcOrd="0" destOrd="0" presId="urn:microsoft.com/office/officeart/2005/8/layout/vList2"/>
    <dgm:cxn modelId="{A543F371-04BC-4EFD-B94B-9231049ED9D6}" type="presParOf" srcId="{BF996B7A-2181-45DD-ABE8-86417769D848}" destId="{8475ECA8-1359-41FD-B10B-89A1EB4FD4FA}" srcOrd="1" destOrd="0" presId="urn:microsoft.com/office/officeart/2005/8/layout/vList2"/>
    <dgm:cxn modelId="{18ABA6A8-F5DA-4E02-8772-E4D684CA7C27}" type="presParOf" srcId="{BF996B7A-2181-45DD-ABE8-86417769D848}" destId="{5BBD9793-67D4-4745-80C0-2BB2CD69EE3B}" srcOrd="2" destOrd="0" presId="urn:microsoft.com/office/officeart/2005/8/layout/vList2"/>
    <dgm:cxn modelId="{3BE6FC95-0355-4033-88CB-1FA7FACF8815}" type="presParOf" srcId="{BF996B7A-2181-45DD-ABE8-86417769D848}" destId="{160504F7-D3FE-472D-860F-032EEE99AAC1}" srcOrd="3" destOrd="0" presId="urn:microsoft.com/office/officeart/2005/8/layout/vList2"/>
    <dgm:cxn modelId="{7FF93576-2017-4CD0-94BC-875D9A0DCEB3}" type="presParOf" srcId="{BF996B7A-2181-45DD-ABE8-86417769D848}" destId="{1E0432BC-93E4-42E8-8D38-981859F42D19}" srcOrd="4" destOrd="0" presId="urn:microsoft.com/office/officeart/2005/8/layout/vList2"/>
    <dgm:cxn modelId="{8FF236AE-25A2-44F4-94B9-01EE8CC3BFD9}" type="presParOf" srcId="{BF996B7A-2181-45DD-ABE8-86417769D848}" destId="{7E719CBE-DC81-4150-A606-528C94D7B68C}" srcOrd="5" destOrd="0" presId="urn:microsoft.com/office/officeart/2005/8/layout/vList2"/>
    <dgm:cxn modelId="{F353260A-D545-4BEC-A40E-5E084D834B81}" type="presParOf" srcId="{BF996B7A-2181-45DD-ABE8-86417769D848}" destId="{8B1B0B9A-04FA-43D0-8FBC-FB413C60376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D44AF8-2D15-438D-8249-1D829D7C6104}"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A090CC88-3BF9-4946-A34A-551556C1A491}">
      <dgm:prSet/>
      <dgm:spPr/>
      <dgm:t>
        <a:bodyPr/>
        <a:lstStyle/>
        <a:p>
          <a:r>
            <a:rPr lang="en-GB" dirty="0"/>
            <a:t>Needed for iron absorption and multiple enzyme systems</a:t>
          </a:r>
          <a:endParaRPr lang="en-US" dirty="0"/>
        </a:p>
      </dgm:t>
    </dgm:pt>
    <dgm:pt modelId="{111DF756-C47D-4457-9D0E-8BE7341BAD44}" type="parTrans" cxnId="{62867C6C-0275-484C-B980-24BEC2344490}">
      <dgm:prSet/>
      <dgm:spPr/>
      <dgm:t>
        <a:bodyPr/>
        <a:lstStyle/>
        <a:p>
          <a:endParaRPr lang="en-US"/>
        </a:p>
      </dgm:t>
    </dgm:pt>
    <dgm:pt modelId="{6A32358E-281D-4B71-834B-22028B01F7C3}" type="sibTrans" cxnId="{62867C6C-0275-484C-B980-24BEC2344490}">
      <dgm:prSet/>
      <dgm:spPr/>
      <dgm:t>
        <a:bodyPr/>
        <a:lstStyle/>
        <a:p>
          <a:endParaRPr lang="en-US"/>
        </a:p>
      </dgm:t>
    </dgm:pt>
    <dgm:pt modelId="{339D799D-2C6F-4A1B-A696-A1B5CFAF1272}">
      <dgm:prSet/>
      <dgm:spPr/>
      <dgm:t>
        <a:bodyPr/>
        <a:lstStyle/>
        <a:p>
          <a:r>
            <a:rPr lang="en-GB" dirty="0"/>
            <a:t>Found in fruit and veg</a:t>
          </a:r>
          <a:endParaRPr lang="en-US" dirty="0"/>
        </a:p>
      </dgm:t>
    </dgm:pt>
    <dgm:pt modelId="{B3DF1109-F5B1-4D97-BECC-4A22330141E5}" type="parTrans" cxnId="{93A3A703-7D3B-4499-8147-77292C9DF1E4}">
      <dgm:prSet/>
      <dgm:spPr/>
      <dgm:t>
        <a:bodyPr/>
        <a:lstStyle/>
        <a:p>
          <a:endParaRPr lang="en-US"/>
        </a:p>
      </dgm:t>
    </dgm:pt>
    <dgm:pt modelId="{18509E9A-AC02-436A-BDF7-DF18A1E63EC0}" type="sibTrans" cxnId="{93A3A703-7D3B-4499-8147-77292C9DF1E4}">
      <dgm:prSet/>
      <dgm:spPr/>
      <dgm:t>
        <a:bodyPr/>
        <a:lstStyle/>
        <a:p>
          <a:endParaRPr lang="en-US"/>
        </a:p>
      </dgm:t>
    </dgm:pt>
    <dgm:pt modelId="{A5B56E31-EC93-4DA0-B1BB-E16AEACB1A89}">
      <dgm:prSet/>
      <dgm:spPr/>
      <dgm:t>
        <a:bodyPr/>
        <a:lstStyle/>
        <a:p>
          <a:r>
            <a:rPr lang="en-GB" dirty="0"/>
            <a:t>Maybe need to think of ways to increase that are novel to get kids to eat them.</a:t>
          </a:r>
          <a:endParaRPr lang="en-US" dirty="0"/>
        </a:p>
      </dgm:t>
    </dgm:pt>
    <dgm:pt modelId="{25B5B8F3-1E63-45BE-B849-D0B79AD8A31A}" type="parTrans" cxnId="{CFB41541-0534-4309-91E6-1F2297F7C13D}">
      <dgm:prSet/>
      <dgm:spPr/>
      <dgm:t>
        <a:bodyPr/>
        <a:lstStyle/>
        <a:p>
          <a:endParaRPr lang="en-US"/>
        </a:p>
      </dgm:t>
    </dgm:pt>
    <dgm:pt modelId="{25276D4B-5AA0-4693-9DD0-7826E5AE3706}" type="sibTrans" cxnId="{CFB41541-0534-4309-91E6-1F2297F7C13D}">
      <dgm:prSet/>
      <dgm:spPr/>
      <dgm:t>
        <a:bodyPr/>
        <a:lstStyle/>
        <a:p>
          <a:endParaRPr lang="en-US"/>
        </a:p>
      </dgm:t>
    </dgm:pt>
    <dgm:pt modelId="{4E4C167A-E869-4156-BADF-60186FC3BB49}">
      <dgm:prSet/>
      <dgm:spPr/>
      <dgm:t>
        <a:bodyPr/>
        <a:lstStyle/>
        <a:p>
          <a:r>
            <a:rPr lang="en-GB" dirty="0"/>
            <a:t>Suggestions?</a:t>
          </a:r>
          <a:endParaRPr lang="en-US" dirty="0"/>
        </a:p>
      </dgm:t>
    </dgm:pt>
    <dgm:pt modelId="{E8385915-28D9-4841-834D-236161BE7E62}" type="parTrans" cxnId="{34E9B007-D926-4DFF-8490-479E07DA5206}">
      <dgm:prSet/>
      <dgm:spPr/>
      <dgm:t>
        <a:bodyPr/>
        <a:lstStyle/>
        <a:p>
          <a:endParaRPr lang="en-US"/>
        </a:p>
      </dgm:t>
    </dgm:pt>
    <dgm:pt modelId="{82AB355B-13C5-464F-B7C4-D7A334F79404}" type="sibTrans" cxnId="{34E9B007-D926-4DFF-8490-479E07DA5206}">
      <dgm:prSet/>
      <dgm:spPr/>
      <dgm:t>
        <a:bodyPr/>
        <a:lstStyle/>
        <a:p>
          <a:endParaRPr lang="en-US"/>
        </a:p>
      </dgm:t>
    </dgm:pt>
    <dgm:pt modelId="{0AED17D6-851A-40C1-8696-68A9AF7BEC05}" type="pres">
      <dgm:prSet presAssocID="{4AD44AF8-2D15-438D-8249-1D829D7C6104}" presName="matrix" presStyleCnt="0">
        <dgm:presLayoutVars>
          <dgm:chMax val="1"/>
          <dgm:dir/>
          <dgm:resizeHandles val="exact"/>
        </dgm:presLayoutVars>
      </dgm:prSet>
      <dgm:spPr/>
    </dgm:pt>
    <dgm:pt modelId="{91DABA93-68AD-4AF1-826D-599FEC0F3694}" type="pres">
      <dgm:prSet presAssocID="{4AD44AF8-2D15-438D-8249-1D829D7C6104}" presName="diamond" presStyleLbl="bgShp" presStyleIdx="0" presStyleCnt="1"/>
      <dgm:spPr/>
    </dgm:pt>
    <dgm:pt modelId="{B7A58691-F666-443E-B72C-9C872F7125E3}" type="pres">
      <dgm:prSet presAssocID="{4AD44AF8-2D15-438D-8249-1D829D7C6104}" presName="quad1" presStyleLbl="node1" presStyleIdx="0" presStyleCnt="4">
        <dgm:presLayoutVars>
          <dgm:chMax val="0"/>
          <dgm:chPref val="0"/>
          <dgm:bulletEnabled val="1"/>
        </dgm:presLayoutVars>
      </dgm:prSet>
      <dgm:spPr/>
    </dgm:pt>
    <dgm:pt modelId="{E7A658AD-04DE-4949-BF68-437B85403876}" type="pres">
      <dgm:prSet presAssocID="{4AD44AF8-2D15-438D-8249-1D829D7C6104}" presName="quad2" presStyleLbl="node1" presStyleIdx="1" presStyleCnt="4">
        <dgm:presLayoutVars>
          <dgm:chMax val="0"/>
          <dgm:chPref val="0"/>
          <dgm:bulletEnabled val="1"/>
        </dgm:presLayoutVars>
      </dgm:prSet>
      <dgm:spPr/>
    </dgm:pt>
    <dgm:pt modelId="{C261262A-3D9B-4A56-8856-7D433CE26EC4}" type="pres">
      <dgm:prSet presAssocID="{4AD44AF8-2D15-438D-8249-1D829D7C6104}" presName="quad3" presStyleLbl="node1" presStyleIdx="2" presStyleCnt="4">
        <dgm:presLayoutVars>
          <dgm:chMax val="0"/>
          <dgm:chPref val="0"/>
          <dgm:bulletEnabled val="1"/>
        </dgm:presLayoutVars>
      </dgm:prSet>
      <dgm:spPr/>
    </dgm:pt>
    <dgm:pt modelId="{8E2282C8-EC01-4AC3-9F3A-E644F55312C8}" type="pres">
      <dgm:prSet presAssocID="{4AD44AF8-2D15-438D-8249-1D829D7C6104}" presName="quad4" presStyleLbl="node1" presStyleIdx="3" presStyleCnt="4">
        <dgm:presLayoutVars>
          <dgm:chMax val="0"/>
          <dgm:chPref val="0"/>
          <dgm:bulletEnabled val="1"/>
        </dgm:presLayoutVars>
      </dgm:prSet>
      <dgm:spPr/>
    </dgm:pt>
  </dgm:ptLst>
  <dgm:cxnLst>
    <dgm:cxn modelId="{93A3A703-7D3B-4499-8147-77292C9DF1E4}" srcId="{4AD44AF8-2D15-438D-8249-1D829D7C6104}" destId="{339D799D-2C6F-4A1B-A696-A1B5CFAF1272}" srcOrd="1" destOrd="0" parTransId="{B3DF1109-F5B1-4D97-BECC-4A22330141E5}" sibTransId="{18509E9A-AC02-436A-BDF7-DF18A1E63EC0}"/>
    <dgm:cxn modelId="{34E9B007-D926-4DFF-8490-479E07DA5206}" srcId="{4AD44AF8-2D15-438D-8249-1D829D7C6104}" destId="{4E4C167A-E869-4156-BADF-60186FC3BB49}" srcOrd="3" destOrd="0" parTransId="{E8385915-28D9-4841-834D-236161BE7E62}" sibTransId="{82AB355B-13C5-464F-B7C4-D7A334F79404}"/>
    <dgm:cxn modelId="{09F20414-B7F1-4CCE-9167-6E3743B29AA2}" type="presOf" srcId="{A090CC88-3BF9-4946-A34A-551556C1A491}" destId="{B7A58691-F666-443E-B72C-9C872F7125E3}" srcOrd="0" destOrd="0" presId="urn:microsoft.com/office/officeart/2005/8/layout/matrix3"/>
    <dgm:cxn modelId="{CFB41541-0534-4309-91E6-1F2297F7C13D}" srcId="{4AD44AF8-2D15-438D-8249-1D829D7C6104}" destId="{A5B56E31-EC93-4DA0-B1BB-E16AEACB1A89}" srcOrd="2" destOrd="0" parTransId="{25B5B8F3-1E63-45BE-B849-D0B79AD8A31A}" sibTransId="{25276D4B-5AA0-4693-9DD0-7826E5AE3706}"/>
    <dgm:cxn modelId="{62867C6C-0275-484C-B980-24BEC2344490}" srcId="{4AD44AF8-2D15-438D-8249-1D829D7C6104}" destId="{A090CC88-3BF9-4946-A34A-551556C1A491}" srcOrd="0" destOrd="0" parTransId="{111DF756-C47D-4457-9D0E-8BE7341BAD44}" sibTransId="{6A32358E-281D-4B71-834B-22028B01F7C3}"/>
    <dgm:cxn modelId="{7A51E74D-A73B-4432-96EC-A3FF078F4478}" type="presOf" srcId="{4E4C167A-E869-4156-BADF-60186FC3BB49}" destId="{8E2282C8-EC01-4AC3-9F3A-E644F55312C8}" srcOrd="0" destOrd="0" presId="urn:microsoft.com/office/officeart/2005/8/layout/matrix3"/>
    <dgm:cxn modelId="{B6C3E793-2980-4669-9997-684F8BA25B1B}" type="presOf" srcId="{4AD44AF8-2D15-438D-8249-1D829D7C6104}" destId="{0AED17D6-851A-40C1-8696-68A9AF7BEC05}" srcOrd="0" destOrd="0" presId="urn:microsoft.com/office/officeart/2005/8/layout/matrix3"/>
    <dgm:cxn modelId="{F5F07A95-6347-458F-9C5E-FB0EE5F51930}" type="presOf" srcId="{A5B56E31-EC93-4DA0-B1BB-E16AEACB1A89}" destId="{C261262A-3D9B-4A56-8856-7D433CE26EC4}" srcOrd="0" destOrd="0" presId="urn:microsoft.com/office/officeart/2005/8/layout/matrix3"/>
    <dgm:cxn modelId="{67CA51BF-E4C2-4165-A2A9-AAC2FF039648}" type="presOf" srcId="{339D799D-2C6F-4A1B-A696-A1B5CFAF1272}" destId="{E7A658AD-04DE-4949-BF68-437B85403876}" srcOrd="0" destOrd="0" presId="urn:microsoft.com/office/officeart/2005/8/layout/matrix3"/>
    <dgm:cxn modelId="{0EF50E56-90B7-4C25-9785-8AD08FB5A736}" type="presParOf" srcId="{0AED17D6-851A-40C1-8696-68A9AF7BEC05}" destId="{91DABA93-68AD-4AF1-826D-599FEC0F3694}" srcOrd="0" destOrd="0" presId="urn:microsoft.com/office/officeart/2005/8/layout/matrix3"/>
    <dgm:cxn modelId="{1533F5A5-AFB0-462B-9B40-C484487FD889}" type="presParOf" srcId="{0AED17D6-851A-40C1-8696-68A9AF7BEC05}" destId="{B7A58691-F666-443E-B72C-9C872F7125E3}" srcOrd="1" destOrd="0" presId="urn:microsoft.com/office/officeart/2005/8/layout/matrix3"/>
    <dgm:cxn modelId="{35896E5C-5ED9-41E7-97BC-476887918946}" type="presParOf" srcId="{0AED17D6-851A-40C1-8696-68A9AF7BEC05}" destId="{E7A658AD-04DE-4949-BF68-437B85403876}" srcOrd="2" destOrd="0" presId="urn:microsoft.com/office/officeart/2005/8/layout/matrix3"/>
    <dgm:cxn modelId="{02401D2F-585A-4F74-9426-50A9C0C1D6CF}" type="presParOf" srcId="{0AED17D6-851A-40C1-8696-68A9AF7BEC05}" destId="{C261262A-3D9B-4A56-8856-7D433CE26EC4}" srcOrd="3" destOrd="0" presId="urn:microsoft.com/office/officeart/2005/8/layout/matrix3"/>
    <dgm:cxn modelId="{C047B8EC-0702-4B58-A04A-7AF0F9D9FE37}" type="presParOf" srcId="{0AED17D6-851A-40C1-8696-68A9AF7BEC05}" destId="{8E2282C8-EC01-4AC3-9F3A-E644F55312C8}"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25C69F6-D40E-4D0F-B5CC-F5F1C0362D1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430436-25A2-48CD-AF48-DC2D118C2909}">
      <dgm:prSet/>
      <dgm:spPr/>
      <dgm:t>
        <a:bodyPr/>
        <a:lstStyle/>
        <a:p>
          <a:r>
            <a:rPr lang="en-GB" dirty="0"/>
            <a:t>Needed for bone strength</a:t>
          </a:r>
          <a:endParaRPr lang="en-US" dirty="0"/>
        </a:p>
      </dgm:t>
    </dgm:pt>
    <dgm:pt modelId="{808707F2-D3B4-4605-88F6-F5365AE795DC}" type="parTrans" cxnId="{71794DD8-E851-4F6B-A2BC-723FD8E17DE8}">
      <dgm:prSet/>
      <dgm:spPr/>
      <dgm:t>
        <a:bodyPr/>
        <a:lstStyle/>
        <a:p>
          <a:endParaRPr lang="en-US"/>
        </a:p>
      </dgm:t>
    </dgm:pt>
    <dgm:pt modelId="{BA6DEFF5-A8D3-4829-B760-96B3A9B49270}" type="sibTrans" cxnId="{71794DD8-E851-4F6B-A2BC-723FD8E17DE8}">
      <dgm:prSet/>
      <dgm:spPr/>
      <dgm:t>
        <a:bodyPr/>
        <a:lstStyle/>
        <a:p>
          <a:endParaRPr lang="en-US"/>
        </a:p>
      </dgm:t>
    </dgm:pt>
    <dgm:pt modelId="{B92D9BAB-A0DC-4AE2-8600-6516AF7D2172}">
      <dgm:prSet/>
      <dgm:spPr/>
      <dgm:t>
        <a:bodyPr/>
        <a:lstStyle/>
        <a:p>
          <a:r>
            <a:rPr lang="en-GB" dirty="0"/>
            <a:t>Best sources are dairy products – getting kids to have a pint of milk a day gives day/600mg .</a:t>
          </a:r>
          <a:endParaRPr lang="en-US" dirty="0"/>
        </a:p>
      </dgm:t>
    </dgm:pt>
    <dgm:pt modelId="{C3025E5D-7980-48C3-A2DB-B81F5ECAE9A0}" type="parTrans" cxnId="{CE3D1D58-AD7B-494E-96D9-B5CE0BC951B7}">
      <dgm:prSet/>
      <dgm:spPr/>
      <dgm:t>
        <a:bodyPr/>
        <a:lstStyle/>
        <a:p>
          <a:endParaRPr lang="en-US"/>
        </a:p>
      </dgm:t>
    </dgm:pt>
    <dgm:pt modelId="{4C6B0CD4-E9A1-482A-B0BA-76A92EDB12DD}" type="sibTrans" cxnId="{CE3D1D58-AD7B-494E-96D9-B5CE0BC951B7}">
      <dgm:prSet/>
      <dgm:spPr/>
      <dgm:t>
        <a:bodyPr/>
        <a:lstStyle/>
        <a:p>
          <a:endParaRPr lang="en-US"/>
        </a:p>
      </dgm:t>
    </dgm:pt>
    <dgm:pt modelId="{56BEAFDB-DA52-491B-99FB-C933A1191C06}">
      <dgm:prSet/>
      <dgm:spPr/>
      <dgm:t>
        <a:bodyPr/>
        <a:lstStyle/>
        <a:p>
          <a:r>
            <a:rPr lang="en-GB" dirty="0"/>
            <a:t>If no dairy you may have to consider a supplement </a:t>
          </a:r>
          <a:endParaRPr lang="en-US" dirty="0"/>
        </a:p>
      </dgm:t>
    </dgm:pt>
    <dgm:pt modelId="{A297B115-5A3D-4817-8F68-AE09A21F7098}" type="parTrans" cxnId="{B0327BEB-20A8-4F54-9D85-C30C977C8CC1}">
      <dgm:prSet/>
      <dgm:spPr/>
      <dgm:t>
        <a:bodyPr/>
        <a:lstStyle/>
        <a:p>
          <a:endParaRPr lang="en-US"/>
        </a:p>
      </dgm:t>
    </dgm:pt>
    <dgm:pt modelId="{9243C8A2-D35A-43B2-B482-52F434A5CF0A}" type="sibTrans" cxnId="{B0327BEB-20A8-4F54-9D85-C30C977C8CC1}">
      <dgm:prSet/>
      <dgm:spPr/>
      <dgm:t>
        <a:bodyPr/>
        <a:lstStyle/>
        <a:p>
          <a:endParaRPr lang="en-US"/>
        </a:p>
      </dgm:t>
    </dgm:pt>
    <dgm:pt modelId="{A48C8C80-E146-4E72-9CCF-7BC150B6D466}">
      <dgm:prSet/>
      <dgm:spPr/>
      <dgm:t>
        <a:bodyPr/>
        <a:lstStyle/>
        <a:p>
          <a:r>
            <a:rPr lang="en-GB" dirty="0"/>
            <a:t>Low bone density can result in rickets and in later life osteoporosis</a:t>
          </a:r>
          <a:endParaRPr lang="en-US" dirty="0"/>
        </a:p>
      </dgm:t>
    </dgm:pt>
    <dgm:pt modelId="{344F3E10-FA30-478E-B1C9-B6063FD684C9}" type="parTrans" cxnId="{8D471CB2-DA06-41FD-B0FF-549529B21C8E}">
      <dgm:prSet/>
      <dgm:spPr/>
      <dgm:t>
        <a:bodyPr/>
        <a:lstStyle/>
        <a:p>
          <a:endParaRPr lang="en-US"/>
        </a:p>
      </dgm:t>
    </dgm:pt>
    <dgm:pt modelId="{AE545662-5745-4F12-9E3C-DE56C6A0C94B}" type="sibTrans" cxnId="{8D471CB2-DA06-41FD-B0FF-549529B21C8E}">
      <dgm:prSet/>
      <dgm:spPr/>
      <dgm:t>
        <a:bodyPr/>
        <a:lstStyle/>
        <a:p>
          <a:endParaRPr lang="en-US"/>
        </a:p>
      </dgm:t>
    </dgm:pt>
    <dgm:pt modelId="{A5F3C9CE-B1F3-4B58-9321-F910040660C6}" type="pres">
      <dgm:prSet presAssocID="{925C69F6-D40E-4D0F-B5CC-F5F1C0362D11}" presName="linear" presStyleCnt="0">
        <dgm:presLayoutVars>
          <dgm:animLvl val="lvl"/>
          <dgm:resizeHandles val="exact"/>
        </dgm:presLayoutVars>
      </dgm:prSet>
      <dgm:spPr/>
    </dgm:pt>
    <dgm:pt modelId="{E42C4460-3869-4E41-90D4-267EFD8C366E}" type="pres">
      <dgm:prSet presAssocID="{CF430436-25A2-48CD-AF48-DC2D118C2909}" presName="parentText" presStyleLbl="node1" presStyleIdx="0" presStyleCnt="4">
        <dgm:presLayoutVars>
          <dgm:chMax val="0"/>
          <dgm:bulletEnabled val="1"/>
        </dgm:presLayoutVars>
      </dgm:prSet>
      <dgm:spPr/>
    </dgm:pt>
    <dgm:pt modelId="{7CA85CB4-1FFB-4187-84D8-5456466D306F}" type="pres">
      <dgm:prSet presAssocID="{BA6DEFF5-A8D3-4829-B760-96B3A9B49270}" presName="spacer" presStyleCnt="0"/>
      <dgm:spPr/>
    </dgm:pt>
    <dgm:pt modelId="{4DC7FC25-758E-4957-8E61-7FE21032574E}" type="pres">
      <dgm:prSet presAssocID="{B92D9BAB-A0DC-4AE2-8600-6516AF7D2172}" presName="parentText" presStyleLbl="node1" presStyleIdx="1" presStyleCnt="4">
        <dgm:presLayoutVars>
          <dgm:chMax val="0"/>
          <dgm:bulletEnabled val="1"/>
        </dgm:presLayoutVars>
      </dgm:prSet>
      <dgm:spPr/>
    </dgm:pt>
    <dgm:pt modelId="{BF0DE269-E1CF-456E-BBE5-EDBA537DECAE}" type="pres">
      <dgm:prSet presAssocID="{4C6B0CD4-E9A1-482A-B0BA-76A92EDB12DD}" presName="spacer" presStyleCnt="0"/>
      <dgm:spPr/>
    </dgm:pt>
    <dgm:pt modelId="{93437524-8863-4695-ACD3-AEAE09936119}" type="pres">
      <dgm:prSet presAssocID="{56BEAFDB-DA52-491B-99FB-C933A1191C06}" presName="parentText" presStyleLbl="node1" presStyleIdx="2" presStyleCnt="4">
        <dgm:presLayoutVars>
          <dgm:chMax val="0"/>
          <dgm:bulletEnabled val="1"/>
        </dgm:presLayoutVars>
      </dgm:prSet>
      <dgm:spPr/>
    </dgm:pt>
    <dgm:pt modelId="{F104589E-9C45-4CAF-A2A1-21A6755EB74E}" type="pres">
      <dgm:prSet presAssocID="{9243C8A2-D35A-43B2-B482-52F434A5CF0A}" presName="spacer" presStyleCnt="0"/>
      <dgm:spPr/>
    </dgm:pt>
    <dgm:pt modelId="{B755BE0A-4E26-4E32-BF20-5404022A2A55}" type="pres">
      <dgm:prSet presAssocID="{A48C8C80-E146-4E72-9CCF-7BC150B6D466}" presName="parentText" presStyleLbl="node1" presStyleIdx="3" presStyleCnt="4">
        <dgm:presLayoutVars>
          <dgm:chMax val="0"/>
          <dgm:bulletEnabled val="1"/>
        </dgm:presLayoutVars>
      </dgm:prSet>
      <dgm:spPr/>
    </dgm:pt>
  </dgm:ptLst>
  <dgm:cxnLst>
    <dgm:cxn modelId="{36503E16-9DC6-4268-8E16-11AFC21A405A}" type="presOf" srcId="{B92D9BAB-A0DC-4AE2-8600-6516AF7D2172}" destId="{4DC7FC25-758E-4957-8E61-7FE21032574E}" srcOrd="0" destOrd="0" presId="urn:microsoft.com/office/officeart/2005/8/layout/vList2"/>
    <dgm:cxn modelId="{E6F51D27-CFD6-4FB9-B01A-A11BEBC9098E}" type="presOf" srcId="{56BEAFDB-DA52-491B-99FB-C933A1191C06}" destId="{93437524-8863-4695-ACD3-AEAE09936119}" srcOrd="0" destOrd="0" presId="urn:microsoft.com/office/officeart/2005/8/layout/vList2"/>
    <dgm:cxn modelId="{CE3D1D58-AD7B-494E-96D9-B5CE0BC951B7}" srcId="{925C69F6-D40E-4D0F-B5CC-F5F1C0362D11}" destId="{B92D9BAB-A0DC-4AE2-8600-6516AF7D2172}" srcOrd="1" destOrd="0" parTransId="{C3025E5D-7980-48C3-A2DB-B81F5ECAE9A0}" sibTransId="{4C6B0CD4-E9A1-482A-B0BA-76A92EDB12DD}"/>
    <dgm:cxn modelId="{3F2B4F96-05E8-465C-9E0A-183F328DE108}" type="presOf" srcId="{A48C8C80-E146-4E72-9CCF-7BC150B6D466}" destId="{B755BE0A-4E26-4E32-BF20-5404022A2A55}" srcOrd="0" destOrd="0" presId="urn:microsoft.com/office/officeart/2005/8/layout/vList2"/>
    <dgm:cxn modelId="{8D471CB2-DA06-41FD-B0FF-549529B21C8E}" srcId="{925C69F6-D40E-4D0F-B5CC-F5F1C0362D11}" destId="{A48C8C80-E146-4E72-9CCF-7BC150B6D466}" srcOrd="3" destOrd="0" parTransId="{344F3E10-FA30-478E-B1C9-B6063FD684C9}" sibTransId="{AE545662-5745-4F12-9E3C-DE56C6A0C94B}"/>
    <dgm:cxn modelId="{71794DD8-E851-4F6B-A2BC-723FD8E17DE8}" srcId="{925C69F6-D40E-4D0F-B5CC-F5F1C0362D11}" destId="{CF430436-25A2-48CD-AF48-DC2D118C2909}" srcOrd="0" destOrd="0" parTransId="{808707F2-D3B4-4605-88F6-F5365AE795DC}" sibTransId="{BA6DEFF5-A8D3-4829-B760-96B3A9B49270}"/>
    <dgm:cxn modelId="{0DB067E4-FC96-420D-9302-D31484B98B47}" type="presOf" srcId="{925C69F6-D40E-4D0F-B5CC-F5F1C0362D11}" destId="{A5F3C9CE-B1F3-4B58-9321-F910040660C6}" srcOrd="0" destOrd="0" presId="urn:microsoft.com/office/officeart/2005/8/layout/vList2"/>
    <dgm:cxn modelId="{A2311BEA-91FE-4F49-AB41-41EEF4A0EAE7}" type="presOf" srcId="{CF430436-25A2-48CD-AF48-DC2D118C2909}" destId="{E42C4460-3869-4E41-90D4-267EFD8C366E}" srcOrd="0" destOrd="0" presId="urn:microsoft.com/office/officeart/2005/8/layout/vList2"/>
    <dgm:cxn modelId="{B0327BEB-20A8-4F54-9D85-C30C977C8CC1}" srcId="{925C69F6-D40E-4D0F-B5CC-F5F1C0362D11}" destId="{56BEAFDB-DA52-491B-99FB-C933A1191C06}" srcOrd="2" destOrd="0" parTransId="{A297B115-5A3D-4817-8F68-AE09A21F7098}" sibTransId="{9243C8A2-D35A-43B2-B482-52F434A5CF0A}"/>
    <dgm:cxn modelId="{D640D2EE-6A6A-45D6-9713-0EE9B5A7BF4D}" type="presParOf" srcId="{A5F3C9CE-B1F3-4B58-9321-F910040660C6}" destId="{E42C4460-3869-4E41-90D4-267EFD8C366E}" srcOrd="0" destOrd="0" presId="urn:microsoft.com/office/officeart/2005/8/layout/vList2"/>
    <dgm:cxn modelId="{581A6D89-F9A0-468E-8272-2723B12CEC2F}" type="presParOf" srcId="{A5F3C9CE-B1F3-4B58-9321-F910040660C6}" destId="{7CA85CB4-1FFB-4187-84D8-5456466D306F}" srcOrd="1" destOrd="0" presId="urn:microsoft.com/office/officeart/2005/8/layout/vList2"/>
    <dgm:cxn modelId="{5EFD1F9A-A61D-4CBB-8834-C22B1D59836C}" type="presParOf" srcId="{A5F3C9CE-B1F3-4B58-9321-F910040660C6}" destId="{4DC7FC25-758E-4957-8E61-7FE21032574E}" srcOrd="2" destOrd="0" presId="urn:microsoft.com/office/officeart/2005/8/layout/vList2"/>
    <dgm:cxn modelId="{A1A2A363-569E-41CE-B0ED-14C4AE7861D9}" type="presParOf" srcId="{A5F3C9CE-B1F3-4B58-9321-F910040660C6}" destId="{BF0DE269-E1CF-456E-BBE5-EDBA537DECAE}" srcOrd="3" destOrd="0" presId="urn:microsoft.com/office/officeart/2005/8/layout/vList2"/>
    <dgm:cxn modelId="{D15B7617-9D60-477D-ACD8-FD20021965EF}" type="presParOf" srcId="{A5F3C9CE-B1F3-4B58-9321-F910040660C6}" destId="{93437524-8863-4695-ACD3-AEAE09936119}" srcOrd="4" destOrd="0" presId="urn:microsoft.com/office/officeart/2005/8/layout/vList2"/>
    <dgm:cxn modelId="{872813C5-C1AB-4414-8CFC-CE6F8AE060AA}" type="presParOf" srcId="{A5F3C9CE-B1F3-4B58-9321-F910040660C6}" destId="{F104589E-9C45-4CAF-A2A1-21A6755EB74E}" srcOrd="5" destOrd="0" presId="urn:microsoft.com/office/officeart/2005/8/layout/vList2"/>
    <dgm:cxn modelId="{3E6E4A30-769C-40E1-AAF4-B63DB0E33B5A}" type="presParOf" srcId="{A5F3C9CE-B1F3-4B58-9321-F910040660C6}" destId="{B755BE0A-4E26-4E32-BF20-5404022A2A5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A31F8C2-5D30-40DA-8253-5722BA6EA98B}"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C185ACE-9551-4ADF-9AD5-07A9C031C3C5}">
      <dgm:prSet/>
      <dgm:spPr/>
      <dgm:t>
        <a:bodyPr/>
        <a:lstStyle/>
        <a:p>
          <a:r>
            <a:rPr lang="en-GB" dirty="0"/>
            <a:t>Teenage years can result in changes in eating habits – friends influence, missing meals, eating out, unnecessary dieting.</a:t>
          </a:r>
          <a:endParaRPr lang="en-US" dirty="0"/>
        </a:p>
      </dgm:t>
    </dgm:pt>
    <dgm:pt modelId="{8A844742-C2CC-4B87-9636-52A437858E39}" type="parTrans" cxnId="{C88417C7-C32A-4237-93EC-D65A31CB2E54}">
      <dgm:prSet/>
      <dgm:spPr/>
      <dgm:t>
        <a:bodyPr/>
        <a:lstStyle/>
        <a:p>
          <a:endParaRPr lang="en-US"/>
        </a:p>
      </dgm:t>
    </dgm:pt>
    <dgm:pt modelId="{255D5281-DA98-4797-91EB-E65A1BA5B46B}" type="sibTrans" cxnId="{C88417C7-C32A-4237-93EC-D65A31CB2E54}">
      <dgm:prSet/>
      <dgm:spPr/>
      <dgm:t>
        <a:bodyPr/>
        <a:lstStyle/>
        <a:p>
          <a:endParaRPr lang="en-US"/>
        </a:p>
      </dgm:t>
    </dgm:pt>
    <dgm:pt modelId="{C909C32D-B835-42AD-A707-66BE30E43975}">
      <dgm:prSet/>
      <dgm:spPr/>
      <dgm:t>
        <a:bodyPr/>
        <a:lstStyle/>
        <a:p>
          <a:r>
            <a:rPr lang="en-GB" dirty="0"/>
            <a:t>Promoting good eating habits is a useful tool to use with young athletes</a:t>
          </a:r>
          <a:endParaRPr lang="en-US" dirty="0"/>
        </a:p>
      </dgm:t>
    </dgm:pt>
    <dgm:pt modelId="{7E922AEA-87DC-4E65-AA8A-2C0B3B9202B3}" type="parTrans" cxnId="{8B1D1455-2963-4EE6-A529-957DCF926F99}">
      <dgm:prSet/>
      <dgm:spPr/>
      <dgm:t>
        <a:bodyPr/>
        <a:lstStyle/>
        <a:p>
          <a:endParaRPr lang="en-US"/>
        </a:p>
      </dgm:t>
    </dgm:pt>
    <dgm:pt modelId="{16C7BDA4-E9EF-41D3-B3E5-36F0413F2DD2}" type="sibTrans" cxnId="{8B1D1455-2963-4EE6-A529-957DCF926F99}">
      <dgm:prSet/>
      <dgm:spPr/>
      <dgm:t>
        <a:bodyPr/>
        <a:lstStyle/>
        <a:p>
          <a:endParaRPr lang="en-US"/>
        </a:p>
      </dgm:t>
    </dgm:pt>
    <dgm:pt modelId="{715E8535-1ABF-45F4-8665-3AAEA3885A3C}" type="pres">
      <dgm:prSet presAssocID="{3A31F8C2-5D30-40DA-8253-5722BA6EA98B}" presName="vert0" presStyleCnt="0">
        <dgm:presLayoutVars>
          <dgm:dir/>
          <dgm:animOne val="branch"/>
          <dgm:animLvl val="lvl"/>
        </dgm:presLayoutVars>
      </dgm:prSet>
      <dgm:spPr/>
    </dgm:pt>
    <dgm:pt modelId="{3C454DAC-141A-48CC-94E4-552C78A16FE8}" type="pres">
      <dgm:prSet presAssocID="{9C185ACE-9551-4ADF-9AD5-07A9C031C3C5}" presName="thickLine" presStyleLbl="alignNode1" presStyleIdx="0" presStyleCnt="2"/>
      <dgm:spPr/>
    </dgm:pt>
    <dgm:pt modelId="{A70F9CD0-0A7B-4BEB-84FB-23508523D77D}" type="pres">
      <dgm:prSet presAssocID="{9C185ACE-9551-4ADF-9AD5-07A9C031C3C5}" presName="horz1" presStyleCnt="0"/>
      <dgm:spPr/>
    </dgm:pt>
    <dgm:pt modelId="{18AF8936-199A-4A08-BD5E-D67FDD3E2A08}" type="pres">
      <dgm:prSet presAssocID="{9C185ACE-9551-4ADF-9AD5-07A9C031C3C5}" presName="tx1" presStyleLbl="revTx" presStyleIdx="0" presStyleCnt="2"/>
      <dgm:spPr/>
    </dgm:pt>
    <dgm:pt modelId="{E38E5A6A-36AA-4EDD-9778-466BA49AD168}" type="pres">
      <dgm:prSet presAssocID="{9C185ACE-9551-4ADF-9AD5-07A9C031C3C5}" presName="vert1" presStyleCnt="0"/>
      <dgm:spPr/>
    </dgm:pt>
    <dgm:pt modelId="{9A4F3B9E-E3A1-4876-8068-68C56FD4097A}" type="pres">
      <dgm:prSet presAssocID="{C909C32D-B835-42AD-A707-66BE30E43975}" presName="thickLine" presStyleLbl="alignNode1" presStyleIdx="1" presStyleCnt="2"/>
      <dgm:spPr/>
    </dgm:pt>
    <dgm:pt modelId="{EEF535D6-3916-4CA8-BF3C-FB523248EAEE}" type="pres">
      <dgm:prSet presAssocID="{C909C32D-B835-42AD-A707-66BE30E43975}" presName="horz1" presStyleCnt="0"/>
      <dgm:spPr/>
    </dgm:pt>
    <dgm:pt modelId="{31C1225E-870A-4B6A-BB72-B67EE57AFE6E}" type="pres">
      <dgm:prSet presAssocID="{C909C32D-B835-42AD-A707-66BE30E43975}" presName="tx1" presStyleLbl="revTx" presStyleIdx="1" presStyleCnt="2"/>
      <dgm:spPr/>
    </dgm:pt>
    <dgm:pt modelId="{AED316D8-2A53-4E0E-BCA5-E926C61EA869}" type="pres">
      <dgm:prSet presAssocID="{C909C32D-B835-42AD-A707-66BE30E43975}" presName="vert1" presStyleCnt="0"/>
      <dgm:spPr/>
    </dgm:pt>
  </dgm:ptLst>
  <dgm:cxnLst>
    <dgm:cxn modelId="{8C1BEB6E-470A-4384-BB47-78936026AC97}" type="presOf" srcId="{9C185ACE-9551-4ADF-9AD5-07A9C031C3C5}" destId="{18AF8936-199A-4A08-BD5E-D67FDD3E2A08}" srcOrd="0" destOrd="0" presId="urn:microsoft.com/office/officeart/2008/layout/LinedList"/>
    <dgm:cxn modelId="{8B1D1455-2963-4EE6-A529-957DCF926F99}" srcId="{3A31F8C2-5D30-40DA-8253-5722BA6EA98B}" destId="{C909C32D-B835-42AD-A707-66BE30E43975}" srcOrd="1" destOrd="0" parTransId="{7E922AEA-87DC-4E65-AA8A-2C0B3B9202B3}" sibTransId="{16C7BDA4-E9EF-41D3-B3E5-36F0413F2DD2}"/>
    <dgm:cxn modelId="{6A1919A6-3778-4844-ADC0-E5264CD7A40D}" type="presOf" srcId="{C909C32D-B835-42AD-A707-66BE30E43975}" destId="{31C1225E-870A-4B6A-BB72-B67EE57AFE6E}" srcOrd="0" destOrd="0" presId="urn:microsoft.com/office/officeart/2008/layout/LinedList"/>
    <dgm:cxn modelId="{C88417C7-C32A-4237-93EC-D65A31CB2E54}" srcId="{3A31F8C2-5D30-40DA-8253-5722BA6EA98B}" destId="{9C185ACE-9551-4ADF-9AD5-07A9C031C3C5}" srcOrd="0" destOrd="0" parTransId="{8A844742-C2CC-4B87-9636-52A437858E39}" sibTransId="{255D5281-DA98-4797-91EB-E65A1BA5B46B}"/>
    <dgm:cxn modelId="{4EBFCDED-E754-421E-9F32-0428855B4A3B}" type="presOf" srcId="{3A31F8C2-5D30-40DA-8253-5722BA6EA98B}" destId="{715E8535-1ABF-45F4-8665-3AAEA3885A3C}" srcOrd="0" destOrd="0" presId="urn:microsoft.com/office/officeart/2008/layout/LinedList"/>
    <dgm:cxn modelId="{0E6F072C-FA9B-44FD-81D6-3D6E72489415}" type="presParOf" srcId="{715E8535-1ABF-45F4-8665-3AAEA3885A3C}" destId="{3C454DAC-141A-48CC-94E4-552C78A16FE8}" srcOrd="0" destOrd="0" presId="urn:microsoft.com/office/officeart/2008/layout/LinedList"/>
    <dgm:cxn modelId="{14263242-F5E0-48BA-884E-47706F6C36A1}" type="presParOf" srcId="{715E8535-1ABF-45F4-8665-3AAEA3885A3C}" destId="{A70F9CD0-0A7B-4BEB-84FB-23508523D77D}" srcOrd="1" destOrd="0" presId="urn:microsoft.com/office/officeart/2008/layout/LinedList"/>
    <dgm:cxn modelId="{DFA71CEC-7571-45DB-B3AE-9791E4B51D01}" type="presParOf" srcId="{A70F9CD0-0A7B-4BEB-84FB-23508523D77D}" destId="{18AF8936-199A-4A08-BD5E-D67FDD3E2A08}" srcOrd="0" destOrd="0" presId="urn:microsoft.com/office/officeart/2008/layout/LinedList"/>
    <dgm:cxn modelId="{E7BBB6F7-0074-4914-AAB2-9C2374AA88F9}" type="presParOf" srcId="{A70F9CD0-0A7B-4BEB-84FB-23508523D77D}" destId="{E38E5A6A-36AA-4EDD-9778-466BA49AD168}" srcOrd="1" destOrd="0" presId="urn:microsoft.com/office/officeart/2008/layout/LinedList"/>
    <dgm:cxn modelId="{44457C2D-DA6A-4448-A25A-04467729A93D}" type="presParOf" srcId="{715E8535-1ABF-45F4-8665-3AAEA3885A3C}" destId="{9A4F3B9E-E3A1-4876-8068-68C56FD4097A}" srcOrd="2" destOrd="0" presId="urn:microsoft.com/office/officeart/2008/layout/LinedList"/>
    <dgm:cxn modelId="{268F5903-F3DE-4272-AB89-43DAEDCC6720}" type="presParOf" srcId="{715E8535-1ABF-45F4-8665-3AAEA3885A3C}" destId="{EEF535D6-3916-4CA8-BF3C-FB523248EAEE}" srcOrd="3" destOrd="0" presId="urn:microsoft.com/office/officeart/2008/layout/LinedList"/>
    <dgm:cxn modelId="{548657F5-EDB4-48BF-8BA5-168BDB5AD87A}" type="presParOf" srcId="{EEF535D6-3916-4CA8-BF3C-FB523248EAEE}" destId="{31C1225E-870A-4B6A-BB72-B67EE57AFE6E}" srcOrd="0" destOrd="0" presId="urn:microsoft.com/office/officeart/2008/layout/LinedList"/>
    <dgm:cxn modelId="{5FCEE656-5B41-4E7C-810F-2E0315E5681E}" type="presParOf" srcId="{EEF535D6-3916-4CA8-BF3C-FB523248EAEE}" destId="{AED316D8-2A53-4E0E-BCA5-E926C61EA8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78CF3D9-E499-466C-A775-E11E71A4183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8236AA-8661-4205-B991-381646B11483}">
      <dgm:prSet/>
      <dgm:spPr/>
      <dgm:t>
        <a:bodyPr/>
        <a:lstStyle/>
        <a:p>
          <a:r>
            <a:rPr lang="en-GB" dirty="0"/>
            <a:t>This may be more of an issue with young girls who are more vulnerable to eating disorders – although it is in increasing in males</a:t>
          </a:r>
          <a:endParaRPr lang="en-US" dirty="0"/>
        </a:p>
      </dgm:t>
    </dgm:pt>
    <dgm:pt modelId="{D4F73632-7B4A-4F26-962E-443AEDBCCE8C}" type="parTrans" cxnId="{9C0AF6D0-0934-4604-9AEB-493309FCCFDA}">
      <dgm:prSet/>
      <dgm:spPr/>
      <dgm:t>
        <a:bodyPr/>
        <a:lstStyle/>
        <a:p>
          <a:endParaRPr lang="en-US"/>
        </a:p>
      </dgm:t>
    </dgm:pt>
    <dgm:pt modelId="{B28DBD68-F437-4E91-A784-34F08491DE3F}" type="sibTrans" cxnId="{9C0AF6D0-0934-4604-9AEB-493309FCCFDA}">
      <dgm:prSet/>
      <dgm:spPr/>
      <dgm:t>
        <a:bodyPr/>
        <a:lstStyle/>
        <a:p>
          <a:endParaRPr lang="en-US"/>
        </a:p>
      </dgm:t>
    </dgm:pt>
    <dgm:pt modelId="{D378D6BA-87D9-4411-AECF-041E39A085B6}">
      <dgm:prSet/>
      <dgm:spPr/>
      <dgm:t>
        <a:bodyPr/>
        <a:lstStyle/>
        <a:p>
          <a:r>
            <a:rPr lang="en-GB" dirty="0"/>
            <a:t>It has to be dealt with discreetly </a:t>
          </a:r>
          <a:endParaRPr lang="en-US" dirty="0"/>
        </a:p>
      </dgm:t>
    </dgm:pt>
    <dgm:pt modelId="{5D308560-2E53-4490-B364-A67BF85A9413}" type="parTrans" cxnId="{34D6EA09-48D4-470F-9AFE-9B2B3AAE11BF}">
      <dgm:prSet/>
      <dgm:spPr/>
      <dgm:t>
        <a:bodyPr/>
        <a:lstStyle/>
        <a:p>
          <a:endParaRPr lang="en-US"/>
        </a:p>
      </dgm:t>
    </dgm:pt>
    <dgm:pt modelId="{EEDE9B0F-C167-49BE-A908-E08848D4C05F}" type="sibTrans" cxnId="{34D6EA09-48D4-470F-9AFE-9B2B3AAE11BF}">
      <dgm:prSet/>
      <dgm:spPr/>
      <dgm:t>
        <a:bodyPr/>
        <a:lstStyle/>
        <a:p>
          <a:endParaRPr lang="en-US"/>
        </a:p>
      </dgm:t>
    </dgm:pt>
    <dgm:pt modelId="{7C02D46C-E904-4132-985C-CEF157F6C51C}">
      <dgm:prSet/>
      <dgm:spPr/>
      <dgm:t>
        <a:bodyPr/>
        <a:lstStyle/>
        <a:p>
          <a:r>
            <a:rPr lang="en-GB" dirty="0"/>
            <a:t>Young sports men are monitored so any wt loss will be flagged up</a:t>
          </a:r>
          <a:endParaRPr lang="en-US" dirty="0"/>
        </a:p>
      </dgm:t>
    </dgm:pt>
    <dgm:pt modelId="{542A4A03-ABBA-4BB6-B790-A3C98BB3A247}" type="parTrans" cxnId="{1EDA8CFE-61E2-4CBE-A8D5-885BE1BBE36D}">
      <dgm:prSet/>
      <dgm:spPr/>
      <dgm:t>
        <a:bodyPr/>
        <a:lstStyle/>
        <a:p>
          <a:endParaRPr lang="en-US"/>
        </a:p>
      </dgm:t>
    </dgm:pt>
    <dgm:pt modelId="{EF62CC30-D0CB-4FCD-8DFE-9F9E22ECEF6A}" type="sibTrans" cxnId="{1EDA8CFE-61E2-4CBE-A8D5-885BE1BBE36D}">
      <dgm:prSet/>
      <dgm:spPr/>
      <dgm:t>
        <a:bodyPr/>
        <a:lstStyle/>
        <a:p>
          <a:endParaRPr lang="en-US"/>
        </a:p>
      </dgm:t>
    </dgm:pt>
    <dgm:pt modelId="{63C3F60D-32A3-4BE5-AE34-CB4F06C4B0E9}" type="pres">
      <dgm:prSet presAssocID="{578CF3D9-E499-466C-A775-E11E71A41837}" presName="linear" presStyleCnt="0">
        <dgm:presLayoutVars>
          <dgm:animLvl val="lvl"/>
          <dgm:resizeHandles val="exact"/>
        </dgm:presLayoutVars>
      </dgm:prSet>
      <dgm:spPr/>
    </dgm:pt>
    <dgm:pt modelId="{5ED0DBC8-FEE0-4B2F-83EB-9B17517E3353}" type="pres">
      <dgm:prSet presAssocID="{728236AA-8661-4205-B991-381646B11483}" presName="parentText" presStyleLbl="node1" presStyleIdx="0" presStyleCnt="3">
        <dgm:presLayoutVars>
          <dgm:chMax val="0"/>
          <dgm:bulletEnabled val="1"/>
        </dgm:presLayoutVars>
      </dgm:prSet>
      <dgm:spPr/>
    </dgm:pt>
    <dgm:pt modelId="{888E121D-2983-4D62-84AB-10B63ADD84B1}" type="pres">
      <dgm:prSet presAssocID="{B28DBD68-F437-4E91-A784-34F08491DE3F}" presName="spacer" presStyleCnt="0"/>
      <dgm:spPr/>
    </dgm:pt>
    <dgm:pt modelId="{0E75114A-BD16-43F2-A4D2-D2CB78A39C36}" type="pres">
      <dgm:prSet presAssocID="{D378D6BA-87D9-4411-AECF-041E39A085B6}" presName="parentText" presStyleLbl="node1" presStyleIdx="1" presStyleCnt="3">
        <dgm:presLayoutVars>
          <dgm:chMax val="0"/>
          <dgm:bulletEnabled val="1"/>
        </dgm:presLayoutVars>
      </dgm:prSet>
      <dgm:spPr/>
    </dgm:pt>
    <dgm:pt modelId="{8D65CC49-8599-4FD7-9D6C-66481E17A5A2}" type="pres">
      <dgm:prSet presAssocID="{EEDE9B0F-C167-49BE-A908-E08848D4C05F}" presName="spacer" presStyleCnt="0"/>
      <dgm:spPr/>
    </dgm:pt>
    <dgm:pt modelId="{6ECF2730-5DBB-4AFD-A840-4A72F0F55EF4}" type="pres">
      <dgm:prSet presAssocID="{7C02D46C-E904-4132-985C-CEF157F6C51C}" presName="parentText" presStyleLbl="node1" presStyleIdx="2" presStyleCnt="3">
        <dgm:presLayoutVars>
          <dgm:chMax val="0"/>
          <dgm:bulletEnabled val="1"/>
        </dgm:presLayoutVars>
      </dgm:prSet>
      <dgm:spPr/>
    </dgm:pt>
  </dgm:ptLst>
  <dgm:cxnLst>
    <dgm:cxn modelId="{34D6EA09-48D4-470F-9AFE-9B2B3AAE11BF}" srcId="{578CF3D9-E499-466C-A775-E11E71A41837}" destId="{D378D6BA-87D9-4411-AECF-041E39A085B6}" srcOrd="1" destOrd="0" parTransId="{5D308560-2E53-4490-B364-A67BF85A9413}" sibTransId="{EEDE9B0F-C167-49BE-A908-E08848D4C05F}"/>
    <dgm:cxn modelId="{1D20074D-A0C1-4E8A-A066-9A6469BFB2CC}" type="presOf" srcId="{728236AA-8661-4205-B991-381646B11483}" destId="{5ED0DBC8-FEE0-4B2F-83EB-9B17517E3353}" srcOrd="0" destOrd="0" presId="urn:microsoft.com/office/officeart/2005/8/layout/vList2"/>
    <dgm:cxn modelId="{8B7EBF55-FE73-4A1D-8470-E9F6CA120D02}" type="presOf" srcId="{578CF3D9-E499-466C-A775-E11E71A41837}" destId="{63C3F60D-32A3-4BE5-AE34-CB4F06C4B0E9}" srcOrd="0" destOrd="0" presId="urn:microsoft.com/office/officeart/2005/8/layout/vList2"/>
    <dgm:cxn modelId="{54943DAC-01B8-440B-8E1A-8BC354489B77}" type="presOf" srcId="{7C02D46C-E904-4132-985C-CEF157F6C51C}" destId="{6ECF2730-5DBB-4AFD-A840-4A72F0F55EF4}" srcOrd="0" destOrd="0" presId="urn:microsoft.com/office/officeart/2005/8/layout/vList2"/>
    <dgm:cxn modelId="{9C0AF6D0-0934-4604-9AEB-493309FCCFDA}" srcId="{578CF3D9-E499-466C-A775-E11E71A41837}" destId="{728236AA-8661-4205-B991-381646B11483}" srcOrd="0" destOrd="0" parTransId="{D4F73632-7B4A-4F26-962E-443AEDBCCE8C}" sibTransId="{B28DBD68-F437-4E91-A784-34F08491DE3F}"/>
    <dgm:cxn modelId="{EAE89DDC-9E11-4718-956A-E565AEEFD598}" type="presOf" srcId="{D378D6BA-87D9-4411-AECF-041E39A085B6}" destId="{0E75114A-BD16-43F2-A4D2-D2CB78A39C36}" srcOrd="0" destOrd="0" presId="urn:microsoft.com/office/officeart/2005/8/layout/vList2"/>
    <dgm:cxn modelId="{1EDA8CFE-61E2-4CBE-A8D5-885BE1BBE36D}" srcId="{578CF3D9-E499-466C-A775-E11E71A41837}" destId="{7C02D46C-E904-4132-985C-CEF157F6C51C}" srcOrd="2" destOrd="0" parTransId="{542A4A03-ABBA-4BB6-B790-A3C98BB3A247}" sibTransId="{EF62CC30-D0CB-4FCD-8DFE-9F9E22ECEF6A}"/>
    <dgm:cxn modelId="{9F4FAB17-11C6-44BF-A7E4-5E4E5860F52E}" type="presParOf" srcId="{63C3F60D-32A3-4BE5-AE34-CB4F06C4B0E9}" destId="{5ED0DBC8-FEE0-4B2F-83EB-9B17517E3353}" srcOrd="0" destOrd="0" presId="urn:microsoft.com/office/officeart/2005/8/layout/vList2"/>
    <dgm:cxn modelId="{14C4A311-266E-45A7-8CBD-A6EBB243682E}" type="presParOf" srcId="{63C3F60D-32A3-4BE5-AE34-CB4F06C4B0E9}" destId="{888E121D-2983-4D62-84AB-10B63ADD84B1}" srcOrd="1" destOrd="0" presId="urn:microsoft.com/office/officeart/2005/8/layout/vList2"/>
    <dgm:cxn modelId="{AF3F2C95-E44A-418E-B4F3-63824E99D4AE}" type="presParOf" srcId="{63C3F60D-32A3-4BE5-AE34-CB4F06C4B0E9}" destId="{0E75114A-BD16-43F2-A4D2-D2CB78A39C36}" srcOrd="2" destOrd="0" presId="urn:microsoft.com/office/officeart/2005/8/layout/vList2"/>
    <dgm:cxn modelId="{DF8D404D-3CB8-4C59-8355-8C4BD11ECD2E}" type="presParOf" srcId="{63C3F60D-32A3-4BE5-AE34-CB4F06C4B0E9}" destId="{8D65CC49-8599-4FD7-9D6C-66481E17A5A2}" srcOrd="3" destOrd="0" presId="urn:microsoft.com/office/officeart/2005/8/layout/vList2"/>
    <dgm:cxn modelId="{BD995994-AAF3-4FAC-A857-4E1051D7BDC1}" type="presParOf" srcId="{63C3F60D-32A3-4BE5-AE34-CB4F06C4B0E9}" destId="{6ECF2730-5DBB-4AFD-A840-4A72F0F55EF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B7130ED-2631-4012-A544-11BA55A17F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477CF2-3688-453A-96E9-81B8775E1DBC}">
      <dgm:prSet/>
      <dgm:spPr/>
      <dgm:t>
        <a:bodyPr/>
        <a:lstStyle/>
        <a:p>
          <a:r>
            <a:rPr lang="en-GB" dirty="0"/>
            <a:t>Kids are high risk to get heat stroke</a:t>
          </a:r>
          <a:endParaRPr lang="en-US" dirty="0"/>
        </a:p>
      </dgm:t>
    </dgm:pt>
    <dgm:pt modelId="{36EEAC26-8810-4802-861D-97B476937619}" type="parTrans" cxnId="{8AD37E28-24F0-4B1C-99A5-D2C610E3CDEE}">
      <dgm:prSet/>
      <dgm:spPr/>
      <dgm:t>
        <a:bodyPr/>
        <a:lstStyle/>
        <a:p>
          <a:endParaRPr lang="en-US"/>
        </a:p>
      </dgm:t>
    </dgm:pt>
    <dgm:pt modelId="{DAD3CAE5-63F5-4650-8C84-D11FF406D524}" type="sibTrans" cxnId="{8AD37E28-24F0-4B1C-99A5-D2C610E3CDEE}">
      <dgm:prSet/>
      <dgm:spPr/>
      <dgm:t>
        <a:bodyPr/>
        <a:lstStyle/>
        <a:p>
          <a:endParaRPr lang="en-US"/>
        </a:p>
      </dgm:t>
    </dgm:pt>
    <dgm:pt modelId="{386D4BCB-7BC5-4879-8851-55C3683F44AF}">
      <dgm:prSet/>
      <dgm:spPr/>
      <dgm:t>
        <a:bodyPr/>
        <a:lstStyle/>
        <a:p>
          <a:r>
            <a:rPr lang="en-GB" dirty="0"/>
            <a:t>They cannot adapt as well to high temperatures</a:t>
          </a:r>
          <a:endParaRPr lang="en-US" dirty="0"/>
        </a:p>
      </dgm:t>
    </dgm:pt>
    <dgm:pt modelId="{8E8CB5D7-AA69-430E-9997-6DAA83A8088F}" type="parTrans" cxnId="{E31C8104-6BCF-4CB3-BE5D-13BFE7BF8012}">
      <dgm:prSet/>
      <dgm:spPr/>
      <dgm:t>
        <a:bodyPr/>
        <a:lstStyle/>
        <a:p>
          <a:endParaRPr lang="en-US"/>
        </a:p>
      </dgm:t>
    </dgm:pt>
    <dgm:pt modelId="{79515248-5765-4571-9D14-2EA5E10AFCBD}" type="sibTrans" cxnId="{E31C8104-6BCF-4CB3-BE5D-13BFE7BF8012}">
      <dgm:prSet/>
      <dgm:spPr/>
      <dgm:t>
        <a:bodyPr/>
        <a:lstStyle/>
        <a:p>
          <a:endParaRPr lang="en-US"/>
        </a:p>
      </dgm:t>
    </dgm:pt>
    <dgm:pt modelId="{BE68E3BE-3E17-41F9-AE2E-76CD60FEB7B9}">
      <dgm:prSet/>
      <dgm:spPr/>
      <dgm:t>
        <a:bodyPr/>
        <a:lstStyle/>
        <a:p>
          <a:r>
            <a:rPr lang="en-GB" dirty="0"/>
            <a:t>Encouraged to drink – need reminding </a:t>
          </a:r>
          <a:endParaRPr lang="en-US" dirty="0"/>
        </a:p>
      </dgm:t>
    </dgm:pt>
    <dgm:pt modelId="{D64D58A3-513D-49EA-8C97-03F3F81A2059}" type="parTrans" cxnId="{13032A2E-353B-4BD8-ACA7-6FA5954AC28F}">
      <dgm:prSet/>
      <dgm:spPr/>
      <dgm:t>
        <a:bodyPr/>
        <a:lstStyle/>
        <a:p>
          <a:endParaRPr lang="en-US"/>
        </a:p>
      </dgm:t>
    </dgm:pt>
    <dgm:pt modelId="{B83A3F8E-1F4C-4F97-8CB4-B2857E65711A}" type="sibTrans" cxnId="{13032A2E-353B-4BD8-ACA7-6FA5954AC28F}">
      <dgm:prSet/>
      <dgm:spPr/>
      <dgm:t>
        <a:bodyPr/>
        <a:lstStyle/>
        <a:p>
          <a:endParaRPr lang="en-US"/>
        </a:p>
      </dgm:t>
    </dgm:pt>
    <dgm:pt modelId="{C808CD2E-9861-4275-A4B2-B3F5B0D5D478}">
      <dgm:prSet/>
      <dgm:spPr/>
      <dgm:t>
        <a:bodyPr/>
        <a:lstStyle/>
        <a:p>
          <a:r>
            <a:rPr lang="en-GB" dirty="0"/>
            <a:t>Aim every 15-20 minutes</a:t>
          </a:r>
          <a:endParaRPr lang="en-US" dirty="0"/>
        </a:p>
      </dgm:t>
    </dgm:pt>
    <dgm:pt modelId="{165927EF-43B2-441A-A671-13622948EFF7}" type="parTrans" cxnId="{B8B7884C-0D77-4792-B09E-336857946619}">
      <dgm:prSet/>
      <dgm:spPr/>
      <dgm:t>
        <a:bodyPr/>
        <a:lstStyle/>
        <a:p>
          <a:endParaRPr lang="en-US"/>
        </a:p>
      </dgm:t>
    </dgm:pt>
    <dgm:pt modelId="{494F7215-28C5-4F50-AF9F-5CBF9B88EBC4}" type="sibTrans" cxnId="{B8B7884C-0D77-4792-B09E-336857946619}">
      <dgm:prSet/>
      <dgm:spPr/>
      <dgm:t>
        <a:bodyPr/>
        <a:lstStyle/>
        <a:p>
          <a:endParaRPr lang="en-US"/>
        </a:p>
      </dgm:t>
    </dgm:pt>
    <dgm:pt modelId="{50BCE650-A213-4E0E-912B-513F800558A6}">
      <dgm:prSet/>
      <dgm:spPr/>
      <dgm:t>
        <a:bodyPr/>
        <a:lstStyle/>
        <a:p>
          <a:r>
            <a:rPr lang="en-GB" dirty="0"/>
            <a:t>Water is acceptable </a:t>
          </a:r>
          <a:endParaRPr lang="en-US" dirty="0"/>
        </a:p>
      </dgm:t>
    </dgm:pt>
    <dgm:pt modelId="{ED215754-9472-4DC4-9ED6-F85A93E8B5D6}" type="parTrans" cxnId="{72101FBB-CDD4-4744-A40B-08F1720DF3CF}">
      <dgm:prSet/>
      <dgm:spPr/>
      <dgm:t>
        <a:bodyPr/>
        <a:lstStyle/>
        <a:p>
          <a:endParaRPr lang="en-US"/>
        </a:p>
      </dgm:t>
    </dgm:pt>
    <dgm:pt modelId="{3368BB98-041F-4527-A98F-BD02EF7EB221}" type="sibTrans" cxnId="{72101FBB-CDD4-4744-A40B-08F1720DF3CF}">
      <dgm:prSet/>
      <dgm:spPr/>
      <dgm:t>
        <a:bodyPr/>
        <a:lstStyle/>
        <a:p>
          <a:endParaRPr lang="en-US"/>
        </a:p>
      </dgm:t>
    </dgm:pt>
    <dgm:pt modelId="{3C01E2EE-2E2B-4D63-BBF0-54900476B029}">
      <dgm:prSet/>
      <dgm:spPr/>
      <dgm:t>
        <a:bodyPr/>
        <a:lstStyle/>
        <a:p>
          <a:r>
            <a:rPr lang="en-GB" dirty="0"/>
            <a:t>Caution with sports drinks – tooth decay and over use</a:t>
          </a:r>
          <a:endParaRPr lang="en-US" dirty="0"/>
        </a:p>
      </dgm:t>
    </dgm:pt>
    <dgm:pt modelId="{9CB1C0BA-C7A6-4847-88E4-2940E829D708}" type="parTrans" cxnId="{EAE13410-6AF6-4BFB-BC93-36773CE97926}">
      <dgm:prSet/>
      <dgm:spPr/>
      <dgm:t>
        <a:bodyPr/>
        <a:lstStyle/>
        <a:p>
          <a:endParaRPr lang="en-US"/>
        </a:p>
      </dgm:t>
    </dgm:pt>
    <dgm:pt modelId="{8E00E059-0ADB-492F-9696-AE1D56AAE2A9}" type="sibTrans" cxnId="{EAE13410-6AF6-4BFB-BC93-36773CE97926}">
      <dgm:prSet/>
      <dgm:spPr/>
      <dgm:t>
        <a:bodyPr/>
        <a:lstStyle/>
        <a:p>
          <a:endParaRPr lang="en-US"/>
        </a:p>
      </dgm:t>
    </dgm:pt>
    <dgm:pt modelId="{E1DBEA13-F250-4ED4-B7B0-CF45EB6D9FEE}" type="pres">
      <dgm:prSet presAssocID="{8B7130ED-2631-4012-A544-11BA55A17F1E}" presName="linear" presStyleCnt="0">
        <dgm:presLayoutVars>
          <dgm:animLvl val="lvl"/>
          <dgm:resizeHandles val="exact"/>
        </dgm:presLayoutVars>
      </dgm:prSet>
      <dgm:spPr/>
    </dgm:pt>
    <dgm:pt modelId="{962B63B2-BAA8-4637-B5CD-86C3A7EAB798}" type="pres">
      <dgm:prSet presAssocID="{DA477CF2-3688-453A-96E9-81B8775E1DBC}" presName="parentText" presStyleLbl="node1" presStyleIdx="0" presStyleCnt="6">
        <dgm:presLayoutVars>
          <dgm:chMax val="0"/>
          <dgm:bulletEnabled val="1"/>
        </dgm:presLayoutVars>
      </dgm:prSet>
      <dgm:spPr/>
    </dgm:pt>
    <dgm:pt modelId="{91FE406F-5D48-44C1-AB6C-20FF52124821}" type="pres">
      <dgm:prSet presAssocID="{DAD3CAE5-63F5-4650-8C84-D11FF406D524}" presName="spacer" presStyleCnt="0"/>
      <dgm:spPr/>
    </dgm:pt>
    <dgm:pt modelId="{B41E8B75-88FF-42A6-A87D-8BF35A94A027}" type="pres">
      <dgm:prSet presAssocID="{386D4BCB-7BC5-4879-8851-55C3683F44AF}" presName="parentText" presStyleLbl="node1" presStyleIdx="1" presStyleCnt="6">
        <dgm:presLayoutVars>
          <dgm:chMax val="0"/>
          <dgm:bulletEnabled val="1"/>
        </dgm:presLayoutVars>
      </dgm:prSet>
      <dgm:spPr/>
    </dgm:pt>
    <dgm:pt modelId="{214867C3-33C5-4485-85A4-63DDE662CC89}" type="pres">
      <dgm:prSet presAssocID="{79515248-5765-4571-9D14-2EA5E10AFCBD}" presName="spacer" presStyleCnt="0"/>
      <dgm:spPr/>
    </dgm:pt>
    <dgm:pt modelId="{0BDFCBC2-33B3-45F2-870D-79280CB45E77}" type="pres">
      <dgm:prSet presAssocID="{BE68E3BE-3E17-41F9-AE2E-76CD60FEB7B9}" presName="parentText" presStyleLbl="node1" presStyleIdx="2" presStyleCnt="6">
        <dgm:presLayoutVars>
          <dgm:chMax val="0"/>
          <dgm:bulletEnabled val="1"/>
        </dgm:presLayoutVars>
      </dgm:prSet>
      <dgm:spPr/>
    </dgm:pt>
    <dgm:pt modelId="{34C27ACC-583E-4657-A2C2-E738A881E75C}" type="pres">
      <dgm:prSet presAssocID="{B83A3F8E-1F4C-4F97-8CB4-B2857E65711A}" presName="spacer" presStyleCnt="0"/>
      <dgm:spPr/>
    </dgm:pt>
    <dgm:pt modelId="{CE883DA2-554E-4E54-8565-40ACABA986B2}" type="pres">
      <dgm:prSet presAssocID="{C808CD2E-9861-4275-A4B2-B3F5B0D5D478}" presName="parentText" presStyleLbl="node1" presStyleIdx="3" presStyleCnt="6">
        <dgm:presLayoutVars>
          <dgm:chMax val="0"/>
          <dgm:bulletEnabled val="1"/>
        </dgm:presLayoutVars>
      </dgm:prSet>
      <dgm:spPr/>
    </dgm:pt>
    <dgm:pt modelId="{8A30387E-6B9B-4E61-AA14-C58A759B2664}" type="pres">
      <dgm:prSet presAssocID="{494F7215-28C5-4F50-AF9F-5CBF9B88EBC4}" presName="spacer" presStyleCnt="0"/>
      <dgm:spPr/>
    </dgm:pt>
    <dgm:pt modelId="{461CFEF8-7ED6-47BC-9F74-F3640CF5645D}" type="pres">
      <dgm:prSet presAssocID="{50BCE650-A213-4E0E-912B-513F800558A6}" presName="parentText" presStyleLbl="node1" presStyleIdx="4" presStyleCnt="6">
        <dgm:presLayoutVars>
          <dgm:chMax val="0"/>
          <dgm:bulletEnabled val="1"/>
        </dgm:presLayoutVars>
      </dgm:prSet>
      <dgm:spPr/>
    </dgm:pt>
    <dgm:pt modelId="{376C03D9-C2FD-440D-8780-9E49ABF000EE}" type="pres">
      <dgm:prSet presAssocID="{3368BB98-041F-4527-A98F-BD02EF7EB221}" presName="spacer" presStyleCnt="0"/>
      <dgm:spPr/>
    </dgm:pt>
    <dgm:pt modelId="{F287D377-35A0-482B-9970-779EFA64CDF5}" type="pres">
      <dgm:prSet presAssocID="{3C01E2EE-2E2B-4D63-BBF0-54900476B029}" presName="parentText" presStyleLbl="node1" presStyleIdx="5" presStyleCnt="6">
        <dgm:presLayoutVars>
          <dgm:chMax val="0"/>
          <dgm:bulletEnabled val="1"/>
        </dgm:presLayoutVars>
      </dgm:prSet>
      <dgm:spPr/>
    </dgm:pt>
  </dgm:ptLst>
  <dgm:cxnLst>
    <dgm:cxn modelId="{E31C8104-6BCF-4CB3-BE5D-13BFE7BF8012}" srcId="{8B7130ED-2631-4012-A544-11BA55A17F1E}" destId="{386D4BCB-7BC5-4879-8851-55C3683F44AF}" srcOrd="1" destOrd="0" parTransId="{8E8CB5D7-AA69-430E-9997-6DAA83A8088F}" sibTransId="{79515248-5765-4571-9D14-2EA5E10AFCBD}"/>
    <dgm:cxn modelId="{EAE13410-6AF6-4BFB-BC93-36773CE97926}" srcId="{8B7130ED-2631-4012-A544-11BA55A17F1E}" destId="{3C01E2EE-2E2B-4D63-BBF0-54900476B029}" srcOrd="5" destOrd="0" parTransId="{9CB1C0BA-C7A6-4847-88E4-2940E829D708}" sibTransId="{8E00E059-0ADB-492F-9696-AE1D56AAE2A9}"/>
    <dgm:cxn modelId="{8AD37E28-24F0-4B1C-99A5-D2C610E3CDEE}" srcId="{8B7130ED-2631-4012-A544-11BA55A17F1E}" destId="{DA477CF2-3688-453A-96E9-81B8775E1DBC}" srcOrd="0" destOrd="0" parTransId="{36EEAC26-8810-4802-861D-97B476937619}" sibTransId="{DAD3CAE5-63F5-4650-8C84-D11FF406D524}"/>
    <dgm:cxn modelId="{13032A2E-353B-4BD8-ACA7-6FA5954AC28F}" srcId="{8B7130ED-2631-4012-A544-11BA55A17F1E}" destId="{BE68E3BE-3E17-41F9-AE2E-76CD60FEB7B9}" srcOrd="2" destOrd="0" parTransId="{D64D58A3-513D-49EA-8C97-03F3F81A2059}" sibTransId="{B83A3F8E-1F4C-4F97-8CB4-B2857E65711A}"/>
    <dgm:cxn modelId="{B8B7884C-0D77-4792-B09E-336857946619}" srcId="{8B7130ED-2631-4012-A544-11BA55A17F1E}" destId="{C808CD2E-9861-4275-A4B2-B3F5B0D5D478}" srcOrd="3" destOrd="0" parTransId="{165927EF-43B2-441A-A671-13622948EFF7}" sibTransId="{494F7215-28C5-4F50-AF9F-5CBF9B88EBC4}"/>
    <dgm:cxn modelId="{85C8A882-53A2-4EF2-B819-ED79AE220A85}" type="presOf" srcId="{C808CD2E-9861-4275-A4B2-B3F5B0D5D478}" destId="{CE883DA2-554E-4E54-8565-40ACABA986B2}" srcOrd="0" destOrd="0" presId="urn:microsoft.com/office/officeart/2005/8/layout/vList2"/>
    <dgm:cxn modelId="{91FBCB95-82AF-40CF-9DFC-3B4DDF8646AC}" type="presOf" srcId="{50BCE650-A213-4E0E-912B-513F800558A6}" destId="{461CFEF8-7ED6-47BC-9F74-F3640CF5645D}" srcOrd="0" destOrd="0" presId="urn:microsoft.com/office/officeart/2005/8/layout/vList2"/>
    <dgm:cxn modelId="{CF631796-0280-476F-B780-8516CF5686AB}" type="presOf" srcId="{DA477CF2-3688-453A-96E9-81B8775E1DBC}" destId="{962B63B2-BAA8-4637-B5CD-86C3A7EAB798}" srcOrd="0" destOrd="0" presId="urn:microsoft.com/office/officeart/2005/8/layout/vList2"/>
    <dgm:cxn modelId="{7CD94A9F-EB6E-4CB7-9037-DFFA11886C1A}" type="presOf" srcId="{BE68E3BE-3E17-41F9-AE2E-76CD60FEB7B9}" destId="{0BDFCBC2-33B3-45F2-870D-79280CB45E77}" srcOrd="0" destOrd="0" presId="urn:microsoft.com/office/officeart/2005/8/layout/vList2"/>
    <dgm:cxn modelId="{0ACD0AA1-97AE-43C2-8D91-A5ED4DDFE995}" type="presOf" srcId="{8B7130ED-2631-4012-A544-11BA55A17F1E}" destId="{E1DBEA13-F250-4ED4-B7B0-CF45EB6D9FEE}" srcOrd="0" destOrd="0" presId="urn:microsoft.com/office/officeart/2005/8/layout/vList2"/>
    <dgm:cxn modelId="{05B68FB9-327D-4524-8C15-8599F2755C57}" type="presOf" srcId="{386D4BCB-7BC5-4879-8851-55C3683F44AF}" destId="{B41E8B75-88FF-42A6-A87D-8BF35A94A027}" srcOrd="0" destOrd="0" presId="urn:microsoft.com/office/officeart/2005/8/layout/vList2"/>
    <dgm:cxn modelId="{72101FBB-CDD4-4744-A40B-08F1720DF3CF}" srcId="{8B7130ED-2631-4012-A544-11BA55A17F1E}" destId="{50BCE650-A213-4E0E-912B-513F800558A6}" srcOrd="4" destOrd="0" parTransId="{ED215754-9472-4DC4-9ED6-F85A93E8B5D6}" sibTransId="{3368BB98-041F-4527-A98F-BD02EF7EB221}"/>
    <dgm:cxn modelId="{3C2F9CC8-BEB0-4739-8AE7-18FF9EA9F67B}" type="presOf" srcId="{3C01E2EE-2E2B-4D63-BBF0-54900476B029}" destId="{F287D377-35A0-482B-9970-779EFA64CDF5}" srcOrd="0" destOrd="0" presId="urn:microsoft.com/office/officeart/2005/8/layout/vList2"/>
    <dgm:cxn modelId="{3BC02BD8-F2B5-4974-9C2E-371474501908}" type="presParOf" srcId="{E1DBEA13-F250-4ED4-B7B0-CF45EB6D9FEE}" destId="{962B63B2-BAA8-4637-B5CD-86C3A7EAB798}" srcOrd="0" destOrd="0" presId="urn:microsoft.com/office/officeart/2005/8/layout/vList2"/>
    <dgm:cxn modelId="{AAB84CCD-D808-4872-9957-0745AA4873F2}" type="presParOf" srcId="{E1DBEA13-F250-4ED4-B7B0-CF45EB6D9FEE}" destId="{91FE406F-5D48-44C1-AB6C-20FF52124821}" srcOrd="1" destOrd="0" presId="urn:microsoft.com/office/officeart/2005/8/layout/vList2"/>
    <dgm:cxn modelId="{B5393326-749F-4444-8607-6D6ACFE50184}" type="presParOf" srcId="{E1DBEA13-F250-4ED4-B7B0-CF45EB6D9FEE}" destId="{B41E8B75-88FF-42A6-A87D-8BF35A94A027}" srcOrd="2" destOrd="0" presId="urn:microsoft.com/office/officeart/2005/8/layout/vList2"/>
    <dgm:cxn modelId="{39255374-B3F8-4B5A-BC26-6BFD163652AE}" type="presParOf" srcId="{E1DBEA13-F250-4ED4-B7B0-CF45EB6D9FEE}" destId="{214867C3-33C5-4485-85A4-63DDE662CC89}" srcOrd="3" destOrd="0" presId="urn:microsoft.com/office/officeart/2005/8/layout/vList2"/>
    <dgm:cxn modelId="{363D630F-A6E4-4CC0-AE52-EE9A183DF8C3}" type="presParOf" srcId="{E1DBEA13-F250-4ED4-B7B0-CF45EB6D9FEE}" destId="{0BDFCBC2-33B3-45F2-870D-79280CB45E77}" srcOrd="4" destOrd="0" presId="urn:microsoft.com/office/officeart/2005/8/layout/vList2"/>
    <dgm:cxn modelId="{0FE91CA9-C288-45B0-85D5-C6E9FA05953E}" type="presParOf" srcId="{E1DBEA13-F250-4ED4-B7B0-CF45EB6D9FEE}" destId="{34C27ACC-583E-4657-A2C2-E738A881E75C}" srcOrd="5" destOrd="0" presId="urn:microsoft.com/office/officeart/2005/8/layout/vList2"/>
    <dgm:cxn modelId="{9C4D2E57-D8A1-416E-9DC2-D20C5B6CCF75}" type="presParOf" srcId="{E1DBEA13-F250-4ED4-B7B0-CF45EB6D9FEE}" destId="{CE883DA2-554E-4E54-8565-40ACABA986B2}" srcOrd="6" destOrd="0" presId="urn:microsoft.com/office/officeart/2005/8/layout/vList2"/>
    <dgm:cxn modelId="{F94CD356-EE73-4F07-A236-43E49B5D3CC2}" type="presParOf" srcId="{E1DBEA13-F250-4ED4-B7B0-CF45EB6D9FEE}" destId="{8A30387E-6B9B-4E61-AA14-C58A759B2664}" srcOrd="7" destOrd="0" presId="urn:microsoft.com/office/officeart/2005/8/layout/vList2"/>
    <dgm:cxn modelId="{0EFABEC9-0014-47CF-9A93-205C5A0F78E3}" type="presParOf" srcId="{E1DBEA13-F250-4ED4-B7B0-CF45EB6D9FEE}" destId="{461CFEF8-7ED6-47BC-9F74-F3640CF5645D}" srcOrd="8" destOrd="0" presId="urn:microsoft.com/office/officeart/2005/8/layout/vList2"/>
    <dgm:cxn modelId="{806E2895-7544-4107-82E7-39D74589CE60}" type="presParOf" srcId="{E1DBEA13-F250-4ED4-B7B0-CF45EB6D9FEE}" destId="{376C03D9-C2FD-440D-8780-9E49ABF000EE}" srcOrd="9" destOrd="0" presId="urn:microsoft.com/office/officeart/2005/8/layout/vList2"/>
    <dgm:cxn modelId="{4009950C-281B-4D96-86DF-2AC5FA959D80}" type="presParOf" srcId="{E1DBEA13-F250-4ED4-B7B0-CF45EB6D9FEE}" destId="{F287D377-35A0-482B-9970-779EFA64CDF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D43F716-D2D7-4650-9C9D-BC3AEE64F22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F13BC4E-0932-4BB3-96BF-FE593066D39E}">
      <dgm:prSet/>
      <dgm:spPr/>
      <dgm:t>
        <a:bodyPr/>
        <a:lstStyle/>
        <a:p>
          <a:r>
            <a:rPr lang="en-GB" dirty="0"/>
            <a:t>It is increasing – peer influence</a:t>
          </a:r>
          <a:endParaRPr lang="en-US" dirty="0"/>
        </a:p>
      </dgm:t>
    </dgm:pt>
    <dgm:pt modelId="{0FF1F634-6BB0-4503-A340-7D4497D0CB1D}" type="parTrans" cxnId="{30839D66-054C-4DC8-8637-62578727B9CF}">
      <dgm:prSet/>
      <dgm:spPr/>
      <dgm:t>
        <a:bodyPr/>
        <a:lstStyle/>
        <a:p>
          <a:endParaRPr lang="en-US"/>
        </a:p>
      </dgm:t>
    </dgm:pt>
    <dgm:pt modelId="{231EC962-5BDD-4342-9445-E16629055B06}" type="sibTrans" cxnId="{30839D66-054C-4DC8-8637-62578727B9CF}">
      <dgm:prSet/>
      <dgm:spPr/>
      <dgm:t>
        <a:bodyPr/>
        <a:lstStyle/>
        <a:p>
          <a:endParaRPr lang="en-US"/>
        </a:p>
      </dgm:t>
    </dgm:pt>
    <dgm:pt modelId="{255E965B-9193-42F7-8A03-9BA38F5BC2C4}">
      <dgm:prSet/>
      <dgm:spPr/>
      <dgm:t>
        <a:bodyPr/>
        <a:lstStyle/>
        <a:p>
          <a:r>
            <a:rPr lang="en-GB" dirty="0"/>
            <a:t>Very little research</a:t>
          </a:r>
          <a:endParaRPr lang="en-US" dirty="0"/>
        </a:p>
      </dgm:t>
    </dgm:pt>
    <dgm:pt modelId="{250A99AD-4124-486F-BF26-374A6E61A9F1}" type="parTrans" cxnId="{8883F1A0-ACDE-486C-A40F-7648A69EA743}">
      <dgm:prSet/>
      <dgm:spPr/>
      <dgm:t>
        <a:bodyPr/>
        <a:lstStyle/>
        <a:p>
          <a:endParaRPr lang="en-US"/>
        </a:p>
      </dgm:t>
    </dgm:pt>
    <dgm:pt modelId="{5CA678A4-68AF-4C3B-9223-B8EC45F5A743}" type="sibTrans" cxnId="{8883F1A0-ACDE-486C-A40F-7648A69EA743}">
      <dgm:prSet/>
      <dgm:spPr/>
      <dgm:t>
        <a:bodyPr/>
        <a:lstStyle/>
        <a:p>
          <a:endParaRPr lang="en-US"/>
        </a:p>
      </dgm:t>
    </dgm:pt>
    <dgm:pt modelId="{6DCB16FB-41F9-480E-8206-84BD183D8D37}">
      <dgm:prSet/>
      <dgm:spPr/>
      <dgm:t>
        <a:bodyPr/>
        <a:lstStyle/>
        <a:p>
          <a:r>
            <a:rPr lang="en-GB" dirty="0"/>
            <a:t>What should we do about it in adolescents?</a:t>
          </a:r>
          <a:endParaRPr lang="en-US" dirty="0"/>
        </a:p>
      </dgm:t>
    </dgm:pt>
    <dgm:pt modelId="{A52763C9-D858-43AF-8950-1C02F3A2401C}" type="parTrans" cxnId="{7739FD76-1DBC-43D4-AF9B-8F7D25BD05C3}">
      <dgm:prSet/>
      <dgm:spPr/>
      <dgm:t>
        <a:bodyPr/>
        <a:lstStyle/>
        <a:p>
          <a:endParaRPr lang="en-US"/>
        </a:p>
      </dgm:t>
    </dgm:pt>
    <dgm:pt modelId="{BAB98F16-F824-4C51-B4A7-409BA52B9E03}" type="sibTrans" cxnId="{7739FD76-1DBC-43D4-AF9B-8F7D25BD05C3}">
      <dgm:prSet/>
      <dgm:spPr/>
      <dgm:t>
        <a:bodyPr/>
        <a:lstStyle/>
        <a:p>
          <a:endParaRPr lang="en-US"/>
        </a:p>
      </dgm:t>
    </dgm:pt>
    <dgm:pt modelId="{404FA979-21DB-457D-8D4A-03B274F3DDB1}">
      <dgm:prSet/>
      <dgm:spPr/>
      <dgm:t>
        <a:bodyPr/>
        <a:lstStyle/>
        <a:p>
          <a:r>
            <a:rPr lang="en-GB" dirty="0"/>
            <a:t>Class discussion</a:t>
          </a:r>
          <a:endParaRPr lang="en-US" dirty="0"/>
        </a:p>
      </dgm:t>
    </dgm:pt>
    <dgm:pt modelId="{7C699B20-03BD-425E-9587-E73A283455F8}" type="parTrans" cxnId="{35D8D13D-9F2C-4349-A986-FE7E0CC10410}">
      <dgm:prSet/>
      <dgm:spPr/>
      <dgm:t>
        <a:bodyPr/>
        <a:lstStyle/>
        <a:p>
          <a:endParaRPr lang="en-US"/>
        </a:p>
      </dgm:t>
    </dgm:pt>
    <dgm:pt modelId="{0D26E4AE-0E2D-445C-A61D-3B999AE18930}" type="sibTrans" cxnId="{35D8D13D-9F2C-4349-A986-FE7E0CC10410}">
      <dgm:prSet/>
      <dgm:spPr/>
      <dgm:t>
        <a:bodyPr/>
        <a:lstStyle/>
        <a:p>
          <a:endParaRPr lang="en-US"/>
        </a:p>
      </dgm:t>
    </dgm:pt>
    <dgm:pt modelId="{F0160CBB-BE8C-4A98-8CFF-7E1B42517C6F}" type="pres">
      <dgm:prSet presAssocID="{FD43F716-D2D7-4650-9C9D-BC3AEE64F228}" presName="hierChild1" presStyleCnt="0">
        <dgm:presLayoutVars>
          <dgm:chPref val="1"/>
          <dgm:dir/>
          <dgm:animOne val="branch"/>
          <dgm:animLvl val="lvl"/>
          <dgm:resizeHandles/>
        </dgm:presLayoutVars>
      </dgm:prSet>
      <dgm:spPr/>
    </dgm:pt>
    <dgm:pt modelId="{E51446A5-9267-4210-9B64-0E29F3B5121C}" type="pres">
      <dgm:prSet presAssocID="{2F13BC4E-0932-4BB3-96BF-FE593066D39E}" presName="hierRoot1" presStyleCnt="0"/>
      <dgm:spPr/>
    </dgm:pt>
    <dgm:pt modelId="{49F5D938-1DC3-4602-9CF1-EA410676A1CE}" type="pres">
      <dgm:prSet presAssocID="{2F13BC4E-0932-4BB3-96BF-FE593066D39E}" presName="composite" presStyleCnt="0"/>
      <dgm:spPr/>
    </dgm:pt>
    <dgm:pt modelId="{1C57213D-C81A-437B-8F08-FC52CE581D4B}" type="pres">
      <dgm:prSet presAssocID="{2F13BC4E-0932-4BB3-96BF-FE593066D39E}" presName="background" presStyleLbl="node0" presStyleIdx="0" presStyleCnt="4"/>
      <dgm:spPr/>
    </dgm:pt>
    <dgm:pt modelId="{BDA53569-48E1-43DC-AEC6-C96BC3C8D0C9}" type="pres">
      <dgm:prSet presAssocID="{2F13BC4E-0932-4BB3-96BF-FE593066D39E}" presName="text" presStyleLbl="fgAcc0" presStyleIdx="0" presStyleCnt="4">
        <dgm:presLayoutVars>
          <dgm:chPref val="3"/>
        </dgm:presLayoutVars>
      </dgm:prSet>
      <dgm:spPr/>
    </dgm:pt>
    <dgm:pt modelId="{764EFAA6-CF1F-4B38-A6BE-6ACA5251227C}" type="pres">
      <dgm:prSet presAssocID="{2F13BC4E-0932-4BB3-96BF-FE593066D39E}" presName="hierChild2" presStyleCnt="0"/>
      <dgm:spPr/>
    </dgm:pt>
    <dgm:pt modelId="{7809F0A7-D779-4797-A5F6-C2CA4FC5C5F9}" type="pres">
      <dgm:prSet presAssocID="{255E965B-9193-42F7-8A03-9BA38F5BC2C4}" presName="hierRoot1" presStyleCnt="0"/>
      <dgm:spPr/>
    </dgm:pt>
    <dgm:pt modelId="{0DE138DA-C80B-4A1E-BB81-8325E6FEA757}" type="pres">
      <dgm:prSet presAssocID="{255E965B-9193-42F7-8A03-9BA38F5BC2C4}" presName="composite" presStyleCnt="0"/>
      <dgm:spPr/>
    </dgm:pt>
    <dgm:pt modelId="{FFC69EF4-AB30-40F6-81C0-40D40E4C8CC2}" type="pres">
      <dgm:prSet presAssocID="{255E965B-9193-42F7-8A03-9BA38F5BC2C4}" presName="background" presStyleLbl="node0" presStyleIdx="1" presStyleCnt="4"/>
      <dgm:spPr/>
    </dgm:pt>
    <dgm:pt modelId="{BE9AF7E0-878B-4B7F-BA0D-16F7086EBD9D}" type="pres">
      <dgm:prSet presAssocID="{255E965B-9193-42F7-8A03-9BA38F5BC2C4}" presName="text" presStyleLbl="fgAcc0" presStyleIdx="1" presStyleCnt="4">
        <dgm:presLayoutVars>
          <dgm:chPref val="3"/>
        </dgm:presLayoutVars>
      </dgm:prSet>
      <dgm:spPr/>
    </dgm:pt>
    <dgm:pt modelId="{0407C5F8-B798-4512-AD32-A0DCB01DAAD7}" type="pres">
      <dgm:prSet presAssocID="{255E965B-9193-42F7-8A03-9BA38F5BC2C4}" presName="hierChild2" presStyleCnt="0"/>
      <dgm:spPr/>
    </dgm:pt>
    <dgm:pt modelId="{D1B7FE6B-7341-42BB-B68A-3AD58CF1F38A}" type="pres">
      <dgm:prSet presAssocID="{6DCB16FB-41F9-480E-8206-84BD183D8D37}" presName="hierRoot1" presStyleCnt="0"/>
      <dgm:spPr/>
    </dgm:pt>
    <dgm:pt modelId="{1C296DFD-0121-49F2-8323-A133C485B136}" type="pres">
      <dgm:prSet presAssocID="{6DCB16FB-41F9-480E-8206-84BD183D8D37}" presName="composite" presStyleCnt="0"/>
      <dgm:spPr/>
    </dgm:pt>
    <dgm:pt modelId="{76C40070-E8E3-40DC-A425-DD385DDF104C}" type="pres">
      <dgm:prSet presAssocID="{6DCB16FB-41F9-480E-8206-84BD183D8D37}" presName="background" presStyleLbl="node0" presStyleIdx="2" presStyleCnt="4"/>
      <dgm:spPr/>
    </dgm:pt>
    <dgm:pt modelId="{A23CD6BE-3D0B-46AF-8CF8-70C02C80D352}" type="pres">
      <dgm:prSet presAssocID="{6DCB16FB-41F9-480E-8206-84BD183D8D37}" presName="text" presStyleLbl="fgAcc0" presStyleIdx="2" presStyleCnt="4">
        <dgm:presLayoutVars>
          <dgm:chPref val="3"/>
        </dgm:presLayoutVars>
      </dgm:prSet>
      <dgm:spPr/>
    </dgm:pt>
    <dgm:pt modelId="{A71318CA-C406-45AC-A481-455778094E5C}" type="pres">
      <dgm:prSet presAssocID="{6DCB16FB-41F9-480E-8206-84BD183D8D37}" presName="hierChild2" presStyleCnt="0"/>
      <dgm:spPr/>
    </dgm:pt>
    <dgm:pt modelId="{66732E7A-1C05-4ED9-AF4C-B2037A95CE37}" type="pres">
      <dgm:prSet presAssocID="{404FA979-21DB-457D-8D4A-03B274F3DDB1}" presName="hierRoot1" presStyleCnt="0"/>
      <dgm:spPr/>
    </dgm:pt>
    <dgm:pt modelId="{1370DA1C-FC4B-4F04-B6E8-A5306A2A1FDD}" type="pres">
      <dgm:prSet presAssocID="{404FA979-21DB-457D-8D4A-03B274F3DDB1}" presName="composite" presStyleCnt="0"/>
      <dgm:spPr/>
    </dgm:pt>
    <dgm:pt modelId="{CCDA6E10-47BE-4EAC-87DA-B1C8E8C6E19C}" type="pres">
      <dgm:prSet presAssocID="{404FA979-21DB-457D-8D4A-03B274F3DDB1}" presName="background" presStyleLbl="node0" presStyleIdx="3" presStyleCnt="4"/>
      <dgm:spPr/>
    </dgm:pt>
    <dgm:pt modelId="{E0124248-876D-418B-A125-E410334DAA96}" type="pres">
      <dgm:prSet presAssocID="{404FA979-21DB-457D-8D4A-03B274F3DDB1}" presName="text" presStyleLbl="fgAcc0" presStyleIdx="3" presStyleCnt="4">
        <dgm:presLayoutVars>
          <dgm:chPref val="3"/>
        </dgm:presLayoutVars>
      </dgm:prSet>
      <dgm:spPr/>
    </dgm:pt>
    <dgm:pt modelId="{3DA48510-8956-43DD-880E-F7BDDE9A14C4}" type="pres">
      <dgm:prSet presAssocID="{404FA979-21DB-457D-8D4A-03B274F3DDB1}" presName="hierChild2" presStyleCnt="0"/>
      <dgm:spPr/>
    </dgm:pt>
  </dgm:ptLst>
  <dgm:cxnLst>
    <dgm:cxn modelId="{35D8D13D-9F2C-4349-A986-FE7E0CC10410}" srcId="{FD43F716-D2D7-4650-9C9D-BC3AEE64F228}" destId="{404FA979-21DB-457D-8D4A-03B274F3DDB1}" srcOrd="3" destOrd="0" parTransId="{7C699B20-03BD-425E-9587-E73A283455F8}" sibTransId="{0D26E4AE-0E2D-445C-A61D-3B999AE18930}"/>
    <dgm:cxn modelId="{F3F3B63E-EF8E-437A-B90C-7ED08214BC9A}" type="presOf" srcId="{FD43F716-D2D7-4650-9C9D-BC3AEE64F228}" destId="{F0160CBB-BE8C-4A98-8CFF-7E1B42517C6F}" srcOrd="0" destOrd="0" presId="urn:microsoft.com/office/officeart/2005/8/layout/hierarchy1"/>
    <dgm:cxn modelId="{30839D66-054C-4DC8-8637-62578727B9CF}" srcId="{FD43F716-D2D7-4650-9C9D-BC3AEE64F228}" destId="{2F13BC4E-0932-4BB3-96BF-FE593066D39E}" srcOrd="0" destOrd="0" parTransId="{0FF1F634-6BB0-4503-A340-7D4497D0CB1D}" sibTransId="{231EC962-5BDD-4342-9445-E16629055B06}"/>
    <dgm:cxn modelId="{7739FD76-1DBC-43D4-AF9B-8F7D25BD05C3}" srcId="{FD43F716-D2D7-4650-9C9D-BC3AEE64F228}" destId="{6DCB16FB-41F9-480E-8206-84BD183D8D37}" srcOrd="2" destOrd="0" parTransId="{A52763C9-D858-43AF-8950-1C02F3A2401C}" sibTransId="{BAB98F16-F824-4C51-B4A7-409BA52B9E03}"/>
    <dgm:cxn modelId="{06FC5C57-88C6-4B8D-B2B0-E2349963D9E0}" type="presOf" srcId="{6DCB16FB-41F9-480E-8206-84BD183D8D37}" destId="{A23CD6BE-3D0B-46AF-8CF8-70C02C80D352}" srcOrd="0" destOrd="0" presId="urn:microsoft.com/office/officeart/2005/8/layout/hierarchy1"/>
    <dgm:cxn modelId="{195B297B-DD66-45C1-A37D-2D664FDA7D2B}" type="presOf" srcId="{2F13BC4E-0932-4BB3-96BF-FE593066D39E}" destId="{BDA53569-48E1-43DC-AEC6-C96BC3C8D0C9}" srcOrd="0" destOrd="0" presId="urn:microsoft.com/office/officeart/2005/8/layout/hierarchy1"/>
    <dgm:cxn modelId="{8883F1A0-ACDE-486C-A40F-7648A69EA743}" srcId="{FD43F716-D2D7-4650-9C9D-BC3AEE64F228}" destId="{255E965B-9193-42F7-8A03-9BA38F5BC2C4}" srcOrd="1" destOrd="0" parTransId="{250A99AD-4124-486F-BF26-374A6E61A9F1}" sibTransId="{5CA678A4-68AF-4C3B-9223-B8EC45F5A743}"/>
    <dgm:cxn modelId="{162757ED-3B80-47A1-9828-B1B1A75AB971}" type="presOf" srcId="{255E965B-9193-42F7-8A03-9BA38F5BC2C4}" destId="{BE9AF7E0-878B-4B7F-BA0D-16F7086EBD9D}" srcOrd="0" destOrd="0" presId="urn:microsoft.com/office/officeart/2005/8/layout/hierarchy1"/>
    <dgm:cxn modelId="{051569F7-4BE5-40EC-BDAA-38A39007778A}" type="presOf" srcId="{404FA979-21DB-457D-8D4A-03B274F3DDB1}" destId="{E0124248-876D-418B-A125-E410334DAA96}" srcOrd="0" destOrd="0" presId="urn:microsoft.com/office/officeart/2005/8/layout/hierarchy1"/>
    <dgm:cxn modelId="{73F3EE1A-777B-4DEF-815F-303FB7227D09}" type="presParOf" srcId="{F0160CBB-BE8C-4A98-8CFF-7E1B42517C6F}" destId="{E51446A5-9267-4210-9B64-0E29F3B5121C}" srcOrd="0" destOrd="0" presId="urn:microsoft.com/office/officeart/2005/8/layout/hierarchy1"/>
    <dgm:cxn modelId="{D69030E2-1B90-4860-A3EF-D901172ADB0D}" type="presParOf" srcId="{E51446A5-9267-4210-9B64-0E29F3B5121C}" destId="{49F5D938-1DC3-4602-9CF1-EA410676A1CE}" srcOrd="0" destOrd="0" presId="urn:microsoft.com/office/officeart/2005/8/layout/hierarchy1"/>
    <dgm:cxn modelId="{D9E667C1-303C-47CB-AE96-3C1555657D78}" type="presParOf" srcId="{49F5D938-1DC3-4602-9CF1-EA410676A1CE}" destId="{1C57213D-C81A-437B-8F08-FC52CE581D4B}" srcOrd="0" destOrd="0" presId="urn:microsoft.com/office/officeart/2005/8/layout/hierarchy1"/>
    <dgm:cxn modelId="{822C7456-D892-407E-A525-14F886CA013D}" type="presParOf" srcId="{49F5D938-1DC3-4602-9CF1-EA410676A1CE}" destId="{BDA53569-48E1-43DC-AEC6-C96BC3C8D0C9}" srcOrd="1" destOrd="0" presId="urn:microsoft.com/office/officeart/2005/8/layout/hierarchy1"/>
    <dgm:cxn modelId="{F8BE65BB-FB5C-460A-92E1-E21E614FA636}" type="presParOf" srcId="{E51446A5-9267-4210-9B64-0E29F3B5121C}" destId="{764EFAA6-CF1F-4B38-A6BE-6ACA5251227C}" srcOrd="1" destOrd="0" presId="urn:microsoft.com/office/officeart/2005/8/layout/hierarchy1"/>
    <dgm:cxn modelId="{578EBE03-86DB-4184-9054-F56C2E8A79B4}" type="presParOf" srcId="{F0160CBB-BE8C-4A98-8CFF-7E1B42517C6F}" destId="{7809F0A7-D779-4797-A5F6-C2CA4FC5C5F9}" srcOrd="1" destOrd="0" presId="urn:microsoft.com/office/officeart/2005/8/layout/hierarchy1"/>
    <dgm:cxn modelId="{C8FD7261-A31D-4B4B-B123-F2D21A2BCA9B}" type="presParOf" srcId="{7809F0A7-D779-4797-A5F6-C2CA4FC5C5F9}" destId="{0DE138DA-C80B-4A1E-BB81-8325E6FEA757}" srcOrd="0" destOrd="0" presId="urn:microsoft.com/office/officeart/2005/8/layout/hierarchy1"/>
    <dgm:cxn modelId="{FEB75409-FE23-44DA-AFCE-17FFA9D5576D}" type="presParOf" srcId="{0DE138DA-C80B-4A1E-BB81-8325E6FEA757}" destId="{FFC69EF4-AB30-40F6-81C0-40D40E4C8CC2}" srcOrd="0" destOrd="0" presId="urn:microsoft.com/office/officeart/2005/8/layout/hierarchy1"/>
    <dgm:cxn modelId="{64DD9CFE-4C00-43CF-8F27-8E19251006FF}" type="presParOf" srcId="{0DE138DA-C80B-4A1E-BB81-8325E6FEA757}" destId="{BE9AF7E0-878B-4B7F-BA0D-16F7086EBD9D}" srcOrd="1" destOrd="0" presId="urn:microsoft.com/office/officeart/2005/8/layout/hierarchy1"/>
    <dgm:cxn modelId="{23B2F940-DE30-407B-8438-605617383CBE}" type="presParOf" srcId="{7809F0A7-D779-4797-A5F6-C2CA4FC5C5F9}" destId="{0407C5F8-B798-4512-AD32-A0DCB01DAAD7}" srcOrd="1" destOrd="0" presId="urn:microsoft.com/office/officeart/2005/8/layout/hierarchy1"/>
    <dgm:cxn modelId="{149CE895-FFDB-4CCB-A6FD-A4BA1440479C}" type="presParOf" srcId="{F0160CBB-BE8C-4A98-8CFF-7E1B42517C6F}" destId="{D1B7FE6B-7341-42BB-B68A-3AD58CF1F38A}" srcOrd="2" destOrd="0" presId="urn:microsoft.com/office/officeart/2005/8/layout/hierarchy1"/>
    <dgm:cxn modelId="{723996FD-16DE-439C-A90B-C964103B24C2}" type="presParOf" srcId="{D1B7FE6B-7341-42BB-B68A-3AD58CF1F38A}" destId="{1C296DFD-0121-49F2-8323-A133C485B136}" srcOrd="0" destOrd="0" presId="urn:microsoft.com/office/officeart/2005/8/layout/hierarchy1"/>
    <dgm:cxn modelId="{D7CAB257-EC61-4E90-BB13-7F7315EC3A89}" type="presParOf" srcId="{1C296DFD-0121-49F2-8323-A133C485B136}" destId="{76C40070-E8E3-40DC-A425-DD385DDF104C}" srcOrd="0" destOrd="0" presId="urn:microsoft.com/office/officeart/2005/8/layout/hierarchy1"/>
    <dgm:cxn modelId="{13208E60-A28D-4B56-8FA0-BB48722393A8}" type="presParOf" srcId="{1C296DFD-0121-49F2-8323-A133C485B136}" destId="{A23CD6BE-3D0B-46AF-8CF8-70C02C80D352}" srcOrd="1" destOrd="0" presId="urn:microsoft.com/office/officeart/2005/8/layout/hierarchy1"/>
    <dgm:cxn modelId="{C632C1B4-73A3-4B88-BC19-FDA06DAC1E1C}" type="presParOf" srcId="{D1B7FE6B-7341-42BB-B68A-3AD58CF1F38A}" destId="{A71318CA-C406-45AC-A481-455778094E5C}" srcOrd="1" destOrd="0" presId="urn:microsoft.com/office/officeart/2005/8/layout/hierarchy1"/>
    <dgm:cxn modelId="{49187D6E-A8CE-4FF8-986F-F28A478C9BD5}" type="presParOf" srcId="{F0160CBB-BE8C-4A98-8CFF-7E1B42517C6F}" destId="{66732E7A-1C05-4ED9-AF4C-B2037A95CE37}" srcOrd="3" destOrd="0" presId="urn:microsoft.com/office/officeart/2005/8/layout/hierarchy1"/>
    <dgm:cxn modelId="{0E815841-3D9B-412B-B76D-310F1513E73A}" type="presParOf" srcId="{66732E7A-1C05-4ED9-AF4C-B2037A95CE37}" destId="{1370DA1C-FC4B-4F04-B6E8-A5306A2A1FDD}" srcOrd="0" destOrd="0" presId="urn:microsoft.com/office/officeart/2005/8/layout/hierarchy1"/>
    <dgm:cxn modelId="{77B7D2D2-4470-4443-9202-EAAF80D26A30}" type="presParOf" srcId="{1370DA1C-FC4B-4F04-B6E8-A5306A2A1FDD}" destId="{CCDA6E10-47BE-4EAC-87DA-B1C8E8C6E19C}" srcOrd="0" destOrd="0" presId="urn:microsoft.com/office/officeart/2005/8/layout/hierarchy1"/>
    <dgm:cxn modelId="{C9E83D8A-919B-4B32-991A-68AF08F83B53}" type="presParOf" srcId="{1370DA1C-FC4B-4F04-B6E8-A5306A2A1FDD}" destId="{E0124248-876D-418B-A125-E410334DAA96}" srcOrd="1" destOrd="0" presId="urn:microsoft.com/office/officeart/2005/8/layout/hierarchy1"/>
    <dgm:cxn modelId="{ED2FBC25-607A-42CF-BD05-35A5634DE9A2}" type="presParOf" srcId="{66732E7A-1C05-4ED9-AF4C-B2037A95CE37}" destId="{3DA48510-8956-43DD-880E-F7BDDE9A14C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8C904D0-20F0-44A7-8910-AB8D3821B62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47DF4A5-3E7C-4FE2-BA17-08F92D9BE118}">
      <dgm:prSet/>
      <dgm:spPr/>
      <dgm:t>
        <a:bodyPr/>
        <a:lstStyle/>
        <a:p>
          <a:r>
            <a:rPr lang="en-GB" dirty="0"/>
            <a:t>Foo et al (2021) looked at what a group of competitive swimmers nutrition knowledge was – they tested pre and post a 7 week intervention and found knowledge improved.</a:t>
          </a:r>
          <a:endParaRPr lang="en-US" dirty="0"/>
        </a:p>
      </dgm:t>
    </dgm:pt>
    <dgm:pt modelId="{BAACC13F-A5BC-444B-A3F0-69DFDE2694A9}" type="parTrans" cxnId="{7F5C6A5A-D613-415F-B07A-E097ADD8DDF1}">
      <dgm:prSet/>
      <dgm:spPr/>
      <dgm:t>
        <a:bodyPr/>
        <a:lstStyle/>
        <a:p>
          <a:endParaRPr lang="en-US"/>
        </a:p>
      </dgm:t>
    </dgm:pt>
    <dgm:pt modelId="{C3A7C7B5-47E8-4DC8-9EA7-E9F14C1B40E3}" type="sibTrans" cxnId="{7F5C6A5A-D613-415F-B07A-E097ADD8DDF1}">
      <dgm:prSet/>
      <dgm:spPr/>
      <dgm:t>
        <a:bodyPr/>
        <a:lstStyle/>
        <a:p>
          <a:endParaRPr lang="en-US"/>
        </a:p>
      </dgm:t>
    </dgm:pt>
    <dgm:pt modelId="{1B8B0D3D-1A45-4510-ADB4-5972B628B560}">
      <dgm:prSet/>
      <dgm:spPr/>
      <dgm:t>
        <a:bodyPr/>
        <a:lstStyle/>
        <a:p>
          <a:r>
            <a:rPr lang="en-GB" dirty="0"/>
            <a:t>An Irish study of senior school boy rugby players found that nutrition knowledge was poor and this was also highlighted dietary practices were very poor. One positive from this is that the set up in Irish Rugby has really tried to deal with this – they have an excellent set up for young players – Walsh et al, 2011.</a:t>
          </a:r>
          <a:endParaRPr lang="en-US" dirty="0"/>
        </a:p>
      </dgm:t>
    </dgm:pt>
    <dgm:pt modelId="{15F9DBD6-716B-475E-B502-5D4D9C1C230B}" type="parTrans" cxnId="{98589D3A-8E7D-4B53-9400-19279F87A794}">
      <dgm:prSet/>
      <dgm:spPr/>
      <dgm:t>
        <a:bodyPr/>
        <a:lstStyle/>
        <a:p>
          <a:endParaRPr lang="en-US"/>
        </a:p>
      </dgm:t>
    </dgm:pt>
    <dgm:pt modelId="{BFF03972-491C-45C3-A52D-9C31E5DFED33}" type="sibTrans" cxnId="{98589D3A-8E7D-4B53-9400-19279F87A794}">
      <dgm:prSet/>
      <dgm:spPr/>
      <dgm:t>
        <a:bodyPr/>
        <a:lstStyle/>
        <a:p>
          <a:endParaRPr lang="en-US"/>
        </a:p>
      </dgm:t>
    </dgm:pt>
    <dgm:pt modelId="{FF1E6E8C-7B9F-4F13-9C8F-BEEE2E2C0EE9}" type="pres">
      <dgm:prSet presAssocID="{28C904D0-20F0-44A7-8910-AB8D3821B62A}" presName="hierChild1" presStyleCnt="0">
        <dgm:presLayoutVars>
          <dgm:chPref val="1"/>
          <dgm:dir/>
          <dgm:animOne val="branch"/>
          <dgm:animLvl val="lvl"/>
          <dgm:resizeHandles/>
        </dgm:presLayoutVars>
      </dgm:prSet>
      <dgm:spPr/>
    </dgm:pt>
    <dgm:pt modelId="{BB593370-5E87-4B7A-82E4-593165D64F59}" type="pres">
      <dgm:prSet presAssocID="{547DF4A5-3E7C-4FE2-BA17-08F92D9BE118}" presName="hierRoot1" presStyleCnt="0"/>
      <dgm:spPr/>
    </dgm:pt>
    <dgm:pt modelId="{37055A52-1CB7-4AF9-AB03-4742ED055F2A}" type="pres">
      <dgm:prSet presAssocID="{547DF4A5-3E7C-4FE2-BA17-08F92D9BE118}" presName="composite" presStyleCnt="0"/>
      <dgm:spPr/>
    </dgm:pt>
    <dgm:pt modelId="{0D3BC1E3-F1ED-4801-9EE0-C7DBC8C2875F}" type="pres">
      <dgm:prSet presAssocID="{547DF4A5-3E7C-4FE2-BA17-08F92D9BE118}" presName="background" presStyleLbl="node0" presStyleIdx="0" presStyleCnt="2"/>
      <dgm:spPr/>
    </dgm:pt>
    <dgm:pt modelId="{BB6793E3-D4B3-4A57-A81A-E319E312CA40}" type="pres">
      <dgm:prSet presAssocID="{547DF4A5-3E7C-4FE2-BA17-08F92D9BE118}" presName="text" presStyleLbl="fgAcc0" presStyleIdx="0" presStyleCnt="2">
        <dgm:presLayoutVars>
          <dgm:chPref val="3"/>
        </dgm:presLayoutVars>
      </dgm:prSet>
      <dgm:spPr/>
    </dgm:pt>
    <dgm:pt modelId="{B7206194-EB5C-4EB1-8E82-726AF5E1DCEF}" type="pres">
      <dgm:prSet presAssocID="{547DF4A5-3E7C-4FE2-BA17-08F92D9BE118}" presName="hierChild2" presStyleCnt="0"/>
      <dgm:spPr/>
    </dgm:pt>
    <dgm:pt modelId="{50D4CFA9-08BA-4725-941E-4951870C27F1}" type="pres">
      <dgm:prSet presAssocID="{1B8B0D3D-1A45-4510-ADB4-5972B628B560}" presName="hierRoot1" presStyleCnt="0"/>
      <dgm:spPr/>
    </dgm:pt>
    <dgm:pt modelId="{373452D5-8BE3-4E2D-A9EB-DAB8E290F076}" type="pres">
      <dgm:prSet presAssocID="{1B8B0D3D-1A45-4510-ADB4-5972B628B560}" presName="composite" presStyleCnt="0"/>
      <dgm:spPr/>
    </dgm:pt>
    <dgm:pt modelId="{E75A58E9-B62A-4317-8E77-DDACFBD820D2}" type="pres">
      <dgm:prSet presAssocID="{1B8B0D3D-1A45-4510-ADB4-5972B628B560}" presName="background" presStyleLbl="node0" presStyleIdx="1" presStyleCnt="2"/>
      <dgm:spPr/>
    </dgm:pt>
    <dgm:pt modelId="{6521A7C8-2603-41EE-9107-A2256F7273A2}" type="pres">
      <dgm:prSet presAssocID="{1B8B0D3D-1A45-4510-ADB4-5972B628B560}" presName="text" presStyleLbl="fgAcc0" presStyleIdx="1" presStyleCnt="2">
        <dgm:presLayoutVars>
          <dgm:chPref val="3"/>
        </dgm:presLayoutVars>
      </dgm:prSet>
      <dgm:spPr/>
    </dgm:pt>
    <dgm:pt modelId="{C7C4CC22-9301-409F-9E4B-05C1907DFE72}" type="pres">
      <dgm:prSet presAssocID="{1B8B0D3D-1A45-4510-ADB4-5972B628B560}" presName="hierChild2" presStyleCnt="0"/>
      <dgm:spPr/>
    </dgm:pt>
  </dgm:ptLst>
  <dgm:cxnLst>
    <dgm:cxn modelId="{879D2411-663F-4FD1-AACB-0C749DB0FC73}" type="presOf" srcId="{547DF4A5-3E7C-4FE2-BA17-08F92D9BE118}" destId="{BB6793E3-D4B3-4A57-A81A-E319E312CA40}" srcOrd="0" destOrd="0" presId="urn:microsoft.com/office/officeart/2005/8/layout/hierarchy1"/>
    <dgm:cxn modelId="{98589D3A-8E7D-4B53-9400-19279F87A794}" srcId="{28C904D0-20F0-44A7-8910-AB8D3821B62A}" destId="{1B8B0D3D-1A45-4510-ADB4-5972B628B560}" srcOrd="1" destOrd="0" parTransId="{15F9DBD6-716B-475E-B502-5D4D9C1C230B}" sibTransId="{BFF03972-491C-45C3-A52D-9C31E5DFED33}"/>
    <dgm:cxn modelId="{7F5C6A5A-D613-415F-B07A-E097ADD8DDF1}" srcId="{28C904D0-20F0-44A7-8910-AB8D3821B62A}" destId="{547DF4A5-3E7C-4FE2-BA17-08F92D9BE118}" srcOrd="0" destOrd="0" parTransId="{BAACC13F-A5BC-444B-A3F0-69DFDE2694A9}" sibTransId="{C3A7C7B5-47E8-4DC8-9EA7-E9F14C1B40E3}"/>
    <dgm:cxn modelId="{4DF11A94-43C5-402D-8CE0-9DA712B879A0}" type="presOf" srcId="{28C904D0-20F0-44A7-8910-AB8D3821B62A}" destId="{FF1E6E8C-7B9F-4F13-9C8F-BEEE2E2C0EE9}" srcOrd="0" destOrd="0" presId="urn:microsoft.com/office/officeart/2005/8/layout/hierarchy1"/>
    <dgm:cxn modelId="{E22B79A1-EB49-4DA5-8D89-8379338F2437}" type="presOf" srcId="{1B8B0D3D-1A45-4510-ADB4-5972B628B560}" destId="{6521A7C8-2603-41EE-9107-A2256F7273A2}" srcOrd="0" destOrd="0" presId="urn:microsoft.com/office/officeart/2005/8/layout/hierarchy1"/>
    <dgm:cxn modelId="{37D757E2-A404-4492-B3CD-9353EFDDFDB2}" type="presParOf" srcId="{FF1E6E8C-7B9F-4F13-9C8F-BEEE2E2C0EE9}" destId="{BB593370-5E87-4B7A-82E4-593165D64F59}" srcOrd="0" destOrd="0" presId="urn:microsoft.com/office/officeart/2005/8/layout/hierarchy1"/>
    <dgm:cxn modelId="{73B90626-2779-452C-A125-7759DDB94978}" type="presParOf" srcId="{BB593370-5E87-4B7A-82E4-593165D64F59}" destId="{37055A52-1CB7-4AF9-AB03-4742ED055F2A}" srcOrd="0" destOrd="0" presId="urn:microsoft.com/office/officeart/2005/8/layout/hierarchy1"/>
    <dgm:cxn modelId="{2F1DD781-7EBD-4194-974C-FBD534A7480D}" type="presParOf" srcId="{37055A52-1CB7-4AF9-AB03-4742ED055F2A}" destId="{0D3BC1E3-F1ED-4801-9EE0-C7DBC8C2875F}" srcOrd="0" destOrd="0" presId="urn:microsoft.com/office/officeart/2005/8/layout/hierarchy1"/>
    <dgm:cxn modelId="{2A3A6E06-56AD-4B3A-85C4-7D7806351004}" type="presParOf" srcId="{37055A52-1CB7-4AF9-AB03-4742ED055F2A}" destId="{BB6793E3-D4B3-4A57-A81A-E319E312CA40}" srcOrd="1" destOrd="0" presId="urn:microsoft.com/office/officeart/2005/8/layout/hierarchy1"/>
    <dgm:cxn modelId="{DC6CD864-E9AE-4280-AE87-74C38ED13DBD}" type="presParOf" srcId="{BB593370-5E87-4B7A-82E4-593165D64F59}" destId="{B7206194-EB5C-4EB1-8E82-726AF5E1DCEF}" srcOrd="1" destOrd="0" presId="urn:microsoft.com/office/officeart/2005/8/layout/hierarchy1"/>
    <dgm:cxn modelId="{723607A5-C35C-44DB-8C53-53D3A60CEDC6}" type="presParOf" srcId="{FF1E6E8C-7B9F-4F13-9C8F-BEEE2E2C0EE9}" destId="{50D4CFA9-08BA-4725-941E-4951870C27F1}" srcOrd="1" destOrd="0" presId="urn:microsoft.com/office/officeart/2005/8/layout/hierarchy1"/>
    <dgm:cxn modelId="{515E2BCD-DE0A-42D3-B280-C411F21A5B1D}" type="presParOf" srcId="{50D4CFA9-08BA-4725-941E-4951870C27F1}" destId="{373452D5-8BE3-4E2D-A9EB-DAB8E290F076}" srcOrd="0" destOrd="0" presId="urn:microsoft.com/office/officeart/2005/8/layout/hierarchy1"/>
    <dgm:cxn modelId="{2C0C971E-825E-49F5-844E-9317D2B99C44}" type="presParOf" srcId="{373452D5-8BE3-4E2D-A9EB-DAB8E290F076}" destId="{E75A58E9-B62A-4317-8E77-DDACFBD820D2}" srcOrd="0" destOrd="0" presId="urn:microsoft.com/office/officeart/2005/8/layout/hierarchy1"/>
    <dgm:cxn modelId="{DFF6AF4E-F60D-4A15-8BED-B5397FC6D89C}" type="presParOf" srcId="{373452D5-8BE3-4E2D-A9EB-DAB8E290F076}" destId="{6521A7C8-2603-41EE-9107-A2256F7273A2}" srcOrd="1" destOrd="0" presId="urn:microsoft.com/office/officeart/2005/8/layout/hierarchy1"/>
    <dgm:cxn modelId="{C5270522-6288-4EC1-BCD3-152AF07F94A1}" type="presParOf" srcId="{50D4CFA9-08BA-4725-941E-4951870C27F1}" destId="{C7C4CC22-9301-409F-9E4B-05C1907DFE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F7C2A3D-68D7-4D55-BDAC-2DCD6C9F663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8E97DC5-BC3A-4EC5-837B-4F83641F9180}">
      <dgm:prSet/>
      <dgm:spPr/>
      <dgm:t>
        <a:bodyPr/>
        <a:lstStyle/>
        <a:p>
          <a:r>
            <a:rPr lang="en-GB" dirty="0"/>
            <a:t>Ellie – age 14 , swimmer</a:t>
          </a:r>
          <a:endParaRPr lang="en-US" dirty="0"/>
        </a:p>
      </dgm:t>
    </dgm:pt>
    <dgm:pt modelId="{2DDE549A-BE98-49A5-92B2-CBCC9D0BAFDE}" type="parTrans" cxnId="{F7C1CDA7-2488-4D8C-A82D-DEC32E0161CF}">
      <dgm:prSet/>
      <dgm:spPr/>
      <dgm:t>
        <a:bodyPr/>
        <a:lstStyle/>
        <a:p>
          <a:endParaRPr lang="en-US"/>
        </a:p>
      </dgm:t>
    </dgm:pt>
    <dgm:pt modelId="{1FFE32FA-8901-47A1-87F9-F87F0F27CDDE}" type="sibTrans" cxnId="{F7C1CDA7-2488-4D8C-A82D-DEC32E0161CF}">
      <dgm:prSet/>
      <dgm:spPr/>
      <dgm:t>
        <a:bodyPr/>
        <a:lstStyle/>
        <a:p>
          <a:endParaRPr lang="en-US"/>
        </a:p>
      </dgm:t>
    </dgm:pt>
    <dgm:pt modelId="{7ADECEF4-50CB-49EC-BBF2-3E8D0E932E6B}">
      <dgm:prSet/>
      <dgm:spPr/>
      <dgm:t>
        <a:bodyPr/>
        <a:lstStyle/>
        <a:p>
          <a:r>
            <a:rPr lang="en-GB" dirty="0"/>
            <a:t>Always been slim but weighs 5st 2 – noticed by club coach, mum and school</a:t>
          </a:r>
          <a:endParaRPr lang="en-US" dirty="0"/>
        </a:p>
      </dgm:t>
    </dgm:pt>
    <dgm:pt modelId="{B682E8C3-FF08-4241-9453-955CC2605AB2}" type="parTrans" cxnId="{0312FF88-70C9-40DF-A7B0-9D218F3D68F0}">
      <dgm:prSet/>
      <dgm:spPr/>
      <dgm:t>
        <a:bodyPr/>
        <a:lstStyle/>
        <a:p>
          <a:endParaRPr lang="en-US"/>
        </a:p>
      </dgm:t>
    </dgm:pt>
    <dgm:pt modelId="{F5B4DADB-6A63-4F4A-9CC7-F8A1C80A90CE}" type="sibTrans" cxnId="{0312FF88-70C9-40DF-A7B0-9D218F3D68F0}">
      <dgm:prSet/>
      <dgm:spPr/>
      <dgm:t>
        <a:bodyPr/>
        <a:lstStyle/>
        <a:p>
          <a:endParaRPr lang="en-US"/>
        </a:p>
      </dgm:t>
    </dgm:pt>
    <dgm:pt modelId="{D31E39A1-407D-4E6B-BA45-D4D684A29C03}">
      <dgm:prSet/>
      <dgm:spPr/>
      <dgm:t>
        <a:bodyPr/>
        <a:lstStyle/>
        <a:p>
          <a:r>
            <a:rPr lang="en-GB" dirty="0"/>
            <a:t>Mum started keeping a food diary</a:t>
          </a:r>
          <a:endParaRPr lang="en-US" dirty="0"/>
        </a:p>
      </dgm:t>
    </dgm:pt>
    <dgm:pt modelId="{04291F62-B3CE-488F-AF5B-451999820285}" type="parTrans" cxnId="{1A6A0E6A-4EFC-46C0-914B-EF12EAF8E64A}">
      <dgm:prSet/>
      <dgm:spPr/>
      <dgm:t>
        <a:bodyPr/>
        <a:lstStyle/>
        <a:p>
          <a:endParaRPr lang="en-US"/>
        </a:p>
      </dgm:t>
    </dgm:pt>
    <dgm:pt modelId="{AEC7DA91-1412-4A9F-9B20-048C34166A36}" type="sibTrans" cxnId="{1A6A0E6A-4EFC-46C0-914B-EF12EAF8E64A}">
      <dgm:prSet/>
      <dgm:spPr/>
      <dgm:t>
        <a:bodyPr/>
        <a:lstStyle/>
        <a:p>
          <a:endParaRPr lang="en-US"/>
        </a:p>
      </dgm:t>
    </dgm:pt>
    <dgm:pt modelId="{0A5B7B93-4141-4022-8E92-C33DAAAECB95}">
      <dgm:prSet/>
      <dgm:spPr/>
      <dgm:t>
        <a:bodyPr/>
        <a:lstStyle/>
        <a:p>
          <a:r>
            <a:rPr lang="en-GB" dirty="0"/>
            <a:t>Intake less than 1000 calories</a:t>
          </a:r>
          <a:endParaRPr lang="en-US" dirty="0"/>
        </a:p>
      </dgm:t>
    </dgm:pt>
    <dgm:pt modelId="{3645D2C1-00A1-436F-8AC8-14582EBE5188}" type="parTrans" cxnId="{9E167B3D-B8BB-4D05-8FCE-7EFB3B193066}">
      <dgm:prSet/>
      <dgm:spPr/>
      <dgm:t>
        <a:bodyPr/>
        <a:lstStyle/>
        <a:p>
          <a:endParaRPr lang="en-US"/>
        </a:p>
      </dgm:t>
    </dgm:pt>
    <dgm:pt modelId="{241EE456-ABD2-41D8-93B3-D79EDB038DD4}" type="sibTrans" cxnId="{9E167B3D-B8BB-4D05-8FCE-7EFB3B193066}">
      <dgm:prSet/>
      <dgm:spPr/>
      <dgm:t>
        <a:bodyPr/>
        <a:lstStyle/>
        <a:p>
          <a:endParaRPr lang="en-US"/>
        </a:p>
      </dgm:t>
    </dgm:pt>
    <dgm:pt modelId="{E84328DC-95F8-4D62-8CD9-F23385926CC8}">
      <dgm:prSet/>
      <dgm:spPr/>
      <dgm:t>
        <a:bodyPr/>
        <a:lstStyle/>
        <a:p>
          <a:r>
            <a:rPr lang="en-GB" dirty="0"/>
            <a:t>After a talk to coach and dietitian admitted she was struggling with body image and was struggling with eating/ weight</a:t>
          </a:r>
          <a:endParaRPr lang="en-US" dirty="0"/>
        </a:p>
      </dgm:t>
    </dgm:pt>
    <dgm:pt modelId="{31DE40FA-1C73-418A-992B-8C5C86D59026}" type="parTrans" cxnId="{1BBEBC02-7C61-451F-B6BE-DC6E67F4D2F2}">
      <dgm:prSet/>
      <dgm:spPr/>
      <dgm:t>
        <a:bodyPr/>
        <a:lstStyle/>
        <a:p>
          <a:endParaRPr lang="en-US"/>
        </a:p>
      </dgm:t>
    </dgm:pt>
    <dgm:pt modelId="{75001DC3-44F2-4A9E-86EA-25BFD4460E45}" type="sibTrans" cxnId="{1BBEBC02-7C61-451F-B6BE-DC6E67F4D2F2}">
      <dgm:prSet/>
      <dgm:spPr/>
      <dgm:t>
        <a:bodyPr/>
        <a:lstStyle/>
        <a:p>
          <a:endParaRPr lang="en-US"/>
        </a:p>
      </dgm:t>
    </dgm:pt>
    <dgm:pt modelId="{A44240FE-7AAA-4EA0-B4BB-EA95AD9644B9}">
      <dgm:prSet/>
      <dgm:spPr/>
      <dgm:t>
        <a:bodyPr/>
        <a:lstStyle/>
        <a:p>
          <a:r>
            <a:rPr lang="en-GB" dirty="0"/>
            <a:t>Psychologist and gran talked to her about wt and energy levels</a:t>
          </a:r>
          <a:endParaRPr lang="en-US" dirty="0"/>
        </a:p>
      </dgm:t>
    </dgm:pt>
    <dgm:pt modelId="{A9CBE0A2-9CB6-4A80-866C-D00ACC82405D}" type="parTrans" cxnId="{7D7B51F5-F5F0-4294-A6FB-9BB1DA0FDE17}">
      <dgm:prSet/>
      <dgm:spPr/>
      <dgm:t>
        <a:bodyPr/>
        <a:lstStyle/>
        <a:p>
          <a:endParaRPr lang="en-US"/>
        </a:p>
      </dgm:t>
    </dgm:pt>
    <dgm:pt modelId="{8F227F85-86D4-444D-8159-5413EEDBE02B}" type="sibTrans" cxnId="{7D7B51F5-F5F0-4294-A6FB-9BB1DA0FDE17}">
      <dgm:prSet/>
      <dgm:spPr/>
      <dgm:t>
        <a:bodyPr/>
        <a:lstStyle/>
        <a:p>
          <a:endParaRPr lang="en-US"/>
        </a:p>
      </dgm:t>
    </dgm:pt>
    <dgm:pt modelId="{F677290E-8F65-4E56-BA05-B0123D20CAD5}">
      <dgm:prSet/>
      <dgm:spPr/>
      <dgm:t>
        <a:bodyPr/>
        <a:lstStyle/>
        <a:p>
          <a:r>
            <a:rPr lang="en-GB" dirty="0"/>
            <a:t>Agreed to gradually start inc intake or swimming would stop</a:t>
          </a:r>
          <a:endParaRPr lang="en-US" dirty="0"/>
        </a:p>
      </dgm:t>
    </dgm:pt>
    <dgm:pt modelId="{11083F1A-A46A-4DD1-82CD-2409F8C996F6}" type="parTrans" cxnId="{20F3E1BD-BBC3-4432-85F6-9D364F5F2458}">
      <dgm:prSet/>
      <dgm:spPr/>
      <dgm:t>
        <a:bodyPr/>
        <a:lstStyle/>
        <a:p>
          <a:endParaRPr lang="en-US"/>
        </a:p>
      </dgm:t>
    </dgm:pt>
    <dgm:pt modelId="{A8DC197B-7F9D-4A47-8519-A5142E30A81E}" type="sibTrans" cxnId="{20F3E1BD-BBC3-4432-85F6-9D364F5F2458}">
      <dgm:prSet/>
      <dgm:spPr/>
      <dgm:t>
        <a:bodyPr/>
        <a:lstStyle/>
        <a:p>
          <a:endParaRPr lang="en-US"/>
        </a:p>
      </dgm:t>
    </dgm:pt>
    <dgm:pt modelId="{18586329-36DB-4317-86DE-FA1F53D877E5}">
      <dgm:prSet/>
      <dgm:spPr/>
      <dgm:t>
        <a:bodyPr/>
        <a:lstStyle/>
        <a:p>
          <a:r>
            <a:rPr lang="en-GB" dirty="0"/>
            <a:t>Has now gained 10 pounds and feels better – more energy</a:t>
          </a:r>
          <a:endParaRPr lang="en-US" dirty="0"/>
        </a:p>
      </dgm:t>
    </dgm:pt>
    <dgm:pt modelId="{F990FEDC-5A33-43AE-851D-307D578B57C4}" type="parTrans" cxnId="{89452573-C2F0-430C-89F9-8C5A4C4D668B}">
      <dgm:prSet/>
      <dgm:spPr/>
      <dgm:t>
        <a:bodyPr/>
        <a:lstStyle/>
        <a:p>
          <a:endParaRPr lang="en-US"/>
        </a:p>
      </dgm:t>
    </dgm:pt>
    <dgm:pt modelId="{2F1AADB2-6851-4E5B-943C-9C28D304D174}" type="sibTrans" cxnId="{89452573-C2F0-430C-89F9-8C5A4C4D668B}">
      <dgm:prSet/>
      <dgm:spPr/>
      <dgm:t>
        <a:bodyPr/>
        <a:lstStyle/>
        <a:p>
          <a:endParaRPr lang="en-US"/>
        </a:p>
      </dgm:t>
    </dgm:pt>
    <dgm:pt modelId="{C5D0FA99-F348-429C-9F98-EABBDE370A87}">
      <dgm:prSet/>
      <dgm:spPr/>
      <dgm:t>
        <a:bodyPr/>
        <a:lstStyle/>
        <a:p>
          <a:r>
            <a:rPr lang="en-GB" dirty="0"/>
            <a:t>Ongoing monitoring</a:t>
          </a:r>
          <a:endParaRPr lang="en-US" dirty="0"/>
        </a:p>
      </dgm:t>
    </dgm:pt>
    <dgm:pt modelId="{10205E2B-0835-41DB-9EC7-946195A84374}" type="parTrans" cxnId="{7EFAB5B9-A109-4B8A-8356-B78F3D288CCB}">
      <dgm:prSet/>
      <dgm:spPr/>
      <dgm:t>
        <a:bodyPr/>
        <a:lstStyle/>
        <a:p>
          <a:endParaRPr lang="en-US"/>
        </a:p>
      </dgm:t>
    </dgm:pt>
    <dgm:pt modelId="{B29415C3-30D2-437D-A154-32750E23EE10}" type="sibTrans" cxnId="{7EFAB5B9-A109-4B8A-8356-B78F3D288CCB}">
      <dgm:prSet/>
      <dgm:spPr/>
      <dgm:t>
        <a:bodyPr/>
        <a:lstStyle/>
        <a:p>
          <a:endParaRPr lang="en-US"/>
        </a:p>
      </dgm:t>
    </dgm:pt>
    <dgm:pt modelId="{DC38DAFB-9D02-44CD-A1EE-7A27E061FCCC}" type="pres">
      <dgm:prSet presAssocID="{2F7C2A3D-68D7-4D55-BDAC-2DCD6C9F6631}" presName="vert0" presStyleCnt="0">
        <dgm:presLayoutVars>
          <dgm:dir/>
          <dgm:animOne val="branch"/>
          <dgm:animLvl val="lvl"/>
        </dgm:presLayoutVars>
      </dgm:prSet>
      <dgm:spPr/>
    </dgm:pt>
    <dgm:pt modelId="{B9DC88C6-E58F-4131-B687-A7B708622B31}" type="pres">
      <dgm:prSet presAssocID="{C8E97DC5-BC3A-4EC5-837B-4F83641F9180}" presName="thickLine" presStyleLbl="alignNode1" presStyleIdx="0" presStyleCnt="9"/>
      <dgm:spPr/>
    </dgm:pt>
    <dgm:pt modelId="{327C468E-7303-49D5-BDCF-D61F7A5922ED}" type="pres">
      <dgm:prSet presAssocID="{C8E97DC5-BC3A-4EC5-837B-4F83641F9180}" presName="horz1" presStyleCnt="0"/>
      <dgm:spPr/>
    </dgm:pt>
    <dgm:pt modelId="{FADE741D-9467-4E06-8D86-5362D84A12B0}" type="pres">
      <dgm:prSet presAssocID="{C8E97DC5-BC3A-4EC5-837B-4F83641F9180}" presName="tx1" presStyleLbl="revTx" presStyleIdx="0" presStyleCnt="9"/>
      <dgm:spPr/>
    </dgm:pt>
    <dgm:pt modelId="{B1CAAEF3-6163-49D5-B105-75A07CE7D4A3}" type="pres">
      <dgm:prSet presAssocID="{C8E97DC5-BC3A-4EC5-837B-4F83641F9180}" presName="vert1" presStyleCnt="0"/>
      <dgm:spPr/>
    </dgm:pt>
    <dgm:pt modelId="{46A5E786-7E6C-4F9A-B1DF-C30A7C5F0817}" type="pres">
      <dgm:prSet presAssocID="{7ADECEF4-50CB-49EC-BBF2-3E8D0E932E6B}" presName="thickLine" presStyleLbl="alignNode1" presStyleIdx="1" presStyleCnt="9"/>
      <dgm:spPr/>
    </dgm:pt>
    <dgm:pt modelId="{8EE1DB51-10D4-4139-B535-411FA53FDD50}" type="pres">
      <dgm:prSet presAssocID="{7ADECEF4-50CB-49EC-BBF2-3E8D0E932E6B}" presName="horz1" presStyleCnt="0"/>
      <dgm:spPr/>
    </dgm:pt>
    <dgm:pt modelId="{418568A7-01A1-4833-84AE-EDF5E547173C}" type="pres">
      <dgm:prSet presAssocID="{7ADECEF4-50CB-49EC-BBF2-3E8D0E932E6B}" presName="tx1" presStyleLbl="revTx" presStyleIdx="1" presStyleCnt="9"/>
      <dgm:spPr/>
    </dgm:pt>
    <dgm:pt modelId="{422A11C8-C699-4382-B1A3-857D74D2FB19}" type="pres">
      <dgm:prSet presAssocID="{7ADECEF4-50CB-49EC-BBF2-3E8D0E932E6B}" presName="vert1" presStyleCnt="0"/>
      <dgm:spPr/>
    </dgm:pt>
    <dgm:pt modelId="{9ADC0EE9-89DC-4495-840D-EC6E302700FE}" type="pres">
      <dgm:prSet presAssocID="{D31E39A1-407D-4E6B-BA45-D4D684A29C03}" presName="thickLine" presStyleLbl="alignNode1" presStyleIdx="2" presStyleCnt="9"/>
      <dgm:spPr/>
    </dgm:pt>
    <dgm:pt modelId="{5340C295-704A-4A80-BA17-444D9BA83624}" type="pres">
      <dgm:prSet presAssocID="{D31E39A1-407D-4E6B-BA45-D4D684A29C03}" presName="horz1" presStyleCnt="0"/>
      <dgm:spPr/>
    </dgm:pt>
    <dgm:pt modelId="{466DE40F-BE50-43B3-B040-328E48E450CC}" type="pres">
      <dgm:prSet presAssocID="{D31E39A1-407D-4E6B-BA45-D4D684A29C03}" presName="tx1" presStyleLbl="revTx" presStyleIdx="2" presStyleCnt="9"/>
      <dgm:spPr/>
    </dgm:pt>
    <dgm:pt modelId="{45716613-1CC7-45BB-BF2F-764DEEBA2BB9}" type="pres">
      <dgm:prSet presAssocID="{D31E39A1-407D-4E6B-BA45-D4D684A29C03}" presName="vert1" presStyleCnt="0"/>
      <dgm:spPr/>
    </dgm:pt>
    <dgm:pt modelId="{2EAD2834-E068-44E5-AAE4-3ADC19E9BF03}" type="pres">
      <dgm:prSet presAssocID="{0A5B7B93-4141-4022-8E92-C33DAAAECB95}" presName="thickLine" presStyleLbl="alignNode1" presStyleIdx="3" presStyleCnt="9"/>
      <dgm:spPr/>
    </dgm:pt>
    <dgm:pt modelId="{824D173B-9419-4357-82AA-8DDCD2E8A053}" type="pres">
      <dgm:prSet presAssocID="{0A5B7B93-4141-4022-8E92-C33DAAAECB95}" presName="horz1" presStyleCnt="0"/>
      <dgm:spPr/>
    </dgm:pt>
    <dgm:pt modelId="{CCE9E390-E3BC-4367-81A6-597FA4247964}" type="pres">
      <dgm:prSet presAssocID="{0A5B7B93-4141-4022-8E92-C33DAAAECB95}" presName="tx1" presStyleLbl="revTx" presStyleIdx="3" presStyleCnt="9"/>
      <dgm:spPr/>
    </dgm:pt>
    <dgm:pt modelId="{4E168496-F021-4021-BA1B-CB7302A37755}" type="pres">
      <dgm:prSet presAssocID="{0A5B7B93-4141-4022-8E92-C33DAAAECB95}" presName="vert1" presStyleCnt="0"/>
      <dgm:spPr/>
    </dgm:pt>
    <dgm:pt modelId="{58B15362-88D6-4AFB-95C2-73BDA225A6B0}" type="pres">
      <dgm:prSet presAssocID="{E84328DC-95F8-4D62-8CD9-F23385926CC8}" presName="thickLine" presStyleLbl="alignNode1" presStyleIdx="4" presStyleCnt="9"/>
      <dgm:spPr/>
    </dgm:pt>
    <dgm:pt modelId="{4774E29A-DDC7-4727-971F-BAE27B2C9C7C}" type="pres">
      <dgm:prSet presAssocID="{E84328DC-95F8-4D62-8CD9-F23385926CC8}" presName="horz1" presStyleCnt="0"/>
      <dgm:spPr/>
    </dgm:pt>
    <dgm:pt modelId="{139ECFCE-920E-4858-BA32-01C738791A5C}" type="pres">
      <dgm:prSet presAssocID="{E84328DC-95F8-4D62-8CD9-F23385926CC8}" presName="tx1" presStyleLbl="revTx" presStyleIdx="4" presStyleCnt="9"/>
      <dgm:spPr/>
    </dgm:pt>
    <dgm:pt modelId="{1AB33D9C-5A97-4D2D-AABA-B4B67D7BB581}" type="pres">
      <dgm:prSet presAssocID="{E84328DC-95F8-4D62-8CD9-F23385926CC8}" presName="vert1" presStyleCnt="0"/>
      <dgm:spPr/>
    </dgm:pt>
    <dgm:pt modelId="{19AB0E59-B535-45F0-AE15-E4CFD5BA9D6C}" type="pres">
      <dgm:prSet presAssocID="{A44240FE-7AAA-4EA0-B4BB-EA95AD9644B9}" presName="thickLine" presStyleLbl="alignNode1" presStyleIdx="5" presStyleCnt="9"/>
      <dgm:spPr/>
    </dgm:pt>
    <dgm:pt modelId="{1B1D40AA-F397-437F-9E45-7FD6DE8B9F9B}" type="pres">
      <dgm:prSet presAssocID="{A44240FE-7AAA-4EA0-B4BB-EA95AD9644B9}" presName="horz1" presStyleCnt="0"/>
      <dgm:spPr/>
    </dgm:pt>
    <dgm:pt modelId="{4C7D98B3-3F58-4022-8CFC-8FA2E65BD902}" type="pres">
      <dgm:prSet presAssocID="{A44240FE-7AAA-4EA0-B4BB-EA95AD9644B9}" presName="tx1" presStyleLbl="revTx" presStyleIdx="5" presStyleCnt="9"/>
      <dgm:spPr/>
    </dgm:pt>
    <dgm:pt modelId="{4D8A256C-CE6C-48B0-A4C0-FFAED9ACF08F}" type="pres">
      <dgm:prSet presAssocID="{A44240FE-7AAA-4EA0-B4BB-EA95AD9644B9}" presName="vert1" presStyleCnt="0"/>
      <dgm:spPr/>
    </dgm:pt>
    <dgm:pt modelId="{3ED8AF82-EA5F-4166-BFF8-333473064059}" type="pres">
      <dgm:prSet presAssocID="{F677290E-8F65-4E56-BA05-B0123D20CAD5}" presName="thickLine" presStyleLbl="alignNode1" presStyleIdx="6" presStyleCnt="9"/>
      <dgm:spPr/>
    </dgm:pt>
    <dgm:pt modelId="{0A8ECF72-F77F-467C-8187-96E14D2333F8}" type="pres">
      <dgm:prSet presAssocID="{F677290E-8F65-4E56-BA05-B0123D20CAD5}" presName="horz1" presStyleCnt="0"/>
      <dgm:spPr/>
    </dgm:pt>
    <dgm:pt modelId="{DB7F0044-AFFD-499E-844B-216A6A222A2D}" type="pres">
      <dgm:prSet presAssocID="{F677290E-8F65-4E56-BA05-B0123D20CAD5}" presName="tx1" presStyleLbl="revTx" presStyleIdx="6" presStyleCnt="9"/>
      <dgm:spPr/>
    </dgm:pt>
    <dgm:pt modelId="{A687D54D-E941-40A7-8A3F-D9ECE1E19892}" type="pres">
      <dgm:prSet presAssocID="{F677290E-8F65-4E56-BA05-B0123D20CAD5}" presName="vert1" presStyleCnt="0"/>
      <dgm:spPr/>
    </dgm:pt>
    <dgm:pt modelId="{15C8459E-849E-49B2-9587-77A818174A6D}" type="pres">
      <dgm:prSet presAssocID="{18586329-36DB-4317-86DE-FA1F53D877E5}" presName="thickLine" presStyleLbl="alignNode1" presStyleIdx="7" presStyleCnt="9"/>
      <dgm:spPr/>
    </dgm:pt>
    <dgm:pt modelId="{FF7BC7CE-CC65-4E58-BD97-23A586428FA4}" type="pres">
      <dgm:prSet presAssocID="{18586329-36DB-4317-86DE-FA1F53D877E5}" presName="horz1" presStyleCnt="0"/>
      <dgm:spPr/>
    </dgm:pt>
    <dgm:pt modelId="{061BB6A4-987A-4B18-AF0A-DDF7F8502E09}" type="pres">
      <dgm:prSet presAssocID="{18586329-36DB-4317-86DE-FA1F53D877E5}" presName="tx1" presStyleLbl="revTx" presStyleIdx="7" presStyleCnt="9"/>
      <dgm:spPr/>
    </dgm:pt>
    <dgm:pt modelId="{09DE7954-69A4-4040-903E-3755147C5E23}" type="pres">
      <dgm:prSet presAssocID="{18586329-36DB-4317-86DE-FA1F53D877E5}" presName="vert1" presStyleCnt="0"/>
      <dgm:spPr/>
    </dgm:pt>
    <dgm:pt modelId="{B782EDEA-EC1D-4887-AF25-F9AE841457F3}" type="pres">
      <dgm:prSet presAssocID="{C5D0FA99-F348-429C-9F98-EABBDE370A87}" presName="thickLine" presStyleLbl="alignNode1" presStyleIdx="8" presStyleCnt="9"/>
      <dgm:spPr/>
    </dgm:pt>
    <dgm:pt modelId="{7C71D00C-5372-4FC9-BD39-7AC7D30FC823}" type="pres">
      <dgm:prSet presAssocID="{C5D0FA99-F348-429C-9F98-EABBDE370A87}" presName="horz1" presStyleCnt="0"/>
      <dgm:spPr/>
    </dgm:pt>
    <dgm:pt modelId="{85BE8638-424B-4520-A86F-74B09D48C5B9}" type="pres">
      <dgm:prSet presAssocID="{C5D0FA99-F348-429C-9F98-EABBDE370A87}" presName="tx1" presStyleLbl="revTx" presStyleIdx="8" presStyleCnt="9"/>
      <dgm:spPr/>
    </dgm:pt>
    <dgm:pt modelId="{2C63771B-B413-4BE0-8A4E-7AFB38F31D9E}" type="pres">
      <dgm:prSet presAssocID="{C5D0FA99-F348-429C-9F98-EABBDE370A87}" presName="vert1" presStyleCnt="0"/>
      <dgm:spPr/>
    </dgm:pt>
  </dgm:ptLst>
  <dgm:cxnLst>
    <dgm:cxn modelId="{7E068F02-8319-4421-875C-EA3EF8FA1F20}" type="presOf" srcId="{18586329-36DB-4317-86DE-FA1F53D877E5}" destId="{061BB6A4-987A-4B18-AF0A-DDF7F8502E09}" srcOrd="0" destOrd="0" presId="urn:microsoft.com/office/officeart/2008/layout/LinedList"/>
    <dgm:cxn modelId="{1BBEBC02-7C61-451F-B6BE-DC6E67F4D2F2}" srcId="{2F7C2A3D-68D7-4D55-BDAC-2DCD6C9F6631}" destId="{E84328DC-95F8-4D62-8CD9-F23385926CC8}" srcOrd="4" destOrd="0" parTransId="{31DE40FA-1C73-418A-992B-8C5C86D59026}" sibTransId="{75001DC3-44F2-4A9E-86EA-25BFD4460E45}"/>
    <dgm:cxn modelId="{357C922B-91FC-4DE6-A856-86309679CF68}" type="presOf" srcId="{D31E39A1-407D-4E6B-BA45-D4D684A29C03}" destId="{466DE40F-BE50-43B3-B040-328E48E450CC}" srcOrd="0" destOrd="0" presId="urn:microsoft.com/office/officeart/2008/layout/LinedList"/>
    <dgm:cxn modelId="{9E167B3D-B8BB-4D05-8FCE-7EFB3B193066}" srcId="{2F7C2A3D-68D7-4D55-BDAC-2DCD6C9F6631}" destId="{0A5B7B93-4141-4022-8E92-C33DAAAECB95}" srcOrd="3" destOrd="0" parTransId="{3645D2C1-00A1-436F-8AC8-14582EBE5188}" sibTransId="{241EE456-ABD2-41D8-93B3-D79EDB038DD4}"/>
    <dgm:cxn modelId="{75B73360-102E-4ACC-8853-82F95452C1DD}" type="presOf" srcId="{C5D0FA99-F348-429C-9F98-EABBDE370A87}" destId="{85BE8638-424B-4520-A86F-74B09D48C5B9}" srcOrd="0" destOrd="0" presId="urn:microsoft.com/office/officeart/2008/layout/LinedList"/>
    <dgm:cxn modelId="{4B561145-29F9-46C9-89AA-B23B818A5974}" type="presOf" srcId="{0A5B7B93-4141-4022-8E92-C33DAAAECB95}" destId="{CCE9E390-E3BC-4367-81A6-597FA4247964}" srcOrd="0" destOrd="0" presId="urn:microsoft.com/office/officeart/2008/layout/LinedList"/>
    <dgm:cxn modelId="{1A6A0E6A-4EFC-46C0-914B-EF12EAF8E64A}" srcId="{2F7C2A3D-68D7-4D55-BDAC-2DCD6C9F6631}" destId="{D31E39A1-407D-4E6B-BA45-D4D684A29C03}" srcOrd="2" destOrd="0" parTransId="{04291F62-B3CE-488F-AF5B-451999820285}" sibTransId="{AEC7DA91-1412-4A9F-9B20-048C34166A36}"/>
    <dgm:cxn modelId="{2FA7D86D-ED4A-411D-BA43-4048567427F1}" type="presOf" srcId="{C8E97DC5-BC3A-4EC5-837B-4F83641F9180}" destId="{FADE741D-9467-4E06-8D86-5362D84A12B0}" srcOrd="0" destOrd="0" presId="urn:microsoft.com/office/officeart/2008/layout/LinedList"/>
    <dgm:cxn modelId="{89452573-C2F0-430C-89F9-8C5A4C4D668B}" srcId="{2F7C2A3D-68D7-4D55-BDAC-2DCD6C9F6631}" destId="{18586329-36DB-4317-86DE-FA1F53D877E5}" srcOrd="7" destOrd="0" parTransId="{F990FEDC-5A33-43AE-851D-307D578B57C4}" sibTransId="{2F1AADB2-6851-4E5B-943C-9C28D304D174}"/>
    <dgm:cxn modelId="{34090557-9D55-4496-8685-BA6D8CA86B22}" type="presOf" srcId="{F677290E-8F65-4E56-BA05-B0123D20CAD5}" destId="{DB7F0044-AFFD-499E-844B-216A6A222A2D}" srcOrd="0" destOrd="0" presId="urn:microsoft.com/office/officeart/2008/layout/LinedList"/>
    <dgm:cxn modelId="{0312FF88-70C9-40DF-A7B0-9D218F3D68F0}" srcId="{2F7C2A3D-68D7-4D55-BDAC-2DCD6C9F6631}" destId="{7ADECEF4-50CB-49EC-BBF2-3E8D0E932E6B}" srcOrd="1" destOrd="0" parTransId="{B682E8C3-FF08-4241-9453-955CC2605AB2}" sibTransId="{F5B4DADB-6A63-4F4A-9CC7-F8A1C80A90CE}"/>
    <dgm:cxn modelId="{F7C1CDA7-2488-4D8C-A82D-DEC32E0161CF}" srcId="{2F7C2A3D-68D7-4D55-BDAC-2DCD6C9F6631}" destId="{C8E97DC5-BC3A-4EC5-837B-4F83641F9180}" srcOrd="0" destOrd="0" parTransId="{2DDE549A-BE98-49A5-92B2-CBCC9D0BAFDE}" sibTransId="{1FFE32FA-8901-47A1-87F9-F87F0F27CDDE}"/>
    <dgm:cxn modelId="{7EFAB5B9-A109-4B8A-8356-B78F3D288CCB}" srcId="{2F7C2A3D-68D7-4D55-BDAC-2DCD6C9F6631}" destId="{C5D0FA99-F348-429C-9F98-EABBDE370A87}" srcOrd="8" destOrd="0" parTransId="{10205E2B-0835-41DB-9EC7-946195A84374}" sibTransId="{B29415C3-30D2-437D-A154-32750E23EE10}"/>
    <dgm:cxn modelId="{20F3E1BD-BBC3-4432-85F6-9D364F5F2458}" srcId="{2F7C2A3D-68D7-4D55-BDAC-2DCD6C9F6631}" destId="{F677290E-8F65-4E56-BA05-B0123D20CAD5}" srcOrd="6" destOrd="0" parTransId="{11083F1A-A46A-4DD1-82CD-2409F8C996F6}" sibTransId="{A8DC197B-7F9D-4A47-8519-A5142E30A81E}"/>
    <dgm:cxn modelId="{ECE5C3CB-C0D0-458C-9B59-05A2EEE217E6}" type="presOf" srcId="{7ADECEF4-50CB-49EC-BBF2-3E8D0E932E6B}" destId="{418568A7-01A1-4833-84AE-EDF5E547173C}" srcOrd="0" destOrd="0" presId="urn:microsoft.com/office/officeart/2008/layout/LinedList"/>
    <dgm:cxn modelId="{DEAD49CF-27FF-4045-ADF8-4DC4C1F6C538}" type="presOf" srcId="{2F7C2A3D-68D7-4D55-BDAC-2DCD6C9F6631}" destId="{DC38DAFB-9D02-44CD-A1EE-7A27E061FCCC}" srcOrd="0" destOrd="0" presId="urn:microsoft.com/office/officeart/2008/layout/LinedList"/>
    <dgm:cxn modelId="{342886DC-8025-4AAC-9CC0-DBB1358A81DE}" type="presOf" srcId="{E84328DC-95F8-4D62-8CD9-F23385926CC8}" destId="{139ECFCE-920E-4858-BA32-01C738791A5C}" srcOrd="0" destOrd="0" presId="urn:microsoft.com/office/officeart/2008/layout/LinedList"/>
    <dgm:cxn modelId="{7D7B51F5-F5F0-4294-A6FB-9BB1DA0FDE17}" srcId="{2F7C2A3D-68D7-4D55-BDAC-2DCD6C9F6631}" destId="{A44240FE-7AAA-4EA0-B4BB-EA95AD9644B9}" srcOrd="5" destOrd="0" parTransId="{A9CBE0A2-9CB6-4A80-866C-D00ACC82405D}" sibTransId="{8F227F85-86D4-444D-8159-5413EEDBE02B}"/>
    <dgm:cxn modelId="{C7CF19FA-C542-4CB8-92D0-9F22A96BA532}" type="presOf" srcId="{A44240FE-7AAA-4EA0-B4BB-EA95AD9644B9}" destId="{4C7D98B3-3F58-4022-8CFC-8FA2E65BD902}" srcOrd="0" destOrd="0" presId="urn:microsoft.com/office/officeart/2008/layout/LinedList"/>
    <dgm:cxn modelId="{23D2B5D6-BDC3-4732-8CD3-0730FF2C85F9}" type="presParOf" srcId="{DC38DAFB-9D02-44CD-A1EE-7A27E061FCCC}" destId="{B9DC88C6-E58F-4131-B687-A7B708622B31}" srcOrd="0" destOrd="0" presId="urn:microsoft.com/office/officeart/2008/layout/LinedList"/>
    <dgm:cxn modelId="{E543EE34-93B2-4634-ABF2-167ED25A25C7}" type="presParOf" srcId="{DC38DAFB-9D02-44CD-A1EE-7A27E061FCCC}" destId="{327C468E-7303-49D5-BDCF-D61F7A5922ED}" srcOrd="1" destOrd="0" presId="urn:microsoft.com/office/officeart/2008/layout/LinedList"/>
    <dgm:cxn modelId="{2F43A5DD-C52D-4885-BAB3-7BAC0658CCB6}" type="presParOf" srcId="{327C468E-7303-49D5-BDCF-D61F7A5922ED}" destId="{FADE741D-9467-4E06-8D86-5362D84A12B0}" srcOrd="0" destOrd="0" presId="urn:microsoft.com/office/officeart/2008/layout/LinedList"/>
    <dgm:cxn modelId="{2886615D-3DA8-4BDD-8F0B-36BD7DF1E2FD}" type="presParOf" srcId="{327C468E-7303-49D5-BDCF-D61F7A5922ED}" destId="{B1CAAEF3-6163-49D5-B105-75A07CE7D4A3}" srcOrd="1" destOrd="0" presId="urn:microsoft.com/office/officeart/2008/layout/LinedList"/>
    <dgm:cxn modelId="{333EA42A-EEF6-48B4-82D0-F8F503460A13}" type="presParOf" srcId="{DC38DAFB-9D02-44CD-A1EE-7A27E061FCCC}" destId="{46A5E786-7E6C-4F9A-B1DF-C30A7C5F0817}" srcOrd="2" destOrd="0" presId="urn:microsoft.com/office/officeart/2008/layout/LinedList"/>
    <dgm:cxn modelId="{BB661B0B-7E33-46A0-B005-9DAF17307558}" type="presParOf" srcId="{DC38DAFB-9D02-44CD-A1EE-7A27E061FCCC}" destId="{8EE1DB51-10D4-4139-B535-411FA53FDD50}" srcOrd="3" destOrd="0" presId="urn:microsoft.com/office/officeart/2008/layout/LinedList"/>
    <dgm:cxn modelId="{7F543747-ED6B-4361-94AD-8232D7545003}" type="presParOf" srcId="{8EE1DB51-10D4-4139-B535-411FA53FDD50}" destId="{418568A7-01A1-4833-84AE-EDF5E547173C}" srcOrd="0" destOrd="0" presId="urn:microsoft.com/office/officeart/2008/layout/LinedList"/>
    <dgm:cxn modelId="{39C06044-83CF-490F-87E2-D0FE834FA864}" type="presParOf" srcId="{8EE1DB51-10D4-4139-B535-411FA53FDD50}" destId="{422A11C8-C699-4382-B1A3-857D74D2FB19}" srcOrd="1" destOrd="0" presId="urn:microsoft.com/office/officeart/2008/layout/LinedList"/>
    <dgm:cxn modelId="{9B31545C-A5C3-4D95-A5E2-C1645DD86F91}" type="presParOf" srcId="{DC38DAFB-9D02-44CD-A1EE-7A27E061FCCC}" destId="{9ADC0EE9-89DC-4495-840D-EC6E302700FE}" srcOrd="4" destOrd="0" presId="urn:microsoft.com/office/officeart/2008/layout/LinedList"/>
    <dgm:cxn modelId="{EE4E11D0-964F-4DAF-8A5C-EEC15FFE9FCF}" type="presParOf" srcId="{DC38DAFB-9D02-44CD-A1EE-7A27E061FCCC}" destId="{5340C295-704A-4A80-BA17-444D9BA83624}" srcOrd="5" destOrd="0" presId="urn:microsoft.com/office/officeart/2008/layout/LinedList"/>
    <dgm:cxn modelId="{C1D40D6C-F971-423C-A244-F1195F8A99C6}" type="presParOf" srcId="{5340C295-704A-4A80-BA17-444D9BA83624}" destId="{466DE40F-BE50-43B3-B040-328E48E450CC}" srcOrd="0" destOrd="0" presId="urn:microsoft.com/office/officeart/2008/layout/LinedList"/>
    <dgm:cxn modelId="{5152F599-0158-4862-8F86-A6817FA5F10E}" type="presParOf" srcId="{5340C295-704A-4A80-BA17-444D9BA83624}" destId="{45716613-1CC7-45BB-BF2F-764DEEBA2BB9}" srcOrd="1" destOrd="0" presId="urn:microsoft.com/office/officeart/2008/layout/LinedList"/>
    <dgm:cxn modelId="{1ADB448C-C725-4DA2-B316-3A57F5D43BF6}" type="presParOf" srcId="{DC38DAFB-9D02-44CD-A1EE-7A27E061FCCC}" destId="{2EAD2834-E068-44E5-AAE4-3ADC19E9BF03}" srcOrd="6" destOrd="0" presId="urn:microsoft.com/office/officeart/2008/layout/LinedList"/>
    <dgm:cxn modelId="{B46C604E-790B-4831-96D5-D4C75ADF0FEA}" type="presParOf" srcId="{DC38DAFB-9D02-44CD-A1EE-7A27E061FCCC}" destId="{824D173B-9419-4357-82AA-8DDCD2E8A053}" srcOrd="7" destOrd="0" presId="urn:microsoft.com/office/officeart/2008/layout/LinedList"/>
    <dgm:cxn modelId="{17E2B011-738C-46C4-B7D4-996560B8D502}" type="presParOf" srcId="{824D173B-9419-4357-82AA-8DDCD2E8A053}" destId="{CCE9E390-E3BC-4367-81A6-597FA4247964}" srcOrd="0" destOrd="0" presId="urn:microsoft.com/office/officeart/2008/layout/LinedList"/>
    <dgm:cxn modelId="{099C1CC8-AECF-4325-A19C-F41B5663FE7B}" type="presParOf" srcId="{824D173B-9419-4357-82AA-8DDCD2E8A053}" destId="{4E168496-F021-4021-BA1B-CB7302A37755}" srcOrd="1" destOrd="0" presId="urn:microsoft.com/office/officeart/2008/layout/LinedList"/>
    <dgm:cxn modelId="{5975F599-FCDD-46ED-80E4-9CD46C637C6D}" type="presParOf" srcId="{DC38DAFB-9D02-44CD-A1EE-7A27E061FCCC}" destId="{58B15362-88D6-4AFB-95C2-73BDA225A6B0}" srcOrd="8" destOrd="0" presId="urn:microsoft.com/office/officeart/2008/layout/LinedList"/>
    <dgm:cxn modelId="{C21A3538-C934-4DD0-BF5C-FCDD64543534}" type="presParOf" srcId="{DC38DAFB-9D02-44CD-A1EE-7A27E061FCCC}" destId="{4774E29A-DDC7-4727-971F-BAE27B2C9C7C}" srcOrd="9" destOrd="0" presId="urn:microsoft.com/office/officeart/2008/layout/LinedList"/>
    <dgm:cxn modelId="{07799A39-5DCB-447D-909F-4E1172B86E54}" type="presParOf" srcId="{4774E29A-DDC7-4727-971F-BAE27B2C9C7C}" destId="{139ECFCE-920E-4858-BA32-01C738791A5C}" srcOrd="0" destOrd="0" presId="urn:microsoft.com/office/officeart/2008/layout/LinedList"/>
    <dgm:cxn modelId="{A1B30456-0C43-477E-9B88-E4DDF6EC689B}" type="presParOf" srcId="{4774E29A-DDC7-4727-971F-BAE27B2C9C7C}" destId="{1AB33D9C-5A97-4D2D-AABA-B4B67D7BB581}" srcOrd="1" destOrd="0" presId="urn:microsoft.com/office/officeart/2008/layout/LinedList"/>
    <dgm:cxn modelId="{8F3A02BF-1277-4353-B097-6BE95D04F545}" type="presParOf" srcId="{DC38DAFB-9D02-44CD-A1EE-7A27E061FCCC}" destId="{19AB0E59-B535-45F0-AE15-E4CFD5BA9D6C}" srcOrd="10" destOrd="0" presId="urn:microsoft.com/office/officeart/2008/layout/LinedList"/>
    <dgm:cxn modelId="{93D22845-2510-4DFC-916B-B28B1D9F1DFE}" type="presParOf" srcId="{DC38DAFB-9D02-44CD-A1EE-7A27E061FCCC}" destId="{1B1D40AA-F397-437F-9E45-7FD6DE8B9F9B}" srcOrd="11" destOrd="0" presId="urn:microsoft.com/office/officeart/2008/layout/LinedList"/>
    <dgm:cxn modelId="{BE8F16CC-7D67-4395-BA68-520B3C47CF59}" type="presParOf" srcId="{1B1D40AA-F397-437F-9E45-7FD6DE8B9F9B}" destId="{4C7D98B3-3F58-4022-8CFC-8FA2E65BD902}" srcOrd="0" destOrd="0" presId="urn:microsoft.com/office/officeart/2008/layout/LinedList"/>
    <dgm:cxn modelId="{7CFBCD90-FDAC-406C-92E3-6D1D8489A914}" type="presParOf" srcId="{1B1D40AA-F397-437F-9E45-7FD6DE8B9F9B}" destId="{4D8A256C-CE6C-48B0-A4C0-FFAED9ACF08F}" srcOrd="1" destOrd="0" presId="urn:microsoft.com/office/officeart/2008/layout/LinedList"/>
    <dgm:cxn modelId="{999B0738-956E-482A-90D0-64693DC038B4}" type="presParOf" srcId="{DC38DAFB-9D02-44CD-A1EE-7A27E061FCCC}" destId="{3ED8AF82-EA5F-4166-BFF8-333473064059}" srcOrd="12" destOrd="0" presId="urn:microsoft.com/office/officeart/2008/layout/LinedList"/>
    <dgm:cxn modelId="{4D0DACD9-0F76-4097-BB02-01DC936714E2}" type="presParOf" srcId="{DC38DAFB-9D02-44CD-A1EE-7A27E061FCCC}" destId="{0A8ECF72-F77F-467C-8187-96E14D2333F8}" srcOrd="13" destOrd="0" presId="urn:microsoft.com/office/officeart/2008/layout/LinedList"/>
    <dgm:cxn modelId="{E36E627A-8878-40EC-AD55-6295A237AA82}" type="presParOf" srcId="{0A8ECF72-F77F-467C-8187-96E14D2333F8}" destId="{DB7F0044-AFFD-499E-844B-216A6A222A2D}" srcOrd="0" destOrd="0" presId="urn:microsoft.com/office/officeart/2008/layout/LinedList"/>
    <dgm:cxn modelId="{69793D1E-26D1-4B83-9137-D6A49296202C}" type="presParOf" srcId="{0A8ECF72-F77F-467C-8187-96E14D2333F8}" destId="{A687D54D-E941-40A7-8A3F-D9ECE1E19892}" srcOrd="1" destOrd="0" presId="urn:microsoft.com/office/officeart/2008/layout/LinedList"/>
    <dgm:cxn modelId="{79C35254-F6D8-432B-9ABC-CB11171D79B6}" type="presParOf" srcId="{DC38DAFB-9D02-44CD-A1EE-7A27E061FCCC}" destId="{15C8459E-849E-49B2-9587-77A818174A6D}" srcOrd="14" destOrd="0" presId="urn:microsoft.com/office/officeart/2008/layout/LinedList"/>
    <dgm:cxn modelId="{40CCC0B7-FD4D-4040-A71E-87AC4EA12939}" type="presParOf" srcId="{DC38DAFB-9D02-44CD-A1EE-7A27E061FCCC}" destId="{FF7BC7CE-CC65-4E58-BD97-23A586428FA4}" srcOrd="15" destOrd="0" presId="urn:microsoft.com/office/officeart/2008/layout/LinedList"/>
    <dgm:cxn modelId="{1A81CA99-96CD-412B-8B3B-443E2E21EC74}" type="presParOf" srcId="{FF7BC7CE-CC65-4E58-BD97-23A586428FA4}" destId="{061BB6A4-987A-4B18-AF0A-DDF7F8502E09}" srcOrd="0" destOrd="0" presId="urn:microsoft.com/office/officeart/2008/layout/LinedList"/>
    <dgm:cxn modelId="{CF7F8C60-76DA-410A-836C-E6E8F6E42410}" type="presParOf" srcId="{FF7BC7CE-CC65-4E58-BD97-23A586428FA4}" destId="{09DE7954-69A4-4040-903E-3755147C5E23}" srcOrd="1" destOrd="0" presId="urn:microsoft.com/office/officeart/2008/layout/LinedList"/>
    <dgm:cxn modelId="{40C596F4-DB30-4BC5-9847-BE6279A77ED5}" type="presParOf" srcId="{DC38DAFB-9D02-44CD-A1EE-7A27E061FCCC}" destId="{B782EDEA-EC1D-4887-AF25-F9AE841457F3}" srcOrd="16" destOrd="0" presId="urn:microsoft.com/office/officeart/2008/layout/LinedList"/>
    <dgm:cxn modelId="{9E603D4D-AB8C-4E6B-A6EA-8BAEDFFA44C0}" type="presParOf" srcId="{DC38DAFB-9D02-44CD-A1EE-7A27E061FCCC}" destId="{7C71D00C-5372-4FC9-BD39-7AC7D30FC823}" srcOrd="17" destOrd="0" presId="urn:microsoft.com/office/officeart/2008/layout/LinedList"/>
    <dgm:cxn modelId="{6C6C05B3-C66E-4589-B7C4-B7394411F573}" type="presParOf" srcId="{7C71D00C-5372-4FC9-BD39-7AC7D30FC823}" destId="{85BE8638-424B-4520-A86F-74B09D48C5B9}" srcOrd="0" destOrd="0" presId="urn:microsoft.com/office/officeart/2008/layout/LinedList"/>
    <dgm:cxn modelId="{5D9F1EC2-C222-48A4-AE26-2652578B71B0}" type="presParOf" srcId="{7C71D00C-5372-4FC9-BD39-7AC7D30FC823}" destId="{2C63771B-B413-4BE0-8A4E-7AFB38F31D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ECF32-8B33-4BC2-80A6-90E33B08ABFE}">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9CF74-EFBC-437C-AE01-49E395F280D9}">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Although the underlying principle of diet are the same there are some areas of concern :-</a:t>
          </a:r>
          <a:endParaRPr lang="en-US" sz="1900" kern="1200" dirty="0"/>
        </a:p>
      </dsp:txBody>
      <dsp:txXfrm>
        <a:off x="0" y="0"/>
        <a:ext cx="6900512" cy="692017"/>
      </dsp:txXfrm>
    </dsp:sp>
    <dsp:sp modelId="{B2EABFF7-868C-4529-AE15-CAC20A31DA69}">
      <dsp:nvSpPr>
        <dsp:cNvPr id="0" name=""/>
        <dsp:cNvSpPr/>
      </dsp:nvSpPr>
      <dsp:spPr>
        <a:xfrm>
          <a:off x="0" y="69201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EE860-02BA-4D27-A9EB-E6057CE5024C}">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Energy requirements</a:t>
          </a:r>
          <a:endParaRPr lang="en-US" sz="1900" kern="1200" dirty="0"/>
        </a:p>
      </dsp:txBody>
      <dsp:txXfrm>
        <a:off x="0" y="692017"/>
        <a:ext cx="6900512" cy="692017"/>
      </dsp:txXfrm>
    </dsp:sp>
    <dsp:sp modelId="{376FDB7F-5887-4C66-BF69-4B950338DE0C}">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49E72-E5EE-4C63-83A2-535252C762D4}">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Carbohydrate requirements</a:t>
          </a:r>
          <a:endParaRPr lang="en-US" sz="1900" kern="1200" dirty="0"/>
        </a:p>
      </dsp:txBody>
      <dsp:txXfrm>
        <a:off x="0" y="1384035"/>
        <a:ext cx="6900512" cy="692017"/>
      </dsp:txXfrm>
    </dsp:sp>
    <dsp:sp modelId="{D4E627C0-8F83-4E61-8A52-BCDD038705AA}">
      <dsp:nvSpPr>
        <dsp:cNvPr id="0" name=""/>
        <dsp:cNvSpPr/>
      </dsp:nvSpPr>
      <dsp:spPr>
        <a:xfrm>
          <a:off x="0" y="2076052"/>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946B27-EA87-489D-8A5C-120A9897F1CD}">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Protein intake</a:t>
          </a:r>
          <a:endParaRPr lang="en-US" sz="1900" kern="1200" dirty="0"/>
        </a:p>
      </dsp:txBody>
      <dsp:txXfrm>
        <a:off x="0" y="2076052"/>
        <a:ext cx="6900512" cy="692017"/>
      </dsp:txXfrm>
    </dsp:sp>
    <dsp:sp modelId="{4B3463F0-913C-4A3F-AB00-CD0609F7537E}">
      <dsp:nvSpPr>
        <dsp:cNvPr id="0" name=""/>
        <dsp:cNvSpPr/>
      </dsp:nvSpPr>
      <dsp:spPr>
        <a:xfrm>
          <a:off x="0" y="2768070"/>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0E199-5840-4BEE-993F-41C77CB3B5E1}">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Vitamin and mineral intakes</a:t>
          </a:r>
          <a:endParaRPr lang="en-US" sz="1900" kern="1200" dirty="0"/>
        </a:p>
      </dsp:txBody>
      <dsp:txXfrm>
        <a:off x="0" y="2768070"/>
        <a:ext cx="6900512" cy="692017"/>
      </dsp:txXfrm>
    </dsp:sp>
    <dsp:sp modelId="{E0068FE5-7578-4B3B-97E7-7288C0025E97}">
      <dsp:nvSpPr>
        <dsp:cNvPr id="0" name=""/>
        <dsp:cNvSpPr/>
      </dsp:nvSpPr>
      <dsp:spPr>
        <a:xfrm>
          <a:off x="0" y="346008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75D580-B112-4C55-965D-5D1B7B2C953B}">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Eating habits</a:t>
          </a:r>
          <a:endParaRPr lang="en-US" sz="1900" kern="1200" dirty="0"/>
        </a:p>
      </dsp:txBody>
      <dsp:txXfrm>
        <a:off x="0" y="3460088"/>
        <a:ext cx="6900512" cy="692017"/>
      </dsp:txXfrm>
    </dsp:sp>
    <dsp:sp modelId="{E2AEAD16-2E14-4CCE-8115-7C65C08B437A}">
      <dsp:nvSpPr>
        <dsp:cNvPr id="0" name=""/>
        <dsp:cNvSpPr/>
      </dsp:nvSpPr>
      <dsp:spPr>
        <a:xfrm>
          <a:off x="0" y="415210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BE938-0D98-4997-8881-5E8D985DF603}">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Weight control</a:t>
          </a:r>
          <a:endParaRPr lang="en-US" sz="1900" kern="1200" dirty="0"/>
        </a:p>
      </dsp:txBody>
      <dsp:txXfrm>
        <a:off x="0" y="4152105"/>
        <a:ext cx="6900512" cy="692017"/>
      </dsp:txXfrm>
    </dsp:sp>
    <dsp:sp modelId="{73E5DC03-7680-4297-A5C0-EF926DE92ECE}">
      <dsp:nvSpPr>
        <dsp:cNvPr id="0" name=""/>
        <dsp:cNvSpPr/>
      </dsp:nvSpPr>
      <dsp:spPr>
        <a:xfrm>
          <a:off x="0" y="484412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503F02-2DDB-4320-A2E2-A30C073AA1AC}">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Fluids</a:t>
          </a:r>
          <a:endParaRPr lang="en-US" sz="1900" kern="1200" dirty="0"/>
        </a:p>
      </dsp:txBody>
      <dsp:txXfrm>
        <a:off x="0" y="4844123"/>
        <a:ext cx="6900512" cy="6920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CF5B5-A44D-44DC-A40C-35679A099D49}">
      <dsp:nvSpPr>
        <dsp:cNvPr id="0" name=""/>
        <dsp:cNvSpPr/>
      </dsp:nvSpPr>
      <dsp:spPr>
        <a:xfrm>
          <a:off x="0" y="60308"/>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During childhood there are episodes of huge growth that need to be met by higher nutritional intakes</a:t>
          </a:r>
          <a:endParaRPr lang="en-US" sz="3100" kern="1200" dirty="0"/>
        </a:p>
      </dsp:txBody>
      <dsp:txXfrm>
        <a:off x="83216" y="143524"/>
        <a:ext cx="6097208" cy="1538258"/>
      </dsp:txXfrm>
    </dsp:sp>
    <dsp:sp modelId="{6FC08B5B-30BA-4157-800C-F6EB39FC4EBC}">
      <dsp:nvSpPr>
        <dsp:cNvPr id="0" name=""/>
        <dsp:cNvSpPr/>
      </dsp:nvSpPr>
      <dsp:spPr>
        <a:xfrm>
          <a:off x="0" y="1854278"/>
          <a:ext cx="6263640"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Children need more energy than adults in proportion to their weight</a:t>
          </a:r>
          <a:endParaRPr lang="en-US" sz="3100" kern="1200" dirty="0"/>
        </a:p>
      </dsp:txBody>
      <dsp:txXfrm>
        <a:off x="83216" y="1937494"/>
        <a:ext cx="6097208" cy="1538258"/>
      </dsp:txXfrm>
    </dsp:sp>
    <dsp:sp modelId="{4FB26CF9-5B60-4DE2-93EB-2962F7036C2D}">
      <dsp:nvSpPr>
        <dsp:cNvPr id="0" name=""/>
        <dsp:cNvSpPr/>
      </dsp:nvSpPr>
      <dsp:spPr>
        <a:xfrm>
          <a:off x="0" y="3648249"/>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Requirements are higher in adolescent years when kids can grow very quickly.</a:t>
          </a:r>
          <a:endParaRPr lang="en-US" sz="3100" kern="1200" dirty="0"/>
        </a:p>
      </dsp:txBody>
      <dsp:txXfrm>
        <a:off x="83216" y="3731465"/>
        <a:ext cx="6097208" cy="1538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11E06-E451-4EE0-992F-59227F164225}">
      <dsp:nvSpPr>
        <dsp:cNvPr id="0" name=""/>
        <dsp:cNvSpPr/>
      </dsp:nvSpPr>
      <dsp:spPr>
        <a:xfrm>
          <a:off x="0" y="452056"/>
          <a:ext cx="6263640" cy="839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AGE           MALES           FEMALES</a:t>
          </a:r>
          <a:endParaRPr lang="en-US" sz="3500" kern="1200" dirty="0"/>
        </a:p>
      </dsp:txBody>
      <dsp:txXfrm>
        <a:off x="40980" y="493036"/>
        <a:ext cx="6181680" cy="757514"/>
      </dsp:txXfrm>
    </dsp:sp>
    <dsp:sp modelId="{EC872F1F-AA58-41F0-A065-9F8FDA77742B}">
      <dsp:nvSpPr>
        <dsp:cNvPr id="0" name=""/>
        <dsp:cNvSpPr/>
      </dsp:nvSpPr>
      <dsp:spPr>
        <a:xfrm>
          <a:off x="0" y="1392331"/>
          <a:ext cx="6263640" cy="839474"/>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KCALS PER DAY</a:t>
          </a:r>
          <a:endParaRPr lang="en-US" sz="3500" kern="1200" dirty="0"/>
        </a:p>
      </dsp:txBody>
      <dsp:txXfrm>
        <a:off x="40980" y="1433311"/>
        <a:ext cx="6181680" cy="757514"/>
      </dsp:txXfrm>
    </dsp:sp>
    <dsp:sp modelId="{28BD617A-98A7-44B1-ACB2-D8AC979DD6F6}">
      <dsp:nvSpPr>
        <dsp:cNvPr id="0" name=""/>
        <dsp:cNvSpPr/>
      </dsp:nvSpPr>
      <dsp:spPr>
        <a:xfrm>
          <a:off x="0" y="2332606"/>
          <a:ext cx="6263640" cy="83947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7-10           1970               1740</a:t>
          </a:r>
          <a:endParaRPr lang="en-US" sz="3500" kern="1200" dirty="0"/>
        </a:p>
      </dsp:txBody>
      <dsp:txXfrm>
        <a:off x="40980" y="2373586"/>
        <a:ext cx="6181680" cy="757514"/>
      </dsp:txXfrm>
    </dsp:sp>
    <dsp:sp modelId="{222019DF-40F3-4E0C-A803-5C316C2787FD}">
      <dsp:nvSpPr>
        <dsp:cNvPr id="0" name=""/>
        <dsp:cNvSpPr/>
      </dsp:nvSpPr>
      <dsp:spPr>
        <a:xfrm>
          <a:off x="0" y="3272881"/>
          <a:ext cx="6263640" cy="839474"/>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11-14          2220               1845</a:t>
          </a:r>
          <a:endParaRPr lang="en-US" sz="3500" kern="1200" dirty="0"/>
        </a:p>
      </dsp:txBody>
      <dsp:txXfrm>
        <a:off x="40980" y="3313861"/>
        <a:ext cx="6181680" cy="757514"/>
      </dsp:txXfrm>
    </dsp:sp>
    <dsp:sp modelId="{722BDD54-CEB4-4D7B-ACE7-257F40AF7E7F}">
      <dsp:nvSpPr>
        <dsp:cNvPr id="0" name=""/>
        <dsp:cNvSpPr/>
      </dsp:nvSpPr>
      <dsp:spPr>
        <a:xfrm>
          <a:off x="0" y="4213156"/>
          <a:ext cx="6263640" cy="83947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15-18          2775               2110</a:t>
          </a:r>
          <a:endParaRPr lang="en-US" sz="3500" kern="1200" dirty="0"/>
        </a:p>
      </dsp:txBody>
      <dsp:txXfrm>
        <a:off x="40980" y="4254136"/>
        <a:ext cx="6181680" cy="757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02734-4E45-42CE-8C4D-905CAD62175B}">
      <dsp:nvSpPr>
        <dsp:cNvPr id="0" name=""/>
        <dsp:cNvSpPr/>
      </dsp:nvSpPr>
      <dsp:spPr>
        <a:xfrm>
          <a:off x="0" y="365932"/>
          <a:ext cx="6263640" cy="23475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Can result in:-</a:t>
          </a:r>
          <a:endParaRPr lang="en-US" sz="2700" kern="1200" dirty="0"/>
        </a:p>
      </dsp:txBody>
      <dsp:txXfrm>
        <a:off x="114597" y="480529"/>
        <a:ext cx="6034446" cy="2118337"/>
      </dsp:txXfrm>
    </dsp:sp>
    <dsp:sp modelId="{C81538B3-3397-4651-9CFC-7FEF9098B76F}">
      <dsp:nvSpPr>
        <dsp:cNvPr id="0" name=""/>
        <dsp:cNvSpPr/>
      </dsp:nvSpPr>
      <dsp:spPr>
        <a:xfrm>
          <a:off x="0" y="2791223"/>
          <a:ext cx="6263640" cy="234753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Growth retardation, delayed puberty, nutrient deficiencies such as iron leading to anaemia, menstrual irregularities, poor bone health, increased incidence of injury, increased risk of eating disorders.</a:t>
          </a:r>
          <a:endParaRPr lang="en-US" sz="2700" kern="1200" dirty="0"/>
        </a:p>
      </dsp:txBody>
      <dsp:txXfrm>
        <a:off x="114597" y="2905820"/>
        <a:ext cx="6034446" cy="21183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769FB-6384-4D93-B6E5-CEECF8F927A3}">
      <dsp:nvSpPr>
        <dsp:cNvPr id="0" name=""/>
        <dsp:cNvSpPr/>
      </dsp:nvSpPr>
      <dsp:spPr>
        <a:xfrm>
          <a:off x="1304" y="1501451"/>
          <a:ext cx="2501785" cy="2501785"/>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Base meals around slow release carbs – such as cereals, wholemeal bread, pasta , rice, etc.</a:t>
          </a:r>
          <a:endParaRPr lang="en-US" sz="1800" kern="1200" dirty="0"/>
        </a:p>
      </dsp:txBody>
      <dsp:txXfrm>
        <a:off x="367682" y="1867829"/>
        <a:ext cx="1769029" cy="1769029"/>
      </dsp:txXfrm>
    </dsp:sp>
    <dsp:sp modelId="{922614A2-0DA0-41FE-AC47-51E1CCDBA702}">
      <dsp:nvSpPr>
        <dsp:cNvPr id="0" name=""/>
        <dsp:cNvSpPr/>
      </dsp:nvSpPr>
      <dsp:spPr>
        <a:xfrm>
          <a:off x="2308046" y="1147889"/>
          <a:ext cx="1559286" cy="84435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dirty="0"/>
        </a:p>
      </dsp:txBody>
      <dsp:txXfrm>
        <a:off x="2308046" y="1316759"/>
        <a:ext cx="1305980" cy="506612"/>
      </dsp:txXfrm>
    </dsp:sp>
    <dsp:sp modelId="{8789A62D-5B81-4F5C-89FA-B40EAFC11346}">
      <dsp:nvSpPr>
        <dsp:cNvPr id="0" name=""/>
        <dsp:cNvSpPr/>
      </dsp:nvSpPr>
      <dsp:spPr>
        <a:xfrm>
          <a:off x="3760549" y="1501451"/>
          <a:ext cx="2501785" cy="2501785"/>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This will ensure an adequate level to fuel working muscles</a:t>
          </a:r>
          <a:endParaRPr lang="en-US" sz="1800" kern="1200" dirty="0"/>
        </a:p>
      </dsp:txBody>
      <dsp:txXfrm>
        <a:off x="4126927" y="1867829"/>
        <a:ext cx="1769029" cy="1769029"/>
      </dsp:txXfrm>
    </dsp:sp>
    <dsp:sp modelId="{CBF52C7D-C9B2-4BED-AA12-187998A6A8B0}">
      <dsp:nvSpPr>
        <dsp:cNvPr id="0" name=""/>
        <dsp:cNvSpPr/>
      </dsp:nvSpPr>
      <dsp:spPr>
        <a:xfrm rot="10800000">
          <a:off x="2396307" y="3512445"/>
          <a:ext cx="1559286" cy="844352"/>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dirty="0"/>
        </a:p>
      </dsp:txBody>
      <dsp:txXfrm rot="10800000">
        <a:off x="2649613" y="3681315"/>
        <a:ext cx="1305980" cy="506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DC273-19A1-4294-855D-2B6C5AAD568D}">
      <dsp:nvSpPr>
        <dsp:cNvPr id="0" name=""/>
        <dsp:cNvSpPr/>
      </dsp:nvSpPr>
      <dsp:spPr>
        <a:xfrm>
          <a:off x="0" y="61824"/>
          <a:ext cx="6263640" cy="17341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Children have higher protein requirements than adults</a:t>
          </a:r>
          <a:endParaRPr lang="en-US" sz="3100" kern="1200" dirty="0"/>
        </a:p>
      </dsp:txBody>
      <dsp:txXfrm>
        <a:off x="84655" y="146479"/>
        <a:ext cx="6094330" cy="1564849"/>
      </dsp:txXfrm>
    </dsp:sp>
    <dsp:sp modelId="{9CDFFBE1-94B5-461D-9C98-9C76A93842A8}">
      <dsp:nvSpPr>
        <dsp:cNvPr id="0" name=""/>
        <dsp:cNvSpPr/>
      </dsp:nvSpPr>
      <dsp:spPr>
        <a:xfrm>
          <a:off x="0" y="1885264"/>
          <a:ext cx="6263640" cy="17341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There are no long term studies that have looked at protein requirements for children</a:t>
          </a:r>
          <a:endParaRPr lang="en-US" sz="3100" kern="1200" dirty="0"/>
        </a:p>
      </dsp:txBody>
      <dsp:txXfrm>
        <a:off x="84655" y="1969919"/>
        <a:ext cx="6094330" cy="1564849"/>
      </dsp:txXfrm>
    </dsp:sp>
    <dsp:sp modelId="{0DE336FE-B9E0-460D-AA71-4C29BD067F01}">
      <dsp:nvSpPr>
        <dsp:cNvPr id="0" name=""/>
        <dsp:cNvSpPr/>
      </dsp:nvSpPr>
      <dsp:spPr>
        <a:xfrm>
          <a:off x="0" y="3708703"/>
          <a:ext cx="6263640" cy="17341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So there are no real recommendations</a:t>
          </a:r>
          <a:endParaRPr lang="en-US" sz="3100" kern="1200" dirty="0"/>
        </a:p>
      </dsp:txBody>
      <dsp:txXfrm>
        <a:off x="84655" y="3793358"/>
        <a:ext cx="6094330"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126303-FECC-44EE-9E70-152DC60C0D82}">
      <dsp:nvSpPr>
        <dsp:cNvPr id="0" name=""/>
        <dsp:cNvSpPr/>
      </dsp:nvSpPr>
      <dsp:spPr>
        <a:xfrm>
          <a:off x="0" y="72502"/>
          <a:ext cx="6651253" cy="123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Aim for a pint of milk </a:t>
          </a:r>
          <a:endParaRPr lang="en-US" sz="3100" kern="1200" dirty="0"/>
        </a:p>
      </dsp:txBody>
      <dsp:txXfrm>
        <a:off x="60116" y="132618"/>
        <a:ext cx="6531021" cy="1111247"/>
      </dsp:txXfrm>
    </dsp:sp>
    <dsp:sp modelId="{FA6B80F5-1CEE-4B58-AEF9-2DA302C6BA60}">
      <dsp:nvSpPr>
        <dsp:cNvPr id="0" name=""/>
        <dsp:cNvSpPr/>
      </dsp:nvSpPr>
      <dsp:spPr>
        <a:xfrm>
          <a:off x="0" y="1393262"/>
          <a:ext cx="6651253" cy="12314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2-3 portions of meat or fish or egg or cheese or veggie alternative</a:t>
          </a:r>
          <a:endParaRPr lang="en-US" sz="3100" kern="1200" dirty="0"/>
        </a:p>
      </dsp:txBody>
      <dsp:txXfrm>
        <a:off x="60116" y="1453378"/>
        <a:ext cx="6531021" cy="1111247"/>
      </dsp:txXfrm>
    </dsp:sp>
    <dsp:sp modelId="{0F20093D-CC9A-4576-9D5A-1C52B5309AC2}">
      <dsp:nvSpPr>
        <dsp:cNvPr id="0" name=""/>
        <dsp:cNvSpPr/>
      </dsp:nvSpPr>
      <dsp:spPr>
        <a:xfrm>
          <a:off x="0" y="2714022"/>
          <a:ext cx="6651253" cy="12314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Ensure vegetarian kids get an adequate intake</a:t>
          </a:r>
          <a:endParaRPr lang="en-US" sz="3100" kern="1200" dirty="0"/>
        </a:p>
      </dsp:txBody>
      <dsp:txXfrm>
        <a:off x="60116" y="2774138"/>
        <a:ext cx="6531021" cy="1111247"/>
      </dsp:txXfrm>
    </dsp:sp>
    <dsp:sp modelId="{A19CE5B9-8C06-4DFC-A77C-16C4BC2568D3}">
      <dsp:nvSpPr>
        <dsp:cNvPr id="0" name=""/>
        <dsp:cNvSpPr/>
      </dsp:nvSpPr>
      <dsp:spPr>
        <a:xfrm>
          <a:off x="0" y="4034781"/>
          <a:ext cx="6651253" cy="12314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This will ensure muscle growth but this is also linked to maturity</a:t>
          </a:r>
          <a:endParaRPr lang="en-US" sz="3100" kern="1200" dirty="0"/>
        </a:p>
      </dsp:txBody>
      <dsp:txXfrm>
        <a:off x="60116" y="4094897"/>
        <a:ext cx="6531021" cy="11112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1A50E-0274-4E83-A679-162E4B492FD1}">
      <dsp:nvSpPr>
        <dsp:cNvPr id="0" name=""/>
        <dsp:cNvSpPr/>
      </dsp:nvSpPr>
      <dsp:spPr>
        <a:xfrm>
          <a:off x="0" y="488501"/>
          <a:ext cx="6651253"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Kids need fat – around 30 - 35% of calories so on 2000 calories </a:t>
          </a:r>
          <a:endParaRPr lang="en-US" sz="2600" kern="1200" dirty="0"/>
        </a:p>
      </dsp:txBody>
      <dsp:txXfrm>
        <a:off x="50489" y="538990"/>
        <a:ext cx="6550275" cy="933302"/>
      </dsp:txXfrm>
    </dsp:sp>
    <dsp:sp modelId="{CD5E28CC-985A-4DAF-9357-75976672A293}">
      <dsp:nvSpPr>
        <dsp:cNvPr id="0" name=""/>
        <dsp:cNvSpPr/>
      </dsp:nvSpPr>
      <dsp:spPr>
        <a:xfrm>
          <a:off x="0" y="1597662"/>
          <a:ext cx="6651253" cy="10342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666 calories divide by 9 = 74g </a:t>
          </a:r>
          <a:endParaRPr lang="en-US" sz="2600" kern="1200" dirty="0"/>
        </a:p>
      </dsp:txBody>
      <dsp:txXfrm>
        <a:off x="50489" y="1648151"/>
        <a:ext cx="6550275" cy="933302"/>
      </dsp:txXfrm>
    </dsp:sp>
    <dsp:sp modelId="{C1F740D8-21A0-49A8-BDCF-76FCE0A8058E}">
      <dsp:nvSpPr>
        <dsp:cNvPr id="0" name=""/>
        <dsp:cNvSpPr/>
      </dsp:nvSpPr>
      <dsp:spPr>
        <a:xfrm>
          <a:off x="0" y="2706822"/>
          <a:ext cx="6651253" cy="10342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This will be obtained from a small amount of spread/butter, milk, protein foods and olive oil.</a:t>
          </a:r>
          <a:endParaRPr lang="en-US" sz="2600" kern="1200" dirty="0"/>
        </a:p>
      </dsp:txBody>
      <dsp:txXfrm>
        <a:off x="50489" y="2757311"/>
        <a:ext cx="6550275" cy="933302"/>
      </dsp:txXfrm>
    </dsp:sp>
    <dsp:sp modelId="{D79B1AD4-B1E1-49CD-B521-784F6802CA7F}">
      <dsp:nvSpPr>
        <dsp:cNvPr id="0" name=""/>
        <dsp:cNvSpPr/>
      </dsp:nvSpPr>
      <dsp:spPr>
        <a:xfrm>
          <a:off x="0" y="3815982"/>
          <a:ext cx="6651253"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Avoid crisps , snacks etc.</a:t>
          </a:r>
          <a:endParaRPr lang="en-US" sz="2600" kern="1200" dirty="0"/>
        </a:p>
      </dsp:txBody>
      <dsp:txXfrm>
        <a:off x="50489" y="3866471"/>
        <a:ext cx="6550275" cy="933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6EDF7-B878-419F-8E7D-C3602ED7DA74}">
      <dsp:nvSpPr>
        <dsp:cNvPr id="0" name=""/>
        <dsp:cNvSpPr/>
      </dsp:nvSpPr>
      <dsp:spPr>
        <a:xfrm>
          <a:off x="842" y="2001534"/>
          <a:ext cx="3066145" cy="15330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Children have higher requirements than adults and kids who chronically under eat are at risk of a restricted intake of vitamins and minerals</a:t>
          </a:r>
          <a:endParaRPr lang="en-US" sz="1800" kern="1200" dirty="0"/>
        </a:p>
      </dsp:txBody>
      <dsp:txXfrm>
        <a:off x="45744" y="2046436"/>
        <a:ext cx="2976341" cy="1443268"/>
      </dsp:txXfrm>
    </dsp:sp>
    <dsp:sp modelId="{891B96B6-C622-4208-8389-70372FD3FB37}">
      <dsp:nvSpPr>
        <dsp:cNvPr id="0" name=""/>
        <dsp:cNvSpPr/>
      </dsp:nvSpPr>
      <dsp:spPr>
        <a:xfrm>
          <a:off x="3833524" y="2001534"/>
          <a:ext cx="3066145" cy="15330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Those of particular interest are iron, calcium and vit c</a:t>
          </a:r>
          <a:endParaRPr lang="en-US" sz="1800" kern="1200" dirty="0"/>
        </a:p>
      </dsp:txBody>
      <dsp:txXfrm>
        <a:off x="3878426" y="2046436"/>
        <a:ext cx="2976341" cy="14432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44171-2320-491C-88B6-5E74FF712F40}">
      <dsp:nvSpPr>
        <dsp:cNvPr id="0" name=""/>
        <dsp:cNvSpPr/>
      </dsp:nvSpPr>
      <dsp:spPr>
        <a:xfrm>
          <a:off x="0" y="658086"/>
          <a:ext cx="6263640" cy="9931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Found in meat, chicken, eggs, cereals, bread.</a:t>
          </a:r>
          <a:endParaRPr lang="en-US" sz="2500" kern="1200" dirty="0"/>
        </a:p>
      </dsp:txBody>
      <dsp:txXfrm>
        <a:off x="48481" y="706567"/>
        <a:ext cx="6166678" cy="896166"/>
      </dsp:txXfrm>
    </dsp:sp>
    <dsp:sp modelId="{5BBD9793-67D4-4745-80C0-2BB2CD69EE3B}">
      <dsp:nvSpPr>
        <dsp:cNvPr id="0" name=""/>
        <dsp:cNvSpPr/>
      </dsp:nvSpPr>
      <dsp:spPr>
        <a:xfrm>
          <a:off x="0" y="1723215"/>
          <a:ext cx="6263640" cy="993128"/>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Anaemia will result in poor development and tiredness – particularly important for girls</a:t>
          </a:r>
          <a:endParaRPr lang="en-US" sz="2500" kern="1200" dirty="0"/>
        </a:p>
      </dsp:txBody>
      <dsp:txXfrm>
        <a:off x="48481" y="1771696"/>
        <a:ext cx="6166678" cy="896166"/>
      </dsp:txXfrm>
    </dsp:sp>
    <dsp:sp modelId="{1E0432BC-93E4-42E8-8D38-981859F42D19}">
      <dsp:nvSpPr>
        <dsp:cNvPr id="0" name=""/>
        <dsp:cNvSpPr/>
      </dsp:nvSpPr>
      <dsp:spPr>
        <a:xfrm>
          <a:off x="0" y="2788343"/>
          <a:ext cx="6263640" cy="993128"/>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Diagnosis with a HB test</a:t>
          </a:r>
          <a:endParaRPr lang="en-US" sz="2500" kern="1200" dirty="0"/>
        </a:p>
      </dsp:txBody>
      <dsp:txXfrm>
        <a:off x="48481" y="2836824"/>
        <a:ext cx="6166678" cy="896166"/>
      </dsp:txXfrm>
    </dsp:sp>
    <dsp:sp modelId="{8B1B0B9A-04FA-43D0-8FBC-FB413C60376B}">
      <dsp:nvSpPr>
        <dsp:cNvPr id="0" name=""/>
        <dsp:cNvSpPr/>
      </dsp:nvSpPr>
      <dsp:spPr>
        <a:xfrm>
          <a:off x="0" y="3853472"/>
          <a:ext cx="6263640" cy="9931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Treatment – check diet and maybe consider iron supplements</a:t>
          </a:r>
          <a:endParaRPr lang="en-US" sz="2500" kern="1200" dirty="0"/>
        </a:p>
      </dsp:txBody>
      <dsp:txXfrm>
        <a:off x="48481" y="3901953"/>
        <a:ext cx="6166678"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ABA93-68AD-4AF1-826D-599FEC0F3694}">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58691-F666-443E-B72C-9C872F7125E3}">
      <dsp:nvSpPr>
        <dsp:cNvPr id="0" name=""/>
        <dsp:cNvSpPr/>
      </dsp:nvSpPr>
      <dsp:spPr>
        <a:xfrm>
          <a:off x="1208118" y="525933"/>
          <a:ext cx="2159094" cy="215909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Needed for iron absorption and multiple enzyme systems</a:t>
          </a:r>
          <a:endParaRPr lang="en-US" sz="2100" kern="1200" dirty="0"/>
        </a:p>
      </dsp:txBody>
      <dsp:txXfrm>
        <a:off x="1313516" y="631331"/>
        <a:ext cx="1948298" cy="1948298"/>
      </dsp:txXfrm>
    </dsp:sp>
    <dsp:sp modelId="{E7A658AD-04DE-4949-BF68-437B85403876}">
      <dsp:nvSpPr>
        <dsp:cNvPr id="0" name=""/>
        <dsp:cNvSpPr/>
      </dsp:nvSpPr>
      <dsp:spPr>
        <a:xfrm>
          <a:off x="3533298" y="525933"/>
          <a:ext cx="2159094" cy="215909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Found in fruit and veg</a:t>
          </a:r>
          <a:endParaRPr lang="en-US" sz="2100" kern="1200" dirty="0"/>
        </a:p>
      </dsp:txBody>
      <dsp:txXfrm>
        <a:off x="3638696" y="631331"/>
        <a:ext cx="1948298" cy="1948298"/>
      </dsp:txXfrm>
    </dsp:sp>
    <dsp:sp modelId="{C261262A-3D9B-4A56-8856-7D433CE26EC4}">
      <dsp:nvSpPr>
        <dsp:cNvPr id="0" name=""/>
        <dsp:cNvSpPr/>
      </dsp:nvSpPr>
      <dsp:spPr>
        <a:xfrm>
          <a:off x="1208118" y="2851112"/>
          <a:ext cx="2159094" cy="215909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Maybe need to think of ways to increase that are novel to get kids to eat them.</a:t>
          </a:r>
          <a:endParaRPr lang="en-US" sz="2100" kern="1200" dirty="0"/>
        </a:p>
      </dsp:txBody>
      <dsp:txXfrm>
        <a:off x="1313516" y="2956510"/>
        <a:ext cx="1948298" cy="1948298"/>
      </dsp:txXfrm>
    </dsp:sp>
    <dsp:sp modelId="{8E2282C8-EC01-4AC3-9F3A-E644F55312C8}">
      <dsp:nvSpPr>
        <dsp:cNvPr id="0" name=""/>
        <dsp:cNvSpPr/>
      </dsp:nvSpPr>
      <dsp:spPr>
        <a:xfrm>
          <a:off x="3533298" y="2851112"/>
          <a:ext cx="2159094" cy="215909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Suggestions?</a:t>
          </a:r>
          <a:endParaRPr lang="en-US" sz="2100" kern="1200" dirty="0"/>
        </a:p>
      </dsp:txBody>
      <dsp:txXfrm>
        <a:off x="3638696" y="2956510"/>
        <a:ext cx="1948298" cy="194829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C4460-3869-4E41-90D4-267EFD8C366E}">
      <dsp:nvSpPr>
        <dsp:cNvPr id="0" name=""/>
        <dsp:cNvSpPr/>
      </dsp:nvSpPr>
      <dsp:spPr>
        <a:xfrm>
          <a:off x="0" y="658086"/>
          <a:ext cx="6263640" cy="9931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Needed for bone strength</a:t>
          </a:r>
          <a:endParaRPr lang="en-US" sz="2500" kern="1200" dirty="0"/>
        </a:p>
      </dsp:txBody>
      <dsp:txXfrm>
        <a:off x="48481" y="706567"/>
        <a:ext cx="6166678" cy="896166"/>
      </dsp:txXfrm>
    </dsp:sp>
    <dsp:sp modelId="{4DC7FC25-758E-4957-8E61-7FE21032574E}">
      <dsp:nvSpPr>
        <dsp:cNvPr id="0" name=""/>
        <dsp:cNvSpPr/>
      </dsp:nvSpPr>
      <dsp:spPr>
        <a:xfrm>
          <a:off x="0" y="1723215"/>
          <a:ext cx="6263640" cy="993128"/>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Best sources are dairy products – getting kids to have a pint of milk a day gives day/600mg .</a:t>
          </a:r>
          <a:endParaRPr lang="en-US" sz="2500" kern="1200" dirty="0"/>
        </a:p>
      </dsp:txBody>
      <dsp:txXfrm>
        <a:off x="48481" y="1771696"/>
        <a:ext cx="6166678" cy="896166"/>
      </dsp:txXfrm>
    </dsp:sp>
    <dsp:sp modelId="{93437524-8863-4695-ACD3-AEAE09936119}">
      <dsp:nvSpPr>
        <dsp:cNvPr id="0" name=""/>
        <dsp:cNvSpPr/>
      </dsp:nvSpPr>
      <dsp:spPr>
        <a:xfrm>
          <a:off x="0" y="2788343"/>
          <a:ext cx="6263640" cy="993128"/>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If no dairy you may have to consider a supplement </a:t>
          </a:r>
          <a:endParaRPr lang="en-US" sz="2500" kern="1200" dirty="0"/>
        </a:p>
      </dsp:txBody>
      <dsp:txXfrm>
        <a:off x="48481" y="2836824"/>
        <a:ext cx="6166678" cy="896166"/>
      </dsp:txXfrm>
    </dsp:sp>
    <dsp:sp modelId="{B755BE0A-4E26-4E32-BF20-5404022A2A55}">
      <dsp:nvSpPr>
        <dsp:cNvPr id="0" name=""/>
        <dsp:cNvSpPr/>
      </dsp:nvSpPr>
      <dsp:spPr>
        <a:xfrm>
          <a:off x="0" y="3853472"/>
          <a:ext cx="6263640" cy="9931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Low bone density can result in rickets and in later life osteoporosis</a:t>
          </a:r>
          <a:endParaRPr lang="en-US" sz="2500" kern="1200" dirty="0"/>
        </a:p>
      </dsp:txBody>
      <dsp:txXfrm>
        <a:off x="48481" y="3901953"/>
        <a:ext cx="6166678" cy="8961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54DAC-141A-48CC-94E4-552C78A16FE8}">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F8936-199A-4A08-BD5E-D67FDD3E2A08}">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Teenage years can result in changes in eating habits – friends influence, missing meals, eating out, unnecessary dieting.</a:t>
          </a:r>
          <a:endParaRPr lang="en-US" sz="3900" kern="1200" dirty="0"/>
        </a:p>
      </dsp:txBody>
      <dsp:txXfrm>
        <a:off x="0" y="0"/>
        <a:ext cx="6900512" cy="2768070"/>
      </dsp:txXfrm>
    </dsp:sp>
    <dsp:sp modelId="{9A4F3B9E-E3A1-4876-8068-68C56FD4097A}">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1225E-870A-4B6A-BB72-B67EE57AFE6E}">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Promoting good eating habits is a useful tool to use with young athletes</a:t>
          </a:r>
          <a:endParaRPr lang="en-US" sz="3900" kern="1200" dirty="0"/>
        </a:p>
      </dsp:txBody>
      <dsp:txXfrm>
        <a:off x="0" y="2768070"/>
        <a:ext cx="6900512" cy="27680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0DBC8-FEE0-4B2F-83EB-9B17517E3353}">
      <dsp:nvSpPr>
        <dsp:cNvPr id="0" name=""/>
        <dsp:cNvSpPr/>
      </dsp:nvSpPr>
      <dsp:spPr>
        <a:xfrm>
          <a:off x="0" y="618218"/>
          <a:ext cx="6263640" cy="1374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This may be more of an issue with young girls who are more vulnerable to eating disorders – although it is in increasing in males</a:t>
          </a:r>
          <a:endParaRPr lang="en-US" sz="2500" kern="1200" dirty="0"/>
        </a:p>
      </dsp:txBody>
      <dsp:txXfrm>
        <a:off x="67110" y="685328"/>
        <a:ext cx="6129420" cy="1240530"/>
      </dsp:txXfrm>
    </dsp:sp>
    <dsp:sp modelId="{0E75114A-BD16-43F2-A4D2-D2CB78A39C36}">
      <dsp:nvSpPr>
        <dsp:cNvPr id="0" name=""/>
        <dsp:cNvSpPr/>
      </dsp:nvSpPr>
      <dsp:spPr>
        <a:xfrm>
          <a:off x="0" y="2064968"/>
          <a:ext cx="6263640" cy="13747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It has to be dealt with discreetly </a:t>
          </a:r>
          <a:endParaRPr lang="en-US" sz="2500" kern="1200" dirty="0"/>
        </a:p>
      </dsp:txBody>
      <dsp:txXfrm>
        <a:off x="67110" y="2132078"/>
        <a:ext cx="6129420" cy="1240530"/>
      </dsp:txXfrm>
    </dsp:sp>
    <dsp:sp modelId="{6ECF2730-5DBB-4AFD-A840-4A72F0F55EF4}">
      <dsp:nvSpPr>
        <dsp:cNvPr id="0" name=""/>
        <dsp:cNvSpPr/>
      </dsp:nvSpPr>
      <dsp:spPr>
        <a:xfrm>
          <a:off x="0" y="3511719"/>
          <a:ext cx="6263640" cy="13747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Young sports men are monitored so any wt loss will be flagged up</a:t>
          </a:r>
          <a:endParaRPr lang="en-US" sz="2500" kern="1200" dirty="0"/>
        </a:p>
      </dsp:txBody>
      <dsp:txXfrm>
        <a:off x="67110" y="3578829"/>
        <a:ext cx="6129420" cy="12405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B63B2-BAA8-4637-B5CD-86C3A7EAB798}">
      <dsp:nvSpPr>
        <dsp:cNvPr id="0" name=""/>
        <dsp:cNvSpPr/>
      </dsp:nvSpPr>
      <dsp:spPr>
        <a:xfrm>
          <a:off x="0" y="1090088"/>
          <a:ext cx="6263640"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Kids are high risk to get heat stroke</a:t>
          </a:r>
          <a:endParaRPr lang="en-US" sz="2100" kern="1200" dirty="0"/>
        </a:p>
      </dsp:txBody>
      <dsp:txXfrm>
        <a:off x="24588" y="1114676"/>
        <a:ext cx="6214464" cy="454509"/>
      </dsp:txXfrm>
    </dsp:sp>
    <dsp:sp modelId="{B41E8B75-88FF-42A6-A87D-8BF35A94A027}">
      <dsp:nvSpPr>
        <dsp:cNvPr id="0" name=""/>
        <dsp:cNvSpPr/>
      </dsp:nvSpPr>
      <dsp:spPr>
        <a:xfrm>
          <a:off x="0" y="1654253"/>
          <a:ext cx="6263640" cy="50368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They cannot adapt as well to high temperatures</a:t>
          </a:r>
          <a:endParaRPr lang="en-US" sz="2100" kern="1200" dirty="0"/>
        </a:p>
      </dsp:txBody>
      <dsp:txXfrm>
        <a:off x="24588" y="1678841"/>
        <a:ext cx="6214464" cy="454509"/>
      </dsp:txXfrm>
    </dsp:sp>
    <dsp:sp modelId="{0BDFCBC2-33B3-45F2-870D-79280CB45E77}">
      <dsp:nvSpPr>
        <dsp:cNvPr id="0" name=""/>
        <dsp:cNvSpPr/>
      </dsp:nvSpPr>
      <dsp:spPr>
        <a:xfrm>
          <a:off x="0" y="2218419"/>
          <a:ext cx="6263640" cy="50368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Encouraged to drink – need reminding </a:t>
          </a:r>
          <a:endParaRPr lang="en-US" sz="2100" kern="1200" dirty="0"/>
        </a:p>
      </dsp:txBody>
      <dsp:txXfrm>
        <a:off x="24588" y="2243007"/>
        <a:ext cx="6214464" cy="454509"/>
      </dsp:txXfrm>
    </dsp:sp>
    <dsp:sp modelId="{CE883DA2-554E-4E54-8565-40ACABA986B2}">
      <dsp:nvSpPr>
        <dsp:cNvPr id="0" name=""/>
        <dsp:cNvSpPr/>
      </dsp:nvSpPr>
      <dsp:spPr>
        <a:xfrm>
          <a:off x="0" y="2782583"/>
          <a:ext cx="6263640" cy="50368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Aim every 15-20 minutes</a:t>
          </a:r>
          <a:endParaRPr lang="en-US" sz="2100" kern="1200" dirty="0"/>
        </a:p>
      </dsp:txBody>
      <dsp:txXfrm>
        <a:off x="24588" y="2807171"/>
        <a:ext cx="6214464" cy="454509"/>
      </dsp:txXfrm>
    </dsp:sp>
    <dsp:sp modelId="{461CFEF8-7ED6-47BC-9F74-F3640CF5645D}">
      <dsp:nvSpPr>
        <dsp:cNvPr id="0" name=""/>
        <dsp:cNvSpPr/>
      </dsp:nvSpPr>
      <dsp:spPr>
        <a:xfrm>
          <a:off x="0" y="3346749"/>
          <a:ext cx="6263640" cy="50368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Water is acceptable </a:t>
          </a:r>
          <a:endParaRPr lang="en-US" sz="2100" kern="1200" dirty="0"/>
        </a:p>
      </dsp:txBody>
      <dsp:txXfrm>
        <a:off x="24588" y="3371337"/>
        <a:ext cx="6214464" cy="454509"/>
      </dsp:txXfrm>
    </dsp:sp>
    <dsp:sp modelId="{F287D377-35A0-482B-9970-779EFA64CDF5}">
      <dsp:nvSpPr>
        <dsp:cNvPr id="0" name=""/>
        <dsp:cNvSpPr/>
      </dsp:nvSpPr>
      <dsp:spPr>
        <a:xfrm>
          <a:off x="0" y="3910914"/>
          <a:ext cx="6263640"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Caution with sports drinks – tooth decay and over use</a:t>
          </a:r>
          <a:endParaRPr lang="en-US" sz="2100" kern="1200" dirty="0"/>
        </a:p>
      </dsp:txBody>
      <dsp:txXfrm>
        <a:off x="24588" y="3935502"/>
        <a:ext cx="6214464" cy="4545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7213D-C81A-437B-8F08-FC52CE581D4B}">
      <dsp:nvSpPr>
        <dsp:cNvPr id="0" name=""/>
        <dsp:cNvSpPr/>
      </dsp:nvSpPr>
      <dsp:spPr>
        <a:xfrm>
          <a:off x="3170"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53569-48E1-43DC-AEC6-C96BC3C8D0C9}">
      <dsp:nvSpPr>
        <dsp:cNvPr id="0" name=""/>
        <dsp:cNvSpPr/>
      </dsp:nvSpPr>
      <dsp:spPr>
        <a:xfrm>
          <a:off x="254659"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It is increasing – peer influence</a:t>
          </a:r>
          <a:endParaRPr lang="en-US" sz="2500" kern="1200" dirty="0"/>
        </a:p>
      </dsp:txBody>
      <dsp:txXfrm>
        <a:off x="296755" y="1309821"/>
        <a:ext cx="2179215" cy="1353072"/>
      </dsp:txXfrm>
    </dsp:sp>
    <dsp:sp modelId="{FFC69EF4-AB30-40F6-81C0-40D40E4C8CC2}">
      <dsp:nvSpPr>
        <dsp:cNvPr id="0" name=""/>
        <dsp:cNvSpPr/>
      </dsp:nvSpPr>
      <dsp:spPr>
        <a:xfrm>
          <a:off x="2769557"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AF7E0-878B-4B7F-BA0D-16F7086EBD9D}">
      <dsp:nvSpPr>
        <dsp:cNvPr id="0" name=""/>
        <dsp:cNvSpPr/>
      </dsp:nvSpPr>
      <dsp:spPr>
        <a:xfrm>
          <a:off x="3021047"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Very little research</a:t>
          </a:r>
          <a:endParaRPr lang="en-US" sz="2500" kern="1200" dirty="0"/>
        </a:p>
      </dsp:txBody>
      <dsp:txXfrm>
        <a:off x="3063143" y="1309821"/>
        <a:ext cx="2179215" cy="1353072"/>
      </dsp:txXfrm>
    </dsp:sp>
    <dsp:sp modelId="{76C40070-E8E3-40DC-A425-DD385DDF104C}">
      <dsp:nvSpPr>
        <dsp:cNvPr id="0" name=""/>
        <dsp:cNvSpPr/>
      </dsp:nvSpPr>
      <dsp:spPr>
        <a:xfrm>
          <a:off x="5535944"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3CD6BE-3D0B-46AF-8CF8-70C02C80D352}">
      <dsp:nvSpPr>
        <dsp:cNvPr id="0" name=""/>
        <dsp:cNvSpPr/>
      </dsp:nvSpPr>
      <dsp:spPr>
        <a:xfrm>
          <a:off x="5787434"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What should we do about it in adolescents?</a:t>
          </a:r>
          <a:endParaRPr lang="en-US" sz="2500" kern="1200" dirty="0"/>
        </a:p>
      </dsp:txBody>
      <dsp:txXfrm>
        <a:off x="5829530" y="1309821"/>
        <a:ext cx="2179215" cy="1353072"/>
      </dsp:txXfrm>
    </dsp:sp>
    <dsp:sp modelId="{CCDA6E10-47BE-4EAC-87DA-B1C8E8C6E19C}">
      <dsp:nvSpPr>
        <dsp:cNvPr id="0" name=""/>
        <dsp:cNvSpPr/>
      </dsp:nvSpPr>
      <dsp:spPr>
        <a:xfrm>
          <a:off x="8302332"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24248-876D-418B-A125-E410334DAA96}">
      <dsp:nvSpPr>
        <dsp:cNvPr id="0" name=""/>
        <dsp:cNvSpPr/>
      </dsp:nvSpPr>
      <dsp:spPr>
        <a:xfrm>
          <a:off x="8553822"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Class discussion</a:t>
          </a:r>
          <a:endParaRPr lang="en-US" sz="2500" kern="1200" dirty="0"/>
        </a:p>
      </dsp:txBody>
      <dsp:txXfrm>
        <a:off x="8595918" y="1309821"/>
        <a:ext cx="2179215" cy="135307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BC1E3-F1ED-4801-9EE0-C7DBC8C2875F}">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793E3-D4B3-4A57-A81A-E319E312CA4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Foo et al (2021) looked at what a group of competitive swimmers nutrition knowledge was – they tested pre and post a 7 week intervention and found knowledge improved.</a:t>
          </a:r>
          <a:endParaRPr lang="en-US" sz="1900" kern="1200" dirty="0"/>
        </a:p>
      </dsp:txBody>
      <dsp:txXfrm>
        <a:off x="696297" y="538547"/>
        <a:ext cx="4171627" cy="2590157"/>
      </dsp:txXfrm>
    </dsp:sp>
    <dsp:sp modelId="{E75A58E9-B62A-4317-8E77-DDACFBD820D2}">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1A7C8-2603-41EE-9107-A2256F7273A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An Irish study of senior school boy rugby players found that nutrition knowledge was poor and this was also highlighted dietary practices were very poor. One positive from this is that the set up in Irish Rugby has really tried to deal with this – they have an excellent set up for young players – Walsh et al, 2011.</a:t>
          </a:r>
          <a:endParaRPr lang="en-US" sz="1900" kern="1200" dirty="0"/>
        </a:p>
      </dsp:txBody>
      <dsp:txXfrm>
        <a:off x="5991936" y="538547"/>
        <a:ext cx="4171627" cy="259015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C88C6-E58F-4131-B687-A7B708622B31}">
      <dsp:nvSpPr>
        <dsp:cNvPr id="0" name=""/>
        <dsp:cNvSpPr/>
      </dsp:nvSpPr>
      <dsp:spPr>
        <a:xfrm>
          <a:off x="0" y="67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E741D-9467-4E06-8D86-5362D84A12B0}">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Ellie – age 14 , swimmer</a:t>
          </a:r>
          <a:endParaRPr lang="en-US" sz="1700" kern="1200" dirty="0"/>
        </a:p>
      </dsp:txBody>
      <dsp:txXfrm>
        <a:off x="0" y="675"/>
        <a:ext cx="6900512" cy="614976"/>
      </dsp:txXfrm>
    </dsp:sp>
    <dsp:sp modelId="{46A5E786-7E6C-4F9A-B1DF-C30A7C5F0817}">
      <dsp:nvSpPr>
        <dsp:cNvPr id="0" name=""/>
        <dsp:cNvSpPr/>
      </dsp:nvSpPr>
      <dsp:spPr>
        <a:xfrm>
          <a:off x="0" y="615652"/>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8568A7-01A1-4833-84AE-EDF5E547173C}">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Always been slim but weighs 5st 2 – noticed by club coach, mum and school</a:t>
          </a:r>
          <a:endParaRPr lang="en-US" sz="1700" kern="1200" dirty="0"/>
        </a:p>
      </dsp:txBody>
      <dsp:txXfrm>
        <a:off x="0" y="615652"/>
        <a:ext cx="6900512" cy="614976"/>
      </dsp:txXfrm>
    </dsp:sp>
    <dsp:sp modelId="{9ADC0EE9-89DC-4495-840D-EC6E302700FE}">
      <dsp:nvSpPr>
        <dsp:cNvPr id="0" name=""/>
        <dsp:cNvSpPr/>
      </dsp:nvSpPr>
      <dsp:spPr>
        <a:xfrm>
          <a:off x="0" y="1230628"/>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6DE40F-BE50-43B3-B040-328E48E450CC}">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Mum started keeping a food diary</a:t>
          </a:r>
          <a:endParaRPr lang="en-US" sz="1700" kern="1200" dirty="0"/>
        </a:p>
      </dsp:txBody>
      <dsp:txXfrm>
        <a:off x="0" y="1230628"/>
        <a:ext cx="6900512" cy="614976"/>
      </dsp:txXfrm>
    </dsp:sp>
    <dsp:sp modelId="{2EAD2834-E068-44E5-AAE4-3ADC19E9BF03}">
      <dsp:nvSpPr>
        <dsp:cNvPr id="0" name=""/>
        <dsp:cNvSpPr/>
      </dsp:nvSpPr>
      <dsp:spPr>
        <a:xfrm>
          <a:off x="0" y="184560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9E390-E3BC-4367-81A6-597FA4247964}">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Intake less than 1000 calories</a:t>
          </a:r>
          <a:endParaRPr lang="en-US" sz="1700" kern="1200" dirty="0"/>
        </a:p>
      </dsp:txBody>
      <dsp:txXfrm>
        <a:off x="0" y="1845605"/>
        <a:ext cx="6900512" cy="614976"/>
      </dsp:txXfrm>
    </dsp:sp>
    <dsp:sp modelId="{58B15362-88D6-4AFB-95C2-73BDA225A6B0}">
      <dsp:nvSpPr>
        <dsp:cNvPr id="0" name=""/>
        <dsp:cNvSpPr/>
      </dsp:nvSpPr>
      <dsp:spPr>
        <a:xfrm>
          <a:off x="0" y="2460582"/>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9ECFCE-920E-4858-BA32-01C738791A5C}">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After a talk to coach and dietitian admitted she was struggling with body image and was struggling with eating/ weight</a:t>
          </a:r>
          <a:endParaRPr lang="en-US" sz="1700" kern="1200" dirty="0"/>
        </a:p>
      </dsp:txBody>
      <dsp:txXfrm>
        <a:off x="0" y="2460582"/>
        <a:ext cx="6900512" cy="614976"/>
      </dsp:txXfrm>
    </dsp:sp>
    <dsp:sp modelId="{19AB0E59-B535-45F0-AE15-E4CFD5BA9D6C}">
      <dsp:nvSpPr>
        <dsp:cNvPr id="0" name=""/>
        <dsp:cNvSpPr/>
      </dsp:nvSpPr>
      <dsp:spPr>
        <a:xfrm>
          <a:off x="0" y="3075558"/>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D98B3-3F58-4022-8CFC-8FA2E65BD902}">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Psychologist and gran talked to her about wt and energy levels</a:t>
          </a:r>
          <a:endParaRPr lang="en-US" sz="1700" kern="1200" dirty="0"/>
        </a:p>
      </dsp:txBody>
      <dsp:txXfrm>
        <a:off x="0" y="3075558"/>
        <a:ext cx="6900512" cy="614976"/>
      </dsp:txXfrm>
    </dsp:sp>
    <dsp:sp modelId="{3ED8AF82-EA5F-4166-BFF8-333473064059}">
      <dsp:nvSpPr>
        <dsp:cNvPr id="0" name=""/>
        <dsp:cNvSpPr/>
      </dsp:nvSpPr>
      <dsp:spPr>
        <a:xfrm>
          <a:off x="0" y="369053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7F0044-AFFD-499E-844B-216A6A222A2D}">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Agreed to gradually start inc intake or swimming would stop</a:t>
          </a:r>
          <a:endParaRPr lang="en-US" sz="1700" kern="1200" dirty="0"/>
        </a:p>
      </dsp:txBody>
      <dsp:txXfrm>
        <a:off x="0" y="3690535"/>
        <a:ext cx="6900512" cy="614976"/>
      </dsp:txXfrm>
    </dsp:sp>
    <dsp:sp modelId="{15C8459E-849E-49B2-9587-77A818174A6D}">
      <dsp:nvSpPr>
        <dsp:cNvPr id="0" name=""/>
        <dsp:cNvSpPr/>
      </dsp:nvSpPr>
      <dsp:spPr>
        <a:xfrm>
          <a:off x="0" y="4305512"/>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1BB6A4-987A-4B18-AF0A-DDF7F8502E09}">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Has now gained 10 pounds and feels better – more energy</a:t>
          </a:r>
          <a:endParaRPr lang="en-US" sz="1700" kern="1200" dirty="0"/>
        </a:p>
      </dsp:txBody>
      <dsp:txXfrm>
        <a:off x="0" y="4305512"/>
        <a:ext cx="6900512" cy="614976"/>
      </dsp:txXfrm>
    </dsp:sp>
    <dsp:sp modelId="{B782EDEA-EC1D-4887-AF25-F9AE841457F3}">
      <dsp:nvSpPr>
        <dsp:cNvPr id="0" name=""/>
        <dsp:cNvSpPr/>
      </dsp:nvSpPr>
      <dsp:spPr>
        <a:xfrm>
          <a:off x="0" y="4920488"/>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E8638-424B-4520-A86F-74B09D48C5B9}">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Ongoing monitoring</a:t>
          </a:r>
          <a:endParaRPr lang="en-US" sz="1700" kern="1200" dirty="0"/>
        </a:p>
      </dsp:txBody>
      <dsp:txXfrm>
        <a:off x="0" y="4920488"/>
        <a:ext cx="6900512" cy="6149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E033B-FA53-42B2-8E28-22980F929E65}" type="datetimeFigureOut">
              <a:rPr lang="en-GB" smtClean="0"/>
              <a:t>21/09/2022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39A408-FB8F-4049-B6E8-BC28624F17F2}" type="slidenum">
              <a:rPr lang="en-GB" smtClean="0"/>
              <a:t>‹#›</a:t>
            </a:fld>
            <a:endParaRPr lang="en-GB" dirty="0"/>
          </a:p>
        </p:txBody>
      </p:sp>
    </p:spTree>
    <p:extLst>
      <p:ext uri="{BB962C8B-B14F-4D97-AF65-F5344CB8AC3E}">
        <p14:creationId xmlns:p14="http://schemas.microsoft.com/office/powerpoint/2010/main" val="3598406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F71CD736-6BDE-42F6-80C7-9AA5BAFA46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B3DA4E25-EC80-484B-8381-3901B7981C67}" type="slidenum">
              <a:rPr lang="en-GB" altLang="en-US"/>
              <a:pPr eaLnBrk="1" hangingPunct="1">
                <a:spcBef>
                  <a:spcPct val="0"/>
                </a:spcBef>
              </a:pPr>
              <a:t>3</a:t>
            </a:fld>
            <a:endParaRPr lang="en-GB" altLang="en-US" dirty="0"/>
          </a:p>
        </p:txBody>
      </p:sp>
      <p:sp>
        <p:nvSpPr>
          <p:cNvPr id="26627" name="Rectangle 2">
            <a:extLst>
              <a:ext uri="{FF2B5EF4-FFF2-40B4-BE49-F238E27FC236}">
                <a16:creationId xmlns:a16="http://schemas.microsoft.com/office/drawing/2014/main" id="{7ABD0AAD-8820-4DAA-8869-36B1182B39BD}"/>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4E350D61-5CCF-474E-9A13-60B669DFD9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ED824CB-55B7-4801-B9E2-A628979A33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9571B08F-B904-4F75-872F-CF8B248E58D2}" type="slidenum">
              <a:rPr lang="en-GB" altLang="en-US"/>
              <a:pPr eaLnBrk="1" hangingPunct="1">
                <a:spcBef>
                  <a:spcPct val="0"/>
                </a:spcBef>
              </a:pPr>
              <a:t>4</a:t>
            </a:fld>
            <a:endParaRPr lang="en-GB" altLang="en-US" dirty="0"/>
          </a:p>
        </p:txBody>
      </p:sp>
      <p:sp>
        <p:nvSpPr>
          <p:cNvPr id="27651" name="Rectangle 2">
            <a:extLst>
              <a:ext uri="{FF2B5EF4-FFF2-40B4-BE49-F238E27FC236}">
                <a16:creationId xmlns:a16="http://schemas.microsoft.com/office/drawing/2014/main" id="{467489F0-9534-4605-B58E-8E5684773C6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5B3E94DF-7675-486B-8948-E6666542D62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DE8064D1-6490-46C9-9829-923FD7D3AAA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459CC20A-F1C2-479C-A38F-C0C585AE2505}" type="slidenum">
              <a:rPr lang="en-GB" altLang="en-US"/>
              <a:pPr eaLnBrk="1" hangingPunct="1">
                <a:spcBef>
                  <a:spcPct val="0"/>
                </a:spcBef>
              </a:pPr>
              <a:t>7</a:t>
            </a:fld>
            <a:endParaRPr lang="en-GB" altLang="en-US" dirty="0"/>
          </a:p>
        </p:txBody>
      </p:sp>
      <p:sp>
        <p:nvSpPr>
          <p:cNvPr id="28675" name="Rectangle 2">
            <a:extLst>
              <a:ext uri="{FF2B5EF4-FFF2-40B4-BE49-F238E27FC236}">
                <a16:creationId xmlns:a16="http://schemas.microsoft.com/office/drawing/2014/main" id="{A8708BA4-31A2-4863-9B0F-6DD836DFE500}"/>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6ED011F-3B9C-484F-8524-21986F81ACA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C393BF2A-2DD7-4701-824F-B6C02210A6A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D3601B6-E5E9-44CE-AC80-DF2023B2B277}" type="slidenum">
              <a:rPr lang="en-GB" altLang="en-US"/>
              <a:pPr eaLnBrk="1" hangingPunct="1">
                <a:spcBef>
                  <a:spcPct val="0"/>
                </a:spcBef>
              </a:pPr>
              <a:t>8</a:t>
            </a:fld>
            <a:endParaRPr lang="en-GB" altLang="en-US" dirty="0"/>
          </a:p>
        </p:txBody>
      </p:sp>
      <p:sp>
        <p:nvSpPr>
          <p:cNvPr id="29699" name="Rectangle 2">
            <a:extLst>
              <a:ext uri="{FF2B5EF4-FFF2-40B4-BE49-F238E27FC236}">
                <a16:creationId xmlns:a16="http://schemas.microsoft.com/office/drawing/2014/main" id="{FFAADD2B-3215-48B3-82D2-3EA915F1BB26}"/>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1C830C83-758C-40E5-9647-9ABD1C929C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E18CB71F-DDBB-4E7B-9D21-652CE50583A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1929DB31-1CCC-475D-9099-6F5F82095386}" type="slidenum">
              <a:rPr lang="en-GB" altLang="en-US"/>
              <a:pPr eaLnBrk="1" hangingPunct="1">
                <a:spcBef>
                  <a:spcPct val="0"/>
                </a:spcBef>
              </a:pPr>
              <a:t>9</a:t>
            </a:fld>
            <a:endParaRPr lang="en-GB" altLang="en-US" dirty="0"/>
          </a:p>
        </p:txBody>
      </p:sp>
      <p:sp>
        <p:nvSpPr>
          <p:cNvPr id="30723" name="Rectangle 2">
            <a:extLst>
              <a:ext uri="{FF2B5EF4-FFF2-40B4-BE49-F238E27FC236}">
                <a16:creationId xmlns:a16="http://schemas.microsoft.com/office/drawing/2014/main" id="{B87316AB-619A-46AD-9C87-D497B41564A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A5C3439B-27B2-4B65-A1B6-DFA8171C098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7714679E-AEC2-4D37-8797-56CA91E38A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ABE1BA2F-B537-4098-AAA4-DC51A3EBBB55}" type="slidenum">
              <a:rPr lang="en-GB" altLang="en-US"/>
              <a:pPr eaLnBrk="1" hangingPunct="1">
                <a:spcBef>
                  <a:spcPct val="0"/>
                </a:spcBef>
              </a:pPr>
              <a:t>10</a:t>
            </a:fld>
            <a:endParaRPr lang="en-GB" altLang="en-US" dirty="0"/>
          </a:p>
        </p:txBody>
      </p:sp>
      <p:sp>
        <p:nvSpPr>
          <p:cNvPr id="32771" name="Rectangle 2">
            <a:extLst>
              <a:ext uri="{FF2B5EF4-FFF2-40B4-BE49-F238E27FC236}">
                <a16:creationId xmlns:a16="http://schemas.microsoft.com/office/drawing/2014/main" id="{32F9D130-8295-4678-937E-9D71E18CD055}"/>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2AE5E08E-A934-4967-954F-F1609B885B9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29E4ED7B-6359-4405-AB18-7E6B8450191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AFDED22E-550E-4472-BF76-4E6E8249C1F3}" type="slidenum">
              <a:rPr lang="en-GB" altLang="en-US"/>
              <a:pPr eaLnBrk="1" hangingPunct="1">
                <a:spcBef>
                  <a:spcPct val="0"/>
                </a:spcBef>
              </a:pPr>
              <a:t>12</a:t>
            </a:fld>
            <a:endParaRPr lang="en-GB" altLang="en-US" dirty="0"/>
          </a:p>
        </p:txBody>
      </p:sp>
      <p:sp>
        <p:nvSpPr>
          <p:cNvPr id="33795" name="Rectangle 2">
            <a:extLst>
              <a:ext uri="{FF2B5EF4-FFF2-40B4-BE49-F238E27FC236}">
                <a16:creationId xmlns:a16="http://schemas.microsoft.com/office/drawing/2014/main" id="{A0C5FF23-3399-4D4D-8123-0AA6FABAF83A}"/>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67E626DB-0BF3-4513-BCD8-16A8D57733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D3A0B1C-4CAE-4F59-919D-3232B1C2B2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0E1514B1-53A6-4AD8-A39A-2CA467DCA5A2}" type="slidenum">
              <a:rPr lang="en-GB" altLang="en-US"/>
              <a:pPr eaLnBrk="1" hangingPunct="1">
                <a:spcBef>
                  <a:spcPct val="0"/>
                </a:spcBef>
              </a:pPr>
              <a:t>13</a:t>
            </a:fld>
            <a:endParaRPr lang="en-GB" altLang="en-US" dirty="0"/>
          </a:p>
        </p:txBody>
      </p:sp>
      <p:sp>
        <p:nvSpPr>
          <p:cNvPr id="34819" name="Rectangle 2">
            <a:extLst>
              <a:ext uri="{FF2B5EF4-FFF2-40B4-BE49-F238E27FC236}">
                <a16:creationId xmlns:a16="http://schemas.microsoft.com/office/drawing/2014/main" id="{2D764E3B-3381-4404-BD9D-5B121A04F718}"/>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66BD767D-0E0E-4E01-98E6-55E460F0B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8D4DB103-1338-4122-B06F-60677C9789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EF79E36-978C-4309-8998-D1A24935CC63}" type="slidenum">
              <a:rPr lang="en-GB" altLang="en-US"/>
              <a:pPr eaLnBrk="1" hangingPunct="1">
                <a:spcBef>
                  <a:spcPct val="0"/>
                </a:spcBef>
              </a:pPr>
              <a:t>14</a:t>
            </a:fld>
            <a:endParaRPr lang="en-GB" altLang="en-US" dirty="0"/>
          </a:p>
        </p:txBody>
      </p:sp>
      <p:sp>
        <p:nvSpPr>
          <p:cNvPr id="35843" name="Rectangle 2">
            <a:extLst>
              <a:ext uri="{FF2B5EF4-FFF2-40B4-BE49-F238E27FC236}">
                <a16:creationId xmlns:a16="http://schemas.microsoft.com/office/drawing/2014/main" id="{FCB44332-9CBA-403E-9A4E-D48714DAB4D3}"/>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9A8477FC-32A3-482D-8B1E-83FBD1750C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ADBB69F-6A59-4847-8709-6FF4C3AE252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DE57B80-D0B2-4B11-BE5B-0BEA08411C7C}" type="slidenum">
              <a:rPr lang="en-GB" altLang="en-US"/>
              <a:pPr eaLnBrk="1" hangingPunct="1">
                <a:spcBef>
                  <a:spcPct val="0"/>
                </a:spcBef>
              </a:pPr>
              <a:t>15</a:t>
            </a:fld>
            <a:endParaRPr lang="en-GB" altLang="en-US" dirty="0"/>
          </a:p>
        </p:txBody>
      </p:sp>
      <p:sp>
        <p:nvSpPr>
          <p:cNvPr id="36867" name="Rectangle 2">
            <a:extLst>
              <a:ext uri="{FF2B5EF4-FFF2-40B4-BE49-F238E27FC236}">
                <a16:creationId xmlns:a16="http://schemas.microsoft.com/office/drawing/2014/main" id="{B5373D0E-56A9-4425-8F2C-65187CA6114A}"/>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F0E615A1-04D8-4BCA-8C42-B7E7BCA673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1E38F121-8D3E-4782-AB67-06675CC35CB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7240D9EB-F20F-47F3-AD7E-13E0AB2F07B2}" type="slidenum">
              <a:rPr lang="en-GB" altLang="en-US"/>
              <a:pPr eaLnBrk="1" hangingPunct="1">
                <a:spcBef>
                  <a:spcPct val="0"/>
                </a:spcBef>
              </a:pPr>
              <a:t>16</a:t>
            </a:fld>
            <a:endParaRPr lang="en-GB" altLang="en-US" dirty="0"/>
          </a:p>
        </p:txBody>
      </p:sp>
      <p:sp>
        <p:nvSpPr>
          <p:cNvPr id="37891" name="Rectangle 2">
            <a:extLst>
              <a:ext uri="{FF2B5EF4-FFF2-40B4-BE49-F238E27FC236}">
                <a16:creationId xmlns:a16="http://schemas.microsoft.com/office/drawing/2014/main" id="{F9E33246-5099-4BC7-8CAE-2F1E7FA15DB5}"/>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2BBA0CD1-1BC8-46C0-812C-B31AB3AC98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C6981FC-E0FD-4A92-97B4-8EBEDAFB54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FB1A1BB5-0936-45EE-91BB-6DDD28DB56EE}" type="slidenum">
              <a:rPr lang="en-GB" altLang="en-US"/>
              <a:pPr eaLnBrk="1" hangingPunct="1">
                <a:spcBef>
                  <a:spcPct val="0"/>
                </a:spcBef>
              </a:pPr>
              <a:t>17</a:t>
            </a:fld>
            <a:endParaRPr lang="en-GB" altLang="en-US" dirty="0"/>
          </a:p>
        </p:txBody>
      </p:sp>
      <p:sp>
        <p:nvSpPr>
          <p:cNvPr id="38915" name="Rectangle 2">
            <a:extLst>
              <a:ext uri="{FF2B5EF4-FFF2-40B4-BE49-F238E27FC236}">
                <a16:creationId xmlns:a16="http://schemas.microsoft.com/office/drawing/2014/main" id="{233E4AD0-D1C0-4D89-AE43-BEBFA4991C53}"/>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75BAAA0-DCCB-4DEE-9156-F2B169BF9A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A5A444AE-CF04-4571-B1E1-D435290F39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B206E4C-998E-4C99-9A66-4A438738C369}" type="slidenum">
              <a:rPr lang="en-GB" altLang="en-US"/>
              <a:pPr eaLnBrk="1" hangingPunct="1">
                <a:spcBef>
                  <a:spcPct val="0"/>
                </a:spcBef>
              </a:pPr>
              <a:t>18</a:t>
            </a:fld>
            <a:endParaRPr lang="en-GB" altLang="en-US" dirty="0"/>
          </a:p>
        </p:txBody>
      </p:sp>
      <p:sp>
        <p:nvSpPr>
          <p:cNvPr id="39939" name="Rectangle 2">
            <a:extLst>
              <a:ext uri="{FF2B5EF4-FFF2-40B4-BE49-F238E27FC236}">
                <a16:creationId xmlns:a16="http://schemas.microsoft.com/office/drawing/2014/main" id="{1BAF7253-9E5D-4A44-B5AB-D258F3D1DAFB}"/>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E64F1369-1A78-4DA6-A35E-92D9640FEF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B6EF0B8-BE4D-46C2-A412-21FF16CF73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32468218-DDBD-4D2A-AD24-0A57E46F0D6F}" type="slidenum">
              <a:rPr lang="en-GB" altLang="en-US"/>
              <a:pPr eaLnBrk="1" hangingPunct="1">
                <a:spcBef>
                  <a:spcPct val="0"/>
                </a:spcBef>
              </a:pPr>
              <a:t>19</a:t>
            </a:fld>
            <a:endParaRPr lang="en-GB" altLang="en-US" dirty="0"/>
          </a:p>
        </p:txBody>
      </p:sp>
      <p:sp>
        <p:nvSpPr>
          <p:cNvPr id="40963" name="Rectangle 2">
            <a:extLst>
              <a:ext uri="{FF2B5EF4-FFF2-40B4-BE49-F238E27FC236}">
                <a16:creationId xmlns:a16="http://schemas.microsoft.com/office/drawing/2014/main" id="{3B637846-0808-4AC5-8127-AC69E70FBEFF}"/>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3FD1B4FE-5BE7-4124-924E-20DDDEE348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D99A990F-8A7D-4FBD-945F-99EA015042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EE3FDAE1-65C3-46AC-860B-5A2B41DDE13C}" type="slidenum">
              <a:rPr lang="en-GB" altLang="en-US"/>
              <a:pPr eaLnBrk="1" hangingPunct="1">
                <a:spcBef>
                  <a:spcPct val="0"/>
                </a:spcBef>
              </a:pPr>
              <a:t>20</a:t>
            </a:fld>
            <a:endParaRPr lang="en-GB" altLang="en-US" dirty="0"/>
          </a:p>
        </p:txBody>
      </p:sp>
      <p:sp>
        <p:nvSpPr>
          <p:cNvPr id="41987" name="Rectangle 2">
            <a:extLst>
              <a:ext uri="{FF2B5EF4-FFF2-40B4-BE49-F238E27FC236}">
                <a16:creationId xmlns:a16="http://schemas.microsoft.com/office/drawing/2014/main" id="{2DCDD2F7-36B9-424C-A4A4-D21F1E25F7C2}"/>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C14DFF1B-205E-44ED-AE9D-CEEF83B892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53CDBA6-7211-497E-923F-7B6DCE8A33A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EEC1B379-53E7-4A1A-A0E1-65A4633A0B24}" type="slidenum">
              <a:rPr lang="en-GB" altLang="en-US"/>
              <a:pPr eaLnBrk="1" hangingPunct="1">
                <a:spcBef>
                  <a:spcPct val="0"/>
                </a:spcBef>
              </a:pPr>
              <a:t>21</a:t>
            </a:fld>
            <a:endParaRPr lang="en-GB" altLang="en-US" dirty="0"/>
          </a:p>
        </p:txBody>
      </p:sp>
      <p:sp>
        <p:nvSpPr>
          <p:cNvPr id="44035" name="Rectangle 2">
            <a:extLst>
              <a:ext uri="{FF2B5EF4-FFF2-40B4-BE49-F238E27FC236}">
                <a16:creationId xmlns:a16="http://schemas.microsoft.com/office/drawing/2014/main" id="{29018F48-ECFD-4D2D-BBF2-5C4D9192892B}"/>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B7E961C7-6E14-4F66-9320-A7A90C3D46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3D3CB7A-01B2-495E-85C3-DA13DA3553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B58EF2F8-1579-4F95-B9C7-D2DD18A4CFF3}" type="slidenum">
              <a:rPr lang="en-GB" altLang="en-US"/>
              <a:pPr eaLnBrk="1" hangingPunct="1">
                <a:spcBef>
                  <a:spcPct val="0"/>
                </a:spcBef>
              </a:pPr>
              <a:t>26</a:t>
            </a:fld>
            <a:endParaRPr lang="en-GB" altLang="en-US" dirty="0"/>
          </a:p>
        </p:txBody>
      </p:sp>
      <p:sp>
        <p:nvSpPr>
          <p:cNvPr id="43011" name="Rectangle 2">
            <a:extLst>
              <a:ext uri="{FF2B5EF4-FFF2-40B4-BE49-F238E27FC236}">
                <a16:creationId xmlns:a16="http://schemas.microsoft.com/office/drawing/2014/main" id="{E158CAAF-1452-420E-BDE6-E77B5AE1DFF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DC36BB62-B4E6-4892-AEE8-6EA53D1D032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0FDA66C8-0C5D-4942-9088-730379CDA6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MS PGothic"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1E90F511-EA4B-40DC-981E-8D35037757FB}" type="slidenum">
              <a:rPr lang="en-GB" altLang="en-US"/>
              <a:pPr eaLnBrk="1" hangingPunct="1">
                <a:spcBef>
                  <a:spcPct val="0"/>
                </a:spcBef>
              </a:pPr>
              <a:t>29</a:t>
            </a:fld>
            <a:endParaRPr lang="en-GB" altLang="en-US" dirty="0"/>
          </a:p>
        </p:txBody>
      </p:sp>
      <p:sp>
        <p:nvSpPr>
          <p:cNvPr id="45059" name="Rectangle 2">
            <a:extLst>
              <a:ext uri="{FF2B5EF4-FFF2-40B4-BE49-F238E27FC236}">
                <a16:creationId xmlns:a16="http://schemas.microsoft.com/office/drawing/2014/main" id="{998D3711-8D0D-4788-933C-9AF05B6456A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AE2C091F-178B-426F-8C83-73853B3F1C9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22312-4964-469A-8675-73B162BD11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17B347-D0B9-4817-9213-4AFE8DB654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0EB88C-6B34-4B6B-BA43-2364E19309C0}"/>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5" name="Footer Placeholder 4">
            <a:extLst>
              <a:ext uri="{FF2B5EF4-FFF2-40B4-BE49-F238E27FC236}">
                <a16:creationId xmlns:a16="http://schemas.microsoft.com/office/drawing/2014/main" id="{FEAF6606-B337-4FA3-924A-95DD254A83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DBEA94-6B88-4B97-81F3-E0F81B94AC36}"/>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2083235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A498E-E0CC-4071-9540-9E7F45909D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43CE77-6700-48F7-86DD-D9DFE2FF1C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342C7-4B66-4A07-95BE-CFD2DF85448D}"/>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5" name="Footer Placeholder 4">
            <a:extLst>
              <a:ext uri="{FF2B5EF4-FFF2-40B4-BE49-F238E27FC236}">
                <a16:creationId xmlns:a16="http://schemas.microsoft.com/office/drawing/2014/main" id="{13DF9CCE-E9F8-4C01-A1E2-F08C5C39062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13FCE25-80EC-4DDD-B2D0-39FB0183C1BD}"/>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1996666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6973A-D664-4AD0-99B1-B9BEE12D8E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9109AD-FBAC-4CFA-973C-87C9539BDE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F50036-E066-42C1-A372-70502776BC5D}"/>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5" name="Footer Placeholder 4">
            <a:extLst>
              <a:ext uri="{FF2B5EF4-FFF2-40B4-BE49-F238E27FC236}">
                <a16:creationId xmlns:a16="http://schemas.microsoft.com/office/drawing/2014/main" id="{E6FC2351-278B-4BBB-B20B-C20F9B3ADB5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C7B0E3E-F4CD-4E9D-8C41-238715314466}"/>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2203391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271B-0914-47B5-81A4-E029E05D72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21CF50-C70B-4093-A21A-4241D26A04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D8B1E8-EC8C-4C8E-B593-12DC29D626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632113-2A47-4482-8066-B516FB8E47EA}"/>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6" name="Footer Placeholder 5">
            <a:extLst>
              <a:ext uri="{FF2B5EF4-FFF2-40B4-BE49-F238E27FC236}">
                <a16:creationId xmlns:a16="http://schemas.microsoft.com/office/drawing/2014/main" id="{1E4B746B-482F-4D7C-9FC6-E26DDBAC09A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79FD6EB-20FA-4BEF-BD57-FBF0989FF1D4}"/>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3417453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F1BE4-D50A-42C0-9255-AD549F919A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F9A228-4FD2-43CD-8BC7-6460CEE64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E53705-4D0C-407D-A0B4-E5BA67455D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C645A7-7C37-4501-B4CB-CE3ED8A14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B0FFEA-42EA-4F77-8B22-095E0F1732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BE5B43-3D9A-434C-B688-2B8E32D7EB4A}"/>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8" name="Footer Placeholder 7">
            <a:extLst>
              <a:ext uri="{FF2B5EF4-FFF2-40B4-BE49-F238E27FC236}">
                <a16:creationId xmlns:a16="http://schemas.microsoft.com/office/drawing/2014/main" id="{B395BD83-7B06-4F5C-98C9-DC1B741912E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12AE433-B2B6-4514-8B21-9778D93CCFB9}"/>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3224138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46AB-18C7-4946-A7AC-3DBC497876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D199C0-62E5-41ED-ACE8-32BA540E39D1}"/>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4" name="Footer Placeholder 3">
            <a:extLst>
              <a:ext uri="{FF2B5EF4-FFF2-40B4-BE49-F238E27FC236}">
                <a16:creationId xmlns:a16="http://schemas.microsoft.com/office/drawing/2014/main" id="{A3B55928-0826-4004-92A5-790F2BE5E65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145E83B-CEDF-410C-B158-5377362AFD7C}"/>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2546075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4AA004-6C01-4D75-90D7-3EB842F50326}"/>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3" name="Footer Placeholder 2">
            <a:extLst>
              <a:ext uri="{FF2B5EF4-FFF2-40B4-BE49-F238E27FC236}">
                <a16:creationId xmlns:a16="http://schemas.microsoft.com/office/drawing/2014/main" id="{B2F49FEF-C504-4715-B5D7-FB4BF77D5BA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2FFECE8-17C8-4956-B30E-7BF6B3EC4006}"/>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3246302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5336-F1D1-495D-8874-E0DCC50072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EBF396-12CE-4620-A4E1-36342720FF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48FE88-8CE4-4F86-B060-C967259B62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6562-0039-49E8-B8DD-6B9F9CA1866F}"/>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6" name="Footer Placeholder 5">
            <a:extLst>
              <a:ext uri="{FF2B5EF4-FFF2-40B4-BE49-F238E27FC236}">
                <a16:creationId xmlns:a16="http://schemas.microsoft.com/office/drawing/2014/main" id="{CD07D86D-A6B3-41FD-892D-E37D31F8F0D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BD45177-0E48-4B80-AAB1-A0ABDA82A46E}"/>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360269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B51C-FFB8-4940-823B-4370474F6C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74E492-217B-4280-929B-13C0C322B1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9439619-A106-4B6B-98D5-7C61B08ACB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3128D0-BBAC-4E1C-B061-9F2A677E678C}"/>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6" name="Footer Placeholder 5">
            <a:extLst>
              <a:ext uri="{FF2B5EF4-FFF2-40B4-BE49-F238E27FC236}">
                <a16:creationId xmlns:a16="http://schemas.microsoft.com/office/drawing/2014/main" id="{608A5939-8E1C-49CA-BDF5-B695A51B837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E9290EC-12D1-43F6-9AF7-9072BF877E31}"/>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396226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B37E8-38C1-4FA5-AA8E-A1FBE82948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2047CE-5A41-4AF4-BE2F-6A3B7C2ECB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A10A8-475B-410D-BB86-254C6E5A283A}"/>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5" name="Footer Placeholder 4">
            <a:extLst>
              <a:ext uri="{FF2B5EF4-FFF2-40B4-BE49-F238E27FC236}">
                <a16:creationId xmlns:a16="http://schemas.microsoft.com/office/drawing/2014/main" id="{DFE2B5AD-662A-4688-95B4-CF9E71A2635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2791C8-7879-4169-B949-AD57B674FE5C}"/>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1362221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7D3A15-6EE0-4CA5-9DE4-126C261D2E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EE4583-7855-45F0-BE5B-74B056F23B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06AEA-34A0-4BAB-B043-75E3D4925506}"/>
              </a:ext>
            </a:extLst>
          </p:cNvPr>
          <p:cNvSpPr>
            <a:spLocks noGrp="1"/>
          </p:cNvSpPr>
          <p:nvPr>
            <p:ph type="dt" sz="half" idx="10"/>
          </p:nvPr>
        </p:nvSpPr>
        <p:spPr/>
        <p:txBody>
          <a:bodyPr/>
          <a:lstStyle/>
          <a:p>
            <a:fld id="{297CEBA8-E8A1-473A-B39D-952DC52F244E}" type="datetimeFigureOut">
              <a:rPr lang="en-GB" smtClean="0"/>
              <a:t>21/09/2022</a:t>
            </a:fld>
            <a:endParaRPr lang="en-GB" dirty="0"/>
          </a:p>
        </p:txBody>
      </p:sp>
      <p:sp>
        <p:nvSpPr>
          <p:cNvPr id="5" name="Footer Placeholder 4">
            <a:extLst>
              <a:ext uri="{FF2B5EF4-FFF2-40B4-BE49-F238E27FC236}">
                <a16:creationId xmlns:a16="http://schemas.microsoft.com/office/drawing/2014/main" id="{AB58ADCF-E2C7-430C-920C-DFF2F2258E5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DC6C37C-8C65-46C9-A63D-85D81BAA7650}"/>
              </a:ext>
            </a:extLst>
          </p:cNvPr>
          <p:cNvSpPr>
            <a:spLocks noGrp="1"/>
          </p:cNvSpPr>
          <p:nvPr>
            <p:ph type="sldNum" sz="quarter" idx="12"/>
          </p:nvPr>
        </p:nvSpPr>
        <p:spPr/>
        <p:txBody>
          <a:bodyPr/>
          <a:lstStyle/>
          <a:p>
            <a:fld id="{381BFEBA-FB2D-416F-8836-783104C7327A}" type="slidenum">
              <a:rPr lang="en-GB" smtClean="0"/>
              <a:t>‹#›</a:t>
            </a:fld>
            <a:endParaRPr lang="en-GB" dirty="0"/>
          </a:p>
        </p:txBody>
      </p:sp>
    </p:spTree>
    <p:extLst>
      <p:ext uri="{BB962C8B-B14F-4D97-AF65-F5344CB8AC3E}">
        <p14:creationId xmlns:p14="http://schemas.microsoft.com/office/powerpoint/2010/main" val="2536173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6D60E6-D0A8-4658-ACEE-777DDB81EF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26FF2A-6A04-4D20-B734-F47E420957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9DDB07-49E0-4B43-969B-07DFE1C67E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7CEBA8-E8A1-473A-B39D-952DC52F244E}" type="datetimeFigureOut">
              <a:rPr lang="en-GB" smtClean="0"/>
              <a:t>21/09/2022</a:t>
            </a:fld>
            <a:endParaRPr lang="en-GB" dirty="0"/>
          </a:p>
        </p:txBody>
      </p:sp>
      <p:sp>
        <p:nvSpPr>
          <p:cNvPr id="5" name="Footer Placeholder 4">
            <a:extLst>
              <a:ext uri="{FF2B5EF4-FFF2-40B4-BE49-F238E27FC236}">
                <a16:creationId xmlns:a16="http://schemas.microsoft.com/office/drawing/2014/main" id="{D0CCEB7C-5058-4EE9-AD10-3A48DDB11E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26F8672-8051-45F5-BED2-21EA049CA9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1BFEBA-FB2D-416F-8836-783104C7327A}" type="slidenum">
              <a:rPr lang="en-GB" smtClean="0"/>
              <a:t>‹#›</a:t>
            </a:fld>
            <a:endParaRPr lang="en-GB" dirty="0"/>
          </a:p>
        </p:txBody>
      </p:sp>
    </p:spTree>
    <p:extLst>
      <p:ext uri="{BB962C8B-B14F-4D97-AF65-F5344CB8AC3E}">
        <p14:creationId xmlns:p14="http://schemas.microsoft.com/office/powerpoint/2010/main" val="10179841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Video 4">
            <a:extLst>
              <a:ext uri="{FF2B5EF4-FFF2-40B4-BE49-F238E27FC236}">
                <a16:creationId xmlns:a16="http://schemas.microsoft.com/office/drawing/2014/main" id="{0DFDA35D-3644-49F4-902F-6E94D558B10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EB9B6A-1B4C-4FDC-8782-299E14E205E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Children and sport</a:t>
            </a:r>
          </a:p>
        </p:txBody>
      </p:sp>
      <p:sp>
        <p:nvSpPr>
          <p:cNvPr id="3" name="Subtitle 2">
            <a:extLst>
              <a:ext uri="{FF2B5EF4-FFF2-40B4-BE49-F238E27FC236}">
                <a16:creationId xmlns:a16="http://schemas.microsoft.com/office/drawing/2014/main" id="{C4E0450E-411E-49FE-8914-FBFA02006EEB}"/>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dirty="0">
              <a:solidFill>
                <a:srgbClr val="FFFFFF"/>
              </a:solidFill>
            </a:endParaRPr>
          </a:p>
        </p:txBody>
      </p:sp>
    </p:spTree>
    <p:extLst>
      <p:ext uri="{BB962C8B-B14F-4D97-AF65-F5344CB8AC3E}">
        <p14:creationId xmlns:p14="http://schemas.microsoft.com/office/powerpoint/2010/main" val="1698455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77EBD5-E043-412D-BF14-29B1D1FCF2D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defRPr/>
            </a:pPr>
            <a:r>
              <a:rPr lang="en-US" altLang="en-US" sz="3600" kern="1200" dirty="0">
                <a:solidFill>
                  <a:srgbClr val="FFFFFF"/>
                </a:solidFill>
                <a:latin typeface="+mj-lt"/>
                <a:ea typeface="+mj-ea"/>
                <a:cs typeface="+mj-cs"/>
              </a:rPr>
              <a:t>The new Eatwell Guide</a:t>
            </a:r>
          </a:p>
        </p:txBody>
      </p:sp>
      <p:pic>
        <p:nvPicPr>
          <p:cNvPr id="4099" name="Content Placeholder 3" descr="UPDATED_Eatwell_guide_2016_FINAL_MAR23.pdf">
            <a:extLst>
              <a:ext uri="{FF2B5EF4-FFF2-40B4-BE49-F238E27FC236}">
                <a16:creationId xmlns:a16="http://schemas.microsoft.com/office/drawing/2014/main" id="{C295A593-28F6-4E0C-B735-36F3D64A40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029163"/>
            <a:ext cx="6780700" cy="479734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0FD00B0F-F4FF-458E-81B9-8FF11C274808}"/>
              </a:ext>
            </a:extLst>
          </p:cNvPr>
          <p:cNvSpPr>
            <a:spLocks noGrp="1" noChangeArrowheads="1"/>
          </p:cNvSpPr>
          <p:nvPr>
            <p:ph type="title"/>
          </p:nvPr>
        </p:nvSpPr>
        <p:spPr>
          <a:xfrm>
            <a:off x="635000" y="640823"/>
            <a:ext cx="3418659" cy="5583148"/>
          </a:xfrm>
        </p:spPr>
        <p:txBody>
          <a:bodyPr anchor="ctr">
            <a:normAutofit/>
          </a:bodyPr>
          <a:lstStyle/>
          <a:p>
            <a:pPr eaLnBrk="1" hangingPunct="1">
              <a:defRPr/>
            </a:pPr>
            <a:r>
              <a:rPr lang="en-GB" altLang="en-US" sz="5400" dirty="0"/>
              <a:t>THE YOUNGER ATHLETE</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9221" name="Rectangle 3">
            <a:extLst>
              <a:ext uri="{FF2B5EF4-FFF2-40B4-BE49-F238E27FC236}">
                <a16:creationId xmlns:a16="http://schemas.microsoft.com/office/drawing/2014/main" id="{F85FB897-021D-42CC-8FD2-B9928EB91B00}"/>
              </a:ext>
            </a:extLst>
          </p:cNvPr>
          <p:cNvGraphicFramePr>
            <a:graphicFrameLocks noGrp="1"/>
          </p:cNvGraphicFramePr>
          <p:nvPr>
            <p:ph idx="1"/>
            <p:extLst>
              <p:ext uri="{D42A27DB-BD31-4B8C-83A1-F6EECF244321}">
                <p14:modId xmlns:p14="http://schemas.microsoft.com/office/powerpoint/2010/main" val="387825209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DDFFB53-0FDD-4DAE-81B9-0FE6E73FB0FA}"/>
              </a:ext>
            </a:extLst>
          </p:cNvPr>
          <p:cNvSpPr>
            <a:spLocks noGrp="1" noChangeArrowheads="1"/>
          </p:cNvSpPr>
          <p:nvPr>
            <p:ph type="title"/>
          </p:nvPr>
        </p:nvSpPr>
        <p:spPr>
          <a:xfrm>
            <a:off x="648929" y="629266"/>
            <a:ext cx="3667039" cy="5506358"/>
          </a:xfrm>
        </p:spPr>
        <p:txBody>
          <a:bodyPr>
            <a:normAutofit/>
          </a:bodyPr>
          <a:lstStyle/>
          <a:p>
            <a:pPr eaLnBrk="1" hangingPunct="1">
              <a:defRPr/>
            </a:pPr>
            <a:r>
              <a:rPr lang="en-GB" altLang="en-US" sz="4000" dirty="0"/>
              <a:t>Energy requirements</a:t>
            </a:r>
          </a:p>
        </p:txBody>
      </p:sp>
      <p:sp>
        <p:nvSpPr>
          <p:cNvPr id="11271" name="Rectangle 72">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7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1273" name="Rectangle 3">
            <a:extLst>
              <a:ext uri="{FF2B5EF4-FFF2-40B4-BE49-F238E27FC236}">
                <a16:creationId xmlns:a16="http://schemas.microsoft.com/office/drawing/2014/main" id="{73F21068-1724-475E-99E8-0FD3DDDF8A2C}"/>
              </a:ext>
            </a:extLst>
          </p:cNvPr>
          <p:cNvGraphicFramePr>
            <a:graphicFrameLocks noGrp="1"/>
          </p:cNvGraphicFramePr>
          <p:nvPr>
            <p:ph idx="1"/>
            <p:extLst>
              <p:ext uri="{D42A27DB-BD31-4B8C-83A1-F6EECF244321}">
                <p14:modId xmlns:p14="http://schemas.microsoft.com/office/powerpoint/2010/main" val="369938414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D8D65-DD50-480C-83C3-FE5CF5D3C037}"/>
              </a:ext>
            </a:extLst>
          </p:cNvPr>
          <p:cNvSpPr>
            <a:spLocks noGrp="1"/>
          </p:cNvSpPr>
          <p:nvPr>
            <p:ph type="title"/>
          </p:nvPr>
        </p:nvSpPr>
        <p:spPr>
          <a:xfrm>
            <a:off x="6745735" y="640081"/>
            <a:ext cx="4806184" cy="3637373"/>
          </a:xfrm>
          <a:noFill/>
        </p:spPr>
        <p:txBody>
          <a:bodyPr vert="horz" lIns="91440" tIns="45720" rIns="91440" bIns="45720" rtlCol="0" anchor="b">
            <a:normAutofit/>
          </a:bodyPr>
          <a:lstStyle/>
          <a:p>
            <a:r>
              <a:rPr lang="en-US" sz="6600" dirty="0">
                <a:solidFill>
                  <a:schemeClr val="accent1"/>
                </a:solidFill>
              </a:rPr>
              <a:t>Chapter</a:t>
            </a:r>
          </a:p>
        </p:txBody>
      </p:sp>
      <p:sp>
        <p:nvSpPr>
          <p:cNvPr id="3" name="Content Placeholder 2">
            <a:extLst>
              <a:ext uri="{FF2B5EF4-FFF2-40B4-BE49-F238E27FC236}">
                <a16:creationId xmlns:a16="http://schemas.microsoft.com/office/drawing/2014/main" id="{6D3C66D2-91D7-4673-999D-9C548B4822A6}"/>
              </a:ext>
            </a:extLst>
          </p:cNvPr>
          <p:cNvSpPr>
            <a:spLocks noGrp="1"/>
          </p:cNvSpPr>
          <p:nvPr>
            <p:ph idx="1"/>
          </p:nvPr>
        </p:nvSpPr>
        <p:spPr>
          <a:xfrm>
            <a:off x="6745735" y="4415883"/>
            <a:ext cx="4806184" cy="1802038"/>
          </a:xfrm>
          <a:noFill/>
        </p:spPr>
        <p:txBody>
          <a:bodyPr vert="horz" lIns="91440" tIns="45720" rIns="91440" bIns="45720" rtlCol="0">
            <a:normAutofit/>
          </a:bodyPr>
          <a:lstStyle/>
          <a:p>
            <a:pPr marL="0" indent="0">
              <a:buNone/>
            </a:pPr>
            <a:r>
              <a:rPr lang="en-US" sz="3200" dirty="0"/>
              <a:t>Refer to the handout – Jeukendrup and Smith (2018)</a:t>
            </a:r>
          </a:p>
        </p:txBody>
      </p:sp>
      <p:pic>
        <p:nvPicPr>
          <p:cNvPr id="5" name="Picture 4" descr="Stack of magazines on table">
            <a:extLst>
              <a:ext uri="{FF2B5EF4-FFF2-40B4-BE49-F238E27FC236}">
                <a16:creationId xmlns:a16="http://schemas.microsoft.com/office/drawing/2014/main" id="{DCD3C336-E78C-4EA9-AE6C-C9902A8F848B}"/>
              </a:ext>
            </a:extLst>
          </p:cNvPr>
          <p:cNvPicPr>
            <a:picLocks noChangeAspect="1"/>
          </p:cNvPicPr>
          <p:nvPr/>
        </p:nvPicPr>
        <p:blipFill rotWithShape="1">
          <a:blip r:embed="rId2"/>
          <a:srcRect l="36622" r="3950" b="-1"/>
          <a:stretch/>
        </p:blipFill>
        <p:spPr>
          <a:xfrm>
            <a:off x="20" y="10"/>
            <a:ext cx="6105635" cy="6857990"/>
          </a:xfrm>
          <a:prstGeom prst="rect">
            <a:avLst/>
          </a:prstGeom>
        </p:spPr>
      </p:pic>
    </p:spTree>
    <p:extLst>
      <p:ext uri="{BB962C8B-B14F-4D97-AF65-F5344CB8AC3E}">
        <p14:creationId xmlns:p14="http://schemas.microsoft.com/office/powerpoint/2010/main" val="423813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85FFE4-93F8-677F-4E4B-BE1475E78431}"/>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Australian Position paper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285B17E-6E99-4F22-78A2-24FF82303A72}"/>
              </a:ext>
            </a:extLst>
          </p:cNvPr>
          <p:cNvSpPr>
            <a:spLocks noGrp="1"/>
          </p:cNvSpPr>
          <p:nvPr>
            <p:ph idx="1"/>
          </p:nvPr>
        </p:nvSpPr>
        <p:spPr>
          <a:xfrm>
            <a:off x="4447308" y="591344"/>
            <a:ext cx="6906491" cy="5585619"/>
          </a:xfrm>
        </p:spPr>
        <p:txBody>
          <a:bodyPr anchor="ctr">
            <a:normAutofit/>
          </a:bodyPr>
          <a:lstStyle/>
          <a:p>
            <a:r>
              <a:rPr lang="en-GB" dirty="0"/>
              <a:t>Desbrow B, McCormack J, Burke LM, Cox GR, Fallon K, Hislop M, Logan R, Marino N, Sawyer SM, Shaw G, Star A, Vidgen H, Leveritt M. Sports Dietitians Australia position statement: sports nutrition for the adolescent athlete. Int J Sport Nutr Exerc Metab. 2014 Oct;24(5):570-84. doi: 10.1123/ijsnem.2014-0031. Epub 2014 Mar 25. PMID: 24668620.</a:t>
            </a:r>
          </a:p>
          <a:p>
            <a:endParaRPr lang="en-GB" dirty="0"/>
          </a:p>
          <a:p>
            <a:r>
              <a:rPr lang="en-GB" dirty="0"/>
              <a:t>On Moodle</a:t>
            </a:r>
          </a:p>
        </p:txBody>
      </p:sp>
    </p:spTree>
    <p:extLst>
      <p:ext uri="{BB962C8B-B14F-4D97-AF65-F5344CB8AC3E}">
        <p14:creationId xmlns:p14="http://schemas.microsoft.com/office/powerpoint/2010/main" val="3291026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9559FFF-5D42-4D4F-92AB-5667A901F1A8}"/>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5100" dirty="0">
                <a:solidFill>
                  <a:schemeClr val="accent5"/>
                </a:solidFill>
              </a:rPr>
              <a:t>Energy requirements</a:t>
            </a:r>
          </a:p>
        </p:txBody>
      </p:sp>
      <p:graphicFrame>
        <p:nvGraphicFramePr>
          <p:cNvPr id="13317" name="Rectangle 3">
            <a:extLst>
              <a:ext uri="{FF2B5EF4-FFF2-40B4-BE49-F238E27FC236}">
                <a16:creationId xmlns:a16="http://schemas.microsoft.com/office/drawing/2014/main" id="{E8B403FB-B118-4020-853C-E883F307B0CC}"/>
              </a:ext>
            </a:extLst>
          </p:cNvPr>
          <p:cNvGraphicFramePr>
            <a:graphicFrameLocks noGrp="1"/>
          </p:cNvGraphicFramePr>
          <p:nvPr>
            <p:ph idx="1"/>
            <p:extLst>
              <p:ext uri="{D42A27DB-BD31-4B8C-83A1-F6EECF244321}">
                <p14:modId xmlns:p14="http://schemas.microsoft.com/office/powerpoint/2010/main" val="190866828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4FE3F17-B1A6-4CA8-B4F1-4A5F4C77926B}"/>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5100" dirty="0">
                <a:solidFill>
                  <a:schemeClr val="accent5"/>
                </a:solidFill>
              </a:rPr>
              <a:t>INADEQUATE INTAKE</a:t>
            </a:r>
          </a:p>
        </p:txBody>
      </p:sp>
      <p:graphicFrame>
        <p:nvGraphicFramePr>
          <p:cNvPr id="15365" name="Rectangle 3">
            <a:extLst>
              <a:ext uri="{FF2B5EF4-FFF2-40B4-BE49-F238E27FC236}">
                <a16:creationId xmlns:a16="http://schemas.microsoft.com/office/drawing/2014/main" id="{4F7F6051-651D-4F6D-BD5D-0E79076EF883}"/>
              </a:ext>
            </a:extLst>
          </p:cNvPr>
          <p:cNvGraphicFramePr>
            <a:graphicFrameLocks noGrp="1"/>
          </p:cNvGraphicFramePr>
          <p:nvPr>
            <p:ph idx="1"/>
            <p:extLst>
              <p:ext uri="{D42A27DB-BD31-4B8C-83A1-F6EECF244321}">
                <p14:modId xmlns:p14="http://schemas.microsoft.com/office/powerpoint/2010/main" val="209328634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06" name="Rectangle 2">
            <a:extLst>
              <a:ext uri="{FF2B5EF4-FFF2-40B4-BE49-F238E27FC236}">
                <a16:creationId xmlns:a16="http://schemas.microsoft.com/office/drawing/2014/main" id="{25D7FFAA-071B-48E6-ADA5-72B269DF0EA6}"/>
              </a:ext>
            </a:extLst>
          </p:cNvPr>
          <p:cNvSpPr>
            <a:spLocks noGrp="1" noChangeArrowheads="1"/>
          </p:cNvSpPr>
          <p:nvPr>
            <p:ph type="title"/>
          </p:nvPr>
        </p:nvSpPr>
        <p:spPr>
          <a:xfrm>
            <a:off x="640080" y="325369"/>
            <a:ext cx="4368602" cy="1956841"/>
          </a:xfrm>
        </p:spPr>
        <p:txBody>
          <a:bodyPr anchor="b">
            <a:normAutofit/>
          </a:bodyPr>
          <a:lstStyle/>
          <a:p>
            <a:pPr eaLnBrk="1" hangingPunct="1">
              <a:defRPr/>
            </a:pPr>
            <a:r>
              <a:rPr lang="en-GB" altLang="en-US" sz="4200" dirty="0"/>
              <a:t>Body wt and pal – energy requirement</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07" name="Rectangle 3">
            <a:extLst>
              <a:ext uri="{FF2B5EF4-FFF2-40B4-BE49-F238E27FC236}">
                <a16:creationId xmlns:a16="http://schemas.microsoft.com/office/drawing/2014/main" id="{AF22BD8F-CCF2-4FBA-8359-FAA14ECA4726}"/>
              </a:ext>
            </a:extLst>
          </p:cNvPr>
          <p:cNvSpPr>
            <a:spLocks noGrp="1" noChangeArrowheads="1"/>
          </p:cNvSpPr>
          <p:nvPr>
            <p:ph idx="1"/>
          </p:nvPr>
        </p:nvSpPr>
        <p:spPr>
          <a:xfrm>
            <a:off x="640080" y="2872899"/>
            <a:ext cx="4243589" cy="3320668"/>
          </a:xfrm>
        </p:spPr>
        <p:txBody>
          <a:bodyPr>
            <a:normAutofit/>
          </a:bodyPr>
          <a:lstStyle/>
          <a:p>
            <a:pPr eaLnBrk="1" hangingPunct="1">
              <a:defRPr/>
            </a:pPr>
            <a:r>
              <a:rPr lang="en-GB" altLang="en-US" sz="2200" dirty="0"/>
              <a:t>See handout</a:t>
            </a:r>
          </a:p>
        </p:txBody>
      </p:sp>
      <p:pic>
        <p:nvPicPr>
          <p:cNvPr id="21509" name="Picture 21508" descr="Light bulb on yellow background with sketched light beams and cord">
            <a:extLst>
              <a:ext uri="{FF2B5EF4-FFF2-40B4-BE49-F238E27FC236}">
                <a16:creationId xmlns:a16="http://schemas.microsoft.com/office/drawing/2014/main" id="{AC2BF866-4712-4664-8E6B-25E7967BCE9B}"/>
              </a:ext>
            </a:extLst>
          </p:cNvPr>
          <p:cNvPicPr>
            <a:picLocks noChangeAspect="1"/>
          </p:cNvPicPr>
          <p:nvPr/>
        </p:nvPicPr>
        <p:blipFill rotWithShape="1">
          <a:blip r:embed="rId3"/>
          <a:srcRect l="383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1506"/>
                                        </p:tgtEl>
                                        <p:attrNameLst>
                                          <p:attrName>style.visibility</p:attrName>
                                        </p:attrNameLst>
                                      </p:cBhvr>
                                      <p:to>
                                        <p:strVal val="visible"/>
                                      </p:to>
                                    </p:set>
                                    <p:animEffect transition="in" filter="fade">
                                      <p:cBhvr>
                                        <p:cTn id="7" dur="700"/>
                                        <p:tgtEl>
                                          <p:spTgt spid="215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CAF20FD-FB63-4169-9E5C-841C26362235}"/>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4700" dirty="0">
                <a:solidFill>
                  <a:schemeClr val="accent5"/>
                </a:solidFill>
              </a:rPr>
              <a:t>carbohydrates</a:t>
            </a:r>
          </a:p>
        </p:txBody>
      </p:sp>
      <p:graphicFrame>
        <p:nvGraphicFramePr>
          <p:cNvPr id="25605" name="Rectangle 3">
            <a:extLst>
              <a:ext uri="{FF2B5EF4-FFF2-40B4-BE49-F238E27FC236}">
                <a16:creationId xmlns:a16="http://schemas.microsoft.com/office/drawing/2014/main" id="{0ED49D12-D21D-4D99-ACFE-1792A707C9BA}"/>
              </a:ext>
            </a:extLst>
          </p:cNvPr>
          <p:cNvGraphicFramePr>
            <a:graphicFrameLocks noGrp="1"/>
          </p:cNvGraphicFramePr>
          <p:nvPr>
            <p:ph idx="1"/>
            <p:extLst>
              <p:ext uri="{D42A27DB-BD31-4B8C-83A1-F6EECF244321}">
                <p14:modId xmlns:p14="http://schemas.microsoft.com/office/powerpoint/2010/main" val="380078305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Assorted candy in paper bags">
            <a:extLst>
              <a:ext uri="{FF2B5EF4-FFF2-40B4-BE49-F238E27FC236}">
                <a16:creationId xmlns:a16="http://schemas.microsoft.com/office/drawing/2014/main" id="{366596A6-A06A-5815-3F7D-1D8444AD3B47}"/>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5"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7BA221-65D7-850F-BDE9-E32AA7D70FD0}"/>
              </a:ext>
            </a:extLst>
          </p:cNvPr>
          <p:cNvSpPr>
            <a:spLocks noGrp="1"/>
          </p:cNvSpPr>
          <p:nvPr>
            <p:ph type="title"/>
          </p:nvPr>
        </p:nvSpPr>
        <p:spPr>
          <a:xfrm>
            <a:off x="838200" y="365125"/>
            <a:ext cx="3822189" cy="1899912"/>
          </a:xfrm>
        </p:spPr>
        <p:txBody>
          <a:bodyPr>
            <a:normAutofit/>
          </a:bodyPr>
          <a:lstStyle/>
          <a:p>
            <a:r>
              <a:rPr lang="en-GB" sz="4000"/>
              <a:t>Think about timing</a:t>
            </a:r>
          </a:p>
        </p:txBody>
      </p:sp>
      <p:sp>
        <p:nvSpPr>
          <p:cNvPr id="3" name="Content Placeholder 2">
            <a:extLst>
              <a:ext uri="{FF2B5EF4-FFF2-40B4-BE49-F238E27FC236}">
                <a16:creationId xmlns:a16="http://schemas.microsoft.com/office/drawing/2014/main" id="{AB442D6F-D0AE-CABD-BAC5-5CC2A11612DF}"/>
              </a:ext>
            </a:extLst>
          </p:cNvPr>
          <p:cNvSpPr>
            <a:spLocks noGrp="1"/>
          </p:cNvSpPr>
          <p:nvPr>
            <p:ph idx="1"/>
          </p:nvPr>
        </p:nvSpPr>
        <p:spPr>
          <a:xfrm>
            <a:off x="838200" y="2434201"/>
            <a:ext cx="3822189" cy="3742762"/>
          </a:xfrm>
        </p:spPr>
        <p:txBody>
          <a:bodyPr>
            <a:normAutofit/>
          </a:bodyPr>
          <a:lstStyle/>
          <a:p>
            <a:r>
              <a:rPr lang="en-GB" sz="2000"/>
              <a:t>They may train after school so there is a need for snacks in the kit bags and drinks</a:t>
            </a:r>
          </a:p>
          <a:p>
            <a:endParaRPr lang="en-GB" sz="2000"/>
          </a:p>
          <a:p>
            <a:r>
              <a:rPr lang="en-GB" sz="2000"/>
              <a:t>What snacks – some ideas please</a:t>
            </a:r>
          </a:p>
          <a:p>
            <a:endParaRPr lang="en-GB" sz="2000"/>
          </a:p>
        </p:txBody>
      </p:sp>
    </p:spTree>
    <p:extLst>
      <p:ext uri="{BB962C8B-B14F-4D97-AF65-F5344CB8AC3E}">
        <p14:creationId xmlns:p14="http://schemas.microsoft.com/office/powerpoint/2010/main" val="2315486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E4D0D9A-402F-4262-9A4C-2CB5E528DD83}"/>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6000" dirty="0">
                <a:solidFill>
                  <a:schemeClr val="accent5"/>
                </a:solidFill>
              </a:rPr>
              <a:t>Protein</a:t>
            </a:r>
          </a:p>
        </p:txBody>
      </p:sp>
      <p:graphicFrame>
        <p:nvGraphicFramePr>
          <p:cNvPr id="27653" name="Rectangle 3">
            <a:extLst>
              <a:ext uri="{FF2B5EF4-FFF2-40B4-BE49-F238E27FC236}">
                <a16:creationId xmlns:a16="http://schemas.microsoft.com/office/drawing/2014/main" id="{E361BBA1-DC78-44B6-87DC-EAE5BDEC7AF5}"/>
              </a:ext>
            </a:extLst>
          </p:cNvPr>
          <p:cNvGraphicFramePr>
            <a:graphicFrameLocks noGrp="1"/>
          </p:cNvGraphicFramePr>
          <p:nvPr>
            <p:ph idx="1"/>
            <p:extLst>
              <p:ext uri="{D42A27DB-BD31-4B8C-83A1-F6EECF244321}">
                <p14:modId xmlns:p14="http://schemas.microsoft.com/office/powerpoint/2010/main" val="35871261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solidFill>
                <a:schemeClr val="tx1"/>
              </a:solidFill>
            </a:endParaRPr>
          </a:p>
        </p:txBody>
      </p:sp>
      <p:sp>
        <p:nvSpPr>
          <p:cNvPr id="29698" name="Rectangle 2">
            <a:extLst>
              <a:ext uri="{FF2B5EF4-FFF2-40B4-BE49-F238E27FC236}">
                <a16:creationId xmlns:a16="http://schemas.microsoft.com/office/drawing/2014/main" id="{200E6359-78B1-4358-A64E-1BAB9EEBC0CD}"/>
              </a:ext>
            </a:extLst>
          </p:cNvPr>
          <p:cNvSpPr>
            <a:spLocks noGrp="1" noChangeArrowheads="1"/>
          </p:cNvSpPr>
          <p:nvPr>
            <p:ph type="title"/>
          </p:nvPr>
        </p:nvSpPr>
        <p:spPr>
          <a:xfrm>
            <a:off x="1000941" y="685801"/>
            <a:ext cx="3494859" cy="5491162"/>
          </a:xfrm>
        </p:spPr>
        <p:txBody>
          <a:bodyPr>
            <a:normAutofit/>
          </a:bodyPr>
          <a:lstStyle/>
          <a:p>
            <a:pPr eaLnBrk="1" hangingPunct="1">
              <a:defRPr/>
            </a:pPr>
            <a:r>
              <a:rPr lang="en-GB" altLang="en-US" dirty="0"/>
              <a:t>Protein in practice</a:t>
            </a:r>
            <a:br>
              <a:rPr lang="en-GB" altLang="en-US" dirty="0"/>
            </a:br>
            <a:endParaRPr lang="en-GB" altLang="en-US" dirty="0"/>
          </a:p>
        </p:txBody>
      </p:sp>
      <p:graphicFrame>
        <p:nvGraphicFramePr>
          <p:cNvPr id="29701" name="Rectangle 3">
            <a:extLst>
              <a:ext uri="{FF2B5EF4-FFF2-40B4-BE49-F238E27FC236}">
                <a16:creationId xmlns:a16="http://schemas.microsoft.com/office/drawing/2014/main" id="{F7C2C55F-9026-4FCF-BDCF-239C9B336296}"/>
              </a:ext>
            </a:extLst>
          </p:cNvPr>
          <p:cNvGraphicFramePr>
            <a:graphicFrameLocks noGrp="1"/>
          </p:cNvGraphicFramePr>
          <p:nvPr>
            <p:ph idx="1"/>
            <p:extLst>
              <p:ext uri="{D42A27DB-BD31-4B8C-83A1-F6EECF244321}">
                <p14:modId xmlns:p14="http://schemas.microsoft.com/office/powerpoint/2010/main" val="268187019"/>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solidFill>
                <a:schemeClr val="tx1"/>
              </a:solidFill>
            </a:endParaRPr>
          </a:p>
        </p:txBody>
      </p:sp>
      <p:sp>
        <p:nvSpPr>
          <p:cNvPr id="31746" name="Rectangle 2">
            <a:extLst>
              <a:ext uri="{FF2B5EF4-FFF2-40B4-BE49-F238E27FC236}">
                <a16:creationId xmlns:a16="http://schemas.microsoft.com/office/drawing/2014/main" id="{DA72968B-4D6B-4822-BC33-5D0B41C2E315}"/>
              </a:ext>
            </a:extLst>
          </p:cNvPr>
          <p:cNvSpPr>
            <a:spLocks noGrp="1" noChangeArrowheads="1"/>
          </p:cNvSpPr>
          <p:nvPr>
            <p:ph type="title"/>
          </p:nvPr>
        </p:nvSpPr>
        <p:spPr>
          <a:xfrm>
            <a:off x="1000941" y="685801"/>
            <a:ext cx="3494859" cy="5491162"/>
          </a:xfrm>
        </p:spPr>
        <p:txBody>
          <a:bodyPr>
            <a:normAutofit/>
          </a:bodyPr>
          <a:lstStyle/>
          <a:p>
            <a:pPr eaLnBrk="1" hangingPunct="1">
              <a:defRPr/>
            </a:pPr>
            <a:r>
              <a:rPr lang="en-GB" altLang="en-US" dirty="0"/>
              <a:t>Fat</a:t>
            </a:r>
            <a:br>
              <a:rPr lang="en-GB" altLang="en-US" dirty="0"/>
            </a:br>
            <a:endParaRPr lang="en-GB" altLang="en-US" dirty="0"/>
          </a:p>
        </p:txBody>
      </p:sp>
      <p:graphicFrame>
        <p:nvGraphicFramePr>
          <p:cNvPr id="31749" name="Rectangle 3">
            <a:extLst>
              <a:ext uri="{FF2B5EF4-FFF2-40B4-BE49-F238E27FC236}">
                <a16:creationId xmlns:a16="http://schemas.microsoft.com/office/drawing/2014/main" id="{3F4E884E-CCB2-4401-9392-68F920E55444}"/>
              </a:ext>
            </a:extLst>
          </p:cNvPr>
          <p:cNvGraphicFramePr>
            <a:graphicFrameLocks noGrp="1"/>
          </p:cNvGraphicFramePr>
          <p:nvPr>
            <p:ph idx="1"/>
            <p:extLst>
              <p:ext uri="{D42A27DB-BD31-4B8C-83A1-F6EECF244321}">
                <p14:modId xmlns:p14="http://schemas.microsoft.com/office/powerpoint/2010/main" val="68416357"/>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794" name="Rectangle 2">
            <a:extLst>
              <a:ext uri="{FF2B5EF4-FFF2-40B4-BE49-F238E27FC236}">
                <a16:creationId xmlns:a16="http://schemas.microsoft.com/office/drawing/2014/main" id="{2F8CC8E0-FF64-4993-9DE1-9ADD9371A4DA}"/>
              </a:ext>
            </a:extLst>
          </p:cNvPr>
          <p:cNvSpPr>
            <a:spLocks noGrp="1" noChangeArrowheads="1"/>
          </p:cNvSpPr>
          <p:nvPr>
            <p:ph type="title"/>
          </p:nvPr>
        </p:nvSpPr>
        <p:spPr>
          <a:xfrm>
            <a:off x="635000" y="640823"/>
            <a:ext cx="3418659" cy="5583148"/>
          </a:xfrm>
        </p:spPr>
        <p:txBody>
          <a:bodyPr anchor="ctr">
            <a:normAutofit/>
          </a:bodyPr>
          <a:lstStyle/>
          <a:p>
            <a:pPr eaLnBrk="1" hangingPunct="1">
              <a:defRPr/>
            </a:pPr>
            <a:r>
              <a:rPr lang="en-GB" altLang="en-US" sz="5400" dirty="0"/>
              <a:t>Vitamins and minerals</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3797" name="Rectangle 3">
            <a:extLst>
              <a:ext uri="{FF2B5EF4-FFF2-40B4-BE49-F238E27FC236}">
                <a16:creationId xmlns:a16="http://schemas.microsoft.com/office/drawing/2014/main" id="{D3FB2492-CB08-4AA1-8241-1E8E2FBCCE40}"/>
              </a:ext>
            </a:extLst>
          </p:cNvPr>
          <p:cNvGraphicFramePr>
            <a:graphicFrameLocks noGrp="1"/>
          </p:cNvGraphicFramePr>
          <p:nvPr>
            <p:ph idx="1"/>
            <p:extLst>
              <p:ext uri="{D42A27DB-BD31-4B8C-83A1-F6EECF244321}">
                <p14:modId xmlns:p14="http://schemas.microsoft.com/office/powerpoint/2010/main" val="773875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D86392B-AFCE-411C-9D1D-C1E3E4BEBC3C}"/>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6000" dirty="0">
                <a:solidFill>
                  <a:schemeClr val="accent5"/>
                </a:solidFill>
              </a:rPr>
              <a:t>Iron</a:t>
            </a:r>
          </a:p>
        </p:txBody>
      </p:sp>
      <p:graphicFrame>
        <p:nvGraphicFramePr>
          <p:cNvPr id="35845" name="Rectangle 3">
            <a:extLst>
              <a:ext uri="{FF2B5EF4-FFF2-40B4-BE49-F238E27FC236}">
                <a16:creationId xmlns:a16="http://schemas.microsoft.com/office/drawing/2014/main" id="{B936EDB8-E0EA-496C-94D9-150A352BA113}"/>
              </a:ext>
            </a:extLst>
          </p:cNvPr>
          <p:cNvGraphicFramePr>
            <a:graphicFrameLocks noGrp="1"/>
          </p:cNvGraphicFramePr>
          <p:nvPr>
            <p:ph idx="1"/>
            <p:extLst>
              <p:ext uri="{D42A27DB-BD31-4B8C-83A1-F6EECF244321}">
                <p14:modId xmlns:p14="http://schemas.microsoft.com/office/powerpoint/2010/main" val="62736362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890" name="Rectangle 2">
            <a:extLst>
              <a:ext uri="{FF2B5EF4-FFF2-40B4-BE49-F238E27FC236}">
                <a16:creationId xmlns:a16="http://schemas.microsoft.com/office/drawing/2014/main" id="{6D52030B-0C06-43A5-ADD1-C6367B18820C}"/>
              </a:ext>
            </a:extLst>
          </p:cNvPr>
          <p:cNvSpPr>
            <a:spLocks noGrp="1" noChangeArrowheads="1"/>
          </p:cNvSpPr>
          <p:nvPr>
            <p:ph type="title"/>
          </p:nvPr>
        </p:nvSpPr>
        <p:spPr>
          <a:xfrm>
            <a:off x="635000" y="640823"/>
            <a:ext cx="3418659" cy="5583148"/>
          </a:xfrm>
        </p:spPr>
        <p:txBody>
          <a:bodyPr anchor="ctr">
            <a:normAutofit/>
          </a:bodyPr>
          <a:lstStyle/>
          <a:p>
            <a:pPr eaLnBrk="1" hangingPunct="1">
              <a:defRPr/>
            </a:pPr>
            <a:r>
              <a:rPr lang="en-GB" altLang="en-US" sz="5400" dirty="0"/>
              <a:t>Vit C</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7893" name="Rectangle 3">
            <a:extLst>
              <a:ext uri="{FF2B5EF4-FFF2-40B4-BE49-F238E27FC236}">
                <a16:creationId xmlns:a16="http://schemas.microsoft.com/office/drawing/2014/main" id="{81EB1E68-4CBA-4510-A618-DE443A597F93}"/>
              </a:ext>
            </a:extLst>
          </p:cNvPr>
          <p:cNvGraphicFramePr>
            <a:graphicFrameLocks noGrp="1"/>
          </p:cNvGraphicFramePr>
          <p:nvPr>
            <p:ph idx="1"/>
            <p:extLst>
              <p:ext uri="{D42A27DB-BD31-4B8C-83A1-F6EECF244321}">
                <p14:modId xmlns:p14="http://schemas.microsoft.com/office/powerpoint/2010/main" val="26175146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F0E9DFBC-DB52-43DC-A9F7-1358E11B1881}"/>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6000" dirty="0">
                <a:solidFill>
                  <a:schemeClr val="accent5"/>
                </a:solidFill>
              </a:rPr>
              <a:t>Calcium</a:t>
            </a:r>
          </a:p>
        </p:txBody>
      </p:sp>
      <p:graphicFrame>
        <p:nvGraphicFramePr>
          <p:cNvPr id="39941" name="Rectangle 3">
            <a:extLst>
              <a:ext uri="{FF2B5EF4-FFF2-40B4-BE49-F238E27FC236}">
                <a16:creationId xmlns:a16="http://schemas.microsoft.com/office/drawing/2014/main" id="{54961D32-87AA-46DD-BD8D-348DFA62A084}"/>
              </a:ext>
            </a:extLst>
          </p:cNvPr>
          <p:cNvGraphicFramePr>
            <a:graphicFrameLocks noGrp="1"/>
          </p:cNvGraphicFramePr>
          <p:nvPr>
            <p:ph idx="1"/>
            <p:extLst>
              <p:ext uri="{D42A27DB-BD31-4B8C-83A1-F6EECF244321}">
                <p14:modId xmlns:p14="http://schemas.microsoft.com/office/powerpoint/2010/main" val="232756582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986" name="Rectangle 2">
            <a:extLst>
              <a:ext uri="{FF2B5EF4-FFF2-40B4-BE49-F238E27FC236}">
                <a16:creationId xmlns:a16="http://schemas.microsoft.com/office/drawing/2014/main" id="{F7725123-571C-4B7A-9267-56D2B120B751}"/>
              </a:ext>
            </a:extLst>
          </p:cNvPr>
          <p:cNvSpPr>
            <a:spLocks noGrp="1" noChangeArrowheads="1"/>
          </p:cNvSpPr>
          <p:nvPr>
            <p:ph type="title"/>
          </p:nvPr>
        </p:nvSpPr>
        <p:spPr>
          <a:xfrm>
            <a:off x="635000" y="640823"/>
            <a:ext cx="3418659" cy="5583148"/>
          </a:xfrm>
        </p:spPr>
        <p:txBody>
          <a:bodyPr anchor="ctr">
            <a:normAutofit/>
          </a:bodyPr>
          <a:lstStyle/>
          <a:p>
            <a:pPr eaLnBrk="1" hangingPunct="1">
              <a:defRPr/>
            </a:pPr>
            <a:r>
              <a:rPr lang="en-GB" altLang="en-US" sz="5400" dirty="0"/>
              <a:t>Eating habits</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1989" name="Rectangle 3">
            <a:extLst>
              <a:ext uri="{FF2B5EF4-FFF2-40B4-BE49-F238E27FC236}">
                <a16:creationId xmlns:a16="http://schemas.microsoft.com/office/drawing/2014/main" id="{21274AF5-76AB-4F8A-B77F-82DB96A0B27A}"/>
              </a:ext>
            </a:extLst>
          </p:cNvPr>
          <p:cNvGraphicFramePr>
            <a:graphicFrameLocks noGrp="1"/>
          </p:cNvGraphicFramePr>
          <p:nvPr>
            <p:ph idx="1"/>
            <p:extLst>
              <p:ext uri="{D42A27DB-BD31-4B8C-83A1-F6EECF244321}">
                <p14:modId xmlns:p14="http://schemas.microsoft.com/office/powerpoint/2010/main" val="22881476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ED3FE411-F456-431F-A335-072DF41E84E4}"/>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6000" dirty="0">
                <a:solidFill>
                  <a:schemeClr val="accent5"/>
                </a:solidFill>
              </a:rPr>
              <a:t>Weight control</a:t>
            </a:r>
          </a:p>
        </p:txBody>
      </p:sp>
      <p:graphicFrame>
        <p:nvGraphicFramePr>
          <p:cNvPr id="44037" name="Rectangle 3">
            <a:extLst>
              <a:ext uri="{FF2B5EF4-FFF2-40B4-BE49-F238E27FC236}">
                <a16:creationId xmlns:a16="http://schemas.microsoft.com/office/drawing/2014/main" id="{D2BD5156-0E31-4B14-8381-DF61A4DFCA38}"/>
              </a:ext>
            </a:extLst>
          </p:cNvPr>
          <p:cNvGraphicFramePr>
            <a:graphicFrameLocks noGrp="1"/>
          </p:cNvGraphicFramePr>
          <p:nvPr>
            <p:ph idx="1"/>
            <p:extLst>
              <p:ext uri="{D42A27DB-BD31-4B8C-83A1-F6EECF244321}">
                <p14:modId xmlns:p14="http://schemas.microsoft.com/office/powerpoint/2010/main" val="13068262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A4AFC9F3-0C38-48B7-827E-D973EB995D04}"/>
              </a:ext>
            </a:extLst>
          </p:cNvPr>
          <p:cNvSpPr>
            <a:spLocks noGrp="1" noChangeArrowheads="1"/>
          </p:cNvSpPr>
          <p:nvPr>
            <p:ph type="title"/>
          </p:nvPr>
        </p:nvSpPr>
        <p:spPr>
          <a:xfrm>
            <a:off x="524741" y="620392"/>
            <a:ext cx="3808268" cy="5504688"/>
          </a:xfrm>
        </p:spPr>
        <p:txBody>
          <a:bodyPr>
            <a:normAutofit/>
          </a:bodyPr>
          <a:lstStyle/>
          <a:p>
            <a:pPr eaLnBrk="1" hangingPunct="1">
              <a:defRPr/>
            </a:pPr>
            <a:r>
              <a:rPr lang="en-GB" altLang="en-US" sz="6000" dirty="0">
                <a:solidFill>
                  <a:schemeClr val="accent5"/>
                </a:solidFill>
              </a:rPr>
              <a:t>fluids</a:t>
            </a:r>
          </a:p>
        </p:txBody>
      </p:sp>
      <p:graphicFrame>
        <p:nvGraphicFramePr>
          <p:cNvPr id="48133" name="Rectangle 3">
            <a:extLst>
              <a:ext uri="{FF2B5EF4-FFF2-40B4-BE49-F238E27FC236}">
                <a16:creationId xmlns:a16="http://schemas.microsoft.com/office/drawing/2014/main" id="{5ECACB69-996F-4D27-B68E-3462F242953D}"/>
              </a:ext>
            </a:extLst>
          </p:cNvPr>
          <p:cNvGraphicFramePr>
            <a:graphicFrameLocks noGrp="1"/>
          </p:cNvGraphicFramePr>
          <p:nvPr>
            <p:ph idx="1"/>
            <p:extLst>
              <p:ext uri="{D42A27DB-BD31-4B8C-83A1-F6EECF244321}">
                <p14:modId xmlns:p14="http://schemas.microsoft.com/office/powerpoint/2010/main" val="417029958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D1685181-8DD6-4C41-9900-BE86C4336803}"/>
              </a:ext>
            </a:extLst>
          </p:cNvPr>
          <p:cNvSpPr>
            <a:spLocks noGrp="1"/>
          </p:cNvSpPr>
          <p:nvPr>
            <p:ph type="title"/>
          </p:nvPr>
        </p:nvSpPr>
        <p:spPr>
          <a:xfrm>
            <a:off x="1143000" y="990599"/>
            <a:ext cx="9906000" cy="685800"/>
          </a:xfrm>
        </p:spPr>
        <p:txBody>
          <a:bodyPr anchor="t">
            <a:normAutofit/>
          </a:bodyPr>
          <a:lstStyle/>
          <a:p>
            <a:r>
              <a:rPr lang="en-GB" sz="4000" dirty="0"/>
              <a:t>Supplements</a:t>
            </a:r>
          </a:p>
        </p:txBody>
      </p:sp>
      <p:graphicFrame>
        <p:nvGraphicFramePr>
          <p:cNvPr id="5" name="Content Placeholder 2">
            <a:extLst>
              <a:ext uri="{FF2B5EF4-FFF2-40B4-BE49-F238E27FC236}">
                <a16:creationId xmlns:a16="http://schemas.microsoft.com/office/drawing/2014/main" id="{D4C820AC-BC03-4FB7-88E7-888D082083FF}"/>
              </a:ext>
            </a:extLst>
          </p:cNvPr>
          <p:cNvGraphicFramePr>
            <a:graphicFrameLocks noGrp="1"/>
          </p:cNvGraphicFramePr>
          <p:nvPr>
            <p:ph idx="1"/>
            <p:extLst>
              <p:ext uri="{D42A27DB-BD31-4B8C-83A1-F6EECF244321}">
                <p14:modId xmlns:p14="http://schemas.microsoft.com/office/powerpoint/2010/main" val="304218567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8423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emical formulae are written on paper">
            <a:extLst>
              <a:ext uri="{FF2B5EF4-FFF2-40B4-BE49-F238E27FC236}">
                <a16:creationId xmlns:a16="http://schemas.microsoft.com/office/drawing/2014/main" id="{1ADAE404-2703-6097-708A-ADAAD35238C9}"/>
              </a:ext>
            </a:extLst>
          </p:cNvPr>
          <p:cNvPicPr>
            <a:picLocks noChangeAspect="1"/>
          </p:cNvPicPr>
          <p:nvPr/>
        </p:nvPicPr>
        <p:blipFill rotWithShape="1">
          <a:blip r:embed="rId2"/>
          <a:srcRect l="3597" r="2530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8E3550-3EE3-F489-8CCC-6F5B414FD3B1}"/>
              </a:ext>
            </a:extLst>
          </p:cNvPr>
          <p:cNvSpPr>
            <a:spLocks noGrp="1"/>
          </p:cNvSpPr>
          <p:nvPr>
            <p:ph type="title"/>
          </p:nvPr>
        </p:nvSpPr>
        <p:spPr>
          <a:xfrm>
            <a:off x="371094" y="1161288"/>
            <a:ext cx="3438144" cy="1124712"/>
          </a:xfrm>
        </p:spPr>
        <p:txBody>
          <a:bodyPr anchor="b">
            <a:normAutofit/>
          </a:bodyPr>
          <a:lstStyle/>
          <a:p>
            <a:r>
              <a:rPr lang="en-GB" sz="2800" dirty="0"/>
              <a:t>Is there any research?</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152B83-F550-D6F1-D43C-E4C15DDBFE5D}"/>
              </a:ext>
            </a:extLst>
          </p:cNvPr>
          <p:cNvSpPr>
            <a:spLocks noGrp="1"/>
          </p:cNvSpPr>
          <p:nvPr>
            <p:ph idx="1"/>
          </p:nvPr>
        </p:nvSpPr>
        <p:spPr>
          <a:xfrm>
            <a:off x="371094" y="2718054"/>
            <a:ext cx="3438906" cy="3207258"/>
          </a:xfrm>
        </p:spPr>
        <p:txBody>
          <a:bodyPr anchor="t">
            <a:normAutofit/>
          </a:bodyPr>
          <a:lstStyle/>
          <a:p>
            <a:r>
              <a:rPr lang="en-GB" sz="1700" dirty="0"/>
              <a:t>Yes but it is all observational – it would be unethical to use supplements for young people</a:t>
            </a:r>
          </a:p>
          <a:p>
            <a:r>
              <a:rPr lang="en-GB" sz="1700" dirty="0"/>
              <a:t>What do we know ?</a:t>
            </a:r>
          </a:p>
          <a:p>
            <a:r>
              <a:rPr lang="en-GB" sz="1700" dirty="0"/>
              <a:t>It is clear there is very little and a lot of it is based on using the THE NUTRITION FOR KNOWLEDGE QUESTIONNAIRE (NSKQ) – the paper is on Leganto.</a:t>
            </a:r>
          </a:p>
        </p:txBody>
      </p:sp>
    </p:spTree>
    <p:extLst>
      <p:ext uri="{BB962C8B-B14F-4D97-AF65-F5344CB8AC3E}">
        <p14:creationId xmlns:p14="http://schemas.microsoft.com/office/powerpoint/2010/main" val="7949830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5A25A8-A39F-BA07-83DE-B7E28AEBFCE6}"/>
              </a:ext>
            </a:extLst>
          </p:cNvPr>
          <p:cNvSpPr>
            <a:spLocks noGrp="1"/>
          </p:cNvSpPr>
          <p:nvPr>
            <p:ph type="title"/>
          </p:nvPr>
        </p:nvSpPr>
        <p:spPr>
          <a:xfrm>
            <a:off x="1043631" y="809898"/>
            <a:ext cx="10173010" cy="1554480"/>
          </a:xfrm>
        </p:spPr>
        <p:txBody>
          <a:bodyPr anchor="ctr">
            <a:normAutofit/>
          </a:bodyPr>
          <a:lstStyle/>
          <a:p>
            <a:r>
              <a:rPr lang="en-GB" sz="4800" dirty="0"/>
              <a:t>What do we know?</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D1EB39-548A-365A-2311-5C783AA5B51D}"/>
              </a:ext>
            </a:extLst>
          </p:cNvPr>
          <p:cNvGraphicFramePr>
            <a:graphicFrameLocks noGrp="1"/>
          </p:cNvGraphicFramePr>
          <p:nvPr>
            <p:ph idx="1"/>
            <p:extLst>
              <p:ext uri="{D42A27DB-BD31-4B8C-83A1-F6EECF244321}">
                <p14:modId xmlns:p14="http://schemas.microsoft.com/office/powerpoint/2010/main" val="54150108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1142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C9DACB-6749-50CE-0494-2F3D395E137F}"/>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215661-1C0D-27B6-F2EE-E04500614A53}"/>
              </a:ext>
            </a:extLst>
          </p:cNvPr>
          <p:cNvSpPr>
            <a:spLocks noGrp="1"/>
          </p:cNvSpPr>
          <p:nvPr>
            <p:ph idx="1"/>
          </p:nvPr>
        </p:nvSpPr>
        <p:spPr>
          <a:xfrm>
            <a:off x="4447308" y="591344"/>
            <a:ext cx="6906491" cy="5585619"/>
          </a:xfrm>
        </p:spPr>
        <p:txBody>
          <a:bodyPr anchor="ctr">
            <a:normAutofit/>
          </a:bodyPr>
          <a:lstStyle/>
          <a:p>
            <a:r>
              <a:rPr lang="en-GB" dirty="0"/>
              <a:t>A similar result was found by Smith et al, 2016 – the diet quality could improve.</a:t>
            </a:r>
          </a:p>
          <a:p>
            <a:endParaRPr lang="en-GB" dirty="0"/>
          </a:p>
          <a:p>
            <a:r>
              <a:rPr lang="en-GB" dirty="0"/>
              <a:t>Fleming et al, 2021 – assessed the dietary intakes of elite young tennis players at a camp in Spain – they were under eating along with poor sleeping patterns.</a:t>
            </a:r>
          </a:p>
          <a:p>
            <a:endParaRPr lang="en-GB" dirty="0"/>
          </a:p>
          <a:p>
            <a:r>
              <a:rPr lang="en-GB" dirty="0"/>
              <a:t>There are a few other studies that are similar but there is a pattern</a:t>
            </a:r>
          </a:p>
          <a:p>
            <a:r>
              <a:rPr lang="en-GB" dirty="0"/>
              <a:t>I am also seeing this with my DProf research</a:t>
            </a:r>
          </a:p>
        </p:txBody>
      </p:sp>
    </p:spTree>
    <p:extLst>
      <p:ext uri="{BB962C8B-B14F-4D97-AF65-F5344CB8AC3E}">
        <p14:creationId xmlns:p14="http://schemas.microsoft.com/office/powerpoint/2010/main" val="3886064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082" name="Rectangle 2">
            <a:extLst>
              <a:ext uri="{FF2B5EF4-FFF2-40B4-BE49-F238E27FC236}">
                <a16:creationId xmlns:a16="http://schemas.microsoft.com/office/drawing/2014/main" id="{34C264B0-9971-4A6B-B55F-26488A2FF86D}"/>
              </a:ext>
            </a:extLst>
          </p:cNvPr>
          <p:cNvSpPr>
            <a:spLocks noGrp="1" noChangeArrowheads="1"/>
          </p:cNvSpPr>
          <p:nvPr>
            <p:ph type="title"/>
          </p:nvPr>
        </p:nvSpPr>
        <p:spPr>
          <a:xfrm>
            <a:off x="635000" y="640823"/>
            <a:ext cx="3418659" cy="5583148"/>
          </a:xfrm>
        </p:spPr>
        <p:txBody>
          <a:bodyPr anchor="ctr">
            <a:normAutofit/>
          </a:bodyPr>
          <a:lstStyle/>
          <a:p>
            <a:pPr eaLnBrk="1" hangingPunct="1">
              <a:defRPr/>
            </a:pPr>
            <a:r>
              <a:rPr lang="en-GB" altLang="en-US" sz="5400" dirty="0"/>
              <a:t>Case study</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6085" name="Rectangle 3">
            <a:extLst>
              <a:ext uri="{FF2B5EF4-FFF2-40B4-BE49-F238E27FC236}">
                <a16:creationId xmlns:a16="http://schemas.microsoft.com/office/drawing/2014/main" id="{E01A3B28-5C9D-4ADE-AAEB-235B516F6FB2}"/>
              </a:ext>
            </a:extLst>
          </p:cNvPr>
          <p:cNvGraphicFramePr>
            <a:graphicFrameLocks noGrp="1"/>
          </p:cNvGraphicFramePr>
          <p:nvPr>
            <p:ph idx="1"/>
            <p:extLst>
              <p:ext uri="{D42A27DB-BD31-4B8C-83A1-F6EECF244321}">
                <p14:modId xmlns:p14="http://schemas.microsoft.com/office/powerpoint/2010/main" val="227200317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op view of a picnic basket filled with food on the grass">
            <a:extLst>
              <a:ext uri="{FF2B5EF4-FFF2-40B4-BE49-F238E27FC236}">
                <a16:creationId xmlns:a16="http://schemas.microsoft.com/office/drawing/2014/main" id="{48E6209D-B6FF-D069-3650-0A42F2D6B5D9}"/>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560AE9-7852-E7A5-6CE3-68F630230D96}"/>
              </a:ext>
            </a:extLst>
          </p:cNvPr>
          <p:cNvSpPr>
            <a:spLocks noGrp="1"/>
          </p:cNvSpPr>
          <p:nvPr>
            <p:ph type="title"/>
          </p:nvPr>
        </p:nvSpPr>
        <p:spPr>
          <a:xfrm>
            <a:off x="371094" y="1161288"/>
            <a:ext cx="3438144" cy="1124712"/>
          </a:xfrm>
        </p:spPr>
        <p:txBody>
          <a:bodyPr anchor="b">
            <a:normAutofit/>
          </a:bodyPr>
          <a:lstStyle/>
          <a:p>
            <a:r>
              <a:rPr lang="en-GB" sz="2800" dirty="0"/>
              <a:t>Elite development squad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3773B1-E57D-E985-2D3E-3879477125BE}"/>
              </a:ext>
            </a:extLst>
          </p:cNvPr>
          <p:cNvSpPr>
            <a:spLocks noGrp="1"/>
          </p:cNvSpPr>
          <p:nvPr>
            <p:ph idx="1"/>
          </p:nvPr>
        </p:nvSpPr>
        <p:spPr>
          <a:xfrm>
            <a:off x="371094" y="2718054"/>
            <a:ext cx="3438906" cy="3207258"/>
          </a:xfrm>
        </p:spPr>
        <p:txBody>
          <a:bodyPr anchor="t">
            <a:normAutofit/>
          </a:bodyPr>
          <a:lstStyle/>
          <a:p>
            <a:r>
              <a:rPr lang="en-GB" sz="1400" dirty="0"/>
              <a:t>Coach worried that kids are attending really intense days with no fuel</a:t>
            </a:r>
          </a:p>
          <a:p>
            <a:r>
              <a:rPr lang="en-GB" sz="1400" dirty="0"/>
              <a:t>Parents are sending the kids to the camp with no food or a small some of money that would be spent on pop and crisps</a:t>
            </a:r>
          </a:p>
          <a:p>
            <a:endParaRPr lang="en-GB" sz="1400" dirty="0"/>
          </a:p>
          <a:p>
            <a:r>
              <a:rPr lang="en-GB" sz="1400" dirty="0"/>
              <a:t>We set up a lunch session where I brought in a packed lunch as a guide – we chatted about what to do!</a:t>
            </a:r>
          </a:p>
          <a:p>
            <a:endParaRPr lang="en-GB" sz="1400" dirty="0"/>
          </a:p>
          <a:p>
            <a:r>
              <a:rPr lang="en-GB" sz="1400" dirty="0"/>
              <a:t>Sometimes sports nutrition can be very simple!</a:t>
            </a:r>
          </a:p>
        </p:txBody>
      </p:sp>
    </p:spTree>
    <p:extLst>
      <p:ext uri="{BB962C8B-B14F-4D97-AF65-F5344CB8AC3E}">
        <p14:creationId xmlns:p14="http://schemas.microsoft.com/office/powerpoint/2010/main" val="3315893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7584CD9-564F-2B57-2E9A-92BEC65E7990}"/>
              </a:ext>
            </a:extLst>
          </p:cNvPr>
          <p:cNvPicPr>
            <a:picLocks noChangeAspect="1"/>
          </p:cNvPicPr>
          <p:nvPr/>
        </p:nvPicPr>
        <p:blipFill rotWithShape="1">
          <a:blip r:embed="rId2"/>
          <a:srcRect l="14572" r="6117"/>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2CCBC3-B383-DE5A-04F2-A8707DF5F878}"/>
              </a:ext>
            </a:extLst>
          </p:cNvPr>
          <p:cNvSpPr>
            <a:spLocks noGrp="1"/>
          </p:cNvSpPr>
          <p:nvPr>
            <p:ph type="title"/>
          </p:nvPr>
        </p:nvSpPr>
        <p:spPr>
          <a:xfrm>
            <a:off x="838200" y="365125"/>
            <a:ext cx="3822189" cy="1899912"/>
          </a:xfrm>
        </p:spPr>
        <p:txBody>
          <a:bodyPr>
            <a:normAutofit/>
          </a:bodyPr>
          <a:lstStyle/>
          <a:p>
            <a:r>
              <a:rPr lang="en-GB" sz="4000" dirty="0"/>
              <a:t>Input in children’s sport</a:t>
            </a:r>
          </a:p>
        </p:txBody>
      </p:sp>
      <p:sp>
        <p:nvSpPr>
          <p:cNvPr id="3" name="Content Placeholder 2">
            <a:extLst>
              <a:ext uri="{FF2B5EF4-FFF2-40B4-BE49-F238E27FC236}">
                <a16:creationId xmlns:a16="http://schemas.microsoft.com/office/drawing/2014/main" id="{42FB7A8F-6606-8939-4539-27E5CDB2FE59}"/>
              </a:ext>
            </a:extLst>
          </p:cNvPr>
          <p:cNvSpPr>
            <a:spLocks noGrp="1"/>
          </p:cNvSpPr>
          <p:nvPr>
            <p:ph idx="1"/>
          </p:nvPr>
        </p:nvSpPr>
        <p:spPr>
          <a:xfrm>
            <a:off x="838200" y="2434201"/>
            <a:ext cx="3822189" cy="3742762"/>
          </a:xfrm>
        </p:spPr>
        <p:txBody>
          <a:bodyPr>
            <a:normAutofit/>
          </a:bodyPr>
          <a:lstStyle/>
          <a:p>
            <a:r>
              <a:rPr lang="en-GB" sz="2000" dirty="0"/>
              <a:t>It can be minimal until they get to a development squad </a:t>
            </a:r>
          </a:p>
          <a:p>
            <a:r>
              <a:rPr lang="en-GB" sz="2000" dirty="0"/>
              <a:t>Even then it will be group sessions – very rarely individual sessions with a child and family</a:t>
            </a:r>
          </a:p>
          <a:p>
            <a:r>
              <a:rPr lang="en-GB" sz="2000" dirty="0"/>
              <a:t>Parents may request as private session but it is not affordable for all families.</a:t>
            </a:r>
          </a:p>
        </p:txBody>
      </p:sp>
    </p:spTree>
    <p:extLst>
      <p:ext uri="{BB962C8B-B14F-4D97-AF65-F5344CB8AC3E}">
        <p14:creationId xmlns:p14="http://schemas.microsoft.com/office/powerpoint/2010/main" val="3856723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191AD3-9F0F-4D86-B044-1BA58500253D}"/>
              </a:ext>
            </a:extLst>
          </p:cNvPr>
          <p:cNvSpPr>
            <a:spLocks noGrp="1"/>
          </p:cNvSpPr>
          <p:nvPr>
            <p:ph type="title"/>
          </p:nvPr>
        </p:nvSpPr>
        <p:spPr>
          <a:xfrm>
            <a:off x="6590662" y="4267832"/>
            <a:ext cx="4805996" cy="1297115"/>
          </a:xfrm>
        </p:spPr>
        <p:txBody>
          <a:bodyPr vert="horz" lIns="91440" tIns="45720" rIns="91440" bIns="45720" rtlCol="0" anchor="t">
            <a:normAutofit/>
          </a:bodyPr>
          <a:lstStyle/>
          <a:p>
            <a:pPr>
              <a:defRPr/>
            </a:pPr>
            <a:r>
              <a:rPr lang="en-US" altLang="en-US" sz="4000" kern="1200" dirty="0">
                <a:solidFill>
                  <a:schemeClr val="tx2"/>
                </a:solidFill>
                <a:latin typeface="+mj-lt"/>
                <a:ea typeface="+mj-ea"/>
                <a:cs typeface="+mj-cs"/>
              </a:rPr>
              <a:t>ANY QUESTIONS?</a:t>
            </a:r>
          </a:p>
        </p:txBody>
      </p:sp>
      <p:pic>
        <p:nvPicPr>
          <p:cNvPr id="6" name="Graphic 5" descr="Question mark">
            <a:extLst>
              <a:ext uri="{FF2B5EF4-FFF2-40B4-BE49-F238E27FC236}">
                <a16:creationId xmlns:a16="http://schemas.microsoft.com/office/drawing/2014/main" id="{CE7BC1E7-A5F1-4EAD-B412-353BBB414B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6851</TotalTime>
  <Words>1194</Words>
  <Application>Microsoft Office PowerPoint</Application>
  <PresentationFormat>Widescreen</PresentationFormat>
  <Paragraphs>144</Paragraphs>
  <Slides>29</Slides>
  <Notes>18</Notes>
  <HiddenSlides>1</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Children and sport</vt:lpstr>
      <vt:lpstr>The new Eatwell Guide</vt:lpstr>
      <vt:lpstr>THE YOUNGER ATHLETE</vt:lpstr>
      <vt:lpstr>Energy requirements</vt:lpstr>
      <vt:lpstr>Chapter</vt:lpstr>
      <vt:lpstr>Australian Position paper</vt:lpstr>
      <vt:lpstr>Energy requirements</vt:lpstr>
      <vt:lpstr>INADEQUATE INTAKE</vt:lpstr>
      <vt:lpstr>Body wt and pal – energy requirement</vt:lpstr>
      <vt:lpstr>carbohydrates</vt:lpstr>
      <vt:lpstr>Think about timing</vt:lpstr>
      <vt:lpstr>Protein</vt:lpstr>
      <vt:lpstr>Protein in practice </vt:lpstr>
      <vt:lpstr>Fat </vt:lpstr>
      <vt:lpstr>Vitamins and minerals</vt:lpstr>
      <vt:lpstr>Iron</vt:lpstr>
      <vt:lpstr>Vit C</vt:lpstr>
      <vt:lpstr>Calcium</vt:lpstr>
      <vt:lpstr>Eating habits</vt:lpstr>
      <vt:lpstr>Weight control</vt:lpstr>
      <vt:lpstr>fluids</vt:lpstr>
      <vt:lpstr>Supplements</vt:lpstr>
      <vt:lpstr>Is there any research?</vt:lpstr>
      <vt:lpstr>What do we know?</vt:lpstr>
      <vt:lpstr>Continued</vt:lpstr>
      <vt:lpstr>Case study</vt:lpstr>
      <vt:lpstr>Elite development squad</vt:lpstr>
      <vt:lpstr>Input in children’s sport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sport</dc:title>
  <dc:creator>Chris Cashin</dc:creator>
  <cp:lastModifiedBy>Chris Cashin</cp:lastModifiedBy>
  <cp:revision>5</cp:revision>
  <dcterms:created xsi:type="dcterms:W3CDTF">2021-09-24T17:03:53Z</dcterms:created>
  <dcterms:modified xsi:type="dcterms:W3CDTF">2022-09-22T18:56:57Z</dcterms:modified>
</cp:coreProperties>
</file>