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1DE9"/>
    <a:srgbClr val="996600"/>
    <a:srgbClr val="D036C5"/>
    <a:srgbClr val="D82E46"/>
    <a:srgbClr val="257B73"/>
    <a:srgbClr val="0BFB22"/>
    <a:srgbClr val="66FF33"/>
    <a:srgbClr val="009900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8" y="-78"/>
      </p:cViewPr>
      <p:guideLst>
        <p:guide orient="horz" pos="3024"/>
        <p:guide pos="403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6"/>
            <a:ext cx="10881360" cy="205803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1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399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5669" y="3135948"/>
            <a:ext cx="7958772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67800" y="3135948"/>
            <a:ext cx="7958773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6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6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1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2009141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994959" y="537845"/>
            <a:ext cx="4031615" cy="1147032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5668" y="537845"/>
            <a:ext cx="11885930" cy="1147032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1"/>
            <a:ext cx="11521440" cy="6336348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8F536-6A99-4F9E-A48D-75A0D71F51B3}" type="datetimeFigureOut">
              <a:rPr lang="en-US" smtClean="0"/>
              <a:t>2/28/2012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1"/>
            <a:ext cx="40538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79E03-A4C2-4280-B38E-629080AAF3A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Oval 167"/>
          <p:cNvSpPr/>
          <p:nvPr/>
        </p:nvSpPr>
        <p:spPr>
          <a:xfrm>
            <a:off x="1042950" y="442882"/>
            <a:ext cx="10001320" cy="885831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9" name="Oval 168"/>
          <p:cNvSpPr/>
          <p:nvPr/>
        </p:nvSpPr>
        <p:spPr>
          <a:xfrm>
            <a:off x="1257264" y="728634"/>
            <a:ext cx="9501254" cy="8286808"/>
          </a:xfrm>
          <a:prstGeom prst="ellipse">
            <a:avLst/>
          </a:prstGeom>
          <a:solidFill>
            <a:schemeClr val="bg1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971908" y="4729162"/>
            <a:ext cx="571504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Mass</a:t>
            </a:r>
          </a:p>
          <a:p>
            <a:r>
              <a:rPr lang="en-GB" sz="1000" dirty="0" smtClean="0"/>
              <a:t>(Kg)</a:t>
            </a:r>
            <a:endParaRPr lang="en-US" sz="1000" dirty="0"/>
          </a:p>
        </p:txBody>
      </p:sp>
      <p:sp>
        <p:nvSpPr>
          <p:cNvPr id="5" name="TextBox 4"/>
          <p:cNvSpPr txBox="1"/>
          <p:nvPr/>
        </p:nvSpPr>
        <p:spPr>
          <a:xfrm>
            <a:off x="5257792" y="4657724"/>
            <a:ext cx="642942" cy="55399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Length/Distance (m)</a:t>
            </a:r>
            <a:endParaRPr lang="en-US" sz="1000" dirty="0"/>
          </a:p>
        </p:txBody>
      </p:sp>
      <p:sp>
        <p:nvSpPr>
          <p:cNvPr id="6" name="TextBox 5"/>
          <p:cNvSpPr txBox="1"/>
          <p:nvPr/>
        </p:nvSpPr>
        <p:spPr>
          <a:xfrm>
            <a:off x="6829428" y="4872038"/>
            <a:ext cx="642942" cy="246221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Time (s)</a:t>
            </a:r>
            <a:endParaRPr lang="en-US" sz="1000" dirty="0"/>
          </a:p>
        </p:txBody>
      </p:sp>
      <p:sp>
        <p:nvSpPr>
          <p:cNvPr id="7" name="TextBox 6"/>
          <p:cNvSpPr txBox="1"/>
          <p:nvPr/>
        </p:nvSpPr>
        <p:spPr>
          <a:xfrm>
            <a:off x="5543544" y="5586418"/>
            <a:ext cx="642942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Velocity</a:t>
            </a:r>
          </a:p>
          <a:p>
            <a:r>
              <a:rPr lang="en-GB" sz="1000" dirty="0" smtClean="0"/>
              <a:t>(m/s)</a:t>
            </a:r>
            <a:endParaRPr lang="en-US" sz="1000" dirty="0"/>
          </a:p>
        </p:txBody>
      </p:sp>
      <p:cxnSp>
        <p:nvCxnSpPr>
          <p:cNvPr id="10" name="Elbow Connector 9"/>
          <p:cNvCxnSpPr>
            <a:stCxn id="5" idx="2"/>
            <a:endCxn id="7" idx="0"/>
          </p:cNvCxnSpPr>
          <p:nvPr/>
        </p:nvCxnSpPr>
        <p:spPr>
          <a:xfrm rot="16200000" flipH="1">
            <a:off x="5534791" y="5256194"/>
            <a:ext cx="374696" cy="285752"/>
          </a:xfrm>
          <a:prstGeom prst="curvedConnector3">
            <a:avLst>
              <a:gd name="adj1" fmla="val 50000"/>
            </a:avLst>
          </a:prstGeom>
          <a:ln w="12700">
            <a:solidFill>
              <a:srgbClr val="66FF33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>
            <a:stCxn id="6" idx="1"/>
            <a:endCxn id="7" idx="3"/>
          </p:cNvCxnSpPr>
          <p:nvPr/>
        </p:nvCxnSpPr>
        <p:spPr>
          <a:xfrm rot="10800000" flipV="1">
            <a:off x="6186486" y="4995149"/>
            <a:ext cx="642942" cy="791324"/>
          </a:xfrm>
          <a:prstGeom prst="curvedConnector3">
            <a:avLst>
              <a:gd name="adj1" fmla="val 50000"/>
            </a:avLst>
          </a:prstGeom>
          <a:ln w="12700">
            <a:solidFill>
              <a:srgbClr val="66FF33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543676" y="3800468"/>
            <a:ext cx="785818" cy="40011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Angle </a:t>
            </a:r>
          </a:p>
          <a:p>
            <a:r>
              <a:rPr lang="en-GB" sz="1000" dirty="0" smtClean="0"/>
              <a:t>(No Unit)</a:t>
            </a:r>
            <a:endParaRPr lang="en-US" sz="1000" dirty="0"/>
          </a:p>
        </p:txBody>
      </p:sp>
      <p:cxnSp>
        <p:nvCxnSpPr>
          <p:cNvPr id="16" name="Elbow Connector 15"/>
          <p:cNvCxnSpPr>
            <a:stCxn id="5" idx="3"/>
            <a:endCxn id="14" idx="1"/>
          </p:cNvCxnSpPr>
          <p:nvPr/>
        </p:nvCxnSpPr>
        <p:spPr>
          <a:xfrm flipV="1">
            <a:off x="5900734" y="4000523"/>
            <a:ext cx="642942" cy="934200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400800" y="7658120"/>
            <a:ext cx="85725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Acceleration</a:t>
            </a:r>
          </a:p>
          <a:p>
            <a:r>
              <a:rPr lang="en-GB" sz="1000" dirty="0" smtClean="0"/>
              <a:t>(m/s/s)</a:t>
            </a:r>
            <a:endParaRPr lang="en-US" sz="1000" dirty="0"/>
          </a:p>
        </p:txBody>
      </p:sp>
      <p:cxnSp>
        <p:nvCxnSpPr>
          <p:cNvPr id="33" name="Elbow Connector 11"/>
          <p:cNvCxnSpPr>
            <a:stCxn id="6" idx="2"/>
            <a:endCxn id="31" idx="3"/>
          </p:cNvCxnSpPr>
          <p:nvPr/>
        </p:nvCxnSpPr>
        <p:spPr>
          <a:xfrm rot="16200000" flipH="1">
            <a:off x="5834519" y="6434638"/>
            <a:ext cx="2739916" cy="107157"/>
          </a:xfrm>
          <a:prstGeom prst="curvedConnector4">
            <a:avLst>
              <a:gd name="adj1" fmla="val 46349"/>
              <a:gd name="adj2" fmla="val 513332"/>
            </a:avLst>
          </a:prstGeom>
          <a:ln w="12700">
            <a:solidFill>
              <a:schemeClr val="accent3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Elbow Connector 11"/>
          <p:cNvCxnSpPr>
            <a:stCxn id="7" idx="2"/>
            <a:endCxn id="31" idx="0"/>
          </p:cNvCxnSpPr>
          <p:nvPr/>
        </p:nvCxnSpPr>
        <p:spPr>
          <a:xfrm rot="16200000" flipH="1">
            <a:off x="5511425" y="6340117"/>
            <a:ext cx="1671592" cy="964413"/>
          </a:xfrm>
          <a:prstGeom prst="curvedConnector3">
            <a:avLst>
              <a:gd name="adj1" fmla="val 50000"/>
            </a:avLst>
          </a:prstGeom>
          <a:ln w="12700">
            <a:solidFill>
              <a:schemeClr val="accent3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3257528" y="7086616"/>
            <a:ext cx="857256" cy="55399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Force</a:t>
            </a:r>
          </a:p>
          <a:p>
            <a:r>
              <a:rPr lang="en-GB" sz="1000" dirty="0" smtClean="0"/>
              <a:t>Kg((m/s)/s) or N</a:t>
            </a:r>
            <a:endParaRPr lang="en-US" sz="1000" dirty="0"/>
          </a:p>
        </p:txBody>
      </p:sp>
      <p:cxnSp>
        <p:nvCxnSpPr>
          <p:cNvPr id="43" name="Elbow Connector 11"/>
          <p:cNvCxnSpPr>
            <a:stCxn id="31" idx="2"/>
            <a:endCxn id="42" idx="2"/>
          </p:cNvCxnSpPr>
          <p:nvPr/>
        </p:nvCxnSpPr>
        <p:spPr>
          <a:xfrm rot="5400000" flipH="1">
            <a:off x="5048984" y="6277786"/>
            <a:ext cx="417616" cy="3143272"/>
          </a:xfrm>
          <a:prstGeom prst="curvedConnector3">
            <a:avLst>
              <a:gd name="adj1" fmla="val -54739"/>
            </a:avLst>
          </a:prstGeom>
          <a:ln w="12700">
            <a:solidFill>
              <a:srgbClr val="FF00FF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Elbow Connector 11"/>
          <p:cNvCxnSpPr>
            <a:stCxn id="4" idx="1"/>
            <a:endCxn id="42" idx="0"/>
          </p:cNvCxnSpPr>
          <p:nvPr/>
        </p:nvCxnSpPr>
        <p:spPr>
          <a:xfrm rot="10800000" flipV="1">
            <a:off x="3686156" y="4929216"/>
            <a:ext cx="285752" cy="2157399"/>
          </a:xfrm>
          <a:prstGeom prst="curvedConnector2">
            <a:avLst/>
          </a:prstGeom>
          <a:ln w="12700">
            <a:solidFill>
              <a:srgbClr val="FF00FF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8543940" y="3514716"/>
            <a:ext cx="642942" cy="55399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Angular</a:t>
            </a:r>
          </a:p>
          <a:p>
            <a:r>
              <a:rPr lang="en-GB" sz="1000" dirty="0" smtClean="0"/>
              <a:t>Velocity</a:t>
            </a:r>
          </a:p>
          <a:p>
            <a:r>
              <a:rPr lang="en-GB" sz="1000" dirty="0" smtClean="0"/>
              <a:t>(/s)</a:t>
            </a:r>
            <a:endParaRPr lang="en-US" sz="1000" dirty="0"/>
          </a:p>
        </p:txBody>
      </p:sp>
      <p:cxnSp>
        <p:nvCxnSpPr>
          <p:cNvPr id="50" name="Elbow Connector 15"/>
          <p:cNvCxnSpPr>
            <a:stCxn id="14" idx="3"/>
            <a:endCxn id="49" idx="1"/>
          </p:cNvCxnSpPr>
          <p:nvPr/>
        </p:nvCxnSpPr>
        <p:spPr>
          <a:xfrm flipV="1">
            <a:off x="7329494" y="3791715"/>
            <a:ext cx="1214446" cy="208808"/>
          </a:xfrm>
          <a:prstGeom prst="curvedConnector3">
            <a:avLst>
              <a:gd name="adj1" fmla="val 50000"/>
            </a:avLst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Elbow Connector 15"/>
          <p:cNvCxnSpPr>
            <a:stCxn id="6" idx="0"/>
            <a:endCxn id="49" idx="2"/>
          </p:cNvCxnSpPr>
          <p:nvPr/>
        </p:nvCxnSpPr>
        <p:spPr>
          <a:xfrm rot="5400000" flipH="1" flipV="1">
            <a:off x="7606493" y="3613120"/>
            <a:ext cx="803324" cy="1714512"/>
          </a:xfrm>
          <a:prstGeom prst="curvedConnector3">
            <a:avLst>
              <a:gd name="adj1" fmla="val 50000"/>
            </a:avLst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6472238" y="1514452"/>
            <a:ext cx="928694" cy="55399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Angular</a:t>
            </a:r>
          </a:p>
          <a:p>
            <a:r>
              <a:rPr lang="en-GB" sz="1000" dirty="0" err="1" smtClean="0"/>
              <a:t>Accelleration</a:t>
            </a:r>
            <a:endParaRPr lang="en-GB" sz="1000" dirty="0" smtClean="0"/>
          </a:p>
          <a:p>
            <a:r>
              <a:rPr lang="en-GB" sz="1000" dirty="0" smtClean="0"/>
              <a:t>(m/s)</a:t>
            </a:r>
            <a:endParaRPr lang="en-US" sz="1000" dirty="0"/>
          </a:p>
        </p:txBody>
      </p:sp>
      <p:cxnSp>
        <p:nvCxnSpPr>
          <p:cNvPr id="57" name="Elbow Connector 15"/>
          <p:cNvCxnSpPr>
            <a:stCxn id="49" idx="0"/>
            <a:endCxn id="56" idx="3"/>
          </p:cNvCxnSpPr>
          <p:nvPr/>
        </p:nvCxnSpPr>
        <p:spPr>
          <a:xfrm rot="16200000" flipV="1">
            <a:off x="7271540" y="1920844"/>
            <a:ext cx="1723265" cy="1464479"/>
          </a:xfrm>
          <a:prstGeom prst="curvedConnector2">
            <a:avLst/>
          </a:prstGeom>
          <a:ln>
            <a:solidFill>
              <a:srgbClr val="9966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5472106" y="2871774"/>
            <a:ext cx="928694" cy="55399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Moment of Inertia</a:t>
            </a:r>
          </a:p>
          <a:p>
            <a:r>
              <a:rPr lang="en-GB" sz="1000" dirty="0" smtClean="0"/>
              <a:t>(kgm</a:t>
            </a:r>
            <a:r>
              <a:rPr lang="en-GB" sz="1000" baseline="30000" dirty="0" smtClean="0"/>
              <a:t>2</a:t>
            </a:r>
            <a:r>
              <a:rPr lang="en-GB" sz="1000" dirty="0" smtClean="0"/>
              <a:t>)</a:t>
            </a:r>
            <a:endParaRPr lang="en-US" sz="1000" dirty="0"/>
          </a:p>
        </p:txBody>
      </p:sp>
      <p:cxnSp>
        <p:nvCxnSpPr>
          <p:cNvPr id="74" name="Elbow Connector 15"/>
          <p:cNvCxnSpPr>
            <a:stCxn id="5" idx="0"/>
            <a:endCxn id="73" idx="2"/>
          </p:cNvCxnSpPr>
          <p:nvPr/>
        </p:nvCxnSpPr>
        <p:spPr>
          <a:xfrm rot="5400000" flipH="1" flipV="1">
            <a:off x="5141882" y="3863153"/>
            <a:ext cx="1231952" cy="357190"/>
          </a:xfrm>
          <a:prstGeom prst="curvedConnector3">
            <a:avLst>
              <a:gd name="adj1" fmla="val 50000"/>
            </a:avLst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Elbow Connector 15"/>
          <p:cNvCxnSpPr>
            <a:stCxn id="4" idx="0"/>
            <a:endCxn id="73" idx="1"/>
          </p:cNvCxnSpPr>
          <p:nvPr/>
        </p:nvCxnSpPr>
        <p:spPr>
          <a:xfrm rot="5400000" flipH="1" flipV="1">
            <a:off x="4074689" y="3331745"/>
            <a:ext cx="1580389" cy="1214446"/>
          </a:xfrm>
          <a:prstGeom prst="curvedConnector2">
            <a:avLst/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Box 85"/>
          <p:cNvSpPr txBox="1"/>
          <p:nvPr/>
        </p:nvSpPr>
        <p:spPr>
          <a:xfrm>
            <a:off x="4043346" y="5872170"/>
            <a:ext cx="928694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Momentum</a:t>
            </a:r>
          </a:p>
          <a:p>
            <a:r>
              <a:rPr lang="en-GB" sz="1000" dirty="0" smtClean="0"/>
              <a:t>(</a:t>
            </a:r>
            <a:r>
              <a:rPr lang="en-GB" sz="1000" dirty="0" err="1" smtClean="0"/>
              <a:t>Kgm</a:t>
            </a:r>
            <a:r>
              <a:rPr lang="en-GB" sz="1000" dirty="0" smtClean="0"/>
              <a:t>/s)</a:t>
            </a:r>
            <a:endParaRPr lang="en-US" sz="1000" dirty="0"/>
          </a:p>
        </p:txBody>
      </p:sp>
      <p:cxnSp>
        <p:nvCxnSpPr>
          <p:cNvPr id="87" name="Elbow Connector 11"/>
          <p:cNvCxnSpPr>
            <a:stCxn id="4" idx="2"/>
            <a:endCxn id="86" idx="0"/>
          </p:cNvCxnSpPr>
          <p:nvPr/>
        </p:nvCxnSpPr>
        <p:spPr>
          <a:xfrm rot="16200000" flipH="1">
            <a:off x="4011227" y="5375704"/>
            <a:ext cx="742898" cy="250033"/>
          </a:xfrm>
          <a:prstGeom prst="curvedConnector3">
            <a:avLst>
              <a:gd name="adj1" fmla="val 50000"/>
            </a:avLst>
          </a:prstGeom>
          <a:ln w="12700">
            <a:solidFill>
              <a:srgbClr val="00B0F0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Elbow Connector 11"/>
          <p:cNvCxnSpPr>
            <a:stCxn id="7" idx="1"/>
            <a:endCxn id="86" idx="3"/>
          </p:cNvCxnSpPr>
          <p:nvPr/>
        </p:nvCxnSpPr>
        <p:spPr>
          <a:xfrm rot="10800000" flipV="1">
            <a:off x="4972040" y="5786473"/>
            <a:ext cx="571504" cy="285752"/>
          </a:xfrm>
          <a:prstGeom prst="curvedConnector3">
            <a:avLst>
              <a:gd name="adj1" fmla="val 50000"/>
            </a:avLst>
          </a:prstGeom>
          <a:ln w="12700">
            <a:solidFill>
              <a:srgbClr val="00B0F0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Box 96"/>
          <p:cNvSpPr txBox="1"/>
          <p:nvPr/>
        </p:nvSpPr>
        <p:spPr>
          <a:xfrm>
            <a:off x="3900470" y="2514584"/>
            <a:ext cx="785818" cy="40011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Torque</a:t>
            </a:r>
          </a:p>
          <a:p>
            <a:r>
              <a:rPr lang="en-GB" sz="1000" dirty="0" smtClean="0"/>
              <a:t>(Nm)</a:t>
            </a:r>
            <a:endParaRPr lang="en-US" sz="1000" dirty="0"/>
          </a:p>
        </p:txBody>
      </p:sp>
      <p:cxnSp>
        <p:nvCxnSpPr>
          <p:cNvPr id="98" name="Elbow Connector 11"/>
          <p:cNvCxnSpPr>
            <a:stCxn id="97" idx="1"/>
            <a:endCxn id="42" idx="1"/>
          </p:cNvCxnSpPr>
          <p:nvPr/>
        </p:nvCxnSpPr>
        <p:spPr>
          <a:xfrm rot="10800000" flipV="1">
            <a:off x="3257528" y="2714639"/>
            <a:ext cx="642942" cy="4648976"/>
          </a:xfrm>
          <a:prstGeom prst="curvedConnector3">
            <a:avLst>
              <a:gd name="adj1" fmla="val 135555"/>
            </a:avLst>
          </a:prstGeom>
          <a:ln>
            <a:solidFill>
              <a:srgbClr val="271DE9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Elbow Connector 15"/>
          <p:cNvCxnSpPr>
            <a:stCxn id="5" idx="0"/>
            <a:endCxn id="97" idx="2"/>
          </p:cNvCxnSpPr>
          <p:nvPr/>
        </p:nvCxnSpPr>
        <p:spPr>
          <a:xfrm rot="16200000" flipV="1">
            <a:off x="4064806" y="3143267"/>
            <a:ext cx="1743030" cy="1285884"/>
          </a:xfrm>
          <a:prstGeom prst="curvedConnector3">
            <a:avLst>
              <a:gd name="adj1" fmla="val 50000"/>
            </a:avLst>
          </a:prstGeom>
          <a:ln>
            <a:solidFill>
              <a:srgbClr val="271DE9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Elbow Connector 15"/>
          <p:cNvCxnSpPr>
            <a:stCxn id="97" idx="3"/>
            <a:endCxn id="73" idx="1"/>
          </p:cNvCxnSpPr>
          <p:nvPr/>
        </p:nvCxnSpPr>
        <p:spPr>
          <a:xfrm>
            <a:off x="4686288" y="2714639"/>
            <a:ext cx="785818" cy="434134"/>
          </a:xfrm>
          <a:prstGeom prst="curvedConnector3">
            <a:avLst>
              <a:gd name="adj1" fmla="val 50000"/>
            </a:avLst>
          </a:prstGeom>
          <a:ln>
            <a:solidFill>
              <a:srgbClr val="0BFB22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Elbow Connector 15"/>
          <p:cNvCxnSpPr>
            <a:stCxn id="6" idx="3"/>
            <a:endCxn id="56" idx="3"/>
          </p:cNvCxnSpPr>
          <p:nvPr/>
        </p:nvCxnSpPr>
        <p:spPr>
          <a:xfrm flipH="1" flipV="1">
            <a:off x="7400932" y="1791451"/>
            <a:ext cx="71438" cy="3203698"/>
          </a:xfrm>
          <a:prstGeom prst="curvedConnector3">
            <a:avLst>
              <a:gd name="adj1" fmla="val -3184742"/>
            </a:avLst>
          </a:prstGeom>
          <a:ln>
            <a:solidFill>
              <a:srgbClr val="9966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TextBox 169"/>
          <p:cNvSpPr txBox="1"/>
          <p:nvPr/>
        </p:nvSpPr>
        <p:spPr>
          <a:xfrm>
            <a:off x="9686948" y="1800204"/>
            <a:ext cx="5421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Energy</a:t>
            </a:r>
            <a:endParaRPr lang="en-US" sz="1000" dirty="0"/>
          </a:p>
        </p:txBody>
      </p:sp>
      <p:sp>
        <p:nvSpPr>
          <p:cNvPr id="171" name="TextBox 170"/>
          <p:cNvSpPr txBox="1"/>
          <p:nvPr/>
        </p:nvSpPr>
        <p:spPr>
          <a:xfrm>
            <a:off x="2400272" y="1300138"/>
            <a:ext cx="5421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Energy</a:t>
            </a:r>
            <a:endParaRPr lang="en-US" sz="1000" dirty="0"/>
          </a:p>
        </p:txBody>
      </p:sp>
      <p:sp>
        <p:nvSpPr>
          <p:cNvPr id="172" name="TextBox 171"/>
          <p:cNvSpPr txBox="1"/>
          <p:nvPr/>
        </p:nvSpPr>
        <p:spPr>
          <a:xfrm>
            <a:off x="685760" y="5943608"/>
            <a:ext cx="5421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Energy</a:t>
            </a:r>
            <a:endParaRPr lang="en-US" sz="1000" dirty="0"/>
          </a:p>
        </p:txBody>
      </p:sp>
      <p:sp>
        <p:nvSpPr>
          <p:cNvPr id="173" name="TextBox 172"/>
          <p:cNvSpPr txBox="1"/>
          <p:nvPr/>
        </p:nvSpPr>
        <p:spPr>
          <a:xfrm>
            <a:off x="10044138" y="7515244"/>
            <a:ext cx="5421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Energy</a:t>
            </a:r>
            <a:endParaRPr lang="en-US" sz="1000" dirty="0"/>
          </a:p>
        </p:txBody>
      </p:sp>
      <p:cxnSp>
        <p:nvCxnSpPr>
          <p:cNvPr id="178" name="Elbow Connector 11"/>
          <p:cNvCxnSpPr>
            <a:stCxn id="174" idx="3"/>
          </p:cNvCxnSpPr>
          <p:nvPr/>
        </p:nvCxnSpPr>
        <p:spPr>
          <a:xfrm flipV="1">
            <a:off x="8972568" y="4872038"/>
            <a:ext cx="1785950" cy="1271625"/>
          </a:xfrm>
          <a:prstGeom prst="curvedConnector3">
            <a:avLst>
              <a:gd name="adj1" fmla="val 50000"/>
            </a:avLst>
          </a:prstGeom>
          <a:ln w="12700">
            <a:solidFill>
              <a:srgbClr val="271DE9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Box 173"/>
          <p:cNvSpPr txBox="1"/>
          <p:nvPr/>
        </p:nvSpPr>
        <p:spPr>
          <a:xfrm>
            <a:off x="8329626" y="5943608"/>
            <a:ext cx="642942" cy="40011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Power (J/s)</a:t>
            </a:r>
            <a:endParaRPr lang="en-US" sz="1000" dirty="0"/>
          </a:p>
        </p:txBody>
      </p:sp>
      <p:cxnSp>
        <p:nvCxnSpPr>
          <p:cNvPr id="175" name="Elbow Connector 11"/>
          <p:cNvCxnSpPr>
            <a:stCxn id="6" idx="2"/>
            <a:endCxn id="174" idx="1"/>
          </p:cNvCxnSpPr>
          <p:nvPr/>
        </p:nvCxnSpPr>
        <p:spPr>
          <a:xfrm rot="16200000" flipH="1">
            <a:off x="7227560" y="5041597"/>
            <a:ext cx="1025404" cy="1178727"/>
          </a:xfrm>
          <a:prstGeom prst="curvedConnector2">
            <a:avLst/>
          </a:prstGeom>
          <a:ln w="12700">
            <a:solidFill>
              <a:srgbClr val="271DE9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Elbow Connector 11"/>
          <p:cNvCxnSpPr>
            <a:stCxn id="169" idx="2"/>
            <a:endCxn id="42" idx="0"/>
          </p:cNvCxnSpPr>
          <p:nvPr/>
        </p:nvCxnSpPr>
        <p:spPr>
          <a:xfrm rot="10800000" flipH="1" flipV="1">
            <a:off x="1257264" y="4872038"/>
            <a:ext cx="2428892" cy="2214578"/>
          </a:xfrm>
          <a:prstGeom prst="curvedConnector4">
            <a:avLst>
              <a:gd name="adj1" fmla="val 41176"/>
              <a:gd name="adj2" fmla="val 38278"/>
            </a:avLst>
          </a:prstGeom>
          <a:ln w="12700">
            <a:solidFill>
              <a:schemeClr val="accent6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Elbow Connector 11"/>
          <p:cNvCxnSpPr>
            <a:stCxn id="169" idx="2"/>
            <a:endCxn id="5" idx="0"/>
          </p:cNvCxnSpPr>
          <p:nvPr/>
        </p:nvCxnSpPr>
        <p:spPr>
          <a:xfrm rot="10800000" flipH="1">
            <a:off x="1257263" y="4657724"/>
            <a:ext cx="4321999" cy="214314"/>
          </a:xfrm>
          <a:prstGeom prst="curvedConnector4">
            <a:avLst>
              <a:gd name="adj1" fmla="val 22039"/>
              <a:gd name="adj2" fmla="val 466677"/>
            </a:avLst>
          </a:prstGeom>
          <a:ln w="12700">
            <a:solidFill>
              <a:schemeClr val="accent6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Elbow Connector 11"/>
          <p:cNvCxnSpPr>
            <a:stCxn id="169" idx="0"/>
            <a:endCxn id="14" idx="0"/>
          </p:cNvCxnSpPr>
          <p:nvPr/>
        </p:nvCxnSpPr>
        <p:spPr>
          <a:xfrm rot="16200000" flipH="1">
            <a:off x="4936321" y="1800204"/>
            <a:ext cx="3071834" cy="928694"/>
          </a:xfrm>
          <a:prstGeom prst="curvedConnector3">
            <a:avLst>
              <a:gd name="adj1" fmla="val 64495"/>
            </a:avLst>
          </a:prstGeom>
          <a:ln w="12700">
            <a:solidFill>
              <a:schemeClr val="accent6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Elbow Connector 11"/>
          <p:cNvCxnSpPr>
            <a:stCxn id="169" idx="0"/>
            <a:endCxn id="97" idx="0"/>
          </p:cNvCxnSpPr>
          <p:nvPr/>
        </p:nvCxnSpPr>
        <p:spPr>
          <a:xfrm rot="16200000" flipH="1" flipV="1">
            <a:off x="4257660" y="764353"/>
            <a:ext cx="1785950" cy="1714512"/>
          </a:xfrm>
          <a:prstGeom prst="curvedConnector3">
            <a:avLst>
              <a:gd name="adj1" fmla="val 22958"/>
            </a:avLst>
          </a:prstGeom>
          <a:ln w="12700">
            <a:solidFill>
              <a:schemeClr val="accent6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" name="TextBox 228"/>
          <p:cNvSpPr txBox="1"/>
          <p:nvPr/>
        </p:nvSpPr>
        <p:spPr>
          <a:xfrm>
            <a:off x="6829428" y="2371708"/>
            <a:ext cx="642942" cy="40011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Power (J/s)</a:t>
            </a:r>
            <a:endParaRPr lang="en-US" sz="1000" dirty="0"/>
          </a:p>
        </p:txBody>
      </p:sp>
      <p:cxnSp>
        <p:nvCxnSpPr>
          <p:cNvPr id="230" name="Elbow Connector 11"/>
          <p:cNvCxnSpPr>
            <a:stCxn id="229" idx="3"/>
            <a:endCxn id="49" idx="0"/>
          </p:cNvCxnSpPr>
          <p:nvPr/>
        </p:nvCxnSpPr>
        <p:spPr>
          <a:xfrm>
            <a:off x="7472370" y="2571763"/>
            <a:ext cx="1393041" cy="942953"/>
          </a:xfrm>
          <a:prstGeom prst="curvedConnector2">
            <a:avLst/>
          </a:prstGeom>
          <a:ln w="12700">
            <a:solidFill>
              <a:schemeClr val="tx1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Elbow Connector 11"/>
          <p:cNvCxnSpPr>
            <a:stCxn id="229" idx="1"/>
            <a:endCxn id="97" idx="3"/>
          </p:cNvCxnSpPr>
          <p:nvPr/>
        </p:nvCxnSpPr>
        <p:spPr>
          <a:xfrm rot="10800000" flipV="1">
            <a:off x="4686288" y="2571763"/>
            <a:ext cx="2143140" cy="142876"/>
          </a:xfrm>
          <a:prstGeom prst="curvedConnector3">
            <a:avLst>
              <a:gd name="adj1" fmla="val 50000"/>
            </a:avLst>
          </a:prstGeom>
          <a:ln w="12700">
            <a:solidFill>
              <a:schemeClr val="tx1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0" name="TextBox 249"/>
          <p:cNvSpPr txBox="1"/>
          <p:nvPr/>
        </p:nvSpPr>
        <p:spPr>
          <a:xfrm>
            <a:off x="5186354" y="7086616"/>
            <a:ext cx="642942" cy="40011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Power (J/s)</a:t>
            </a:r>
            <a:endParaRPr lang="en-US" sz="1000" dirty="0"/>
          </a:p>
        </p:txBody>
      </p:sp>
      <p:cxnSp>
        <p:nvCxnSpPr>
          <p:cNvPr id="251" name="Elbow Connector 11"/>
          <p:cNvCxnSpPr>
            <a:stCxn id="7" idx="2"/>
            <a:endCxn id="250" idx="0"/>
          </p:cNvCxnSpPr>
          <p:nvPr/>
        </p:nvCxnSpPr>
        <p:spPr>
          <a:xfrm rot="5400000">
            <a:off x="5136376" y="6357977"/>
            <a:ext cx="1100088" cy="357190"/>
          </a:xfrm>
          <a:prstGeom prst="curvedConnector3">
            <a:avLst>
              <a:gd name="adj1" fmla="val 50000"/>
            </a:avLst>
          </a:prstGeom>
          <a:ln w="12700">
            <a:solidFill>
              <a:schemeClr val="accent6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Elbow Connector 11"/>
          <p:cNvCxnSpPr>
            <a:stCxn id="250" idx="2"/>
            <a:endCxn id="42" idx="3"/>
          </p:cNvCxnSpPr>
          <p:nvPr/>
        </p:nvCxnSpPr>
        <p:spPr>
          <a:xfrm rot="5400000" flipH="1">
            <a:off x="4749749" y="6728651"/>
            <a:ext cx="123111" cy="1393041"/>
          </a:xfrm>
          <a:prstGeom prst="curvedConnector4">
            <a:avLst>
              <a:gd name="adj1" fmla="val -185686"/>
              <a:gd name="adj2" fmla="val 61538"/>
            </a:avLst>
          </a:prstGeom>
          <a:ln w="12700">
            <a:solidFill>
              <a:schemeClr val="accent6">
                <a:lumMod val="50000"/>
              </a:schemeClr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1" name="TextBox 290"/>
          <p:cNvSpPr txBox="1"/>
          <p:nvPr/>
        </p:nvSpPr>
        <p:spPr>
          <a:xfrm>
            <a:off x="7329494" y="2943212"/>
            <a:ext cx="857256" cy="55399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Angular</a:t>
            </a:r>
          </a:p>
          <a:p>
            <a:r>
              <a:rPr lang="en-GB" sz="1000" dirty="0" smtClean="0"/>
              <a:t>Momentum</a:t>
            </a:r>
          </a:p>
          <a:p>
            <a:r>
              <a:rPr lang="en-GB" sz="1000" dirty="0" smtClean="0"/>
              <a:t>(Kg</a:t>
            </a:r>
            <a:r>
              <a:rPr lang="en-GB" sz="1000" dirty="0" smtClean="0"/>
              <a:t>m</a:t>
            </a:r>
            <a:r>
              <a:rPr lang="en-GB" sz="1000" baseline="30000" dirty="0" smtClean="0"/>
              <a:t>2</a:t>
            </a:r>
            <a:r>
              <a:rPr lang="en-GB" sz="1000" dirty="0" smtClean="0"/>
              <a:t>/s</a:t>
            </a:r>
            <a:endParaRPr lang="en-US" sz="1000" dirty="0"/>
          </a:p>
        </p:txBody>
      </p:sp>
      <p:cxnSp>
        <p:nvCxnSpPr>
          <p:cNvPr id="296" name="Elbow Connector 15"/>
          <p:cNvCxnSpPr>
            <a:stCxn id="291" idx="3"/>
            <a:endCxn id="49" idx="0"/>
          </p:cNvCxnSpPr>
          <p:nvPr/>
        </p:nvCxnSpPr>
        <p:spPr>
          <a:xfrm>
            <a:off x="8186750" y="3220211"/>
            <a:ext cx="678661" cy="294505"/>
          </a:xfrm>
          <a:prstGeom prst="curvedConnector2">
            <a:avLst/>
          </a:prstGeom>
          <a:ln>
            <a:solidFill>
              <a:srgbClr val="00B0F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Elbow Connector 15"/>
          <p:cNvCxnSpPr>
            <a:stCxn id="291" idx="1"/>
            <a:endCxn id="73" idx="3"/>
          </p:cNvCxnSpPr>
          <p:nvPr/>
        </p:nvCxnSpPr>
        <p:spPr>
          <a:xfrm rot="10800000">
            <a:off x="6400800" y="3148773"/>
            <a:ext cx="928694" cy="71438"/>
          </a:xfrm>
          <a:prstGeom prst="curvedConnector3">
            <a:avLst>
              <a:gd name="adj1" fmla="val 50000"/>
            </a:avLst>
          </a:prstGeom>
          <a:ln>
            <a:solidFill>
              <a:srgbClr val="00B0F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Elbow Connector 15"/>
          <p:cNvCxnSpPr/>
          <p:nvPr/>
        </p:nvCxnSpPr>
        <p:spPr>
          <a:xfrm rot="5400000" flipH="1" flipV="1">
            <a:off x="5021242" y="1063589"/>
            <a:ext cx="723133" cy="2178859"/>
          </a:xfrm>
          <a:prstGeom prst="curvedConnector2">
            <a:avLst/>
          </a:prstGeom>
          <a:ln>
            <a:solidFill>
              <a:srgbClr val="0BFB22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9" name="TextBox 308"/>
          <p:cNvSpPr txBox="1"/>
          <p:nvPr/>
        </p:nvSpPr>
        <p:spPr>
          <a:xfrm>
            <a:off x="9044006" y="228568"/>
            <a:ext cx="228601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Dynamics in a nutshell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2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2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2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20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" grpId="0" animBg="1"/>
      <p:bldP spid="169" grpId="0" animBg="1"/>
      <p:bldP spid="4" grpId="0" build="allAtOnce" animBg="1"/>
      <p:bldP spid="5" grpId="0" build="allAtOnce" animBg="1"/>
      <p:bldP spid="6" grpId="0" build="allAtOnce" animBg="1"/>
      <p:bldP spid="7" grpId="0" animBg="1"/>
      <p:bldP spid="14" grpId="0" animBg="1"/>
      <p:bldP spid="31" grpId="0" animBg="1"/>
      <p:bldP spid="42" grpId="0" animBg="1"/>
      <p:bldP spid="49" grpId="0" animBg="1"/>
      <p:bldP spid="56" grpId="0" animBg="1"/>
      <p:bldP spid="73" grpId="0" animBg="1"/>
      <p:bldP spid="86" grpId="0" animBg="1"/>
      <p:bldP spid="97" grpId="0" animBg="1"/>
      <p:bldP spid="170" grpId="0"/>
      <p:bldP spid="171" grpId="0"/>
      <p:bldP spid="172" grpId="0"/>
      <p:bldP spid="173" grpId="0"/>
      <p:bldP spid="174" grpId="0" animBg="1"/>
      <p:bldP spid="229" grpId="0" animBg="1"/>
      <p:bldP spid="250" grpId="0" animBg="1"/>
      <p:bldP spid="291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82</Words>
  <Application>Microsoft Office PowerPoint</Application>
  <PresentationFormat>A3 Paper (297x420 mm)</PresentationFormat>
  <Paragraphs>35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fad-cw</dc:creator>
  <cp:lastModifiedBy>fad-cw</cp:lastModifiedBy>
  <cp:revision>15</cp:revision>
  <dcterms:created xsi:type="dcterms:W3CDTF">2012-02-28T09:03:57Z</dcterms:created>
  <dcterms:modified xsi:type="dcterms:W3CDTF">2012-02-28T11:26:41Z</dcterms:modified>
</cp:coreProperties>
</file>