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4"/>
  </p:sldMasterIdLst>
  <p:notesMasterIdLst>
    <p:notesMasterId r:id="rId40"/>
  </p:notesMasterIdLst>
  <p:sldIdLst>
    <p:sldId id="256" r:id="rId5"/>
    <p:sldId id="261" r:id="rId6"/>
    <p:sldId id="262" r:id="rId7"/>
    <p:sldId id="263" r:id="rId8"/>
    <p:sldId id="264" r:id="rId9"/>
    <p:sldId id="266" r:id="rId10"/>
    <p:sldId id="267" r:id="rId11"/>
    <p:sldId id="296" r:id="rId12"/>
    <p:sldId id="268" r:id="rId13"/>
    <p:sldId id="295" r:id="rId14"/>
    <p:sldId id="297" r:id="rId15"/>
    <p:sldId id="294"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68" d="100"/>
          <a:sy n="68" d="100"/>
        </p:scale>
        <p:origin x="54"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userId="c604230b-847d-4cb1-9e23-f810d4c0fde1" providerId="ADAL" clId="{6DDB015F-D450-4649-B198-9BF3C8786ED1}"/>
    <pc:docChg chg="delSld">
      <pc:chgData name="Ross" userId="c604230b-847d-4cb1-9e23-f810d4c0fde1" providerId="ADAL" clId="{6DDB015F-D450-4649-B198-9BF3C8786ED1}" dt="2024-07-09T07:46:15.669" v="3" actId="47"/>
      <pc:docMkLst>
        <pc:docMk/>
      </pc:docMkLst>
      <pc:sldChg chg="del">
        <pc:chgData name="Ross" userId="c604230b-847d-4cb1-9e23-f810d4c0fde1" providerId="ADAL" clId="{6DDB015F-D450-4649-B198-9BF3C8786ED1}" dt="2024-07-09T07:45:55.870" v="0" actId="47"/>
        <pc:sldMkLst>
          <pc:docMk/>
          <pc:sldMk cId="1071413619" sldId="257"/>
        </pc:sldMkLst>
      </pc:sldChg>
      <pc:sldChg chg="del">
        <pc:chgData name="Ross" userId="c604230b-847d-4cb1-9e23-f810d4c0fde1" providerId="ADAL" clId="{6DDB015F-D450-4649-B198-9BF3C8786ED1}" dt="2024-07-09T07:45:59.818" v="1" actId="47"/>
        <pc:sldMkLst>
          <pc:docMk/>
          <pc:sldMk cId="951405861" sldId="258"/>
        </pc:sldMkLst>
      </pc:sldChg>
      <pc:sldChg chg="del">
        <pc:chgData name="Ross" userId="c604230b-847d-4cb1-9e23-f810d4c0fde1" providerId="ADAL" clId="{6DDB015F-D450-4649-B198-9BF3C8786ED1}" dt="2024-07-09T07:46:14.040" v="2" actId="47"/>
        <pc:sldMkLst>
          <pc:docMk/>
          <pc:sldMk cId="346910119" sldId="259"/>
        </pc:sldMkLst>
      </pc:sldChg>
      <pc:sldChg chg="del">
        <pc:chgData name="Ross" userId="c604230b-847d-4cb1-9e23-f810d4c0fde1" providerId="ADAL" clId="{6DDB015F-D450-4649-B198-9BF3C8786ED1}" dt="2024-07-09T07:46:15.669" v="3" actId="47"/>
        <pc:sldMkLst>
          <pc:docMk/>
          <pc:sldMk cId="4020796757" sldId="260"/>
        </pc:sldMkLst>
      </pc:sldChg>
    </pc:docChg>
  </pc:docChgLst>
  <pc:docChgLst>
    <pc:chgData name="Ross Phillips" userId="S::r.phillips@uwtsd.ac.uk::c604230b-847d-4cb1-9e23-f810d4c0fde1" providerId="AD" clId="Web-{ACBE7D4D-F1AD-28AD-FCEC-731970426D76}"/>
    <pc:docChg chg="addSld modSld">
      <pc:chgData name="Ross Phillips" userId="S::r.phillips@uwtsd.ac.uk::c604230b-847d-4cb1-9e23-f810d4c0fde1" providerId="AD" clId="Web-{ACBE7D4D-F1AD-28AD-FCEC-731970426D76}" dt="2023-07-21T10:01:17.180" v="17" actId="20577"/>
      <pc:docMkLst>
        <pc:docMk/>
      </pc:docMkLst>
      <pc:sldChg chg="delSp">
        <pc:chgData name="Ross Phillips" userId="S::r.phillips@uwtsd.ac.uk::c604230b-847d-4cb1-9e23-f810d4c0fde1" providerId="AD" clId="Web-{ACBE7D4D-F1AD-28AD-FCEC-731970426D76}" dt="2023-07-21T09:59:05.285" v="13"/>
        <pc:sldMkLst>
          <pc:docMk/>
          <pc:sldMk cId="64426785" sldId="269"/>
        </pc:sldMkLst>
        <pc:picChg chg="del">
          <ac:chgData name="Ross Phillips" userId="S::r.phillips@uwtsd.ac.uk::c604230b-847d-4cb1-9e23-f810d4c0fde1" providerId="AD" clId="Web-{ACBE7D4D-F1AD-28AD-FCEC-731970426D76}" dt="2023-07-21T09:59:05.285" v="13"/>
          <ac:picMkLst>
            <pc:docMk/>
            <pc:sldMk cId="64426785" sldId="269"/>
            <ac:picMk id="2" creationId="{00000000-0000-0000-0000-000000000000}"/>
          </ac:picMkLst>
        </pc:picChg>
      </pc:sldChg>
      <pc:sldChg chg="delSp">
        <pc:chgData name="Ross Phillips" userId="S::r.phillips@uwtsd.ac.uk::c604230b-847d-4cb1-9e23-f810d4c0fde1" providerId="AD" clId="Web-{ACBE7D4D-F1AD-28AD-FCEC-731970426D76}" dt="2023-07-21T09:58:29.175" v="8"/>
        <pc:sldMkLst>
          <pc:docMk/>
          <pc:sldMk cId="2900067090" sldId="270"/>
        </pc:sldMkLst>
        <pc:picChg chg="del">
          <ac:chgData name="Ross Phillips" userId="S::r.phillips@uwtsd.ac.uk::c604230b-847d-4cb1-9e23-f810d4c0fde1" providerId="AD" clId="Web-{ACBE7D4D-F1AD-28AD-FCEC-731970426D76}" dt="2023-07-21T09:58:29.175" v="8"/>
          <ac:picMkLst>
            <pc:docMk/>
            <pc:sldMk cId="2900067090" sldId="270"/>
            <ac:picMk id="2" creationId="{00000000-0000-0000-0000-000000000000}"/>
          </ac:picMkLst>
        </pc:picChg>
      </pc:sldChg>
      <pc:sldChg chg="modSp">
        <pc:chgData name="Ross Phillips" userId="S::r.phillips@uwtsd.ac.uk::c604230b-847d-4cb1-9e23-f810d4c0fde1" providerId="AD" clId="Web-{ACBE7D4D-F1AD-28AD-FCEC-731970426D76}" dt="2023-07-21T10:01:17.180" v="17" actId="20577"/>
        <pc:sldMkLst>
          <pc:docMk/>
          <pc:sldMk cId="2797267308" sldId="274"/>
        </pc:sldMkLst>
        <pc:spChg chg="mod">
          <ac:chgData name="Ross Phillips" userId="S::r.phillips@uwtsd.ac.uk::c604230b-847d-4cb1-9e23-f810d4c0fde1" providerId="AD" clId="Web-{ACBE7D4D-F1AD-28AD-FCEC-731970426D76}" dt="2023-07-21T10:01:17.180" v="17" actId="20577"/>
          <ac:spMkLst>
            <pc:docMk/>
            <pc:sldMk cId="2797267308" sldId="274"/>
            <ac:spMk id="17411" creationId="{00000000-0000-0000-0000-000000000000}"/>
          </ac:spMkLst>
        </pc:spChg>
        <pc:spChg chg="mod">
          <ac:chgData name="Ross Phillips" userId="S::r.phillips@uwtsd.ac.uk::c604230b-847d-4cb1-9e23-f810d4c0fde1" providerId="AD" clId="Web-{ACBE7D4D-F1AD-28AD-FCEC-731970426D76}" dt="2023-07-21T10:01:09.164" v="15" actId="20577"/>
          <ac:spMkLst>
            <pc:docMk/>
            <pc:sldMk cId="2797267308" sldId="274"/>
            <ac:spMk id="17412" creationId="{00000000-0000-0000-0000-000000000000}"/>
          </ac:spMkLst>
        </pc:spChg>
      </pc:sldChg>
      <pc:sldChg chg="addSp delSp modSp new mod setBg modClrScheme chgLayout">
        <pc:chgData name="Ross Phillips" userId="S::r.phillips@uwtsd.ac.uk::c604230b-847d-4cb1-9e23-f810d4c0fde1" providerId="AD" clId="Web-{ACBE7D4D-F1AD-28AD-FCEC-731970426D76}" dt="2023-07-21T09:58:24.487" v="7"/>
        <pc:sldMkLst>
          <pc:docMk/>
          <pc:sldMk cId="3443180936" sldId="294"/>
        </pc:sldMkLst>
        <pc:spChg chg="del">
          <ac:chgData name="Ross Phillips" userId="S::r.phillips@uwtsd.ac.uk::c604230b-847d-4cb1-9e23-f810d4c0fde1" providerId="AD" clId="Web-{ACBE7D4D-F1AD-28AD-FCEC-731970426D76}" dt="2023-07-21T09:58:14.924" v="1"/>
          <ac:spMkLst>
            <pc:docMk/>
            <pc:sldMk cId="3443180936" sldId="294"/>
            <ac:spMk id="2" creationId="{7C836394-7BA0-9716-5A2F-49795C107F0B}"/>
          </ac:spMkLst>
        </pc:spChg>
        <pc:spChg chg="del">
          <ac:chgData name="Ross Phillips" userId="S::r.phillips@uwtsd.ac.uk::c604230b-847d-4cb1-9e23-f810d4c0fde1" providerId="AD" clId="Web-{ACBE7D4D-F1AD-28AD-FCEC-731970426D76}" dt="2023-07-21T09:58:14.924" v="1"/>
          <ac:spMkLst>
            <pc:docMk/>
            <pc:sldMk cId="3443180936" sldId="294"/>
            <ac:spMk id="3" creationId="{643C5494-A5FC-A67D-9D5C-A913E2FDB14C}"/>
          </ac:spMkLst>
        </pc:spChg>
        <pc:spChg chg="del">
          <ac:chgData name="Ross Phillips" userId="S::r.phillips@uwtsd.ac.uk::c604230b-847d-4cb1-9e23-f810d4c0fde1" providerId="AD" clId="Web-{ACBE7D4D-F1AD-28AD-FCEC-731970426D76}" dt="2023-07-21T09:58:14.924" v="1"/>
          <ac:spMkLst>
            <pc:docMk/>
            <pc:sldMk cId="3443180936" sldId="294"/>
            <ac:spMk id="4" creationId="{A83FCB2D-6B2C-D3D1-21AD-848394F4F72E}"/>
          </ac:spMkLst>
        </pc:spChg>
        <pc:spChg chg="add del">
          <ac:chgData name="Ross Phillips" userId="S::r.phillips@uwtsd.ac.uk::c604230b-847d-4cb1-9e23-f810d4c0fde1" providerId="AD" clId="Web-{ACBE7D4D-F1AD-28AD-FCEC-731970426D76}" dt="2023-07-21T09:58:24.487" v="6"/>
          <ac:spMkLst>
            <pc:docMk/>
            <pc:sldMk cId="3443180936" sldId="294"/>
            <ac:spMk id="11" creationId="{03E8462A-FEBA-4848-81CC-3F8DA3E477BE}"/>
          </ac:spMkLst>
        </pc:spChg>
        <pc:spChg chg="add del">
          <ac:chgData name="Ross Phillips" userId="S::r.phillips@uwtsd.ac.uk::c604230b-847d-4cb1-9e23-f810d4c0fde1" providerId="AD" clId="Web-{ACBE7D4D-F1AD-28AD-FCEC-731970426D76}" dt="2023-07-21T09:58:24.487" v="6"/>
          <ac:spMkLst>
            <pc:docMk/>
            <pc:sldMk cId="3443180936" sldId="294"/>
            <ac:spMk id="24" creationId="{7941F9B1-B01B-4A84-89D9-B169AEB4E456}"/>
          </ac:spMkLst>
        </pc:spChg>
        <pc:spChg chg="add">
          <ac:chgData name="Ross Phillips" userId="S::r.phillips@uwtsd.ac.uk::c604230b-847d-4cb1-9e23-f810d4c0fde1" providerId="AD" clId="Web-{ACBE7D4D-F1AD-28AD-FCEC-731970426D76}" dt="2023-07-21T09:58:24.487" v="7"/>
          <ac:spMkLst>
            <pc:docMk/>
            <pc:sldMk cId="3443180936" sldId="294"/>
            <ac:spMk id="26" creationId="{03E8462A-FEBA-4848-81CC-3F8DA3E477BE}"/>
          </ac:spMkLst>
        </pc:spChg>
        <pc:spChg chg="add">
          <ac:chgData name="Ross Phillips" userId="S::r.phillips@uwtsd.ac.uk::c604230b-847d-4cb1-9e23-f810d4c0fde1" providerId="AD" clId="Web-{ACBE7D4D-F1AD-28AD-FCEC-731970426D76}" dt="2023-07-21T09:58:24.487" v="7"/>
          <ac:spMkLst>
            <pc:docMk/>
            <pc:sldMk cId="3443180936" sldId="294"/>
            <ac:spMk id="28" creationId="{7941F9B1-B01B-4A84-89D9-B169AEB4E456}"/>
          </ac:spMkLst>
        </pc:spChg>
        <pc:grpChg chg="add del">
          <ac:chgData name="Ross Phillips" userId="S::r.phillips@uwtsd.ac.uk::c604230b-847d-4cb1-9e23-f810d4c0fde1" providerId="AD" clId="Web-{ACBE7D4D-F1AD-28AD-FCEC-731970426D76}" dt="2023-07-21T09:58:24.487" v="6"/>
          <ac:grpSpMkLst>
            <pc:docMk/>
            <pc:sldMk cId="3443180936" sldId="294"/>
            <ac:grpSpMk id="13" creationId="{2109F83F-40FE-4DB3-84CC-09FB3340D06D}"/>
          </ac:grpSpMkLst>
        </pc:grpChg>
        <pc:grpChg chg="add">
          <ac:chgData name="Ross Phillips" userId="S::r.phillips@uwtsd.ac.uk::c604230b-847d-4cb1-9e23-f810d4c0fde1" providerId="AD" clId="Web-{ACBE7D4D-F1AD-28AD-FCEC-731970426D76}" dt="2023-07-21T09:58:24.487" v="7"/>
          <ac:grpSpMkLst>
            <pc:docMk/>
            <pc:sldMk cId="3443180936" sldId="294"/>
            <ac:grpSpMk id="27" creationId="{2109F83F-40FE-4DB3-84CC-09FB3340D06D}"/>
          </ac:grpSpMkLst>
        </pc:grpChg>
        <pc:picChg chg="add mod">
          <ac:chgData name="Ross Phillips" userId="S::r.phillips@uwtsd.ac.uk::c604230b-847d-4cb1-9e23-f810d4c0fde1" providerId="AD" clId="Web-{ACBE7D4D-F1AD-28AD-FCEC-731970426D76}" dt="2023-07-21T09:58:24.487" v="7"/>
          <ac:picMkLst>
            <pc:docMk/>
            <pc:sldMk cId="3443180936" sldId="294"/>
            <ac:picMk id="6" creationId="{7D717077-10FD-A4ED-1E6F-2A9374FC29E4}"/>
          </ac:picMkLst>
        </pc:picChg>
      </pc:sldChg>
      <pc:sldChg chg="addSp delSp modSp new mod setBg modClrScheme chgLayout">
        <pc:chgData name="Ross Phillips" userId="S::r.phillips@uwtsd.ac.uk::c604230b-847d-4cb1-9e23-f810d4c0fde1" providerId="AD" clId="Web-{ACBE7D4D-F1AD-28AD-FCEC-731970426D76}" dt="2023-07-21T09:58:59.894" v="12"/>
        <pc:sldMkLst>
          <pc:docMk/>
          <pc:sldMk cId="194134065" sldId="295"/>
        </pc:sldMkLst>
        <pc:spChg chg="del">
          <ac:chgData name="Ross Phillips" userId="S::r.phillips@uwtsd.ac.uk::c604230b-847d-4cb1-9e23-f810d4c0fde1" providerId="AD" clId="Web-{ACBE7D4D-F1AD-28AD-FCEC-731970426D76}" dt="2023-07-21T09:58:39.441" v="10"/>
          <ac:spMkLst>
            <pc:docMk/>
            <pc:sldMk cId="194134065" sldId="295"/>
            <ac:spMk id="2" creationId="{78E5AF29-650B-3B64-9523-B9DEEB866BAC}"/>
          </ac:spMkLst>
        </pc:spChg>
        <pc:spChg chg="del">
          <ac:chgData name="Ross Phillips" userId="S::r.phillips@uwtsd.ac.uk::c604230b-847d-4cb1-9e23-f810d4c0fde1" providerId="AD" clId="Web-{ACBE7D4D-F1AD-28AD-FCEC-731970426D76}" dt="2023-07-21T09:58:39.441" v="10"/>
          <ac:spMkLst>
            <pc:docMk/>
            <pc:sldMk cId="194134065" sldId="295"/>
            <ac:spMk id="3" creationId="{07682F29-2889-4542-8E83-7D8DD22D78F7}"/>
          </ac:spMkLst>
        </pc:spChg>
        <pc:spChg chg="del">
          <ac:chgData name="Ross Phillips" userId="S::r.phillips@uwtsd.ac.uk::c604230b-847d-4cb1-9e23-f810d4c0fde1" providerId="AD" clId="Web-{ACBE7D4D-F1AD-28AD-FCEC-731970426D76}" dt="2023-07-21T09:58:39.441" v="10"/>
          <ac:spMkLst>
            <pc:docMk/>
            <pc:sldMk cId="194134065" sldId="295"/>
            <ac:spMk id="4" creationId="{2DAD584B-BAEA-A80A-CD51-BF51596A6DB2}"/>
          </ac:spMkLst>
        </pc:spChg>
        <pc:spChg chg="add">
          <ac:chgData name="Ross Phillips" userId="S::r.phillips@uwtsd.ac.uk::c604230b-847d-4cb1-9e23-f810d4c0fde1" providerId="AD" clId="Web-{ACBE7D4D-F1AD-28AD-FCEC-731970426D76}" dt="2023-07-21T09:58:59.894" v="12"/>
          <ac:spMkLst>
            <pc:docMk/>
            <pc:sldMk cId="194134065" sldId="295"/>
            <ac:spMk id="11" creationId="{03E8462A-FEBA-4848-81CC-3F8DA3E477BE}"/>
          </ac:spMkLst>
        </pc:spChg>
        <pc:spChg chg="add">
          <ac:chgData name="Ross Phillips" userId="S::r.phillips@uwtsd.ac.uk::c604230b-847d-4cb1-9e23-f810d4c0fde1" providerId="AD" clId="Web-{ACBE7D4D-F1AD-28AD-FCEC-731970426D76}" dt="2023-07-21T09:58:59.894" v="12"/>
          <ac:spMkLst>
            <pc:docMk/>
            <pc:sldMk cId="194134065" sldId="295"/>
            <ac:spMk id="24" creationId="{7941F9B1-B01B-4A84-89D9-B169AEB4E456}"/>
          </ac:spMkLst>
        </pc:spChg>
        <pc:grpChg chg="add">
          <ac:chgData name="Ross Phillips" userId="S::r.phillips@uwtsd.ac.uk::c604230b-847d-4cb1-9e23-f810d4c0fde1" providerId="AD" clId="Web-{ACBE7D4D-F1AD-28AD-FCEC-731970426D76}" dt="2023-07-21T09:58:59.894" v="12"/>
          <ac:grpSpMkLst>
            <pc:docMk/>
            <pc:sldMk cId="194134065" sldId="295"/>
            <ac:grpSpMk id="13" creationId="{2109F83F-40FE-4DB3-84CC-09FB3340D06D}"/>
          </ac:grpSpMkLst>
        </pc:grpChg>
        <pc:picChg chg="add mod">
          <ac:chgData name="Ross Phillips" userId="S::r.phillips@uwtsd.ac.uk::c604230b-847d-4cb1-9e23-f810d4c0fde1" providerId="AD" clId="Web-{ACBE7D4D-F1AD-28AD-FCEC-731970426D76}" dt="2023-07-21T09:58:59.894" v="12"/>
          <ac:picMkLst>
            <pc:docMk/>
            <pc:sldMk cId="194134065" sldId="295"/>
            <ac:picMk id="6" creationId="{35260E73-741A-10DE-D0CE-8A9B5D3C6107}"/>
          </ac:picMkLst>
        </pc:picChg>
      </pc:sldChg>
    </pc:docChg>
  </pc:docChgLst>
  <pc:docChgLst>
    <pc:chgData name="Ross Phillips" userId="c604230b-847d-4cb1-9e23-f810d4c0fde1" providerId="ADAL" clId="{879AD927-00F2-43C7-ABB8-3E6602D2F104}"/>
    <pc:docChg chg="undo custSel delSld modSld">
      <pc:chgData name="Ross Phillips" userId="c604230b-847d-4cb1-9e23-f810d4c0fde1" providerId="ADAL" clId="{879AD927-00F2-43C7-ABB8-3E6602D2F104}" dt="2024-08-19T14:00:45.555" v="212" actId="700"/>
      <pc:docMkLst>
        <pc:docMk/>
      </pc:docMkLst>
      <pc:sldChg chg="modSp mod">
        <pc:chgData name="Ross Phillips" userId="c604230b-847d-4cb1-9e23-f810d4c0fde1" providerId="ADAL" clId="{879AD927-00F2-43C7-ABB8-3E6602D2F104}" dt="2024-08-19T13:52:01.936" v="0" actId="6549"/>
        <pc:sldMkLst>
          <pc:docMk/>
          <pc:sldMk cId="4219326058" sldId="256"/>
        </pc:sldMkLst>
        <pc:spChg chg="mod">
          <ac:chgData name="Ross Phillips" userId="c604230b-847d-4cb1-9e23-f810d4c0fde1" providerId="ADAL" clId="{879AD927-00F2-43C7-ABB8-3E6602D2F104}" dt="2024-08-19T13:52:01.936" v="0" actId="6549"/>
          <ac:spMkLst>
            <pc:docMk/>
            <pc:sldMk cId="4219326058" sldId="256"/>
            <ac:spMk id="2" creationId="{00000000-0000-0000-0000-000000000000}"/>
          </ac:spMkLst>
        </pc:spChg>
      </pc:sldChg>
      <pc:sldChg chg="addSp delSp modSp mod modClrScheme chgLayout">
        <pc:chgData name="Ross Phillips" userId="c604230b-847d-4cb1-9e23-f810d4c0fde1" providerId="ADAL" clId="{879AD927-00F2-43C7-ABB8-3E6602D2F104}" dt="2024-08-19T13:52:43.723" v="11" actId="14100"/>
        <pc:sldMkLst>
          <pc:docMk/>
          <pc:sldMk cId="3214929073" sldId="261"/>
        </pc:sldMkLst>
        <pc:spChg chg="add del mod">
          <ac:chgData name="Ross Phillips" userId="c604230b-847d-4cb1-9e23-f810d4c0fde1" providerId="ADAL" clId="{879AD927-00F2-43C7-ABB8-3E6602D2F104}" dt="2024-08-19T13:52:30.623" v="8" actId="6264"/>
          <ac:spMkLst>
            <pc:docMk/>
            <pc:sldMk cId="3214929073" sldId="261"/>
            <ac:spMk id="3" creationId="{F60BFCCF-C5DC-90F2-04FB-3464F67E6A81}"/>
          </ac:spMkLst>
        </pc:spChg>
        <pc:spChg chg="add del mod">
          <ac:chgData name="Ross Phillips" userId="c604230b-847d-4cb1-9e23-f810d4c0fde1" providerId="ADAL" clId="{879AD927-00F2-43C7-ABB8-3E6602D2F104}" dt="2024-08-19T13:52:30.623" v="8" actId="6264"/>
          <ac:spMkLst>
            <pc:docMk/>
            <pc:sldMk cId="3214929073" sldId="261"/>
            <ac:spMk id="4" creationId="{147AB1A8-E756-05E4-ED3A-35EAC1C080EB}"/>
          </ac:spMkLst>
        </pc:spChg>
        <pc:spChg chg="del mod">
          <ac:chgData name="Ross Phillips" userId="c604230b-847d-4cb1-9e23-f810d4c0fde1" providerId="ADAL" clId="{879AD927-00F2-43C7-ABB8-3E6602D2F104}" dt="2024-08-19T13:52:16.240" v="5" actId="478"/>
          <ac:spMkLst>
            <pc:docMk/>
            <pc:sldMk cId="3214929073" sldId="261"/>
            <ac:spMk id="7" creationId="{00000000-0000-0000-0000-000000000000}"/>
          </ac:spMkLst>
        </pc:spChg>
        <pc:spChg chg="mod ord">
          <ac:chgData name="Ross Phillips" userId="c604230b-847d-4cb1-9e23-f810d4c0fde1" providerId="ADAL" clId="{879AD927-00F2-43C7-ABB8-3E6602D2F104}" dt="2024-08-19T13:52:35.375" v="9" actId="700"/>
          <ac:spMkLst>
            <pc:docMk/>
            <pc:sldMk cId="3214929073" sldId="261"/>
            <ac:spMk id="6146" creationId="{00000000-0000-0000-0000-000000000000}"/>
          </ac:spMkLst>
        </pc:spChg>
        <pc:spChg chg="mod ord">
          <ac:chgData name="Ross Phillips" userId="c604230b-847d-4cb1-9e23-f810d4c0fde1" providerId="ADAL" clId="{879AD927-00F2-43C7-ABB8-3E6602D2F104}" dt="2024-08-19T13:52:43.723" v="11" actId="14100"/>
          <ac:spMkLst>
            <pc:docMk/>
            <pc:sldMk cId="3214929073" sldId="261"/>
            <ac:spMk id="7171" creationId="{00000000-0000-0000-0000-000000000000}"/>
          </ac:spMkLst>
        </pc:spChg>
        <pc:spChg chg="mod ord">
          <ac:chgData name="Ross Phillips" userId="c604230b-847d-4cb1-9e23-f810d4c0fde1" providerId="ADAL" clId="{879AD927-00F2-43C7-ABB8-3E6602D2F104}" dt="2024-08-19T13:52:35.375" v="9" actId="700"/>
          <ac:spMkLst>
            <pc:docMk/>
            <pc:sldMk cId="3214929073" sldId="261"/>
            <ac:spMk id="47106" creationId="{00000000-0000-0000-0000-000000000000}"/>
          </ac:spMkLst>
        </pc:spChg>
      </pc:sldChg>
      <pc:sldChg chg="modSp mod">
        <pc:chgData name="Ross Phillips" userId="c604230b-847d-4cb1-9e23-f810d4c0fde1" providerId="ADAL" clId="{879AD927-00F2-43C7-ABB8-3E6602D2F104}" dt="2024-08-19T13:52:54.734" v="18" actId="27636"/>
        <pc:sldMkLst>
          <pc:docMk/>
          <pc:sldMk cId="3668702089" sldId="262"/>
        </pc:sldMkLst>
        <pc:spChg chg="mod">
          <ac:chgData name="Ross Phillips" userId="c604230b-847d-4cb1-9e23-f810d4c0fde1" providerId="ADAL" clId="{879AD927-00F2-43C7-ABB8-3E6602D2F104}" dt="2024-08-19T13:52:50.853" v="15" actId="6549"/>
          <ac:spMkLst>
            <pc:docMk/>
            <pc:sldMk cId="3668702089" sldId="262"/>
            <ac:spMk id="2" creationId="{00000000-0000-0000-0000-000000000000}"/>
          </ac:spMkLst>
        </pc:spChg>
        <pc:spChg chg="mod">
          <ac:chgData name="Ross Phillips" userId="c604230b-847d-4cb1-9e23-f810d4c0fde1" providerId="ADAL" clId="{879AD927-00F2-43C7-ABB8-3E6602D2F104}" dt="2024-08-19T13:52:50.267" v="13" actId="27636"/>
          <ac:spMkLst>
            <pc:docMk/>
            <pc:sldMk cId="3668702089" sldId="262"/>
            <ac:spMk id="7171" creationId="{00000000-0000-0000-0000-000000000000}"/>
          </ac:spMkLst>
        </pc:spChg>
        <pc:spChg chg="mod">
          <ac:chgData name="Ross Phillips" userId="c604230b-847d-4cb1-9e23-f810d4c0fde1" providerId="ADAL" clId="{879AD927-00F2-43C7-ABB8-3E6602D2F104}" dt="2024-08-19T13:52:54.734" v="18" actId="27636"/>
          <ac:spMkLst>
            <pc:docMk/>
            <pc:sldMk cId="3668702089" sldId="262"/>
            <ac:spMk id="47106" creationId="{00000000-0000-0000-0000-000000000000}"/>
          </ac:spMkLst>
        </pc:spChg>
      </pc:sldChg>
      <pc:sldChg chg="delSp modSp mod modClrScheme chgLayout">
        <pc:chgData name="Ross Phillips" userId="c604230b-847d-4cb1-9e23-f810d4c0fde1" providerId="ADAL" clId="{879AD927-00F2-43C7-ABB8-3E6602D2F104}" dt="2024-08-19T13:53:32.385" v="31" actId="6549"/>
        <pc:sldMkLst>
          <pc:docMk/>
          <pc:sldMk cId="973551307" sldId="263"/>
        </pc:sldMkLst>
        <pc:spChg chg="del mod ord">
          <ac:chgData name="Ross Phillips" userId="c604230b-847d-4cb1-9e23-f810d4c0fde1" providerId="ADAL" clId="{879AD927-00F2-43C7-ABB8-3E6602D2F104}" dt="2024-08-19T13:53:22.340" v="28" actId="478"/>
          <ac:spMkLst>
            <pc:docMk/>
            <pc:sldMk cId="973551307" sldId="263"/>
            <ac:spMk id="7171" creationId="{00000000-0000-0000-0000-000000000000}"/>
          </ac:spMkLst>
        </pc:spChg>
        <pc:spChg chg="mod ord">
          <ac:chgData name="Ross Phillips" userId="c604230b-847d-4cb1-9e23-f810d4c0fde1" providerId="ADAL" clId="{879AD927-00F2-43C7-ABB8-3E6602D2F104}" dt="2024-08-19T13:53:32.385" v="31" actId="6549"/>
          <ac:spMkLst>
            <pc:docMk/>
            <pc:sldMk cId="973551307" sldId="263"/>
            <ac:spMk id="8194" creationId="{00000000-0000-0000-0000-000000000000}"/>
          </ac:spMkLst>
        </pc:spChg>
        <pc:spChg chg="mod ord">
          <ac:chgData name="Ross Phillips" userId="c604230b-847d-4cb1-9e23-f810d4c0fde1" providerId="ADAL" clId="{879AD927-00F2-43C7-ABB8-3E6602D2F104}" dt="2024-08-19T13:53:07.243" v="23" actId="700"/>
          <ac:spMkLst>
            <pc:docMk/>
            <pc:sldMk cId="973551307" sldId="263"/>
            <ac:spMk id="47106" creationId="{00000000-0000-0000-0000-000000000000}"/>
          </ac:spMkLst>
        </pc:spChg>
      </pc:sldChg>
      <pc:sldChg chg="modSp mod">
        <pc:chgData name="Ross Phillips" userId="c604230b-847d-4cb1-9e23-f810d4c0fde1" providerId="ADAL" clId="{879AD927-00F2-43C7-ABB8-3E6602D2F104}" dt="2024-08-19T13:53:47.108" v="35" actId="27636"/>
        <pc:sldMkLst>
          <pc:docMk/>
          <pc:sldMk cId="2879193516" sldId="264"/>
        </pc:sldMkLst>
        <pc:spChg chg="mod">
          <ac:chgData name="Ross Phillips" userId="c604230b-847d-4cb1-9e23-f810d4c0fde1" providerId="ADAL" clId="{879AD927-00F2-43C7-ABB8-3E6602D2F104}" dt="2024-08-19T13:53:47.108" v="35" actId="27636"/>
          <ac:spMkLst>
            <pc:docMk/>
            <pc:sldMk cId="2879193516" sldId="264"/>
            <ac:spMk id="5" creationId="{00000000-0000-0000-0000-000000000000}"/>
          </ac:spMkLst>
        </pc:spChg>
      </pc:sldChg>
      <pc:sldChg chg="del">
        <pc:chgData name="Ross Phillips" userId="c604230b-847d-4cb1-9e23-f810d4c0fde1" providerId="ADAL" clId="{879AD927-00F2-43C7-ABB8-3E6602D2F104}" dt="2024-08-19T13:53:42.967" v="32" actId="47"/>
        <pc:sldMkLst>
          <pc:docMk/>
          <pc:sldMk cId="2413906052" sldId="265"/>
        </pc:sldMkLst>
      </pc:sldChg>
      <pc:sldChg chg="delSp modSp mod modClrScheme chgLayout">
        <pc:chgData name="Ross Phillips" userId="c604230b-847d-4cb1-9e23-f810d4c0fde1" providerId="ADAL" clId="{879AD927-00F2-43C7-ABB8-3E6602D2F104}" dt="2024-08-19T13:54:15.626" v="44"/>
        <pc:sldMkLst>
          <pc:docMk/>
          <pc:sldMk cId="2353820012" sldId="266"/>
        </pc:sldMkLst>
        <pc:spChg chg="del mod ord">
          <ac:chgData name="Ross Phillips" userId="c604230b-847d-4cb1-9e23-f810d4c0fde1" providerId="ADAL" clId="{879AD927-00F2-43C7-ABB8-3E6602D2F104}" dt="2024-08-19T13:54:11.516" v="43" actId="478"/>
          <ac:spMkLst>
            <pc:docMk/>
            <pc:sldMk cId="2353820012" sldId="266"/>
            <ac:spMk id="7171" creationId="{00000000-0000-0000-0000-000000000000}"/>
          </ac:spMkLst>
        </pc:spChg>
        <pc:spChg chg="mod ord">
          <ac:chgData name="Ross Phillips" userId="c604230b-847d-4cb1-9e23-f810d4c0fde1" providerId="ADAL" clId="{879AD927-00F2-43C7-ABB8-3E6602D2F104}" dt="2024-08-19T13:54:15.626" v="44"/>
          <ac:spMkLst>
            <pc:docMk/>
            <pc:sldMk cId="2353820012" sldId="266"/>
            <ac:spMk id="9218" creationId="{00000000-0000-0000-0000-000000000000}"/>
          </ac:spMkLst>
        </pc:spChg>
        <pc:spChg chg="mod ord">
          <ac:chgData name="Ross Phillips" userId="c604230b-847d-4cb1-9e23-f810d4c0fde1" providerId="ADAL" clId="{879AD927-00F2-43C7-ABB8-3E6602D2F104}" dt="2024-08-19T13:54:02.954" v="39" actId="700"/>
          <ac:spMkLst>
            <pc:docMk/>
            <pc:sldMk cId="2353820012" sldId="266"/>
            <ac:spMk id="47106" creationId="{00000000-0000-0000-0000-000000000000}"/>
          </ac:spMkLst>
        </pc:spChg>
      </pc:sldChg>
      <pc:sldChg chg="delSp modSp mod modClrScheme chgLayout">
        <pc:chgData name="Ross Phillips" userId="c604230b-847d-4cb1-9e23-f810d4c0fde1" providerId="ADAL" clId="{879AD927-00F2-43C7-ABB8-3E6602D2F104}" dt="2024-08-19T13:54:35.937" v="53" actId="6549"/>
        <pc:sldMkLst>
          <pc:docMk/>
          <pc:sldMk cId="3429120601" sldId="267"/>
        </pc:sldMkLst>
        <pc:spChg chg="mod">
          <ac:chgData name="Ross Phillips" userId="c604230b-847d-4cb1-9e23-f810d4c0fde1" providerId="ADAL" clId="{879AD927-00F2-43C7-ABB8-3E6602D2F104}" dt="2024-08-19T13:54:20.364" v="45" actId="1076"/>
          <ac:spMkLst>
            <pc:docMk/>
            <pc:sldMk cId="3429120601" sldId="267"/>
            <ac:spMk id="8" creationId="{00000000-0000-0000-0000-000000000000}"/>
          </ac:spMkLst>
        </pc:spChg>
        <pc:spChg chg="mod ord">
          <ac:chgData name="Ross Phillips" userId="c604230b-847d-4cb1-9e23-f810d4c0fde1" providerId="ADAL" clId="{879AD927-00F2-43C7-ABB8-3E6602D2F104}" dt="2024-08-19T13:54:33.848" v="52" actId="27636"/>
          <ac:spMkLst>
            <pc:docMk/>
            <pc:sldMk cId="3429120601" sldId="267"/>
            <ac:spMk id="7171" creationId="{00000000-0000-0000-0000-000000000000}"/>
          </ac:spMkLst>
        </pc:spChg>
        <pc:spChg chg="del mod ord">
          <ac:chgData name="Ross Phillips" userId="c604230b-847d-4cb1-9e23-f810d4c0fde1" providerId="ADAL" clId="{879AD927-00F2-43C7-ABB8-3E6602D2F104}" dt="2024-08-19T13:54:33.817" v="51" actId="700"/>
          <ac:spMkLst>
            <pc:docMk/>
            <pc:sldMk cId="3429120601" sldId="267"/>
            <ac:spMk id="10242" creationId="{00000000-0000-0000-0000-000000000000}"/>
          </ac:spMkLst>
        </pc:spChg>
        <pc:spChg chg="mod ord">
          <ac:chgData name="Ross Phillips" userId="c604230b-847d-4cb1-9e23-f810d4c0fde1" providerId="ADAL" clId="{879AD927-00F2-43C7-ABB8-3E6602D2F104}" dt="2024-08-19T13:54:35.937" v="53" actId="6549"/>
          <ac:spMkLst>
            <pc:docMk/>
            <pc:sldMk cId="3429120601" sldId="267"/>
            <ac:spMk id="47106" creationId="{00000000-0000-0000-0000-000000000000}"/>
          </ac:spMkLst>
        </pc:spChg>
      </pc:sldChg>
      <pc:sldChg chg="delSp modSp mod modClrScheme chgLayout">
        <pc:chgData name="Ross Phillips" userId="c604230b-847d-4cb1-9e23-f810d4c0fde1" providerId="ADAL" clId="{879AD927-00F2-43C7-ABB8-3E6602D2F104}" dt="2024-08-19T13:55:10.874" v="73"/>
        <pc:sldMkLst>
          <pc:docMk/>
          <pc:sldMk cId="1319834293" sldId="268"/>
        </pc:sldMkLst>
        <pc:spChg chg="mod ord">
          <ac:chgData name="Ross Phillips" userId="c604230b-847d-4cb1-9e23-f810d4c0fde1" providerId="ADAL" clId="{879AD927-00F2-43C7-ABB8-3E6602D2F104}" dt="2024-08-19T13:54:58.661" v="68" actId="700"/>
          <ac:spMkLst>
            <pc:docMk/>
            <pc:sldMk cId="1319834293" sldId="268"/>
            <ac:spMk id="13" creationId="{E080F31B-52FE-7234-2806-288C0F9B4CE0}"/>
          </ac:spMkLst>
        </pc:spChg>
        <pc:spChg chg="del mod ord">
          <ac:chgData name="Ross Phillips" userId="c604230b-847d-4cb1-9e23-f810d4c0fde1" providerId="ADAL" clId="{879AD927-00F2-43C7-ABB8-3E6602D2F104}" dt="2024-08-19T13:55:06.235" v="72" actId="478"/>
          <ac:spMkLst>
            <pc:docMk/>
            <pc:sldMk cId="1319834293" sldId="268"/>
            <ac:spMk id="14" creationId="{ACB25A40-B11D-4508-C485-D8B341CD0F16}"/>
          </ac:spMkLst>
        </pc:spChg>
        <pc:spChg chg="mod ord">
          <ac:chgData name="Ross Phillips" userId="c604230b-847d-4cb1-9e23-f810d4c0fde1" providerId="ADAL" clId="{879AD927-00F2-43C7-ABB8-3E6602D2F104}" dt="2024-08-19T13:55:10.874" v="73"/>
          <ac:spMkLst>
            <pc:docMk/>
            <pc:sldMk cId="1319834293" sldId="268"/>
            <ac:spMk id="11266" creationId="{00000000-0000-0000-0000-000000000000}"/>
          </ac:spMkLst>
        </pc:spChg>
      </pc:sldChg>
      <pc:sldChg chg="delSp modSp mod modClrScheme chgLayout">
        <pc:chgData name="Ross Phillips" userId="c604230b-847d-4cb1-9e23-f810d4c0fde1" providerId="ADAL" clId="{879AD927-00F2-43C7-ABB8-3E6602D2F104}" dt="2024-08-19T13:55:48.863" v="81" actId="700"/>
        <pc:sldMkLst>
          <pc:docMk/>
          <pc:sldMk cId="1682248943" sldId="271"/>
        </pc:sldMkLst>
        <pc:spChg chg="mod ord">
          <ac:chgData name="Ross Phillips" userId="c604230b-847d-4cb1-9e23-f810d4c0fde1" providerId="ADAL" clId="{879AD927-00F2-43C7-ABB8-3E6602D2F104}" dt="2024-08-19T13:55:48.863" v="81" actId="700"/>
          <ac:spMkLst>
            <pc:docMk/>
            <pc:sldMk cId="1682248943" sldId="271"/>
            <ac:spMk id="4098" creationId="{00000000-0000-0000-0000-000000000000}"/>
          </ac:spMkLst>
        </pc:spChg>
        <pc:spChg chg="del mod ord">
          <ac:chgData name="Ross Phillips" userId="c604230b-847d-4cb1-9e23-f810d4c0fde1" providerId="ADAL" clId="{879AD927-00F2-43C7-ABB8-3E6602D2F104}" dt="2024-08-19T13:55:48.863" v="81" actId="700"/>
          <ac:spMkLst>
            <pc:docMk/>
            <pc:sldMk cId="1682248943" sldId="271"/>
            <ac:spMk id="14339" creationId="{00000000-0000-0000-0000-000000000000}"/>
          </ac:spMkLst>
        </pc:spChg>
        <pc:spChg chg="mod ord">
          <ac:chgData name="Ross Phillips" userId="c604230b-847d-4cb1-9e23-f810d4c0fde1" providerId="ADAL" clId="{879AD927-00F2-43C7-ABB8-3E6602D2F104}" dt="2024-08-19T13:55:48.863" v="81" actId="700"/>
          <ac:spMkLst>
            <pc:docMk/>
            <pc:sldMk cId="1682248943" sldId="271"/>
            <ac:spMk id="14340" creationId="{00000000-0000-0000-0000-000000000000}"/>
          </ac:spMkLst>
        </pc:spChg>
      </pc:sldChg>
      <pc:sldChg chg="delSp modSp mod modClrScheme chgLayout">
        <pc:chgData name="Ross Phillips" userId="c604230b-847d-4cb1-9e23-f810d4c0fde1" providerId="ADAL" clId="{879AD927-00F2-43C7-ABB8-3E6602D2F104}" dt="2024-08-19T13:55:59.425" v="85" actId="700"/>
        <pc:sldMkLst>
          <pc:docMk/>
          <pc:sldMk cId="587321212" sldId="272"/>
        </pc:sldMkLst>
        <pc:spChg chg="mod ord">
          <ac:chgData name="Ross Phillips" userId="c604230b-847d-4cb1-9e23-f810d4c0fde1" providerId="ADAL" clId="{879AD927-00F2-43C7-ABB8-3E6602D2F104}" dt="2024-08-19T13:55:59.425" v="85" actId="700"/>
          <ac:spMkLst>
            <pc:docMk/>
            <pc:sldMk cId="587321212" sldId="272"/>
            <ac:spMk id="5122" creationId="{00000000-0000-0000-0000-000000000000}"/>
          </ac:spMkLst>
        </pc:spChg>
        <pc:spChg chg="del mod ord">
          <ac:chgData name="Ross Phillips" userId="c604230b-847d-4cb1-9e23-f810d4c0fde1" providerId="ADAL" clId="{879AD927-00F2-43C7-ABB8-3E6602D2F104}" dt="2024-08-19T13:55:59.425" v="85" actId="700"/>
          <ac:spMkLst>
            <pc:docMk/>
            <pc:sldMk cId="587321212" sldId="272"/>
            <ac:spMk id="15363" creationId="{00000000-0000-0000-0000-000000000000}"/>
          </ac:spMkLst>
        </pc:spChg>
        <pc:spChg chg="mod ord">
          <ac:chgData name="Ross Phillips" userId="c604230b-847d-4cb1-9e23-f810d4c0fde1" providerId="ADAL" clId="{879AD927-00F2-43C7-ABB8-3E6602D2F104}" dt="2024-08-19T13:55:59.425" v="85" actId="700"/>
          <ac:spMkLst>
            <pc:docMk/>
            <pc:sldMk cId="587321212" sldId="272"/>
            <ac:spMk id="15364" creationId="{00000000-0000-0000-0000-000000000000}"/>
          </ac:spMkLst>
        </pc:spChg>
      </pc:sldChg>
      <pc:sldChg chg="delSp modSp mod modClrScheme chgLayout">
        <pc:chgData name="Ross Phillips" userId="c604230b-847d-4cb1-9e23-f810d4c0fde1" providerId="ADAL" clId="{879AD927-00F2-43C7-ABB8-3E6602D2F104}" dt="2024-08-19T13:56:07.566" v="87" actId="700"/>
        <pc:sldMkLst>
          <pc:docMk/>
          <pc:sldMk cId="1451495204" sldId="273"/>
        </pc:sldMkLst>
        <pc:spChg chg="mod ord">
          <ac:chgData name="Ross Phillips" userId="c604230b-847d-4cb1-9e23-f810d4c0fde1" providerId="ADAL" clId="{879AD927-00F2-43C7-ABB8-3E6602D2F104}" dt="2024-08-19T13:56:07.566" v="87" actId="700"/>
          <ac:spMkLst>
            <pc:docMk/>
            <pc:sldMk cId="1451495204" sldId="273"/>
            <ac:spMk id="6146" creationId="{00000000-0000-0000-0000-000000000000}"/>
          </ac:spMkLst>
        </pc:spChg>
        <pc:spChg chg="del mod ord">
          <ac:chgData name="Ross Phillips" userId="c604230b-847d-4cb1-9e23-f810d4c0fde1" providerId="ADAL" clId="{879AD927-00F2-43C7-ABB8-3E6602D2F104}" dt="2024-08-19T13:56:07.566" v="87" actId="700"/>
          <ac:spMkLst>
            <pc:docMk/>
            <pc:sldMk cId="1451495204" sldId="273"/>
            <ac:spMk id="16387" creationId="{00000000-0000-0000-0000-000000000000}"/>
          </ac:spMkLst>
        </pc:spChg>
        <pc:spChg chg="mod ord">
          <ac:chgData name="Ross Phillips" userId="c604230b-847d-4cb1-9e23-f810d4c0fde1" providerId="ADAL" clId="{879AD927-00F2-43C7-ABB8-3E6602D2F104}" dt="2024-08-19T13:56:07.566" v="87" actId="700"/>
          <ac:spMkLst>
            <pc:docMk/>
            <pc:sldMk cId="1451495204" sldId="273"/>
            <ac:spMk id="16388" creationId="{00000000-0000-0000-0000-000000000000}"/>
          </ac:spMkLst>
        </pc:spChg>
      </pc:sldChg>
      <pc:sldChg chg="delSp modSp mod modClrScheme chgLayout">
        <pc:chgData name="Ross Phillips" userId="c604230b-847d-4cb1-9e23-f810d4c0fde1" providerId="ADAL" clId="{879AD927-00F2-43C7-ABB8-3E6602D2F104}" dt="2024-08-19T13:56:17.481" v="90" actId="700"/>
        <pc:sldMkLst>
          <pc:docMk/>
          <pc:sldMk cId="2797267308" sldId="274"/>
        </pc:sldMkLst>
        <pc:spChg chg="mod ord">
          <ac:chgData name="Ross Phillips" userId="c604230b-847d-4cb1-9e23-f810d4c0fde1" providerId="ADAL" clId="{879AD927-00F2-43C7-ABB8-3E6602D2F104}" dt="2024-08-19T13:56:17.481" v="90" actId="700"/>
          <ac:spMkLst>
            <pc:docMk/>
            <pc:sldMk cId="2797267308" sldId="274"/>
            <ac:spMk id="8194" creationId="{00000000-0000-0000-0000-000000000000}"/>
          </ac:spMkLst>
        </pc:spChg>
        <pc:spChg chg="del mod ord">
          <ac:chgData name="Ross Phillips" userId="c604230b-847d-4cb1-9e23-f810d4c0fde1" providerId="ADAL" clId="{879AD927-00F2-43C7-ABB8-3E6602D2F104}" dt="2024-08-19T13:56:17.481" v="90" actId="700"/>
          <ac:spMkLst>
            <pc:docMk/>
            <pc:sldMk cId="2797267308" sldId="274"/>
            <ac:spMk id="17411" creationId="{00000000-0000-0000-0000-000000000000}"/>
          </ac:spMkLst>
        </pc:spChg>
        <pc:spChg chg="mod ord">
          <ac:chgData name="Ross Phillips" userId="c604230b-847d-4cb1-9e23-f810d4c0fde1" providerId="ADAL" clId="{879AD927-00F2-43C7-ABB8-3E6602D2F104}" dt="2024-08-19T13:56:17.481" v="90" actId="700"/>
          <ac:spMkLst>
            <pc:docMk/>
            <pc:sldMk cId="2797267308" sldId="274"/>
            <ac:spMk id="17412" creationId="{00000000-0000-0000-0000-000000000000}"/>
          </ac:spMkLst>
        </pc:spChg>
      </pc:sldChg>
      <pc:sldChg chg="delSp modSp mod modClrScheme chgLayout">
        <pc:chgData name="Ross Phillips" userId="c604230b-847d-4cb1-9e23-f810d4c0fde1" providerId="ADAL" clId="{879AD927-00F2-43C7-ABB8-3E6602D2F104}" dt="2024-08-19T13:56:36.565" v="102" actId="27636"/>
        <pc:sldMkLst>
          <pc:docMk/>
          <pc:sldMk cId="3558926730" sldId="275"/>
        </pc:sldMkLst>
        <pc:spChg chg="mod ord">
          <ac:chgData name="Ross Phillips" userId="c604230b-847d-4cb1-9e23-f810d4c0fde1" providerId="ADAL" clId="{879AD927-00F2-43C7-ABB8-3E6602D2F104}" dt="2024-08-19T13:56:36.518" v="101" actId="700"/>
          <ac:spMkLst>
            <pc:docMk/>
            <pc:sldMk cId="3558926730" sldId="275"/>
            <ac:spMk id="10242" creationId="{00000000-0000-0000-0000-000000000000}"/>
          </ac:spMkLst>
        </pc:spChg>
        <pc:spChg chg="del mod ord">
          <ac:chgData name="Ross Phillips" userId="c604230b-847d-4cb1-9e23-f810d4c0fde1" providerId="ADAL" clId="{879AD927-00F2-43C7-ABB8-3E6602D2F104}" dt="2024-08-19T13:56:36.518" v="101" actId="700"/>
          <ac:spMkLst>
            <pc:docMk/>
            <pc:sldMk cId="3558926730" sldId="275"/>
            <ac:spMk id="18435" creationId="{00000000-0000-0000-0000-000000000000}"/>
          </ac:spMkLst>
        </pc:spChg>
        <pc:spChg chg="mod ord">
          <ac:chgData name="Ross Phillips" userId="c604230b-847d-4cb1-9e23-f810d4c0fde1" providerId="ADAL" clId="{879AD927-00F2-43C7-ABB8-3E6602D2F104}" dt="2024-08-19T13:56:36.565" v="102" actId="27636"/>
          <ac:spMkLst>
            <pc:docMk/>
            <pc:sldMk cId="3558926730" sldId="275"/>
            <ac:spMk id="18436" creationId="{00000000-0000-0000-0000-000000000000}"/>
          </ac:spMkLst>
        </pc:spChg>
      </pc:sldChg>
      <pc:sldChg chg="delSp modSp mod modClrScheme chgLayout">
        <pc:chgData name="Ross Phillips" userId="c604230b-847d-4cb1-9e23-f810d4c0fde1" providerId="ADAL" clId="{879AD927-00F2-43C7-ABB8-3E6602D2F104}" dt="2024-08-19T13:56:53.312" v="108" actId="700"/>
        <pc:sldMkLst>
          <pc:docMk/>
          <pc:sldMk cId="598032755" sldId="276"/>
        </pc:sldMkLst>
        <pc:spChg chg="mod ord">
          <ac:chgData name="Ross Phillips" userId="c604230b-847d-4cb1-9e23-f810d4c0fde1" providerId="ADAL" clId="{879AD927-00F2-43C7-ABB8-3E6602D2F104}" dt="2024-08-19T13:56:53.312" v="108" actId="700"/>
          <ac:spMkLst>
            <pc:docMk/>
            <pc:sldMk cId="598032755" sldId="276"/>
            <ac:spMk id="7170" creationId="{00000000-0000-0000-0000-000000000000}"/>
          </ac:spMkLst>
        </pc:spChg>
        <pc:spChg chg="del mod ord">
          <ac:chgData name="Ross Phillips" userId="c604230b-847d-4cb1-9e23-f810d4c0fde1" providerId="ADAL" clId="{879AD927-00F2-43C7-ABB8-3E6602D2F104}" dt="2024-08-19T13:56:53.312" v="108" actId="700"/>
          <ac:spMkLst>
            <pc:docMk/>
            <pc:sldMk cId="598032755" sldId="276"/>
            <ac:spMk id="19459" creationId="{00000000-0000-0000-0000-000000000000}"/>
          </ac:spMkLst>
        </pc:spChg>
        <pc:spChg chg="mod ord">
          <ac:chgData name="Ross Phillips" userId="c604230b-847d-4cb1-9e23-f810d4c0fde1" providerId="ADAL" clId="{879AD927-00F2-43C7-ABB8-3E6602D2F104}" dt="2024-08-19T13:56:53.312" v="108" actId="700"/>
          <ac:spMkLst>
            <pc:docMk/>
            <pc:sldMk cId="598032755" sldId="276"/>
            <ac:spMk id="19460" creationId="{00000000-0000-0000-0000-000000000000}"/>
          </ac:spMkLst>
        </pc:spChg>
      </pc:sldChg>
      <pc:sldChg chg="delSp modSp mod modClrScheme chgLayout">
        <pc:chgData name="Ross Phillips" userId="c604230b-847d-4cb1-9e23-f810d4c0fde1" providerId="ADAL" clId="{879AD927-00F2-43C7-ABB8-3E6602D2F104}" dt="2024-08-19T13:57:14.417" v="118" actId="27636"/>
        <pc:sldMkLst>
          <pc:docMk/>
          <pc:sldMk cId="2846714290" sldId="277"/>
        </pc:sldMkLst>
        <pc:spChg chg="mod ord">
          <ac:chgData name="Ross Phillips" userId="c604230b-847d-4cb1-9e23-f810d4c0fde1" providerId="ADAL" clId="{879AD927-00F2-43C7-ABB8-3E6602D2F104}" dt="2024-08-19T13:57:14.370" v="117" actId="700"/>
          <ac:spMkLst>
            <pc:docMk/>
            <pc:sldMk cId="2846714290" sldId="277"/>
            <ac:spMk id="12290" creationId="{00000000-0000-0000-0000-000000000000}"/>
          </ac:spMkLst>
        </pc:spChg>
        <pc:spChg chg="del mod ord">
          <ac:chgData name="Ross Phillips" userId="c604230b-847d-4cb1-9e23-f810d4c0fde1" providerId="ADAL" clId="{879AD927-00F2-43C7-ABB8-3E6602D2F104}" dt="2024-08-19T13:57:14.370" v="117" actId="700"/>
          <ac:spMkLst>
            <pc:docMk/>
            <pc:sldMk cId="2846714290" sldId="277"/>
            <ac:spMk id="20484" creationId="{00000000-0000-0000-0000-000000000000}"/>
          </ac:spMkLst>
        </pc:spChg>
        <pc:spChg chg="mod ord">
          <ac:chgData name="Ross Phillips" userId="c604230b-847d-4cb1-9e23-f810d4c0fde1" providerId="ADAL" clId="{879AD927-00F2-43C7-ABB8-3E6602D2F104}" dt="2024-08-19T13:57:14.417" v="118" actId="27636"/>
          <ac:spMkLst>
            <pc:docMk/>
            <pc:sldMk cId="2846714290" sldId="277"/>
            <ac:spMk id="20485" creationId="{00000000-0000-0000-0000-000000000000}"/>
          </ac:spMkLst>
        </pc:spChg>
      </pc:sldChg>
      <pc:sldChg chg="delSp modSp mod modClrScheme chgLayout">
        <pc:chgData name="Ross Phillips" userId="c604230b-847d-4cb1-9e23-f810d4c0fde1" providerId="ADAL" clId="{879AD927-00F2-43C7-ABB8-3E6602D2F104}" dt="2024-08-19T13:57:25.999" v="127" actId="27636"/>
        <pc:sldMkLst>
          <pc:docMk/>
          <pc:sldMk cId="4119375453" sldId="278"/>
        </pc:sldMkLst>
        <pc:spChg chg="mod ord">
          <ac:chgData name="Ross Phillips" userId="c604230b-847d-4cb1-9e23-f810d4c0fde1" providerId="ADAL" clId="{879AD927-00F2-43C7-ABB8-3E6602D2F104}" dt="2024-08-19T13:57:25.967" v="126" actId="700"/>
          <ac:spMkLst>
            <pc:docMk/>
            <pc:sldMk cId="4119375453" sldId="278"/>
            <ac:spMk id="15362" creationId="{00000000-0000-0000-0000-000000000000}"/>
          </ac:spMkLst>
        </pc:spChg>
        <pc:spChg chg="del mod ord">
          <ac:chgData name="Ross Phillips" userId="c604230b-847d-4cb1-9e23-f810d4c0fde1" providerId="ADAL" clId="{879AD927-00F2-43C7-ABB8-3E6602D2F104}" dt="2024-08-19T13:57:25.967" v="126" actId="700"/>
          <ac:spMkLst>
            <pc:docMk/>
            <pc:sldMk cId="4119375453" sldId="278"/>
            <ac:spMk id="21507" creationId="{00000000-0000-0000-0000-000000000000}"/>
          </ac:spMkLst>
        </pc:spChg>
        <pc:spChg chg="mod ord">
          <ac:chgData name="Ross Phillips" userId="c604230b-847d-4cb1-9e23-f810d4c0fde1" providerId="ADAL" clId="{879AD927-00F2-43C7-ABB8-3E6602D2F104}" dt="2024-08-19T13:57:25.999" v="127" actId="27636"/>
          <ac:spMkLst>
            <pc:docMk/>
            <pc:sldMk cId="4119375453" sldId="278"/>
            <ac:spMk id="21508" creationId="{00000000-0000-0000-0000-000000000000}"/>
          </ac:spMkLst>
        </pc:spChg>
      </pc:sldChg>
      <pc:sldChg chg="delSp modSp mod modClrScheme chgLayout">
        <pc:chgData name="Ross Phillips" userId="c604230b-847d-4cb1-9e23-f810d4c0fde1" providerId="ADAL" clId="{879AD927-00F2-43C7-ABB8-3E6602D2F104}" dt="2024-08-19T13:57:39.148" v="132" actId="27636"/>
        <pc:sldMkLst>
          <pc:docMk/>
          <pc:sldMk cId="2591094935" sldId="279"/>
        </pc:sldMkLst>
        <pc:spChg chg="mod ord">
          <ac:chgData name="Ross Phillips" userId="c604230b-847d-4cb1-9e23-f810d4c0fde1" providerId="ADAL" clId="{879AD927-00F2-43C7-ABB8-3E6602D2F104}" dt="2024-08-19T13:57:39.133" v="131" actId="700"/>
          <ac:spMkLst>
            <pc:docMk/>
            <pc:sldMk cId="2591094935" sldId="279"/>
            <ac:spMk id="16386" creationId="{00000000-0000-0000-0000-000000000000}"/>
          </ac:spMkLst>
        </pc:spChg>
        <pc:spChg chg="del mod ord">
          <ac:chgData name="Ross Phillips" userId="c604230b-847d-4cb1-9e23-f810d4c0fde1" providerId="ADAL" clId="{879AD927-00F2-43C7-ABB8-3E6602D2F104}" dt="2024-08-19T13:57:39.133" v="131" actId="700"/>
          <ac:spMkLst>
            <pc:docMk/>
            <pc:sldMk cId="2591094935" sldId="279"/>
            <ac:spMk id="22531" creationId="{00000000-0000-0000-0000-000000000000}"/>
          </ac:spMkLst>
        </pc:spChg>
        <pc:spChg chg="mod ord">
          <ac:chgData name="Ross Phillips" userId="c604230b-847d-4cb1-9e23-f810d4c0fde1" providerId="ADAL" clId="{879AD927-00F2-43C7-ABB8-3E6602D2F104}" dt="2024-08-19T13:57:39.148" v="132" actId="27636"/>
          <ac:spMkLst>
            <pc:docMk/>
            <pc:sldMk cId="2591094935" sldId="279"/>
            <ac:spMk id="22532" creationId="{00000000-0000-0000-0000-000000000000}"/>
          </ac:spMkLst>
        </pc:spChg>
      </pc:sldChg>
      <pc:sldChg chg="delSp modSp mod modClrScheme chgLayout">
        <pc:chgData name="Ross Phillips" userId="c604230b-847d-4cb1-9e23-f810d4c0fde1" providerId="ADAL" clId="{879AD927-00F2-43C7-ABB8-3E6602D2F104}" dt="2024-08-19T13:57:49.751" v="137" actId="27636"/>
        <pc:sldMkLst>
          <pc:docMk/>
          <pc:sldMk cId="4021617562" sldId="280"/>
        </pc:sldMkLst>
        <pc:spChg chg="mod ord">
          <ac:chgData name="Ross Phillips" userId="c604230b-847d-4cb1-9e23-f810d4c0fde1" providerId="ADAL" clId="{879AD927-00F2-43C7-ABB8-3E6602D2F104}" dt="2024-08-19T13:57:49.720" v="136" actId="700"/>
          <ac:spMkLst>
            <pc:docMk/>
            <pc:sldMk cId="4021617562" sldId="280"/>
            <ac:spMk id="17410" creationId="{00000000-0000-0000-0000-000000000000}"/>
          </ac:spMkLst>
        </pc:spChg>
        <pc:spChg chg="del mod ord">
          <ac:chgData name="Ross Phillips" userId="c604230b-847d-4cb1-9e23-f810d4c0fde1" providerId="ADAL" clId="{879AD927-00F2-43C7-ABB8-3E6602D2F104}" dt="2024-08-19T13:57:49.720" v="136" actId="700"/>
          <ac:spMkLst>
            <pc:docMk/>
            <pc:sldMk cId="4021617562" sldId="280"/>
            <ac:spMk id="23555" creationId="{00000000-0000-0000-0000-000000000000}"/>
          </ac:spMkLst>
        </pc:spChg>
        <pc:spChg chg="mod ord">
          <ac:chgData name="Ross Phillips" userId="c604230b-847d-4cb1-9e23-f810d4c0fde1" providerId="ADAL" clId="{879AD927-00F2-43C7-ABB8-3E6602D2F104}" dt="2024-08-19T13:57:49.751" v="137" actId="27636"/>
          <ac:spMkLst>
            <pc:docMk/>
            <pc:sldMk cId="4021617562" sldId="280"/>
            <ac:spMk id="23556" creationId="{00000000-0000-0000-0000-000000000000}"/>
          </ac:spMkLst>
        </pc:spChg>
      </pc:sldChg>
      <pc:sldChg chg="delSp modSp mod modClrScheme chgLayout">
        <pc:chgData name="Ross Phillips" userId="c604230b-847d-4cb1-9e23-f810d4c0fde1" providerId="ADAL" clId="{879AD927-00F2-43C7-ABB8-3E6602D2F104}" dt="2024-08-19T13:58:03.607" v="143" actId="700"/>
        <pc:sldMkLst>
          <pc:docMk/>
          <pc:sldMk cId="471667915" sldId="281"/>
        </pc:sldMkLst>
        <pc:spChg chg="mod ord">
          <ac:chgData name="Ross Phillips" userId="c604230b-847d-4cb1-9e23-f810d4c0fde1" providerId="ADAL" clId="{879AD927-00F2-43C7-ABB8-3E6602D2F104}" dt="2024-08-19T13:58:03.607" v="143" actId="700"/>
          <ac:spMkLst>
            <pc:docMk/>
            <pc:sldMk cId="471667915" sldId="281"/>
            <ac:spMk id="18434" creationId="{00000000-0000-0000-0000-000000000000}"/>
          </ac:spMkLst>
        </pc:spChg>
        <pc:spChg chg="del mod ord">
          <ac:chgData name="Ross Phillips" userId="c604230b-847d-4cb1-9e23-f810d4c0fde1" providerId="ADAL" clId="{879AD927-00F2-43C7-ABB8-3E6602D2F104}" dt="2024-08-19T13:58:03.607" v="143" actId="700"/>
          <ac:spMkLst>
            <pc:docMk/>
            <pc:sldMk cId="471667915" sldId="281"/>
            <ac:spMk id="24579" creationId="{00000000-0000-0000-0000-000000000000}"/>
          </ac:spMkLst>
        </pc:spChg>
        <pc:spChg chg="mod ord">
          <ac:chgData name="Ross Phillips" userId="c604230b-847d-4cb1-9e23-f810d4c0fde1" providerId="ADAL" clId="{879AD927-00F2-43C7-ABB8-3E6602D2F104}" dt="2024-08-19T13:58:03.607" v="143" actId="700"/>
          <ac:spMkLst>
            <pc:docMk/>
            <pc:sldMk cId="471667915" sldId="281"/>
            <ac:spMk id="24580" creationId="{00000000-0000-0000-0000-000000000000}"/>
          </ac:spMkLst>
        </pc:spChg>
      </pc:sldChg>
      <pc:sldChg chg="delSp modSp mod modClrScheme chgLayout">
        <pc:chgData name="Ross Phillips" userId="c604230b-847d-4cb1-9e23-f810d4c0fde1" providerId="ADAL" clId="{879AD927-00F2-43C7-ABB8-3E6602D2F104}" dt="2024-08-19T13:58:18.607" v="147" actId="700"/>
        <pc:sldMkLst>
          <pc:docMk/>
          <pc:sldMk cId="1917980432" sldId="282"/>
        </pc:sldMkLst>
        <pc:spChg chg="mod ord">
          <ac:chgData name="Ross Phillips" userId="c604230b-847d-4cb1-9e23-f810d4c0fde1" providerId="ADAL" clId="{879AD927-00F2-43C7-ABB8-3E6602D2F104}" dt="2024-08-19T13:58:18.607" v="147" actId="700"/>
          <ac:spMkLst>
            <pc:docMk/>
            <pc:sldMk cId="1917980432" sldId="282"/>
            <ac:spMk id="21506" creationId="{00000000-0000-0000-0000-000000000000}"/>
          </ac:spMkLst>
        </pc:spChg>
        <pc:spChg chg="del mod ord">
          <ac:chgData name="Ross Phillips" userId="c604230b-847d-4cb1-9e23-f810d4c0fde1" providerId="ADAL" clId="{879AD927-00F2-43C7-ABB8-3E6602D2F104}" dt="2024-08-19T13:58:18.607" v="147" actId="700"/>
          <ac:spMkLst>
            <pc:docMk/>
            <pc:sldMk cId="1917980432" sldId="282"/>
            <ac:spMk id="25603" creationId="{00000000-0000-0000-0000-000000000000}"/>
          </ac:spMkLst>
        </pc:spChg>
        <pc:spChg chg="mod ord">
          <ac:chgData name="Ross Phillips" userId="c604230b-847d-4cb1-9e23-f810d4c0fde1" providerId="ADAL" clId="{879AD927-00F2-43C7-ABB8-3E6602D2F104}" dt="2024-08-19T13:58:18.607" v="147" actId="700"/>
          <ac:spMkLst>
            <pc:docMk/>
            <pc:sldMk cId="1917980432" sldId="282"/>
            <ac:spMk id="25604" creationId="{00000000-0000-0000-0000-000000000000}"/>
          </ac:spMkLst>
        </pc:spChg>
      </pc:sldChg>
      <pc:sldChg chg="delSp modSp mod modClrScheme chgLayout">
        <pc:chgData name="Ross Phillips" userId="c604230b-847d-4cb1-9e23-f810d4c0fde1" providerId="ADAL" clId="{879AD927-00F2-43C7-ABB8-3E6602D2F104}" dt="2024-08-19T13:58:38.880" v="155" actId="700"/>
        <pc:sldMkLst>
          <pc:docMk/>
          <pc:sldMk cId="1911813078" sldId="283"/>
        </pc:sldMkLst>
        <pc:spChg chg="mod ord">
          <ac:chgData name="Ross Phillips" userId="c604230b-847d-4cb1-9e23-f810d4c0fde1" providerId="ADAL" clId="{879AD927-00F2-43C7-ABB8-3E6602D2F104}" dt="2024-08-19T13:58:38.880" v="155" actId="700"/>
          <ac:spMkLst>
            <pc:docMk/>
            <pc:sldMk cId="1911813078" sldId="283"/>
            <ac:spMk id="22530" creationId="{00000000-0000-0000-0000-000000000000}"/>
          </ac:spMkLst>
        </pc:spChg>
        <pc:spChg chg="del mod ord">
          <ac:chgData name="Ross Phillips" userId="c604230b-847d-4cb1-9e23-f810d4c0fde1" providerId="ADAL" clId="{879AD927-00F2-43C7-ABB8-3E6602D2F104}" dt="2024-08-19T13:58:38.880" v="155" actId="700"/>
          <ac:spMkLst>
            <pc:docMk/>
            <pc:sldMk cId="1911813078" sldId="283"/>
            <ac:spMk id="26627" creationId="{00000000-0000-0000-0000-000000000000}"/>
          </ac:spMkLst>
        </pc:spChg>
        <pc:spChg chg="mod ord">
          <ac:chgData name="Ross Phillips" userId="c604230b-847d-4cb1-9e23-f810d4c0fde1" providerId="ADAL" clId="{879AD927-00F2-43C7-ABB8-3E6602D2F104}" dt="2024-08-19T13:58:38.880" v="155" actId="700"/>
          <ac:spMkLst>
            <pc:docMk/>
            <pc:sldMk cId="1911813078" sldId="283"/>
            <ac:spMk id="26628" creationId="{00000000-0000-0000-0000-000000000000}"/>
          </ac:spMkLst>
        </pc:spChg>
      </pc:sldChg>
      <pc:sldChg chg="delSp modSp mod modClrScheme chgLayout">
        <pc:chgData name="Ross Phillips" userId="c604230b-847d-4cb1-9e23-f810d4c0fde1" providerId="ADAL" clId="{879AD927-00F2-43C7-ABB8-3E6602D2F104}" dt="2024-08-19T13:58:49.309" v="161" actId="700"/>
        <pc:sldMkLst>
          <pc:docMk/>
          <pc:sldMk cId="129214148" sldId="284"/>
        </pc:sldMkLst>
        <pc:spChg chg="mod ord">
          <ac:chgData name="Ross Phillips" userId="c604230b-847d-4cb1-9e23-f810d4c0fde1" providerId="ADAL" clId="{879AD927-00F2-43C7-ABB8-3E6602D2F104}" dt="2024-08-19T13:58:49.309" v="161" actId="700"/>
          <ac:spMkLst>
            <pc:docMk/>
            <pc:sldMk cId="129214148" sldId="284"/>
            <ac:spMk id="23554" creationId="{00000000-0000-0000-0000-000000000000}"/>
          </ac:spMkLst>
        </pc:spChg>
        <pc:spChg chg="del mod ord">
          <ac:chgData name="Ross Phillips" userId="c604230b-847d-4cb1-9e23-f810d4c0fde1" providerId="ADAL" clId="{879AD927-00F2-43C7-ABB8-3E6602D2F104}" dt="2024-08-19T13:58:49.309" v="161" actId="700"/>
          <ac:spMkLst>
            <pc:docMk/>
            <pc:sldMk cId="129214148" sldId="284"/>
            <ac:spMk id="27651" creationId="{00000000-0000-0000-0000-000000000000}"/>
          </ac:spMkLst>
        </pc:spChg>
        <pc:spChg chg="mod ord">
          <ac:chgData name="Ross Phillips" userId="c604230b-847d-4cb1-9e23-f810d4c0fde1" providerId="ADAL" clId="{879AD927-00F2-43C7-ABB8-3E6602D2F104}" dt="2024-08-19T13:58:49.309" v="161" actId="700"/>
          <ac:spMkLst>
            <pc:docMk/>
            <pc:sldMk cId="129214148" sldId="284"/>
            <ac:spMk id="27652" creationId="{00000000-0000-0000-0000-000000000000}"/>
          </ac:spMkLst>
        </pc:spChg>
      </pc:sldChg>
      <pc:sldChg chg="delSp modSp mod modClrScheme chgLayout">
        <pc:chgData name="Ross Phillips" userId="c604230b-847d-4cb1-9e23-f810d4c0fde1" providerId="ADAL" clId="{879AD927-00F2-43C7-ABB8-3E6602D2F104}" dt="2024-08-19T13:59:05.189" v="167" actId="700"/>
        <pc:sldMkLst>
          <pc:docMk/>
          <pc:sldMk cId="1841049827" sldId="285"/>
        </pc:sldMkLst>
        <pc:spChg chg="mod ord">
          <ac:chgData name="Ross Phillips" userId="c604230b-847d-4cb1-9e23-f810d4c0fde1" providerId="ADAL" clId="{879AD927-00F2-43C7-ABB8-3E6602D2F104}" dt="2024-08-19T13:59:05.189" v="167" actId="700"/>
          <ac:spMkLst>
            <pc:docMk/>
            <pc:sldMk cId="1841049827" sldId="285"/>
            <ac:spMk id="24578" creationId="{00000000-0000-0000-0000-000000000000}"/>
          </ac:spMkLst>
        </pc:spChg>
        <pc:spChg chg="del mod ord">
          <ac:chgData name="Ross Phillips" userId="c604230b-847d-4cb1-9e23-f810d4c0fde1" providerId="ADAL" clId="{879AD927-00F2-43C7-ABB8-3E6602D2F104}" dt="2024-08-19T13:59:05.189" v="167" actId="700"/>
          <ac:spMkLst>
            <pc:docMk/>
            <pc:sldMk cId="1841049827" sldId="285"/>
            <ac:spMk id="28675" creationId="{00000000-0000-0000-0000-000000000000}"/>
          </ac:spMkLst>
        </pc:spChg>
        <pc:spChg chg="mod ord">
          <ac:chgData name="Ross Phillips" userId="c604230b-847d-4cb1-9e23-f810d4c0fde1" providerId="ADAL" clId="{879AD927-00F2-43C7-ABB8-3E6602D2F104}" dt="2024-08-19T13:59:05.189" v="167" actId="700"/>
          <ac:spMkLst>
            <pc:docMk/>
            <pc:sldMk cId="1841049827" sldId="285"/>
            <ac:spMk id="28676" creationId="{00000000-0000-0000-0000-000000000000}"/>
          </ac:spMkLst>
        </pc:spChg>
      </pc:sldChg>
      <pc:sldChg chg="delSp modSp mod modClrScheme chgLayout">
        <pc:chgData name="Ross Phillips" userId="c604230b-847d-4cb1-9e23-f810d4c0fde1" providerId="ADAL" clId="{879AD927-00F2-43C7-ABB8-3E6602D2F104}" dt="2024-08-19T13:59:15.316" v="176" actId="27636"/>
        <pc:sldMkLst>
          <pc:docMk/>
          <pc:sldMk cId="462178360" sldId="286"/>
        </pc:sldMkLst>
        <pc:spChg chg="mod ord">
          <ac:chgData name="Ross Phillips" userId="c604230b-847d-4cb1-9e23-f810d4c0fde1" providerId="ADAL" clId="{879AD927-00F2-43C7-ABB8-3E6602D2F104}" dt="2024-08-19T13:59:15.300" v="175" actId="700"/>
          <ac:spMkLst>
            <pc:docMk/>
            <pc:sldMk cId="462178360" sldId="286"/>
            <ac:spMk id="25602" creationId="{00000000-0000-0000-0000-000000000000}"/>
          </ac:spMkLst>
        </pc:spChg>
        <pc:spChg chg="del mod ord">
          <ac:chgData name="Ross Phillips" userId="c604230b-847d-4cb1-9e23-f810d4c0fde1" providerId="ADAL" clId="{879AD927-00F2-43C7-ABB8-3E6602D2F104}" dt="2024-08-19T13:59:15.300" v="175" actId="700"/>
          <ac:spMkLst>
            <pc:docMk/>
            <pc:sldMk cId="462178360" sldId="286"/>
            <ac:spMk id="29699" creationId="{00000000-0000-0000-0000-000000000000}"/>
          </ac:spMkLst>
        </pc:spChg>
        <pc:spChg chg="mod ord">
          <ac:chgData name="Ross Phillips" userId="c604230b-847d-4cb1-9e23-f810d4c0fde1" providerId="ADAL" clId="{879AD927-00F2-43C7-ABB8-3E6602D2F104}" dt="2024-08-19T13:59:15.316" v="176" actId="27636"/>
          <ac:spMkLst>
            <pc:docMk/>
            <pc:sldMk cId="462178360" sldId="286"/>
            <ac:spMk id="29700" creationId="{00000000-0000-0000-0000-000000000000}"/>
          </ac:spMkLst>
        </pc:spChg>
      </pc:sldChg>
      <pc:sldChg chg="delSp modSp mod modClrScheme chgLayout">
        <pc:chgData name="Ross Phillips" userId="c604230b-847d-4cb1-9e23-f810d4c0fde1" providerId="ADAL" clId="{879AD927-00F2-43C7-ABB8-3E6602D2F104}" dt="2024-08-19T13:59:32.812" v="185" actId="27636"/>
        <pc:sldMkLst>
          <pc:docMk/>
          <pc:sldMk cId="2387536286" sldId="287"/>
        </pc:sldMkLst>
        <pc:spChg chg="mod ord">
          <ac:chgData name="Ross Phillips" userId="c604230b-847d-4cb1-9e23-f810d4c0fde1" providerId="ADAL" clId="{879AD927-00F2-43C7-ABB8-3E6602D2F104}" dt="2024-08-19T13:59:32.780" v="184" actId="700"/>
          <ac:spMkLst>
            <pc:docMk/>
            <pc:sldMk cId="2387536286" sldId="287"/>
            <ac:spMk id="26626" creationId="{00000000-0000-0000-0000-000000000000}"/>
          </ac:spMkLst>
        </pc:spChg>
        <pc:spChg chg="mod ord">
          <ac:chgData name="Ross Phillips" userId="c604230b-847d-4cb1-9e23-f810d4c0fde1" providerId="ADAL" clId="{879AD927-00F2-43C7-ABB8-3E6602D2F104}" dt="2024-08-19T13:59:32.812" v="185" actId="27636"/>
          <ac:spMkLst>
            <pc:docMk/>
            <pc:sldMk cId="2387536286" sldId="287"/>
            <ac:spMk id="26628" creationId="{00000000-0000-0000-0000-000000000000}"/>
          </ac:spMkLst>
        </pc:spChg>
        <pc:spChg chg="del mod ord">
          <ac:chgData name="Ross Phillips" userId="c604230b-847d-4cb1-9e23-f810d4c0fde1" providerId="ADAL" clId="{879AD927-00F2-43C7-ABB8-3E6602D2F104}" dt="2024-08-19T13:59:32.780" v="184" actId="700"/>
          <ac:spMkLst>
            <pc:docMk/>
            <pc:sldMk cId="2387536286" sldId="287"/>
            <ac:spMk id="30723" creationId="{00000000-0000-0000-0000-000000000000}"/>
          </ac:spMkLst>
        </pc:spChg>
      </pc:sldChg>
      <pc:sldChg chg="delSp modSp mod modClrScheme chgLayout">
        <pc:chgData name="Ross Phillips" userId="c604230b-847d-4cb1-9e23-f810d4c0fde1" providerId="ADAL" clId="{879AD927-00F2-43C7-ABB8-3E6602D2F104}" dt="2024-08-19T13:59:45.515" v="189" actId="700"/>
        <pc:sldMkLst>
          <pc:docMk/>
          <pc:sldMk cId="324039685" sldId="288"/>
        </pc:sldMkLst>
        <pc:spChg chg="mod ord">
          <ac:chgData name="Ross Phillips" userId="c604230b-847d-4cb1-9e23-f810d4c0fde1" providerId="ADAL" clId="{879AD927-00F2-43C7-ABB8-3E6602D2F104}" dt="2024-08-19T13:59:45.515" v="189" actId="700"/>
          <ac:spMkLst>
            <pc:docMk/>
            <pc:sldMk cId="324039685" sldId="288"/>
            <ac:spMk id="29698" creationId="{00000000-0000-0000-0000-000000000000}"/>
          </ac:spMkLst>
        </pc:spChg>
        <pc:spChg chg="del mod ord">
          <ac:chgData name="Ross Phillips" userId="c604230b-847d-4cb1-9e23-f810d4c0fde1" providerId="ADAL" clId="{879AD927-00F2-43C7-ABB8-3E6602D2F104}" dt="2024-08-19T13:59:45.515" v="189" actId="700"/>
          <ac:spMkLst>
            <pc:docMk/>
            <pc:sldMk cId="324039685" sldId="288"/>
            <ac:spMk id="33795" creationId="{00000000-0000-0000-0000-000000000000}"/>
          </ac:spMkLst>
        </pc:spChg>
        <pc:spChg chg="mod ord">
          <ac:chgData name="Ross Phillips" userId="c604230b-847d-4cb1-9e23-f810d4c0fde1" providerId="ADAL" clId="{879AD927-00F2-43C7-ABB8-3E6602D2F104}" dt="2024-08-19T13:59:45.515" v="189" actId="700"/>
          <ac:spMkLst>
            <pc:docMk/>
            <pc:sldMk cId="324039685" sldId="288"/>
            <ac:spMk id="33796" creationId="{00000000-0000-0000-0000-000000000000}"/>
          </ac:spMkLst>
        </pc:spChg>
      </pc:sldChg>
      <pc:sldChg chg="delSp modSp mod modClrScheme chgLayout">
        <pc:chgData name="Ross Phillips" userId="c604230b-847d-4cb1-9e23-f810d4c0fde1" providerId="ADAL" clId="{879AD927-00F2-43C7-ABB8-3E6602D2F104}" dt="2024-08-19T14:00:01.167" v="196" actId="700"/>
        <pc:sldMkLst>
          <pc:docMk/>
          <pc:sldMk cId="4036651082" sldId="289"/>
        </pc:sldMkLst>
        <pc:spChg chg="mod ord">
          <ac:chgData name="Ross Phillips" userId="c604230b-847d-4cb1-9e23-f810d4c0fde1" providerId="ADAL" clId="{879AD927-00F2-43C7-ABB8-3E6602D2F104}" dt="2024-08-19T14:00:01.167" v="196" actId="700"/>
          <ac:spMkLst>
            <pc:docMk/>
            <pc:sldMk cId="4036651082" sldId="289"/>
            <ac:spMk id="30722" creationId="{00000000-0000-0000-0000-000000000000}"/>
          </ac:spMkLst>
        </pc:spChg>
        <pc:spChg chg="del mod ord">
          <ac:chgData name="Ross Phillips" userId="c604230b-847d-4cb1-9e23-f810d4c0fde1" providerId="ADAL" clId="{879AD927-00F2-43C7-ABB8-3E6602D2F104}" dt="2024-08-19T14:00:01.167" v="196" actId="700"/>
          <ac:spMkLst>
            <pc:docMk/>
            <pc:sldMk cId="4036651082" sldId="289"/>
            <ac:spMk id="34819" creationId="{00000000-0000-0000-0000-000000000000}"/>
          </ac:spMkLst>
        </pc:spChg>
        <pc:spChg chg="mod ord">
          <ac:chgData name="Ross Phillips" userId="c604230b-847d-4cb1-9e23-f810d4c0fde1" providerId="ADAL" clId="{879AD927-00F2-43C7-ABB8-3E6602D2F104}" dt="2024-08-19T14:00:01.167" v="196" actId="700"/>
          <ac:spMkLst>
            <pc:docMk/>
            <pc:sldMk cId="4036651082" sldId="289"/>
            <ac:spMk id="34820" creationId="{00000000-0000-0000-0000-000000000000}"/>
          </ac:spMkLst>
        </pc:spChg>
      </pc:sldChg>
      <pc:sldChg chg="delSp modSp mod modClrScheme chgLayout">
        <pc:chgData name="Ross Phillips" userId="c604230b-847d-4cb1-9e23-f810d4c0fde1" providerId="ADAL" clId="{879AD927-00F2-43C7-ABB8-3E6602D2F104}" dt="2024-08-19T14:00:14.092" v="201" actId="700"/>
        <pc:sldMkLst>
          <pc:docMk/>
          <pc:sldMk cId="824250125" sldId="290"/>
        </pc:sldMkLst>
        <pc:spChg chg="mod ord">
          <ac:chgData name="Ross Phillips" userId="c604230b-847d-4cb1-9e23-f810d4c0fde1" providerId="ADAL" clId="{879AD927-00F2-43C7-ABB8-3E6602D2F104}" dt="2024-08-19T14:00:14.092" v="201" actId="700"/>
          <ac:spMkLst>
            <pc:docMk/>
            <pc:sldMk cId="824250125" sldId="290"/>
            <ac:spMk id="31746" creationId="{00000000-0000-0000-0000-000000000000}"/>
          </ac:spMkLst>
        </pc:spChg>
        <pc:spChg chg="del mod ord">
          <ac:chgData name="Ross Phillips" userId="c604230b-847d-4cb1-9e23-f810d4c0fde1" providerId="ADAL" clId="{879AD927-00F2-43C7-ABB8-3E6602D2F104}" dt="2024-08-19T14:00:14.092" v="201" actId="700"/>
          <ac:spMkLst>
            <pc:docMk/>
            <pc:sldMk cId="824250125" sldId="290"/>
            <ac:spMk id="35843" creationId="{00000000-0000-0000-0000-000000000000}"/>
          </ac:spMkLst>
        </pc:spChg>
        <pc:spChg chg="mod ord">
          <ac:chgData name="Ross Phillips" userId="c604230b-847d-4cb1-9e23-f810d4c0fde1" providerId="ADAL" clId="{879AD927-00F2-43C7-ABB8-3E6602D2F104}" dt="2024-08-19T14:00:14.092" v="201" actId="700"/>
          <ac:spMkLst>
            <pc:docMk/>
            <pc:sldMk cId="824250125" sldId="290"/>
            <ac:spMk id="35844" creationId="{00000000-0000-0000-0000-000000000000}"/>
          </ac:spMkLst>
        </pc:spChg>
      </pc:sldChg>
      <pc:sldChg chg="delSp modSp mod modClrScheme chgLayout">
        <pc:chgData name="Ross Phillips" userId="c604230b-847d-4cb1-9e23-f810d4c0fde1" providerId="ADAL" clId="{879AD927-00F2-43C7-ABB8-3E6602D2F104}" dt="2024-08-19T14:00:28.193" v="207" actId="700"/>
        <pc:sldMkLst>
          <pc:docMk/>
          <pc:sldMk cId="4007621466" sldId="291"/>
        </pc:sldMkLst>
        <pc:spChg chg="mod ord">
          <ac:chgData name="Ross Phillips" userId="c604230b-847d-4cb1-9e23-f810d4c0fde1" providerId="ADAL" clId="{879AD927-00F2-43C7-ABB8-3E6602D2F104}" dt="2024-08-19T14:00:28.193" v="207" actId="700"/>
          <ac:spMkLst>
            <pc:docMk/>
            <pc:sldMk cId="4007621466" sldId="291"/>
            <ac:spMk id="37890" creationId="{00000000-0000-0000-0000-000000000000}"/>
          </ac:spMkLst>
        </pc:spChg>
        <pc:spChg chg="del mod ord">
          <ac:chgData name="Ross Phillips" userId="c604230b-847d-4cb1-9e23-f810d4c0fde1" providerId="ADAL" clId="{879AD927-00F2-43C7-ABB8-3E6602D2F104}" dt="2024-08-19T14:00:28.193" v="207" actId="700"/>
          <ac:spMkLst>
            <pc:docMk/>
            <pc:sldMk cId="4007621466" sldId="291"/>
            <ac:spMk id="39939" creationId="{00000000-0000-0000-0000-000000000000}"/>
          </ac:spMkLst>
        </pc:spChg>
        <pc:spChg chg="mod ord">
          <ac:chgData name="Ross Phillips" userId="c604230b-847d-4cb1-9e23-f810d4c0fde1" providerId="ADAL" clId="{879AD927-00F2-43C7-ABB8-3E6602D2F104}" dt="2024-08-19T14:00:28.193" v="207" actId="700"/>
          <ac:spMkLst>
            <pc:docMk/>
            <pc:sldMk cId="4007621466" sldId="291"/>
            <ac:spMk id="39940" creationId="{00000000-0000-0000-0000-000000000000}"/>
          </ac:spMkLst>
        </pc:spChg>
      </pc:sldChg>
      <pc:sldChg chg="delSp modSp mod modClrScheme chgLayout">
        <pc:chgData name="Ross Phillips" userId="c604230b-847d-4cb1-9e23-f810d4c0fde1" providerId="ADAL" clId="{879AD927-00F2-43C7-ABB8-3E6602D2F104}" dt="2024-08-19T14:00:45.555" v="212" actId="700"/>
        <pc:sldMkLst>
          <pc:docMk/>
          <pc:sldMk cId="689548496" sldId="292"/>
        </pc:sldMkLst>
        <pc:spChg chg="mod ord">
          <ac:chgData name="Ross Phillips" userId="c604230b-847d-4cb1-9e23-f810d4c0fde1" providerId="ADAL" clId="{879AD927-00F2-43C7-ABB8-3E6602D2F104}" dt="2024-08-19T14:00:45.555" v="212" actId="700"/>
          <ac:spMkLst>
            <pc:docMk/>
            <pc:sldMk cId="689548496" sldId="292"/>
            <ac:spMk id="2" creationId="{00000000-0000-0000-0000-000000000000}"/>
          </ac:spMkLst>
        </pc:spChg>
        <pc:spChg chg="del mod ord">
          <ac:chgData name="Ross Phillips" userId="c604230b-847d-4cb1-9e23-f810d4c0fde1" providerId="ADAL" clId="{879AD927-00F2-43C7-ABB8-3E6602D2F104}" dt="2024-08-19T14:00:45.555" v="212" actId="700"/>
          <ac:spMkLst>
            <pc:docMk/>
            <pc:sldMk cId="689548496" sldId="292"/>
            <ac:spMk id="3" creationId="{00000000-0000-0000-0000-000000000000}"/>
          </ac:spMkLst>
        </pc:spChg>
        <pc:spChg chg="mod ord">
          <ac:chgData name="Ross Phillips" userId="c604230b-847d-4cb1-9e23-f810d4c0fde1" providerId="ADAL" clId="{879AD927-00F2-43C7-ABB8-3E6602D2F104}" dt="2024-08-19T14:00:45.555" v="212" actId="700"/>
          <ac:spMkLst>
            <pc:docMk/>
            <pc:sldMk cId="689548496" sldId="292"/>
            <ac:spMk id="4" creationId="{00000000-0000-0000-0000-000000000000}"/>
          </ac:spMkLst>
        </pc:spChg>
      </pc:sldChg>
      <pc:sldChg chg="delSp modSp mod modClrScheme chgLayout">
        <pc:chgData name="Ross Phillips" userId="c604230b-847d-4cb1-9e23-f810d4c0fde1" providerId="ADAL" clId="{879AD927-00F2-43C7-ABB8-3E6602D2F104}" dt="2024-08-19T13:54:47.269" v="61" actId="27636"/>
        <pc:sldMkLst>
          <pc:docMk/>
          <pc:sldMk cId="958865661" sldId="296"/>
        </pc:sldMkLst>
        <pc:spChg chg="mod ord">
          <ac:chgData name="Ross Phillips" userId="c604230b-847d-4cb1-9e23-f810d4c0fde1" providerId="ADAL" clId="{879AD927-00F2-43C7-ABB8-3E6602D2F104}" dt="2024-08-19T13:54:47.247" v="60" actId="700"/>
          <ac:spMkLst>
            <pc:docMk/>
            <pc:sldMk cId="958865661" sldId="296"/>
            <ac:spMk id="2" creationId="{2D114BE9-A7E2-07E2-0B00-4F27FC880B93}"/>
          </ac:spMkLst>
        </pc:spChg>
        <pc:spChg chg="del mod ord">
          <ac:chgData name="Ross Phillips" userId="c604230b-847d-4cb1-9e23-f810d4c0fde1" providerId="ADAL" clId="{879AD927-00F2-43C7-ABB8-3E6602D2F104}" dt="2024-08-19T13:54:47.247" v="60" actId="700"/>
          <ac:spMkLst>
            <pc:docMk/>
            <pc:sldMk cId="958865661" sldId="296"/>
            <ac:spMk id="3" creationId="{1D36904C-B208-D973-288F-F816B8D9A2FC}"/>
          </ac:spMkLst>
        </pc:spChg>
        <pc:spChg chg="mod ord">
          <ac:chgData name="Ross Phillips" userId="c604230b-847d-4cb1-9e23-f810d4c0fde1" providerId="ADAL" clId="{879AD927-00F2-43C7-ABB8-3E6602D2F104}" dt="2024-08-19T13:54:47.269" v="61" actId="27636"/>
          <ac:spMkLst>
            <pc:docMk/>
            <pc:sldMk cId="958865661" sldId="296"/>
            <ac:spMk id="4" creationId="{B273BD55-7EE0-4A66-91AF-663E11345889}"/>
          </ac:spMkLst>
        </pc:spChg>
      </pc:sldChg>
      <pc:sldChg chg="delSp modSp mod modClrScheme chgLayout">
        <pc:chgData name="Ross Phillips" userId="c604230b-847d-4cb1-9e23-f810d4c0fde1" providerId="ADAL" clId="{879AD927-00F2-43C7-ABB8-3E6602D2F104}" dt="2024-08-19T13:55:36.445" v="77" actId="27636"/>
        <pc:sldMkLst>
          <pc:docMk/>
          <pc:sldMk cId="3519772046" sldId="297"/>
        </pc:sldMkLst>
        <pc:spChg chg="mod ord">
          <ac:chgData name="Ross Phillips" userId="c604230b-847d-4cb1-9e23-f810d4c0fde1" providerId="ADAL" clId="{879AD927-00F2-43C7-ABB8-3E6602D2F104}" dt="2024-08-19T13:55:36.423" v="76" actId="700"/>
          <ac:spMkLst>
            <pc:docMk/>
            <pc:sldMk cId="3519772046" sldId="297"/>
            <ac:spMk id="2" creationId="{03771D3F-7059-7378-8E64-5A08E5C74942}"/>
          </ac:spMkLst>
        </pc:spChg>
        <pc:spChg chg="del mod ord">
          <ac:chgData name="Ross Phillips" userId="c604230b-847d-4cb1-9e23-f810d4c0fde1" providerId="ADAL" clId="{879AD927-00F2-43C7-ABB8-3E6602D2F104}" dt="2024-08-19T13:55:36.423" v="76" actId="700"/>
          <ac:spMkLst>
            <pc:docMk/>
            <pc:sldMk cId="3519772046" sldId="297"/>
            <ac:spMk id="3" creationId="{9E517715-11A3-BAC0-5E57-5CFE93FCFF82}"/>
          </ac:spMkLst>
        </pc:spChg>
        <pc:spChg chg="mod ord">
          <ac:chgData name="Ross Phillips" userId="c604230b-847d-4cb1-9e23-f810d4c0fde1" providerId="ADAL" clId="{879AD927-00F2-43C7-ABB8-3E6602D2F104}" dt="2024-08-19T13:55:36.445" v="77" actId="27636"/>
          <ac:spMkLst>
            <pc:docMk/>
            <pc:sldMk cId="3519772046" sldId="297"/>
            <ac:spMk id="4" creationId="{8E86DEDE-AD80-9661-C093-B2286C186ABB}"/>
          </ac:spMkLst>
        </pc:spChg>
      </pc:sldChg>
    </pc:docChg>
  </pc:docChgLst>
  <pc:docChgLst>
    <pc:chgData name="Ross Phillips" userId="c604230b-847d-4cb1-9e23-f810d4c0fde1" providerId="ADAL" clId="{F4DB26D7-0AE1-4BF4-B233-659481651337}"/>
    <pc:docChg chg="undo custSel addSld delSld modSld sldOrd">
      <pc:chgData name="Ross Phillips" userId="c604230b-847d-4cb1-9e23-f810d4c0fde1" providerId="ADAL" clId="{F4DB26D7-0AE1-4BF4-B233-659481651337}" dt="2023-07-21T11:58:16.231" v="338" actId="47"/>
      <pc:docMkLst>
        <pc:docMk/>
      </pc:docMkLst>
      <pc:sldChg chg="addSp delSp modSp mod chgLayout">
        <pc:chgData name="Ross Phillips" userId="c604230b-847d-4cb1-9e23-f810d4c0fde1" providerId="ADAL" clId="{F4DB26D7-0AE1-4BF4-B233-659481651337}" dt="2023-07-21T10:13:16.469" v="223"/>
        <pc:sldMkLst>
          <pc:docMk/>
          <pc:sldMk cId="4219326058" sldId="256"/>
        </pc:sldMkLst>
        <pc:spChg chg="mod ord">
          <ac:chgData name="Ross Phillips" userId="c604230b-847d-4cb1-9e23-f810d4c0fde1" providerId="ADAL" clId="{F4DB26D7-0AE1-4BF4-B233-659481651337}" dt="2023-07-21T10:13:16.469" v="223"/>
          <ac:spMkLst>
            <pc:docMk/>
            <pc:sldMk cId="4219326058" sldId="256"/>
            <ac:spMk id="2" creationId="{00000000-0000-0000-0000-000000000000}"/>
          </ac:spMkLst>
        </pc:spChg>
        <pc:spChg chg="del mod ord">
          <ac:chgData name="Ross Phillips" userId="c604230b-847d-4cb1-9e23-f810d4c0fde1" providerId="ADAL" clId="{F4DB26D7-0AE1-4BF4-B233-659481651337}" dt="2023-07-21T10:03:09.697" v="61" actId="6264"/>
          <ac:spMkLst>
            <pc:docMk/>
            <pc:sldMk cId="4219326058" sldId="256"/>
            <ac:spMk id="3" creationId="{00000000-0000-0000-0000-000000000000}"/>
          </ac:spMkLst>
        </pc:spChg>
        <pc:spChg chg="add del mod">
          <ac:chgData name="Ross Phillips" userId="c604230b-847d-4cb1-9e23-f810d4c0fde1" providerId="ADAL" clId="{F4DB26D7-0AE1-4BF4-B233-659481651337}" dt="2023-07-21T10:01:59.634" v="53" actId="6264"/>
          <ac:spMkLst>
            <pc:docMk/>
            <pc:sldMk cId="4219326058" sldId="256"/>
            <ac:spMk id="4" creationId="{F6F23DF4-867E-83BE-DBD8-17D92529FB4F}"/>
          </ac:spMkLst>
        </pc:spChg>
        <pc:spChg chg="add del mod">
          <ac:chgData name="Ross Phillips" userId="c604230b-847d-4cb1-9e23-f810d4c0fde1" providerId="ADAL" clId="{F4DB26D7-0AE1-4BF4-B233-659481651337}" dt="2023-07-21T10:01:59.634" v="53" actId="6264"/>
          <ac:spMkLst>
            <pc:docMk/>
            <pc:sldMk cId="4219326058" sldId="256"/>
            <ac:spMk id="5" creationId="{E3772423-90B4-EDC5-570B-45C7CF5340BD}"/>
          </ac:spMkLst>
        </pc:spChg>
        <pc:spChg chg="add del mod">
          <ac:chgData name="Ross Phillips" userId="c604230b-847d-4cb1-9e23-f810d4c0fde1" providerId="ADAL" clId="{F4DB26D7-0AE1-4BF4-B233-659481651337}" dt="2023-07-21T10:03:09.697" v="61" actId="6264"/>
          <ac:spMkLst>
            <pc:docMk/>
            <pc:sldMk cId="4219326058" sldId="256"/>
            <ac:spMk id="6" creationId="{DDB690B9-E6DE-561C-3380-7EC466E9B887}"/>
          </ac:spMkLst>
        </pc:spChg>
        <pc:spChg chg="add mod ord">
          <ac:chgData name="Ross Phillips" userId="c604230b-847d-4cb1-9e23-f810d4c0fde1" providerId="ADAL" clId="{F4DB26D7-0AE1-4BF4-B233-659481651337}" dt="2023-07-21T10:13:16.469" v="223"/>
          <ac:spMkLst>
            <pc:docMk/>
            <pc:sldMk cId="4219326058" sldId="256"/>
            <ac:spMk id="7" creationId="{E09C01ED-B03B-3F1F-EC7B-62BD577DDAC5}"/>
          </ac:spMkLst>
        </pc:spChg>
      </pc:sldChg>
      <pc:sldChg chg="addSp delSp modSp mod chgLayout">
        <pc:chgData name="Ross Phillips" userId="c604230b-847d-4cb1-9e23-f810d4c0fde1" providerId="ADAL" clId="{F4DB26D7-0AE1-4BF4-B233-659481651337}" dt="2023-07-21T10:13:16.469" v="223"/>
        <pc:sldMkLst>
          <pc:docMk/>
          <pc:sldMk cId="1071413619" sldId="257"/>
        </pc:sldMkLst>
        <pc:spChg chg="add del mod">
          <ac:chgData name="Ross Phillips" userId="c604230b-847d-4cb1-9e23-f810d4c0fde1" providerId="ADAL" clId="{F4DB26D7-0AE1-4BF4-B233-659481651337}" dt="2023-07-21T10:03:09.697" v="61" actId="6264"/>
          <ac:spMkLst>
            <pc:docMk/>
            <pc:sldMk cId="1071413619" sldId="257"/>
            <ac:spMk id="2" creationId="{36DD1DF2-1DD4-2A57-7D61-992A06A55D90}"/>
          </ac:spMkLst>
        </pc:spChg>
        <pc:spChg chg="add del mod">
          <ac:chgData name="Ross Phillips" userId="c604230b-847d-4cb1-9e23-f810d4c0fde1" providerId="ADAL" clId="{F4DB26D7-0AE1-4BF4-B233-659481651337}" dt="2023-07-21T10:03:09.697" v="61" actId="6264"/>
          <ac:spMkLst>
            <pc:docMk/>
            <pc:sldMk cId="1071413619" sldId="257"/>
            <ac:spMk id="3" creationId="{70FE445B-0E91-E8EF-DAF2-18061965C19E}"/>
          </ac:spMkLst>
        </pc:spChg>
        <pc:spChg chg="mod ord">
          <ac:chgData name="Ross Phillips" userId="c604230b-847d-4cb1-9e23-f810d4c0fde1" providerId="ADAL" clId="{F4DB26D7-0AE1-4BF4-B233-659481651337}" dt="2023-07-21T10:13:16.469" v="223"/>
          <ac:spMkLst>
            <pc:docMk/>
            <pc:sldMk cId="1071413619" sldId="257"/>
            <ac:spMk id="4" creationId="{00000000-0000-0000-0000-000000000000}"/>
          </ac:spMkLst>
        </pc:spChg>
        <pc:spChg chg="mod ord">
          <ac:chgData name="Ross Phillips" userId="c604230b-847d-4cb1-9e23-f810d4c0fde1" providerId="ADAL" clId="{F4DB26D7-0AE1-4BF4-B233-659481651337}" dt="2023-07-21T10:13:16.469" v="223"/>
          <ac:spMkLst>
            <pc:docMk/>
            <pc:sldMk cId="1071413619" sldId="257"/>
            <ac:spMk id="5" creationId="{00000000-0000-0000-0000-000000000000}"/>
          </ac:spMkLst>
        </pc:spChg>
        <pc:spChg chg="mod ord">
          <ac:chgData name="Ross Phillips" userId="c604230b-847d-4cb1-9e23-f810d4c0fde1" providerId="ADAL" clId="{F4DB26D7-0AE1-4BF4-B233-659481651337}" dt="2023-07-21T10:13:16.469" v="223"/>
          <ac:spMkLst>
            <pc:docMk/>
            <pc:sldMk cId="1071413619" sldId="257"/>
            <ac:spMk id="6" creationId="{00000000-0000-0000-0000-000000000000}"/>
          </ac:spMkLst>
        </pc:spChg>
        <pc:spChg chg="add del mod">
          <ac:chgData name="Ross Phillips" userId="c604230b-847d-4cb1-9e23-f810d4c0fde1" providerId="ADAL" clId="{F4DB26D7-0AE1-4BF4-B233-659481651337}" dt="2023-07-21T10:03:09.697" v="61" actId="6264"/>
          <ac:spMkLst>
            <pc:docMk/>
            <pc:sldMk cId="1071413619" sldId="257"/>
            <ac:spMk id="7" creationId="{44D0C357-95F9-F682-7068-3BFEEDF023E5}"/>
          </ac:spMkLst>
        </pc:spChg>
      </pc:sldChg>
      <pc:sldChg chg="addSp delSp modSp mod chgLayout">
        <pc:chgData name="Ross Phillips" userId="c604230b-847d-4cb1-9e23-f810d4c0fde1" providerId="ADAL" clId="{F4DB26D7-0AE1-4BF4-B233-659481651337}" dt="2023-07-21T10:13:16.469" v="223"/>
        <pc:sldMkLst>
          <pc:docMk/>
          <pc:sldMk cId="951405861" sldId="258"/>
        </pc:sldMkLst>
        <pc:spChg chg="add del mod">
          <ac:chgData name="Ross Phillips" userId="c604230b-847d-4cb1-9e23-f810d4c0fde1" providerId="ADAL" clId="{F4DB26D7-0AE1-4BF4-B233-659481651337}" dt="2023-07-21T10:03:09.697" v="61" actId="6264"/>
          <ac:spMkLst>
            <pc:docMk/>
            <pc:sldMk cId="951405861" sldId="258"/>
            <ac:spMk id="2" creationId="{8C12E02C-531B-8A8E-F874-1608AAE09BBA}"/>
          </ac:spMkLst>
        </pc:spChg>
        <pc:spChg chg="add del mod">
          <ac:chgData name="Ross Phillips" userId="c604230b-847d-4cb1-9e23-f810d4c0fde1" providerId="ADAL" clId="{F4DB26D7-0AE1-4BF4-B233-659481651337}" dt="2023-07-21T10:03:09.697" v="61" actId="6264"/>
          <ac:spMkLst>
            <pc:docMk/>
            <pc:sldMk cId="951405861" sldId="258"/>
            <ac:spMk id="3" creationId="{8AED9EDB-2C7B-BBCD-418E-E5D457668FE9}"/>
          </ac:spMkLst>
        </pc:spChg>
        <pc:spChg chg="mod ord">
          <ac:chgData name="Ross Phillips" userId="c604230b-847d-4cb1-9e23-f810d4c0fde1" providerId="ADAL" clId="{F4DB26D7-0AE1-4BF4-B233-659481651337}" dt="2023-07-21T10:13:16.469" v="223"/>
          <ac:spMkLst>
            <pc:docMk/>
            <pc:sldMk cId="951405861" sldId="258"/>
            <ac:spMk id="4" creationId="{00000000-0000-0000-0000-000000000000}"/>
          </ac:spMkLst>
        </pc:spChg>
        <pc:spChg chg="mod ord">
          <ac:chgData name="Ross Phillips" userId="c604230b-847d-4cb1-9e23-f810d4c0fde1" providerId="ADAL" clId="{F4DB26D7-0AE1-4BF4-B233-659481651337}" dt="2023-07-21T10:13:16.469" v="223"/>
          <ac:spMkLst>
            <pc:docMk/>
            <pc:sldMk cId="951405861" sldId="258"/>
            <ac:spMk id="5" creationId="{00000000-0000-0000-0000-000000000000}"/>
          </ac:spMkLst>
        </pc:spChg>
        <pc:spChg chg="mod ord">
          <ac:chgData name="Ross Phillips" userId="c604230b-847d-4cb1-9e23-f810d4c0fde1" providerId="ADAL" clId="{F4DB26D7-0AE1-4BF4-B233-659481651337}" dt="2023-07-21T10:13:16.469" v="223"/>
          <ac:spMkLst>
            <pc:docMk/>
            <pc:sldMk cId="951405861" sldId="258"/>
            <ac:spMk id="6" creationId="{00000000-0000-0000-0000-000000000000}"/>
          </ac:spMkLst>
        </pc:spChg>
        <pc:spChg chg="add del mod">
          <ac:chgData name="Ross Phillips" userId="c604230b-847d-4cb1-9e23-f810d4c0fde1" providerId="ADAL" clId="{F4DB26D7-0AE1-4BF4-B233-659481651337}" dt="2023-07-21T10:03:09.697" v="61" actId="6264"/>
          <ac:spMkLst>
            <pc:docMk/>
            <pc:sldMk cId="951405861" sldId="258"/>
            <ac:spMk id="7" creationId="{B0C28DF8-F449-6B3F-4BAD-681E6D87B2A6}"/>
          </ac:spMkLst>
        </pc:spChg>
      </pc:sldChg>
      <pc:sldChg chg="addSp delSp modSp mod chgLayout">
        <pc:chgData name="Ross Phillips" userId="c604230b-847d-4cb1-9e23-f810d4c0fde1" providerId="ADAL" clId="{F4DB26D7-0AE1-4BF4-B233-659481651337}" dt="2023-07-21T10:13:16.469" v="223"/>
        <pc:sldMkLst>
          <pc:docMk/>
          <pc:sldMk cId="346910119" sldId="259"/>
        </pc:sldMkLst>
        <pc:spChg chg="add del mod">
          <ac:chgData name="Ross Phillips" userId="c604230b-847d-4cb1-9e23-f810d4c0fde1" providerId="ADAL" clId="{F4DB26D7-0AE1-4BF4-B233-659481651337}" dt="2023-07-21T10:03:09.697" v="61" actId="6264"/>
          <ac:spMkLst>
            <pc:docMk/>
            <pc:sldMk cId="346910119" sldId="259"/>
            <ac:spMk id="2" creationId="{8D1996F0-FB2A-114E-0CDB-C5B8878B91B1}"/>
          </ac:spMkLst>
        </pc:spChg>
        <pc:spChg chg="add del mod">
          <ac:chgData name="Ross Phillips" userId="c604230b-847d-4cb1-9e23-f810d4c0fde1" providerId="ADAL" clId="{F4DB26D7-0AE1-4BF4-B233-659481651337}" dt="2023-07-21T10:03:09.697" v="61" actId="6264"/>
          <ac:spMkLst>
            <pc:docMk/>
            <pc:sldMk cId="346910119" sldId="259"/>
            <ac:spMk id="3" creationId="{8D81CB57-7A9A-646D-4E1A-D248367B7542}"/>
          </ac:spMkLst>
        </pc:spChg>
        <pc:spChg chg="mod ord">
          <ac:chgData name="Ross Phillips" userId="c604230b-847d-4cb1-9e23-f810d4c0fde1" providerId="ADAL" clId="{F4DB26D7-0AE1-4BF4-B233-659481651337}" dt="2023-07-21T10:13:16.469" v="223"/>
          <ac:spMkLst>
            <pc:docMk/>
            <pc:sldMk cId="346910119" sldId="259"/>
            <ac:spMk id="4" creationId="{00000000-0000-0000-0000-000000000000}"/>
          </ac:spMkLst>
        </pc:spChg>
        <pc:spChg chg="mod ord">
          <ac:chgData name="Ross Phillips" userId="c604230b-847d-4cb1-9e23-f810d4c0fde1" providerId="ADAL" clId="{F4DB26D7-0AE1-4BF4-B233-659481651337}" dt="2023-07-21T10:13:16.469" v="223"/>
          <ac:spMkLst>
            <pc:docMk/>
            <pc:sldMk cId="346910119" sldId="259"/>
            <ac:spMk id="5" creationId="{00000000-0000-0000-0000-000000000000}"/>
          </ac:spMkLst>
        </pc:spChg>
        <pc:spChg chg="mod ord">
          <ac:chgData name="Ross Phillips" userId="c604230b-847d-4cb1-9e23-f810d4c0fde1" providerId="ADAL" clId="{F4DB26D7-0AE1-4BF4-B233-659481651337}" dt="2023-07-21T10:13:16.469" v="223"/>
          <ac:spMkLst>
            <pc:docMk/>
            <pc:sldMk cId="346910119" sldId="259"/>
            <ac:spMk id="6" creationId="{00000000-0000-0000-0000-000000000000}"/>
          </ac:spMkLst>
        </pc:spChg>
        <pc:spChg chg="add del mod">
          <ac:chgData name="Ross Phillips" userId="c604230b-847d-4cb1-9e23-f810d4c0fde1" providerId="ADAL" clId="{F4DB26D7-0AE1-4BF4-B233-659481651337}" dt="2023-07-21T10:03:09.697" v="61" actId="6264"/>
          <ac:spMkLst>
            <pc:docMk/>
            <pc:sldMk cId="346910119" sldId="259"/>
            <ac:spMk id="7" creationId="{8F75A9FE-E3AB-0EFA-46B8-602DB2F0E3E1}"/>
          </ac:spMkLst>
        </pc:spChg>
      </pc:sldChg>
      <pc:sldChg chg="addSp delSp modSp mod chgLayout">
        <pc:chgData name="Ross Phillips" userId="c604230b-847d-4cb1-9e23-f810d4c0fde1" providerId="ADAL" clId="{F4DB26D7-0AE1-4BF4-B233-659481651337}" dt="2023-07-21T10:13:16.469" v="223"/>
        <pc:sldMkLst>
          <pc:docMk/>
          <pc:sldMk cId="4020796757" sldId="260"/>
        </pc:sldMkLst>
        <pc:spChg chg="add del mod">
          <ac:chgData name="Ross Phillips" userId="c604230b-847d-4cb1-9e23-f810d4c0fde1" providerId="ADAL" clId="{F4DB26D7-0AE1-4BF4-B233-659481651337}" dt="2023-07-21T10:03:09.697" v="61" actId="6264"/>
          <ac:spMkLst>
            <pc:docMk/>
            <pc:sldMk cId="4020796757" sldId="260"/>
            <ac:spMk id="2" creationId="{1B25F6F7-85A0-2F3A-2D4F-0412E7C7C696}"/>
          </ac:spMkLst>
        </pc:spChg>
        <pc:spChg chg="add del mod">
          <ac:chgData name="Ross Phillips" userId="c604230b-847d-4cb1-9e23-f810d4c0fde1" providerId="ADAL" clId="{F4DB26D7-0AE1-4BF4-B233-659481651337}" dt="2023-07-21T10:03:09.697" v="61" actId="6264"/>
          <ac:spMkLst>
            <pc:docMk/>
            <pc:sldMk cId="4020796757" sldId="260"/>
            <ac:spMk id="3" creationId="{7A04724D-8B3F-E435-B365-123C62655DD7}"/>
          </ac:spMkLst>
        </pc:spChg>
        <pc:spChg chg="mod ord">
          <ac:chgData name="Ross Phillips" userId="c604230b-847d-4cb1-9e23-f810d4c0fde1" providerId="ADAL" clId="{F4DB26D7-0AE1-4BF4-B233-659481651337}" dt="2023-07-21T10:13:16.469" v="223"/>
          <ac:spMkLst>
            <pc:docMk/>
            <pc:sldMk cId="4020796757" sldId="260"/>
            <ac:spMk id="4" creationId="{00000000-0000-0000-0000-000000000000}"/>
          </ac:spMkLst>
        </pc:spChg>
        <pc:spChg chg="mod ord">
          <ac:chgData name="Ross Phillips" userId="c604230b-847d-4cb1-9e23-f810d4c0fde1" providerId="ADAL" clId="{F4DB26D7-0AE1-4BF4-B233-659481651337}" dt="2023-07-21T10:13:16.469" v="223"/>
          <ac:spMkLst>
            <pc:docMk/>
            <pc:sldMk cId="4020796757" sldId="260"/>
            <ac:spMk id="5" creationId="{00000000-0000-0000-0000-000000000000}"/>
          </ac:spMkLst>
        </pc:spChg>
        <pc:spChg chg="mod ord">
          <ac:chgData name="Ross Phillips" userId="c604230b-847d-4cb1-9e23-f810d4c0fde1" providerId="ADAL" clId="{F4DB26D7-0AE1-4BF4-B233-659481651337}" dt="2023-07-21T10:13:16.469" v="223"/>
          <ac:spMkLst>
            <pc:docMk/>
            <pc:sldMk cId="4020796757" sldId="260"/>
            <ac:spMk id="6" creationId="{00000000-0000-0000-0000-000000000000}"/>
          </ac:spMkLst>
        </pc:spChg>
        <pc:spChg chg="add del mod">
          <ac:chgData name="Ross Phillips" userId="c604230b-847d-4cb1-9e23-f810d4c0fde1" providerId="ADAL" clId="{F4DB26D7-0AE1-4BF4-B233-659481651337}" dt="2023-07-21T10:03:09.697" v="61" actId="6264"/>
          <ac:spMkLst>
            <pc:docMk/>
            <pc:sldMk cId="4020796757" sldId="260"/>
            <ac:spMk id="7" creationId="{CF9966C5-DD53-19A7-1A5F-DE024B3A0C4B}"/>
          </ac:spMkLst>
        </pc:spChg>
      </pc:sldChg>
      <pc:sldChg chg="addSp delSp modSp mod chgLayout">
        <pc:chgData name="Ross Phillips" userId="c604230b-847d-4cb1-9e23-f810d4c0fde1" providerId="ADAL" clId="{F4DB26D7-0AE1-4BF4-B233-659481651337}" dt="2023-07-21T10:13:16.469" v="223"/>
        <pc:sldMkLst>
          <pc:docMk/>
          <pc:sldMk cId="3214929073" sldId="261"/>
        </pc:sldMkLst>
        <pc:spChg chg="add del mod">
          <ac:chgData name="Ross Phillips" userId="c604230b-847d-4cb1-9e23-f810d4c0fde1" providerId="ADAL" clId="{F4DB26D7-0AE1-4BF4-B233-659481651337}" dt="2023-07-21T10:03:00.179" v="60" actId="6264"/>
          <ac:spMkLst>
            <pc:docMk/>
            <pc:sldMk cId="3214929073" sldId="261"/>
            <ac:spMk id="3" creationId="{9F90205D-8431-85C6-64E7-C29039468221}"/>
          </ac:spMkLst>
        </pc:spChg>
        <pc:spChg chg="add del mod">
          <ac:chgData name="Ross Phillips" userId="c604230b-847d-4cb1-9e23-f810d4c0fde1" providerId="ADAL" clId="{F4DB26D7-0AE1-4BF4-B233-659481651337}" dt="2023-07-21T10:03:00.179" v="60" actId="6264"/>
          <ac:spMkLst>
            <pc:docMk/>
            <pc:sldMk cId="3214929073" sldId="261"/>
            <ac:spMk id="4" creationId="{76433F41-11A8-4C2B-6B80-D06543C1660E}"/>
          </ac:spMkLst>
        </pc:spChg>
        <pc:spChg chg="add del mod">
          <ac:chgData name="Ross Phillips" userId="c604230b-847d-4cb1-9e23-f810d4c0fde1" providerId="ADAL" clId="{F4DB26D7-0AE1-4BF4-B233-659481651337}" dt="2023-07-21T10:03:00.179" v="60" actId="6264"/>
          <ac:spMkLst>
            <pc:docMk/>
            <pc:sldMk cId="3214929073" sldId="261"/>
            <ac:spMk id="5" creationId="{A1FC3855-60C6-F746-B64B-C6E4A662212F}"/>
          </ac:spMkLst>
        </pc:spChg>
        <pc:spChg chg="mod">
          <ac:chgData name="Ross Phillips" userId="c604230b-847d-4cb1-9e23-f810d4c0fde1" providerId="ADAL" clId="{F4DB26D7-0AE1-4BF4-B233-659481651337}" dt="2023-07-21T10:02:48.558" v="59" actId="14100"/>
          <ac:spMkLst>
            <pc:docMk/>
            <pc:sldMk cId="3214929073" sldId="261"/>
            <ac:spMk id="7" creationId="{00000000-0000-0000-0000-000000000000}"/>
          </ac:spMkLst>
        </pc:spChg>
        <pc:spChg chg="add del mod">
          <ac:chgData name="Ross Phillips" userId="c604230b-847d-4cb1-9e23-f810d4c0fde1" providerId="ADAL" clId="{F4DB26D7-0AE1-4BF4-B233-659481651337}" dt="2023-07-21T10:03:09.697" v="61" actId="6264"/>
          <ac:spMkLst>
            <pc:docMk/>
            <pc:sldMk cId="3214929073" sldId="261"/>
            <ac:spMk id="8" creationId="{EACB5D16-67A2-FB6D-DE20-0D056FA19E61}"/>
          </ac:spMkLst>
        </pc:spChg>
        <pc:spChg chg="add del mod">
          <ac:chgData name="Ross Phillips" userId="c604230b-847d-4cb1-9e23-f810d4c0fde1" providerId="ADAL" clId="{F4DB26D7-0AE1-4BF4-B233-659481651337}" dt="2023-07-21T10:03:09.697" v="61" actId="6264"/>
          <ac:spMkLst>
            <pc:docMk/>
            <pc:sldMk cId="3214929073" sldId="261"/>
            <ac:spMk id="9" creationId="{8BDE1F5F-4E1A-07D8-9763-7767D6D458CB}"/>
          </ac:spMkLst>
        </pc:spChg>
        <pc:spChg chg="add del mod">
          <ac:chgData name="Ross Phillips" userId="c604230b-847d-4cb1-9e23-f810d4c0fde1" providerId="ADAL" clId="{F4DB26D7-0AE1-4BF4-B233-659481651337}" dt="2023-07-21T10:03:09.697" v="61" actId="6264"/>
          <ac:spMkLst>
            <pc:docMk/>
            <pc:sldMk cId="3214929073" sldId="261"/>
            <ac:spMk id="10" creationId="{0B1328C4-2F39-34E2-F7BC-2DF67F174CF4}"/>
          </ac:spMkLst>
        </pc:spChg>
        <pc:spChg chg="mod ord">
          <ac:chgData name="Ross Phillips" userId="c604230b-847d-4cb1-9e23-f810d4c0fde1" providerId="ADAL" clId="{F4DB26D7-0AE1-4BF4-B233-659481651337}" dt="2023-07-21T10:13:16.469" v="223"/>
          <ac:spMkLst>
            <pc:docMk/>
            <pc:sldMk cId="3214929073" sldId="261"/>
            <ac:spMk id="6146" creationId="{00000000-0000-0000-0000-000000000000}"/>
          </ac:spMkLst>
        </pc:spChg>
        <pc:spChg chg="mod ord">
          <ac:chgData name="Ross Phillips" userId="c604230b-847d-4cb1-9e23-f810d4c0fde1" providerId="ADAL" clId="{F4DB26D7-0AE1-4BF4-B233-659481651337}" dt="2023-07-21T10:13:16.469" v="223"/>
          <ac:spMkLst>
            <pc:docMk/>
            <pc:sldMk cId="3214929073" sldId="261"/>
            <ac:spMk id="7171" creationId="{00000000-0000-0000-0000-000000000000}"/>
          </ac:spMkLst>
        </pc:spChg>
        <pc:spChg chg="mod ord">
          <ac:chgData name="Ross Phillips" userId="c604230b-847d-4cb1-9e23-f810d4c0fde1" providerId="ADAL" clId="{F4DB26D7-0AE1-4BF4-B233-659481651337}" dt="2023-07-21T10:13:16.469" v="223"/>
          <ac:spMkLst>
            <pc:docMk/>
            <pc:sldMk cId="3214929073" sldId="261"/>
            <ac:spMk id="47106" creationId="{00000000-0000-0000-0000-000000000000}"/>
          </ac:spMkLst>
        </pc:spChg>
        <pc:picChg chg="mod">
          <ac:chgData name="Ross Phillips" userId="c604230b-847d-4cb1-9e23-f810d4c0fde1" providerId="ADAL" clId="{F4DB26D7-0AE1-4BF4-B233-659481651337}" dt="2023-07-21T10:02:36.254" v="57" actId="1076"/>
          <ac:picMkLst>
            <pc:docMk/>
            <pc:sldMk cId="3214929073" sldId="261"/>
            <ac:picMk id="6149" creationId="{00000000-0000-0000-0000-000000000000}"/>
          </ac:picMkLst>
        </pc:picChg>
      </pc:sldChg>
      <pc:sldChg chg="addSp delSp modSp mod chgLayout">
        <pc:chgData name="Ross Phillips" userId="c604230b-847d-4cb1-9e23-f810d4c0fde1" providerId="ADAL" clId="{F4DB26D7-0AE1-4BF4-B233-659481651337}" dt="2023-07-21T10:13:16.469" v="223"/>
        <pc:sldMkLst>
          <pc:docMk/>
          <pc:sldMk cId="3668702089" sldId="262"/>
        </pc:sldMkLst>
        <pc:spChg chg="mod ord">
          <ac:chgData name="Ross Phillips" userId="c604230b-847d-4cb1-9e23-f810d4c0fde1" providerId="ADAL" clId="{F4DB26D7-0AE1-4BF4-B233-659481651337}" dt="2023-07-21T10:13:16.469" v="223"/>
          <ac:spMkLst>
            <pc:docMk/>
            <pc:sldMk cId="3668702089" sldId="262"/>
            <ac:spMk id="2" creationId="{00000000-0000-0000-0000-000000000000}"/>
          </ac:spMkLst>
        </pc:spChg>
        <pc:spChg chg="add del mod">
          <ac:chgData name="Ross Phillips" userId="c604230b-847d-4cb1-9e23-f810d4c0fde1" providerId="ADAL" clId="{F4DB26D7-0AE1-4BF4-B233-659481651337}" dt="2023-07-21T10:03:09.697" v="61" actId="6264"/>
          <ac:spMkLst>
            <pc:docMk/>
            <pc:sldMk cId="3668702089" sldId="262"/>
            <ac:spMk id="3" creationId="{B4315CB3-173D-E135-AF99-3E526B0CBC0D}"/>
          </ac:spMkLst>
        </pc:spChg>
        <pc:spChg chg="add del mod">
          <ac:chgData name="Ross Phillips" userId="c604230b-847d-4cb1-9e23-f810d4c0fde1" providerId="ADAL" clId="{F4DB26D7-0AE1-4BF4-B233-659481651337}" dt="2023-07-21T10:03:09.697" v="61" actId="6264"/>
          <ac:spMkLst>
            <pc:docMk/>
            <pc:sldMk cId="3668702089" sldId="262"/>
            <ac:spMk id="4" creationId="{AE5A18C2-ED38-B2A5-BF67-7374AEF0EC94}"/>
          </ac:spMkLst>
        </pc:spChg>
        <pc:spChg chg="add del mod">
          <ac:chgData name="Ross Phillips" userId="c604230b-847d-4cb1-9e23-f810d4c0fde1" providerId="ADAL" clId="{F4DB26D7-0AE1-4BF4-B233-659481651337}" dt="2023-07-21T10:03:09.697" v="61" actId="6264"/>
          <ac:spMkLst>
            <pc:docMk/>
            <pc:sldMk cId="3668702089" sldId="262"/>
            <ac:spMk id="5" creationId="{7F40D7EE-8E70-1A1E-CEE9-B06A5605185F}"/>
          </ac:spMkLst>
        </pc:spChg>
        <pc:spChg chg="add del mod">
          <ac:chgData name="Ross Phillips" userId="c604230b-847d-4cb1-9e23-f810d4c0fde1" providerId="ADAL" clId="{F4DB26D7-0AE1-4BF4-B233-659481651337}" dt="2023-07-21T10:06:02.134" v="113" actId="20577"/>
          <ac:spMkLst>
            <pc:docMk/>
            <pc:sldMk cId="3668702089" sldId="262"/>
            <ac:spMk id="7" creationId="{00000000-0000-0000-0000-000000000000}"/>
          </ac:spMkLst>
        </pc:spChg>
        <pc:spChg chg="add del mod">
          <ac:chgData name="Ross Phillips" userId="c604230b-847d-4cb1-9e23-f810d4c0fde1" providerId="ADAL" clId="{F4DB26D7-0AE1-4BF4-B233-659481651337}" dt="2023-07-21T10:03:43.079" v="84" actId="6264"/>
          <ac:spMkLst>
            <pc:docMk/>
            <pc:sldMk cId="3668702089" sldId="262"/>
            <ac:spMk id="8" creationId="{CB771C7A-B9AE-B308-0894-C378274049EC}"/>
          </ac:spMkLst>
        </pc:spChg>
        <pc:spChg chg="add del mod">
          <ac:chgData name="Ross Phillips" userId="c604230b-847d-4cb1-9e23-f810d4c0fde1" providerId="ADAL" clId="{F4DB26D7-0AE1-4BF4-B233-659481651337}" dt="2023-07-21T10:03:43.079" v="84" actId="6264"/>
          <ac:spMkLst>
            <pc:docMk/>
            <pc:sldMk cId="3668702089" sldId="262"/>
            <ac:spMk id="9" creationId="{BD3BC926-B55C-5457-9698-170A91B07FD3}"/>
          </ac:spMkLst>
        </pc:spChg>
        <pc:spChg chg="add del mod">
          <ac:chgData name="Ross Phillips" userId="c604230b-847d-4cb1-9e23-f810d4c0fde1" providerId="ADAL" clId="{F4DB26D7-0AE1-4BF4-B233-659481651337}" dt="2023-07-21T10:03:43.079" v="84" actId="6264"/>
          <ac:spMkLst>
            <pc:docMk/>
            <pc:sldMk cId="3668702089" sldId="262"/>
            <ac:spMk id="10" creationId="{03F03AF1-47A4-9B74-A361-C951A2CD0831}"/>
          </ac:spMkLst>
        </pc:spChg>
        <pc:spChg chg="add del mod">
          <ac:chgData name="Ross Phillips" userId="c604230b-847d-4cb1-9e23-f810d4c0fde1" providerId="ADAL" clId="{F4DB26D7-0AE1-4BF4-B233-659481651337}" dt="2023-07-21T10:04:18.681" v="92" actId="6264"/>
          <ac:spMkLst>
            <pc:docMk/>
            <pc:sldMk cId="3668702089" sldId="262"/>
            <ac:spMk id="11" creationId="{F8C47012-E6BE-3E38-4A79-D579776622A5}"/>
          </ac:spMkLst>
        </pc:spChg>
        <pc:spChg chg="add del mod">
          <ac:chgData name="Ross Phillips" userId="c604230b-847d-4cb1-9e23-f810d4c0fde1" providerId="ADAL" clId="{F4DB26D7-0AE1-4BF4-B233-659481651337}" dt="2023-07-21T10:04:18.681" v="92" actId="6264"/>
          <ac:spMkLst>
            <pc:docMk/>
            <pc:sldMk cId="3668702089" sldId="262"/>
            <ac:spMk id="12" creationId="{0399ED91-9EEA-314E-B9B6-D5E06675BCD4}"/>
          </ac:spMkLst>
        </pc:spChg>
        <pc:spChg chg="add del mod">
          <ac:chgData name="Ross Phillips" userId="c604230b-847d-4cb1-9e23-f810d4c0fde1" providerId="ADAL" clId="{F4DB26D7-0AE1-4BF4-B233-659481651337}" dt="2023-07-21T10:04:18.681" v="92" actId="6264"/>
          <ac:spMkLst>
            <pc:docMk/>
            <pc:sldMk cId="3668702089" sldId="262"/>
            <ac:spMk id="13" creationId="{E6B72574-F7FC-59D5-200B-4BFAACD37F6F}"/>
          </ac:spMkLst>
        </pc:spChg>
        <pc:spChg chg="mod ord">
          <ac:chgData name="Ross Phillips" userId="c604230b-847d-4cb1-9e23-f810d4c0fde1" providerId="ADAL" clId="{F4DB26D7-0AE1-4BF4-B233-659481651337}" dt="2023-07-21T10:13:16.469" v="223"/>
          <ac:spMkLst>
            <pc:docMk/>
            <pc:sldMk cId="3668702089" sldId="262"/>
            <ac:spMk id="7171" creationId="{00000000-0000-0000-0000-000000000000}"/>
          </ac:spMkLst>
        </pc:spChg>
        <pc:spChg chg="mod ord">
          <ac:chgData name="Ross Phillips" userId="c604230b-847d-4cb1-9e23-f810d4c0fde1" providerId="ADAL" clId="{F4DB26D7-0AE1-4BF4-B233-659481651337}" dt="2023-07-21T10:13:16.469" v="223"/>
          <ac:spMkLst>
            <pc:docMk/>
            <pc:sldMk cId="3668702089" sldId="262"/>
            <ac:spMk id="47106" creationId="{00000000-0000-0000-0000-000000000000}"/>
          </ac:spMkLst>
        </pc:spChg>
        <pc:picChg chg="mod">
          <ac:chgData name="Ross Phillips" userId="c604230b-847d-4cb1-9e23-f810d4c0fde1" providerId="ADAL" clId="{F4DB26D7-0AE1-4BF4-B233-659481651337}" dt="2023-07-21T10:03:40.440" v="83" actId="1076"/>
          <ac:picMkLst>
            <pc:docMk/>
            <pc:sldMk cId="3668702089" sldId="262"/>
            <ac:picMk id="7170" creationId="{00000000-0000-0000-0000-000000000000}"/>
          </ac:picMkLst>
        </pc:picChg>
      </pc:sldChg>
      <pc:sldChg chg="addSp delSp modSp mod modClrScheme chgLayout">
        <pc:chgData name="Ross Phillips" userId="c604230b-847d-4cb1-9e23-f810d4c0fde1" providerId="ADAL" clId="{F4DB26D7-0AE1-4BF4-B233-659481651337}" dt="2023-07-21T10:13:16.469" v="223"/>
        <pc:sldMkLst>
          <pc:docMk/>
          <pc:sldMk cId="973551307" sldId="263"/>
        </pc:sldMkLst>
        <pc:spChg chg="add del mod">
          <ac:chgData name="Ross Phillips" userId="c604230b-847d-4cb1-9e23-f810d4c0fde1" providerId="ADAL" clId="{F4DB26D7-0AE1-4BF4-B233-659481651337}" dt="2023-07-21T10:03:09.697" v="61" actId="6264"/>
          <ac:spMkLst>
            <pc:docMk/>
            <pc:sldMk cId="973551307" sldId="263"/>
            <ac:spMk id="2" creationId="{4C1BC694-05DA-5722-FFE2-485098AF1910}"/>
          </ac:spMkLst>
        </pc:spChg>
        <pc:spChg chg="add del mod">
          <ac:chgData name="Ross Phillips" userId="c604230b-847d-4cb1-9e23-f810d4c0fde1" providerId="ADAL" clId="{F4DB26D7-0AE1-4BF4-B233-659481651337}" dt="2023-07-21T10:03:09.697" v="61" actId="6264"/>
          <ac:spMkLst>
            <pc:docMk/>
            <pc:sldMk cId="973551307" sldId="263"/>
            <ac:spMk id="3" creationId="{DA2DB96C-503D-0DCF-BFE5-5BFC34AB826E}"/>
          </ac:spMkLst>
        </pc:spChg>
        <pc:spChg chg="add del mod">
          <ac:chgData name="Ross Phillips" userId="c604230b-847d-4cb1-9e23-f810d4c0fde1" providerId="ADAL" clId="{F4DB26D7-0AE1-4BF4-B233-659481651337}" dt="2023-07-21T10:03:09.697" v="61" actId="6264"/>
          <ac:spMkLst>
            <pc:docMk/>
            <pc:sldMk cId="973551307" sldId="263"/>
            <ac:spMk id="4" creationId="{0E18639A-34C5-45F5-7B34-F95BAAB143F6}"/>
          </ac:spMkLst>
        </pc:spChg>
        <pc:spChg chg="del mod">
          <ac:chgData name="Ross Phillips" userId="c604230b-847d-4cb1-9e23-f810d4c0fde1" providerId="ADAL" clId="{F4DB26D7-0AE1-4BF4-B233-659481651337}" dt="2023-07-21T10:06:53.485" v="122" actId="478"/>
          <ac:spMkLst>
            <pc:docMk/>
            <pc:sldMk cId="973551307" sldId="263"/>
            <ac:spMk id="7" creationId="{00000000-0000-0000-0000-000000000000}"/>
          </ac:spMkLst>
        </pc:spChg>
        <pc:spChg chg="mod ord">
          <ac:chgData name="Ross Phillips" userId="c604230b-847d-4cb1-9e23-f810d4c0fde1" providerId="ADAL" clId="{F4DB26D7-0AE1-4BF4-B233-659481651337}" dt="2023-07-21T10:13:16.469" v="223"/>
          <ac:spMkLst>
            <pc:docMk/>
            <pc:sldMk cId="973551307" sldId="263"/>
            <ac:spMk id="7171" creationId="{00000000-0000-0000-0000-000000000000}"/>
          </ac:spMkLst>
        </pc:spChg>
        <pc:spChg chg="mod ord">
          <ac:chgData name="Ross Phillips" userId="c604230b-847d-4cb1-9e23-f810d4c0fde1" providerId="ADAL" clId="{F4DB26D7-0AE1-4BF4-B233-659481651337}" dt="2023-07-21T10:13:16.469" v="223"/>
          <ac:spMkLst>
            <pc:docMk/>
            <pc:sldMk cId="973551307" sldId="263"/>
            <ac:spMk id="8194" creationId="{00000000-0000-0000-0000-000000000000}"/>
          </ac:spMkLst>
        </pc:spChg>
        <pc:spChg chg="mod ord">
          <ac:chgData name="Ross Phillips" userId="c604230b-847d-4cb1-9e23-f810d4c0fde1" providerId="ADAL" clId="{F4DB26D7-0AE1-4BF4-B233-659481651337}" dt="2023-07-21T10:13:16.469" v="223"/>
          <ac:spMkLst>
            <pc:docMk/>
            <pc:sldMk cId="973551307" sldId="263"/>
            <ac:spMk id="47106" creationId="{00000000-0000-0000-0000-000000000000}"/>
          </ac:spMkLst>
        </pc:spChg>
        <pc:picChg chg="mod">
          <ac:chgData name="Ross Phillips" userId="c604230b-847d-4cb1-9e23-f810d4c0fde1" providerId="ADAL" clId="{F4DB26D7-0AE1-4BF4-B233-659481651337}" dt="2023-07-21T10:06:18.973" v="114" actId="1076"/>
          <ac:picMkLst>
            <pc:docMk/>
            <pc:sldMk cId="973551307" sldId="263"/>
            <ac:picMk id="8197" creationId="{00000000-0000-0000-0000-000000000000}"/>
          </ac:picMkLst>
        </pc:picChg>
      </pc:sldChg>
      <pc:sldChg chg="addSp delSp modSp mod chgLayout">
        <pc:chgData name="Ross Phillips" userId="c604230b-847d-4cb1-9e23-f810d4c0fde1" providerId="ADAL" clId="{F4DB26D7-0AE1-4BF4-B233-659481651337}" dt="2023-07-21T10:13:16.469" v="223"/>
        <pc:sldMkLst>
          <pc:docMk/>
          <pc:sldMk cId="2879193516" sldId="264"/>
        </pc:sldMkLst>
        <pc:spChg chg="add del mod">
          <ac:chgData name="Ross Phillips" userId="c604230b-847d-4cb1-9e23-f810d4c0fde1" providerId="ADAL" clId="{F4DB26D7-0AE1-4BF4-B233-659481651337}" dt="2023-07-21T10:03:09.697" v="61" actId="6264"/>
          <ac:spMkLst>
            <pc:docMk/>
            <pc:sldMk cId="2879193516" sldId="264"/>
            <ac:spMk id="2" creationId="{5DD34DAA-E765-19F3-B013-673D468429EB}"/>
          </ac:spMkLst>
        </pc:spChg>
        <pc:spChg chg="mod ord">
          <ac:chgData name="Ross Phillips" userId="c604230b-847d-4cb1-9e23-f810d4c0fde1" providerId="ADAL" clId="{F4DB26D7-0AE1-4BF4-B233-659481651337}" dt="2023-07-21T10:13:16.469" v="223"/>
          <ac:spMkLst>
            <pc:docMk/>
            <pc:sldMk cId="2879193516" sldId="264"/>
            <ac:spMk id="3" creationId="{00000000-0000-0000-0000-000000000000}"/>
          </ac:spMkLst>
        </pc:spChg>
        <pc:spChg chg="mod ord">
          <ac:chgData name="Ross Phillips" userId="c604230b-847d-4cb1-9e23-f810d4c0fde1" providerId="ADAL" clId="{F4DB26D7-0AE1-4BF4-B233-659481651337}" dt="2023-07-21T10:13:16.469" v="223"/>
          <ac:spMkLst>
            <pc:docMk/>
            <pc:sldMk cId="2879193516" sldId="264"/>
            <ac:spMk id="4" creationId="{00000000-0000-0000-0000-000000000000}"/>
          </ac:spMkLst>
        </pc:spChg>
        <pc:spChg chg="mod ord">
          <ac:chgData name="Ross Phillips" userId="c604230b-847d-4cb1-9e23-f810d4c0fde1" providerId="ADAL" clId="{F4DB26D7-0AE1-4BF4-B233-659481651337}" dt="2023-07-21T10:13:16.469" v="223"/>
          <ac:spMkLst>
            <pc:docMk/>
            <pc:sldMk cId="2879193516" sldId="264"/>
            <ac:spMk id="5" creationId="{00000000-0000-0000-0000-000000000000}"/>
          </ac:spMkLst>
        </pc:spChg>
        <pc:spChg chg="add del mod">
          <ac:chgData name="Ross Phillips" userId="c604230b-847d-4cb1-9e23-f810d4c0fde1" providerId="ADAL" clId="{F4DB26D7-0AE1-4BF4-B233-659481651337}" dt="2023-07-21T10:03:09.697" v="61" actId="6264"/>
          <ac:spMkLst>
            <pc:docMk/>
            <pc:sldMk cId="2879193516" sldId="264"/>
            <ac:spMk id="6" creationId="{CF556616-C00B-FFFE-4335-CE09182722A3}"/>
          </ac:spMkLst>
        </pc:spChg>
        <pc:spChg chg="add del mod">
          <ac:chgData name="Ross Phillips" userId="c604230b-847d-4cb1-9e23-f810d4c0fde1" providerId="ADAL" clId="{F4DB26D7-0AE1-4BF4-B233-659481651337}" dt="2023-07-21T10:03:09.697" v="61" actId="6264"/>
          <ac:spMkLst>
            <pc:docMk/>
            <pc:sldMk cId="2879193516" sldId="264"/>
            <ac:spMk id="7" creationId="{48BF71F2-5927-6CAC-E9E4-FC0497BC2134}"/>
          </ac:spMkLst>
        </pc:spChg>
      </pc:sldChg>
      <pc:sldChg chg="addSp delSp modSp mod ord chgLayout">
        <pc:chgData name="Ross Phillips" userId="c604230b-847d-4cb1-9e23-f810d4c0fde1" providerId="ADAL" clId="{F4DB26D7-0AE1-4BF4-B233-659481651337}" dt="2023-07-21T10:13:16.469" v="223"/>
        <pc:sldMkLst>
          <pc:docMk/>
          <pc:sldMk cId="2413906052" sldId="265"/>
        </pc:sldMkLst>
        <pc:spChg chg="add del mod">
          <ac:chgData name="Ross Phillips" userId="c604230b-847d-4cb1-9e23-f810d4c0fde1" providerId="ADAL" clId="{F4DB26D7-0AE1-4BF4-B233-659481651337}" dt="2023-07-21T10:03:09.697" v="61" actId="6264"/>
          <ac:spMkLst>
            <pc:docMk/>
            <pc:sldMk cId="2413906052" sldId="265"/>
            <ac:spMk id="2" creationId="{E491E4B8-601B-5E83-6791-B1AF4165B8DC}"/>
          </ac:spMkLst>
        </pc:spChg>
        <pc:spChg chg="mod ord">
          <ac:chgData name="Ross Phillips" userId="c604230b-847d-4cb1-9e23-f810d4c0fde1" providerId="ADAL" clId="{F4DB26D7-0AE1-4BF4-B233-659481651337}" dt="2023-07-21T10:13:16.469" v="223"/>
          <ac:spMkLst>
            <pc:docMk/>
            <pc:sldMk cId="2413906052" sldId="265"/>
            <ac:spMk id="3" creationId="{00000000-0000-0000-0000-000000000000}"/>
          </ac:spMkLst>
        </pc:spChg>
        <pc:spChg chg="mod ord">
          <ac:chgData name="Ross Phillips" userId="c604230b-847d-4cb1-9e23-f810d4c0fde1" providerId="ADAL" clId="{F4DB26D7-0AE1-4BF4-B233-659481651337}" dt="2023-07-21T10:13:16.469" v="223"/>
          <ac:spMkLst>
            <pc:docMk/>
            <pc:sldMk cId="2413906052" sldId="265"/>
            <ac:spMk id="4" creationId="{00000000-0000-0000-0000-000000000000}"/>
          </ac:spMkLst>
        </pc:spChg>
        <pc:spChg chg="mod ord">
          <ac:chgData name="Ross Phillips" userId="c604230b-847d-4cb1-9e23-f810d4c0fde1" providerId="ADAL" clId="{F4DB26D7-0AE1-4BF4-B233-659481651337}" dt="2023-07-21T10:13:16.469" v="223"/>
          <ac:spMkLst>
            <pc:docMk/>
            <pc:sldMk cId="2413906052" sldId="265"/>
            <ac:spMk id="5" creationId="{00000000-0000-0000-0000-000000000000}"/>
          </ac:spMkLst>
        </pc:spChg>
        <pc:spChg chg="add del mod">
          <ac:chgData name="Ross Phillips" userId="c604230b-847d-4cb1-9e23-f810d4c0fde1" providerId="ADAL" clId="{F4DB26D7-0AE1-4BF4-B233-659481651337}" dt="2023-07-21T10:03:09.697" v="61" actId="6264"/>
          <ac:spMkLst>
            <pc:docMk/>
            <pc:sldMk cId="2413906052" sldId="265"/>
            <ac:spMk id="6" creationId="{F05B47D4-3550-76A6-375B-D9B0B6236B0B}"/>
          </ac:spMkLst>
        </pc:spChg>
        <pc:spChg chg="add del mod">
          <ac:chgData name="Ross Phillips" userId="c604230b-847d-4cb1-9e23-f810d4c0fde1" providerId="ADAL" clId="{F4DB26D7-0AE1-4BF4-B233-659481651337}" dt="2023-07-21T10:03:09.697" v="61" actId="6264"/>
          <ac:spMkLst>
            <pc:docMk/>
            <pc:sldMk cId="2413906052" sldId="265"/>
            <ac:spMk id="7" creationId="{DCD3C719-BA07-4C26-422A-08AE3D27B6FC}"/>
          </ac:spMkLst>
        </pc:spChg>
      </pc:sldChg>
      <pc:sldChg chg="addSp delSp modSp mod modClrScheme chgLayout">
        <pc:chgData name="Ross Phillips" userId="c604230b-847d-4cb1-9e23-f810d4c0fde1" providerId="ADAL" clId="{F4DB26D7-0AE1-4BF4-B233-659481651337}" dt="2023-07-21T10:13:16.469" v="223"/>
        <pc:sldMkLst>
          <pc:docMk/>
          <pc:sldMk cId="2353820012" sldId="266"/>
        </pc:sldMkLst>
        <pc:spChg chg="add del mod">
          <ac:chgData name="Ross Phillips" userId="c604230b-847d-4cb1-9e23-f810d4c0fde1" providerId="ADAL" clId="{F4DB26D7-0AE1-4BF4-B233-659481651337}" dt="2023-07-21T10:03:09.697" v="61" actId="6264"/>
          <ac:spMkLst>
            <pc:docMk/>
            <pc:sldMk cId="2353820012" sldId="266"/>
            <ac:spMk id="2" creationId="{3E436A88-1179-E043-5294-55D8AD908B46}"/>
          </ac:spMkLst>
        </pc:spChg>
        <pc:spChg chg="add del mod">
          <ac:chgData name="Ross Phillips" userId="c604230b-847d-4cb1-9e23-f810d4c0fde1" providerId="ADAL" clId="{F4DB26D7-0AE1-4BF4-B233-659481651337}" dt="2023-07-21T10:03:09.697" v="61" actId="6264"/>
          <ac:spMkLst>
            <pc:docMk/>
            <pc:sldMk cId="2353820012" sldId="266"/>
            <ac:spMk id="6" creationId="{8BCF2341-F500-C48C-D090-084AEA45A027}"/>
          </ac:spMkLst>
        </pc:spChg>
        <pc:spChg chg="del mod">
          <ac:chgData name="Ross Phillips" userId="c604230b-847d-4cb1-9e23-f810d4c0fde1" providerId="ADAL" clId="{F4DB26D7-0AE1-4BF4-B233-659481651337}" dt="2023-07-21T10:08:28.002" v="139" actId="478"/>
          <ac:spMkLst>
            <pc:docMk/>
            <pc:sldMk cId="2353820012" sldId="266"/>
            <ac:spMk id="7" creationId="{00000000-0000-0000-0000-000000000000}"/>
          </ac:spMkLst>
        </pc:spChg>
        <pc:spChg chg="add del mod">
          <ac:chgData name="Ross Phillips" userId="c604230b-847d-4cb1-9e23-f810d4c0fde1" providerId="ADAL" clId="{F4DB26D7-0AE1-4BF4-B233-659481651337}" dt="2023-07-21T10:03:09.697" v="61" actId="6264"/>
          <ac:spMkLst>
            <pc:docMk/>
            <pc:sldMk cId="2353820012" sldId="266"/>
            <ac:spMk id="8" creationId="{795674A2-B0D5-C3C9-E702-2342134AB4B0}"/>
          </ac:spMkLst>
        </pc:spChg>
        <pc:spChg chg="mod ord">
          <ac:chgData name="Ross Phillips" userId="c604230b-847d-4cb1-9e23-f810d4c0fde1" providerId="ADAL" clId="{F4DB26D7-0AE1-4BF4-B233-659481651337}" dt="2023-07-21T10:13:16.469" v="223"/>
          <ac:spMkLst>
            <pc:docMk/>
            <pc:sldMk cId="2353820012" sldId="266"/>
            <ac:spMk id="7171" creationId="{00000000-0000-0000-0000-000000000000}"/>
          </ac:spMkLst>
        </pc:spChg>
        <pc:spChg chg="mod ord">
          <ac:chgData name="Ross Phillips" userId="c604230b-847d-4cb1-9e23-f810d4c0fde1" providerId="ADAL" clId="{F4DB26D7-0AE1-4BF4-B233-659481651337}" dt="2023-07-21T10:13:16.469" v="223"/>
          <ac:spMkLst>
            <pc:docMk/>
            <pc:sldMk cId="2353820012" sldId="266"/>
            <ac:spMk id="9218" creationId="{00000000-0000-0000-0000-000000000000}"/>
          </ac:spMkLst>
        </pc:spChg>
        <pc:spChg chg="mod ord">
          <ac:chgData name="Ross Phillips" userId="c604230b-847d-4cb1-9e23-f810d4c0fde1" providerId="ADAL" clId="{F4DB26D7-0AE1-4BF4-B233-659481651337}" dt="2023-07-21T10:09:23.989" v="154" actId="14100"/>
          <ac:spMkLst>
            <pc:docMk/>
            <pc:sldMk cId="2353820012" sldId="266"/>
            <ac:spMk id="47106" creationId="{00000000-0000-0000-0000-000000000000}"/>
          </ac:spMkLst>
        </pc:spChg>
        <pc:picChg chg="mod">
          <ac:chgData name="Ross Phillips" userId="c604230b-847d-4cb1-9e23-f810d4c0fde1" providerId="ADAL" clId="{F4DB26D7-0AE1-4BF4-B233-659481651337}" dt="2023-07-21T10:08:55.140" v="149" actId="1076"/>
          <ac:picMkLst>
            <pc:docMk/>
            <pc:sldMk cId="2353820012" sldId="266"/>
            <ac:picMk id="5" creationId="{00000000-0000-0000-0000-000000000000}"/>
          </ac:picMkLst>
        </pc:picChg>
      </pc:sldChg>
      <pc:sldChg chg="addSp delSp modSp mod chgLayout">
        <pc:chgData name="Ross Phillips" userId="c604230b-847d-4cb1-9e23-f810d4c0fde1" providerId="ADAL" clId="{F4DB26D7-0AE1-4BF4-B233-659481651337}" dt="2023-07-21T10:13:16.469" v="223"/>
        <pc:sldMkLst>
          <pc:docMk/>
          <pc:sldMk cId="3429120601" sldId="267"/>
        </pc:sldMkLst>
        <pc:spChg chg="add del mod">
          <ac:chgData name="Ross Phillips" userId="c604230b-847d-4cb1-9e23-f810d4c0fde1" providerId="ADAL" clId="{F4DB26D7-0AE1-4BF4-B233-659481651337}" dt="2023-07-21T10:03:09.697" v="61" actId="6264"/>
          <ac:spMkLst>
            <pc:docMk/>
            <pc:sldMk cId="3429120601" sldId="267"/>
            <ac:spMk id="3" creationId="{4F9C494B-4F3D-CA16-ED51-74E1D05EBDA5}"/>
          </ac:spMkLst>
        </pc:spChg>
        <pc:spChg chg="add del mod">
          <ac:chgData name="Ross Phillips" userId="c604230b-847d-4cb1-9e23-f810d4c0fde1" providerId="ADAL" clId="{F4DB26D7-0AE1-4BF4-B233-659481651337}" dt="2023-07-21T10:03:09.697" v="61" actId="6264"/>
          <ac:spMkLst>
            <pc:docMk/>
            <pc:sldMk cId="3429120601" sldId="267"/>
            <ac:spMk id="4" creationId="{E39218C4-3DAA-ED1A-9FC6-50F1CE38660E}"/>
          </ac:spMkLst>
        </pc:spChg>
        <pc:spChg chg="add del mod">
          <ac:chgData name="Ross Phillips" userId="c604230b-847d-4cb1-9e23-f810d4c0fde1" providerId="ADAL" clId="{F4DB26D7-0AE1-4BF4-B233-659481651337}" dt="2023-07-21T10:03:09.697" v="61" actId="6264"/>
          <ac:spMkLst>
            <pc:docMk/>
            <pc:sldMk cId="3429120601" sldId="267"/>
            <ac:spMk id="5" creationId="{C88B954F-324F-0AEB-87A0-8CC626C25B35}"/>
          </ac:spMkLst>
        </pc:spChg>
        <pc:spChg chg="mod">
          <ac:chgData name="Ross Phillips" userId="c604230b-847d-4cb1-9e23-f810d4c0fde1" providerId="ADAL" clId="{F4DB26D7-0AE1-4BF4-B233-659481651337}" dt="2023-07-21T10:09:34.543" v="155" actId="21"/>
          <ac:spMkLst>
            <pc:docMk/>
            <pc:sldMk cId="3429120601" sldId="267"/>
            <ac:spMk id="8" creationId="{00000000-0000-0000-0000-000000000000}"/>
          </ac:spMkLst>
        </pc:spChg>
        <pc:spChg chg="mod ord">
          <ac:chgData name="Ross Phillips" userId="c604230b-847d-4cb1-9e23-f810d4c0fde1" providerId="ADAL" clId="{F4DB26D7-0AE1-4BF4-B233-659481651337}" dt="2023-07-21T10:13:16.469" v="223"/>
          <ac:spMkLst>
            <pc:docMk/>
            <pc:sldMk cId="3429120601" sldId="267"/>
            <ac:spMk id="7171" creationId="{00000000-0000-0000-0000-000000000000}"/>
          </ac:spMkLst>
        </pc:spChg>
        <pc:spChg chg="mod ord">
          <ac:chgData name="Ross Phillips" userId="c604230b-847d-4cb1-9e23-f810d4c0fde1" providerId="ADAL" clId="{F4DB26D7-0AE1-4BF4-B233-659481651337}" dt="2023-07-21T10:13:16.469" v="223"/>
          <ac:spMkLst>
            <pc:docMk/>
            <pc:sldMk cId="3429120601" sldId="267"/>
            <ac:spMk id="10242" creationId="{00000000-0000-0000-0000-000000000000}"/>
          </ac:spMkLst>
        </pc:spChg>
        <pc:spChg chg="mod ord">
          <ac:chgData name="Ross Phillips" userId="c604230b-847d-4cb1-9e23-f810d4c0fde1" providerId="ADAL" clId="{F4DB26D7-0AE1-4BF4-B233-659481651337}" dt="2023-07-21T10:13:16.469" v="223"/>
          <ac:spMkLst>
            <pc:docMk/>
            <pc:sldMk cId="3429120601" sldId="267"/>
            <ac:spMk id="47106" creationId="{00000000-0000-0000-0000-000000000000}"/>
          </ac:spMkLst>
        </pc:spChg>
        <pc:picChg chg="mod">
          <ac:chgData name="Ross Phillips" userId="c604230b-847d-4cb1-9e23-f810d4c0fde1" providerId="ADAL" clId="{F4DB26D7-0AE1-4BF4-B233-659481651337}" dt="2023-07-21T10:09:46.503" v="160" actId="1076"/>
          <ac:picMkLst>
            <pc:docMk/>
            <pc:sldMk cId="3429120601" sldId="267"/>
            <ac:picMk id="2" creationId="{00000000-0000-0000-0000-000000000000}"/>
          </ac:picMkLst>
        </pc:picChg>
      </pc:sldChg>
      <pc:sldChg chg="addSp delSp modSp mod modClrScheme chgLayout">
        <pc:chgData name="Ross Phillips" userId="c604230b-847d-4cb1-9e23-f810d4c0fde1" providerId="ADAL" clId="{F4DB26D7-0AE1-4BF4-B233-659481651337}" dt="2023-07-21T10:13:16.469" v="223"/>
        <pc:sldMkLst>
          <pc:docMk/>
          <pc:sldMk cId="1319834293" sldId="268"/>
        </pc:sldMkLst>
        <pc:spChg chg="add del mod">
          <ac:chgData name="Ross Phillips" userId="c604230b-847d-4cb1-9e23-f810d4c0fde1" providerId="ADAL" clId="{F4DB26D7-0AE1-4BF4-B233-659481651337}" dt="2023-07-21T10:03:09.697" v="61" actId="6264"/>
          <ac:spMkLst>
            <pc:docMk/>
            <pc:sldMk cId="1319834293" sldId="268"/>
            <ac:spMk id="2" creationId="{E6B1C381-13C9-BDFE-F52D-68CA93751074}"/>
          </ac:spMkLst>
        </pc:spChg>
        <pc:spChg chg="add del mod">
          <ac:chgData name="Ross Phillips" userId="c604230b-847d-4cb1-9e23-f810d4c0fde1" providerId="ADAL" clId="{F4DB26D7-0AE1-4BF4-B233-659481651337}" dt="2023-07-21T10:03:09.697" v="61" actId="6264"/>
          <ac:spMkLst>
            <pc:docMk/>
            <pc:sldMk cId="1319834293" sldId="268"/>
            <ac:spMk id="3" creationId="{05CA3373-44BD-5163-9EF6-BDA5CA643A79}"/>
          </ac:spMkLst>
        </pc:spChg>
        <pc:spChg chg="add del mod">
          <ac:chgData name="Ross Phillips" userId="c604230b-847d-4cb1-9e23-f810d4c0fde1" providerId="ADAL" clId="{F4DB26D7-0AE1-4BF4-B233-659481651337}" dt="2023-07-21T10:03:09.697" v="61" actId="6264"/>
          <ac:spMkLst>
            <pc:docMk/>
            <pc:sldMk cId="1319834293" sldId="268"/>
            <ac:spMk id="4" creationId="{1FB0DC3D-9187-46A0-EE6F-492EE7083297}"/>
          </ac:spMkLst>
        </pc:spChg>
        <pc:spChg chg="del mod ord">
          <ac:chgData name="Ross Phillips" userId="c604230b-847d-4cb1-9e23-f810d4c0fde1" providerId="ADAL" clId="{F4DB26D7-0AE1-4BF4-B233-659481651337}" dt="2023-07-21T10:12:01.909" v="203" actId="6264"/>
          <ac:spMkLst>
            <pc:docMk/>
            <pc:sldMk cId="1319834293" sldId="268"/>
            <ac:spMk id="5" creationId="{00000000-0000-0000-0000-000000000000}"/>
          </ac:spMkLst>
        </pc:spChg>
        <pc:spChg chg="add del mod">
          <ac:chgData name="Ross Phillips" userId="c604230b-847d-4cb1-9e23-f810d4c0fde1" providerId="ADAL" clId="{F4DB26D7-0AE1-4BF4-B233-659481651337}" dt="2023-07-21T10:09:54.975" v="161" actId="6264"/>
          <ac:spMkLst>
            <pc:docMk/>
            <pc:sldMk cId="1319834293" sldId="268"/>
            <ac:spMk id="6" creationId="{B898EAA0-A893-31A3-69C1-2211AA0543BD}"/>
          </ac:spMkLst>
        </pc:spChg>
        <pc:spChg chg="add del mod">
          <ac:chgData name="Ross Phillips" userId="c604230b-847d-4cb1-9e23-f810d4c0fde1" providerId="ADAL" clId="{F4DB26D7-0AE1-4BF4-B233-659481651337}" dt="2023-07-21T10:09:54.975" v="161" actId="6264"/>
          <ac:spMkLst>
            <pc:docMk/>
            <pc:sldMk cId="1319834293" sldId="268"/>
            <ac:spMk id="7" creationId="{38F501CA-CAB3-6411-668E-BBD8E131DAC1}"/>
          </ac:spMkLst>
        </pc:spChg>
        <pc:spChg chg="add del mod">
          <ac:chgData name="Ross Phillips" userId="c604230b-847d-4cb1-9e23-f810d4c0fde1" providerId="ADAL" clId="{F4DB26D7-0AE1-4BF4-B233-659481651337}" dt="2023-07-21T10:11:19.588" v="189" actId="478"/>
          <ac:spMkLst>
            <pc:docMk/>
            <pc:sldMk cId="1319834293" sldId="268"/>
            <ac:spMk id="8" creationId="{00000000-0000-0000-0000-000000000000}"/>
          </ac:spMkLst>
        </pc:spChg>
        <pc:spChg chg="add del mod">
          <ac:chgData name="Ross Phillips" userId="c604230b-847d-4cb1-9e23-f810d4c0fde1" providerId="ADAL" clId="{F4DB26D7-0AE1-4BF4-B233-659481651337}" dt="2023-07-21T10:09:54.975" v="161" actId="6264"/>
          <ac:spMkLst>
            <pc:docMk/>
            <pc:sldMk cId="1319834293" sldId="268"/>
            <ac:spMk id="9" creationId="{C61BEE05-4031-0A6F-E532-9D011F827D83}"/>
          </ac:spMkLst>
        </pc:spChg>
        <pc:spChg chg="add del mod">
          <ac:chgData name="Ross Phillips" userId="c604230b-847d-4cb1-9e23-f810d4c0fde1" providerId="ADAL" clId="{F4DB26D7-0AE1-4BF4-B233-659481651337}" dt="2023-07-21T10:12:01.909" v="203" actId="6264"/>
          <ac:spMkLst>
            <pc:docMk/>
            <pc:sldMk cId="1319834293" sldId="268"/>
            <ac:spMk id="10" creationId="{DA49F00C-D8CE-9183-96B2-1E5E2CA42439}"/>
          </ac:spMkLst>
        </pc:spChg>
        <pc:spChg chg="add del mod ord">
          <ac:chgData name="Ross Phillips" userId="c604230b-847d-4cb1-9e23-f810d4c0fde1" providerId="ADAL" clId="{F4DB26D7-0AE1-4BF4-B233-659481651337}" dt="2023-07-21T10:12:06.199" v="204" actId="700"/>
          <ac:spMkLst>
            <pc:docMk/>
            <pc:sldMk cId="1319834293" sldId="268"/>
            <ac:spMk id="11" creationId="{0BE9025F-CD4C-2DE0-87B1-3BF6804C8E6B}"/>
          </ac:spMkLst>
        </pc:spChg>
        <pc:spChg chg="add del mod ord">
          <ac:chgData name="Ross Phillips" userId="c604230b-847d-4cb1-9e23-f810d4c0fde1" providerId="ADAL" clId="{F4DB26D7-0AE1-4BF4-B233-659481651337}" dt="2023-07-21T10:12:06.199" v="204" actId="700"/>
          <ac:spMkLst>
            <pc:docMk/>
            <pc:sldMk cId="1319834293" sldId="268"/>
            <ac:spMk id="12" creationId="{97F5A7FA-8D01-1A95-2FBD-C860FC1DC64A}"/>
          </ac:spMkLst>
        </pc:spChg>
        <pc:spChg chg="add mod ord">
          <ac:chgData name="Ross Phillips" userId="c604230b-847d-4cb1-9e23-f810d4c0fde1" providerId="ADAL" clId="{F4DB26D7-0AE1-4BF4-B233-659481651337}" dt="2023-07-21T10:13:16.469" v="223"/>
          <ac:spMkLst>
            <pc:docMk/>
            <pc:sldMk cId="1319834293" sldId="268"/>
            <ac:spMk id="13" creationId="{E080F31B-52FE-7234-2806-288C0F9B4CE0}"/>
          </ac:spMkLst>
        </pc:spChg>
        <pc:spChg chg="add mod ord">
          <ac:chgData name="Ross Phillips" userId="c604230b-847d-4cb1-9e23-f810d4c0fde1" providerId="ADAL" clId="{F4DB26D7-0AE1-4BF4-B233-659481651337}" dt="2023-07-21T10:13:16.469" v="223"/>
          <ac:spMkLst>
            <pc:docMk/>
            <pc:sldMk cId="1319834293" sldId="268"/>
            <ac:spMk id="14" creationId="{ACB25A40-B11D-4508-C485-D8B341CD0F16}"/>
          </ac:spMkLst>
        </pc:spChg>
        <pc:spChg chg="del mod ord">
          <ac:chgData name="Ross Phillips" userId="c604230b-847d-4cb1-9e23-f810d4c0fde1" providerId="ADAL" clId="{F4DB26D7-0AE1-4BF4-B233-659481651337}" dt="2023-07-21T10:12:01.909" v="203" actId="6264"/>
          <ac:spMkLst>
            <pc:docMk/>
            <pc:sldMk cId="1319834293" sldId="268"/>
            <ac:spMk id="7171" creationId="{00000000-0000-0000-0000-000000000000}"/>
          </ac:spMkLst>
        </pc:spChg>
        <pc:spChg chg="mod ord">
          <ac:chgData name="Ross Phillips" userId="c604230b-847d-4cb1-9e23-f810d4c0fde1" providerId="ADAL" clId="{F4DB26D7-0AE1-4BF4-B233-659481651337}" dt="2023-07-21T10:12:26.748" v="209" actId="27636"/>
          <ac:spMkLst>
            <pc:docMk/>
            <pc:sldMk cId="1319834293" sldId="268"/>
            <ac:spMk id="11266" creationId="{00000000-0000-0000-0000-000000000000}"/>
          </ac:spMkLst>
        </pc:spChg>
        <pc:picChg chg="add mod">
          <ac:chgData name="Ross Phillips" userId="c604230b-847d-4cb1-9e23-f810d4c0fde1" providerId="ADAL" clId="{F4DB26D7-0AE1-4BF4-B233-659481651337}" dt="2023-07-21T10:12:58.521" v="218" actId="1076"/>
          <ac:picMkLst>
            <pc:docMk/>
            <pc:sldMk cId="1319834293" sldId="268"/>
            <ac:picMk id="15" creationId="{B708AD85-426D-409E-3DBA-93932AD6E337}"/>
          </ac:picMkLst>
        </pc:picChg>
        <pc:picChg chg="del">
          <ac:chgData name="Ross Phillips" userId="c604230b-847d-4cb1-9e23-f810d4c0fde1" providerId="ADAL" clId="{F4DB26D7-0AE1-4BF4-B233-659481651337}" dt="2023-07-21T10:11:39.272" v="196" actId="21"/>
          <ac:picMkLst>
            <pc:docMk/>
            <pc:sldMk cId="1319834293" sldId="268"/>
            <ac:picMk id="11269" creationId="{00000000-0000-0000-0000-000000000000}"/>
          </ac:picMkLst>
        </pc:picChg>
      </pc:sldChg>
      <pc:sldChg chg="addSp delSp modSp del mod ord modClrScheme chgLayout">
        <pc:chgData name="Ross Phillips" userId="c604230b-847d-4cb1-9e23-f810d4c0fde1" providerId="ADAL" clId="{F4DB26D7-0AE1-4BF4-B233-659481651337}" dt="2023-07-21T10:14:21.693" v="243" actId="47"/>
        <pc:sldMkLst>
          <pc:docMk/>
          <pc:sldMk cId="64426785" sldId="269"/>
        </pc:sldMkLst>
        <pc:spChg chg="add del mod">
          <ac:chgData name="Ross Phillips" userId="c604230b-847d-4cb1-9e23-f810d4c0fde1" providerId="ADAL" clId="{F4DB26D7-0AE1-4BF4-B233-659481651337}" dt="2023-07-21T10:03:09.697" v="61" actId="6264"/>
          <ac:spMkLst>
            <pc:docMk/>
            <pc:sldMk cId="64426785" sldId="269"/>
            <ac:spMk id="2" creationId="{8DBC2C97-A044-F5D3-C259-B272C5E59F27}"/>
          </ac:spMkLst>
        </pc:spChg>
        <pc:spChg chg="add del mod">
          <ac:chgData name="Ross Phillips" userId="c604230b-847d-4cb1-9e23-f810d4c0fde1" providerId="ADAL" clId="{F4DB26D7-0AE1-4BF4-B233-659481651337}" dt="2023-07-21T10:03:09.697" v="61" actId="6264"/>
          <ac:spMkLst>
            <pc:docMk/>
            <pc:sldMk cId="64426785" sldId="269"/>
            <ac:spMk id="3" creationId="{D8E07882-6700-B289-7806-618FE12BEBC2}"/>
          </ac:spMkLst>
        </pc:spChg>
        <pc:spChg chg="add del mod">
          <ac:chgData name="Ross Phillips" userId="c604230b-847d-4cb1-9e23-f810d4c0fde1" providerId="ADAL" clId="{F4DB26D7-0AE1-4BF4-B233-659481651337}" dt="2023-07-21T10:03:09.697" v="61" actId="6264"/>
          <ac:spMkLst>
            <pc:docMk/>
            <pc:sldMk cId="64426785" sldId="269"/>
            <ac:spMk id="4" creationId="{77E67EE4-5588-76F8-126C-2E6636D225EA}"/>
          </ac:spMkLst>
        </pc:spChg>
        <pc:spChg chg="mod ord">
          <ac:chgData name="Ross Phillips" userId="c604230b-847d-4cb1-9e23-f810d4c0fde1" providerId="ADAL" clId="{F4DB26D7-0AE1-4BF4-B233-659481651337}" dt="2023-07-21T10:14:17.142" v="241"/>
          <ac:spMkLst>
            <pc:docMk/>
            <pc:sldMk cId="64426785" sldId="269"/>
            <ac:spMk id="5" creationId="{00000000-0000-0000-0000-000000000000}"/>
          </ac:spMkLst>
        </pc:spChg>
        <pc:spChg chg="add del mod">
          <ac:chgData name="Ross Phillips" userId="c604230b-847d-4cb1-9e23-f810d4c0fde1" providerId="ADAL" clId="{F4DB26D7-0AE1-4BF4-B233-659481651337}" dt="2023-07-21T10:14:11.757" v="235" actId="478"/>
          <ac:spMkLst>
            <pc:docMk/>
            <pc:sldMk cId="64426785" sldId="269"/>
            <ac:spMk id="7" creationId="{00000000-0000-0000-0000-000000000000}"/>
          </ac:spMkLst>
        </pc:spChg>
        <pc:spChg chg="add del mod ord">
          <ac:chgData name="Ross Phillips" userId="c604230b-847d-4cb1-9e23-f810d4c0fde1" providerId="ADAL" clId="{F4DB26D7-0AE1-4BF4-B233-659481651337}" dt="2023-07-21T10:14:12.643" v="237" actId="700"/>
          <ac:spMkLst>
            <pc:docMk/>
            <pc:sldMk cId="64426785" sldId="269"/>
            <ac:spMk id="8" creationId="{72246D74-C493-DACC-A466-518CAE52D5DE}"/>
          </ac:spMkLst>
        </pc:spChg>
        <pc:spChg chg="add del mod">
          <ac:chgData name="Ross Phillips" userId="c604230b-847d-4cb1-9e23-f810d4c0fde1" providerId="ADAL" clId="{F4DB26D7-0AE1-4BF4-B233-659481651337}" dt="2023-07-21T10:14:12.227" v="236" actId="6264"/>
          <ac:spMkLst>
            <pc:docMk/>
            <pc:sldMk cId="64426785" sldId="269"/>
            <ac:spMk id="9" creationId="{5ECC1D14-BC83-A148-CF4C-1323D21B41E9}"/>
          </ac:spMkLst>
        </pc:spChg>
        <pc:spChg chg="add del mod">
          <ac:chgData name="Ross Phillips" userId="c604230b-847d-4cb1-9e23-f810d4c0fde1" providerId="ADAL" clId="{F4DB26D7-0AE1-4BF4-B233-659481651337}" dt="2023-07-21T10:14:12.227" v="236" actId="6264"/>
          <ac:spMkLst>
            <pc:docMk/>
            <pc:sldMk cId="64426785" sldId="269"/>
            <ac:spMk id="10" creationId="{DFA87141-C19C-7F44-A3CE-2E3AEBEA27FD}"/>
          </ac:spMkLst>
        </pc:spChg>
        <pc:spChg chg="add del mod ord">
          <ac:chgData name="Ross Phillips" userId="c604230b-847d-4cb1-9e23-f810d4c0fde1" providerId="ADAL" clId="{F4DB26D7-0AE1-4BF4-B233-659481651337}" dt="2023-07-21T10:14:12.227" v="236" actId="6264"/>
          <ac:spMkLst>
            <pc:docMk/>
            <pc:sldMk cId="64426785" sldId="269"/>
            <ac:spMk id="11" creationId="{357F6414-BE09-93BD-6E19-86079C382BF9}"/>
          </ac:spMkLst>
        </pc:spChg>
        <pc:spChg chg="add del mod ord">
          <ac:chgData name="Ross Phillips" userId="c604230b-847d-4cb1-9e23-f810d4c0fde1" providerId="ADAL" clId="{F4DB26D7-0AE1-4BF4-B233-659481651337}" dt="2023-07-21T10:14:13.145" v="238" actId="700"/>
          <ac:spMkLst>
            <pc:docMk/>
            <pc:sldMk cId="64426785" sldId="269"/>
            <ac:spMk id="7171" creationId="{00000000-0000-0000-0000-000000000000}"/>
          </ac:spMkLst>
        </pc:spChg>
        <pc:spChg chg="mod ord">
          <ac:chgData name="Ross Phillips" userId="c604230b-847d-4cb1-9e23-f810d4c0fde1" providerId="ADAL" clId="{F4DB26D7-0AE1-4BF4-B233-659481651337}" dt="2023-07-21T10:14:13.145" v="238" actId="700"/>
          <ac:spMkLst>
            <pc:docMk/>
            <pc:sldMk cId="64426785" sldId="269"/>
            <ac:spMk id="12290" creationId="{00000000-0000-0000-0000-000000000000}"/>
          </ac:spMkLst>
        </pc:spChg>
        <pc:picChg chg="del">
          <ac:chgData name="Ross Phillips" userId="c604230b-847d-4cb1-9e23-f810d4c0fde1" providerId="ADAL" clId="{F4DB26D7-0AE1-4BF4-B233-659481651337}" dt="2023-07-21T10:12:53.273" v="216" actId="21"/>
          <ac:picMkLst>
            <pc:docMk/>
            <pc:sldMk cId="64426785" sldId="269"/>
            <ac:picMk id="12293" creationId="{00000000-0000-0000-0000-000000000000}"/>
          </ac:picMkLst>
        </pc:picChg>
      </pc:sldChg>
      <pc:sldChg chg="addSp delSp modSp del mod modClrScheme chgLayout">
        <pc:chgData name="Ross Phillips" userId="c604230b-847d-4cb1-9e23-f810d4c0fde1" providerId="ADAL" clId="{F4DB26D7-0AE1-4BF4-B233-659481651337}" dt="2023-07-21T10:15:44.015" v="275" actId="47"/>
        <pc:sldMkLst>
          <pc:docMk/>
          <pc:sldMk cId="2900067090" sldId="270"/>
        </pc:sldMkLst>
        <pc:spChg chg="add del mod">
          <ac:chgData name="Ross Phillips" userId="c604230b-847d-4cb1-9e23-f810d4c0fde1" providerId="ADAL" clId="{F4DB26D7-0AE1-4BF4-B233-659481651337}" dt="2023-07-21T10:03:09.697" v="61" actId="6264"/>
          <ac:spMkLst>
            <pc:docMk/>
            <pc:sldMk cId="2900067090" sldId="270"/>
            <ac:spMk id="2" creationId="{80A8580B-5BED-38DB-82C7-83E83DD49C47}"/>
          </ac:spMkLst>
        </pc:spChg>
        <pc:spChg chg="add del mod">
          <ac:chgData name="Ross Phillips" userId="c604230b-847d-4cb1-9e23-f810d4c0fde1" providerId="ADAL" clId="{F4DB26D7-0AE1-4BF4-B233-659481651337}" dt="2023-07-21T10:03:09.697" v="61" actId="6264"/>
          <ac:spMkLst>
            <pc:docMk/>
            <pc:sldMk cId="2900067090" sldId="270"/>
            <ac:spMk id="3" creationId="{C652C5C6-14C8-6DCE-2010-90D9EF7A500A}"/>
          </ac:spMkLst>
        </pc:spChg>
        <pc:spChg chg="add del mod">
          <ac:chgData name="Ross Phillips" userId="c604230b-847d-4cb1-9e23-f810d4c0fde1" providerId="ADAL" clId="{F4DB26D7-0AE1-4BF4-B233-659481651337}" dt="2023-07-21T10:03:09.697" v="61" actId="6264"/>
          <ac:spMkLst>
            <pc:docMk/>
            <pc:sldMk cId="2900067090" sldId="270"/>
            <ac:spMk id="4" creationId="{123EFCE9-5B47-1D05-03E6-046823CBE48B}"/>
          </ac:spMkLst>
        </pc:spChg>
        <pc:spChg chg="add del mod">
          <ac:chgData name="Ross Phillips" userId="c604230b-847d-4cb1-9e23-f810d4c0fde1" providerId="ADAL" clId="{F4DB26D7-0AE1-4BF4-B233-659481651337}" dt="2023-07-21T10:15:35.960" v="273" actId="6264"/>
          <ac:spMkLst>
            <pc:docMk/>
            <pc:sldMk cId="2900067090" sldId="270"/>
            <ac:spMk id="5" creationId="{237078D1-48D8-C92E-17F7-B667B2B36D81}"/>
          </ac:spMkLst>
        </pc:spChg>
        <pc:spChg chg="add del mod">
          <ac:chgData name="Ross Phillips" userId="c604230b-847d-4cb1-9e23-f810d4c0fde1" providerId="ADAL" clId="{F4DB26D7-0AE1-4BF4-B233-659481651337}" dt="2023-07-21T10:15:35.960" v="273" actId="6264"/>
          <ac:spMkLst>
            <pc:docMk/>
            <pc:sldMk cId="2900067090" sldId="270"/>
            <ac:spMk id="6" creationId="{362410CE-1280-0CD4-FE44-BEC448B25755}"/>
          </ac:spMkLst>
        </pc:spChg>
        <pc:spChg chg="mod">
          <ac:chgData name="Ross Phillips" userId="c604230b-847d-4cb1-9e23-f810d4c0fde1" providerId="ADAL" clId="{F4DB26D7-0AE1-4BF4-B233-659481651337}" dt="2023-07-21T10:14:46.929" v="250" actId="21"/>
          <ac:spMkLst>
            <pc:docMk/>
            <pc:sldMk cId="2900067090" sldId="270"/>
            <ac:spMk id="7" creationId="{00000000-0000-0000-0000-000000000000}"/>
          </ac:spMkLst>
        </pc:spChg>
        <pc:spChg chg="add del mod ord">
          <ac:chgData name="Ross Phillips" userId="c604230b-847d-4cb1-9e23-f810d4c0fde1" providerId="ADAL" clId="{F4DB26D7-0AE1-4BF4-B233-659481651337}" dt="2023-07-21T10:15:38.605" v="274" actId="700"/>
          <ac:spMkLst>
            <pc:docMk/>
            <pc:sldMk cId="2900067090" sldId="270"/>
            <ac:spMk id="8" creationId="{90C852CF-8906-3B41-4478-CC7BE09CAE4A}"/>
          </ac:spMkLst>
        </pc:spChg>
        <pc:spChg chg="mod">
          <ac:chgData name="Ross Phillips" userId="c604230b-847d-4cb1-9e23-f810d4c0fde1" providerId="ADAL" clId="{F4DB26D7-0AE1-4BF4-B233-659481651337}" dt="2023-07-21T10:14:35.041" v="245" actId="21"/>
          <ac:spMkLst>
            <pc:docMk/>
            <pc:sldMk cId="2900067090" sldId="270"/>
            <ac:spMk id="11" creationId="{00000000-0000-0000-0000-000000000000}"/>
          </ac:spMkLst>
        </pc:spChg>
        <pc:spChg chg="del mod ord">
          <ac:chgData name="Ross Phillips" userId="c604230b-847d-4cb1-9e23-f810d4c0fde1" providerId="ADAL" clId="{F4DB26D7-0AE1-4BF4-B233-659481651337}" dt="2023-07-21T10:15:35.960" v="273" actId="6264"/>
          <ac:spMkLst>
            <pc:docMk/>
            <pc:sldMk cId="2900067090" sldId="270"/>
            <ac:spMk id="7171" creationId="{00000000-0000-0000-0000-000000000000}"/>
          </ac:spMkLst>
        </pc:spChg>
        <pc:spChg chg="mod ord">
          <ac:chgData name="Ross Phillips" userId="c604230b-847d-4cb1-9e23-f810d4c0fde1" providerId="ADAL" clId="{F4DB26D7-0AE1-4BF4-B233-659481651337}" dt="2023-07-21T10:15:38.605" v="274" actId="700"/>
          <ac:spMkLst>
            <pc:docMk/>
            <pc:sldMk cId="2900067090" sldId="270"/>
            <ac:spMk id="13314" creationId="{00000000-0000-0000-0000-000000000000}"/>
          </ac:spMkLst>
        </pc:spChg>
        <pc:spChg chg="mod ord">
          <ac:chgData name="Ross Phillips" userId="c604230b-847d-4cb1-9e23-f810d4c0fde1" providerId="ADAL" clId="{F4DB26D7-0AE1-4BF4-B233-659481651337}" dt="2023-07-21T10:15:38.605" v="274" actId="700"/>
          <ac:spMkLst>
            <pc:docMk/>
            <pc:sldMk cId="2900067090" sldId="270"/>
            <ac:spMk id="47106" creationId="{00000000-0000-0000-0000-000000000000}"/>
          </ac:spMkLst>
        </pc:spChg>
        <pc:picChg chg="del">
          <ac:chgData name="Ross Phillips" userId="c604230b-847d-4cb1-9e23-f810d4c0fde1" providerId="ADAL" clId="{F4DB26D7-0AE1-4BF4-B233-659481651337}" dt="2023-07-21T10:15:28.028" v="270" actId="21"/>
          <ac:picMkLst>
            <pc:docMk/>
            <pc:sldMk cId="2900067090" sldId="270"/>
            <ac:picMk id="13317" creationId="{00000000-0000-0000-0000-000000000000}"/>
          </ac:picMkLst>
        </pc:picChg>
      </pc:sldChg>
      <pc:sldChg chg="addSp delSp modSp mod chgLayout">
        <pc:chgData name="Ross Phillips" userId="c604230b-847d-4cb1-9e23-f810d4c0fde1" providerId="ADAL" clId="{F4DB26D7-0AE1-4BF4-B233-659481651337}" dt="2023-07-21T10:16:02.528" v="282" actId="1076"/>
        <pc:sldMkLst>
          <pc:docMk/>
          <pc:sldMk cId="1682248943" sldId="271"/>
        </pc:sldMkLst>
        <pc:spChg chg="add del mod">
          <ac:chgData name="Ross Phillips" userId="c604230b-847d-4cb1-9e23-f810d4c0fde1" providerId="ADAL" clId="{F4DB26D7-0AE1-4BF4-B233-659481651337}" dt="2023-07-21T10:03:09.697" v="61" actId="6264"/>
          <ac:spMkLst>
            <pc:docMk/>
            <pc:sldMk cId="1682248943" sldId="271"/>
            <ac:spMk id="2" creationId="{F18CC7D6-17CB-93E8-36EA-22DE0995D9E2}"/>
          </ac:spMkLst>
        </pc:spChg>
        <pc:spChg chg="add del mod">
          <ac:chgData name="Ross Phillips" userId="c604230b-847d-4cb1-9e23-f810d4c0fde1" providerId="ADAL" clId="{F4DB26D7-0AE1-4BF4-B233-659481651337}" dt="2023-07-21T10:03:09.697" v="61" actId="6264"/>
          <ac:spMkLst>
            <pc:docMk/>
            <pc:sldMk cId="1682248943" sldId="271"/>
            <ac:spMk id="3" creationId="{D1820A0A-1911-F256-6D45-BED7BB3AAEDB}"/>
          </ac:spMkLst>
        </pc:spChg>
        <pc:spChg chg="add del mod">
          <ac:chgData name="Ross Phillips" userId="c604230b-847d-4cb1-9e23-f810d4c0fde1" providerId="ADAL" clId="{F4DB26D7-0AE1-4BF4-B233-659481651337}" dt="2023-07-21T10:03:09.697" v="61" actId="6264"/>
          <ac:spMkLst>
            <pc:docMk/>
            <pc:sldMk cId="1682248943" sldId="271"/>
            <ac:spMk id="4" creationId="{51F5D7E9-3873-2F57-CC1D-3605D8D62058}"/>
          </ac:spMkLst>
        </pc:spChg>
        <pc:spChg chg="mod ord">
          <ac:chgData name="Ross Phillips" userId="c604230b-847d-4cb1-9e23-f810d4c0fde1" providerId="ADAL" clId="{F4DB26D7-0AE1-4BF4-B233-659481651337}" dt="2023-07-21T10:13:16.469" v="223"/>
          <ac:spMkLst>
            <pc:docMk/>
            <pc:sldMk cId="1682248943" sldId="271"/>
            <ac:spMk id="4098" creationId="{00000000-0000-0000-0000-000000000000}"/>
          </ac:spMkLst>
        </pc:spChg>
        <pc:spChg chg="mod ord">
          <ac:chgData name="Ross Phillips" userId="c604230b-847d-4cb1-9e23-f810d4c0fde1" providerId="ADAL" clId="{F4DB26D7-0AE1-4BF4-B233-659481651337}" dt="2023-07-21T10:13:16.469" v="223"/>
          <ac:spMkLst>
            <pc:docMk/>
            <pc:sldMk cId="1682248943" sldId="271"/>
            <ac:spMk id="14339" creationId="{00000000-0000-0000-0000-000000000000}"/>
          </ac:spMkLst>
        </pc:spChg>
        <pc:spChg chg="mod ord">
          <ac:chgData name="Ross Phillips" userId="c604230b-847d-4cb1-9e23-f810d4c0fde1" providerId="ADAL" clId="{F4DB26D7-0AE1-4BF4-B233-659481651337}" dt="2023-07-21T10:13:16.469" v="223"/>
          <ac:spMkLst>
            <pc:docMk/>
            <pc:sldMk cId="1682248943" sldId="271"/>
            <ac:spMk id="14340" creationId="{00000000-0000-0000-0000-000000000000}"/>
          </ac:spMkLst>
        </pc:spChg>
        <pc:picChg chg="mod">
          <ac:chgData name="Ross Phillips" userId="c604230b-847d-4cb1-9e23-f810d4c0fde1" providerId="ADAL" clId="{F4DB26D7-0AE1-4BF4-B233-659481651337}" dt="2023-07-21T10:16:02.528" v="282" actId="1076"/>
          <ac:picMkLst>
            <pc:docMk/>
            <pc:sldMk cId="1682248943" sldId="271"/>
            <ac:picMk id="14341" creationId="{00000000-0000-0000-0000-000000000000}"/>
          </ac:picMkLst>
        </pc:picChg>
      </pc:sldChg>
      <pc:sldChg chg="addSp delSp modSp mod chgLayout">
        <pc:chgData name="Ross Phillips" userId="c604230b-847d-4cb1-9e23-f810d4c0fde1" providerId="ADAL" clId="{F4DB26D7-0AE1-4BF4-B233-659481651337}" dt="2023-07-21T10:16:55.637" v="283" actId="1076"/>
        <pc:sldMkLst>
          <pc:docMk/>
          <pc:sldMk cId="587321212" sldId="272"/>
        </pc:sldMkLst>
        <pc:spChg chg="add del mod">
          <ac:chgData name="Ross Phillips" userId="c604230b-847d-4cb1-9e23-f810d4c0fde1" providerId="ADAL" clId="{F4DB26D7-0AE1-4BF4-B233-659481651337}" dt="2023-07-21T10:03:09.697" v="61" actId="6264"/>
          <ac:spMkLst>
            <pc:docMk/>
            <pc:sldMk cId="587321212" sldId="272"/>
            <ac:spMk id="2" creationId="{6AE1ABC6-0ECE-BBD5-78ED-50610FBE558F}"/>
          </ac:spMkLst>
        </pc:spChg>
        <pc:spChg chg="add del mod">
          <ac:chgData name="Ross Phillips" userId="c604230b-847d-4cb1-9e23-f810d4c0fde1" providerId="ADAL" clId="{F4DB26D7-0AE1-4BF4-B233-659481651337}" dt="2023-07-21T10:03:09.697" v="61" actId="6264"/>
          <ac:spMkLst>
            <pc:docMk/>
            <pc:sldMk cId="587321212" sldId="272"/>
            <ac:spMk id="3" creationId="{5EB5F7F2-F26A-584C-4269-78724FDFB15C}"/>
          </ac:spMkLst>
        </pc:spChg>
        <pc:spChg chg="add del mod">
          <ac:chgData name="Ross Phillips" userId="c604230b-847d-4cb1-9e23-f810d4c0fde1" providerId="ADAL" clId="{F4DB26D7-0AE1-4BF4-B233-659481651337}" dt="2023-07-21T10:03:09.697" v="61" actId="6264"/>
          <ac:spMkLst>
            <pc:docMk/>
            <pc:sldMk cId="587321212" sldId="272"/>
            <ac:spMk id="4" creationId="{7E6D1D24-0BF1-E0C9-8C24-3B7749A984E9}"/>
          </ac:spMkLst>
        </pc:spChg>
        <pc:spChg chg="mod ord">
          <ac:chgData name="Ross Phillips" userId="c604230b-847d-4cb1-9e23-f810d4c0fde1" providerId="ADAL" clId="{F4DB26D7-0AE1-4BF4-B233-659481651337}" dt="2023-07-21T10:13:16.469" v="223"/>
          <ac:spMkLst>
            <pc:docMk/>
            <pc:sldMk cId="587321212" sldId="272"/>
            <ac:spMk id="5122" creationId="{00000000-0000-0000-0000-000000000000}"/>
          </ac:spMkLst>
        </pc:spChg>
        <pc:spChg chg="mod ord">
          <ac:chgData name="Ross Phillips" userId="c604230b-847d-4cb1-9e23-f810d4c0fde1" providerId="ADAL" clId="{F4DB26D7-0AE1-4BF4-B233-659481651337}" dt="2023-07-21T10:13:16.469" v="223"/>
          <ac:spMkLst>
            <pc:docMk/>
            <pc:sldMk cId="587321212" sldId="272"/>
            <ac:spMk id="15363" creationId="{00000000-0000-0000-0000-000000000000}"/>
          </ac:spMkLst>
        </pc:spChg>
        <pc:spChg chg="mod ord">
          <ac:chgData name="Ross Phillips" userId="c604230b-847d-4cb1-9e23-f810d4c0fde1" providerId="ADAL" clId="{F4DB26D7-0AE1-4BF4-B233-659481651337}" dt="2023-07-21T10:13:16.469" v="223"/>
          <ac:spMkLst>
            <pc:docMk/>
            <pc:sldMk cId="587321212" sldId="272"/>
            <ac:spMk id="15364" creationId="{00000000-0000-0000-0000-000000000000}"/>
          </ac:spMkLst>
        </pc:spChg>
        <pc:picChg chg="mod">
          <ac:chgData name="Ross Phillips" userId="c604230b-847d-4cb1-9e23-f810d4c0fde1" providerId="ADAL" clId="{F4DB26D7-0AE1-4BF4-B233-659481651337}" dt="2023-07-21T10:16:55.637" v="283" actId="1076"/>
          <ac:picMkLst>
            <pc:docMk/>
            <pc:sldMk cId="587321212" sldId="272"/>
            <ac:picMk id="15365" creationId="{00000000-0000-0000-0000-000000000000}"/>
          </ac:picMkLst>
        </pc:picChg>
      </pc:sldChg>
      <pc:sldChg chg="addSp delSp modSp mod chgLayout">
        <pc:chgData name="Ross Phillips" userId="c604230b-847d-4cb1-9e23-f810d4c0fde1" providerId="ADAL" clId="{F4DB26D7-0AE1-4BF4-B233-659481651337}" dt="2023-07-21T10:17:00.409" v="284" actId="1076"/>
        <pc:sldMkLst>
          <pc:docMk/>
          <pc:sldMk cId="1451495204" sldId="273"/>
        </pc:sldMkLst>
        <pc:spChg chg="add del mod">
          <ac:chgData name="Ross Phillips" userId="c604230b-847d-4cb1-9e23-f810d4c0fde1" providerId="ADAL" clId="{F4DB26D7-0AE1-4BF4-B233-659481651337}" dt="2023-07-21T10:03:09.697" v="61" actId="6264"/>
          <ac:spMkLst>
            <pc:docMk/>
            <pc:sldMk cId="1451495204" sldId="273"/>
            <ac:spMk id="2" creationId="{D43521B7-092F-4975-524A-F728AC3055C4}"/>
          </ac:spMkLst>
        </pc:spChg>
        <pc:spChg chg="add del mod">
          <ac:chgData name="Ross Phillips" userId="c604230b-847d-4cb1-9e23-f810d4c0fde1" providerId="ADAL" clId="{F4DB26D7-0AE1-4BF4-B233-659481651337}" dt="2023-07-21T10:03:09.697" v="61" actId="6264"/>
          <ac:spMkLst>
            <pc:docMk/>
            <pc:sldMk cId="1451495204" sldId="273"/>
            <ac:spMk id="3" creationId="{28A209B4-208E-4BAA-C005-85C7B4F017C8}"/>
          </ac:spMkLst>
        </pc:spChg>
        <pc:spChg chg="add del mod">
          <ac:chgData name="Ross Phillips" userId="c604230b-847d-4cb1-9e23-f810d4c0fde1" providerId="ADAL" clId="{F4DB26D7-0AE1-4BF4-B233-659481651337}" dt="2023-07-21T10:03:09.697" v="61" actId="6264"/>
          <ac:spMkLst>
            <pc:docMk/>
            <pc:sldMk cId="1451495204" sldId="273"/>
            <ac:spMk id="4" creationId="{B5E18DB2-0C70-1F97-59BF-0F86DB2F6FBD}"/>
          </ac:spMkLst>
        </pc:spChg>
        <pc:spChg chg="mod ord">
          <ac:chgData name="Ross Phillips" userId="c604230b-847d-4cb1-9e23-f810d4c0fde1" providerId="ADAL" clId="{F4DB26D7-0AE1-4BF4-B233-659481651337}" dt="2023-07-21T10:13:16.469" v="223"/>
          <ac:spMkLst>
            <pc:docMk/>
            <pc:sldMk cId="1451495204" sldId="273"/>
            <ac:spMk id="6146" creationId="{00000000-0000-0000-0000-000000000000}"/>
          </ac:spMkLst>
        </pc:spChg>
        <pc:spChg chg="mod ord">
          <ac:chgData name="Ross Phillips" userId="c604230b-847d-4cb1-9e23-f810d4c0fde1" providerId="ADAL" clId="{F4DB26D7-0AE1-4BF4-B233-659481651337}" dt="2023-07-21T10:13:16.469" v="223"/>
          <ac:spMkLst>
            <pc:docMk/>
            <pc:sldMk cId="1451495204" sldId="273"/>
            <ac:spMk id="16387" creationId="{00000000-0000-0000-0000-000000000000}"/>
          </ac:spMkLst>
        </pc:spChg>
        <pc:spChg chg="mod ord">
          <ac:chgData name="Ross Phillips" userId="c604230b-847d-4cb1-9e23-f810d4c0fde1" providerId="ADAL" clId="{F4DB26D7-0AE1-4BF4-B233-659481651337}" dt="2023-07-21T10:13:16.469" v="223"/>
          <ac:spMkLst>
            <pc:docMk/>
            <pc:sldMk cId="1451495204" sldId="273"/>
            <ac:spMk id="16388" creationId="{00000000-0000-0000-0000-000000000000}"/>
          </ac:spMkLst>
        </pc:spChg>
        <pc:picChg chg="mod">
          <ac:chgData name="Ross Phillips" userId="c604230b-847d-4cb1-9e23-f810d4c0fde1" providerId="ADAL" clId="{F4DB26D7-0AE1-4BF4-B233-659481651337}" dt="2023-07-21T10:17:00.409" v="284" actId="1076"/>
          <ac:picMkLst>
            <pc:docMk/>
            <pc:sldMk cId="1451495204" sldId="273"/>
            <ac:picMk id="16389" creationId="{00000000-0000-0000-0000-000000000000}"/>
          </ac:picMkLst>
        </pc:picChg>
      </pc:sldChg>
      <pc:sldChg chg="addSp delSp modSp mod chgLayout">
        <pc:chgData name="Ross Phillips" userId="c604230b-847d-4cb1-9e23-f810d4c0fde1" providerId="ADAL" clId="{F4DB26D7-0AE1-4BF4-B233-659481651337}" dt="2023-07-21T10:17:34.615" v="288" actId="1076"/>
        <pc:sldMkLst>
          <pc:docMk/>
          <pc:sldMk cId="2797267308" sldId="274"/>
        </pc:sldMkLst>
        <pc:spChg chg="add del mod">
          <ac:chgData name="Ross Phillips" userId="c604230b-847d-4cb1-9e23-f810d4c0fde1" providerId="ADAL" clId="{F4DB26D7-0AE1-4BF4-B233-659481651337}" dt="2023-07-21T10:03:09.697" v="61" actId="6264"/>
          <ac:spMkLst>
            <pc:docMk/>
            <pc:sldMk cId="2797267308" sldId="274"/>
            <ac:spMk id="2" creationId="{C602EC57-A95C-E1C7-9BFC-7C6DD4E94911}"/>
          </ac:spMkLst>
        </pc:spChg>
        <pc:spChg chg="add del mod">
          <ac:chgData name="Ross Phillips" userId="c604230b-847d-4cb1-9e23-f810d4c0fde1" providerId="ADAL" clId="{F4DB26D7-0AE1-4BF4-B233-659481651337}" dt="2023-07-21T10:03:09.697" v="61" actId="6264"/>
          <ac:spMkLst>
            <pc:docMk/>
            <pc:sldMk cId="2797267308" sldId="274"/>
            <ac:spMk id="3" creationId="{A329A62D-70B0-1829-F860-A35B29AF9397}"/>
          </ac:spMkLst>
        </pc:spChg>
        <pc:spChg chg="add del mod">
          <ac:chgData name="Ross Phillips" userId="c604230b-847d-4cb1-9e23-f810d4c0fde1" providerId="ADAL" clId="{F4DB26D7-0AE1-4BF4-B233-659481651337}" dt="2023-07-21T10:03:09.697" v="61" actId="6264"/>
          <ac:spMkLst>
            <pc:docMk/>
            <pc:sldMk cId="2797267308" sldId="274"/>
            <ac:spMk id="4" creationId="{6EBB3474-E6B4-A817-8ACE-85F857099EED}"/>
          </ac:spMkLst>
        </pc:spChg>
        <pc:spChg chg="mod ord">
          <ac:chgData name="Ross Phillips" userId="c604230b-847d-4cb1-9e23-f810d4c0fde1" providerId="ADAL" clId="{F4DB26D7-0AE1-4BF4-B233-659481651337}" dt="2023-07-21T10:13:16.469" v="223"/>
          <ac:spMkLst>
            <pc:docMk/>
            <pc:sldMk cId="2797267308" sldId="274"/>
            <ac:spMk id="8194" creationId="{00000000-0000-0000-0000-000000000000}"/>
          </ac:spMkLst>
        </pc:spChg>
        <pc:spChg chg="mod ord">
          <ac:chgData name="Ross Phillips" userId="c604230b-847d-4cb1-9e23-f810d4c0fde1" providerId="ADAL" clId="{F4DB26D7-0AE1-4BF4-B233-659481651337}" dt="2023-07-21T10:13:16.469" v="223"/>
          <ac:spMkLst>
            <pc:docMk/>
            <pc:sldMk cId="2797267308" sldId="274"/>
            <ac:spMk id="17411" creationId="{00000000-0000-0000-0000-000000000000}"/>
          </ac:spMkLst>
        </pc:spChg>
        <pc:spChg chg="mod ord">
          <ac:chgData name="Ross Phillips" userId="c604230b-847d-4cb1-9e23-f810d4c0fde1" providerId="ADAL" clId="{F4DB26D7-0AE1-4BF4-B233-659481651337}" dt="2023-07-21T10:13:16.469" v="223"/>
          <ac:spMkLst>
            <pc:docMk/>
            <pc:sldMk cId="2797267308" sldId="274"/>
            <ac:spMk id="17412" creationId="{00000000-0000-0000-0000-000000000000}"/>
          </ac:spMkLst>
        </pc:spChg>
        <pc:picChg chg="mod">
          <ac:chgData name="Ross Phillips" userId="c604230b-847d-4cb1-9e23-f810d4c0fde1" providerId="ADAL" clId="{F4DB26D7-0AE1-4BF4-B233-659481651337}" dt="2023-07-21T10:17:34.615" v="288" actId="1076"/>
          <ac:picMkLst>
            <pc:docMk/>
            <pc:sldMk cId="2797267308" sldId="274"/>
            <ac:picMk id="17413" creationId="{00000000-0000-0000-0000-000000000000}"/>
          </ac:picMkLst>
        </pc:picChg>
      </pc:sldChg>
      <pc:sldChg chg="addSp delSp modSp mod chgLayout">
        <pc:chgData name="Ross Phillips" userId="c604230b-847d-4cb1-9e23-f810d4c0fde1" providerId="ADAL" clId="{F4DB26D7-0AE1-4BF4-B233-659481651337}" dt="2023-07-21T10:17:45.144" v="289" actId="1076"/>
        <pc:sldMkLst>
          <pc:docMk/>
          <pc:sldMk cId="3558926730" sldId="275"/>
        </pc:sldMkLst>
        <pc:spChg chg="add del mod">
          <ac:chgData name="Ross Phillips" userId="c604230b-847d-4cb1-9e23-f810d4c0fde1" providerId="ADAL" clId="{F4DB26D7-0AE1-4BF4-B233-659481651337}" dt="2023-07-21T10:03:09.697" v="61" actId="6264"/>
          <ac:spMkLst>
            <pc:docMk/>
            <pc:sldMk cId="3558926730" sldId="275"/>
            <ac:spMk id="2" creationId="{47DE5CE2-1B25-770A-DD0D-2FDB34C6AD5D}"/>
          </ac:spMkLst>
        </pc:spChg>
        <pc:spChg chg="add del mod">
          <ac:chgData name="Ross Phillips" userId="c604230b-847d-4cb1-9e23-f810d4c0fde1" providerId="ADAL" clId="{F4DB26D7-0AE1-4BF4-B233-659481651337}" dt="2023-07-21T10:03:09.697" v="61" actId="6264"/>
          <ac:spMkLst>
            <pc:docMk/>
            <pc:sldMk cId="3558926730" sldId="275"/>
            <ac:spMk id="3" creationId="{0712D48F-0680-3A83-5338-2BFE1DB215AE}"/>
          </ac:spMkLst>
        </pc:spChg>
        <pc:spChg chg="add del mod">
          <ac:chgData name="Ross Phillips" userId="c604230b-847d-4cb1-9e23-f810d4c0fde1" providerId="ADAL" clId="{F4DB26D7-0AE1-4BF4-B233-659481651337}" dt="2023-07-21T10:03:09.697" v="61" actId="6264"/>
          <ac:spMkLst>
            <pc:docMk/>
            <pc:sldMk cId="3558926730" sldId="275"/>
            <ac:spMk id="4" creationId="{E51664FC-E6F8-9B4C-646B-250F1E05B4B5}"/>
          </ac:spMkLst>
        </pc:spChg>
        <pc:spChg chg="mod ord">
          <ac:chgData name="Ross Phillips" userId="c604230b-847d-4cb1-9e23-f810d4c0fde1" providerId="ADAL" clId="{F4DB26D7-0AE1-4BF4-B233-659481651337}" dt="2023-07-21T10:13:16.469" v="223"/>
          <ac:spMkLst>
            <pc:docMk/>
            <pc:sldMk cId="3558926730" sldId="275"/>
            <ac:spMk id="10242" creationId="{00000000-0000-0000-0000-000000000000}"/>
          </ac:spMkLst>
        </pc:spChg>
        <pc:spChg chg="mod ord">
          <ac:chgData name="Ross Phillips" userId="c604230b-847d-4cb1-9e23-f810d4c0fde1" providerId="ADAL" clId="{F4DB26D7-0AE1-4BF4-B233-659481651337}" dt="2023-07-21T10:13:16.469" v="223"/>
          <ac:spMkLst>
            <pc:docMk/>
            <pc:sldMk cId="3558926730" sldId="275"/>
            <ac:spMk id="18435" creationId="{00000000-0000-0000-0000-000000000000}"/>
          </ac:spMkLst>
        </pc:spChg>
        <pc:spChg chg="mod ord">
          <ac:chgData name="Ross Phillips" userId="c604230b-847d-4cb1-9e23-f810d4c0fde1" providerId="ADAL" clId="{F4DB26D7-0AE1-4BF4-B233-659481651337}" dt="2023-07-21T10:13:16.469" v="223"/>
          <ac:spMkLst>
            <pc:docMk/>
            <pc:sldMk cId="3558926730" sldId="275"/>
            <ac:spMk id="18436" creationId="{00000000-0000-0000-0000-000000000000}"/>
          </ac:spMkLst>
        </pc:spChg>
        <pc:picChg chg="mod">
          <ac:chgData name="Ross Phillips" userId="c604230b-847d-4cb1-9e23-f810d4c0fde1" providerId="ADAL" clId="{F4DB26D7-0AE1-4BF4-B233-659481651337}" dt="2023-07-21T10:17:45.144" v="289" actId="1076"/>
          <ac:picMkLst>
            <pc:docMk/>
            <pc:sldMk cId="3558926730" sldId="275"/>
            <ac:picMk id="1026" creationId="{00000000-0000-0000-0000-000000000000}"/>
          </ac:picMkLst>
        </pc:picChg>
      </pc:sldChg>
      <pc:sldChg chg="addSp delSp modSp mod chgLayout">
        <pc:chgData name="Ross Phillips" userId="c604230b-847d-4cb1-9e23-f810d4c0fde1" providerId="ADAL" clId="{F4DB26D7-0AE1-4BF4-B233-659481651337}" dt="2023-07-21T10:17:55.494" v="291" actId="1076"/>
        <pc:sldMkLst>
          <pc:docMk/>
          <pc:sldMk cId="598032755" sldId="276"/>
        </pc:sldMkLst>
        <pc:spChg chg="add del mod">
          <ac:chgData name="Ross Phillips" userId="c604230b-847d-4cb1-9e23-f810d4c0fde1" providerId="ADAL" clId="{F4DB26D7-0AE1-4BF4-B233-659481651337}" dt="2023-07-21T10:03:09.697" v="61" actId="6264"/>
          <ac:spMkLst>
            <pc:docMk/>
            <pc:sldMk cId="598032755" sldId="276"/>
            <ac:spMk id="2" creationId="{D73CEE3F-5AD9-B0EF-4039-A93E4EEF30A3}"/>
          </ac:spMkLst>
        </pc:spChg>
        <pc:spChg chg="add del mod">
          <ac:chgData name="Ross Phillips" userId="c604230b-847d-4cb1-9e23-f810d4c0fde1" providerId="ADAL" clId="{F4DB26D7-0AE1-4BF4-B233-659481651337}" dt="2023-07-21T10:03:09.697" v="61" actId="6264"/>
          <ac:spMkLst>
            <pc:docMk/>
            <pc:sldMk cId="598032755" sldId="276"/>
            <ac:spMk id="3" creationId="{EAD3FD9B-79E0-3152-5781-6D34A61D2057}"/>
          </ac:spMkLst>
        </pc:spChg>
        <pc:spChg chg="add del mod">
          <ac:chgData name="Ross Phillips" userId="c604230b-847d-4cb1-9e23-f810d4c0fde1" providerId="ADAL" clId="{F4DB26D7-0AE1-4BF4-B233-659481651337}" dt="2023-07-21T10:03:09.697" v="61" actId="6264"/>
          <ac:spMkLst>
            <pc:docMk/>
            <pc:sldMk cId="598032755" sldId="276"/>
            <ac:spMk id="4" creationId="{2D507761-2DED-D3D2-ADEC-857F2513DDA1}"/>
          </ac:spMkLst>
        </pc:spChg>
        <pc:spChg chg="mod ord">
          <ac:chgData name="Ross Phillips" userId="c604230b-847d-4cb1-9e23-f810d4c0fde1" providerId="ADAL" clId="{F4DB26D7-0AE1-4BF4-B233-659481651337}" dt="2023-07-21T10:13:16.469" v="223"/>
          <ac:spMkLst>
            <pc:docMk/>
            <pc:sldMk cId="598032755" sldId="276"/>
            <ac:spMk id="7170" creationId="{00000000-0000-0000-0000-000000000000}"/>
          </ac:spMkLst>
        </pc:spChg>
        <pc:spChg chg="mod ord">
          <ac:chgData name="Ross Phillips" userId="c604230b-847d-4cb1-9e23-f810d4c0fde1" providerId="ADAL" clId="{F4DB26D7-0AE1-4BF4-B233-659481651337}" dt="2023-07-21T10:13:16.469" v="223"/>
          <ac:spMkLst>
            <pc:docMk/>
            <pc:sldMk cId="598032755" sldId="276"/>
            <ac:spMk id="19459" creationId="{00000000-0000-0000-0000-000000000000}"/>
          </ac:spMkLst>
        </pc:spChg>
        <pc:spChg chg="mod ord">
          <ac:chgData name="Ross Phillips" userId="c604230b-847d-4cb1-9e23-f810d4c0fde1" providerId="ADAL" clId="{F4DB26D7-0AE1-4BF4-B233-659481651337}" dt="2023-07-21T10:13:16.469" v="223"/>
          <ac:spMkLst>
            <pc:docMk/>
            <pc:sldMk cId="598032755" sldId="276"/>
            <ac:spMk id="19460" creationId="{00000000-0000-0000-0000-000000000000}"/>
          </ac:spMkLst>
        </pc:spChg>
        <pc:picChg chg="mod">
          <ac:chgData name="Ross Phillips" userId="c604230b-847d-4cb1-9e23-f810d4c0fde1" providerId="ADAL" clId="{F4DB26D7-0AE1-4BF4-B233-659481651337}" dt="2023-07-21T10:17:55.494" v="291" actId="1076"/>
          <ac:picMkLst>
            <pc:docMk/>
            <pc:sldMk cId="598032755" sldId="276"/>
            <ac:picMk id="2052" creationId="{00000000-0000-0000-0000-000000000000}"/>
          </ac:picMkLst>
        </pc:picChg>
      </pc:sldChg>
      <pc:sldChg chg="addSp delSp modSp mod chgLayout">
        <pc:chgData name="Ross Phillips" userId="c604230b-847d-4cb1-9e23-f810d4c0fde1" providerId="ADAL" clId="{F4DB26D7-0AE1-4BF4-B233-659481651337}" dt="2023-07-21T10:18:07.443" v="295" actId="14100"/>
        <pc:sldMkLst>
          <pc:docMk/>
          <pc:sldMk cId="2846714290" sldId="277"/>
        </pc:sldMkLst>
        <pc:spChg chg="add del mod">
          <ac:chgData name="Ross Phillips" userId="c604230b-847d-4cb1-9e23-f810d4c0fde1" providerId="ADAL" clId="{F4DB26D7-0AE1-4BF4-B233-659481651337}" dt="2023-07-21T10:03:09.697" v="61" actId="6264"/>
          <ac:spMkLst>
            <pc:docMk/>
            <pc:sldMk cId="2846714290" sldId="277"/>
            <ac:spMk id="2" creationId="{57BC398D-1A2D-1B17-20DF-7FCA8E9AE134}"/>
          </ac:spMkLst>
        </pc:spChg>
        <pc:spChg chg="add del mod">
          <ac:chgData name="Ross Phillips" userId="c604230b-847d-4cb1-9e23-f810d4c0fde1" providerId="ADAL" clId="{F4DB26D7-0AE1-4BF4-B233-659481651337}" dt="2023-07-21T10:03:09.697" v="61" actId="6264"/>
          <ac:spMkLst>
            <pc:docMk/>
            <pc:sldMk cId="2846714290" sldId="277"/>
            <ac:spMk id="3" creationId="{B3708EDC-019B-B3DD-193D-83104B78AE26}"/>
          </ac:spMkLst>
        </pc:spChg>
        <pc:spChg chg="add del mod">
          <ac:chgData name="Ross Phillips" userId="c604230b-847d-4cb1-9e23-f810d4c0fde1" providerId="ADAL" clId="{F4DB26D7-0AE1-4BF4-B233-659481651337}" dt="2023-07-21T10:03:09.697" v="61" actId="6264"/>
          <ac:spMkLst>
            <pc:docMk/>
            <pc:sldMk cId="2846714290" sldId="277"/>
            <ac:spMk id="4" creationId="{07915A28-2E2C-C0A7-4330-89726E242A80}"/>
          </ac:spMkLst>
        </pc:spChg>
        <pc:spChg chg="mod ord">
          <ac:chgData name="Ross Phillips" userId="c604230b-847d-4cb1-9e23-f810d4c0fde1" providerId="ADAL" clId="{F4DB26D7-0AE1-4BF4-B233-659481651337}" dt="2023-07-21T10:13:16.469" v="223"/>
          <ac:spMkLst>
            <pc:docMk/>
            <pc:sldMk cId="2846714290" sldId="277"/>
            <ac:spMk id="12290" creationId="{00000000-0000-0000-0000-000000000000}"/>
          </ac:spMkLst>
        </pc:spChg>
        <pc:spChg chg="mod ord">
          <ac:chgData name="Ross Phillips" userId="c604230b-847d-4cb1-9e23-f810d4c0fde1" providerId="ADAL" clId="{F4DB26D7-0AE1-4BF4-B233-659481651337}" dt="2023-07-21T10:13:16.469" v="223"/>
          <ac:spMkLst>
            <pc:docMk/>
            <pc:sldMk cId="2846714290" sldId="277"/>
            <ac:spMk id="20484" creationId="{00000000-0000-0000-0000-000000000000}"/>
          </ac:spMkLst>
        </pc:spChg>
        <pc:spChg chg="mod ord">
          <ac:chgData name="Ross Phillips" userId="c604230b-847d-4cb1-9e23-f810d4c0fde1" providerId="ADAL" clId="{F4DB26D7-0AE1-4BF4-B233-659481651337}" dt="2023-07-21T10:13:16.469" v="223"/>
          <ac:spMkLst>
            <pc:docMk/>
            <pc:sldMk cId="2846714290" sldId="277"/>
            <ac:spMk id="20485" creationId="{00000000-0000-0000-0000-000000000000}"/>
          </ac:spMkLst>
        </pc:spChg>
        <pc:picChg chg="mod">
          <ac:chgData name="Ross Phillips" userId="c604230b-847d-4cb1-9e23-f810d4c0fde1" providerId="ADAL" clId="{F4DB26D7-0AE1-4BF4-B233-659481651337}" dt="2023-07-21T10:18:07.443" v="295" actId="14100"/>
          <ac:picMkLst>
            <pc:docMk/>
            <pc:sldMk cId="2846714290" sldId="277"/>
            <ac:picMk id="20482" creationId="{00000000-0000-0000-0000-000000000000}"/>
          </ac:picMkLst>
        </pc:picChg>
      </pc:sldChg>
      <pc:sldChg chg="addSp delSp modSp mod chgLayout">
        <pc:chgData name="Ross Phillips" userId="c604230b-847d-4cb1-9e23-f810d4c0fde1" providerId="ADAL" clId="{F4DB26D7-0AE1-4BF4-B233-659481651337}" dt="2023-07-21T10:20:26.777" v="298" actId="1076"/>
        <pc:sldMkLst>
          <pc:docMk/>
          <pc:sldMk cId="4119375453" sldId="278"/>
        </pc:sldMkLst>
        <pc:spChg chg="add del mod">
          <ac:chgData name="Ross Phillips" userId="c604230b-847d-4cb1-9e23-f810d4c0fde1" providerId="ADAL" clId="{F4DB26D7-0AE1-4BF4-B233-659481651337}" dt="2023-07-21T10:03:09.697" v="61" actId="6264"/>
          <ac:spMkLst>
            <pc:docMk/>
            <pc:sldMk cId="4119375453" sldId="278"/>
            <ac:spMk id="2" creationId="{03069B5D-609D-9D6D-0360-085274AB91F2}"/>
          </ac:spMkLst>
        </pc:spChg>
        <pc:spChg chg="add del mod">
          <ac:chgData name="Ross Phillips" userId="c604230b-847d-4cb1-9e23-f810d4c0fde1" providerId="ADAL" clId="{F4DB26D7-0AE1-4BF4-B233-659481651337}" dt="2023-07-21T10:03:09.697" v="61" actId="6264"/>
          <ac:spMkLst>
            <pc:docMk/>
            <pc:sldMk cId="4119375453" sldId="278"/>
            <ac:spMk id="3" creationId="{7DF4FC17-6C4C-9D8B-BCAF-4408A94DF459}"/>
          </ac:spMkLst>
        </pc:spChg>
        <pc:spChg chg="add del mod">
          <ac:chgData name="Ross Phillips" userId="c604230b-847d-4cb1-9e23-f810d4c0fde1" providerId="ADAL" clId="{F4DB26D7-0AE1-4BF4-B233-659481651337}" dt="2023-07-21T10:03:09.697" v="61" actId="6264"/>
          <ac:spMkLst>
            <pc:docMk/>
            <pc:sldMk cId="4119375453" sldId="278"/>
            <ac:spMk id="4" creationId="{47B7C295-49D6-6093-A8E2-493270AD9B1A}"/>
          </ac:spMkLst>
        </pc:spChg>
        <pc:spChg chg="mod ord">
          <ac:chgData name="Ross Phillips" userId="c604230b-847d-4cb1-9e23-f810d4c0fde1" providerId="ADAL" clId="{F4DB26D7-0AE1-4BF4-B233-659481651337}" dt="2023-07-21T10:13:16.469" v="223"/>
          <ac:spMkLst>
            <pc:docMk/>
            <pc:sldMk cId="4119375453" sldId="278"/>
            <ac:spMk id="15362" creationId="{00000000-0000-0000-0000-000000000000}"/>
          </ac:spMkLst>
        </pc:spChg>
        <pc:spChg chg="mod ord">
          <ac:chgData name="Ross Phillips" userId="c604230b-847d-4cb1-9e23-f810d4c0fde1" providerId="ADAL" clId="{F4DB26D7-0AE1-4BF4-B233-659481651337}" dt="2023-07-21T10:13:16.469" v="223"/>
          <ac:spMkLst>
            <pc:docMk/>
            <pc:sldMk cId="4119375453" sldId="278"/>
            <ac:spMk id="21507" creationId="{00000000-0000-0000-0000-000000000000}"/>
          </ac:spMkLst>
        </pc:spChg>
        <pc:spChg chg="mod ord">
          <ac:chgData name="Ross Phillips" userId="c604230b-847d-4cb1-9e23-f810d4c0fde1" providerId="ADAL" clId="{F4DB26D7-0AE1-4BF4-B233-659481651337}" dt="2023-07-21T10:13:16.469" v="223"/>
          <ac:spMkLst>
            <pc:docMk/>
            <pc:sldMk cId="4119375453" sldId="278"/>
            <ac:spMk id="21508" creationId="{00000000-0000-0000-0000-000000000000}"/>
          </ac:spMkLst>
        </pc:spChg>
        <pc:picChg chg="mod">
          <ac:chgData name="Ross Phillips" userId="c604230b-847d-4cb1-9e23-f810d4c0fde1" providerId="ADAL" clId="{F4DB26D7-0AE1-4BF4-B233-659481651337}" dt="2023-07-21T10:20:26.777" v="298" actId="1076"/>
          <ac:picMkLst>
            <pc:docMk/>
            <pc:sldMk cId="4119375453" sldId="278"/>
            <ac:picMk id="21509" creationId="{00000000-0000-0000-0000-000000000000}"/>
          </ac:picMkLst>
        </pc:picChg>
      </pc:sldChg>
      <pc:sldChg chg="addSp delSp modSp mod chgLayout">
        <pc:chgData name="Ross Phillips" userId="c604230b-847d-4cb1-9e23-f810d4c0fde1" providerId="ADAL" clId="{F4DB26D7-0AE1-4BF4-B233-659481651337}" dt="2023-07-21T10:20:36.720" v="300" actId="1076"/>
        <pc:sldMkLst>
          <pc:docMk/>
          <pc:sldMk cId="2591094935" sldId="279"/>
        </pc:sldMkLst>
        <pc:spChg chg="add del mod">
          <ac:chgData name="Ross Phillips" userId="c604230b-847d-4cb1-9e23-f810d4c0fde1" providerId="ADAL" clId="{F4DB26D7-0AE1-4BF4-B233-659481651337}" dt="2023-07-21T10:03:09.697" v="61" actId="6264"/>
          <ac:spMkLst>
            <pc:docMk/>
            <pc:sldMk cId="2591094935" sldId="279"/>
            <ac:spMk id="2" creationId="{62C5370E-D7DC-4087-F2A4-4FE41E974C37}"/>
          </ac:spMkLst>
        </pc:spChg>
        <pc:spChg chg="add del mod">
          <ac:chgData name="Ross Phillips" userId="c604230b-847d-4cb1-9e23-f810d4c0fde1" providerId="ADAL" clId="{F4DB26D7-0AE1-4BF4-B233-659481651337}" dt="2023-07-21T10:03:09.697" v="61" actId="6264"/>
          <ac:spMkLst>
            <pc:docMk/>
            <pc:sldMk cId="2591094935" sldId="279"/>
            <ac:spMk id="3" creationId="{5490E591-0D16-0A16-9DE1-BDD4E78285C8}"/>
          </ac:spMkLst>
        </pc:spChg>
        <pc:spChg chg="add del mod">
          <ac:chgData name="Ross Phillips" userId="c604230b-847d-4cb1-9e23-f810d4c0fde1" providerId="ADAL" clId="{F4DB26D7-0AE1-4BF4-B233-659481651337}" dt="2023-07-21T10:03:09.697" v="61" actId="6264"/>
          <ac:spMkLst>
            <pc:docMk/>
            <pc:sldMk cId="2591094935" sldId="279"/>
            <ac:spMk id="4" creationId="{3EBB6E94-B65B-078C-E4BB-207FA83A7969}"/>
          </ac:spMkLst>
        </pc:spChg>
        <pc:spChg chg="mod ord">
          <ac:chgData name="Ross Phillips" userId="c604230b-847d-4cb1-9e23-f810d4c0fde1" providerId="ADAL" clId="{F4DB26D7-0AE1-4BF4-B233-659481651337}" dt="2023-07-21T10:13:16.469" v="223"/>
          <ac:spMkLst>
            <pc:docMk/>
            <pc:sldMk cId="2591094935" sldId="279"/>
            <ac:spMk id="16386" creationId="{00000000-0000-0000-0000-000000000000}"/>
          </ac:spMkLst>
        </pc:spChg>
        <pc:spChg chg="mod ord">
          <ac:chgData name="Ross Phillips" userId="c604230b-847d-4cb1-9e23-f810d4c0fde1" providerId="ADAL" clId="{F4DB26D7-0AE1-4BF4-B233-659481651337}" dt="2023-07-21T10:13:16.469" v="223"/>
          <ac:spMkLst>
            <pc:docMk/>
            <pc:sldMk cId="2591094935" sldId="279"/>
            <ac:spMk id="22531" creationId="{00000000-0000-0000-0000-000000000000}"/>
          </ac:spMkLst>
        </pc:spChg>
        <pc:spChg chg="mod ord">
          <ac:chgData name="Ross Phillips" userId="c604230b-847d-4cb1-9e23-f810d4c0fde1" providerId="ADAL" clId="{F4DB26D7-0AE1-4BF4-B233-659481651337}" dt="2023-07-21T10:13:16.469" v="223"/>
          <ac:spMkLst>
            <pc:docMk/>
            <pc:sldMk cId="2591094935" sldId="279"/>
            <ac:spMk id="22532" creationId="{00000000-0000-0000-0000-000000000000}"/>
          </ac:spMkLst>
        </pc:spChg>
        <pc:picChg chg="mod">
          <ac:chgData name="Ross Phillips" userId="c604230b-847d-4cb1-9e23-f810d4c0fde1" providerId="ADAL" clId="{F4DB26D7-0AE1-4BF4-B233-659481651337}" dt="2023-07-21T10:20:36.720" v="300" actId="1076"/>
          <ac:picMkLst>
            <pc:docMk/>
            <pc:sldMk cId="2591094935" sldId="279"/>
            <ac:picMk id="22533" creationId="{00000000-0000-0000-0000-000000000000}"/>
          </ac:picMkLst>
        </pc:picChg>
      </pc:sldChg>
      <pc:sldChg chg="addSp delSp modSp mod chgLayout">
        <pc:chgData name="Ross Phillips" userId="c604230b-847d-4cb1-9e23-f810d4c0fde1" providerId="ADAL" clId="{F4DB26D7-0AE1-4BF4-B233-659481651337}" dt="2023-07-21T10:20:46.012" v="302" actId="1076"/>
        <pc:sldMkLst>
          <pc:docMk/>
          <pc:sldMk cId="4021617562" sldId="280"/>
        </pc:sldMkLst>
        <pc:spChg chg="add del mod">
          <ac:chgData name="Ross Phillips" userId="c604230b-847d-4cb1-9e23-f810d4c0fde1" providerId="ADAL" clId="{F4DB26D7-0AE1-4BF4-B233-659481651337}" dt="2023-07-21T10:03:09.697" v="61" actId="6264"/>
          <ac:spMkLst>
            <pc:docMk/>
            <pc:sldMk cId="4021617562" sldId="280"/>
            <ac:spMk id="2" creationId="{ED8E1A29-8D7D-22C8-E7EF-7BFFCADAB05B}"/>
          </ac:spMkLst>
        </pc:spChg>
        <pc:spChg chg="add del mod">
          <ac:chgData name="Ross Phillips" userId="c604230b-847d-4cb1-9e23-f810d4c0fde1" providerId="ADAL" clId="{F4DB26D7-0AE1-4BF4-B233-659481651337}" dt="2023-07-21T10:03:09.697" v="61" actId="6264"/>
          <ac:spMkLst>
            <pc:docMk/>
            <pc:sldMk cId="4021617562" sldId="280"/>
            <ac:spMk id="3" creationId="{E3143B64-7777-6756-0F56-0D36D955A74F}"/>
          </ac:spMkLst>
        </pc:spChg>
        <pc:spChg chg="add del mod">
          <ac:chgData name="Ross Phillips" userId="c604230b-847d-4cb1-9e23-f810d4c0fde1" providerId="ADAL" clId="{F4DB26D7-0AE1-4BF4-B233-659481651337}" dt="2023-07-21T10:03:09.697" v="61" actId="6264"/>
          <ac:spMkLst>
            <pc:docMk/>
            <pc:sldMk cId="4021617562" sldId="280"/>
            <ac:spMk id="4" creationId="{B2E5B4CD-E7CA-4580-F093-A5DB147264F4}"/>
          </ac:spMkLst>
        </pc:spChg>
        <pc:spChg chg="mod ord">
          <ac:chgData name="Ross Phillips" userId="c604230b-847d-4cb1-9e23-f810d4c0fde1" providerId="ADAL" clId="{F4DB26D7-0AE1-4BF4-B233-659481651337}" dt="2023-07-21T10:13:16.469" v="223"/>
          <ac:spMkLst>
            <pc:docMk/>
            <pc:sldMk cId="4021617562" sldId="280"/>
            <ac:spMk id="17410" creationId="{00000000-0000-0000-0000-000000000000}"/>
          </ac:spMkLst>
        </pc:spChg>
        <pc:spChg chg="mod ord">
          <ac:chgData name="Ross Phillips" userId="c604230b-847d-4cb1-9e23-f810d4c0fde1" providerId="ADAL" clId="{F4DB26D7-0AE1-4BF4-B233-659481651337}" dt="2023-07-21T10:13:16.469" v="223"/>
          <ac:spMkLst>
            <pc:docMk/>
            <pc:sldMk cId="4021617562" sldId="280"/>
            <ac:spMk id="23555" creationId="{00000000-0000-0000-0000-000000000000}"/>
          </ac:spMkLst>
        </pc:spChg>
        <pc:spChg chg="mod ord">
          <ac:chgData name="Ross Phillips" userId="c604230b-847d-4cb1-9e23-f810d4c0fde1" providerId="ADAL" clId="{F4DB26D7-0AE1-4BF4-B233-659481651337}" dt="2023-07-21T10:13:16.469" v="223"/>
          <ac:spMkLst>
            <pc:docMk/>
            <pc:sldMk cId="4021617562" sldId="280"/>
            <ac:spMk id="23556" creationId="{00000000-0000-0000-0000-000000000000}"/>
          </ac:spMkLst>
        </pc:spChg>
        <pc:picChg chg="mod">
          <ac:chgData name="Ross Phillips" userId="c604230b-847d-4cb1-9e23-f810d4c0fde1" providerId="ADAL" clId="{F4DB26D7-0AE1-4BF4-B233-659481651337}" dt="2023-07-21T10:20:46.012" v="302" actId="1076"/>
          <ac:picMkLst>
            <pc:docMk/>
            <pc:sldMk cId="4021617562" sldId="280"/>
            <ac:picMk id="23557" creationId="{00000000-0000-0000-0000-000000000000}"/>
          </ac:picMkLst>
        </pc:picChg>
      </pc:sldChg>
      <pc:sldChg chg="addSp delSp modSp mod chgLayout">
        <pc:chgData name="Ross Phillips" userId="c604230b-847d-4cb1-9e23-f810d4c0fde1" providerId="ADAL" clId="{F4DB26D7-0AE1-4BF4-B233-659481651337}" dt="2023-07-21T10:20:51.177" v="303" actId="1076"/>
        <pc:sldMkLst>
          <pc:docMk/>
          <pc:sldMk cId="471667915" sldId="281"/>
        </pc:sldMkLst>
        <pc:spChg chg="add del mod">
          <ac:chgData name="Ross Phillips" userId="c604230b-847d-4cb1-9e23-f810d4c0fde1" providerId="ADAL" clId="{F4DB26D7-0AE1-4BF4-B233-659481651337}" dt="2023-07-21T10:03:09.697" v="61" actId="6264"/>
          <ac:spMkLst>
            <pc:docMk/>
            <pc:sldMk cId="471667915" sldId="281"/>
            <ac:spMk id="2" creationId="{073A9C2B-9A69-B982-0957-53D2D6125BCE}"/>
          </ac:spMkLst>
        </pc:spChg>
        <pc:spChg chg="add del mod">
          <ac:chgData name="Ross Phillips" userId="c604230b-847d-4cb1-9e23-f810d4c0fde1" providerId="ADAL" clId="{F4DB26D7-0AE1-4BF4-B233-659481651337}" dt="2023-07-21T10:03:09.697" v="61" actId="6264"/>
          <ac:spMkLst>
            <pc:docMk/>
            <pc:sldMk cId="471667915" sldId="281"/>
            <ac:spMk id="3" creationId="{23D862AB-C281-3D10-EE22-4DEE73CA29BC}"/>
          </ac:spMkLst>
        </pc:spChg>
        <pc:spChg chg="add del mod">
          <ac:chgData name="Ross Phillips" userId="c604230b-847d-4cb1-9e23-f810d4c0fde1" providerId="ADAL" clId="{F4DB26D7-0AE1-4BF4-B233-659481651337}" dt="2023-07-21T10:03:09.697" v="61" actId="6264"/>
          <ac:spMkLst>
            <pc:docMk/>
            <pc:sldMk cId="471667915" sldId="281"/>
            <ac:spMk id="4" creationId="{45D525EB-CAC4-6883-D713-D11D7BC76216}"/>
          </ac:spMkLst>
        </pc:spChg>
        <pc:spChg chg="mod ord">
          <ac:chgData name="Ross Phillips" userId="c604230b-847d-4cb1-9e23-f810d4c0fde1" providerId="ADAL" clId="{F4DB26D7-0AE1-4BF4-B233-659481651337}" dt="2023-07-21T10:13:16.469" v="223"/>
          <ac:spMkLst>
            <pc:docMk/>
            <pc:sldMk cId="471667915" sldId="281"/>
            <ac:spMk id="18434" creationId="{00000000-0000-0000-0000-000000000000}"/>
          </ac:spMkLst>
        </pc:spChg>
        <pc:spChg chg="mod ord">
          <ac:chgData name="Ross Phillips" userId="c604230b-847d-4cb1-9e23-f810d4c0fde1" providerId="ADAL" clId="{F4DB26D7-0AE1-4BF4-B233-659481651337}" dt="2023-07-21T10:13:16.469" v="223"/>
          <ac:spMkLst>
            <pc:docMk/>
            <pc:sldMk cId="471667915" sldId="281"/>
            <ac:spMk id="24579" creationId="{00000000-0000-0000-0000-000000000000}"/>
          </ac:spMkLst>
        </pc:spChg>
        <pc:spChg chg="mod ord">
          <ac:chgData name="Ross Phillips" userId="c604230b-847d-4cb1-9e23-f810d4c0fde1" providerId="ADAL" clId="{F4DB26D7-0AE1-4BF4-B233-659481651337}" dt="2023-07-21T10:13:16.469" v="223"/>
          <ac:spMkLst>
            <pc:docMk/>
            <pc:sldMk cId="471667915" sldId="281"/>
            <ac:spMk id="24580" creationId="{00000000-0000-0000-0000-000000000000}"/>
          </ac:spMkLst>
        </pc:spChg>
        <pc:picChg chg="mod">
          <ac:chgData name="Ross Phillips" userId="c604230b-847d-4cb1-9e23-f810d4c0fde1" providerId="ADAL" clId="{F4DB26D7-0AE1-4BF4-B233-659481651337}" dt="2023-07-21T10:20:51.177" v="303" actId="1076"/>
          <ac:picMkLst>
            <pc:docMk/>
            <pc:sldMk cId="471667915" sldId="281"/>
            <ac:picMk id="24581" creationId="{00000000-0000-0000-0000-000000000000}"/>
          </ac:picMkLst>
        </pc:picChg>
      </pc:sldChg>
      <pc:sldChg chg="addSp delSp modSp mod chgLayout">
        <pc:chgData name="Ross Phillips" userId="c604230b-847d-4cb1-9e23-f810d4c0fde1" providerId="ADAL" clId="{F4DB26D7-0AE1-4BF4-B233-659481651337}" dt="2023-07-21T10:20:57.675" v="305" actId="1076"/>
        <pc:sldMkLst>
          <pc:docMk/>
          <pc:sldMk cId="1917980432" sldId="282"/>
        </pc:sldMkLst>
        <pc:spChg chg="add del mod">
          <ac:chgData name="Ross Phillips" userId="c604230b-847d-4cb1-9e23-f810d4c0fde1" providerId="ADAL" clId="{F4DB26D7-0AE1-4BF4-B233-659481651337}" dt="2023-07-21T10:03:09.697" v="61" actId="6264"/>
          <ac:spMkLst>
            <pc:docMk/>
            <pc:sldMk cId="1917980432" sldId="282"/>
            <ac:spMk id="2" creationId="{14D8AB16-4F42-531B-C01A-9EBD59D16A16}"/>
          </ac:spMkLst>
        </pc:spChg>
        <pc:spChg chg="add del mod">
          <ac:chgData name="Ross Phillips" userId="c604230b-847d-4cb1-9e23-f810d4c0fde1" providerId="ADAL" clId="{F4DB26D7-0AE1-4BF4-B233-659481651337}" dt="2023-07-21T10:03:09.697" v="61" actId="6264"/>
          <ac:spMkLst>
            <pc:docMk/>
            <pc:sldMk cId="1917980432" sldId="282"/>
            <ac:spMk id="3" creationId="{46421F66-A153-8FD9-2D02-2B334409836B}"/>
          </ac:spMkLst>
        </pc:spChg>
        <pc:spChg chg="add del mod">
          <ac:chgData name="Ross Phillips" userId="c604230b-847d-4cb1-9e23-f810d4c0fde1" providerId="ADAL" clId="{F4DB26D7-0AE1-4BF4-B233-659481651337}" dt="2023-07-21T10:03:09.697" v="61" actId="6264"/>
          <ac:spMkLst>
            <pc:docMk/>
            <pc:sldMk cId="1917980432" sldId="282"/>
            <ac:spMk id="4" creationId="{59ECA167-0327-E24C-9C0D-29CC61BB4E33}"/>
          </ac:spMkLst>
        </pc:spChg>
        <pc:spChg chg="mod ord">
          <ac:chgData name="Ross Phillips" userId="c604230b-847d-4cb1-9e23-f810d4c0fde1" providerId="ADAL" clId="{F4DB26D7-0AE1-4BF4-B233-659481651337}" dt="2023-07-21T10:13:16.469" v="223"/>
          <ac:spMkLst>
            <pc:docMk/>
            <pc:sldMk cId="1917980432" sldId="282"/>
            <ac:spMk id="21506" creationId="{00000000-0000-0000-0000-000000000000}"/>
          </ac:spMkLst>
        </pc:spChg>
        <pc:spChg chg="mod ord">
          <ac:chgData name="Ross Phillips" userId="c604230b-847d-4cb1-9e23-f810d4c0fde1" providerId="ADAL" clId="{F4DB26D7-0AE1-4BF4-B233-659481651337}" dt="2023-07-21T10:13:16.469" v="223"/>
          <ac:spMkLst>
            <pc:docMk/>
            <pc:sldMk cId="1917980432" sldId="282"/>
            <ac:spMk id="25603" creationId="{00000000-0000-0000-0000-000000000000}"/>
          </ac:spMkLst>
        </pc:spChg>
        <pc:spChg chg="mod ord">
          <ac:chgData name="Ross Phillips" userId="c604230b-847d-4cb1-9e23-f810d4c0fde1" providerId="ADAL" clId="{F4DB26D7-0AE1-4BF4-B233-659481651337}" dt="2023-07-21T10:13:16.469" v="223"/>
          <ac:spMkLst>
            <pc:docMk/>
            <pc:sldMk cId="1917980432" sldId="282"/>
            <ac:spMk id="25604" creationId="{00000000-0000-0000-0000-000000000000}"/>
          </ac:spMkLst>
        </pc:spChg>
        <pc:picChg chg="mod">
          <ac:chgData name="Ross Phillips" userId="c604230b-847d-4cb1-9e23-f810d4c0fde1" providerId="ADAL" clId="{F4DB26D7-0AE1-4BF4-B233-659481651337}" dt="2023-07-21T10:20:57.675" v="305" actId="1076"/>
          <ac:picMkLst>
            <pc:docMk/>
            <pc:sldMk cId="1917980432" sldId="282"/>
            <ac:picMk id="25605" creationId="{00000000-0000-0000-0000-000000000000}"/>
          </ac:picMkLst>
        </pc:picChg>
      </pc:sldChg>
      <pc:sldChg chg="addSp delSp modSp mod chgLayout">
        <pc:chgData name="Ross Phillips" userId="c604230b-847d-4cb1-9e23-f810d4c0fde1" providerId="ADAL" clId="{F4DB26D7-0AE1-4BF4-B233-659481651337}" dt="2023-07-21T10:21:04.008" v="307" actId="1076"/>
        <pc:sldMkLst>
          <pc:docMk/>
          <pc:sldMk cId="1911813078" sldId="283"/>
        </pc:sldMkLst>
        <pc:spChg chg="add del mod">
          <ac:chgData name="Ross Phillips" userId="c604230b-847d-4cb1-9e23-f810d4c0fde1" providerId="ADAL" clId="{F4DB26D7-0AE1-4BF4-B233-659481651337}" dt="2023-07-21T10:03:09.697" v="61" actId="6264"/>
          <ac:spMkLst>
            <pc:docMk/>
            <pc:sldMk cId="1911813078" sldId="283"/>
            <ac:spMk id="2" creationId="{5B135CA1-7BD1-6CA0-904F-5A424BC33AE1}"/>
          </ac:spMkLst>
        </pc:spChg>
        <pc:spChg chg="add del mod">
          <ac:chgData name="Ross Phillips" userId="c604230b-847d-4cb1-9e23-f810d4c0fde1" providerId="ADAL" clId="{F4DB26D7-0AE1-4BF4-B233-659481651337}" dt="2023-07-21T10:03:09.697" v="61" actId="6264"/>
          <ac:spMkLst>
            <pc:docMk/>
            <pc:sldMk cId="1911813078" sldId="283"/>
            <ac:spMk id="3" creationId="{39102320-A45F-8720-4490-5827C504D778}"/>
          </ac:spMkLst>
        </pc:spChg>
        <pc:spChg chg="add del mod">
          <ac:chgData name="Ross Phillips" userId="c604230b-847d-4cb1-9e23-f810d4c0fde1" providerId="ADAL" clId="{F4DB26D7-0AE1-4BF4-B233-659481651337}" dt="2023-07-21T10:03:09.697" v="61" actId="6264"/>
          <ac:spMkLst>
            <pc:docMk/>
            <pc:sldMk cId="1911813078" sldId="283"/>
            <ac:spMk id="4" creationId="{051BF654-3D76-C7D0-15CE-22CBF4957C66}"/>
          </ac:spMkLst>
        </pc:spChg>
        <pc:spChg chg="mod ord">
          <ac:chgData name="Ross Phillips" userId="c604230b-847d-4cb1-9e23-f810d4c0fde1" providerId="ADAL" clId="{F4DB26D7-0AE1-4BF4-B233-659481651337}" dt="2023-07-21T10:13:16.469" v="223"/>
          <ac:spMkLst>
            <pc:docMk/>
            <pc:sldMk cId="1911813078" sldId="283"/>
            <ac:spMk id="22530" creationId="{00000000-0000-0000-0000-000000000000}"/>
          </ac:spMkLst>
        </pc:spChg>
        <pc:spChg chg="mod ord">
          <ac:chgData name="Ross Phillips" userId="c604230b-847d-4cb1-9e23-f810d4c0fde1" providerId="ADAL" clId="{F4DB26D7-0AE1-4BF4-B233-659481651337}" dt="2023-07-21T10:13:16.469" v="223"/>
          <ac:spMkLst>
            <pc:docMk/>
            <pc:sldMk cId="1911813078" sldId="283"/>
            <ac:spMk id="26627" creationId="{00000000-0000-0000-0000-000000000000}"/>
          </ac:spMkLst>
        </pc:spChg>
        <pc:spChg chg="mod ord">
          <ac:chgData name="Ross Phillips" userId="c604230b-847d-4cb1-9e23-f810d4c0fde1" providerId="ADAL" clId="{F4DB26D7-0AE1-4BF4-B233-659481651337}" dt="2023-07-21T10:13:16.469" v="223"/>
          <ac:spMkLst>
            <pc:docMk/>
            <pc:sldMk cId="1911813078" sldId="283"/>
            <ac:spMk id="26628" creationId="{00000000-0000-0000-0000-000000000000}"/>
          </ac:spMkLst>
        </pc:spChg>
        <pc:picChg chg="mod">
          <ac:chgData name="Ross Phillips" userId="c604230b-847d-4cb1-9e23-f810d4c0fde1" providerId="ADAL" clId="{F4DB26D7-0AE1-4BF4-B233-659481651337}" dt="2023-07-21T10:21:04.008" v="307" actId="1076"/>
          <ac:picMkLst>
            <pc:docMk/>
            <pc:sldMk cId="1911813078" sldId="283"/>
            <ac:picMk id="26629" creationId="{00000000-0000-0000-0000-000000000000}"/>
          </ac:picMkLst>
        </pc:picChg>
      </pc:sldChg>
      <pc:sldChg chg="addSp delSp modSp mod chgLayout">
        <pc:chgData name="Ross Phillips" userId="c604230b-847d-4cb1-9e23-f810d4c0fde1" providerId="ADAL" clId="{F4DB26D7-0AE1-4BF4-B233-659481651337}" dt="2023-07-21T10:21:27.433" v="312" actId="14100"/>
        <pc:sldMkLst>
          <pc:docMk/>
          <pc:sldMk cId="129214148" sldId="284"/>
        </pc:sldMkLst>
        <pc:spChg chg="add del mod">
          <ac:chgData name="Ross Phillips" userId="c604230b-847d-4cb1-9e23-f810d4c0fde1" providerId="ADAL" clId="{F4DB26D7-0AE1-4BF4-B233-659481651337}" dt="2023-07-21T10:03:09.697" v="61" actId="6264"/>
          <ac:spMkLst>
            <pc:docMk/>
            <pc:sldMk cId="129214148" sldId="284"/>
            <ac:spMk id="4" creationId="{30DABB30-3741-B646-2F50-91BE46C5F7E5}"/>
          </ac:spMkLst>
        </pc:spChg>
        <pc:spChg chg="add del mod">
          <ac:chgData name="Ross Phillips" userId="c604230b-847d-4cb1-9e23-f810d4c0fde1" providerId="ADAL" clId="{F4DB26D7-0AE1-4BF4-B233-659481651337}" dt="2023-07-21T10:03:09.697" v="61" actId="6264"/>
          <ac:spMkLst>
            <pc:docMk/>
            <pc:sldMk cId="129214148" sldId="284"/>
            <ac:spMk id="5" creationId="{067C870D-997E-B1E4-8A32-965DAAA51EBC}"/>
          </ac:spMkLst>
        </pc:spChg>
        <pc:spChg chg="add del mod">
          <ac:chgData name="Ross Phillips" userId="c604230b-847d-4cb1-9e23-f810d4c0fde1" providerId="ADAL" clId="{F4DB26D7-0AE1-4BF4-B233-659481651337}" dt="2023-07-21T10:03:09.697" v="61" actId="6264"/>
          <ac:spMkLst>
            <pc:docMk/>
            <pc:sldMk cId="129214148" sldId="284"/>
            <ac:spMk id="6" creationId="{BF2C8164-5436-E749-A2C2-6D2A410599FC}"/>
          </ac:spMkLst>
        </pc:spChg>
        <pc:spChg chg="mod ord">
          <ac:chgData name="Ross Phillips" userId="c604230b-847d-4cb1-9e23-f810d4c0fde1" providerId="ADAL" clId="{F4DB26D7-0AE1-4BF4-B233-659481651337}" dt="2023-07-21T10:13:16.469" v="223"/>
          <ac:spMkLst>
            <pc:docMk/>
            <pc:sldMk cId="129214148" sldId="284"/>
            <ac:spMk id="23554" creationId="{00000000-0000-0000-0000-000000000000}"/>
          </ac:spMkLst>
        </pc:spChg>
        <pc:spChg chg="mod ord">
          <ac:chgData name="Ross Phillips" userId="c604230b-847d-4cb1-9e23-f810d4c0fde1" providerId="ADAL" clId="{F4DB26D7-0AE1-4BF4-B233-659481651337}" dt="2023-07-21T10:13:16.469" v="223"/>
          <ac:spMkLst>
            <pc:docMk/>
            <pc:sldMk cId="129214148" sldId="284"/>
            <ac:spMk id="27651" creationId="{00000000-0000-0000-0000-000000000000}"/>
          </ac:spMkLst>
        </pc:spChg>
        <pc:spChg chg="mod ord">
          <ac:chgData name="Ross Phillips" userId="c604230b-847d-4cb1-9e23-f810d4c0fde1" providerId="ADAL" clId="{F4DB26D7-0AE1-4BF4-B233-659481651337}" dt="2023-07-21T10:13:16.469" v="223"/>
          <ac:spMkLst>
            <pc:docMk/>
            <pc:sldMk cId="129214148" sldId="284"/>
            <ac:spMk id="27652" creationId="{00000000-0000-0000-0000-000000000000}"/>
          </ac:spMkLst>
        </pc:spChg>
        <pc:picChg chg="mod">
          <ac:chgData name="Ross Phillips" userId="c604230b-847d-4cb1-9e23-f810d4c0fde1" providerId="ADAL" clId="{F4DB26D7-0AE1-4BF4-B233-659481651337}" dt="2023-07-21T10:21:17.370" v="308" actId="1076"/>
          <ac:picMkLst>
            <pc:docMk/>
            <pc:sldMk cId="129214148" sldId="284"/>
            <ac:picMk id="2" creationId="{00000000-0000-0000-0000-000000000000}"/>
          </ac:picMkLst>
        </pc:picChg>
        <pc:picChg chg="mod">
          <ac:chgData name="Ross Phillips" userId="c604230b-847d-4cb1-9e23-f810d4c0fde1" providerId="ADAL" clId="{F4DB26D7-0AE1-4BF4-B233-659481651337}" dt="2023-07-21T10:21:27.433" v="312" actId="14100"/>
          <ac:picMkLst>
            <pc:docMk/>
            <pc:sldMk cId="129214148" sldId="284"/>
            <ac:picMk id="3" creationId="{00000000-0000-0000-0000-000000000000}"/>
          </ac:picMkLst>
        </pc:picChg>
      </pc:sldChg>
      <pc:sldChg chg="addSp delSp modSp mod chgLayout">
        <pc:chgData name="Ross Phillips" userId="c604230b-847d-4cb1-9e23-f810d4c0fde1" providerId="ADAL" clId="{F4DB26D7-0AE1-4BF4-B233-659481651337}" dt="2023-07-21T10:21:32.319" v="313" actId="1076"/>
        <pc:sldMkLst>
          <pc:docMk/>
          <pc:sldMk cId="1841049827" sldId="285"/>
        </pc:sldMkLst>
        <pc:spChg chg="add del mod">
          <ac:chgData name="Ross Phillips" userId="c604230b-847d-4cb1-9e23-f810d4c0fde1" providerId="ADAL" clId="{F4DB26D7-0AE1-4BF4-B233-659481651337}" dt="2023-07-21T10:03:09.697" v="61" actId="6264"/>
          <ac:spMkLst>
            <pc:docMk/>
            <pc:sldMk cId="1841049827" sldId="285"/>
            <ac:spMk id="2" creationId="{5FD0A3CA-FE65-F426-EBC1-7896EF8030B6}"/>
          </ac:spMkLst>
        </pc:spChg>
        <pc:spChg chg="add del mod">
          <ac:chgData name="Ross Phillips" userId="c604230b-847d-4cb1-9e23-f810d4c0fde1" providerId="ADAL" clId="{F4DB26D7-0AE1-4BF4-B233-659481651337}" dt="2023-07-21T10:03:09.697" v="61" actId="6264"/>
          <ac:spMkLst>
            <pc:docMk/>
            <pc:sldMk cId="1841049827" sldId="285"/>
            <ac:spMk id="3" creationId="{0A0889CB-A2BF-77CC-FF30-FA506AB23768}"/>
          </ac:spMkLst>
        </pc:spChg>
        <pc:spChg chg="add del mod">
          <ac:chgData name="Ross Phillips" userId="c604230b-847d-4cb1-9e23-f810d4c0fde1" providerId="ADAL" clId="{F4DB26D7-0AE1-4BF4-B233-659481651337}" dt="2023-07-21T10:03:09.697" v="61" actId="6264"/>
          <ac:spMkLst>
            <pc:docMk/>
            <pc:sldMk cId="1841049827" sldId="285"/>
            <ac:spMk id="4" creationId="{D89FD3F7-F19C-4E15-B550-CF8C662AFC41}"/>
          </ac:spMkLst>
        </pc:spChg>
        <pc:spChg chg="mod ord">
          <ac:chgData name="Ross Phillips" userId="c604230b-847d-4cb1-9e23-f810d4c0fde1" providerId="ADAL" clId="{F4DB26D7-0AE1-4BF4-B233-659481651337}" dt="2023-07-21T10:13:16.469" v="223"/>
          <ac:spMkLst>
            <pc:docMk/>
            <pc:sldMk cId="1841049827" sldId="285"/>
            <ac:spMk id="24578" creationId="{00000000-0000-0000-0000-000000000000}"/>
          </ac:spMkLst>
        </pc:spChg>
        <pc:spChg chg="mod ord">
          <ac:chgData name="Ross Phillips" userId="c604230b-847d-4cb1-9e23-f810d4c0fde1" providerId="ADAL" clId="{F4DB26D7-0AE1-4BF4-B233-659481651337}" dt="2023-07-21T10:13:16.469" v="223"/>
          <ac:spMkLst>
            <pc:docMk/>
            <pc:sldMk cId="1841049827" sldId="285"/>
            <ac:spMk id="28675" creationId="{00000000-0000-0000-0000-000000000000}"/>
          </ac:spMkLst>
        </pc:spChg>
        <pc:spChg chg="mod ord">
          <ac:chgData name="Ross Phillips" userId="c604230b-847d-4cb1-9e23-f810d4c0fde1" providerId="ADAL" clId="{F4DB26D7-0AE1-4BF4-B233-659481651337}" dt="2023-07-21T10:13:16.469" v="223"/>
          <ac:spMkLst>
            <pc:docMk/>
            <pc:sldMk cId="1841049827" sldId="285"/>
            <ac:spMk id="28676" creationId="{00000000-0000-0000-0000-000000000000}"/>
          </ac:spMkLst>
        </pc:spChg>
        <pc:picChg chg="mod">
          <ac:chgData name="Ross Phillips" userId="c604230b-847d-4cb1-9e23-f810d4c0fde1" providerId="ADAL" clId="{F4DB26D7-0AE1-4BF4-B233-659481651337}" dt="2023-07-21T10:21:32.319" v="313" actId="1076"/>
          <ac:picMkLst>
            <pc:docMk/>
            <pc:sldMk cId="1841049827" sldId="285"/>
            <ac:picMk id="28677" creationId="{00000000-0000-0000-0000-000000000000}"/>
          </ac:picMkLst>
        </pc:picChg>
      </pc:sldChg>
      <pc:sldChg chg="addSp delSp modSp mod chgLayout">
        <pc:chgData name="Ross Phillips" userId="c604230b-847d-4cb1-9e23-f810d4c0fde1" providerId="ADAL" clId="{F4DB26D7-0AE1-4BF4-B233-659481651337}" dt="2023-07-21T10:21:36.197" v="314" actId="1076"/>
        <pc:sldMkLst>
          <pc:docMk/>
          <pc:sldMk cId="462178360" sldId="286"/>
        </pc:sldMkLst>
        <pc:spChg chg="add del mod">
          <ac:chgData name="Ross Phillips" userId="c604230b-847d-4cb1-9e23-f810d4c0fde1" providerId="ADAL" clId="{F4DB26D7-0AE1-4BF4-B233-659481651337}" dt="2023-07-21T10:03:09.697" v="61" actId="6264"/>
          <ac:spMkLst>
            <pc:docMk/>
            <pc:sldMk cId="462178360" sldId="286"/>
            <ac:spMk id="2" creationId="{AD98D5A5-2325-FDB1-DC01-34F5148ED7B5}"/>
          </ac:spMkLst>
        </pc:spChg>
        <pc:spChg chg="add del mod">
          <ac:chgData name="Ross Phillips" userId="c604230b-847d-4cb1-9e23-f810d4c0fde1" providerId="ADAL" clId="{F4DB26D7-0AE1-4BF4-B233-659481651337}" dt="2023-07-21T10:03:09.697" v="61" actId="6264"/>
          <ac:spMkLst>
            <pc:docMk/>
            <pc:sldMk cId="462178360" sldId="286"/>
            <ac:spMk id="3" creationId="{BB8CD2BB-FA85-ABE9-6D50-8E9FF285BA7B}"/>
          </ac:spMkLst>
        </pc:spChg>
        <pc:spChg chg="add del mod">
          <ac:chgData name="Ross Phillips" userId="c604230b-847d-4cb1-9e23-f810d4c0fde1" providerId="ADAL" clId="{F4DB26D7-0AE1-4BF4-B233-659481651337}" dt="2023-07-21T10:03:09.697" v="61" actId="6264"/>
          <ac:spMkLst>
            <pc:docMk/>
            <pc:sldMk cId="462178360" sldId="286"/>
            <ac:spMk id="4" creationId="{FE8BBBB5-6A23-FA88-A033-5FC1EC32E649}"/>
          </ac:spMkLst>
        </pc:spChg>
        <pc:spChg chg="mod ord">
          <ac:chgData name="Ross Phillips" userId="c604230b-847d-4cb1-9e23-f810d4c0fde1" providerId="ADAL" clId="{F4DB26D7-0AE1-4BF4-B233-659481651337}" dt="2023-07-21T10:13:16.469" v="223"/>
          <ac:spMkLst>
            <pc:docMk/>
            <pc:sldMk cId="462178360" sldId="286"/>
            <ac:spMk id="25602" creationId="{00000000-0000-0000-0000-000000000000}"/>
          </ac:spMkLst>
        </pc:spChg>
        <pc:spChg chg="mod ord">
          <ac:chgData name="Ross Phillips" userId="c604230b-847d-4cb1-9e23-f810d4c0fde1" providerId="ADAL" clId="{F4DB26D7-0AE1-4BF4-B233-659481651337}" dt="2023-07-21T10:13:16.469" v="223"/>
          <ac:spMkLst>
            <pc:docMk/>
            <pc:sldMk cId="462178360" sldId="286"/>
            <ac:spMk id="29699" creationId="{00000000-0000-0000-0000-000000000000}"/>
          </ac:spMkLst>
        </pc:spChg>
        <pc:spChg chg="mod ord">
          <ac:chgData name="Ross Phillips" userId="c604230b-847d-4cb1-9e23-f810d4c0fde1" providerId="ADAL" clId="{F4DB26D7-0AE1-4BF4-B233-659481651337}" dt="2023-07-21T10:13:16.469" v="223"/>
          <ac:spMkLst>
            <pc:docMk/>
            <pc:sldMk cId="462178360" sldId="286"/>
            <ac:spMk id="29700" creationId="{00000000-0000-0000-0000-000000000000}"/>
          </ac:spMkLst>
        </pc:spChg>
        <pc:picChg chg="mod">
          <ac:chgData name="Ross Phillips" userId="c604230b-847d-4cb1-9e23-f810d4c0fde1" providerId="ADAL" clId="{F4DB26D7-0AE1-4BF4-B233-659481651337}" dt="2023-07-21T10:21:36.197" v="314" actId="1076"/>
          <ac:picMkLst>
            <pc:docMk/>
            <pc:sldMk cId="462178360" sldId="286"/>
            <ac:picMk id="6" creationId="{00000000-0000-0000-0000-000000000000}"/>
          </ac:picMkLst>
        </pc:picChg>
      </pc:sldChg>
      <pc:sldChg chg="addSp delSp modSp mod chgLayout">
        <pc:chgData name="Ross Phillips" userId="c604230b-847d-4cb1-9e23-f810d4c0fde1" providerId="ADAL" clId="{F4DB26D7-0AE1-4BF4-B233-659481651337}" dt="2023-07-21T10:21:41.186" v="315" actId="1076"/>
        <pc:sldMkLst>
          <pc:docMk/>
          <pc:sldMk cId="2387536286" sldId="287"/>
        </pc:sldMkLst>
        <pc:spChg chg="add del mod">
          <ac:chgData name="Ross Phillips" userId="c604230b-847d-4cb1-9e23-f810d4c0fde1" providerId="ADAL" clId="{F4DB26D7-0AE1-4BF4-B233-659481651337}" dt="2023-07-21T10:03:09.697" v="61" actId="6264"/>
          <ac:spMkLst>
            <pc:docMk/>
            <pc:sldMk cId="2387536286" sldId="287"/>
            <ac:spMk id="2" creationId="{E35E9C71-E541-4BD0-F65B-906304D028D7}"/>
          </ac:spMkLst>
        </pc:spChg>
        <pc:spChg chg="add del mod">
          <ac:chgData name="Ross Phillips" userId="c604230b-847d-4cb1-9e23-f810d4c0fde1" providerId="ADAL" clId="{F4DB26D7-0AE1-4BF4-B233-659481651337}" dt="2023-07-21T10:03:09.697" v="61" actId="6264"/>
          <ac:spMkLst>
            <pc:docMk/>
            <pc:sldMk cId="2387536286" sldId="287"/>
            <ac:spMk id="3" creationId="{BEF9DDE7-A60E-F4EA-DE70-70D9B98C458C}"/>
          </ac:spMkLst>
        </pc:spChg>
        <pc:spChg chg="add del mod">
          <ac:chgData name="Ross Phillips" userId="c604230b-847d-4cb1-9e23-f810d4c0fde1" providerId="ADAL" clId="{F4DB26D7-0AE1-4BF4-B233-659481651337}" dt="2023-07-21T10:03:09.697" v="61" actId="6264"/>
          <ac:spMkLst>
            <pc:docMk/>
            <pc:sldMk cId="2387536286" sldId="287"/>
            <ac:spMk id="4" creationId="{BE5F93DD-040C-030B-21CB-CE1A10948C52}"/>
          </ac:spMkLst>
        </pc:spChg>
        <pc:spChg chg="mod ord">
          <ac:chgData name="Ross Phillips" userId="c604230b-847d-4cb1-9e23-f810d4c0fde1" providerId="ADAL" clId="{F4DB26D7-0AE1-4BF4-B233-659481651337}" dt="2023-07-21T10:13:16.469" v="223"/>
          <ac:spMkLst>
            <pc:docMk/>
            <pc:sldMk cId="2387536286" sldId="287"/>
            <ac:spMk id="26626" creationId="{00000000-0000-0000-0000-000000000000}"/>
          </ac:spMkLst>
        </pc:spChg>
        <pc:spChg chg="mod ord">
          <ac:chgData name="Ross Phillips" userId="c604230b-847d-4cb1-9e23-f810d4c0fde1" providerId="ADAL" clId="{F4DB26D7-0AE1-4BF4-B233-659481651337}" dt="2023-07-21T10:13:16.469" v="223"/>
          <ac:spMkLst>
            <pc:docMk/>
            <pc:sldMk cId="2387536286" sldId="287"/>
            <ac:spMk id="26628" creationId="{00000000-0000-0000-0000-000000000000}"/>
          </ac:spMkLst>
        </pc:spChg>
        <pc:spChg chg="mod ord">
          <ac:chgData name="Ross Phillips" userId="c604230b-847d-4cb1-9e23-f810d4c0fde1" providerId="ADAL" clId="{F4DB26D7-0AE1-4BF4-B233-659481651337}" dt="2023-07-21T10:13:16.469" v="223"/>
          <ac:spMkLst>
            <pc:docMk/>
            <pc:sldMk cId="2387536286" sldId="287"/>
            <ac:spMk id="30723" creationId="{00000000-0000-0000-0000-000000000000}"/>
          </ac:spMkLst>
        </pc:spChg>
        <pc:picChg chg="mod">
          <ac:chgData name="Ross Phillips" userId="c604230b-847d-4cb1-9e23-f810d4c0fde1" providerId="ADAL" clId="{F4DB26D7-0AE1-4BF4-B233-659481651337}" dt="2023-07-21T10:21:41.186" v="315" actId="1076"/>
          <ac:picMkLst>
            <pc:docMk/>
            <pc:sldMk cId="2387536286" sldId="287"/>
            <ac:picMk id="3074" creationId="{00000000-0000-0000-0000-000000000000}"/>
          </ac:picMkLst>
        </pc:picChg>
      </pc:sldChg>
      <pc:sldChg chg="addSp delSp modSp mod chgLayout">
        <pc:chgData name="Ross Phillips" userId="c604230b-847d-4cb1-9e23-f810d4c0fde1" providerId="ADAL" clId="{F4DB26D7-0AE1-4BF4-B233-659481651337}" dt="2023-07-21T10:21:47.870" v="317" actId="1076"/>
        <pc:sldMkLst>
          <pc:docMk/>
          <pc:sldMk cId="324039685" sldId="288"/>
        </pc:sldMkLst>
        <pc:spChg chg="add del mod">
          <ac:chgData name="Ross Phillips" userId="c604230b-847d-4cb1-9e23-f810d4c0fde1" providerId="ADAL" clId="{F4DB26D7-0AE1-4BF4-B233-659481651337}" dt="2023-07-21T10:03:09.697" v="61" actId="6264"/>
          <ac:spMkLst>
            <pc:docMk/>
            <pc:sldMk cId="324039685" sldId="288"/>
            <ac:spMk id="2" creationId="{90300295-50AA-7FCC-21A6-DF9E7CC18955}"/>
          </ac:spMkLst>
        </pc:spChg>
        <pc:spChg chg="add del mod">
          <ac:chgData name="Ross Phillips" userId="c604230b-847d-4cb1-9e23-f810d4c0fde1" providerId="ADAL" clId="{F4DB26D7-0AE1-4BF4-B233-659481651337}" dt="2023-07-21T10:03:09.697" v="61" actId="6264"/>
          <ac:spMkLst>
            <pc:docMk/>
            <pc:sldMk cId="324039685" sldId="288"/>
            <ac:spMk id="3" creationId="{80A47A56-571E-6B0C-CD6D-D2C01BE34037}"/>
          </ac:spMkLst>
        </pc:spChg>
        <pc:spChg chg="add del mod">
          <ac:chgData name="Ross Phillips" userId="c604230b-847d-4cb1-9e23-f810d4c0fde1" providerId="ADAL" clId="{F4DB26D7-0AE1-4BF4-B233-659481651337}" dt="2023-07-21T10:03:09.697" v="61" actId="6264"/>
          <ac:spMkLst>
            <pc:docMk/>
            <pc:sldMk cId="324039685" sldId="288"/>
            <ac:spMk id="4" creationId="{FD395610-0301-2F80-B276-0616E4E24443}"/>
          </ac:spMkLst>
        </pc:spChg>
        <pc:spChg chg="mod ord">
          <ac:chgData name="Ross Phillips" userId="c604230b-847d-4cb1-9e23-f810d4c0fde1" providerId="ADAL" clId="{F4DB26D7-0AE1-4BF4-B233-659481651337}" dt="2023-07-21T10:13:16.469" v="223"/>
          <ac:spMkLst>
            <pc:docMk/>
            <pc:sldMk cId="324039685" sldId="288"/>
            <ac:spMk id="29698" creationId="{00000000-0000-0000-0000-000000000000}"/>
          </ac:spMkLst>
        </pc:spChg>
        <pc:spChg chg="mod ord">
          <ac:chgData name="Ross Phillips" userId="c604230b-847d-4cb1-9e23-f810d4c0fde1" providerId="ADAL" clId="{F4DB26D7-0AE1-4BF4-B233-659481651337}" dt="2023-07-21T10:13:16.469" v="223"/>
          <ac:spMkLst>
            <pc:docMk/>
            <pc:sldMk cId="324039685" sldId="288"/>
            <ac:spMk id="33795" creationId="{00000000-0000-0000-0000-000000000000}"/>
          </ac:spMkLst>
        </pc:spChg>
        <pc:spChg chg="mod ord">
          <ac:chgData name="Ross Phillips" userId="c604230b-847d-4cb1-9e23-f810d4c0fde1" providerId="ADAL" clId="{F4DB26D7-0AE1-4BF4-B233-659481651337}" dt="2023-07-21T10:13:16.469" v="223"/>
          <ac:spMkLst>
            <pc:docMk/>
            <pc:sldMk cId="324039685" sldId="288"/>
            <ac:spMk id="33796" creationId="{00000000-0000-0000-0000-000000000000}"/>
          </ac:spMkLst>
        </pc:spChg>
        <pc:picChg chg="mod">
          <ac:chgData name="Ross Phillips" userId="c604230b-847d-4cb1-9e23-f810d4c0fde1" providerId="ADAL" clId="{F4DB26D7-0AE1-4BF4-B233-659481651337}" dt="2023-07-21T10:21:47.870" v="317" actId="1076"/>
          <ac:picMkLst>
            <pc:docMk/>
            <pc:sldMk cId="324039685" sldId="288"/>
            <ac:picMk id="33797" creationId="{00000000-0000-0000-0000-000000000000}"/>
          </ac:picMkLst>
        </pc:picChg>
      </pc:sldChg>
      <pc:sldChg chg="addSp delSp modSp mod chgLayout">
        <pc:chgData name="Ross Phillips" userId="c604230b-847d-4cb1-9e23-f810d4c0fde1" providerId="ADAL" clId="{F4DB26D7-0AE1-4BF4-B233-659481651337}" dt="2023-07-21T10:21:58.034" v="321" actId="1076"/>
        <pc:sldMkLst>
          <pc:docMk/>
          <pc:sldMk cId="4036651082" sldId="289"/>
        </pc:sldMkLst>
        <pc:spChg chg="add del mod">
          <ac:chgData name="Ross Phillips" userId="c604230b-847d-4cb1-9e23-f810d4c0fde1" providerId="ADAL" clId="{F4DB26D7-0AE1-4BF4-B233-659481651337}" dt="2023-07-21T10:03:09.697" v="61" actId="6264"/>
          <ac:spMkLst>
            <pc:docMk/>
            <pc:sldMk cId="4036651082" sldId="289"/>
            <ac:spMk id="3" creationId="{BB039D2C-A7BF-FB06-F99E-6ED0D1685EF5}"/>
          </ac:spMkLst>
        </pc:spChg>
        <pc:spChg chg="add del mod">
          <ac:chgData name="Ross Phillips" userId="c604230b-847d-4cb1-9e23-f810d4c0fde1" providerId="ADAL" clId="{F4DB26D7-0AE1-4BF4-B233-659481651337}" dt="2023-07-21T10:03:09.697" v="61" actId="6264"/>
          <ac:spMkLst>
            <pc:docMk/>
            <pc:sldMk cId="4036651082" sldId="289"/>
            <ac:spMk id="4" creationId="{DEE08FF7-012A-013A-79EC-83C928046E9C}"/>
          </ac:spMkLst>
        </pc:spChg>
        <pc:spChg chg="add del mod">
          <ac:chgData name="Ross Phillips" userId="c604230b-847d-4cb1-9e23-f810d4c0fde1" providerId="ADAL" clId="{F4DB26D7-0AE1-4BF4-B233-659481651337}" dt="2023-07-21T10:03:09.697" v="61" actId="6264"/>
          <ac:spMkLst>
            <pc:docMk/>
            <pc:sldMk cId="4036651082" sldId="289"/>
            <ac:spMk id="5" creationId="{A701E504-B520-1676-22C3-79F590734937}"/>
          </ac:spMkLst>
        </pc:spChg>
        <pc:spChg chg="mod ord">
          <ac:chgData name="Ross Phillips" userId="c604230b-847d-4cb1-9e23-f810d4c0fde1" providerId="ADAL" clId="{F4DB26D7-0AE1-4BF4-B233-659481651337}" dt="2023-07-21T10:13:16.469" v="223"/>
          <ac:spMkLst>
            <pc:docMk/>
            <pc:sldMk cId="4036651082" sldId="289"/>
            <ac:spMk id="30722" creationId="{00000000-0000-0000-0000-000000000000}"/>
          </ac:spMkLst>
        </pc:spChg>
        <pc:spChg chg="mod ord">
          <ac:chgData name="Ross Phillips" userId="c604230b-847d-4cb1-9e23-f810d4c0fde1" providerId="ADAL" clId="{F4DB26D7-0AE1-4BF4-B233-659481651337}" dt="2023-07-21T10:13:16.469" v="223"/>
          <ac:spMkLst>
            <pc:docMk/>
            <pc:sldMk cId="4036651082" sldId="289"/>
            <ac:spMk id="34819" creationId="{00000000-0000-0000-0000-000000000000}"/>
          </ac:spMkLst>
        </pc:spChg>
        <pc:spChg chg="mod ord">
          <ac:chgData name="Ross Phillips" userId="c604230b-847d-4cb1-9e23-f810d4c0fde1" providerId="ADAL" clId="{F4DB26D7-0AE1-4BF4-B233-659481651337}" dt="2023-07-21T10:13:16.469" v="223"/>
          <ac:spMkLst>
            <pc:docMk/>
            <pc:sldMk cId="4036651082" sldId="289"/>
            <ac:spMk id="34820" creationId="{00000000-0000-0000-0000-000000000000}"/>
          </ac:spMkLst>
        </pc:spChg>
        <pc:picChg chg="mod">
          <ac:chgData name="Ross Phillips" userId="c604230b-847d-4cb1-9e23-f810d4c0fde1" providerId="ADAL" clId="{F4DB26D7-0AE1-4BF4-B233-659481651337}" dt="2023-07-21T10:21:58.034" v="321" actId="1076"/>
          <ac:picMkLst>
            <pc:docMk/>
            <pc:sldMk cId="4036651082" sldId="289"/>
            <ac:picMk id="2" creationId="{00000000-0000-0000-0000-000000000000}"/>
          </ac:picMkLst>
        </pc:picChg>
      </pc:sldChg>
      <pc:sldChg chg="addSp delSp modSp mod chgLayout">
        <pc:chgData name="Ross Phillips" userId="c604230b-847d-4cb1-9e23-f810d4c0fde1" providerId="ADAL" clId="{F4DB26D7-0AE1-4BF4-B233-659481651337}" dt="2023-07-21T10:22:02.548" v="322" actId="1076"/>
        <pc:sldMkLst>
          <pc:docMk/>
          <pc:sldMk cId="824250125" sldId="290"/>
        </pc:sldMkLst>
        <pc:spChg chg="add del mod">
          <ac:chgData name="Ross Phillips" userId="c604230b-847d-4cb1-9e23-f810d4c0fde1" providerId="ADAL" clId="{F4DB26D7-0AE1-4BF4-B233-659481651337}" dt="2023-07-21T10:03:09.697" v="61" actId="6264"/>
          <ac:spMkLst>
            <pc:docMk/>
            <pc:sldMk cId="824250125" sldId="290"/>
            <ac:spMk id="2" creationId="{695B842A-80E1-657E-B391-FF676EFF484D}"/>
          </ac:spMkLst>
        </pc:spChg>
        <pc:spChg chg="add del mod">
          <ac:chgData name="Ross Phillips" userId="c604230b-847d-4cb1-9e23-f810d4c0fde1" providerId="ADAL" clId="{F4DB26D7-0AE1-4BF4-B233-659481651337}" dt="2023-07-21T10:03:09.697" v="61" actId="6264"/>
          <ac:spMkLst>
            <pc:docMk/>
            <pc:sldMk cId="824250125" sldId="290"/>
            <ac:spMk id="3" creationId="{F21BFA85-A7ED-1E21-B1C1-382FC2343499}"/>
          </ac:spMkLst>
        </pc:spChg>
        <pc:spChg chg="add del mod">
          <ac:chgData name="Ross Phillips" userId="c604230b-847d-4cb1-9e23-f810d4c0fde1" providerId="ADAL" clId="{F4DB26D7-0AE1-4BF4-B233-659481651337}" dt="2023-07-21T10:03:09.697" v="61" actId="6264"/>
          <ac:spMkLst>
            <pc:docMk/>
            <pc:sldMk cId="824250125" sldId="290"/>
            <ac:spMk id="4" creationId="{49AFDC71-BB40-E13A-779D-1C9E68373EF4}"/>
          </ac:spMkLst>
        </pc:spChg>
        <pc:spChg chg="mod ord">
          <ac:chgData name="Ross Phillips" userId="c604230b-847d-4cb1-9e23-f810d4c0fde1" providerId="ADAL" clId="{F4DB26D7-0AE1-4BF4-B233-659481651337}" dt="2023-07-21T10:13:16.469" v="223"/>
          <ac:spMkLst>
            <pc:docMk/>
            <pc:sldMk cId="824250125" sldId="290"/>
            <ac:spMk id="31746" creationId="{00000000-0000-0000-0000-000000000000}"/>
          </ac:spMkLst>
        </pc:spChg>
        <pc:spChg chg="mod ord">
          <ac:chgData name="Ross Phillips" userId="c604230b-847d-4cb1-9e23-f810d4c0fde1" providerId="ADAL" clId="{F4DB26D7-0AE1-4BF4-B233-659481651337}" dt="2023-07-21T10:13:16.469" v="223"/>
          <ac:spMkLst>
            <pc:docMk/>
            <pc:sldMk cId="824250125" sldId="290"/>
            <ac:spMk id="35843" creationId="{00000000-0000-0000-0000-000000000000}"/>
          </ac:spMkLst>
        </pc:spChg>
        <pc:spChg chg="mod ord">
          <ac:chgData name="Ross Phillips" userId="c604230b-847d-4cb1-9e23-f810d4c0fde1" providerId="ADAL" clId="{F4DB26D7-0AE1-4BF4-B233-659481651337}" dt="2023-07-21T10:13:16.469" v="223"/>
          <ac:spMkLst>
            <pc:docMk/>
            <pc:sldMk cId="824250125" sldId="290"/>
            <ac:spMk id="35844" creationId="{00000000-0000-0000-0000-000000000000}"/>
          </ac:spMkLst>
        </pc:spChg>
        <pc:picChg chg="mod">
          <ac:chgData name="Ross Phillips" userId="c604230b-847d-4cb1-9e23-f810d4c0fde1" providerId="ADAL" clId="{F4DB26D7-0AE1-4BF4-B233-659481651337}" dt="2023-07-21T10:22:02.548" v="322" actId="1076"/>
          <ac:picMkLst>
            <pc:docMk/>
            <pc:sldMk cId="824250125" sldId="290"/>
            <ac:picMk id="35845" creationId="{00000000-0000-0000-0000-000000000000}"/>
          </ac:picMkLst>
        </pc:picChg>
      </pc:sldChg>
      <pc:sldChg chg="addSp delSp modSp mod chgLayout">
        <pc:chgData name="Ross Phillips" userId="c604230b-847d-4cb1-9e23-f810d4c0fde1" providerId="ADAL" clId="{F4DB26D7-0AE1-4BF4-B233-659481651337}" dt="2023-07-21T10:22:06.958" v="323" actId="1076"/>
        <pc:sldMkLst>
          <pc:docMk/>
          <pc:sldMk cId="4007621466" sldId="291"/>
        </pc:sldMkLst>
        <pc:spChg chg="add del mod">
          <ac:chgData name="Ross Phillips" userId="c604230b-847d-4cb1-9e23-f810d4c0fde1" providerId="ADAL" clId="{F4DB26D7-0AE1-4BF4-B233-659481651337}" dt="2023-07-21T10:03:09.697" v="61" actId="6264"/>
          <ac:spMkLst>
            <pc:docMk/>
            <pc:sldMk cId="4007621466" sldId="291"/>
            <ac:spMk id="2" creationId="{62DD310B-19F7-D34D-072B-669ABE8EAE9E}"/>
          </ac:spMkLst>
        </pc:spChg>
        <pc:spChg chg="add del mod">
          <ac:chgData name="Ross Phillips" userId="c604230b-847d-4cb1-9e23-f810d4c0fde1" providerId="ADAL" clId="{F4DB26D7-0AE1-4BF4-B233-659481651337}" dt="2023-07-21T10:03:09.697" v="61" actId="6264"/>
          <ac:spMkLst>
            <pc:docMk/>
            <pc:sldMk cId="4007621466" sldId="291"/>
            <ac:spMk id="3" creationId="{D2DEAF35-56C6-E4D7-2EC7-CF1BC8F72266}"/>
          </ac:spMkLst>
        </pc:spChg>
        <pc:spChg chg="add del mod">
          <ac:chgData name="Ross Phillips" userId="c604230b-847d-4cb1-9e23-f810d4c0fde1" providerId="ADAL" clId="{F4DB26D7-0AE1-4BF4-B233-659481651337}" dt="2023-07-21T10:03:09.697" v="61" actId="6264"/>
          <ac:spMkLst>
            <pc:docMk/>
            <pc:sldMk cId="4007621466" sldId="291"/>
            <ac:spMk id="4" creationId="{DFB66AAE-D5C7-EF8E-33B5-8366A2C127AF}"/>
          </ac:spMkLst>
        </pc:spChg>
        <pc:spChg chg="mod ord">
          <ac:chgData name="Ross Phillips" userId="c604230b-847d-4cb1-9e23-f810d4c0fde1" providerId="ADAL" clId="{F4DB26D7-0AE1-4BF4-B233-659481651337}" dt="2023-07-21T10:13:16.469" v="223"/>
          <ac:spMkLst>
            <pc:docMk/>
            <pc:sldMk cId="4007621466" sldId="291"/>
            <ac:spMk id="37890" creationId="{00000000-0000-0000-0000-000000000000}"/>
          </ac:spMkLst>
        </pc:spChg>
        <pc:spChg chg="mod ord">
          <ac:chgData name="Ross Phillips" userId="c604230b-847d-4cb1-9e23-f810d4c0fde1" providerId="ADAL" clId="{F4DB26D7-0AE1-4BF4-B233-659481651337}" dt="2023-07-21T10:13:16.469" v="223"/>
          <ac:spMkLst>
            <pc:docMk/>
            <pc:sldMk cId="4007621466" sldId="291"/>
            <ac:spMk id="39939" creationId="{00000000-0000-0000-0000-000000000000}"/>
          </ac:spMkLst>
        </pc:spChg>
        <pc:spChg chg="mod ord">
          <ac:chgData name="Ross Phillips" userId="c604230b-847d-4cb1-9e23-f810d4c0fde1" providerId="ADAL" clId="{F4DB26D7-0AE1-4BF4-B233-659481651337}" dt="2023-07-21T10:13:16.469" v="223"/>
          <ac:spMkLst>
            <pc:docMk/>
            <pc:sldMk cId="4007621466" sldId="291"/>
            <ac:spMk id="39940" creationId="{00000000-0000-0000-0000-000000000000}"/>
          </ac:spMkLst>
        </pc:spChg>
        <pc:picChg chg="mod">
          <ac:chgData name="Ross Phillips" userId="c604230b-847d-4cb1-9e23-f810d4c0fde1" providerId="ADAL" clId="{F4DB26D7-0AE1-4BF4-B233-659481651337}" dt="2023-07-21T10:22:06.958" v="323" actId="1076"/>
          <ac:picMkLst>
            <pc:docMk/>
            <pc:sldMk cId="4007621466" sldId="291"/>
            <ac:picMk id="39941" creationId="{00000000-0000-0000-0000-000000000000}"/>
          </ac:picMkLst>
        </pc:picChg>
      </pc:sldChg>
      <pc:sldChg chg="addSp delSp modSp add del mod chgLayout">
        <pc:chgData name="Ross Phillips" userId="c604230b-847d-4cb1-9e23-f810d4c0fde1" providerId="ADAL" clId="{F4DB26D7-0AE1-4BF4-B233-659481651337}" dt="2023-07-21T10:32:01.423" v="337" actId="1076"/>
        <pc:sldMkLst>
          <pc:docMk/>
          <pc:sldMk cId="689548496" sldId="292"/>
        </pc:sldMkLst>
        <pc:spChg chg="mod ord">
          <ac:chgData name="Ross Phillips" userId="c604230b-847d-4cb1-9e23-f810d4c0fde1" providerId="ADAL" clId="{F4DB26D7-0AE1-4BF4-B233-659481651337}" dt="2023-07-21T10:13:16.469" v="223"/>
          <ac:spMkLst>
            <pc:docMk/>
            <pc:sldMk cId="689548496" sldId="292"/>
            <ac:spMk id="2" creationId="{00000000-0000-0000-0000-000000000000}"/>
          </ac:spMkLst>
        </pc:spChg>
        <pc:spChg chg="mod ord">
          <ac:chgData name="Ross Phillips" userId="c604230b-847d-4cb1-9e23-f810d4c0fde1" providerId="ADAL" clId="{F4DB26D7-0AE1-4BF4-B233-659481651337}" dt="2023-07-21T10:13:16.469" v="223"/>
          <ac:spMkLst>
            <pc:docMk/>
            <pc:sldMk cId="689548496" sldId="292"/>
            <ac:spMk id="3" creationId="{00000000-0000-0000-0000-000000000000}"/>
          </ac:spMkLst>
        </pc:spChg>
        <pc:spChg chg="mod ord">
          <ac:chgData name="Ross Phillips" userId="c604230b-847d-4cb1-9e23-f810d4c0fde1" providerId="ADAL" clId="{F4DB26D7-0AE1-4BF4-B233-659481651337}" dt="2023-07-21T10:13:16.469" v="223"/>
          <ac:spMkLst>
            <pc:docMk/>
            <pc:sldMk cId="689548496" sldId="292"/>
            <ac:spMk id="4" creationId="{00000000-0000-0000-0000-000000000000}"/>
          </ac:spMkLst>
        </pc:spChg>
        <pc:spChg chg="add del mod">
          <ac:chgData name="Ross Phillips" userId="c604230b-847d-4cb1-9e23-f810d4c0fde1" providerId="ADAL" clId="{F4DB26D7-0AE1-4BF4-B233-659481651337}" dt="2023-07-21T10:03:09.697" v="61" actId="6264"/>
          <ac:spMkLst>
            <pc:docMk/>
            <pc:sldMk cId="689548496" sldId="292"/>
            <ac:spMk id="7" creationId="{A6FE63D0-B958-1BCA-9471-37AB7A46249D}"/>
          </ac:spMkLst>
        </pc:spChg>
        <pc:spChg chg="add del mod">
          <ac:chgData name="Ross Phillips" userId="c604230b-847d-4cb1-9e23-f810d4c0fde1" providerId="ADAL" clId="{F4DB26D7-0AE1-4BF4-B233-659481651337}" dt="2023-07-21T10:03:09.697" v="61" actId="6264"/>
          <ac:spMkLst>
            <pc:docMk/>
            <pc:sldMk cId="689548496" sldId="292"/>
            <ac:spMk id="8" creationId="{E8ED8212-C30B-59AB-A1CE-35044459C2B0}"/>
          </ac:spMkLst>
        </pc:spChg>
        <pc:spChg chg="add del mod">
          <ac:chgData name="Ross Phillips" userId="c604230b-847d-4cb1-9e23-f810d4c0fde1" providerId="ADAL" clId="{F4DB26D7-0AE1-4BF4-B233-659481651337}" dt="2023-07-21T10:03:09.697" v="61" actId="6264"/>
          <ac:spMkLst>
            <pc:docMk/>
            <pc:sldMk cId="689548496" sldId="292"/>
            <ac:spMk id="9" creationId="{A53A4112-803D-CE28-9602-A77512A7016D}"/>
          </ac:spMkLst>
        </pc:spChg>
        <pc:spChg chg="add mod">
          <ac:chgData name="Ross Phillips" userId="c604230b-847d-4cb1-9e23-f810d4c0fde1" providerId="ADAL" clId="{F4DB26D7-0AE1-4BF4-B233-659481651337}" dt="2023-07-21T10:32:01.423" v="337" actId="1076"/>
          <ac:spMkLst>
            <pc:docMk/>
            <pc:sldMk cId="689548496" sldId="292"/>
            <ac:spMk id="10" creationId="{E96F7A55-4213-091C-87E7-B4D3893A6C06}"/>
          </ac:spMkLst>
        </pc:spChg>
        <pc:picChg chg="del">
          <ac:chgData name="Ross Phillips" userId="c604230b-847d-4cb1-9e23-f810d4c0fde1" providerId="ADAL" clId="{F4DB26D7-0AE1-4BF4-B233-659481651337}" dt="2023-07-21T10:23:33.940" v="326" actId="478"/>
          <ac:picMkLst>
            <pc:docMk/>
            <pc:sldMk cId="689548496" sldId="292"/>
            <ac:picMk id="5" creationId="{00000000-0000-0000-0000-000000000000}"/>
          </ac:picMkLst>
        </pc:picChg>
        <pc:picChg chg="mod">
          <ac:chgData name="Ross Phillips" userId="c604230b-847d-4cb1-9e23-f810d4c0fde1" providerId="ADAL" clId="{F4DB26D7-0AE1-4BF4-B233-659481651337}" dt="2023-07-21T10:22:15.431" v="325" actId="1076"/>
          <ac:picMkLst>
            <pc:docMk/>
            <pc:sldMk cId="689548496" sldId="292"/>
            <ac:picMk id="6" creationId="{00000000-0000-0000-0000-000000000000}"/>
          </ac:picMkLst>
        </pc:picChg>
      </pc:sldChg>
      <pc:sldChg chg="addSp delSp modSp mod chgLayout">
        <pc:chgData name="Ross Phillips" userId="c604230b-847d-4cb1-9e23-f810d4c0fde1" providerId="ADAL" clId="{F4DB26D7-0AE1-4BF4-B233-659481651337}" dt="2023-07-21T10:13:16.469" v="223"/>
        <pc:sldMkLst>
          <pc:docMk/>
          <pc:sldMk cId="2580904069" sldId="293"/>
        </pc:sldMkLst>
        <pc:spChg chg="add del mod">
          <ac:chgData name="Ross Phillips" userId="c604230b-847d-4cb1-9e23-f810d4c0fde1" providerId="ADAL" clId="{F4DB26D7-0AE1-4BF4-B233-659481651337}" dt="2023-07-21T10:03:09.697" v="61" actId="6264"/>
          <ac:spMkLst>
            <pc:docMk/>
            <pc:sldMk cId="2580904069" sldId="293"/>
            <ac:spMk id="2" creationId="{54F5FD9E-CAA9-7783-D911-F59BFFFE9539}"/>
          </ac:spMkLst>
        </pc:spChg>
        <pc:spChg chg="add del mod">
          <ac:chgData name="Ross Phillips" userId="c604230b-847d-4cb1-9e23-f810d4c0fde1" providerId="ADAL" clId="{F4DB26D7-0AE1-4BF4-B233-659481651337}" dt="2023-07-21T10:03:09.697" v="61" actId="6264"/>
          <ac:spMkLst>
            <pc:docMk/>
            <pc:sldMk cId="2580904069" sldId="293"/>
            <ac:spMk id="3" creationId="{1242DB8F-7F9F-0B3F-3BE1-5EB048A2151C}"/>
          </ac:spMkLst>
        </pc:spChg>
        <pc:spChg chg="mod ord">
          <ac:chgData name="Ross Phillips" userId="c604230b-847d-4cb1-9e23-f810d4c0fde1" providerId="ADAL" clId="{F4DB26D7-0AE1-4BF4-B233-659481651337}" dt="2023-07-21T10:13:16.469" v="223"/>
          <ac:spMkLst>
            <pc:docMk/>
            <pc:sldMk cId="2580904069" sldId="293"/>
            <ac:spMk id="39938" creationId="{00000000-0000-0000-0000-000000000000}"/>
          </ac:spMkLst>
        </pc:spChg>
        <pc:spChg chg="mod ord">
          <ac:chgData name="Ross Phillips" userId="c604230b-847d-4cb1-9e23-f810d4c0fde1" providerId="ADAL" clId="{F4DB26D7-0AE1-4BF4-B233-659481651337}" dt="2023-07-21T10:13:16.469" v="223"/>
          <ac:spMkLst>
            <pc:docMk/>
            <pc:sldMk cId="2580904069" sldId="293"/>
            <ac:spMk id="44035" creationId="{00000000-0000-0000-0000-000000000000}"/>
          </ac:spMkLst>
        </pc:spChg>
      </pc:sldChg>
      <pc:sldChg chg="delSp mod delDesignElem chgLayout">
        <pc:chgData name="Ross Phillips" userId="c604230b-847d-4cb1-9e23-f810d4c0fde1" providerId="ADAL" clId="{F4DB26D7-0AE1-4BF4-B233-659481651337}" dt="2023-07-21T10:03:09.697" v="61" actId="6264"/>
        <pc:sldMkLst>
          <pc:docMk/>
          <pc:sldMk cId="3443180936" sldId="294"/>
        </pc:sldMkLst>
        <pc:spChg chg="del">
          <ac:chgData name="Ross Phillips" userId="c604230b-847d-4cb1-9e23-f810d4c0fde1" providerId="ADAL" clId="{F4DB26D7-0AE1-4BF4-B233-659481651337}" dt="2023-07-21T10:01:51.303" v="2"/>
          <ac:spMkLst>
            <pc:docMk/>
            <pc:sldMk cId="3443180936" sldId="294"/>
            <ac:spMk id="26" creationId="{03E8462A-FEBA-4848-81CC-3F8DA3E477BE}"/>
          </ac:spMkLst>
        </pc:spChg>
        <pc:spChg chg="del">
          <ac:chgData name="Ross Phillips" userId="c604230b-847d-4cb1-9e23-f810d4c0fde1" providerId="ADAL" clId="{F4DB26D7-0AE1-4BF4-B233-659481651337}" dt="2023-07-21T10:01:51.303" v="2"/>
          <ac:spMkLst>
            <pc:docMk/>
            <pc:sldMk cId="3443180936" sldId="294"/>
            <ac:spMk id="28" creationId="{7941F9B1-B01B-4A84-89D9-B169AEB4E456}"/>
          </ac:spMkLst>
        </pc:spChg>
        <pc:grpChg chg="del">
          <ac:chgData name="Ross Phillips" userId="c604230b-847d-4cb1-9e23-f810d4c0fde1" providerId="ADAL" clId="{F4DB26D7-0AE1-4BF4-B233-659481651337}" dt="2023-07-21T10:01:51.303" v="2"/>
          <ac:grpSpMkLst>
            <pc:docMk/>
            <pc:sldMk cId="3443180936" sldId="294"/>
            <ac:grpSpMk id="27" creationId="{2109F83F-40FE-4DB3-84CC-09FB3340D06D}"/>
          </ac:grpSpMkLst>
        </pc:grpChg>
      </pc:sldChg>
      <pc:sldChg chg="addSp delSp modSp mod setBg delDesignElem chgLayout">
        <pc:chgData name="Ross Phillips" userId="c604230b-847d-4cb1-9e23-f810d4c0fde1" providerId="ADAL" clId="{F4DB26D7-0AE1-4BF4-B233-659481651337}" dt="2023-07-21T10:13:19.221" v="224" actId="26606"/>
        <pc:sldMkLst>
          <pc:docMk/>
          <pc:sldMk cId="194134065" sldId="295"/>
        </pc:sldMkLst>
        <pc:spChg chg="add">
          <ac:chgData name="Ross Phillips" userId="c604230b-847d-4cb1-9e23-f810d4c0fde1" providerId="ADAL" clId="{F4DB26D7-0AE1-4BF4-B233-659481651337}" dt="2023-07-21T10:13:19.221" v="224" actId="26606"/>
          <ac:spMkLst>
            <pc:docMk/>
            <pc:sldMk cId="194134065" sldId="295"/>
            <ac:spMk id="8" creationId="{DEB4B82D-A989-40D8-A457-F1D9C0345509}"/>
          </ac:spMkLst>
        </pc:spChg>
        <pc:spChg chg="del">
          <ac:chgData name="Ross Phillips" userId="c604230b-847d-4cb1-9e23-f810d4c0fde1" providerId="ADAL" clId="{F4DB26D7-0AE1-4BF4-B233-659481651337}" dt="2023-07-21T10:01:51.303" v="2"/>
          <ac:spMkLst>
            <pc:docMk/>
            <pc:sldMk cId="194134065" sldId="295"/>
            <ac:spMk id="11" creationId="{03E8462A-FEBA-4848-81CC-3F8DA3E477BE}"/>
          </ac:spMkLst>
        </pc:spChg>
        <pc:spChg chg="del">
          <ac:chgData name="Ross Phillips" userId="c604230b-847d-4cb1-9e23-f810d4c0fde1" providerId="ADAL" clId="{F4DB26D7-0AE1-4BF4-B233-659481651337}" dt="2023-07-21T10:01:51.303" v="2"/>
          <ac:spMkLst>
            <pc:docMk/>
            <pc:sldMk cId="194134065" sldId="295"/>
            <ac:spMk id="24" creationId="{7941F9B1-B01B-4A84-89D9-B169AEB4E456}"/>
          </ac:spMkLst>
        </pc:spChg>
        <pc:grpChg chg="del">
          <ac:chgData name="Ross Phillips" userId="c604230b-847d-4cb1-9e23-f810d4c0fde1" providerId="ADAL" clId="{F4DB26D7-0AE1-4BF4-B233-659481651337}" dt="2023-07-21T10:01:51.303" v="2"/>
          <ac:grpSpMkLst>
            <pc:docMk/>
            <pc:sldMk cId="194134065" sldId="295"/>
            <ac:grpSpMk id="13" creationId="{2109F83F-40FE-4DB3-84CC-09FB3340D06D}"/>
          </ac:grpSpMkLst>
        </pc:grpChg>
        <pc:grpChg chg="add">
          <ac:chgData name="Ross Phillips" userId="c604230b-847d-4cb1-9e23-f810d4c0fde1" providerId="ADAL" clId="{F4DB26D7-0AE1-4BF4-B233-659481651337}" dt="2023-07-21T10:13:19.221" v="224" actId="26606"/>
          <ac:grpSpMkLst>
            <pc:docMk/>
            <pc:sldMk cId="194134065" sldId="295"/>
            <ac:grpSpMk id="15" creationId="{67034349-EB95-4DEC-941A-A5BEB23CCC1B}"/>
          </ac:grpSpMkLst>
        </pc:grpChg>
        <pc:picChg chg="mod">
          <ac:chgData name="Ross Phillips" userId="c604230b-847d-4cb1-9e23-f810d4c0fde1" providerId="ADAL" clId="{F4DB26D7-0AE1-4BF4-B233-659481651337}" dt="2023-07-21T10:13:19.221" v="224" actId="26606"/>
          <ac:picMkLst>
            <pc:docMk/>
            <pc:sldMk cId="194134065" sldId="295"/>
            <ac:picMk id="6" creationId="{35260E73-741A-10DE-D0CE-8A9B5D3C6107}"/>
          </ac:picMkLst>
        </pc:picChg>
        <pc:picChg chg="add">
          <ac:chgData name="Ross Phillips" userId="c604230b-847d-4cb1-9e23-f810d4c0fde1" providerId="ADAL" clId="{F4DB26D7-0AE1-4BF4-B233-659481651337}" dt="2023-07-21T10:13:19.221" v="224" actId="26606"/>
          <ac:picMkLst>
            <pc:docMk/>
            <pc:sldMk cId="194134065" sldId="295"/>
            <ac:picMk id="9" creationId="{14E99EC7-4ECA-46FD-A4EE-C28A8AC67373}"/>
          </ac:picMkLst>
        </pc:picChg>
      </pc:sldChg>
      <pc:sldChg chg="addSp modSp new mod">
        <pc:chgData name="Ross Phillips" userId="c604230b-847d-4cb1-9e23-f810d4c0fde1" providerId="ADAL" clId="{F4DB26D7-0AE1-4BF4-B233-659481651337}" dt="2023-07-21T10:13:16.469" v="223"/>
        <pc:sldMkLst>
          <pc:docMk/>
          <pc:sldMk cId="958865661" sldId="296"/>
        </pc:sldMkLst>
        <pc:spChg chg="mod">
          <ac:chgData name="Ross Phillips" userId="c604230b-847d-4cb1-9e23-f810d4c0fde1" providerId="ADAL" clId="{F4DB26D7-0AE1-4BF4-B233-659481651337}" dt="2023-07-21T10:13:16.469" v="223"/>
          <ac:spMkLst>
            <pc:docMk/>
            <pc:sldMk cId="958865661" sldId="296"/>
            <ac:spMk id="2" creationId="{2D114BE9-A7E2-07E2-0B00-4F27FC880B93}"/>
          </ac:spMkLst>
        </pc:spChg>
        <pc:spChg chg="mod">
          <ac:chgData name="Ross Phillips" userId="c604230b-847d-4cb1-9e23-f810d4c0fde1" providerId="ADAL" clId="{F4DB26D7-0AE1-4BF4-B233-659481651337}" dt="2023-07-21T10:13:16.469" v="223"/>
          <ac:spMkLst>
            <pc:docMk/>
            <pc:sldMk cId="958865661" sldId="296"/>
            <ac:spMk id="3" creationId="{1D36904C-B208-D973-288F-F816B8D9A2FC}"/>
          </ac:spMkLst>
        </pc:spChg>
        <pc:spChg chg="mod">
          <ac:chgData name="Ross Phillips" userId="c604230b-847d-4cb1-9e23-f810d4c0fde1" providerId="ADAL" clId="{F4DB26D7-0AE1-4BF4-B233-659481651337}" dt="2023-07-21T10:13:16.469" v="223"/>
          <ac:spMkLst>
            <pc:docMk/>
            <pc:sldMk cId="958865661" sldId="296"/>
            <ac:spMk id="4" creationId="{B273BD55-7EE0-4A66-91AF-663E11345889}"/>
          </ac:spMkLst>
        </pc:spChg>
        <pc:picChg chg="add mod">
          <ac:chgData name="Ross Phillips" userId="c604230b-847d-4cb1-9e23-f810d4c0fde1" providerId="ADAL" clId="{F4DB26D7-0AE1-4BF4-B233-659481651337}" dt="2023-07-21T10:11:45.739" v="198" actId="1076"/>
          <ac:picMkLst>
            <pc:docMk/>
            <pc:sldMk cId="958865661" sldId="296"/>
            <ac:picMk id="5" creationId="{E85B986B-4BFF-BA9B-314A-FCA81908E99C}"/>
          </ac:picMkLst>
        </pc:picChg>
      </pc:sldChg>
      <pc:sldChg chg="addSp modSp new mod">
        <pc:chgData name="Ross Phillips" userId="c604230b-847d-4cb1-9e23-f810d4c0fde1" providerId="ADAL" clId="{F4DB26D7-0AE1-4BF4-B233-659481651337}" dt="2023-07-21T10:15:32.403" v="272" actId="1076"/>
        <pc:sldMkLst>
          <pc:docMk/>
          <pc:sldMk cId="3519772046" sldId="297"/>
        </pc:sldMkLst>
        <pc:spChg chg="mod">
          <ac:chgData name="Ross Phillips" userId="c604230b-847d-4cb1-9e23-f810d4c0fde1" providerId="ADAL" clId="{F4DB26D7-0AE1-4BF4-B233-659481651337}" dt="2023-07-21T10:14:39.120" v="249" actId="27636"/>
          <ac:spMkLst>
            <pc:docMk/>
            <pc:sldMk cId="3519772046" sldId="297"/>
            <ac:spMk id="2" creationId="{03771D3F-7059-7378-8E64-5A08E5C74942}"/>
          </ac:spMkLst>
        </pc:spChg>
        <pc:spChg chg="mod">
          <ac:chgData name="Ross Phillips" userId="c604230b-847d-4cb1-9e23-f810d4c0fde1" providerId="ADAL" clId="{F4DB26D7-0AE1-4BF4-B233-659481651337}" dt="2023-07-21T10:15:07.831" v="263" actId="27636"/>
          <ac:spMkLst>
            <pc:docMk/>
            <pc:sldMk cId="3519772046" sldId="297"/>
            <ac:spMk id="3" creationId="{9E517715-11A3-BAC0-5E57-5CFE93FCFF82}"/>
          </ac:spMkLst>
        </pc:spChg>
        <pc:spChg chg="mod">
          <ac:chgData name="Ross Phillips" userId="c604230b-847d-4cb1-9e23-f810d4c0fde1" providerId="ADAL" clId="{F4DB26D7-0AE1-4BF4-B233-659481651337}" dt="2023-07-21T10:15:13.279" v="269" actId="15"/>
          <ac:spMkLst>
            <pc:docMk/>
            <pc:sldMk cId="3519772046" sldId="297"/>
            <ac:spMk id="4" creationId="{8E86DEDE-AD80-9661-C093-B2286C186ABB}"/>
          </ac:spMkLst>
        </pc:spChg>
        <pc:picChg chg="add mod">
          <ac:chgData name="Ross Phillips" userId="c604230b-847d-4cb1-9e23-f810d4c0fde1" providerId="ADAL" clId="{F4DB26D7-0AE1-4BF4-B233-659481651337}" dt="2023-07-21T10:15:32.403" v="272" actId="1076"/>
          <ac:picMkLst>
            <pc:docMk/>
            <pc:sldMk cId="3519772046" sldId="297"/>
            <ac:picMk id="5" creationId="{9E744CBA-EF3A-19A0-7AF6-96BB4CF4F4A1}"/>
          </ac:picMkLst>
        </pc:picChg>
      </pc:sldChg>
      <pc:sldChg chg="new add del">
        <pc:chgData name="Ross Phillips" userId="c604230b-847d-4cb1-9e23-f810d4c0fde1" providerId="ADAL" clId="{F4DB26D7-0AE1-4BF4-B233-659481651337}" dt="2023-07-21T11:58:16.231" v="338" actId="47"/>
        <pc:sldMkLst>
          <pc:docMk/>
          <pc:sldMk cId="3157671075" sldId="29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CA29E5-075B-49E0-AB31-A3434595BB1C}" type="datetimeFigureOut">
              <a:rPr lang="en-GB" smtClean="0"/>
              <a:t>19/08/2024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7AE28B-19B0-44D9-81EC-6074DCF381F6}" type="slidenum">
              <a:rPr lang="en-GB" smtClean="0"/>
              <a:t>‹#›</a:t>
            </a:fld>
            <a:endParaRPr lang="en-GB"/>
          </a:p>
        </p:txBody>
      </p:sp>
    </p:spTree>
    <p:extLst>
      <p:ext uri="{BB962C8B-B14F-4D97-AF65-F5344CB8AC3E}">
        <p14:creationId xmlns:p14="http://schemas.microsoft.com/office/powerpoint/2010/main" val="366258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_xFm6IrUbk8"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https://www.youtube.com/watch?v=_xFm6IrUbk8</a:t>
            </a:r>
            <a:r>
              <a:rPr lang="en-GB" dirty="0"/>
              <a:t> </a:t>
            </a:r>
          </a:p>
          <a:p>
            <a:endParaRPr lang="en-GB" dirty="0"/>
          </a:p>
        </p:txBody>
      </p:sp>
      <p:sp>
        <p:nvSpPr>
          <p:cNvPr id="4" name="Slide Number Placeholder 3"/>
          <p:cNvSpPr>
            <a:spLocks noGrp="1"/>
          </p:cNvSpPr>
          <p:nvPr>
            <p:ph type="sldNum" sz="quarter" idx="10"/>
          </p:nvPr>
        </p:nvSpPr>
        <p:spPr/>
        <p:txBody>
          <a:bodyPr/>
          <a:lstStyle/>
          <a:p>
            <a:fld id="{3F7AE28B-19B0-44D9-81EC-6074DCF381F6}" type="slidenum">
              <a:rPr lang="en-GB" smtClean="0"/>
              <a:t>34</a:t>
            </a:fld>
            <a:endParaRPr lang="en-GB"/>
          </a:p>
        </p:txBody>
      </p:sp>
    </p:spTree>
    <p:extLst>
      <p:ext uri="{BB962C8B-B14F-4D97-AF65-F5344CB8AC3E}">
        <p14:creationId xmlns:p14="http://schemas.microsoft.com/office/powerpoint/2010/main" val="98555316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CA99495-9E3F-4A67-9A06-8D43A798341C}" type="datetimeFigureOut">
              <a:rPr lang="en-GB" smtClean="0"/>
              <a:t>19/08/2024</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2CD48A2B-1EC6-4631-92FA-AF103AFE3C1B}"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4212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290779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90974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A99495-9E3F-4A67-9A06-8D43A798341C}" type="datetimeFigureOut">
              <a:rPr lang="en-GB" smtClean="0"/>
              <a:t>19/08/2024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0306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A99495-9E3F-4A67-9A06-8D43A798341C}" type="datetimeFigureOut">
              <a:rPr lang="en-GB" smtClean="0"/>
              <a:t>19/08/2024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D48A2B-1EC6-4631-92FA-AF103AFE3C1B}"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1158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A99495-9E3F-4A67-9A06-8D43A798341C}" type="datetimeFigureOut">
              <a:rPr lang="en-GB" smtClean="0"/>
              <a:t>19/08/2024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D48A2B-1EC6-4631-92FA-AF103AFE3C1B}"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72821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A99495-9E3F-4A67-9A06-8D43A798341C}" type="datetimeFigureOut">
              <a:rPr lang="en-GB" smtClean="0"/>
              <a:t>19/08/2024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369831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19/08/2024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9006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19/08/2024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615938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A99495-9E3F-4A67-9A06-8D43A798341C}" type="datetimeFigureOut">
              <a:rPr lang="en-GB" smtClean="0"/>
              <a:t>19/08/2024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358417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8266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42993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Tree>
    <p:extLst>
      <p:ext uri="{BB962C8B-B14F-4D97-AF65-F5344CB8AC3E}">
        <p14:creationId xmlns:p14="http://schemas.microsoft.com/office/powerpoint/2010/main" val="9597627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04088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A99495-9E3F-4A67-9A06-8D43A798341C}"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61501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958545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99495-9E3F-4A67-9A06-8D43A798341C}" type="datetimeFigureOut">
              <a:rPr lang="en-GB" smtClean="0"/>
              <a:t>19/08/2024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D48A2B-1EC6-4631-92FA-AF103AFE3C1B}"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2638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CA99495-9E3F-4A67-9A06-8D43A798341C}" type="datetimeFigureOut">
              <a:rPr lang="en-GB" smtClean="0"/>
              <a:t>19/08/2024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CD48A2B-1EC6-4631-92FA-AF103AFE3C1B}" type="slidenum">
              <a:rPr lang="en-GB" smtClean="0"/>
              <a:t>‹#›</a:t>
            </a:fld>
            <a:endParaRPr lang="en-GB"/>
          </a:p>
        </p:txBody>
      </p:sp>
    </p:spTree>
    <p:extLst>
      <p:ext uri="{BB962C8B-B14F-4D97-AF65-F5344CB8AC3E}">
        <p14:creationId xmlns:p14="http://schemas.microsoft.com/office/powerpoint/2010/main" val="283204127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7.xml"/><Relationship Id="rId1" Type="http://schemas.openxmlformats.org/officeDocument/2006/relationships/video" Target="https://www.youtube.com/embed/GAUOrG7CX6w" TargetMode="External"/><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7.xml"/><Relationship Id="rId1" Type="http://schemas.openxmlformats.org/officeDocument/2006/relationships/video" Target="https://www.youtube.com/embed/YHB9K1pHZa0"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youtube.com/watch?v=_xFm6IrUbk8"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www.education.com/reference/article/impact-culture-education/" TargetMode="External"/><Relationship Id="rId2" Type="http://schemas.openxmlformats.org/officeDocument/2006/relationships/hyperlink" Target="http://www.teachthought.com/pedagogy/what-are-the-habits-of-mind/" TargetMode="External"/><Relationship Id="rId1" Type="http://schemas.openxmlformats.org/officeDocument/2006/relationships/slideLayout" Target="../slideLayouts/slideLayout2.xml"/><Relationship Id="rId4" Type="http://schemas.openxmlformats.org/officeDocument/2006/relationships/hyperlink" Target="http://gov.wales/topics/people-and-communities/people/children-and-young-people/rights/?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br>
              <a:rPr lang="en-GB" sz="4200" dirty="0"/>
            </a:br>
            <a:r>
              <a:rPr lang="en-GB" sz="4200" dirty="0"/>
              <a:t>Education Past, Present, Future</a:t>
            </a:r>
          </a:p>
        </p:txBody>
      </p:sp>
      <p:sp>
        <p:nvSpPr>
          <p:cNvPr id="7" name="Subtitle 6">
            <a:extLst>
              <a:ext uri="{FF2B5EF4-FFF2-40B4-BE49-F238E27FC236}">
                <a16:creationId xmlns:a16="http://schemas.microsoft.com/office/drawing/2014/main" id="{E09C01ED-B03B-3F1F-EC7B-62BD577DDAC5}"/>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19326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a:bodyPr>
          <a:lstStyle/>
          <a:p>
            <a:r>
              <a:rPr lang="en-GB" dirty="0"/>
              <a:t>Topics</a:t>
            </a:r>
          </a:p>
        </p:txBody>
      </p:sp>
      <p:sp>
        <p:nvSpPr>
          <p:cNvPr id="6146" name="Rectangle 3"/>
          <p:cNvSpPr>
            <a:spLocks noGrp="1" noChangeArrowheads="1"/>
          </p:cNvSpPr>
          <p:nvPr>
            <p:ph idx="1"/>
          </p:nvPr>
        </p:nvSpPr>
        <p:spPr/>
        <p:txBody>
          <a:bodyPr/>
          <a:lstStyle/>
          <a:p>
            <a:endParaRPr lang="en-US" altLang="en-US" dirty="0"/>
          </a:p>
          <a:p>
            <a:endParaRPr lang="en-US" altLang="en-US" dirty="0"/>
          </a:p>
        </p:txBody>
      </p:sp>
      <p:sp>
        <p:nvSpPr>
          <p:cNvPr id="7171" name="Content Placeholder 6"/>
          <p:cNvSpPr>
            <a:spLocks noGrp="1"/>
          </p:cNvSpPr>
          <p:nvPr>
            <p:ph sz="half" idx="4294967295"/>
          </p:nvPr>
        </p:nvSpPr>
        <p:spPr>
          <a:xfrm>
            <a:off x="1450708" y="2664902"/>
            <a:ext cx="9286117" cy="3309937"/>
          </a:xfrm>
        </p:spPr>
        <p:txBody>
          <a:bodyPr/>
          <a:lstStyle/>
          <a:p>
            <a:r>
              <a:rPr lang="en-GB" dirty="0"/>
              <a:t>Aims of primary education</a:t>
            </a:r>
          </a:p>
          <a:p>
            <a:r>
              <a:rPr lang="en-GB" dirty="0"/>
              <a:t>Values</a:t>
            </a:r>
          </a:p>
          <a:p>
            <a:r>
              <a:rPr lang="en-GB" dirty="0"/>
              <a:t>Hidden curriculum</a:t>
            </a:r>
          </a:p>
          <a:p>
            <a:r>
              <a:rPr lang="en-GB" dirty="0"/>
              <a:t>Cultural capital</a:t>
            </a:r>
          </a:p>
          <a:p>
            <a:r>
              <a:rPr lang="en-GB" dirty="0"/>
              <a:t>N.B. This is not a finite list</a:t>
            </a:r>
          </a:p>
          <a:p>
            <a:endParaRPr lang="en-GB" dirty="0"/>
          </a:p>
          <a:p>
            <a:endParaRPr lang="en-GB" dirty="0"/>
          </a:p>
          <a:p>
            <a:endParaRPr lang="en-GB" dirty="0"/>
          </a:p>
          <a:p>
            <a:endParaRPr lang="en-GB" dirty="0"/>
          </a:p>
          <a:p>
            <a:endParaRPr lang="en-US" dirty="0"/>
          </a:p>
          <a:p>
            <a:endParaRPr lang="en-US" dirty="0"/>
          </a:p>
          <a:p>
            <a:endParaRPr lang="en-US" dirty="0"/>
          </a:p>
        </p:txBody>
      </p:sp>
      <p:pic>
        <p:nvPicPr>
          <p:cNvPr id="6149"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76335" y="898765"/>
            <a:ext cx="2466975"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2"/>
          <p:cNvSpPr txBox="1">
            <a:spLocks noChangeArrowheads="1"/>
          </p:cNvSpPr>
          <p:nvPr/>
        </p:nvSpPr>
        <p:spPr>
          <a:xfrm>
            <a:off x="2362200" y="304800"/>
            <a:ext cx="3009528" cy="1143000"/>
          </a:xfrm>
          <a:prstGeom prst="rect">
            <a:avLst/>
          </a:prstGeom>
        </p:spPr>
        <p:txBody>
          <a:bodyPr anchor="ctr">
            <a:scene3d>
              <a:camera prst="orthographicFront"/>
              <a:lightRig rig="soft" dir="t"/>
            </a:scene3d>
            <a:sp3d prstMaterial="softEdge">
              <a:bevelT w="25400" h="25400"/>
            </a:sp3d>
          </a:bodyPr>
          <a:lstStyle/>
          <a:p>
            <a:pPr algn="ctr">
              <a:defRPr/>
            </a:pPr>
            <a:r>
              <a:rPr lang="en-GB" sz="3200" b="1" i="1" dirty="0">
                <a:solidFill>
                  <a:schemeClr val="tx2"/>
                </a:solidFill>
                <a:effectLst>
                  <a:outerShdw blurRad="31750" dist="25400" dir="5400000" algn="tl" rotWithShape="0">
                    <a:srgbClr val="000000">
                      <a:alpha val="25000"/>
                    </a:srgbClr>
                  </a:outerShdw>
                </a:effectLst>
                <a:latin typeface="+mj-lt"/>
                <a:ea typeface="+mj-ea"/>
                <a:cs typeface="+mj-cs"/>
              </a:rPr>
              <a:t>                               </a:t>
            </a:r>
            <a:endParaRPr lang="en-GB" sz="3200" b="1"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2" name="Rectangle 1"/>
          <p:cNvSpPr/>
          <p:nvPr/>
        </p:nvSpPr>
        <p:spPr>
          <a:xfrm>
            <a:off x="-2860675" y="696010"/>
            <a:ext cx="6096000" cy="646331"/>
          </a:xfrm>
          <a:prstGeom prst="rect">
            <a:avLst/>
          </a:prstGeom>
        </p:spPr>
        <p:txBody>
          <a:bodyPr>
            <a:spAutoFit/>
          </a:bodyPr>
          <a:lstStyle/>
          <a:p>
            <a:br>
              <a:rPr lang="en-GB" b="1" dirty="0">
                <a:solidFill>
                  <a:schemeClr val="tx2"/>
                </a:solidFill>
                <a:effectLst>
                  <a:outerShdw blurRad="31750" dist="25400" dir="5400000" algn="tl" rotWithShape="0">
                    <a:srgbClr val="000000">
                      <a:alpha val="25000"/>
                    </a:srgbClr>
                  </a:outerShdw>
                </a:effectLst>
              </a:rPr>
            </a:br>
            <a:endParaRPr lang="en-GB" dirty="0"/>
          </a:p>
        </p:txBody>
      </p:sp>
    </p:spTree>
    <p:extLst>
      <p:ext uri="{BB962C8B-B14F-4D97-AF65-F5344CB8AC3E}">
        <p14:creationId xmlns:p14="http://schemas.microsoft.com/office/powerpoint/2010/main" val="3214929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365567" y="860533"/>
            <a:ext cx="1735642" cy="1300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6" name="Rectangle 2"/>
          <p:cNvSpPr>
            <a:spLocks noGrp="1" noChangeArrowheads="1"/>
          </p:cNvSpPr>
          <p:nvPr>
            <p:ph type="title"/>
          </p:nvPr>
        </p:nvSpPr>
        <p:spPr/>
        <p:txBody>
          <a:bodyPr>
            <a:normAutofit/>
          </a:bodyPr>
          <a:lstStyle/>
          <a:p>
            <a:r>
              <a:rPr lang="en-GB" dirty="0"/>
              <a:t>Aims of primary education</a:t>
            </a:r>
          </a:p>
        </p:txBody>
      </p:sp>
      <p:sp>
        <p:nvSpPr>
          <p:cNvPr id="7171" name="Rectangle 3"/>
          <p:cNvSpPr>
            <a:spLocks noGrp="1" noChangeArrowheads="1"/>
          </p:cNvSpPr>
          <p:nvPr>
            <p:ph sz="half" idx="1"/>
          </p:nvPr>
        </p:nvSpPr>
        <p:spPr/>
        <p:txBody>
          <a:bodyPr>
            <a:normAutofit/>
          </a:bodyPr>
          <a:lstStyle/>
          <a:p>
            <a:endParaRPr lang="en-US" altLang="en-US"/>
          </a:p>
          <a:p>
            <a:endParaRPr lang="en-US" altLang="en-US" dirty="0"/>
          </a:p>
        </p:txBody>
      </p:sp>
      <p:sp>
        <p:nvSpPr>
          <p:cNvPr id="2" name="Content Placeholder 6"/>
          <p:cNvSpPr>
            <a:spLocks noGrp="1"/>
          </p:cNvSpPr>
          <p:nvPr>
            <p:ph sz="half" idx="2"/>
          </p:nvPr>
        </p:nvSpPr>
        <p:spPr/>
        <p:txBody>
          <a:bodyPr>
            <a:normAutofit/>
          </a:bodyPr>
          <a:lstStyle/>
          <a:p>
            <a:r>
              <a:rPr lang="en-GB" dirty="0"/>
              <a:t>Not just one overriding aim of education</a:t>
            </a:r>
          </a:p>
          <a:p>
            <a:r>
              <a:rPr lang="en-GB" dirty="0"/>
              <a:t>Aims are linked to educational values and principles</a:t>
            </a:r>
          </a:p>
          <a:p>
            <a:endParaRPr lang="en-GB" dirty="0"/>
          </a:p>
          <a:p>
            <a:endParaRPr lang="en-GB" dirty="0"/>
          </a:p>
          <a:p>
            <a:endParaRPr lang="en-US" dirty="0"/>
          </a:p>
          <a:p>
            <a:endParaRPr lang="en-US" dirty="0"/>
          </a:p>
          <a:p>
            <a:endParaRPr lang="en-US" dirty="0"/>
          </a:p>
        </p:txBody>
      </p:sp>
      <p:sp>
        <p:nvSpPr>
          <p:cNvPr id="6" name="Rectangle 2"/>
          <p:cNvSpPr txBox="1">
            <a:spLocks noChangeArrowheads="1"/>
          </p:cNvSpPr>
          <p:nvPr/>
        </p:nvSpPr>
        <p:spPr>
          <a:xfrm>
            <a:off x="1775520" y="0"/>
            <a:ext cx="3369568" cy="1143000"/>
          </a:xfrm>
          <a:prstGeom prst="rect">
            <a:avLst/>
          </a:prstGeom>
        </p:spPr>
        <p:txBody>
          <a:bodyPr anchor="ctr">
            <a:scene3d>
              <a:camera prst="orthographicFront"/>
              <a:lightRig rig="soft" dir="t"/>
            </a:scene3d>
            <a:sp3d prstMaterial="softEdge">
              <a:bevelT w="25400" h="25400"/>
            </a:sp3d>
          </a:bodyPr>
          <a:lstStyle/>
          <a:p>
            <a:pPr algn="r">
              <a:defRPr/>
            </a:pPr>
            <a:r>
              <a:rPr lang="en-GB" sz="3200" b="1" i="1" dirty="0">
                <a:solidFill>
                  <a:schemeClr val="tx2"/>
                </a:solidFill>
                <a:effectLst>
                  <a:outerShdw blurRad="31750" dist="25400" dir="5400000" algn="tl" rotWithShape="0">
                    <a:srgbClr val="000000">
                      <a:alpha val="25000"/>
                    </a:srgbClr>
                  </a:outerShdw>
                </a:effectLst>
                <a:latin typeface="+mj-lt"/>
                <a:ea typeface="+mj-ea"/>
                <a:cs typeface="+mj-cs"/>
              </a:rPr>
              <a:t>                               </a:t>
            </a:r>
            <a:endParaRPr lang="en-GB" sz="3200" b="1" dirty="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7" name="Content Placeholder 6"/>
          <p:cNvSpPr txBox="1">
            <a:spLocks/>
          </p:cNvSpPr>
          <p:nvPr/>
        </p:nvSpPr>
        <p:spPr bwMode="auto">
          <a:xfrm>
            <a:off x="1388577" y="2572513"/>
            <a:ext cx="4124456" cy="2976031"/>
          </a:xfrm>
          <a:prstGeom prst="rect">
            <a:avLst/>
          </a:prstGeom>
          <a:noFill/>
          <a:ln w="9525">
            <a:noFill/>
            <a:miter lim="800000"/>
            <a:headEnd/>
            <a:tailEnd/>
          </a:ln>
        </p:spPr>
        <p:txBody>
          <a:bodyPr/>
          <a:lstStyle/>
          <a:p>
            <a:pPr marL="365125" indent="-255588">
              <a:spcBef>
                <a:spcPts val="400"/>
              </a:spcBef>
              <a:buClr>
                <a:schemeClr val="accent1"/>
              </a:buClr>
              <a:buSzPct val="68000"/>
              <a:buFont typeface="Wingdings 3" pitchFamily="18" charset="2"/>
              <a:buChar char=""/>
              <a:defRPr/>
            </a:pPr>
            <a:r>
              <a:rPr lang="en-GB" sz="2400" dirty="0">
                <a:ea typeface="ＭＳ Ｐゴシック" charset="-128"/>
                <a:cs typeface="ＭＳ Ｐゴシック" charset="-128"/>
              </a:rPr>
              <a:t>‘Aims define the point of an activity – what it seeks to achieve; where it should go.’</a:t>
            </a:r>
            <a:r>
              <a:rPr lang="en-GB" sz="2400" dirty="0"/>
              <a:t> (</a:t>
            </a:r>
            <a:r>
              <a:rPr lang="en-GB" sz="2400" dirty="0" err="1"/>
              <a:t>Cremin</a:t>
            </a:r>
            <a:r>
              <a:rPr lang="en-GB" sz="2400" dirty="0"/>
              <a:t> &amp; Arthur (Ed.) 2014 P. 253)</a:t>
            </a:r>
          </a:p>
          <a:p>
            <a:pPr marL="365125" indent="-255588">
              <a:spcBef>
                <a:spcPts val="400"/>
              </a:spcBef>
              <a:buClr>
                <a:schemeClr val="accent1"/>
              </a:buClr>
              <a:buSzPct val="68000"/>
              <a:buFont typeface="Wingdings 3" pitchFamily="18" charset="2"/>
              <a:buChar char=""/>
              <a:defRPr/>
            </a:pPr>
            <a:endParaRPr lang="en-GB" sz="2400" dirty="0">
              <a:ea typeface="ＭＳ Ｐゴシック" charset="-128"/>
              <a:cs typeface="ＭＳ Ｐゴシック" charset="-128"/>
            </a:endParaRPr>
          </a:p>
          <a:p>
            <a:pPr marL="109537">
              <a:spcBef>
                <a:spcPts val="400"/>
              </a:spcBef>
              <a:buClr>
                <a:schemeClr val="accent1"/>
              </a:buClr>
              <a:buSzPct val="68000"/>
              <a:defRPr/>
            </a:pPr>
            <a:endParaRPr lang="en-GB" sz="2400" i="1" dirty="0">
              <a:ea typeface="ＭＳ Ｐゴシック" charset="-128"/>
              <a:cs typeface="ＭＳ Ｐゴシック" charset="-128"/>
            </a:endParaRPr>
          </a:p>
          <a:p>
            <a:pPr marL="109537">
              <a:spcBef>
                <a:spcPts val="400"/>
              </a:spcBef>
              <a:buClr>
                <a:schemeClr val="accent1"/>
              </a:buClr>
              <a:buSzPct val="68000"/>
              <a:defRPr/>
            </a:pPr>
            <a:endParaRPr lang="en-GB" sz="2400" i="1"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2400"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2400"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2400" dirty="0">
              <a:ea typeface="ＭＳ Ｐゴシック" charset="-128"/>
              <a:cs typeface="ＭＳ Ｐゴシック" charset="-128"/>
            </a:endParaRPr>
          </a:p>
        </p:txBody>
      </p:sp>
    </p:spTree>
    <p:extLst>
      <p:ext uri="{BB962C8B-B14F-4D97-AF65-F5344CB8AC3E}">
        <p14:creationId xmlns:p14="http://schemas.microsoft.com/office/powerpoint/2010/main" val="3668702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a:bodyPr>
          <a:lstStyle/>
          <a:p>
            <a:r>
              <a:rPr lang="en-GB" dirty="0"/>
              <a:t>Aims of primary education</a:t>
            </a:r>
          </a:p>
        </p:txBody>
      </p:sp>
      <p:sp>
        <p:nvSpPr>
          <p:cNvPr id="8194" name="Rectangle 3"/>
          <p:cNvSpPr>
            <a:spLocks noGrp="1" noChangeArrowheads="1"/>
          </p:cNvSpPr>
          <p:nvPr>
            <p:ph idx="1"/>
          </p:nvPr>
        </p:nvSpPr>
        <p:spPr/>
        <p:txBody>
          <a:bodyPr>
            <a:normAutofit/>
          </a:bodyPr>
          <a:lstStyle/>
          <a:p>
            <a:r>
              <a:rPr lang="en-GB" dirty="0"/>
              <a:t>An international review (1997) of the stated aims of education systems came up with this list – next slide</a:t>
            </a:r>
          </a:p>
          <a:p>
            <a:r>
              <a:rPr lang="en-US" dirty="0"/>
              <a:t>Task</a:t>
            </a:r>
            <a:endParaRPr lang="en-GB" dirty="0"/>
          </a:p>
          <a:p>
            <a:pPr lvl="1"/>
            <a:r>
              <a:rPr lang="en-GB" dirty="0"/>
              <a:t>Select what you think most reflect the 5 main aims of education and give a reason to support your view. </a:t>
            </a:r>
          </a:p>
          <a:p>
            <a:endParaRPr lang="en-US" altLang="en-US" dirty="0"/>
          </a:p>
          <a:p>
            <a:endParaRPr lang="en-US" altLang="en-US" dirty="0"/>
          </a:p>
        </p:txBody>
      </p:sp>
      <p:pic>
        <p:nvPicPr>
          <p:cNvPr id="8197"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362983" y="822294"/>
            <a:ext cx="1933575" cy="1259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73551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p:txBody>
          <a:bodyPr>
            <a:normAutofit/>
          </a:bodyPr>
          <a:lstStyle/>
          <a:p>
            <a:r>
              <a:rPr lang="en-GB" dirty="0"/>
              <a:t>Aims of primary education</a:t>
            </a:r>
          </a:p>
        </p:txBody>
      </p:sp>
      <p:sp>
        <p:nvSpPr>
          <p:cNvPr id="3" name="Content Placeholder 2"/>
          <p:cNvSpPr>
            <a:spLocks noGrp="1"/>
          </p:cNvSpPr>
          <p:nvPr>
            <p:ph sz="half" idx="1"/>
          </p:nvPr>
        </p:nvSpPr>
        <p:spPr/>
        <p:txBody>
          <a:bodyPr>
            <a:normAutofit fontScale="77500" lnSpcReduction="20000"/>
          </a:bodyPr>
          <a:lstStyle/>
          <a:p>
            <a:r>
              <a:rPr lang="en-GB"/>
              <a:t>Excellence</a:t>
            </a:r>
          </a:p>
          <a:p>
            <a:r>
              <a:rPr lang="en-GB"/>
              <a:t>Social development</a:t>
            </a:r>
          </a:p>
          <a:p>
            <a:r>
              <a:rPr lang="en-GB"/>
              <a:t>Equal opportunity</a:t>
            </a:r>
          </a:p>
          <a:p>
            <a:r>
              <a:rPr lang="en-GB"/>
              <a:t>Preparation for work</a:t>
            </a:r>
          </a:p>
          <a:p>
            <a:r>
              <a:rPr lang="en-GB"/>
              <a:t>Foundation for further education</a:t>
            </a:r>
          </a:p>
          <a:p>
            <a:r>
              <a:rPr lang="en-GB"/>
              <a:t>Citizenship/community/democracy</a:t>
            </a:r>
          </a:p>
          <a:p>
            <a:r>
              <a:rPr lang="en-GB"/>
              <a:t>Creativity</a:t>
            </a:r>
          </a:p>
          <a:p>
            <a:r>
              <a:rPr lang="en-GB"/>
              <a:t>Health/physical/leisure</a:t>
            </a:r>
          </a:p>
          <a:p>
            <a:r>
              <a:rPr lang="en-GB"/>
              <a:t>Parental participation</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a:t>Individual development</a:t>
            </a:r>
          </a:p>
          <a:p>
            <a:r>
              <a:rPr lang="en-GB" dirty="0"/>
              <a:t>Personal qualities</a:t>
            </a:r>
          </a:p>
          <a:p>
            <a:r>
              <a:rPr lang="en-GB" dirty="0"/>
              <a:t>National economy</a:t>
            </a:r>
          </a:p>
          <a:p>
            <a:r>
              <a:rPr lang="en-GB" dirty="0"/>
              <a:t>Basic skills</a:t>
            </a:r>
          </a:p>
          <a:p>
            <a:r>
              <a:rPr lang="en-GB" dirty="0"/>
              <a:t>Knowledge/skills/understanding</a:t>
            </a:r>
          </a:p>
          <a:p>
            <a:r>
              <a:rPr lang="en-GB" dirty="0"/>
              <a:t>Cultural heritage/literacy</a:t>
            </a:r>
          </a:p>
          <a:p>
            <a:r>
              <a:rPr lang="en-GB" dirty="0"/>
              <a:t>Environment</a:t>
            </a:r>
          </a:p>
          <a:p>
            <a:r>
              <a:rPr lang="en-GB" dirty="0"/>
              <a:t>Lifelong education</a:t>
            </a:r>
          </a:p>
          <a:p>
            <a:r>
              <a:rPr lang="en-GB" dirty="0"/>
              <a:t>(Arthur and </a:t>
            </a:r>
            <a:r>
              <a:rPr lang="en-GB" dirty="0" err="1"/>
              <a:t>Cremin</a:t>
            </a:r>
            <a:r>
              <a:rPr lang="en-GB" dirty="0"/>
              <a:t>, 2010)</a:t>
            </a:r>
          </a:p>
        </p:txBody>
      </p:sp>
    </p:spTree>
    <p:extLst>
      <p:ext uri="{BB962C8B-B14F-4D97-AF65-F5344CB8AC3E}">
        <p14:creationId xmlns:p14="http://schemas.microsoft.com/office/powerpoint/2010/main" val="2879193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a:bodyPr>
          <a:lstStyle/>
          <a:p>
            <a:pPr algn="l"/>
            <a:r>
              <a:rPr lang="en-GB" sz="2700" dirty="0"/>
              <a:t>The Welsh Assembly Government has seven Core Aims for children and young people</a:t>
            </a:r>
            <a:endParaRPr lang="en-GB" dirty="0"/>
          </a:p>
        </p:txBody>
      </p:sp>
      <p:sp>
        <p:nvSpPr>
          <p:cNvPr id="9218" name="Rectangle 3"/>
          <p:cNvSpPr>
            <a:spLocks noGrp="1" noChangeArrowheads="1"/>
          </p:cNvSpPr>
          <p:nvPr>
            <p:ph idx="1"/>
          </p:nvPr>
        </p:nvSpPr>
        <p:spPr/>
        <p:txBody>
          <a:bodyPr>
            <a:normAutofit/>
          </a:bodyPr>
          <a:lstStyle/>
          <a:p>
            <a:r>
              <a:rPr lang="en-GB" dirty="0"/>
              <a:t>Based on the </a:t>
            </a:r>
            <a:r>
              <a:rPr lang="en-US" dirty="0"/>
              <a:t>UN Convention on the Rights of the Child (UNCRC) </a:t>
            </a:r>
          </a:p>
          <a:p>
            <a:r>
              <a:rPr lang="en-US" dirty="0"/>
              <a:t>Forms the basis for decisions on priorities and objectives nationally. </a:t>
            </a:r>
          </a:p>
          <a:p>
            <a:r>
              <a:rPr lang="en-US" dirty="0"/>
              <a:t>Forms the basis for all decisions on strategy and service provision locally. </a:t>
            </a:r>
          </a:p>
          <a:p>
            <a:r>
              <a:rPr lang="en-US" dirty="0"/>
              <a:t>Forms the basis of all Welsh Government work for children and young people.</a:t>
            </a:r>
          </a:p>
          <a:p>
            <a:endParaRPr lang="en-GB" dirty="0"/>
          </a:p>
          <a:p>
            <a:endParaRPr lang="en-US" altLang="en-US" dirty="0"/>
          </a:p>
          <a:p>
            <a:endParaRPr lang="en-US" altLang="en-US" dirty="0"/>
          </a:p>
          <a:p>
            <a:endParaRPr lang="en-US" altLang="en-US" dirty="0"/>
          </a:p>
        </p:txBody>
      </p:sp>
      <p:sp>
        <p:nvSpPr>
          <p:cNvPr id="3" name="AutoShape 4" descr="Repository - Hwb"/>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6" descr="Repository - Hwb"/>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10288696" y="5238653"/>
            <a:ext cx="1209712" cy="906116"/>
          </a:xfrm>
          <a:prstGeom prst="rect">
            <a:avLst/>
          </a:prstGeom>
        </p:spPr>
      </p:pic>
    </p:spTree>
    <p:extLst>
      <p:ext uri="{BB962C8B-B14F-4D97-AF65-F5344CB8AC3E}">
        <p14:creationId xmlns:p14="http://schemas.microsoft.com/office/powerpoint/2010/main" val="2353820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r>
              <a:rPr lang="en-GB" dirty="0"/>
              <a:t>                               </a:t>
            </a:r>
            <a:br>
              <a:rPr lang="en-GB" dirty="0"/>
            </a:br>
            <a:r>
              <a:rPr lang="en-GB" dirty="0"/>
              <a:t>Welsh Assembly Seven Core Aims:</a:t>
            </a:r>
            <a:br>
              <a:rPr lang="en-GB" dirty="0"/>
            </a:br>
            <a:endParaRPr lang="en-GB" dirty="0"/>
          </a:p>
        </p:txBody>
      </p:sp>
      <p:sp>
        <p:nvSpPr>
          <p:cNvPr id="7171" name="Content Placeholder 6"/>
          <p:cNvSpPr>
            <a:spLocks noGrp="1"/>
          </p:cNvSpPr>
          <p:nvPr>
            <p:ph idx="1"/>
          </p:nvPr>
        </p:nvSpPr>
        <p:spPr/>
        <p:txBody>
          <a:bodyPr>
            <a:normAutofit fontScale="85000" lnSpcReduction="20000"/>
          </a:bodyPr>
          <a:lstStyle/>
          <a:p>
            <a:r>
              <a:rPr lang="en-US" dirty="0"/>
              <a:t>to ensure a flying start in life</a:t>
            </a:r>
          </a:p>
          <a:p>
            <a:r>
              <a:rPr lang="en-US" dirty="0"/>
              <a:t>to provide a comprehensive range of education and learning opportunities</a:t>
            </a:r>
          </a:p>
          <a:p>
            <a:r>
              <a:rPr lang="en-US" dirty="0"/>
              <a:t>ensure children enjoy the best possible health and are free from abuse, </a:t>
            </a:r>
            <a:r>
              <a:rPr lang="en-US" dirty="0" err="1"/>
              <a:t>victimisation</a:t>
            </a:r>
            <a:r>
              <a:rPr lang="en-US" dirty="0"/>
              <a:t> and exploitation</a:t>
            </a:r>
          </a:p>
          <a:p>
            <a:r>
              <a:rPr lang="en-US" dirty="0"/>
              <a:t>ensure access to play, leisure, sporting and cultural activities</a:t>
            </a:r>
          </a:p>
          <a:p>
            <a:r>
              <a:rPr lang="en-US" dirty="0"/>
              <a:t>ensure children are listened to, treated with respect, and have their race and cultural identity </a:t>
            </a:r>
            <a:r>
              <a:rPr lang="en-US" dirty="0" err="1"/>
              <a:t>recognised</a:t>
            </a:r>
            <a:endParaRPr lang="en-US" dirty="0"/>
          </a:p>
          <a:p>
            <a:r>
              <a:rPr lang="en-US" dirty="0"/>
              <a:t>ensure a safe home and a community which supports physical and emotional well-being</a:t>
            </a:r>
          </a:p>
          <a:p>
            <a:r>
              <a:rPr lang="en-US" dirty="0"/>
              <a:t>Ensure children and young people are not disadvantaged by poverty.</a:t>
            </a:r>
          </a:p>
          <a:p>
            <a:endParaRPr lang="en-GB" dirty="0"/>
          </a:p>
          <a:p>
            <a:endParaRPr lang="en-US" dirty="0"/>
          </a:p>
          <a:p>
            <a:endParaRPr lang="en-US" dirty="0"/>
          </a:p>
          <a:p>
            <a:endParaRPr lang="en-US" dirty="0"/>
          </a:p>
        </p:txBody>
      </p:sp>
      <p:sp>
        <p:nvSpPr>
          <p:cNvPr id="8" name="Content Placeholder 6"/>
          <p:cNvSpPr txBox="1">
            <a:spLocks/>
          </p:cNvSpPr>
          <p:nvPr/>
        </p:nvSpPr>
        <p:spPr bwMode="auto">
          <a:xfrm>
            <a:off x="7078484" y="1475515"/>
            <a:ext cx="4683220" cy="5104456"/>
          </a:xfrm>
          <a:prstGeom prst="rect">
            <a:avLst/>
          </a:prstGeom>
          <a:noFill/>
          <a:ln w="9525">
            <a:noFill/>
            <a:miter lim="800000"/>
            <a:headEnd/>
            <a:tailEnd/>
          </a:ln>
        </p:spPr>
        <p:txBody>
          <a:bodyPr/>
          <a:lstStyle/>
          <a:p>
            <a:pPr marL="109537">
              <a:spcBef>
                <a:spcPts val="400"/>
              </a:spcBef>
              <a:buClr>
                <a:schemeClr val="accent1"/>
              </a:buClr>
              <a:buSzPct val="68000"/>
              <a:defRPr/>
            </a:pPr>
            <a:endParaRPr lang="en-GB" sz="1600"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a:p>
            <a:pPr marL="365125" indent="-255588">
              <a:spcBef>
                <a:spcPts val="400"/>
              </a:spcBef>
              <a:buClr>
                <a:schemeClr val="accent1"/>
              </a:buClr>
              <a:buSzPct val="68000"/>
              <a:buFont typeface="Wingdings 3" pitchFamily="18" charset="2"/>
              <a:buChar char=""/>
              <a:defRPr/>
            </a:pPr>
            <a:endParaRPr lang="en-US" sz="3600" dirty="0">
              <a:ea typeface="ＭＳ Ｐゴシック" charset="-128"/>
              <a:cs typeface="ＭＳ Ｐゴシック" charset="-128"/>
            </a:endParaRPr>
          </a:p>
        </p:txBody>
      </p:sp>
      <p:pic>
        <p:nvPicPr>
          <p:cNvPr id="2" name="Picture 1"/>
          <p:cNvPicPr>
            <a:picLocks noChangeAspect="1"/>
          </p:cNvPicPr>
          <p:nvPr/>
        </p:nvPicPr>
        <p:blipFill>
          <a:blip r:embed="rId2"/>
          <a:stretch>
            <a:fillRect/>
          </a:stretch>
        </p:blipFill>
        <p:spPr>
          <a:xfrm>
            <a:off x="10480145" y="5424680"/>
            <a:ext cx="826560" cy="620430"/>
          </a:xfrm>
          <a:prstGeom prst="rect">
            <a:avLst/>
          </a:prstGeom>
        </p:spPr>
      </p:pic>
    </p:spTree>
    <p:extLst>
      <p:ext uri="{BB962C8B-B14F-4D97-AF65-F5344CB8AC3E}">
        <p14:creationId xmlns:p14="http://schemas.microsoft.com/office/powerpoint/2010/main" val="3429120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14BE9-A7E2-07E2-0B00-4F27FC880B93}"/>
              </a:ext>
            </a:extLst>
          </p:cNvPr>
          <p:cNvSpPr>
            <a:spLocks noGrp="1"/>
          </p:cNvSpPr>
          <p:nvPr>
            <p:ph type="title"/>
          </p:nvPr>
        </p:nvSpPr>
        <p:spPr/>
        <p:txBody>
          <a:bodyPr>
            <a:normAutofit/>
          </a:bodyPr>
          <a:lstStyle/>
          <a:p>
            <a:r>
              <a:rPr lang="en-GB" dirty="0"/>
              <a:t>Values</a:t>
            </a:r>
          </a:p>
        </p:txBody>
      </p:sp>
      <p:sp>
        <p:nvSpPr>
          <p:cNvPr id="4" name="Content Placeholder 3">
            <a:extLst>
              <a:ext uri="{FF2B5EF4-FFF2-40B4-BE49-F238E27FC236}">
                <a16:creationId xmlns:a16="http://schemas.microsoft.com/office/drawing/2014/main" id="{B273BD55-7EE0-4A66-91AF-663E11345889}"/>
              </a:ext>
            </a:extLst>
          </p:cNvPr>
          <p:cNvSpPr>
            <a:spLocks noGrp="1"/>
          </p:cNvSpPr>
          <p:nvPr>
            <p:ph idx="1"/>
          </p:nvPr>
        </p:nvSpPr>
        <p:spPr/>
        <p:txBody>
          <a:bodyPr>
            <a:normAutofit/>
          </a:bodyPr>
          <a:lstStyle/>
          <a:p>
            <a:pPr marL="365125" indent="-255588">
              <a:spcBef>
                <a:spcPts val="400"/>
              </a:spcBef>
              <a:buClr>
                <a:schemeClr val="accent1"/>
              </a:buClr>
              <a:buSzPct val="68000"/>
              <a:buFont typeface="Wingdings 3" pitchFamily="18" charset="2"/>
              <a:buChar char=""/>
              <a:defRPr/>
            </a:pPr>
            <a:r>
              <a:rPr lang="en-GB" sz="2000" dirty="0">
                <a:ea typeface="ＭＳ Ｐゴシック" charset="-128"/>
                <a:cs typeface="ＭＳ Ｐゴシック" charset="-128"/>
              </a:rPr>
              <a:t>Define our morality and aspirations</a:t>
            </a:r>
          </a:p>
          <a:p>
            <a:pPr marL="365125" indent="-255588">
              <a:spcBef>
                <a:spcPts val="400"/>
              </a:spcBef>
              <a:buClr>
                <a:schemeClr val="accent1"/>
              </a:buClr>
              <a:buSzPct val="68000"/>
              <a:buFont typeface="Wingdings 3" pitchFamily="18" charset="2"/>
              <a:buChar char=""/>
              <a:defRPr/>
            </a:pPr>
            <a:r>
              <a:rPr lang="en-GB" sz="2000" dirty="0">
                <a:ea typeface="ＭＳ Ｐゴシック" charset="-128"/>
                <a:cs typeface="ＭＳ Ｐゴシック" charset="-128"/>
              </a:rPr>
              <a:t>Represent our vision of the person we would like to be – they drive our behaviour</a:t>
            </a:r>
          </a:p>
          <a:p>
            <a:pPr marL="365125" indent="-255588">
              <a:spcBef>
                <a:spcPts val="400"/>
              </a:spcBef>
              <a:buClr>
                <a:schemeClr val="accent1"/>
              </a:buClr>
              <a:buSzPct val="68000"/>
              <a:buFont typeface="Wingdings 3" pitchFamily="18" charset="2"/>
              <a:buChar char=""/>
              <a:defRPr/>
            </a:pPr>
            <a:r>
              <a:rPr lang="en-GB" sz="2000" dirty="0">
                <a:ea typeface="ＭＳ Ｐゴシック" charset="-128"/>
                <a:cs typeface="ＭＳ Ｐゴシック" charset="-128"/>
              </a:rPr>
              <a:t>Common approach needed between home and school</a:t>
            </a:r>
          </a:p>
          <a:p>
            <a:pPr marL="365125" indent="-255588">
              <a:spcBef>
                <a:spcPts val="400"/>
              </a:spcBef>
              <a:buClr>
                <a:schemeClr val="accent1"/>
              </a:buClr>
              <a:buSzPct val="68000"/>
              <a:buFont typeface="Wingdings 3" pitchFamily="18" charset="2"/>
              <a:buChar char=""/>
              <a:defRPr/>
            </a:pPr>
            <a:r>
              <a:rPr lang="en-GB" sz="2000" dirty="0">
                <a:ea typeface="ＭＳ Ｐゴシック" charset="-128"/>
                <a:cs typeface="ＭＳ Ｐゴシック" charset="-128"/>
              </a:rPr>
              <a:t>Examples include: </a:t>
            </a:r>
          </a:p>
          <a:p>
            <a:pPr marL="909637" lvl="1" indent="-342900">
              <a:spcBef>
                <a:spcPts val="400"/>
              </a:spcBef>
              <a:buClr>
                <a:schemeClr val="accent1"/>
              </a:buClr>
              <a:buSzPct val="68000"/>
              <a:buFont typeface="Arial" panose="020B0604020202020204" pitchFamily="34" charset="0"/>
              <a:buChar char="•"/>
              <a:defRPr/>
            </a:pPr>
            <a:r>
              <a:rPr lang="en-GB" sz="2000" dirty="0">
                <a:ea typeface="ＭＳ Ｐゴシック" charset="-128"/>
                <a:cs typeface="ＭＳ Ｐゴシック" charset="-128"/>
              </a:rPr>
              <a:t> </a:t>
            </a:r>
            <a:r>
              <a:rPr lang="en-GB" dirty="0">
                <a:ea typeface="ＭＳ Ｐゴシック" charset="-128"/>
                <a:cs typeface="ＭＳ Ｐゴシック" charset="-128"/>
              </a:rPr>
              <a:t>Values-Based Education</a:t>
            </a:r>
          </a:p>
          <a:p>
            <a:pPr marL="909637" lvl="1" indent="-342900">
              <a:spcBef>
                <a:spcPts val="400"/>
              </a:spcBef>
              <a:buClr>
                <a:schemeClr val="accent1"/>
              </a:buClr>
              <a:buSzPct val="68000"/>
              <a:buFont typeface="Arial" panose="020B0604020202020204" pitchFamily="34" charset="0"/>
              <a:buChar char="•"/>
              <a:defRPr/>
            </a:pPr>
            <a:r>
              <a:rPr lang="en-GB" dirty="0">
                <a:ea typeface="ＭＳ Ｐゴシック" charset="-128"/>
                <a:cs typeface="ＭＳ Ｐゴシック" charset="-128"/>
              </a:rPr>
              <a:t>  Habits of Mind  </a:t>
            </a:r>
          </a:p>
          <a:p>
            <a:endParaRPr lang="en-GB" dirty="0"/>
          </a:p>
        </p:txBody>
      </p:sp>
      <p:pic>
        <p:nvPicPr>
          <p:cNvPr id="5" name="Picture 4">
            <a:extLst>
              <a:ext uri="{FF2B5EF4-FFF2-40B4-BE49-F238E27FC236}">
                <a16:creationId xmlns:a16="http://schemas.microsoft.com/office/drawing/2014/main" id="{E85B986B-4BFF-BA9B-314A-FCA81908E99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353518" y="707811"/>
            <a:ext cx="2009775" cy="1505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58865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E080F31B-52FE-7234-2806-288C0F9B4CE0}"/>
              </a:ext>
            </a:extLst>
          </p:cNvPr>
          <p:cNvSpPr>
            <a:spLocks noGrp="1"/>
          </p:cNvSpPr>
          <p:nvPr>
            <p:ph type="title"/>
          </p:nvPr>
        </p:nvSpPr>
        <p:spPr/>
        <p:txBody>
          <a:bodyPr>
            <a:normAutofit/>
          </a:bodyPr>
          <a:lstStyle/>
          <a:p>
            <a:r>
              <a:rPr lang="en-GB" dirty="0"/>
              <a:t>Values</a:t>
            </a:r>
          </a:p>
        </p:txBody>
      </p:sp>
      <p:sp>
        <p:nvSpPr>
          <p:cNvPr id="11266" name="Rectangle 3"/>
          <p:cNvSpPr>
            <a:spLocks noGrp="1" noChangeArrowheads="1"/>
          </p:cNvSpPr>
          <p:nvPr>
            <p:ph idx="1"/>
          </p:nvPr>
        </p:nvSpPr>
        <p:spPr/>
        <p:txBody>
          <a:bodyPr>
            <a:normAutofit/>
          </a:bodyPr>
          <a:lstStyle/>
          <a:p>
            <a:r>
              <a:rPr lang="en-GB"/>
              <a:t>E.g. Values-Based Education</a:t>
            </a:r>
          </a:p>
          <a:p>
            <a:r>
              <a:rPr lang="en-GB"/>
              <a:t>School as a microcosm of the world</a:t>
            </a:r>
          </a:p>
          <a:p>
            <a:r>
              <a:rPr lang="en-GB"/>
              <a:t>Values-based schools promote an educational philosophy based on valuing self, others and the environment through the consideration of ethical values and principles that guide behaviour). Adults model values and give time for reflective practices that aim to empower individuals to be effective learners and good citizens.</a:t>
            </a:r>
            <a:endParaRPr lang="en-GB" dirty="0"/>
          </a:p>
        </p:txBody>
      </p:sp>
      <p:pic>
        <p:nvPicPr>
          <p:cNvPr id="15" name="Picture 1">
            <a:extLst>
              <a:ext uri="{FF2B5EF4-FFF2-40B4-BE49-F238E27FC236}">
                <a16:creationId xmlns:a16="http://schemas.microsoft.com/office/drawing/2014/main" id="{B708AD85-426D-409E-3DBA-93932AD6E33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850926" y="803538"/>
            <a:ext cx="2534843" cy="1249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9834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DEB4B82D-A989-40D8-A457-F1D9C0345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2">
            <a:extLst>
              <a:ext uri="{FF2B5EF4-FFF2-40B4-BE49-F238E27FC236}">
                <a16:creationId xmlns:a16="http://schemas.microsoft.com/office/drawing/2014/main" id="{14E99EC7-4ECA-46FD-A4EE-C28A8AC673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5736" y="28937"/>
            <a:ext cx="12188825" cy="6856214"/>
          </a:xfrm>
          <a:prstGeom prst="rect">
            <a:avLst/>
          </a:prstGeom>
        </p:spPr>
      </p:pic>
      <p:pic>
        <p:nvPicPr>
          <p:cNvPr id="6" name="GAUOrG7CX6w">
            <a:extLst>
              <a:ext uri="{FF2B5EF4-FFF2-40B4-BE49-F238E27FC236}">
                <a16:creationId xmlns:a16="http://schemas.microsoft.com/office/drawing/2014/main" id="{35260E73-741A-10DE-D0CE-8A9B5D3C6107}"/>
              </a:ext>
            </a:extLst>
          </p:cNvPr>
          <p:cNvPicPr>
            <a:picLocks noRot="1" noChangeAspect="1"/>
          </p:cNvPicPr>
          <p:nvPr>
            <a:videoFile r:link="rId1"/>
          </p:nvPr>
        </p:nvPicPr>
        <p:blipFill>
          <a:blip r:embed="rId5"/>
          <a:stretch>
            <a:fillRect/>
          </a:stretch>
        </p:blipFill>
        <p:spPr>
          <a:xfrm>
            <a:off x="1983895" y="1149305"/>
            <a:ext cx="8205297" cy="4615479"/>
          </a:xfrm>
          <a:prstGeom prst="rect">
            <a:avLst/>
          </a:prstGeom>
        </p:spPr>
      </p:pic>
      <p:grpSp>
        <p:nvGrpSpPr>
          <p:cNvPr id="15" name="Group 14">
            <a:extLst>
              <a:ext uri="{FF2B5EF4-FFF2-40B4-BE49-F238E27FC236}">
                <a16:creationId xmlns:a16="http://schemas.microsoft.com/office/drawing/2014/main" id="{67034349-EB95-4DEC-941A-A5BEB23CCC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16" name="Rounded Rectangle 21">
              <a:extLst>
                <a:ext uri="{FF2B5EF4-FFF2-40B4-BE49-F238E27FC236}">
                  <a16:creationId xmlns:a16="http://schemas.microsoft.com/office/drawing/2014/main" id="{4ED14EF1-39B3-426A-842A-CEA137A6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7" name="Picture 16">
              <a:extLst>
                <a:ext uri="{FF2B5EF4-FFF2-40B4-BE49-F238E27FC236}">
                  <a16:creationId xmlns:a16="http://schemas.microsoft.com/office/drawing/2014/main" id="{20BA46E3-54EA-491A-BDC2-C9A945118E5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18" name="Rounded Rectangle 27">
              <a:extLst>
                <a:ext uri="{FF2B5EF4-FFF2-40B4-BE49-F238E27FC236}">
                  <a16:creationId xmlns:a16="http://schemas.microsoft.com/office/drawing/2014/main" id="{BC6C1592-02CC-4EA4-9A0E-7BE7C1ED8B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srgbClr val="171717">
                  <a:alpha val="82745"/>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9" name="Picture 18">
              <a:extLst>
                <a:ext uri="{FF2B5EF4-FFF2-40B4-BE49-F238E27FC236}">
                  <a16:creationId xmlns:a16="http://schemas.microsoft.com/office/drawing/2014/main" id="{367E44A5-FAF8-4D81-90C9-CFD68F1A131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Tree>
    <p:extLst>
      <p:ext uri="{BB962C8B-B14F-4D97-AF65-F5344CB8AC3E}">
        <p14:creationId xmlns:p14="http://schemas.microsoft.com/office/powerpoint/2010/main" val="194134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71D3F-7059-7378-8E64-5A08E5C74942}"/>
              </a:ext>
            </a:extLst>
          </p:cNvPr>
          <p:cNvSpPr>
            <a:spLocks noGrp="1"/>
          </p:cNvSpPr>
          <p:nvPr>
            <p:ph type="title"/>
          </p:nvPr>
        </p:nvSpPr>
        <p:spPr/>
        <p:txBody>
          <a:bodyPr>
            <a:normAutofit/>
          </a:bodyPr>
          <a:lstStyle/>
          <a:p>
            <a:r>
              <a:rPr lang="en-GB" dirty="0">
                <a:effectLst>
                  <a:outerShdw blurRad="31750" dist="25400" dir="5400000" algn="tl" rotWithShape="0">
                    <a:srgbClr val="000000">
                      <a:alpha val="25000"/>
                    </a:srgbClr>
                  </a:outerShdw>
                </a:effectLst>
              </a:rPr>
              <a:t>Values</a:t>
            </a:r>
            <a:endParaRPr lang="en-GB" dirty="0"/>
          </a:p>
        </p:txBody>
      </p:sp>
      <p:sp>
        <p:nvSpPr>
          <p:cNvPr id="4" name="Content Placeholder 3">
            <a:extLst>
              <a:ext uri="{FF2B5EF4-FFF2-40B4-BE49-F238E27FC236}">
                <a16:creationId xmlns:a16="http://schemas.microsoft.com/office/drawing/2014/main" id="{8E86DEDE-AD80-9661-C093-B2286C186ABB}"/>
              </a:ext>
            </a:extLst>
          </p:cNvPr>
          <p:cNvSpPr>
            <a:spLocks noGrp="1"/>
          </p:cNvSpPr>
          <p:nvPr>
            <p:ph idx="1"/>
          </p:nvPr>
        </p:nvSpPr>
        <p:spPr/>
        <p:txBody>
          <a:bodyPr>
            <a:normAutofit fontScale="77500" lnSpcReduction="20000"/>
          </a:bodyPr>
          <a:lstStyle/>
          <a:p>
            <a:r>
              <a:rPr lang="en-GB" dirty="0"/>
              <a:t>E.g. Habits of Mind  </a:t>
            </a:r>
          </a:p>
          <a:p>
            <a:pPr lvl="1"/>
            <a:r>
              <a:rPr lang="en-GB" dirty="0"/>
              <a:t>16 Habits of Mind including:</a:t>
            </a:r>
          </a:p>
          <a:p>
            <a:pPr lvl="1"/>
            <a:r>
              <a:rPr lang="en-GB" dirty="0"/>
              <a:t>Finding humour in situations</a:t>
            </a:r>
          </a:p>
          <a:p>
            <a:pPr lvl="1"/>
            <a:r>
              <a:rPr lang="en-GB" dirty="0"/>
              <a:t>Persisting</a:t>
            </a:r>
          </a:p>
          <a:p>
            <a:pPr lvl="1"/>
            <a:r>
              <a:rPr lang="en-GB" dirty="0"/>
              <a:t>Thinking and communicating with clarity and precision</a:t>
            </a:r>
          </a:p>
          <a:p>
            <a:pPr lvl="1"/>
            <a:r>
              <a:rPr lang="en-GB" dirty="0"/>
              <a:t>Managing impulsivity</a:t>
            </a:r>
          </a:p>
          <a:p>
            <a:r>
              <a:rPr lang="en-GB" dirty="0"/>
              <a:t>"Habits of Mind are the characteristics of what intelligent people do when they are confronted with problems, the resolutions of which are not immediately apparent." (Professor Art Costa)</a:t>
            </a:r>
          </a:p>
          <a:p>
            <a:r>
              <a:rPr lang="en-GB" dirty="0"/>
              <a:t>Watch video below:</a:t>
            </a:r>
          </a:p>
          <a:p>
            <a:r>
              <a:rPr lang="en-GB" dirty="0"/>
              <a:t>Why is it important to introduce children to these values? </a:t>
            </a:r>
          </a:p>
        </p:txBody>
      </p:sp>
      <p:pic>
        <p:nvPicPr>
          <p:cNvPr id="5" name="Picture 1">
            <a:extLst>
              <a:ext uri="{FF2B5EF4-FFF2-40B4-BE49-F238E27FC236}">
                <a16:creationId xmlns:a16="http://schemas.microsoft.com/office/drawing/2014/main" id="{9E744CBA-EF3A-19A0-7AF6-96BB4CF4F4A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92025" y="777873"/>
            <a:ext cx="2160587" cy="1508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19772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YHB9K1pHZa0">
            <a:extLst>
              <a:ext uri="{FF2B5EF4-FFF2-40B4-BE49-F238E27FC236}">
                <a16:creationId xmlns:a16="http://schemas.microsoft.com/office/drawing/2014/main" id="{7D717077-10FD-A4ED-1E6F-2A9374FC29E4}"/>
              </a:ext>
            </a:extLst>
          </p:cNvPr>
          <p:cNvPicPr>
            <a:picLocks noRot="1" noChangeAspect="1"/>
          </p:cNvPicPr>
          <p:nvPr>
            <a:videoFile r:link="rId1"/>
          </p:nvPr>
        </p:nvPicPr>
        <p:blipFill>
          <a:blip r:embed="rId3"/>
          <a:stretch>
            <a:fillRect/>
          </a:stretch>
        </p:blipFill>
        <p:spPr>
          <a:xfrm>
            <a:off x="2016595" y="1131994"/>
            <a:ext cx="8160687" cy="4590386"/>
          </a:xfrm>
          <a:prstGeom prst="rect">
            <a:avLst/>
          </a:prstGeom>
        </p:spPr>
      </p:pic>
    </p:spTree>
    <p:extLst>
      <p:ext uri="{BB962C8B-B14F-4D97-AF65-F5344CB8AC3E}">
        <p14:creationId xmlns:p14="http://schemas.microsoft.com/office/powerpoint/2010/main" val="3443180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r>
              <a:rPr lang="en-GB" altLang="en-US" dirty="0"/>
              <a:t>What is the Hidden Curriculum?</a:t>
            </a:r>
          </a:p>
        </p:txBody>
      </p:sp>
      <p:sp>
        <p:nvSpPr>
          <p:cNvPr id="14340" name="Content Placeholder 5"/>
          <p:cNvSpPr>
            <a:spLocks noGrp="1"/>
          </p:cNvSpPr>
          <p:nvPr>
            <p:ph idx="1"/>
          </p:nvPr>
        </p:nvSpPr>
        <p:spPr/>
        <p:txBody>
          <a:bodyPr/>
          <a:lstStyle/>
          <a:p>
            <a:r>
              <a:rPr lang="en-GB" altLang="en-US" dirty="0"/>
              <a:t>The ‘Official Curriculum’</a:t>
            </a:r>
          </a:p>
          <a:p>
            <a:pPr lvl="1"/>
            <a:r>
              <a:rPr lang="en-GB" altLang="en-US" dirty="0"/>
              <a:t>What is formally taught in school through subjects on the time tables</a:t>
            </a:r>
          </a:p>
          <a:p>
            <a:r>
              <a:rPr lang="en-GB" altLang="en-US" dirty="0"/>
              <a:t>The ‘Hidden Curriculum’</a:t>
            </a:r>
          </a:p>
          <a:p>
            <a:pPr lvl="1"/>
            <a:r>
              <a:rPr lang="en-GB" altLang="en-US" dirty="0"/>
              <a:t>Is all that is taught and learned unofficially through the process of schooling</a:t>
            </a:r>
          </a:p>
          <a:p>
            <a:endParaRPr lang="en-GB" altLang="en-US" dirty="0"/>
          </a:p>
        </p:txBody>
      </p:sp>
      <p:pic>
        <p:nvPicPr>
          <p:cNvPr id="14341"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40126" y="5281763"/>
            <a:ext cx="2458258" cy="863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2248943"/>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r>
              <a:rPr lang="en-GB" altLang="en-US" dirty="0"/>
              <a:t>The Hidden Curriculum</a:t>
            </a:r>
          </a:p>
        </p:txBody>
      </p:sp>
      <p:sp>
        <p:nvSpPr>
          <p:cNvPr id="15364" name="Content Placeholder 5"/>
          <p:cNvSpPr>
            <a:spLocks noGrp="1"/>
          </p:cNvSpPr>
          <p:nvPr>
            <p:ph idx="1"/>
          </p:nvPr>
        </p:nvSpPr>
        <p:spPr/>
        <p:txBody>
          <a:bodyPr/>
          <a:lstStyle/>
          <a:p>
            <a:r>
              <a:rPr lang="en-GB" altLang="en-US" dirty="0"/>
              <a:t>Bowles &amp; </a:t>
            </a:r>
            <a:r>
              <a:rPr lang="en-GB" altLang="en-US" dirty="0" err="1"/>
              <a:t>Gintis</a:t>
            </a:r>
            <a:r>
              <a:rPr lang="en-GB" altLang="en-US" dirty="0"/>
              <a:t> (1976)</a:t>
            </a:r>
          </a:p>
          <a:p>
            <a:pPr lvl="1"/>
            <a:r>
              <a:rPr lang="en-GB" altLang="en-US" dirty="0"/>
              <a:t>Noticed in their study that the prevalent practices in school includes:</a:t>
            </a:r>
          </a:p>
          <a:p>
            <a:pPr lvl="2"/>
            <a:r>
              <a:rPr lang="en-GB" altLang="en-US" dirty="0"/>
              <a:t>Uniform</a:t>
            </a:r>
          </a:p>
          <a:p>
            <a:pPr lvl="2"/>
            <a:r>
              <a:rPr lang="en-GB" altLang="en-US" dirty="0"/>
              <a:t>Time keeping</a:t>
            </a:r>
          </a:p>
          <a:p>
            <a:pPr lvl="2"/>
            <a:r>
              <a:rPr lang="en-GB" altLang="en-US" dirty="0"/>
              <a:t>Seating in classrooms</a:t>
            </a:r>
          </a:p>
          <a:p>
            <a:pPr lvl="2"/>
            <a:r>
              <a:rPr lang="en-GB" altLang="en-US" dirty="0"/>
              <a:t>Rules for corridor movement</a:t>
            </a:r>
          </a:p>
        </p:txBody>
      </p:sp>
      <p:pic>
        <p:nvPicPr>
          <p:cNvPr id="15365"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348248" y="656726"/>
            <a:ext cx="1913637" cy="1766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7321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a:t>Bowles &amp; Gintis (1976)</a:t>
            </a:r>
            <a:endParaRPr lang="en-GB" altLang="en-US" dirty="0"/>
          </a:p>
        </p:txBody>
      </p:sp>
      <p:sp>
        <p:nvSpPr>
          <p:cNvPr id="16388" name="Content Placeholder 5"/>
          <p:cNvSpPr>
            <a:spLocks noGrp="1"/>
          </p:cNvSpPr>
          <p:nvPr>
            <p:ph idx="1"/>
          </p:nvPr>
        </p:nvSpPr>
        <p:spPr/>
        <p:txBody>
          <a:bodyPr/>
          <a:lstStyle/>
          <a:p>
            <a:r>
              <a:rPr lang="en-GB" altLang="en-US" dirty="0"/>
              <a:t>Suggested that in some ways this was:  </a:t>
            </a:r>
          </a:p>
          <a:p>
            <a:pPr lvl="1"/>
            <a:r>
              <a:rPr lang="en-GB" altLang="en-US" dirty="0"/>
              <a:t>Training in boredom</a:t>
            </a:r>
          </a:p>
          <a:p>
            <a:pPr lvl="1"/>
            <a:r>
              <a:rPr lang="en-GB" altLang="en-US" dirty="0"/>
              <a:t>Majority of school time spent on passively being instructed</a:t>
            </a:r>
          </a:p>
          <a:p>
            <a:pPr lvl="1"/>
            <a:r>
              <a:rPr lang="en-GB" altLang="en-US" dirty="0"/>
              <a:t>Performing tasks that have no obvious meaning or visible use</a:t>
            </a:r>
          </a:p>
          <a:p>
            <a:endParaRPr lang="en-GB" altLang="en-US" dirty="0"/>
          </a:p>
        </p:txBody>
      </p:sp>
      <p:pic>
        <p:nvPicPr>
          <p:cNvPr id="16389"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565805" y="896193"/>
            <a:ext cx="1658937"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1495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br>
              <a:rPr lang="en-GB" altLang="en-US" dirty="0"/>
            </a:br>
            <a:r>
              <a:rPr lang="en-GB" altLang="en-US" dirty="0"/>
              <a:t>Has anything changed?</a:t>
            </a:r>
            <a:br>
              <a:rPr lang="en-GB" altLang="en-US" dirty="0"/>
            </a:br>
            <a:endParaRPr lang="en-GB" altLang="en-US" dirty="0"/>
          </a:p>
        </p:txBody>
      </p:sp>
      <p:sp>
        <p:nvSpPr>
          <p:cNvPr id="17412" name="Content Placeholder 5"/>
          <p:cNvSpPr>
            <a:spLocks noGrp="1"/>
          </p:cNvSpPr>
          <p:nvPr>
            <p:ph idx="1"/>
          </p:nvPr>
        </p:nvSpPr>
        <p:spPr/>
        <p:txBody>
          <a:bodyPr vert="horz" lIns="91440" tIns="45720" rIns="91440" bIns="45720" rtlCol="0" anchor="t">
            <a:normAutofit/>
          </a:bodyPr>
          <a:lstStyle/>
          <a:p>
            <a:r>
              <a:rPr lang="en-GB" altLang="en-US" dirty="0"/>
              <a:t>40+ years since Bowles and Gintis’ 1976 study</a:t>
            </a:r>
          </a:p>
          <a:p>
            <a:pPr lvl="1"/>
            <a:r>
              <a:rPr lang="en-GB" altLang="en-US" dirty="0"/>
              <a:t>Rituals and routines still prevail in schools today</a:t>
            </a:r>
          </a:p>
          <a:p>
            <a:pPr lvl="2"/>
            <a:r>
              <a:rPr lang="en-GB" altLang="en-US" dirty="0"/>
              <a:t>In addition further forms of control are now exercised through the organisation of pupils into groups</a:t>
            </a:r>
          </a:p>
          <a:p>
            <a:pPr lvl="2"/>
            <a:endParaRPr lang="en-GB" altLang="en-US" dirty="0"/>
          </a:p>
          <a:p>
            <a:endParaRPr lang="en-GB" altLang="en-US" dirty="0"/>
          </a:p>
        </p:txBody>
      </p:sp>
      <p:pic>
        <p:nvPicPr>
          <p:cNvPr id="17413" name="Picture 1"/>
          <p:cNvPicPr>
            <a:picLocks noChangeAspect="1"/>
          </p:cNvPicPr>
          <p:nvPr/>
        </p:nvPicPr>
        <p:blipFill rotWithShape="1">
          <a:blip r:embed="rId2">
            <a:extLst>
              <a:ext uri="{28A0092B-C50C-407E-A947-70E740481C1C}">
                <a14:useLocalDpi xmlns:a14="http://schemas.microsoft.com/office/drawing/2010/main" val="0"/>
              </a:ext>
            </a:extLst>
          </a:blip>
          <a:srcRect r="11152"/>
          <a:stretch/>
        </p:blipFill>
        <p:spPr bwMode="auto">
          <a:xfrm>
            <a:off x="9272925" y="728396"/>
            <a:ext cx="1717942"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7267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altLang="en-US" dirty="0"/>
              <a:t>Outcome of grouping</a:t>
            </a:r>
          </a:p>
        </p:txBody>
      </p:sp>
      <p:sp>
        <p:nvSpPr>
          <p:cNvPr id="18436" name="Content Placeholder 5"/>
          <p:cNvSpPr>
            <a:spLocks noGrp="1"/>
          </p:cNvSpPr>
          <p:nvPr>
            <p:ph idx="1"/>
          </p:nvPr>
        </p:nvSpPr>
        <p:spPr/>
        <p:txBody>
          <a:bodyPr>
            <a:normAutofit/>
          </a:bodyPr>
          <a:lstStyle/>
          <a:p>
            <a:r>
              <a:rPr lang="en-GB" altLang="en-US" dirty="0"/>
              <a:t>Pupils are being given different ‘values’</a:t>
            </a:r>
          </a:p>
          <a:p>
            <a:pPr lvl="1"/>
            <a:r>
              <a:rPr lang="en-GB" altLang="en-US" dirty="0"/>
              <a:t>Different ‘experiences’ for the individual pupil in terms of the ‘enthusiasm’ and ‘behaviour’ of their peers in the group</a:t>
            </a:r>
          </a:p>
          <a:p>
            <a:pPr lvl="1"/>
            <a:r>
              <a:rPr lang="en-GB" altLang="en-US" dirty="0"/>
              <a:t>The ‘attitude’ of the teachers</a:t>
            </a:r>
          </a:p>
          <a:p>
            <a:pPr lvl="1"/>
            <a:r>
              <a:rPr lang="en-GB" altLang="en-US" dirty="0"/>
              <a:t>The ‘type of work’ given</a:t>
            </a:r>
          </a:p>
          <a:p>
            <a:pPr lvl="1"/>
            <a:r>
              <a:rPr lang="en-GB" altLang="en-US" dirty="0"/>
              <a:t>‘Expectations’ of the ‘amount’ and ‘level of work’ they need to produce</a:t>
            </a:r>
          </a:p>
          <a:p>
            <a:endParaRPr lang="en-GB" altLang="en-US" dirty="0"/>
          </a:p>
          <a:p>
            <a:endParaRPr lang="en-GB" altLang="en-US" dirty="0"/>
          </a:p>
        </p:txBody>
      </p:sp>
      <p:pic>
        <p:nvPicPr>
          <p:cNvPr id="1026" name="Picture 2" descr="C:\Users\Alison\AppData\Local\Microsoft\Windows\INetCache\IE\RCJWKXVE\students_group_work[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58351" y="802478"/>
            <a:ext cx="1870382" cy="1394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8926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r>
              <a:rPr lang="en-GB" altLang="en-US" dirty="0"/>
              <a:t>Training for Subordination</a:t>
            </a:r>
          </a:p>
        </p:txBody>
      </p:sp>
      <p:sp>
        <p:nvSpPr>
          <p:cNvPr id="19460" name="Content Placeholder 5"/>
          <p:cNvSpPr>
            <a:spLocks noGrp="1"/>
          </p:cNvSpPr>
          <p:nvPr>
            <p:ph idx="1"/>
          </p:nvPr>
        </p:nvSpPr>
        <p:spPr/>
        <p:txBody>
          <a:bodyPr/>
          <a:lstStyle/>
          <a:p>
            <a:r>
              <a:rPr lang="en-GB" altLang="en-US" dirty="0"/>
              <a:t>Preparing the majority of pupils for a waged life</a:t>
            </a:r>
          </a:p>
          <a:p>
            <a:pPr lvl="1"/>
            <a:r>
              <a:rPr lang="en-GB" altLang="en-US" dirty="0"/>
              <a:t>Working for a corporation or institute</a:t>
            </a:r>
          </a:p>
          <a:p>
            <a:r>
              <a:rPr lang="en-GB" altLang="en-US" dirty="0"/>
              <a:t>In such places there would be similar tactics and practices</a:t>
            </a:r>
          </a:p>
          <a:p>
            <a:pPr lvl="1"/>
            <a:r>
              <a:rPr lang="en-GB" altLang="en-US" dirty="0"/>
              <a:t>For economic gain</a:t>
            </a:r>
          </a:p>
          <a:p>
            <a:endParaRPr lang="en-GB" altLang="en-US" dirty="0"/>
          </a:p>
        </p:txBody>
      </p:sp>
      <p:pic>
        <p:nvPicPr>
          <p:cNvPr id="2052" name="Picture 4" descr="C:\Users\Alison\AppData\Local\Microsoft\Windows\INetCache\IE\RCJWKXVE\20070612-burtynsky-mw13-009-91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715651" y="4902087"/>
            <a:ext cx="1863000" cy="1242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8032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34930" y="982131"/>
            <a:ext cx="1891890" cy="13038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0" name="Rectangle 2"/>
          <p:cNvSpPr>
            <a:spLocks noGrp="1" noChangeArrowheads="1"/>
          </p:cNvSpPr>
          <p:nvPr>
            <p:ph type="title"/>
          </p:nvPr>
        </p:nvSpPr>
        <p:spPr/>
        <p:txBody>
          <a:bodyPr>
            <a:normAutofit/>
          </a:bodyPr>
          <a:lstStyle/>
          <a:p>
            <a:r>
              <a:rPr lang="en-GB" altLang="en-US" dirty="0"/>
              <a:t>School and Future Life . . .</a:t>
            </a:r>
          </a:p>
        </p:txBody>
      </p:sp>
      <p:sp>
        <p:nvSpPr>
          <p:cNvPr id="20485" name="Content Placeholder 5"/>
          <p:cNvSpPr>
            <a:spLocks noGrp="1"/>
          </p:cNvSpPr>
          <p:nvPr>
            <p:ph idx="1"/>
          </p:nvPr>
        </p:nvSpPr>
        <p:spPr/>
        <p:txBody>
          <a:bodyPr>
            <a:normAutofit/>
          </a:bodyPr>
          <a:lstStyle/>
          <a:p>
            <a:r>
              <a:rPr lang="en-GB" altLang="en-US" dirty="0"/>
              <a:t>Pupils learn how to survive on the corridors and in unsupervised areas such as the toilets</a:t>
            </a:r>
          </a:p>
          <a:p>
            <a:pPr lvl="1"/>
            <a:r>
              <a:rPr lang="en-GB" altLang="en-US" dirty="0"/>
              <a:t>They are aware of the pecking order that goes unnoticed by the official school system</a:t>
            </a:r>
          </a:p>
          <a:p>
            <a:pPr lvl="1"/>
            <a:r>
              <a:rPr lang="en-GB" altLang="en-US" dirty="0"/>
              <a:t>An unofficial process of learning that these pupils go through</a:t>
            </a:r>
          </a:p>
          <a:p>
            <a:pPr lvl="1"/>
            <a:r>
              <a:rPr lang="en-GB" altLang="en-US" dirty="0"/>
              <a:t>The school is a good preparation for, and reflects, the communities that they will live in</a:t>
            </a:r>
          </a:p>
          <a:p>
            <a:endParaRPr lang="en-GB" altLang="en-US" dirty="0"/>
          </a:p>
        </p:txBody>
      </p:sp>
    </p:spTree>
    <p:extLst>
      <p:ext uri="{BB962C8B-B14F-4D97-AF65-F5344CB8AC3E}">
        <p14:creationId xmlns:p14="http://schemas.microsoft.com/office/powerpoint/2010/main" val="28467142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r>
              <a:rPr lang="en-GB" altLang="en-US" dirty="0"/>
              <a:t>Social Reproduction Theory</a:t>
            </a:r>
          </a:p>
        </p:txBody>
      </p:sp>
      <p:sp>
        <p:nvSpPr>
          <p:cNvPr id="21508" name="Content Placeholder 5"/>
          <p:cNvSpPr>
            <a:spLocks noGrp="1"/>
          </p:cNvSpPr>
          <p:nvPr>
            <p:ph idx="1"/>
          </p:nvPr>
        </p:nvSpPr>
        <p:spPr/>
        <p:txBody>
          <a:bodyPr>
            <a:normAutofit/>
          </a:bodyPr>
          <a:lstStyle/>
          <a:p>
            <a:r>
              <a:rPr lang="en-GB" altLang="en-US" dirty="0"/>
              <a:t>Bowles &amp; </a:t>
            </a:r>
            <a:r>
              <a:rPr lang="en-GB" altLang="en-US" dirty="0" err="1"/>
              <a:t>Gintis</a:t>
            </a:r>
            <a:r>
              <a:rPr lang="en-GB" altLang="en-US" dirty="0"/>
              <a:t> (1976) </a:t>
            </a:r>
          </a:p>
          <a:p>
            <a:pPr lvl="1"/>
            <a:r>
              <a:rPr lang="en-GB" altLang="en-US" dirty="0"/>
              <a:t>Saw the education system as a mechanism of social reproduction</a:t>
            </a:r>
          </a:p>
          <a:p>
            <a:pPr lvl="2"/>
            <a:r>
              <a:rPr lang="en-GB" altLang="en-US" dirty="0"/>
              <a:t>Those groups in the more privileged and powerful social positions maintain their place from generation to generation</a:t>
            </a:r>
          </a:p>
          <a:p>
            <a:pPr lvl="2"/>
            <a:r>
              <a:rPr lang="en-GB" altLang="en-US" dirty="0"/>
              <a:t>In this way social inequalities in society are constantly being reproduced over time</a:t>
            </a:r>
          </a:p>
          <a:p>
            <a:endParaRPr lang="en-GB" altLang="en-US" dirty="0"/>
          </a:p>
        </p:txBody>
      </p:sp>
      <p:pic>
        <p:nvPicPr>
          <p:cNvPr id="21509"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448522" y="818478"/>
            <a:ext cx="890060" cy="1788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19375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br>
              <a:rPr lang="en-GB" altLang="en-US" dirty="0"/>
            </a:br>
            <a:r>
              <a:rPr lang="en-GB" altLang="en-US" dirty="0"/>
              <a:t>Education &amp; Social Reproduction</a:t>
            </a:r>
            <a:br>
              <a:rPr lang="en-GB" altLang="en-US" dirty="0"/>
            </a:br>
            <a:endParaRPr lang="en-GB" altLang="en-US" dirty="0"/>
          </a:p>
        </p:txBody>
      </p:sp>
      <p:sp>
        <p:nvSpPr>
          <p:cNvPr id="22532" name="Content Placeholder 5"/>
          <p:cNvSpPr>
            <a:spLocks noGrp="1"/>
          </p:cNvSpPr>
          <p:nvPr>
            <p:ph idx="1"/>
          </p:nvPr>
        </p:nvSpPr>
        <p:spPr/>
        <p:txBody>
          <a:bodyPr>
            <a:normAutofit/>
          </a:bodyPr>
          <a:lstStyle/>
          <a:p>
            <a:r>
              <a:rPr lang="en-GB" altLang="en-US" dirty="0"/>
              <a:t>Education was seen as a way to ‘reproduce’ and ‘reinforce’ these inequalities early on in a person’s life.</a:t>
            </a:r>
          </a:p>
          <a:p>
            <a:pPr lvl="1"/>
            <a:r>
              <a:rPr lang="en-GB" altLang="en-US" dirty="0"/>
              <a:t>Plato: the early Greeks saw people as being useful in a ‘certain’ role in society</a:t>
            </a:r>
          </a:p>
          <a:p>
            <a:pPr lvl="1"/>
            <a:r>
              <a:rPr lang="en-GB" altLang="en-US" dirty="0"/>
              <a:t>Thus education prepares children to take the ‘appropriate’ place in society </a:t>
            </a:r>
          </a:p>
          <a:p>
            <a:endParaRPr lang="en-GB" altLang="en-US" dirty="0"/>
          </a:p>
        </p:txBody>
      </p:sp>
      <p:pic>
        <p:nvPicPr>
          <p:cNvPr id="22533"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184886" y="1090630"/>
            <a:ext cx="1230974" cy="1086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10949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br>
              <a:rPr lang="en-GB" altLang="en-US" dirty="0"/>
            </a:br>
            <a:r>
              <a:rPr lang="en-GB" altLang="en-US" dirty="0"/>
              <a:t>Wealth v Poverty</a:t>
            </a:r>
            <a:br>
              <a:rPr lang="en-GB" altLang="en-US" dirty="0"/>
            </a:br>
            <a:endParaRPr lang="en-GB" altLang="en-US" dirty="0"/>
          </a:p>
        </p:txBody>
      </p:sp>
      <p:sp>
        <p:nvSpPr>
          <p:cNvPr id="23556" name="Content Placeholder 5"/>
          <p:cNvSpPr>
            <a:spLocks noGrp="1"/>
          </p:cNvSpPr>
          <p:nvPr>
            <p:ph idx="1"/>
          </p:nvPr>
        </p:nvSpPr>
        <p:spPr/>
        <p:txBody>
          <a:bodyPr>
            <a:normAutofit fontScale="70000" lnSpcReduction="20000"/>
          </a:bodyPr>
          <a:lstStyle/>
          <a:p>
            <a:r>
              <a:rPr lang="en-GB" altLang="en-US" dirty="0"/>
              <a:t>Wealthy children</a:t>
            </a:r>
          </a:p>
          <a:p>
            <a:pPr lvl="1"/>
            <a:r>
              <a:rPr lang="en-GB" altLang="en-US" dirty="0"/>
              <a:t>Private schools</a:t>
            </a:r>
          </a:p>
          <a:p>
            <a:pPr lvl="1"/>
            <a:r>
              <a:rPr lang="en-GB" altLang="en-US" dirty="0"/>
              <a:t>‘learn’ how to be successful</a:t>
            </a:r>
          </a:p>
          <a:p>
            <a:r>
              <a:rPr lang="en-GB" altLang="en-US" dirty="0"/>
              <a:t>Working class children</a:t>
            </a:r>
          </a:p>
          <a:p>
            <a:pPr lvl="1"/>
            <a:r>
              <a:rPr lang="en-GB" altLang="en-US" dirty="0"/>
              <a:t>Schools in poor areas</a:t>
            </a:r>
          </a:p>
          <a:p>
            <a:pPr lvl="1"/>
            <a:r>
              <a:rPr lang="en-GB" altLang="en-US" dirty="0"/>
              <a:t>Working class or unemployed families</a:t>
            </a:r>
          </a:p>
          <a:p>
            <a:pPr lvl="1"/>
            <a:r>
              <a:rPr lang="en-GB" altLang="en-US" dirty="0"/>
              <a:t>Teacher shortages</a:t>
            </a:r>
          </a:p>
          <a:p>
            <a:pPr lvl="1"/>
            <a:r>
              <a:rPr lang="en-GB" altLang="en-US" dirty="0"/>
              <a:t>Housed in poorer buildings</a:t>
            </a:r>
          </a:p>
          <a:p>
            <a:pPr lvl="1"/>
            <a:r>
              <a:rPr lang="en-GB" altLang="en-US" dirty="0"/>
              <a:t>Tend to be low-attaining schools</a:t>
            </a:r>
          </a:p>
          <a:p>
            <a:pPr lvl="1"/>
            <a:r>
              <a:rPr lang="en-GB" altLang="en-US" dirty="0"/>
              <a:t>Low pupil attainment</a:t>
            </a:r>
          </a:p>
          <a:p>
            <a:pPr lvl="1"/>
            <a:r>
              <a:rPr lang="en-GB" altLang="en-US" dirty="0"/>
              <a:t>More likely to be ‘failing’ or put on ‘at risk’ by Ofsted/</a:t>
            </a:r>
            <a:r>
              <a:rPr lang="en-GB" altLang="en-US" dirty="0" err="1"/>
              <a:t>Estyn</a:t>
            </a:r>
            <a:endParaRPr lang="en-GB" altLang="en-US" dirty="0"/>
          </a:p>
          <a:p>
            <a:endParaRPr lang="en-GB" altLang="en-US" dirty="0"/>
          </a:p>
        </p:txBody>
      </p:sp>
      <p:pic>
        <p:nvPicPr>
          <p:cNvPr id="23557"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910700" y="799138"/>
            <a:ext cx="1254542" cy="16698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1617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GB" altLang="en-US" dirty="0"/>
              <a:t>What about ‘Good’ State Schools?</a:t>
            </a:r>
          </a:p>
        </p:txBody>
      </p:sp>
      <p:sp>
        <p:nvSpPr>
          <p:cNvPr id="24580" name="Content Placeholder 5"/>
          <p:cNvSpPr>
            <a:spLocks noGrp="1"/>
          </p:cNvSpPr>
          <p:nvPr>
            <p:ph idx="1"/>
          </p:nvPr>
        </p:nvSpPr>
        <p:spPr/>
        <p:txBody>
          <a:bodyPr/>
          <a:lstStyle/>
          <a:p>
            <a:r>
              <a:rPr lang="en-GB" altLang="en-US"/>
              <a:t>State schools with a social mix?</a:t>
            </a:r>
          </a:p>
          <a:p>
            <a:pPr lvl="1"/>
            <a:r>
              <a:rPr lang="en-GB" altLang="en-US"/>
              <a:t>Middle-class pupils tend to be concentrated in the higher academic groups</a:t>
            </a:r>
          </a:p>
          <a:p>
            <a:pPr lvl="1"/>
            <a:r>
              <a:rPr lang="en-GB" altLang="en-US"/>
              <a:t>Working-class pupils tend to be more likely to be placed in the lower teaching sets (Arnot &amp; Reay, 2006)</a:t>
            </a:r>
          </a:p>
          <a:p>
            <a:pPr lvl="1"/>
            <a:endParaRPr lang="en-GB" altLang="en-US"/>
          </a:p>
          <a:p>
            <a:endParaRPr lang="en-GB" altLang="en-US" dirty="0"/>
          </a:p>
        </p:txBody>
      </p:sp>
      <p:pic>
        <p:nvPicPr>
          <p:cNvPr id="2458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77375" y="4903505"/>
            <a:ext cx="2123536" cy="1309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716679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a:bodyPr>
          <a:lstStyle/>
          <a:p>
            <a:r>
              <a:rPr lang="en-US" altLang="en-US" dirty="0"/>
              <a:t>Is it all about class?</a:t>
            </a:r>
          </a:p>
        </p:txBody>
      </p:sp>
      <p:sp>
        <p:nvSpPr>
          <p:cNvPr id="25604" name="Content Placeholder 3"/>
          <p:cNvSpPr>
            <a:spLocks noGrp="1"/>
          </p:cNvSpPr>
          <p:nvPr>
            <p:ph idx="1"/>
          </p:nvPr>
        </p:nvSpPr>
        <p:spPr/>
        <p:txBody>
          <a:bodyPr/>
          <a:lstStyle/>
          <a:p>
            <a:r>
              <a:rPr lang="en-GB" altLang="en-US" dirty="0"/>
              <a:t>Bowles &amp; </a:t>
            </a:r>
            <a:r>
              <a:rPr lang="en-GB" altLang="en-US" dirty="0" err="1"/>
              <a:t>Gintis</a:t>
            </a:r>
            <a:r>
              <a:rPr lang="en-GB" altLang="en-US" dirty="0"/>
              <a:t> (1976) suggest that </a:t>
            </a:r>
          </a:p>
          <a:p>
            <a:pPr lvl="1"/>
            <a:r>
              <a:rPr lang="en-GB" altLang="en-US" dirty="0"/>
              <a:t>There is little evidence that there is a measurable difference between pupils initially </a:t>
            </a:r>
          </a:p>
          <a:p>
            <a:pPr lvl="1"/>
            <a:r>
              <a:rPr lang="en-GB" altLang="en-US" dirty="0"/>
              <a:t>Pupil grouping can be as much about ‘teacher perception’ as ‘actual academic difference’</a:t>
            </a:r>
          </a:p>
          <a:p>
            <a:endParaRPr lang="en-GB" altLang="en-US" dirty="0"/>
          </a:p>
        </p:txBody>
      </p:sp>
      <p:pic>
        <p:nvPicPr>
          <p:cNvPr id="25605"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36702" y="1072987"/>
            <a:ext cx="1998012" cy="11221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79804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a:bodyPr>
          <a:lstStyle/>
          <a:p>
            <a:r>
              <a:rPr lang="en-GB" altLang="en-US" dirty="0"/>
              <a:t>Teacher Perceptions</a:t>
            </a:r>
          </a:p>
        </p:txBody>
      </p:sp>
      <p:sp>
        <p:nvSpPr>
          <p:cNvPr id="26628" name="Content Placeholder 5"/>
          <p:cNvSpPr>
            <a:spLocks noGrp="1"/>
          </p:cNvSpPr>
          <p:nvPr>
            <p:ph idx="1"/>
          </p:nvPr>
        </p:nvSpPr>
        <p:spPr/>
        <p:txBody>
          <a:bodyPr/>
          <a:lstStyle/>
          <a:p>
            <a:r>
              <a:rPr lang="en-GB" altLang="en-US" dirty="0"/>
              <a:t>Pupils which teachers ‘perceive’ to be more academic or more likely to do well in the future </a:t>
            </a:r>
          </a:p>
          <a:p>
            <a:pPr lvl="1"/>
            <a:r>
              <a:rPr lang="en-GB" altLang="en-US" dirty="0"/>
              <a:t>are often those who display ‘middle-class characteristics’ (hidden curriculum)</a:t>
            </a:r>
          </a:p>
          <a:p>
            <a:endParaRPr lang="en-GB" altLang="en-US" dirty="0"/>
          </a:p>
        </p:txBody>
      </p:sp>
      <p:pic>
        <p:nvPicPr>
          <p:cNvPr id="26629"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41042" y="866113"/>
            <a:ext cx="2223990" cy="12602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18130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a:bodyPr>
          <a:lstStyle/>
          <a:p>
            <a:r>
              <a:rPr lang="en-GB" altLang="en-US" dirty="0"/>
              <a:t>Task: </a:t>
            </a:r>
            <a:r>
              <a:rPr lang="en-US" altLang="en-US" dirty="0"/>
              <a:t>Teacher Perceptions</a:t>
            </a:r>
          </a:p>
        </p:txBody>
      </p:sp>
      <p:sp>
        <p:nvSpPr>
          <p:cNvPr id="27652" name="Content Placeholder 3"/>
          <p:cNvSpPr>
            <a:spLocks noGrp="1"/>
          </p:cNvSpPr>
          <p:nvPr>
            <p:ph idx="1"/>
          </p:nvPr>
        </p:nvSpPr>
        <p:spPr/>
        <p:txBody>
          <a:bodyPr>
            <a:noAutofit/>
          </a:bodyPr>
          <a:lstStyle/>
          <a:p>
            <a:pPr lvl="1"/>
            <a:r>
              <a:rPr lang="en-GB" altLang="en-US" dirty="0"/>
              <a:t>As time goes by this difference may be seen to widen but may be more to do with: </a:t>
            </a:r>
          </a:p>
          <a:p>
            <a:pPr lvl="2"/>
            <a:r>
              <a:rPr lang="en-GB" altLang="en-US" dirty="0"/>
              <a:t>being taught differently</a:t>
            </a:r>
          </a:p>
          <a:p>
            <a:pPr lvl="2"/>
            <a:r>
              <a:rPr lang="en-GB" altLang="en-US" dirty="0"/>
              <a:t>experiencing different teacher expectations </a:t>
            </a:r>
          </a:p>
          <a:p>
            <a:pPr lvl="2"/>
            <a:r>
              <a:rPr lang="en-GB" altLang="en-US" dirty="0"/>
              <a:t>being offered different opportunities through the curriculum</a:t>
            </a:r>
          </a:p>
          <a:p>
            <a:pPr lvl="2"/>
            <a:r>
              <a:rPr lang="en-GB" altLang="en-US" dirty="0"/>
              <a:t>Can you think of examples of this?</a:t>
            </a:r>
          </a:p>
          <a:p>
            <a:endParaRPr lang="en-GB" altLang="en-US" dirty="0"/>
          </a:p>
        </p:txBody>
      </p:sp>
      <p:pic>
        <p:nvPicPr>
          <p:cNvPr id="2" name="Picture 1" descr="Big Pencil Vector Art image - Free stock photo - Public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08281" y="707811"/>
            <a:ext cx="1414406" cy="1414996"/>
          </a:xfrm>
          <a:prstGeom prst="rect">
            <a:avLst/>
          </a:prstGeom>
        </p:spPr>
      </p:pic>
      <p:pic>
        <p:nvPicPr>
          <p:cNvPr id="3" name="Picture 2" descr="Asking Defining Questions - Excelsior College OW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18646" y="982131"/>
            <a:ext cx="1955804" cy="1303868"/>
          </a:xfrm>
          <a:prstGeom prst="rect">
            <a:avLst/>
          </a:prstGeom>
        </p:spPr>
      </p:pic>
    </p:spTree>
    <p:extLst>
      <p:ext uri="{BB962C8B-B14F-4D97-AF65-F5344CB8AC3E}">
        <p14:creationId xmlns:p14="http://schemas.microsoft.com/office/powerpoint/2010/main" val="1292141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a:bodyPr>
          <a:lstStyle/>
          <a:p>
            <a:r>
              <a:rPr lang="en-GB" altLang="en-US" dirty="0"/>
              <a:t>Cultural Capital</a:t>
            </a:r>
          </a:p>
        </p:txBody>
      </p:sp>
      <p:sp>
        <p:nvSpPr>
          <p:cNvPr id="28676" name="Content Placeholder 5"/>
          <p:cNvSpPr>
            <a:spLocks noGrp="1"/>
          </p:cNvSpPr>
          <p:nvPr>
            <p:ph idx="1"/>
          </p:nvPr>
        </p:nvSpPr>
        <p:spPr/>
        <p:txBody>
          <a:bodyPr>
            <a:normAutofit/>
          </a:bodyPr>
          <a:lstStyle/>
          <a:p>
            <a:r>
              <a:rPr lang="en-GB" altLang="en-US" dirty="0"/>
              <a:t>Bourdieu and </a:t>
            </a:r>
            <a:r>
              <a:rPr lang="en-GB" altLang="en-US" dirty="0" err="1"/>
              <a:t>Passeron</a:t>
            </a:r>
            <a:r>
              <a:rPr lang="en-GB" altLang="en-US" dirty="0"/>
              <a:t> (1977)</a:t>
            </a:r>
          </a:p>
          <a:p>
            <a:pPr lvl="1"/>
            <a:r>
              <a:rPr lang="en-GB" altLang="en-US" dirty="0"/>
              <a:t>One main way that education ensured the reproduction of society </a:t>
            </a:r>
          </a:p>
          <a:p>
            <a:pPr lvl="2"/>
            <a:r>
              <a:rPr lang="en-GB" altLang="en-US" dirty="0"/>
              <a:t>Was by the passing on of cultural values</a:t>
            </a:r>
          </a:p>
          <a:p>
            <a:pPr lvl="3"/>
            <a:r>
              <a:rPr lang="en-GB" altLang="en-US" dirty="0"/>
              <a:t>From one generation to another</a:t>
            </a:r>
          </a:p>
          <a:p>
            <a:endParaRPr lang="en-GB" altLang="en-US" dirty="0"/>
          </a:p>
        </p:txBody>
      </p:sp>
      <p:pic>
        <p:nvPicPr>
          <p:cNvPr id="28677"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98247" y="707811"/>
            <a:ext cx="2055813" cy="153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10498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a:bodyPr>
          <a:lstStyle/>
          <a:p>
            <a:r>
              <a:rPr lang="en-US" altLang="en-US" dirty="0"/>
              <a:t>Cultural Capital</a:t>
            </a:r>
          </a:p>
        </p:txBody>
      </p:sp>
      <p:sp>
        <p:nvSpPr>
          <p:cNvPr id="29700" name="Content Placeholder 3"/>
          <p:cNvSpPr>
            <a:spLocks noGrp="1"/>
          </p:cNvSpPr>
          <p:nvPr>
            <p:ph idx="1"/>
          </p:nvPr>
        </p:nvSpPr>
        <p:spPr/>
        <p:txBody>
          <a:bodyPr>
            <a:normAutofit/>
          </a:bodyPr>
          <a:lstStyle/>
          <a:p>
            <a:pPr lvl="1"/>
            <a:r>
              <a:rPr lang="en-GB" altLang="en-US" dirty="0"/>
              <a:t>Dominant culture is a set of </a:t>
            </a:r>
          </a:p>
          <a:p>
            <a:pPr lvl="2"/>
            <a:r>
              <a:rPr lang="en-GB" altLang="en-US" dirty="0"/>
              <a:t>Properties</a:t>
            </a:r>
          </a:p>
          <a:p>
            <a:pPr lvl="2"/>
            <a:r>
              <a:rPr lang="en-GB" altLang="en-US" dirty="0"/>
              <a:t>Characteristics</a:t>
            </a:r>
          </a:p>
          <a:p>
            <a:pPr lvl="2"/>
            <a:r>
              <a:rPr lang="en-GB" altLang="en-US" dirty="0"/>
              <a:t>Behaviours</a:t>
            </a:r>
          </a:p>
          <a:p>
            <a:pPr lvl="1"/>
            <a:r>
              <a:rPr lang="en-GB" altLang="en-US" dirty="0"/>
              <a:t>that the dominant class groups already have</a:t>
            </a:r>
          </a:p>
          <a:p>
            <a:pPr lvl="2"/>
            <a:r>
              <a:rPr lang="en-GB" altLang="en-US" dirty="0"/>
              <a:t>and that ‘subordinate’ class groups must strive to acquire if they want to compete for educational success</a:t>
            </a:r>
          </a:p>
          <a:p>
            <a:r>
              <a:rPr lang="en-GB" altLang="en-US" dirty="0"/>
              <a:t>Can you suggest examples?</a:t>
            </a:r>
          </a:p>
        </p:txBody>
      </p:sp>
      <p:pic>
        <p:nvPicPr>
          <p:cNvPr id="6" name="Picture 5" descr="Asking Defining Questions - Excelsior College OWL"/>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18524" y="795865"/>
            <a:ext cx="2235201" cy="1490134"/>
          </a:xfrm>
          <a:prstGeom prst="rect">
            <a:avLst/>
          </a:prstGeom>
        </p:spPr>
      </p:pic>
    </p:spTree>
    <p:extLst>
      <p:ext uri="{BB962C8B-B14F-4D97-AF65-F5344CB8AC3E}">
        <p14:creationId xmlns:p14="http://schemas.microsoft.com/office/powerpoint/2010/main" val="4621783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a:bodyPr>
          <a:lstStyle/>
          <a:p>
            <a:r>
              <a:rPr lang="en-GB" altLang="en-US" dirty="0"/>
              <a:t>Dominant Middle Class Values</a:t>
            </a:r>
          </a:p>
        </p:txBody>
      </p:sp>
      <p:sp>
        <p:nvSpPr>
          <p:cNvPr id="26628" name="Content Placeholder 5"/>
          <p:cNvSpPr>
            <a:spLocks noGrp="1"/>
          </p:cNvSpPr>
          <p:nvPr>
            <p:ph idx="1"/>
          </p:nvPr>
        </p:nvSpPr>
        <p:spPr/>
        <p:txBody>
          <a:bodyPr>
            <a:normAutofit/>
          </a:bodyPr>
          <a:lstStyle/>
          <a:p>
            <a:r>
              <a:rPr lang="en-GB" altLang="en-US" dirty="0"/>
              <a:t>Some schools can endorse Dominant Middle Class Values and ensure that these values have a superior position in schools.</a:t>
            </a:r>
          </a:p>
          <a:p>
            <a:r>
              <a:rPr lang="en-GB" altLang="en-US" dirty="0"/>
              <a:t>     For example:</a:t>
            </a:r>
          </a:p>
          <a:p>
            <a:pPr lvl="1"/>
            <a:r>
              <a:rPr lang="en-GB" altLang="en-US" dirty="0"/>
              <a:t>Middle class children are already attuned to the codes and meanings of schooling,</a:t>
            </a:r>
          </a:p>
          <a:p>
            <a:pPr lvl="1"/>
            <a:r>
              <a:rPr lang="en-GB" altLang="en-US" dirty="0"/>
              <a:t>For working class children these are ‘opaque’</a:t>
            </a:r>
          </a:p>
          <a:p>
            <a:pPr lvl="2"/>
            <a:r>
              <a:rPr lang="en-GB" altLang="en-US" dirty="0"/>
              <a:t>Not understood</a:t>
            </a:r>
          </a:p>
          <a:p>
            <a:pPr lvl="2"/>
            <a:r>
              <a:rPr lang="en-GB" altLang="en-US" dirty="0"/>
              <a:t>Nor experienced</a:t>
            </a:r>
          </a:p>
          <a:p>
            <a:endParaRPr lang="en-GB" altLang="en-US" dirty="0"/>
          </a:p>
        </p:txBody>
      </p:sp>
      <p:pic>
        <p:nvPicPr>
          <p:cNvPr id="3074" name="Picture 2" descr="C:\Users\Alison\AppData\Local\Microsoft\Windows\INetCache\IE\TKOVGAX5\children-were-classed-as-being-in-poverty-if-their-family-s-income-fell-below-60-of-the-median-average-income-143067855[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35563" y="4965399"/>
            <a:ext cx="2201721" cy="12429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75362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3"/>
          <p:cNvSpPr>
            <a:spLocks noGrp="1"/>
          </p:cNvSpPr>
          <p:nvPr>
            <p:ph type="title"/>
          </p:nvPr>
        </p:nvSpPr>
        <p:spPr/>
        <p:txBody>
          <a:bodyPr>
            <a:normAutofit fontScale="90000"/>
          </a:bodyPr>
          <a:lstStyle/>
          <a:p>
            <a:r>
              <a:rPr lang="en-GB" altLang="en-US" dirty="0"/>
              <a:t>How do the middle class codes benefit pupils?</a:t>
            </a:r>
            <a:endParaRPr lang="en-US" altLang="en-US" dirty="0"/>
          </a:p>
        </p:txBody>
      </p:sp>
      <p:sp>
        <p:nvSpPr>
          <p:cNvPr id="33796" name="Content Placeholder 5"/>
          <p:cNvSpPr>
            <a:spLocks noGrp="1"/>
          </p:cNvSpPr>
          <p:nvPr>
            <p:ph idx="1"/>
          </p:nvPr>
        </p:nvSpPr>
        <p:spPr/>
        <p:txBody>
          <a:bodyPr/>
          <a:lstStyle/>
          <a:p>
            <a:r>
              <a:rPr lang="en-GB" altLang="en-US" dirty="0"/>
              <a:t>Have developed a </a:t>
            </a:r>
          </a:p>
          <a:p>
            <a:pPr lvl="1"/>
            <a:r>
              <a:rPr lang="en-GB" altLang="en-US" dirty="0"/>
              <a:t>Wider and richer vocabulary</a:t>
            </a:r>
          </a:p>
          <a:p>
            <a:pPr lvl="1"/>
            <a:r>
              <a:rPr lang="en-GB" altLang="en-US" dirty="0"/>
              <a:t>Social awareness</a:t>
            </a:r>
          </a:p>
          <a:p>
            <a:pPr lvl="1"/>
            <a:r>
              <a:rPr lang="en-GB" altLang="en-US" dirty="0"/>
              <a:t>Appropriate knowledge to a far greater degree than working class pupils who have NOT had the SAME opportunities</a:t>
            </a:r>
          </a:p>
          <a:p>
            <a:endParaRPr lang="en-GB" altLang="en-US" dirty="0"/>
          </a:p>
        </p:txBody>
      </p:sp>
      <p:pic>
        <p:nvPicPr>
          <p:cNvPr id="33797"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73667" y="4856329"/>
            <a:ext cx="1936180" cy="1288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40396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a:bodyPr>
          <a:lstStyle/>
          <a:p>
            <a:r>
              <a:rPr lang="en-GB" altLang="en-US" dirty="0"/>
              <a:t>Success</a:t>
            </a:r>
          </a:p>
        </p:txBody>
      </p:sp>
      <p:sp>
        <p:nvSpPr>
          <p:cNvPr id="34820" name="Content Placeholder 5"/>
          <p:cNvSpPr>
            <a:spLocks noGrp="1"/>
          </p:cNvSpPr>
          <p:nvPr>
            <p:ph idx="1"/>
          </p:nvPr>
        </p:nvSpPr>
        <p:spPr/>
        <p:txBody>
          <a:bodyPr/>
          <a:lstStyle/>
          <a:p>
            <a:r>
              <a:rPr lang="en-GB" altLang="en-US" dirty="0"/>
              <a:t>Middle class children are considered to have been taught the importance of success at home</a:t>
            </a:r>
          </a:p>
          <a:p>
            <a:r>
              <a:rPr lang="en-GB" altLang="en-US" dirty="0"/>
              <a:t>A belief that hard work now will lead to reward later in life</a:t>
            </a:r>
          </a:p>
          <a:p>
            <a:r>
              <a:rPr lang="en-GB" altLang="en-US" dirty="0"/>
              <a:t>This is so important in creating this success.</a:t>
            </a:r>
          </a:p>
          <a:p>
            <a:endParaRPr lang="en-GB" altLang="en-US" dirty="0"/>
          </a:p>
        </p:txBody>
      </p:sp>
      <p:pic>
        <p:nvPicPr>
          <p:cNvPr id="2" name="Picture 1" descr="New Hire | Leadership Freak"/>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136519" y="746485"/>
            <a:ext cx="2147366" cy="1610524"/>
          </a:xfrm>
          <a:prstGeom prst="rect">
            <a:avLst/>
          </a:prstGeom>
        </p:spPr>
      </p:pic>
    </p:spTree>
    <p:extLst>
      <p:ext uri="{BB962C8B-B14F-4D97-AF65-F5344CB8AC3E}">
        <p14:creationId xmlns:p14="http://schemas.microsoft.com/office/powerpoint/2010/main" val="40366510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3"/>
          <p:cNvSpPr>
            <a:spLocks noGrp="1"/>
          </p:cNvSpPr>
          <p:nvPr>
            <p:ph type="title"/>
          </p:nvPr>
        </p:nvSpPr>
        <p:spPr/>
        <p:txBody>
          <a:bodyPr>
            <a:normAutofit/>
          </a:bodyPr>
          <a:lstStyle/>
          <a:p>
            <a:r>
              <a:rPr lang="en-GB" altLang="en-US" dirty="0"/>
              <a:t>Success</a:t>
            </a:r>
            <a:endParaRPr lang="en-US" altLang="en-US" dirty="0"/>
          </a:p>
        </p:txBody>
      </p:sp>
      <p:sp>
        <p:nvSpPr>
          <p:cNvPr id="35844" name="Content Placeholder 5"/>
          <p:cNvSpPr>
            <a:spLocks noGrp="1"/>
          </p:cNvSpPr>
          <p:nvPr>
            <p:ph idx="1"/>
          </p:nvPr>
        </p:nvSpPr>
        <p:spPr/>
        <p:txBody>
          <a:bodyPr/>
          <a:lstStyle/>
          <a:p>
            <a:r>
              <a:rPr lang="en-GB" altLang="en-US" dirty="0"/>
              <a:t>Schooling, institutional habits and demands:</a:t>
            </a:r>
          </a:p>
          <a:p>
            <a:pPr lvl="1"/>
            <a:r>
              <a:rPr lang="en-GB" altLang="en-US" dirty="0"/>
              <a:t>Are likely to be much less amenable to working-class children's culture than to middle-class children's culture</a:t>
            </a:r>
          </a:p>
          <a:p>
            <a:pPr lvl="1"/>
            <a:r>
              <a:rPr lang="en-GB" altLang="en-US" dirty="0"/>
              <a:t>Working class children may not have had experiences to know how success works</a:t>
            </a:r>
          </a:p>
          <a:p>
            <a:endParaRPr lang="en-GB" altLang="en-US" dirty="0"/>
          </a:p>
        </p:txBody>
      </p:sp>
      <p:pic>
        <p:nvPicPr>
          <p:cNvPr id="35845"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434618" y="700087"/>
            <a:ext cx="2619375" cy="158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242501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a:bodyPr>
          <a:lstStyle/>
          <a:p>
            <a:r>
              <a:rPr lang="en-GB" altLang="en-US" dirty="0"/>
              <a:t>The Reality . . .</a:t>
            </a:r>
          </a:p>
        </p:txBody>
      </p:sp>
      <p:sp>
        <p:nvSpPr>
          <p:cNvPr id="39940" name="Content Placeholder 5"/>
          <p:cNvSpPr>
            <a:spLocks noGrp="1"/>
          </p:cNvSpPr>
          <p:nvPr>
            <p:ph idx="1"/>
          </p:nvPr>
        </p:nvSpPr>
        <p:spPr/>
        <p:txBody>
          <a:bodyPr/>
          <a:lstStyle/>
          <a:p>
            <a:r>
              <a:rPr lang="en-GB" altLang="en-US" dirty="0"/>
              <a:t>The dice is loaded in favour of the middle classes to ‘get on’</a:t>
            </a:r>
          </a:p>
          <a:p>
            <a:r>
              <a:rPr lang="en-GB" altLang="en-US" dirty="0"/>
              <a:t>The dice is also loaded ‘against’ the working classes or unemployed to be ‘dismissed’ and ‘subordinated’ in society.</a:t>
            </a:r>
          </a:p>
          <a:p>
            <a:endParaRPr lang="en-GB" altLang="en-US" dirty="0"/>
          </a:p>
        </p:txBody>
      </p:sp>
      <p:pic>
        <p:nvPicPr>
          <p:cNvPr id="3994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540496" y="685799"/>
            <a:ext cx="28194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076214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contested nature of education</a:t>
            </a:r>
          </a:p>
        </p:txBody>
      </p:sp>
      <p:sp>
        <p:nvSpPr>
          <p:cNvPr id="4" name="Content Placeholder 3"/>
          <p:cNvSpPr>
            <a:spLocks noGrp="1"/>
          </p:cNvSpPr>
          <p:nvPr>
            <p:ph idx="1"/>
          </p:nvPr>
        </p:nvSpPr>
        <p:spPr/>
        <p:txBody>
          <a:bodyPr/>
          <a:lstStyle/>
          <a:p>
            <a:r>
              <a:rPr lang="en-GB" dirty="0"/>
              <a:t>Watch the following clip and consider:</a:t>
            </a:r>
          </a:p>
          <a:p>
            <a:r>
              <a:rPr lang="en-GB" dirty="0"/>
              <a:t>Why is the education system such a contested issue?</a:t>
            </a:r>
          </a:p>
          <a:p>
            <a:endParaRPr lang="en-GB" dirty="0"/>
          </a:p>
        </p:txBody>
      </p:sp>
      <p:pic>
        <p:nvPicPr>
          <p:cNvPr id="6" name="Picture 5" descr="Asking Defining Questions - Excelsior College OW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27237" y="4595771"/>
            <a:ext cx="2148610" cy="1432407"/>
          </a:xfrm>
          <a:prstGeom prst="rect">
            <a:avLst/>
          </a:prstGeom>
        </p:spPr>
      </p:pic>
      <p:sp>
        <p:nvSpPr>
          <p:cNvPr id="10" name="TextBox 9">
            <a:extLst>
              <a:ext uri="{FF2B5EF4-FFF2-40B4-BE49-F238E27FC236}">
                <a16:creationId xmlns:a16="http://schemas.microsoft.com/office/drawing/2014/main" id="{E96F7A55-4213-091C-87E7-B4D3893A6C06}"/>
              </a:ext>
            </a:extLst>
          </p:cNvPr>
          <p:cNvSpPr txBox="1"/>
          <p:nvPr/>
        </p:nvSpPr>
        <p:spPr>
          <a:xfrm>
            <a:off x="3725994" y="4988808"/>
            <a:ext cx="4898512" cy="646331"/>
          </a:xfrm>
          <a:prstGeom prst="rect">
            <a:avLst/>
          </a:prstGeom>
          <a:noFill/>
        </p:spPr>
        <p:txBody>
          <a:bodyPr wrap="square" rtlCol="0">
            <a:spAutoFit/>
          </a:bodyPr>
          <a:lstStyle/>
          <a:p>
            <a:r>
              <a:rPr lang="en-GB" dirty="0">
                <a:hlinkClick r:id="rId4"/>
              </a:rPr>
              <a:t>https://www.youtube.com/watch?v=_xFm6IrUbk8</a:t>
            </a:r>
            <a:r>
              <a:rPr lang="en-GB" dirty="0"/>
              <a:t> </a:t>
            </a:r>
          </a:p>
          <a:p>
            <a:endParaRPr lang="en-GB" dirty="0"/>
          </a:p>
        </p:txBody>
      </p:sp>
    </p:spTree>
    <p:extLst>
      <p:ext uri="{BB962C8B-B14F-4D97-AF65-F5344CB8AC3E}">
        <p14:creationId xmlns:p14="http://schemas.microsoft.com/office/powerpoint/2010/main" val="6895484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normAutofit fontScale="90000"/>
          </a:bodyPr>
          <a:lstStyle/>
          <a:p>
            <a:r>
              <a:rPr lang="en-GB" altLang="en-US" dirty="0" err="1"/>
              <a:t>Rhestr</a:t>
            </a:r>
            <a:r>
              <a:rPr lang="en-GB" altLang="en-US" dirty="0"/>
              <a:t> </a:t>
            </a:r>
            <a:r>
              <a:rPr lang="en-GB" altLang="en-US" dirty="0" err="1"/>
              <a:t>Gyfeirnodi</a:t>
            </a:r>
            <a:br>
              <a:rPr lang="en-GB" altLang="en-US" dirty="0"/>
            </a:br>
            <a:r>
              <a:rPr lang="en-GB" altLang="en-US" dirty="0"/>
              <a:t>Reference List </a:t>
            </a:r>
          </a:p>
        </p:txBody>
      </p:sp>
      <p:sp>
        <p:nvSpPr>
          <p:cNvPr id="44035" name="Rectangle 3"/>
          <p:cNvSpPr>
            <a:spLocks noGrp="1" noChangeArrowheads="1"/>
          </p:cNvSpPr>
          <p:nvPr>
            <p:ph idx="1"/>
          </p:nvPr>
        </p:nvSpPr>
        <p:spPr/>
        <p:txBody>
          <a:bodyPr>
            <a:normAutofit fontScale="47500" lnSpcReduction="20000"/>
          </a:bodyPr>
          <a:lstStyle/>
          <a:p>
            <a:r>
              <a:rPr lang="en-GB" altLang="en-US" dirty="0" err="1"/>
              <a:t>Arnot</a:t>
            </a:r>
            <a:r>
              <a:rPr lang="en-GB" altLang="en-US" dirty="0"/>
              <a:t> M &amp; Reay D (2006) ‘The Framing of Performance Pedagogies: Pupil Perspectives on the Control of School Knowledge and its Acquisition’, in H. Lauder, P. Brown, J. </a:t>
            </a:r>
            <a:r>
              <a:rPr lang="en-GB" altLang="en-US" dirty="0" err="1"/>
              <a:t>Dillabough</a:t>
            </a:r>
            <a:r>
              <a:rPr lang="en-GB" altLang="en-US" dirty="0"/>
              <a:t> and A.H. Halsey (</a:t>
            </a:r>
            <a:r>
              <a:rPr lang="en-GB" altLang="en-US" dirty="0" err="1"/>
              <a:t>eds</a:t>
            </a:r>
            <a:r>
              <a:rPr lang="en-GB" altLang="en-US" dirty="0"/>
              <a:t>), Education, Globalisation and Social Change, Oxford: Oxford University Press.</a:t>
            </a:r>
          </a:p>
          <a:p>
            <a:r>
              <a:rPr lang="en-GB" altLang="en-US" dirty="0"/>
              <a:t>Bartlett S &amp; Burton D (2012) Introduction to Education Studies, London: Sage.</a:t>
            </a:r>
          </a:p>
          <a:p>
            <a:r>
              <a:rPr lang="en-GB" altLang="en-US" dirty="0"/>
              <a:t>Bourdieu P (1991) Language and Symbolic Power, Cambridge: Polity Press</a:t>
            </a:r>
          </a:p>
          <a:p>
            <a:r>
              <a:rPr lang="en-GB" altLang="en-US" dirty="0"/>
              <a:t>Bourdieu P &amp; </a:t>
            </a:r>
            <a:r>
              <a:rPr lang="en-GB" altLang="en-US" dirty="0" err="1"/>
              <a:t>Passeron</a:t>
            </a:r>
            <a:r>
              <a:rPr lang="en-GB" altLang="en-US" dirty="0"/>
              <a:t> J (1977)  Reproduction in Education, Society and Culture, London: Sage.</a:t>
            </a:r>
          </a:p>
          <a:p>
            <a:r>
              <a:rPr lang="en-GB" altLang="en-US" dirty="0"/>
              <a:t>Bowles S &amp; </a:t>
            </a:r>
            <a:r>
              <a:rPr lang="en-GB" altLang="en-US" dirty="0" err="1"/>
              <a:t>Gintis</a:t>
            </a:r>
            <a:r>
              <a:rPr lang="en-GB" altLang="en-US" dirty="0"/>
              <a:t> H (1976) Schooling in Capitalist America: Educational Reform and the Contradictions of Economic Life,  London: Routledge &amp; Kegan Paul.</a:t>
            </a:r>
          </a:p>
          <a:p>
            <a:r>
              <a:rPr lang="en-GB" altLang="en-US" dirty="0" err="1"/>
              <a:t>Cremin,T</a:t>
            </a:r>
            <a:r>
              <a:rPr lang="en-GB" altLang="en-US" dirty="0"/>
              <a:t>.&amp; Arthur, J. (</a:t>
            </a:r>
            <a:r>
              <a:rPr lang="en-GB" altLang="en-US" dirty="0" err="1"/>
              <a:t>Eds</a:t>
            </a:r>
            <a:r>
              <a:rPr lang="en-GB" altLang="en-US" dirty="0"/>
              <a:t>) (201) Learning to Teach in the Primary School  London: Routledge.</a:t>
            </a:r>
          </a:p>
          <a:p>
            <a:r>
              <a:rPr lang="en-GB" altLang="en-US" dirty="0"/>
              <a:t>Habits of Mind. Available at </a:t>
            </a:r>
            <a:r>
              <a:rPr lang="en-GB" altLang="en-US" dirty="0">
                <a:hlinkClick r:id="rId2"/>
              </a:rPr>
              <a:t>http://www.teachthought.com/pedagogy/what-are-the-habits-of-mind/</a:t>
            </a:r>
            <a:r>
              <a:rPr lang="en-GB" altLang="en-US" dirty="0"/>
              <a:t> [Accessed 30.06.17]</a:t>
            </a:r>
          </a:p>
          <a:p>
            <a:r>
              <a:rPr lang="en-GB" altLang="en-US" dirty="0"/>
              <a:t>Layard, R.&amp; Dunn, J. (2009) A Good Childhood – Searching for values in a competitive age  London: Penguin Group.</a:t>
            </a:r>
          </a:p>
          <a:p>
            <a:r>
              <a:rPr lang="en-GB" altLang="en-US" dirty="0"/>
              <a:t>Rosenberg, M.S. (2010) The Impact of Culture on Education.  Available at </a:t>
            </a:r>
            <a:r>
              <a:rPr lang="en-GB" altLang="en-US" dirty="0">
                <a:hlinkClick r:id="rId3"/>
              </a:rPr>
              <a:t>http://www.education.com/reference/article/impact-culture-education/</a:t>
            </a:r>
            <a:r>
              <a:rPr lang="en-GB" altLang="en-US" dirty="0"/>
              <a:t>  [Accessed 30.06.17]</a:t>
            </a:r>
          </a:p>
          <a:p>
            <a:r>
              <a:rPr lang="en-GB" altLang="en-US" dirty="0"/>
              <a:t>Welsh Government Core Aims. Available at </a:t>
            </a:r>
            <a:r>
              <a:rPr lang="en-GB" altLang="en-US" dirty="0">
                <a:hlinkClick r:id="rId4"/>
              </a:rPr>
              <a:t>http://gov.wales/topics/people-and-communities/people/children-and-young-people/rights/?lang=en</a:t>
            </a:r>
            <a:r>
              <a:rPr lang="en-GB" altLang="en-US" dirty="0"/>
              <a:t>  [Accessed 30.06.17]</a:t>
            </a:r>
          </a:p>
          <a:p>
            <a:r>
              <a:rPr lang="en-GB" altLang="en-US" dirty="0"/>
              <a:t>Values Based Education. Available at http://www.valuesbasededucation.com/vbe-guide/what-is-vbe  [Accessed 05.07.17]</a:t>
            </a:r>
          </a:p>
          <a:p>
            <a:endParaRPr lang="en-GB" altLang="en-US" dirty="0"/>
          </a:p>
          <a:p>
            <a:endParaRPr lang="en-GB" altLang="en-US" dirty="0"/>
          </a:p>
          <a:p>
            <a:endParaRPr lang="en-GB" altLang="en-US" dirty="0"/>
          </a:p>
          <a:p>
            <a:endParaRPr lang="en-GB" altLang="en-US" dirty="0"/>
          </a:p>
          <a:p>
            <a:endParaRPr lang="en-GB" altLang="en-US" dirty="0"/>
          </a:p>
          <a:p>
            <a:endParaRPr lang="en-GB" altLang="en-US" dirty="0"/>
          </a:p>
        </p:txBody>
      </p:sp>
    </p:spTree>
    <p:extLst>
      <p:ext uri="{BB962C8B-B14F-4D97-AF65-F5344CB8AC3E}">
        <p14:creationId xmlns:p14="http://schemas.microsoft.com/office/powerpoint/2010/main" val="258090406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3078E24-AA0C-4798-85AB-2AD81AB4D74E}">
  <ds:schemaRefs>
    <ds:schemaRef ds:uri="http://schemas.microsoft.com/sharepoint/v3/contenttype/forms"/>
  </ds:schemaRefs>
</ds:datastoreItem>
</file>

<file path=customXml/itemProps2.xml><?xml version="1.0" encoding="utf-8"?>
<ds:datastoreItem xmlns:ds="http://schemas.openxmlformats.org/officeDocument/2006/customXml" ds:itemID="{2CD76977-016F-4027-9219-BA090F8616C3}">
  <ds:schemaRefs>
    <ds:schemaRef ds:uri="86807d6d-212c-47c2-9ccb-06e47adbafa4"/>
    <ds:schemaRef ds:uri="http://purl.org/dc/terms/"/>
    <ds:schemaRef ds:uri="b0eec7eb-90c5-4dfa-b4c7-29fb51310a23"/>
    <ds:schemaRef ds:uri="http://schemas.microsoft.com/office/2006/documentManagement/types"/>
    <ds:schemaRef ds:uri="http://schemas.openxmlformats.org/package/2006/metadata/core-properties"/>
    <ds:schemaRef ds:uri="http://schemas.microsoft.com/office/2006/metadata/properties"/>
    <ds:schemaRef ds:uri="http://purl.org/dc/elements/1.1/"/>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C5589043-5E89-423B-A08B-BABF2756D8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Organic</Template>
  <TotalTime>488</TotalTime>
  <Words>1815</Words>
  <Application>Microsoft Office PowerPoint</Application>
  <PresentationFormat>Widescreen</PresentationFormat>
  <Paragraphs>222</Paragraphs>
  <Slides>35</Slides>
  <Notes>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ＭＳ Ｐゴシック</vt:lpstr>
      <vt:lpstr>Arial</vt:lpstr>
      <vt:lpstr>Calibri</vt:lpstr>
      <vt:lpstr>Garamond</vt:lpstr>
      <vt:lpstr>Wingdings 3</vt:lpstr>
      <vt:lpstr>Organic</vt:lpstr>
      <vt:lpstr> Education Past, Present, Future</vt:lpstr>
      <vt:lpstr>Topics</vt:lpstr>
      <vt:lpstr>Aims of primary education</vt:lpstr>
      <vt:lpstr>Aims of primary education</vt:lpstr>
      <vt:lpstr>Aims of primary education</vt:lpstr>
      <vt:lpstr>The Welsh Assembly Government has seven Core Aims for children and young people</vt:lpstr>
      <vt:lpstr>                                Welsh Assembly Seven Core Aims: </vt:lpstr>
      <vt:lpstr>Values</vt:lpstr>
      <vt:lpstr>Values</vt:lpstr>
      <vt:lpstr>PowerPoint Presentation</vt:lpstr>
      <vt:lpstr>Values</vt:lpstr>
      <vt:lpstr>PowerPoint Presentation</vt:lpstr>
      <vt:lpstr>What is the Hidden Curriculum?</vt:lpstr>
      <vt:lpstr>The Hidden Curriculum</vt:lpstr>
      <vt:lpstr>Bowles &amp; Gintis (1976)</vt:lpstr>
      <vt:lpstr> Has anything changed? </vt:lpstr>
      <vt:lpstr>Outcome of grouping</vt:lpstr>
      <vt:lpstr>Training for Subordination</vt:lpstr>
      <vt:lpstr>School and Future Life . . .</vt:lpstr>
      <vt:lpstr>Social Reproduction Theory</vt:lpstr>
      <vt:lpstr> Education &amp; Social Reproduction </vt:lpstr>
      <vt:lpstr> Wealth v Poverty </vt:lpstr>
      <vt:lpstr>What about ‘Good’ State Schools?</vt:lpstr>
      <vt:lpstr>Is it all about class?</vt:lpstr>
      <vt:lpstr>Teacher Perceptions</vt:lpstr>
      <vt:lpstr>Task: Teacher Perceptions</vt:lpstr>
      <vt:lpstr>Cultural Capital</vt:lpstr>
      <vt:lpstr>Cultural Capital</vt:lpstr>
      <vt:lpstr>Dominant Middle Class Values</vt:lpstr>
      <vt:lpstr>How do the middle class codes benefit pupils?</vt:lpstr>
      <vt:lpstr>Success</vt:lpstr>
      <vt:lpstr>Success</vt:lpstr>
      <vt:lpstr>The Reality . . .</vt:lpstr>
      <vt:lpstr>The contested nature of education</vt:lpstr>
      <vt:lpstr>Rhestr Gyfeirnodi 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Addysg Ddoe, Heddiw, Yfory Education Past, Present, Future</dc:title>
  <dc:creator>Alison Baggott</dc:creator>
  <cp:lastModifiedBy>Ross Phillips</cp:lastModifiedBy>
  <cp:revision>37</cp:revision>
  <dcterms:created xsi:type="dcterms:W3CDTF">2019-06-11T15:19:39Z</dcterms:created>
  <dcterms:modified xsi:type="dcterms:W3CDTF">2024-08-19T14:00:51Z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