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0" d="100"/>
          <a:sy n="60" d="100"/>
        </p:scale>
        <p:origin x="1090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nne O'Donnell (2515973)" userId="b1ce5178-5d39-43fa-9238-8061b0559ef0" providerId="ADAL" clId="{BE126AE7-1F3A-4825-B25E-4CEFA2257269}"/>
    <pc:docChg chg="custSel modSld">
      <pc:chgData name="Joanne O'Donnell (2515973)" userId="b1ce5178-5d39-43fa-9238-8061b0559ef0" providerId="ADAL" clId="{BE126AE7-1F3A-4825-B25E-4CEFA2257269}" dt="2026-03-25T22:00:19.191" v="0" actId="27636"/>
      <pc:docMkLst>
        <pc:docMk/>
      </pc:docMkLst>
      <pc:sldChg chg="modSp mod">
        <pc:chgData name="Joanne O'Donnell (2515973)" userId="b1ce5178-5d39-43fa-9238-8061b0559ef0" providerId="ADAL" clId="{BE126AE7-1F3A-4825-B25E-4CEFA2257269}" dt="2026-03-25T22:00:19.191" v="0" actId="27636"/>
        <pc:sldMkLst>
          <pc:docMk/>
          <pc:sldMk cId="0" sldId="256"/>
        </pc:sldMkLst>
        <pc:spChg chg="mod">
          <ac:chgData name="Joanne O'Donnell (2515973)" userId="b1ce5178-5d39-43fa-9238-8061b0559ef0" providerId="ADAL" clId="{BE126AE7-1F3A-4825-B25E-4CEFA2257269}" dt="2026-03-25T22:00:19.191" v="0" actId="27636"/>
          <ac:spMkLst>
            <pc:docMk/>
            <pc:sldMk cId="0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The Benefits of Collaborative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Your Name</a:t>
            </a:r>
          </a:p>
          <a:p>
            <a:r>
              <a:t>Course</a:t>
            </a:r>
          </a:p>
          <a:p>
            <a:r>
              <a:t>Date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Collaborative Learning?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Learning through group interaction</a:t>
            </a:r>
          </a:p>
          <a:p>
            <a:r>
              <a:t>Shared goals</a:t>
            </a:r>
          </a:p>
          <a:p>
            <a:r>
              <a:t>Learning from others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It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Reflects real-world work</a:t>
            </a:r>
          </a:p>
          <a:p>
            <a:r>
              <a:t>Builds teamwork skills</a:t>
            </a:r>
          </a:p>
          <a:p>
            <a:r>
              <a:t>Improves communication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Academic 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Better understanding</a:t>
            </a:r>
          </a:p>
          <a:p>
            <a:r>
              <a:t>Critical thinking</a:t>
            </a:r>
          </a:p>
          <a:p>
            <a:r>
              <a:t>Improved retention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Social &amp; Personal 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Confidence building</a:t>
            </a:r>
          </a:p>
          <a:p>
            <a:r>
              <a:t>Communication skills</a:t>
            </a:r>
          </a:p>
          <a:p>
            <a:r>
              <a:t>Exposure to diverse views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Professional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Used in workplaces</a:t>
            </a:r>
          </a:p>
          <a:p>
            <a:r>
              <a:t>Team problem-solving</a:t>
            </a:r>
          </a:p>
          <a:p>
            <a:r>
              <a:t>Prepares for careers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Global Business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International teams</a:t>
            </a:r>
          </a:p>
          <a:p>
            <a:r>
              <a:t>Cultural awareness</a:t>
            </a:r>
          </a:p>
          <a:p>
            <a:r>
              <a:t>Online collaboration tools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Unequal participation</a:t>
            </a:r>
          </a:p>
          <a:p>
            <a:r>
              <a:t>Conflict</a:t>
            </a:r>
          </a:p>
          <a:p>
            <a:r>
              <a:t>Time management</a:t>
            </a:r>
          </a:p>
          <a:p>
            <a:r>
              <a:t>Communication issues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Clear roles</a:t>
            </a:r>
          </a:p>
          <a:p>
            <a:r>
              <a:t>Good communication</a:t>
            </a:r>
          </a:p>
          <a:p>
            <a:r>
              <a:t>Use of tools</a:t>
            </a:r>
          </a:p>
          <a:p>
            <a:r>
              <a:t>Leadership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Strong academic &amp; professional benefits</a:t>
            </a:r>
          </a:p>
          <a:p>
            <a:r>
              <a:t>Prepares for real world</a:t>
            </a:r>
          </a:p>
          <a:p>
            <a:r>
              <a:t>Challenges manageable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Johnson &amp; Johnson (2009)</a:t>
            </a:r>
          </a:p>
          <a:p>
            <a:r>
              <a:t>Vygotsky (1978)</a:t>
            </a:r>
          </a:p>
          <a:p>
            <a:r>
              <a:t>Slavin (2014)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CAF38596F6224C85994D82B7D04C5E" ma:contentTypeVersion="5" ma:contentTypeDescription="Create a new document." ma:contentTypeScope="" ma:versionID="2eeca568d890a1b45af45ee986bea677">
  <xsd:schema xmlns:xsd="http://www.w3.org/2001/XMLSchema" xmlns:xs="http://www.w3.org/2001/XMLSchema" xmlns:p="http://schemas.microsoft.com/office/2006/metadata/properties" xmlns:ns3="5a96fd87-d65e-4250-a0f3-23014b7624a5" targetNamespace="http://schemas.microsoft.com/office/2006/metadata/properties" ma:root="true" ma:fieldsID="2e32ebabf91d31f76b78db3677e2868d" ns3:_="">
    <xsd:import namespace="5a96fd87-d65e-4250-a0f3-23014b7624a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96fd87-d65e-4250-a0f3-23014b7624a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a96fd87-d65e-4250-a0f3-23014b7624a5" xsi:nil="true"/>
  </documentManagement>
</p:properties>
</file>

<file path=customXml/itemProps1.xml><?xml version="1.0" encoding="utf-8"?>
<ds:datastoreItem xmlns:ds="http://schemas.openxmlformats.org/officeDocument/2006/customXml" ds:itemID="{04C770DE-906F-427A-B3CC-EE339D5DE74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a96fd87-d65e-4250-a0f3-23014b7624a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6639EFD-3631-4E7F-ABC8-14B2048FA85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3EF929F-A034-437C-9A1F-021C0FBA3370}">
  <ds:schemaRefs>
    <ds:schemaRef ds:uri="http://purl.org/dc/elements/1.1/"/>
    <ds:schemaRef ds:uri="http://purl.org/dc/dcmitype/"/>
    <ds:schemaRef ds:uri="http://purl.org/dc/terms/"/>
    <ds:schemaRef ds:uri="5a96fd87-d65e-4250-a0f3-23014b7624a5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118</Words>
  <Application>Microsoft Office PowerPoint</Application>
  <PresentationFormat>On-screen Show (4:3)</PresentationFormat>
  <Paragraphs>46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The Benefits of Collaborative Learning</vt:lpstr>
      <vt:lpstr>What is Collaborative Learning?</vt:lpstr>
      <vt:lpstr>Why It Matters</vt:lpstr>
      <vt:lpstr>Academic Benefits</vt:lpstr>
      <vt:lpstr>Social &amp; Personal Benefits</vt:lpstr>
      <vt:lpstr>Professional Practice</vt:lpstr>
      <vt:lpstr>Global Business Context</vt:lpstr>
      <vt:lpstr>Challenges</vt:lpstr>
      <vt:lpstr>Solutions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Joanne O'Donnell (2515973)</cp:lastModifiedBy>
  <cp:revision>2</cp:revision>
  <dcterms:created xsi:type="dcterms:W3CDTF">2013-01-27T09:14:16Z</dcterms:created>
  <dcterms:modified xsi:type="dcterms:W3CDTF">2026-03-25T22:00:29Z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0x010100ABCAF38596F6224C85994D82B7D04C5E</vt:lpwstr>
  </property>
</Properties>
</file>