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7" r:id="rId2"/>
    <p:sldId id="264" r:id="rId3"/>
    <p:sldId id="265" r:id="rId4"/>
    <p:sldId id="263" r:id="rId5"/>
    <p:sldId id="266" r:id="rId6"/>
    <p:sldId id="267" r:id="rId7"/>
    <p:sldId id="268" r:id="rId8"/>
    <p:sldId id="269" r:id="rId9"/>
    <p:sldId id="276" r:id="rId10"/>
    <p:sldId id="270" r:id="rId11"/>
    <p:sldId id="271" r:id="rId12"/>
    <p:sldId id="272" r:id="rId13"/>
    <p:sldId id="273" r:id="rId14"/>
    <p:sldId id="274" r:id="rId15"/>
    <p:sldId id="275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Lina Akhtar" initials="LA" lastIdx="1" clrIdx="0">
    <p:extLst>
      <p:ext uri="{19B8F6BF-5375-455C-9EA6-DF929625EA0E}">
        <p15:presenceInfo xmlns:p15="http://schemas.microsoft.com/office/powerpoint/2012/main" userId="aaa8b9e35e60e8b9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458623C-FF9B-49CD-91AF-CC52434AC659}" v="263" dt="2020-06-17T20:09:10.7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sv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sv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E79E37D-BB91-47F1-A32B-4FEBA3FD641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04376B6-5423-4FC4-BF94-F2A2247C802B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It’s an alternative to our conventional medical treatment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E1A9B39-766E-4F4D-93FB-A8B5C031301E}" type="parTrans" cxnId="{184E7A0B-B5C0-4E6F-9326-4AE23F2C1818}">
      <dgm:prSet/>
      <dgm:spPr/>
      <dgm:t>
        <a:bodyPr/>
        <a:lstStyle/>
        <a:p>
          <a:endParaRPr lang="en-US"/>
        </a:p>
      </dgm:t>
    </dgm:pt>
    <dgm:pt modelId="{21949A6E-BF1D-44A3-A7C6-23B3A6FF0300}" type="sibTrans" cxnId="{184E7A0B-B5C0-4E6F-9326-4AE23F2C1818}">
      <dgm:prSet/>
      <dgm:spPr/>
      <dgm:t>
        <a:bodyPr/>
        <a:lstStyle/>
        <a:p>
          <a:endParaRPr lang="en-US"/>
        </a:p>
      </dgm:t>
    </dgm:pt>
    <dgm:pt modelId="{058C5B5B-B3B8-4949-9926-56DF99B4E538}">
      <dgm:prSet custT="1"/>
      <dgm:spPr/>
      <dgm:t>
        <a:bodyPr/>
        <a:lstStyle/>
        <a:p>
          <a:r>
            <a:rPr lang="en-GB" sz="1500" dirty="0">
              <a:latin typeface="Arial" panose="020B0604020202020204" pitchFamily="34" charset="0"/>
              <a:cs typeface="Arial" panose="020B0604020202020204" pitchFamily="34" charset="0"/>
            </a:rPr>
            <a:t>It helps people with cancer feel better (Evans </a:t>
          </a:r>
          <a:r>
            <a:rPr lang="en-GB" sz="1500" i="1" dirty="0">
              <a:latin typeface="Arial" panose="020B0604020202020204" pitchFamily="34" charset="0"/>
              <a:cs typeface="Arial" panose="020B0604020202020204" pitchFamily="34" charset="0"/>
            </a:rPr>
            <a:t>et al</a:t>
          </a:r>
          <a:r>
            <a:rPr lang="en-GB" sz="1500" dirty="0">
              <a:latin typeface="Arial" panose="020B0604020202020204" pitchFamily="34" charset="0"/>
              <a:cs typeface="Arial" panose="020B0604020202020204" pitchFamily="34" charset="0"/>
            </a:rPr>
            <a:t>, 2012) </a:t>
          </a:r>
        </a:p>
        <a:p>
          <a:r>
            <a:rPr lang="en-GB" sz="1100" dirty="0" err="1">
              <a:latin typeface="Arial" panose="020B0604020202020204" pitchFamily="34" charset="0"/>
              <a:cs typeface="Arial" panose="020B0604020202020204" pitchFamily="34" charset="0"/>
            </a:rPr>
            <a:t>Soliday</a:t>
          </a: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 and </a:t>
          </a:r>
          <a:r>
            <a:rPr lang="en-GB" sz="1100" dirty="0" err="1">
              <a:latin typeface="Arial" panose="020B0604020202020204" pitchFamily="34" charset="0"/>
              <a:cs typeface="Arial" panose="020B0604020202020204" pitchFamily="34" charset="0"/>
            </a:rPr>
            <a:t>Hapke</a:t>
          </a: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 (2013)</a:t>
          </a:r>
          <a:endParaRPr lang="en-US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AF4D226-60DB-4FED-AE9A-82B62C65F34F}" type="parTrans" cxnId="{F272F0D6-7AC4-4079-AECC-12D5970E9ECA}">
      <dgm:prSet/>
      <dgm:spPr/>
      <dgm:t>
        <a:bodyPr/>
        <a:lstStyle/>
        <a:p>
          <a:endParaRPr lang="en-US"/>
        </a:p>
      </dgm:t>
    </dgm:pt>
    <dgm:pt modelId="{972CF547-B33F-454C-A12C-D902F699341E}" type="sibTrans" cxnId="{F272F0D6-7AC4-4079-AECC-12D5970E9ECA}">
      <dgm:prSet/>
      <dgm:spPr/>
      <dgm:t>
        <a:bodyPr/>
        <a:lstStyle/>
        <a:p>
          <a:endParaRPr lang="en-US"/>
        </a:p>
      </dgm:t>
    </dgm:pt>
    <dgm:pt modelId="{2655FFBF-CAA4-45B8-A21C-517C4CC97096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It helps people cope better with symptoms caused by cancer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98FA77E-8629-4F83-8CC0-4C6CA59FE0FC}" type="parTrans" cxnId="{BE720248-9E0D-4E3F-806A-5E907CEC3668}">
      <dgm:prSet/>
      <dgm:spPr/>
      <dgm:t>
        <a:bodyPr/>
        <a:lstStyle/>
        <a:p>
          <a:endParaRPr lang="en-US"/>
        </a:p>
      </dgm:t>
    </dgm:pt>
    <dgm:pt modelId="{CF04E97D-C990-4C27-A194-EFF69C6808B6}" type="sibTrans" cxnId="{BE720248-9E0D-4E3F-806A-5E907CEC3668}">
      <dgm:prSet/>
      <dgm:spPr/>
      <dgm:t>
        <a:bodyPr/>
        <a:lstStyle/>
        <a:p>
          <a:endParaRPr lang="en-US"/>
        </a:p>
      </dgm:t>
    </dgm:pt>
    <dgm:pt modelId="{34843B3D-BE68-4BEA-B78C-68788F415E7D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It helps them find peace and joy</a:t>
          </a:r>
          <a:br>
            <a:rPr lang="en-GB" dirty="0"/>
          </a:br>
          <a:br>
            <a:rPr lang="en-GB" dirty="0"/>
          </a:br>
          <a:br>
            <a:rPr lang="en-GB" dirty="0"/>
          </a:br>
          <a:endParaRPr lang="en-US" dirty="0"/>
        </a:p>
      </dgm:t>
    </dgm:pt>
    <dgm:pt modelId="{591F8381-029D-4C34-A55B-40BBC431296D}" type="parTrans" cxnId="{B20F70C9-D36C-4A3D-BECB-B683CBC0CB97}">
      <dgm:prSet/>
      <dgm:spPr/>
      <dgm:t>
        <a:bodyPr/>
        <a:lstStyle/>
        <a:p>
          <a:endParaRPr lang="en-US"/>
        </a:p>
      </dgm:t>
    </dgm:pt>
    <dgm:pt modelId="{BF96AB6B-694B-4A1C-915E-D95D3914C09E}" type="sibTrans" cxnId="{B20F70C9-D36C-4A3D-BECB-B683CBC0CB97}">
      <dgm:prSet/>
      <dgm:spPr/>
      <dgm:t>
        <a:bodyPr/>
        <a:lstStyle/>
        <a:p>
          <a:endParaRPr lang="en-US"/>
        </a:p>
      </dgm:t>
    </dgm:pt>
    <dgm:pt modelId="{8AE4BD1F-8A9D-4FAF-BAA8-24767C4A1E49}" type="pres">
      <dgm:prSet presAssocID="{FE79E37D-BB91-47F1-A32B-4FEBA3FD641B}" presName="root" presStyleCnt="0">
        <dgm:presLayoutVars>
          <dgm:dir/>
          <dgm:resizeHandles val="exact"/>
        </dgm:presLayoutVars>
      </dgm:prSet>
      <dgm:spPr/>
    </dgm:pt>
    <dgm:pt modelId="{F7171D06-F757-47DC-B851-969E99F93216}" type="pres">
      <dgm:prSet presAssocID="{D04376B6-5423-4FC4-BF94-F2A2247C802B}" presName="compNode" presStyleCnt="0"/>
      <dgm:spPr/>
    </dgm:pt>
    <dgm:pt modelId="{B165FEAE-1E49-480E-A694-A5F320E16EB4}" type="pres">
      <dgm:prSet presAssocID="{D04376B6-5423-4FC4-BF94-F2A2247C802B}" presName="bgRect" presStyleLbl="bgShp" presStyleIdx="0" presStyleCnt="4"/>
      <dgm:spPr>
        <a:solidFill>
          <a:schemeClr val="bg1">
            <a:lumMod val="95000"/>
          </a:schemeClr>
        </a:solidFill>
      </dgm:spPr>
    </dgm:pt>
    <dgm:pt modelId="{B419EEDA-3D44-4565-8E47-BA531CAC20D9}" type="pres">
      <dgm:prSet presAssocID="{D04376B6-5423-4FC4-BF94-F2A2247C802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725ECDD7-6FA1-4B14-936A-D3ABDA07F26B}" type="pres">
      <dgm:prSet presAssocID="{D04376B6-5423-4FC4-BF94-F2A2247C802B}" presName="spaceRect" presStyleCnt="0"/>
      <dgm:spPr/>
    </dgm:pt>
    <dgm:pt modelId="{C06A96F7-8BE6-4E84-A3CC-CF663D664613}" type="pres">
      <dgm:prSet presAssocID="{D04376B6-5423-4FC4-BF94-F2A2247C802B}" presName="parTx" presStyleLbl="revTx" presStyleIdx="0" presStyleCnt="4">
        <dgm:presLayoutVars>
          <dgm:chMax val="0"/>
          <dgm:chPref val="0"/>
        </dgm:presLayoutVars>
      </dgm:prSet>
      <dgm:spPr/>
    </dgm:pt>
    <dgm:pt modelId="{45D10DA1-ECB9-4D6C-B625-C06828BE0316}" type="pres">
      <dgm:prSet presAssocID="{21949A6E-BF1D-44A3-A7C6-23B3A6FF0300}" presName="sibTrans" presStyleCnt="0"/>
      <dgm:spPr/>
    </dgm:pt>
    <dgm:pt modelId="{FB31BDEA-FB8C-4DD4-BAE4-D4F431D565F5}" type="pres">
      <dgm:prSet presAssocID="{058C5B5B-B3B8-4949-9926-56DF99B4E538}" presName="compNode" presStyleCnt="0"/>
      <dgm:spPr/>
    </dgm:pt>
    <dgm:pt modelId="{37D0BD99-9D41-4180-943E-70994074E6D5}" type="pres">
      <dgm:prSet presAssocID="{058C5B5B-B3B8-4949-9926-56DF99B4E538}" presName="bgRect" presStyleLbl="bgShp" presStyleIdx="1" presStyleCnt="4"/>
      <dgm:spPr/>
    </dgm:pt>
    <dgm:pt modelId="{5B03D10F-4001-4079-A0D8-AFF227ECCBED}" type="pres">
      <dgm:prSet presAssocID="{058C5B5B-B3B8-4949-9926-56DF99B4E53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2E5800ED-4E0F-41D8-921F-6D94CB00FDCA}" type="pres">
      <dgm:prSet presAssocID="{058C5B5B-B3B8-4949-9926-56DF99B4E538}" presName="spaceRect" presStyleCnt="0"/>
      <dgm:spPr/>
    </dgm:pt>
    <dgm:pt modelId="{16F5FECC-4190-4B84-A7EB-EA850A634718}" type="pres">
      <dgm:prSet presAssocID="{058C5B5B-B3B8-4949-9926-56DF99B4E538}" presName="parTx" presStyleLbl="revTx" presStyleIdx="1" presStyleCnt="4">
        <dgm:presLayoutVars>
          <dgm:chMax val="0"/>
          <dgm:chPref val="0"/>
        </dgm:presLayoutVars>
      </dgm:prSet>
      <dgm:spPr/>
    </dgm:pt>
    <dgm:pt modelId="{F8D23270-7E18-43D1-9445-45DAB6AB1C72}" type="pres">
      <dgm:prSet presAssocID="{972CF547-B33F-454C-A12C-D902F699341E}" presName="sibTrans" presStyleCnt="0"/>
      <dgm:spPr/>
    </dgm:pt>
    <dgm:pt modelId="{29D10D55-5030-4C3C-BC18-4D2515564D0F}" type="pres">
      <dgm:prSet presAssocID="{2655FFBF-CAA4-45B8-A21C-517C4CC97096}" presName="compNode" presStyleCnt="0"/>
      <dgm:spPr/>
    </dgm:pt>
    <dgm:pt modelId="{499ABB30-E4B4-410F-96D9-DF08CCC2680A}" type="pres">
      <dgm:prSet presAssocID="{2655FFBF-CAA4-45B8-A21C-517C4CC97096}" presName="bgRect" presStyleLbl="bgShp" presStyleIdx="2" presStyleCnt="4"/>
      <dgm:spPr/>
    </dgm:pt>
    <dgm:pt modelId="{8635DC88-AAED-45B4-882C-5EF3E516E03B}" type="pres">
      <dgm:prSet presAssocID="{2655FFBF-CAA4-45B8-A21C-517C4CC9709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9434A076-C60C-49D6-B8B0-29261D7E0547}" type="pres">
      <dgm:prSet presAssocID="{2655FFBF-CAA4-45B8-A21C-517C4CC97096}" presName="spaceRect" presStyleCnt="0"/>
      <dgm:spPr/>
    </dgm:pt>
    <dgm:pt modelId="{43623003-4443-4ECC-8108-7D46F35290A8}" type="pres">
      <dgm:prSet presAssocID="{2655FFBF-CAA4-45B8-A21C-517C4CC97096}" presName="parTx" presStyleLbl="revTx" presStyleIdx="2" presStyleCnt="4">
        <dgm:presLayoutVars>
          <dgm:chMax val="0"/>
          <dgm:chPref val="0"/>
        </dgm:presLayoutVars>
      </dgm:prSet>
      <dgm:spPr/>
    </dgm:pt>
    <dgm:pt modelId="{E5A95DB4-73F6-4218-8B11-EB064C29E452}" type="pres">
      <dgm:prSet presAssocID="{CF04E97D-C990-4C27-A194-EFF69C6808B6}" presName="sibTrans" presStyleCnt="0"/>
      <dgm:spPr/>
    </dgm:pt>
    <dgm:pt modelId="{3A929F2F-05D5-485A-8F60-22135464ECC9}" type="pres">
      <dgm:prSet presAssocID="{34843B3D-BE68-4BEA-B78C-68788F415E7D}" presName="compNode" presStyleCnt="0"/>
      <dgm:spPr/>
    </dgm:pt>
    <dgm:pt modelId="{A109777E-7D0E-4747-8F4D-E3381C9909C6}" type="pres">
      <dgm:prSet presAssocID="{34843B3D-BE68-4BEA-B78C-68788F415E7D}" presName="bgRect" presStyleLbl="bgShp" presStyleIdx="3" presStyleCnt="4"/>
      <dgm:spPr/>
    </dgm:pt>
    <dgm:pt modelId="{8B00A53C-F07F-4FDC-8DF5-0DD31368958B}" type="pres">
      <dgm:prSet presAssocID="{34843B3D-BE68-4BEA-B78C-68788F415E7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"/>
        </a:ext>
      </dgm:extLst>
    </dgm:pt>
    <dgm:pt modelId="{C18B6EFC-F3A7-4278-8030-49BEB81C4719}" type="pres">
      <dgm:prSet presAssocID="{34843B3D-BE68-4BEA-B78C-68788F415E7D}" presName="spaceRect" presStyleCnt="0"/>
      <dgm:spPr/>
    </dgm:pt>
    <dgm:pt modelId="{DE0B26FF-D7D0-42AD-89BC-8520E2B352AB}" type="pres">
      <dgm:prSet presAssocID="{34843B3D-BE68-4BEA-B78C-68788F415E7D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184E7A0B-B5C0-4E6F-9326-4AE23F2C1818}" srcId="{FE79E37D-BB91-47F1-A32B-4FEBA3FD641B}" destId="{D04376B6-5423-4FC4-BF94-F2A2247C802B}" srcOrd="0" destOrd="0" parTransId="{EE1A9B39-766E-4F4D-93FB-A8B5C031301E}" sibTransId="{21949A6E-BF1D-44A3-A7C6-23B3A6FF0300}"/>
    <dgm:cxn modelId="{21E52A10-6F7A-4B1D-B9D4-E098F2F2AF84}" type="presOf" srcId="{2655FFBF-CAA4-45B8-A21C-517C4CC97096}" destId="{43623003-4443-4ECC-8108-7D46F35290A8}" srcOrd="0" destOrd="0" presId="urn:microsoft.com/office/officeart/2018/2/layout/IconVerticalSolidList"/>
    <dgm:cxn modelId="{B1977026-43B8-4A68-949A-EACEFAB36B81}" type="presOf" srcId="{FE79E37D-BB91-47F1-A32B-4FEBA3FD641B}" destId="{8AE4BD1F-8A9D-4FAF-BAA8-24767C4A1E49}" srcOrd="0" destOrd="0" presId="urn:microsoft.com/office/officeart/2018/2/layout/IconVerticalSolidList"/>
    <dgm:cxn modelId="{BE720248-9E0D-4E3F-806A-5E907CEC3668}" srcId="{FE79E37D-BB91-47F1-A32B-4FEBA3FD641B}" destId="{2655FFBF-CAA4-45B8-A21C-517C4CC97096}" srcOrd="2" destOrd="0" parTransId="{198FA77E-8629-4F83-8CC0-4C6CA59FE0FC}" sibTransId="{CF04E97D-C990-4C27-A194-EFF69C6808B6}"/>
    <dgm:cxn modelId="{5AF1836B-EE38-4112-92F7-539EB7084446}" type="presOf" srcId="{34843B3D-BE68-4BEA-B78C-68788F415E7D}" destId="{DE0B26FF-D7D0-42AD-89BC-8520E2B352AB}" srcOrd="0" destOrd="0" presId="urn:microsoft.com/office/officeart/2018/2/layout/IconVerticalSolidList"/>
    <dgm:cxn modelId="{09EB52A7-DDBE-4480-A660-24C20BF51010}" type="presOf" srcId="{D04376B6-5423-4FC4-BF94-F2A2247C802B}" destId="{C06A96F7-8BE6-4E84-A3CC-CF663D664613}" srcOrd="0" destOrd="0" presId="urn:microsoft.com/office/officeart/2018/2/layout/IconVerticalSolidList"/>
    <dgm:cxn modelId="{C9CAC8C1-0A5C-4436-B204-763922B03CCD}" type="presOf" srcId="{058C5B5B-B3B8-4949-9926-56DF99B4E538}" destId="{16F5FECC-4190-4B84-A7EB-EA850A634718}" srcOrd="0" destOrd="0" presId="urn:microsoft.com/office/officeart/2018/2/layout/IconVerticalSolidList"/>
    <dgm:cxn modelId="{B20F70C9-D36C-4A3D-BECB-B683CBC0CB97}" srcId="{FE79E37D-BB91-47F1-A32B-4FEBA3FD641B}" destId="{34843B3D-BE68-4BEA-B78C-68788F415E7D}" srcOrd="3" destOrd="0" parTransId="{591F8381-029D-4C34-A55B-40BBC431296D}" sibTransId="{BF96AB6B-694B-4A1C-915E-D95D3914C09E}"/>
    <dgm:cxn modelId="{F272F0D6-7AC4-4079-AECC-12D5970E9ECA}" srcId="{FE79E37D-BB91-47F1-A32B-4FEBA3FD641B}" destId="{058C5B5B-B3B8-4949-9926-56DF99B4E538}" srcOrd="1" destOrd="0" parTransId="{2AF4D226-60DB-4FED-AE9A-82B62C65F34F}" sibTransId="{972CF547-B33F-454C-A12C-D902F699341E}"/>
    <dgm:cxn modelId="{E2CC7EA5-208E-4EE0-86F5-63846336DB62}" type="presParOf" srcId="{8AE4BD1F-8A9D-4FAF-BAA8-24767C4A1E49}" destId="{F7171D06-F757-47DC-B851-969E99F93216}" srcOrd="0" destOrd="0" presId="urn:microsoft.com/office/officeart/2018/2/layout/IconVerticalSolidList"/>
    <dgm:cxn modelId="{FF9DF96E-5163-4355-831D-89FE9CF73578}" type="presParOf" srcId="{F7171D06-F757-47DC-B851-969E99F93216}" destId="{B165FEAE-1E49-480E-A694-A5F320E16EB4}" srcOrd="0" destOrd="0" presId="urn:microsoft.com/office/officeart/2018/2/layout/IconVerticalSolidList"/>
    <dgm:cxn modelId="{8522CA78-1C16-4FE0-8572-4438325FE0EE}" type="presParOf" srcId="{F7171D06-F757-47DC-B851-969E99F93216}" destId="{B419EEDA-3D44-4565-8E47-BA531CAC20D9}" srcOrd="1" destOrd="0" presId="urn:microsoft.com/office/officeart/2018/2/layout/IconVerticalSolidList"/>
    <dgm:cxn modelId="{A86AEAFC-691C-46ED-BB0E-8F0C5C50FE0F}" type="presParOf" srcId="{F7171D06-F757-47DC-B851-969E99F93216}" destId="{725ECDD7-6FA1-4B14-936A-D3ABDA07F26B}" srcOrd="2" destOrd="0" presId="urn:microsoft.com/office/officeart/2018/2/layout/IconVerticalSolidList"/>
    <dgm:cxn modelId="{7DA71E8E-E56E-495B-9DEE-D263D2207E42}" type="presParOf" srcId="{F7171D06-F757-47DC-B851-969E99F93216}" destId="{C06A96F7-8BE6-4E84-A3CC-CF663D664613}" srcOrd="3" destOrd="0" presId="urn:microsoft.com/office/officeart/2018/2/layout/IconVerticalSolidList"/>
    <dgm:cxn modelId="{01FC4E83-C274-4E2C-95CD-87F83F883820}" type="presParOf" srcId="{8AE4BD1F-8A9D-4FAF-BAA8-24767C4A1E49}" destId="{45D10DA1-ECB9-4D6C-B625-C06828BE0316}" srcOrd="1" destOrd="0" presId="urn:microsoft.com/office/officeart/2018/2/layout/IconVerticalSolidList"/>
    <dgm:cxn modelId="{51F44BA6-45C2-4246-9FDB-080692779216}" type="presParOf" srcId="{8AE4BD1F-8A9D-4FAF-BAA8-24767C4A1E49}" destId="{FB31BDEA-FB8C-4DD4-BAE4-D4F431D565F5}" srcOrd="2" destOrd="0" presId="urn:microsoft.com/office/officeart/2018/2/layout/IconVerticalSolidList"/>
    <dgm:cxn modelId="{01E0E624-3B8C-4475-9611-DEB29EC66A40}" type="presParOf" srcId="{FB31BDEA-FB8C-4DD4-BAE4-D4F431D565F5}" destId="{37D0BD99-9D41-4180-943E-70994074E6D5}" srcOrd="0" destOrd="0" presId="urn:microsoft.com/office/officeart/2018/2/layout/IconVerticalSolidList"/>
    <dgm:cxn modelId="{86762523-53B8-4204-BA24-E61A7D01A08F}" type="presParOf" srcId="{FB31BDEA-FB8C-4DD4-BAE4-D4F431D565F5}" destId="{5B03D10F-4001-4079-A0D8-AFF227ECCBED}" srcOrd="1" destOrd="0" presId="urn:microsoft.com/office/officeart/2018/2/layout/IconVerticalSolidList"/>
    <dgm:cxn modelId="{5EC2987F-A823-4012-8532-9CEB9646DB8A}" type="presParOf" srcId="{FB31BDEA-FB8C-4DD4-BAE4-D4F431D565F5}" destId="{2E5800ED-4E0F-41D8-921F-6D94CB00FDCA}" srcOrd="2" destOrd="0" presId="urn:microsoft.com/office/officeart/2018/2/layout/IconVerticalSolidList"/>
    <dgm:cxn modelId="{9B46A58B-4401-4FF6-8841-750DD11FCE2E}" type="presParOf" srcId="{FB31BDEA-FB8C-4DD4-BAE4-D4F431D565F5}" destId="{16F5FECC-4190-4B84-A7EB-EA850A634718}" srcOrd="3" destOrd="0" presId="urn:microsoft.com/office/officeart/2018/2/layout/IconVerticalSolidList"/>
    <dgm:cxn modelId="{6716EF9A-5484-40F8-B694-DBC0F2D7800E}" type="presParOf" srcId="{8AE4BD1F-8A9D-4FAF-BAA8-24767C4A1E49}" destId="{F8D23270-7E18-43D1-9445-45DAB6AB1C72}" srcOrd="3" destOrd="0" presId="urn:microsoft.com/office/officeart/2018/2/layout/IconVerticalSolidList"/>
    <dgm:cxn modelId="{F9AF90DA-3DEA-43D9-AFD3-06FBC74A1A2B}" type="presParOf" srcId="{8AE4BD1F-8A9D-4FAF-BAA8-24767C4A1E49}" destId="{29D10D55-5030-4C3C-BC18-4D2515564D0F}" srcOrd="4" destOrd="0" presId="urn:microsoft.com/office/officeart/2018/2/layout/IconVerticalSolidList"/>
    <dgm:cxn modelId="{372DC56B-2467-4A6F-9F36-34D9766C4040}" type="presParOf" srcId="{29D10D55-5030-4C3C-BC18-4D2515564D0F}" destId="{499ABB30-E4B4-410F-96D9-DF08CCC2680A}" srcOrd="0" destOrd="0" presId="urn:microsoft.com/office/officeart/2018/2/layout/IconVerticalSolidList"/>
    <dgm:cxn modelId="{BB1F283F-085C-4BC2-A013-9A5693EB31B8}" type="presParOf" srcId="{29D10D55-5030-4C3C-BC18-4D2515564D0F}" destId="{8635DC88-AAED-45B4-882C-5EF3E516E03B}" srcOrd="1" destOrd="0" presId="urn:microsoft.com/office/officeart/2018/2/layout/IconVerticalSolidList"/>
    <dgm:cxn modelId="{678A8AB7-0034-44B3-A5B9-097E6C71FF56}" type="presParOf" srcId="{29D10D55-5030-4C3C-BC18-4D2515564D0F}" destId="{9434A076-C60C-49D6-B8B0-29261D7E0547}" srcOrd="2" destOrd="0" presId="urn:microsoft.com/office/officeart/2018/2/layout/IconVerticalSolidList"/>
    <dgm:cxn modelId="{5000FD66-BF10-412C-952E-04A04AFCB885}" type="presParOf" srcId="{29D10D55-5030-4C3C-BC18-4D2515564D0F}" destId="{43623003-4443-4ECC-8108-7D46F35290A8}" srcOrd="3" destOrd="0" presId="urn:microsoft.com/office/officeart/2018/2/layout/IconVerticalSolidList"/>
    <dgm:cxn modelId="{C14A9205-B7DD-4F9B-AFBB-DCF8EE1B9811}" type="presParOf" srcId="{8AE4BD1F-8A9D-4FAF-BAA8-24767C4A1E49}" destId="{E5A95DB4-73F6-4218-8B11-EB064C29E452}" srcOrd="5" destOrd="0" presId="urn:microsoft.com/office/officeart/2018/2/layout/IconVerticalSolidList"/>
    <dgm:cxn modelId="{91D6957E-4C7F-42F9-B512-A617F235AD9A}" type="presParOf" srcId="{8AE4BD1F-8A9D-4FAF-BAA8-24767C4A1E49}" destId="{3A929F2F-05D5-485A-8F60-22135464ECC9}" srcOrd="6" destOrd="0" presId="urn:microsoft.com/office/officeart/2018/2/layout/IconVerticalSolidList"/>
    <dgm:cxn modelId="{34544A6D-D0AA-4CDB-A817-06355AE5616C}" type="presParOf" srcId="{3A929F2F-05D5-485A-8F60-22135464ECC9}" destId="{A109777E-7D0E-4747-8F4D-E3381C9909C6}" srcOrd="0" destOrd="0" presId="urn:microsoft.com/office/officeart/2018/2/layout/IconVerticalSolidList"/>
    <dgm:cxn modelId="{0C9C1C8C-0D41-4ED6-BB96-153490140C0E}" type="presParOf" srcId="{3A929F2F-05D5-485A-8F60-22135464ECC9}" destId="{8B00A53C-F07F-4FDC-8DF5-0DD31368958B}" srcOrd="1" destOrd="0" presId="urn:microsoft.com/office/officeart/2018/2/layout/IconVerticalSolidList"/>
    <dgm:cxn modelId="{5377283E-149D-449C-B226-19AAEF989D21}" type="presParOf" srcId="{3A929F2F-05D5-485A-8F60-22135464ECC9}" destId="{C18B6EFC-F3A7-4278-8030-49BEB81C4719}" srcOrd="2" destOrd="0" presId="urn:microsoft.com/office/officeart/2018/2/layout/IconVerticalSolidList"/>
    <dgm:cxn modelId="{AD476FCC-5B8B-4B38-8DB1-CA4F0CB043C1}" type="presParOf" srcId="{3A929F2F-05D5-485A-8F60-22135464ECC9}" destId="{DE0B26FF-D7D0-42AD-89BC-8520E2B352A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0CF1F73-A8E6-4FAB-BB8F-242E321ED27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A1F35BE-2F4C-44F4-81B5-0515D42D4F84}">
      <dgm:prSet custT="1"/>
      <dgm:spPr/>
      <dgm:t>
        <a:bodyPr/>
        <a:lstStyle/>
        <a:p>
          <a:r>
            <a:rPr lang="en-GB" sz="1500" b="0" dirty="0">
              <a:latin typeface="Arial" panose="020B0604020202020204" pitchFamily="34" charset="0"/>
              <a:cs typeface="Arial" panose="020B0604020202020204" pitchFamily="34" charset="0"/>
            </a:rPr>
            <a:t>Old Chinese traditional medicine</a:t>
          </a:r>
          <a:endParaRPr lang="en-US" sz="15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2D593AF-1BBD-4D03-9983-A0CF9FA6DC4D}" type="parTrans" cxnId="{C23307B2-CF03-4B9B-AF8F-1D6C374A7E1A}">
      <dgm:prSet/>
      <dgm:spPr/>
      <dgm:t>
        <a:bodyPr/>
        <a:lstStyle/>
        <a:p>
          <a:endParaRPr lang="en-US"/>
        </a:p>
      </dgm:t>
    </dgm:pt>
    <dgm:pt modelId="{82B65565-8DFF-4A47-8333-FA055042562A}" type="sibTrans" cxnId="{C23307B2-CF03-4B9B-AF8F-1D6C374A7E1A}">
      <dgm:prSet/>
      <dgm:spPr/>
      <dgm:t>
        <a:bodyPr/>
        <a:lstStyle/>
        <a:p>
          <a:endParaRPr lang="en-US"/>
        </a:p>
      </dgm:t>
    </dgm:pt>
    <dgm:pt modelId="{C47D0A15-299A-4975-BDF7-65B9673D737C}">
      <dgm:prSet custT="1"/>
      <dgm:spPr/>
      <dgm:t>
        <a:bodyPr/>
        <a:lstStyle/>
        <a:p>
          <a:r>
            <a:rPr lang="en-GB" sz="1500" b="0" dirty="0">
              <a:latin typeface="Arial" panose="020B0604020202020204" pitchFamily="34" charset="0"/>
              <a:cs typeface="Arial" panose="020B0604020202020204" pitchFamily="34" charset="0"/>
            </a:rPr>
            <a:t>Boost well being </a:t>
          </a:r>
          <a:endParaRPr lang="en-US" sz="15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0AB21B2-7970-4506-9EAA-41A4ABBD3758}" type="parTrans" cxnId="{A397E4BA-1867-4029-93CB-F5E3C1694070}">
      <dgm:prSet/>
      <dgm:spPr/>
      <dgm:t>
        <a:bodyPr/>
        <a:lstStyle/>
        <a:p>
          <a:endParaRPr lang="en-US"/>
        </a:p>
      </dgm:t>
    </dgm:pt>
    <dgm:pt modelId="{FDE5CA96-8428-4495-8287-22A5BBDD2053}" type="sibTrans" cxnId="{A397E4BA-1867-4029-93CB-F5E3C1694070}">
      <dgm:prSet/>
      <dgm:spPr/>
      <dgm:t>
        <a:bodyPr/>
        <a:lstStyle/>
        <a:p>
          <a:endParaRPr lang="en-US"/>
        </a:p>
      </dgm:t>
    </dgm:pt>
    <dgm:pt modelId="{FA3A3AC6-523F-4DAA-93C7-4BE82D223931}">
      <dgm:prSet custT="1"/>
      <dgm:spPr/>
      <dgm:t>
        <a:bodyPr/>
        <a:lstStyle/>
        <a:p>
          <a:r>
            <a:rPr lang="en-GB" sz="1500" b="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Some claim it cures illnesses</a:t>
          </a:r>
          <a:endParaRPr lang="en-US" sz="1500" b="0" dirty="0">
            <a:solidFill>
              <a:schemeClr val="tx1">
                <a:lumMod val="85000"/>
                <a:lumOff val="1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495FB18-86E1-48C9-892F-34C52D2D06D0}" type="parTrans" cxnId="{FB54B579-1712-4CA7-86EB-0B6B526F407A}">
      <dgm:prSet/>
      <dgm:spPr/>
      <dgm:t>
        <a:bodyPr/>
        <a:lstStyle/>
        <a:p>
          <a:endParaRPr lang="en-US"/>
        </a:p>
      </dgm:t>
    </dgm:pt>
    <dgm:pt modelId="{BA444834-1B4E-435F-A661-DE9F33806441}" type="sibTrans" cxnId="{FB54B579-1712-4CA7-86EB-0B6B526F407A}">
      <dgm:prSet/>
      <dgm:spPr/>
      <dgm:t>
        <a:bodyPr/>
        <a:lstStyle/>
        <a:p>
          <a:endParaRPr lang="en-US"/>
        </a:p>
      </dgm:t>
    </dgm:pt>
    <dgm:pt modelId="{0B183735-BD95-48AF-B8C5-CFC31C7B8279}">
      <dgm:prSet custT="1"/>
      <dgm:spPr/>
      <dgm:t>
        <a:bodyPr/>
        <a:lstStyle/>
        <a:p>
          <a:r>
            <a:rPr lang="en-GB" sz="1500" b="0" dirty="0">
              <a:latin typeface="Arial" panose="020B0604020202020204" pitchFamily="34" charset="0"/>
              <a:cs typeface="Arial" panose="020B0604020202020204" pitchFamily="34" charset="0"/>
            </a:rPr>
            <a:t>It’s when needles are inserted into specific points in your body</a:t>
          </a:r>
          <a:endParaRPr lang="en-US" sz="15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4ABAC8C-30C2-47E7-BC9A-477FF2E8E663}" type="parTrans" cxnId="{66C2476C-8FF2-4619-BCE0-0F7351A2F4EF}">
      <dgm:prSet/>
      <dgm:spPr/>
      <dgm:t>
        <a:bodyPr/>
        <a:lstStyle/>
        <a:p>
          <a:endParaRPr lang="en-US"/>
        </a:p>
      </dgm:t>
    </dgm:pt>
    <dgm:pt modelId="{27760193-690E-4C60-9A5E-A4004A696E47}" type="sibTrans" cxnId="{66C2476C-8FF2-4619-BCE0-0F7351A2F4EF}">
      <dgm:prSet/>
      <dgm:spPr/>
      <dgm:t>
        <a:bodyPr/>
        <a:lstStyle/>
        <a:p>
          <a:endParaRPr lang="en-US"/>
        </a:p>
      </dgm:t>
    </dgm:pt>
    <dgm:pt modelId="{6DAAE02F-EA45-4508-8F07-CCB84546EEC4}">
      <dgm:prSet custT="1"/>
      <dgm:spPr/>
      <dgm:t>
        <a:bodyPr/>
        <a:lstStyle/>
        <a:p>
          <a:r>
            <a:rPr lang="en-GB" sz="1500" b="0" dirty="0">
              <a:latin typeface="Arial" panose="020B0604020202020204" pitchFamily="34" charset="0"/>
              <a:cs typeface="Arial" panose="020B0604020202020204" pitchFamily="34" charset="0"/>
            </a:rPr>
            <a:t>Research suggests it can help relieve pain</a:t>
          </a:r>
          <a:endParaRPr lang="en-US" sz="15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B0AD25F-7766-4D8A-94FF-538DB7255EB2}" type="parTrans" cxnId="{9AACB0A0-04E5-455A-967A-A0462DCCF666}">
      <dgm:prSet/>
      <dgm:spPr/>
      <dgm:t>
        <a:bodyPr/>
        <a:lstStyle/>
        <a:p>
          <a:endParaRPr lang="en-US"/>
        </a:p>
      </dgm:t>
    </dgm:pt>
    <dgm:pt modelId="{F53C4492-37BB-42BF-84CF-1B98173B042B}" type="sibTrans" cxnId="{9AACB0A0-04E5-455A-967A-A0462DCCF666}">
      <dgm:prSet/>
      <dgm:spPr/>
      <dgm:t>
        <a:bodyPr/>
        <a:lstStyle/>
        <a:p>
          <a:endParaRPr lang="en-US"/>
        </a:p>
      </dgm:t>
    </dgm:pt>
    <dgm:pt modelId="{7A95E4D2-3270-43BB-AA75-B5B21B2F160A}">
      <dgm:prSet custT="1"/>
      <dgm:spPr/>
      <dgm:t>
        <a:bodyPr/>
        <a:lstStyle/>
        <a:p>
          <a:r>
            <a:rPr lang="en-GB" sz="1500" b="0" dirty="0">
              <a:latin typeface="Arial" panose="020B0604020202020204" pitchFamily="34" charset="0"/>
              <a:cs typeface="Arial" panose="020B0604020202020204" pitchFamily="34" charset="0"/>
            </a:rPr>
            <a:t>Limited evidence for its effectiveness in areas other than pain</a:t>
          </a:r>
          <a:br>
            <a:rPr lang="en-GB" sz="150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GB" sz="1400" dirty="0"/>
          </a:br>
          <a:endParaRPr lang="en-US" sz="1400" dirty="0"/>
        </a:p>
      </dgm:t>
    </dgm:pt>
    <dgm:pt modelId="{5CBB7725-144D-4EC2-AF73-A96265BE21E1}" type="parTrans" cxnId="{A8889017-C9EA-402F-A54D-1B3F44DA4C52}">
      <dgm:prSet/>
      <dgm:spPr/>
      <dgm:t>
        <a:bodyPr/>
        <a:lstStyle/>
        <a:p>
          <a:endParaRPr lang="en-US"/>
        </a:p>
      </dgm:t>
    </dgm:pt>
    <dgm:pt modelId="{E8A4D76D-BF95-4382-AB9F-54B451E8AF7C}" type="sibTrans" cxnId="{A8889017-C9EA-402F-A54D-1B3F44DA4C52}">
      <dgm:prSet/>
      <dgm:spPr/>
      <dgm:t>
        <a:bodyPr/>
        <a:lstStyle/>
        <a:p>
          <a:endParaRPr lang="en-US"/>
        </a:p>
      </dgm:t>
    </dgm:pt>
    <dgm:pt modelId="{351487AA-9EB8-4684-88A2-DA8595AD0BA1}" type="pres">
      <dgm:prSet presAssocID="{30CF1F73-A8E6-4FAB-BB8F-242E321ED277}" presName="root" presStyleCnt="0">
        <dgm:presLayoutVars>
          <dgm:dir/>
          <dgm:resizeHandles val="exact"/>
        </dgm:presLayoutVars>
      </dgm:prSet>
      <dgm:spPr/>
    </dgm:pt>
    <dgm:pt modelId="{6B828E16-92C9-4144-8A36-47015925D102}" type="pres">
      <dgm:prSet presAssocID="{8A1F35BE-2F4C-44F4-81B5-0515D42D4F84}" presName="compNode" presStyleCnt="0"/>
      <dgm:spPr/>
    </dgm:pt>
    <dgm:pt modelId="{73564B7C-8B48-4899-9793-2AC4EB89C1DD}" type="pres">
      <dgm:prSet presAssocID="{8A1F35BE-2F4C-44F4-81B5-0515D42D4F84}" presName="bgRect" presStyleLbl="bgShp" presStyleIdx="0" presStyleCnt="6"/>
      <dgm:spPr>
        <a:solidFill>
          <a:schemeClr val="bg1">
            <a:lumMod val="95000"/>
          </a:schemeClr>
        </a:solidFill>
      </dgm:spPr>
    </dgm:pt>
    <dgm:pt modelId="{9E2C0120-FF68-44D3-BD31-ABD50A1F6D07}" type="pres">
      <dgm:prSet presAssocID="{8A1F35BE-2F4C-44F4-81B5-0515D42D4F84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26A6EFBB-EB25-462D-B101-96AF403C1512}" type="pres">
      <dgm:prSet presAssocID="{8A1F35BE-2F4C-44F4-81B5-0515D42D4F84}" presName="spaceRect" presStyleCnt="0"/>
      <dgm:spPr/>
    </dgm:pt>
    <dgm:pt modelId="{D4FEE027-2131-48E6-A4FA-2383113EEAEB}" type="pres">
      <dgm:prSet presAssocID="{8A1F35BE-2F4C-44F4-81B5-0515D42D4F84}" presName="parTx" presStyleLbl="revTx" presStyleIdx="0" presStyleCnt="6">
        <dgm:presLayoutVars>
          <dgm:chMax val="0"/>
          <dgm:chPref val="0"/>
        </dgm:presLayoutVars>
      </dgm:prSet>
      <dgm:spPr/>
    </dgm:pt>
    <dgm:pt modelId="{87A4456A-EC8B-474B-96A6-72E55D622DA5}" type="pres">
      <dgm:prSet presAssocID="{82B65565-8DFF-4A47-8333-FA055042562A}" presName="sibTrans" presStyleCnt="0"/>
      <dgm:spPr/>
    </dgm:pt>
    <dgm:pt modelId="{AA0435D5-8AF6-4C3E-B418-BB7E7D7D2D6F}" type="pres">
      <dgm:prSet presAssocID="{C47D0A15-299A-4975-BDF7-65B9673D737C}" presName="compNode" presStyleCnt="0"/>
      <dgm:spPr/>
    </dgm:pt>
    <dgm:pt modelId="{1E675645-26CB-48C7-8F7D-EACBEF62D7BD}" type="pres">
      <dgm:prSet presAssocID="{C47D0A15-299A-4975-BDF7-65B9673D737C}" presName="bgRect" presStyleLbl="bgShp" presStyleIdx="1" presStyleCnt="6"/>
      <dgm:spPr>
        <a:solidFill>
          <a:schemeClr val="bg1">
            <a:lumMod val="95000"/>
          </a:schemeClr>
        </a:solidFill>
      </dgm:spPr>
    </dgm:pt>
    <dgm:pt modelId="{DB34522F-CE8B-430C-93F6-3F099AB7F4B2}" type="pres">
      <dgm:prSet presAssocID="{C47D0A15-299A-4975-BDF7-65B9673D737C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FA6B6CFB-E60F-4E7C-9F49-91403E10D839}" type="pres">
      <dgm:prSet presAssocID="{C47D0A15-299A-4975-BDF7-65B9673D737C}" presName="spaceRect" presStyleCnt="0"/>
      <dgm:spPr/>
    </dgm:pt>
    <dgm:pt modelId="{F7B62AB1-E1DD-4BC2-9825-FB2D521008C9}" type="pres">
      <dgm:prSet presAssocID="{C47D0A15-299A-4975-BDF7-65B9673D737C}" presName="parTx" presStyleLbl="revTx" presStyleIdx="1" presStyleCnt="6">
        <dgm:presLayoutVars>
          <dgm:chMax val="0"/>
          <dgm:chPref val="0"/>
        </dgm:presLayoutVars>
      </dgm:prSet>
      <dgm:spPr/>
    </dgm:pt>
    <dgm:pt modelId="{B459F288-4AD0-432F-BAEE-D0675B7DBD4F}" type="pres">
      <dgm:prSet presAssocID="{FDE5CA96-8428-4495-8287-22A5BBDD2053}" presName="sibTrans" presStyleCnt="0"/>
      <dgm:spPr/>
    </dgm:pt>
    <dgm:pt modelId="{8072F159-52EC-4A61-A001-754B414E3813}" type="pres">
      <dgm:prSet presAssocID="{FA3A3AC6-523F-4DAA-93C7-4BE82D223931}" presName="compNode" presStyleCnt="0"/>
      <dgm:spPr/>
    </dgm:pt>
    <dgm:pt modelId="{4A82F11B-AA6E-4BBB-8ABC-457E4E39F48E}" type="pres">
      <dgm:prSet presAssocID="{FA3A3AC6-523F-4DAA-93C7-4BE82D223931}" presName="bgRect" presStyleLbl="bgShp" presStyleIdx="2" presStyleCnt="6"/>
      <dgm:spPr>
        <a:solidFill>
          <a:schemeClr val="bg1">
            <a:lumMod val="95000"/>
          </a:schemeClr>
        </a:solidFill>
      </dgm:spPr>
    </dgm:pt>
    <dgm:pt modelId="{CC70B063-4EF7-4727-8FBB-1DF51D2BFF87}" type="pres">
      <dgm:prSet presAssocID="{FA3A3AC6-523F-4DAA-93C7-4BE82D223931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A172A661-4D31-40BE-B351-34DB05570F79}" type="pres">
      <dgm:prSet presAssocID="{FA3A3AC6-523F-4DAA-93C7-4BE82D223931}" presName="spaceRect" presStyleCnt="0"/>
      <dgm:spPr/>
    </dgm:pt>
    <dgm:pt modelId="{DBADE530-9C0E-4A2C-A776-C56F06D3D744}" type="pres">
      <dgm:prSet presAssocID="{FA3A3AC6-523F-4DAA-93C7-4BE82D223931}" presName="parTx" presStyleLbl="revTx" presStyleIdx="2" presStyleCnt="6">
        <dgm:presLayoutVars>
          <dgm:chMax val="0"/>
          <dgm:chPref val="0"/>
        </dgm:presLayoutVars>
      </dgm:prSet>
      <dgm:spPr/>
    </dgm:pt>
    <dgm:pt modelId="{309B3BF4-910F-47E8-9AF1-8F946464C8D7}" type="pres">
      <dgm:prSet presAssocID="{BA444834-1B4E-435F-A661-DE9F33806441}" presName="sibTrans" presStyleCnt="0"/>
      <dgm:spPr/>
    </dgm:pt>
    <dgm:pt modelId="{E38F2DE9-C5F9-4444-841D-143E6E93D39A}" type="pres">
      <dgm:prSet presAssocID="{0B183735-BD95-48AF-B8C5-CFC31C7B8279}" presName="compNode" presStyleCnt="0"/>
      <dgm:spPr/>
    </dgm:pt>
    <dgm:pt modelId="{2B6EC953-D6C3-4C8B-B865-38D23CC4B80F}" type="pres">
      <dgm:prSet presAssocID="{0B183735-BD95-48AF-B8C5-CFC31C7B8279}" presName="bgRect" presStyleLbl="bgShp" presStyleIdx="3" presStyleCnt="6"/>
      <dgm:spPr>
        <a:solidFill>
          <a:schemeClr val="bg1">
            <a:lumMod val="95000"/>
          </a:schemeClr>
        </a:solidFill>
      </dgm:spPr>
    </dgm:pt>
    <dgm:pt modelId="{87DBC46B-17A9-4E92-B0B8-D4A90549D5D8}" type="pres">
      <dgm:prSet presAssocID="{0B183735-BD95-48AF-B8C5-CFC31C7B8279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edle"/>
        </a:ext>
      </dgm:extLst>
    </dgm:pt>
    <dgm:pt modelId="{41593AEB-ED7C-427C-9BEF-4E73BFC3DA64}" type="pres">
      <dgm:prSet presAssocID="{0B183735-BD95-48AF-B8C5-CFC31C7B8279}" presName="spaceRect" presStyleCnt="0"/>
      <dgm:spPr/>
    </dgm:pt>
    <dgm:pt modelId="{890CCCA9-4C64-4F84-B8EF-A23B2F580FF9}" type="pres">
      <dgm:prSet presAssocID="{0B183735-BD95-48AF-B8C5-CFC31C7B8279}" presName="parTx" presStyleLbl="revTx" presStyleIdx="3" presStyleCnt="6">
        <dgm:presLayoutVars>
          <dgm:chMax val="0"/>
          <dgm:chPref val="0"/>
        </dgm:presLayoutVars>
      </dgm:prSet>
      <dgm:spPr/>
    </dgm:pt>
    <dgm:pt modelId="{7B6719FC-FCE4-4B23-8D29-3DBF4B6C89A1}" type="pres">
      <dgm:prSet presAssocID="{27760193-690E-4C60-9A5E-A4004A696E47}" presName="sibTrans" presStyleCnt="0"/>
      <dgm:spPr/>
    </dgm:pt>
    <dgm:pt modelId="{14EF5EC3-9532-409E-A55A-C21826C11A2B}" type="pres">
      <dgm:prSet presAssocID="{6DAAE02F-EA45-4508-8F07-CCB84546EEC4}" presName="compNode" presStyleCnt="0"/>
      <dgm:spPr/>
    </dgm:pt>
    <dgm:pt modelId="{5F5C4D58-3F59-4518-A0AE-4E338AD36808}" type="pres">
      <dgm:prSet presAssocID="{6DAAE02F-EA45-4508-8F07-CCB84546EEC4}" presName="bgRect" presStyleLbl="bgShp" presStyleIdx="4" presStyleCnt="6"/>
      <dgm:spPr>
        <a:solidFill>
          <a:schemeClr val="bg1">
            <a:lumMod val="95000"/>
          </a:schemeClr>
        </a:solidFill>
      </dgm:spPr>
    </dgm:pt>
    <dgm:pt modelId="{011C5B20-7EAC-46B9-BA98-4880B47DC60E}" type="pres">
      <dgm:prSet presAssocID="{6DAAE02F-EA45-4508-8F07-CCB84546EEC4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8B7837C1-1B93-4B35-BAF9-457965F467DE}" type="pres">
      <dgm:prSet presAssocID="{6DAAE02F-EA45-4508-8F07-CCB84546EEC4}" presName="spaceRect" presStyleCnt="0"/>
      <dgm:spPr/>
    </dgm:pt>
    <dgm:pt modelId="{945C40E4-F899-4E4F-959F-05454EEAB29C}" type="pres">
      <dgm:prSet presAssocID="{6DAAE02F-EA45-4508-8F07-CCB84546EEC4}" presName="parTx" presStyleLbl="revTx" presStyleIdx="4" presStyleCnt="6">
        <dgm:presLayoutVars>
          <dgm:chMax val="0"/>
          <dgm:chPref val="0"/>
        </dgm:presLayoutVars>
      </dgm:prSet>
      <dgm:spPr/>
    </dgm:pt>
    <dgm:pt modelId="{170B9B14-96AA-4974-B97A-15E712EBC85E}" type="pres">
      <dgm:prSet presAssocID="{F53C4492-37BB-42BF-84CF-1B98173B042B}" presName="sibTrans" presStyleCnt="0"/>
      <dgm:spPr/>
    </dgm:pt>
    <dgm:pt modelId="{781DF243-9055-4EEB-A834-A50E86858059}" type="pres">
      <dgm:prSet presAssocID="{7A95E4D2-3270-43BB-AA75-B5B21B2F160A}" presName="compNode" presStyleCnt="0"/>
      <dgm:spPr/>
    </dgm:pt>
    <dgm:pt modelId="{802502AC-20CD-4831-A1C1-2AABC27C33BA}" type="pres">
      <dgm:prSet presAssocID="{7A95E4D2-3270-43BB-AA75-B5B21B2F160A}" presName="bgRect" presStyleLbl="bgShp" presStyleIdx="5" presStyleCnt="6"/>
      <dgm:spPr>
        <a:solidFill>
          <a:schemeClr val="bg1">
            <a:lumMod val="95000"/>
          </a:schemeClr>
        </a:solidFill>
      </dgm:spPr>
    </dgm:pt>
    <dgm:pt modelId="{BC8167BF-E5F5-4E3B-AECB-EEA10DBE4B40}" type="pres">
      <dgm:prSet presAssocID="{7A95E4D2-3270-43BB-AA75-B5B21B2F160A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BAF9A046-6236-45E1-9F1F-23ED4B6DFA82}" type="pres">
      <dgm:prSet presAssocID="{7A95E4D2-3270-43BB-AA75-B5B21B2F160A}" presName="spaceRect" presStyleCnt="0"/>
      <dgm:spPr/>
    </dgm:pt>
    <dgm:pt modelId="{BFDE8264-430F-4F04-829D-C62BE17E97B8}" type="pres">
      <dgm:prSet presAssocID="{7A95E4D2-3270-43BB-AA75-B5B21B2F160A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A8889017-C9EA-402F-A54D-1B3F44DA4C52}" srcId="{30CF1F73-A8E6-4FAB-BB8F-242E321ED277}" destId="{7A95E4D2-3270-43BB-AA75-B5B21B2F160A}" srcOrd="5" destOrd="0" parTransId="{5CBB7725-144D-4EC2-AF73-A96265BE21E1}" sibTransId="{E8A4D76D-BF95-4382-AB9F-54B451E8AF7C}"/>
    <dgm:cxn modelId="{CF96985C-5894-4876-AEBF-6395A1498441}" type="presOf" srcId="{FA3A3AC6-523F-4DAA-93C7-4BE82D223931}" destId="{DBADE530-9C0E-4A2C-A776-C56F06D3D744}" srcOrd="0" destOrd="0" presId="urn:microsoft.com/office/officeart/2018/2/layout/IconVerticalSolidList"/>
    <dgm:cxn modelId="{3D646B6A-14EE-43A8-A5EC-D83406AF8E82}" type="presOf" srcId="{7A95E4D2-3270-43BB-AA75-B5B21B2F160A}" destId="{BFDE8264-430F-4F04-829D-C62BE17E97B8}" srcOrd="0" destOrd="0" presId="urn:microsoft.com/office/officeart/2018/2/layout/IconVerticalSolidList"/>
    <dgm:cxn modelId="{66C2476C-8FF2-4619-BCE0-0F7351A2F4EF}" srcId="{30CF1F73-A8E6-4FAB-BB8F-242E321ED277}" destId="{0B183735-BD95-48AF-B8C5-CFC31C7B8279}" srcOrd="3" destOrd="0" parTransId="{C4ABAC8C-30C2-47E7-BC9A-477FF2E8E663}" sibTransId="{27760193-690E-4C60-9A5E-A4004A696E47}"/>
    <dgm:cxn modelId="{FB54B579-1712-4CA7-86EB-0B6B526F407A}" srcId="{30CF1F73-A8E6-4FAB-BB8F-242E321ED277}" destId="{FA3A3AC6-523F-4DAA-93C7-4BE82D223931}" srcOrd="2" destOrd="0" parTransId="{6495FB18-86E1-48C9-892F-34C52D2D06D0}" sibTransId="{BA444834-1B4E-435F-A661-DE9F33806441}"/>
    <dgm:cxn modelId="{9AACB0A0-04E5-455A-967A-A0462DCCF666}" srcId="{30CF1F73-A8E6-4FAB-BB8F-242E321ED277}" destId="{6DAAE02F-EA45-4508-8F07-CCB84546EEC4}" srcOrd="4" destOrd="0" parTransId="{BB0AD25F-7766-4D8A-94FF-538DB7255EB2}" sibTransId="{F53C4492-37BB-42BF-84CF-1B98173B042B}"/>
    <dgm:cxn modelId="{CFCE7DA3-1105-4CC9-8AA7-CDA4030A270B}" type="presOf" srcId="{8A1F35BE-2F4C-44F4-81B5-0515D42D4F84}" destId="{D4FEE027-2131-48E6-A4FA-2383113EEAEB}" srcOrd="0" destOrd="0" presId="urn:microsoft.com/office/officeart/2018/2/layout/IconVerticalSolidList"/>
    <dgm:cxn modelId="{466CD0A3-F5EA-4EA8-B661-CF9BAE17C76A}" type="presOf" srcId="{0B183735-BD95-48AF-B8C5-CFC31C7B8279}" destId="{890CCCA9-4C64-4F84-B8EF-A23B2F580FF9}" srcOrd="0" destOrd="0" presId="urn:microsoft.com/office/officeart/2018/2/layout/IconVerticalSolidList"/>
    <dgm:cxn modelId="{C23307B2-CF03-4B9B-AF8F-1D6C374A7E1A}" srcId="{30CF1F73-A8E6-4FAB-BB8F-242E321ED277}" destId="{8A1F35BE-2F4C-44F4-81B5-0515D42D4F84}" srcOrd="0" destOrd="0" parTransId="{D2D593AF-1BBD-4D03-9983-A0CF9FA6DC4D}" sibTransId="{82B65565-8DFF-4A47-8333-FA055042562A}"/>
    <dgm:cxn modelId="{A397E4BA-1867-4029-93CB-F5E3C1694070}" srcId="{30CF1F73-A8E6-4FAB-BB8F-242E321ED277}" destId="{C47D0A15-299A-4975-BDF7-65B9673D737C}" srcOrd="1" destOrd="0" parTransId="{B0AB21B2-7970-4506-9EAA-41A4ABBD3758}" sibTransId="{FDE5CA96-8428-4495-8287-22A5BBDD2053}"/>
    <dgm:cxn modelId="{DA5B1CD8-BA7D-4B70-83AE-538045D3E6D1}" type="presOf" srcId="{C47D0A15-299A-4975-BDF7-65B9673D737C}" destId="{F7B62AB1-E1DD-4BC2-9825-FB2D521008C9}" srcOrd="0" destOrd="0" presId="urn:microsoft.com/office/officeart/2018/2/layout/IconVerticalSolidList"/>
    <dgm:cxn modelId="{522669F0-77E1-455C-B416-73A276DBE02D}" type="presOf" srcId="{6DAAE02F-EA45-4508-8F07-CCB84546EEC4}" destId="{945C40E4-F899-4E4F-959F-05454EEAB29C}" srcOrd="0" destOrd="0" presId="urn:microsoft.com/office/officeart/2018/2/layout/IconVerticalSolidList"/>
    <dgm:cxn modelId="{3D470EFF-0818-4FEB-9FFC-C78A6F6A624C}" type="presOf" srcId="{30CF1F73-A8E6-4FAB-BB8F-242E321ED277}" destId="{351487AA-9EB8-4684-88A2-DA8595AD0BA1}" srcOrd="0" destOrd="0" presId="urn:microsoft.com/office/officeart/2018/2/layout/IconVerticalSolidList"/>
    <dgm:cxn modelId="{FBD63363-0E85-46C0-8F35-6302FF3ED637}" type="presParOf" srcId="{351487AA-9EB8-4684-88A2-DA8595AD0BA1}" destId="{6B828E16-92C9-4144-8A36-47015925D102}" srcOrd="0" destOrd="0" presId="urn:microsoft.com/office/officeart/2018/2/layout/IconVerticalSolidList"/>
    <dgm:cxn modelId="{0E9B3D4B-14A2-4D1F-A5A1-9616028E1FD8}" type="presParOf" srcId="{6B828E16-92C9-4144-8A36-47015925D102}" destId="{73564B7C-8B48-4899-9793-2AC4EB89C1DD}" srcOrd="0" destOrd="0" presId="urn:microsoft.com/office/officeart/2018/2/layout/IconVerticalSolidList"/>
    <dgm:cxn modelId="{E3B5FAA8-B377-400E-9C00-F975201986FF}" type="presParOf" srcId="{6B828E16-92C9-4144-8A36-47015925D102}" destId="{9E2C0120-FF68-44D3-BD31-ABD50A1F6D07}" srcOrd="1" destOrd="0" presId="urn:microsoft.com/office/officeart/2018/2/layout/IconVerticalSolidList"/>
    <dgm:cxn modelId="{9C9D5831-A1C1-4BE1-BD2E-C2E9852C7EE1}" type="presParOf" srcId="{6B828E16-92C9-4144-8A36-47015925D102}" destId="{26A6EFBB-EB25-462D-B101-96AF403C1512}" srcOrd="2" destOrd="0" presId="urn:microsoft.com/office/officeart/2018/2/layout/IconVerticalSolidList"/>
    <dgm:cxn modelId="{87BA9C90-FC5A-4284-AD37-C201ECE3FDC7}" type="presParOf" srcId="{6B828E16-92C9-4144-8A36-47015925D102}" destId="{D4FEE027-2131-48E6-A4FA-2383113EEAEB}" srcOrd="3" destOrd="0" presId="urn:microsoft.com/office/officeart/2018/2/layout/IconVerticalSolidList"/>
    <dgm:cxn modelId="{9B4F81BE-2D6E-4DD9-A216-5910331D2A54}" type="presParOf" srcId="{351487AA-9EB8-4684-88A2-DA8595AD0BA1}" destId="{87A4456A-EC8B-474B-96A6-72E55D622DA5}" srcOrd="1" destOrd="0" presId="urn:microsoft.com/office/officeart/2018/2/layout/IconVerticalSolidList"/>
    <dgm:cxn modelId="{12EAD26E-0098-40D0-86A3-46D9B7CAAD04}" type="presParOf" srcId="{351487AA-9EB8-4684-88A2-DA8595AD0BA1}" destId="{AA0435D5-8AF6-4C3E-B418-BB7E7D7D2D6F}" srcOrd="2" destOrd="0" presId="urn:microsoft.com/office/officeart/2018/2/layout/IconVerticalSolidList"/>
    <dgm:cxn modelId="{47C65338-6C8B-406A-86BC-3C5B84CF3444}" type="presParOf" srcId="{AA0435D5-8AF6-4C3E-B418-BB7E7D7D2D6F}" destId="{1E675645-26CB-48C7-8F7D-EACBEF62D7BD}" srcOrd="0" destOrd="0" presId="urn:microsoft.com/office/officeart/2018/2/layout/IconVerticalSolidList"/>
    <dgm:cxn modelId="{823616DC-82A7-4E4C-9B08-5A3E5C6F257D}" type="presParOf" srcId="{AA0435D5-8AF6-4C3E-B418-BB7E7D7D2D6F}" destId="{DB34522F-CE8B-430C-93F6-3F099AB7F4B2}" srcOrd="1" destOrd="0" presId="urn:microsoft.com/office/officeart/2018/2/layout/IconVerticalSolidList"/>
    <dgm:cxn modelId="{76CE2DDB-BD6A-4EAC-B316-79D208839434}" type="presParOf" srcId="{AA0435D5-8AF6-4C3E-B418-BB7E7D7D2D6F}" destId="{FA6B6CFB-E60F-4E7C-9F49-91403E10D839}" srcOrd="2" destOrd="0" presId="urn:microsoft.com/office/officeart/2018/2/layout/IconVerticalSolidList"/>
    <dgm:cxn modelId="{08A22CE1-D50E-4485-B717-9FA493088E0E}" type="presParOf" srcId="{AA0435D5-8AF6-4C3E-B418-BB7E7D7D2D6F}" destId="{F7B62AB1-E1DD-4BC2-9825-FB2D521008C9}" srcOrd="3" destOrd="0" presId="urn:microsoft.com/office/officeart/2018/2/layout/IconVerticalSolidList"/>
    <dgm:cxn modelId="{4E5A04BB-178A-4844-9757-B6A1B4E561A2}" type="presParOf" srcId="{351487AA-9EB8-4684-88A2-DA8595AD0BA1}" destId="{B459F288-4AD0-432F-BAEE-D0675B7DBD4F}" srcOrd="3" destOrd="0" presId="urn:microsoft.com/office/officeart/2018/2/layout/IconVerticalSolidList"/>
    <dgm:cxn modelId="{3CA9BE60-12AC-4019-9DFA-B2BF5E91CE10}" type="presParOf" srcId="{351487AA-9EB8-4684-88A2-DA8595AD0BA1}" destId="{8072F159-52EC-4A61-A001-754B414E3813}" srcOrd="4" destOrd="0" presId="urn:microsoft.com/office/officeart/2018/2/layout/IconVerticalSolidList"/>
    <dgm:cxn modelId="{BCD8E119-FEEC-4537-AF32-9BD3200E4394}" type="presParOf" srcId="{8072F159-52EC-4A61-A001-754B414E3813}" destId="{4A82F11B-AA6E-4BBB-8ABC-457E4E39F48E}" srcOrd="0" destOrd="0" presId="urn:microsoft.com/office/officeart/2018/2/layout/IconVerticalSolidList"/>
    <dgm:cxn modelId="{893F3568-0111-4559-8409-00119BC2342F}" type="presParOf" srcId="{8072F159-52EC-4A61-A001-754B414E3813}" destId="{CC70B063-4EF7-4727-8FBB-1DF51D2BFF87}" srcOrd="1" destOrd="0" presId="urn:microsoft.com/office/officeart/2018/2/layout/IconVerticalSolidList"/>
    <dgm:cxn modelId="{249A04C4-B286-4694-ACC8-14F375C2F5B2}" type="presParOf" srcId="{8072F159-52EC-4A61-A001-754B414E3813}" destId="{A172A661-4D31-40BE-B351-34DB05570F79}" srcOrd="2" destOrd="0" presId="urn:microsoft.com/office/officeart/2018/2/layout/IconVerticalSolidList"/>
    <dgm:cxn modelId="{E0ABD91E-0A28-4B29-8147-CF6976297082}" type="presParOf" srcId="{8072F159-52EC-4A61-A001-754B414E3813}" destId="{DBADE530-9C0E-4A2C-A776-C56F06D3D744}" srcOrd="3" destOrd="0" presId="urn:microsoft.com/office/officeart/2018/2/layout/IconVerticalSolidList"/>
    <dgm:cxn modelId="{CAF90619-B0C9-4375-AEBE-4DB6A105435C}" type="presParOf" srcId="{351487AA-9EB8-4684-88A2-DA8595AD0BA1}" destId="{309B3BF4-910F-47E8-9AF1-8F946464C8D7}" srcOrd="5" destOrd="0" presId="urn:microsoft.com/office/officeart/2018/2/layout/IconVerticalSolidList"/>
    <dgm:cxn modelId="{E9A3FE7B-1C5D-465C-81B5-7209FBF5C5EF}" type="presParOf" srcId="{351487AA-9EB8-4684-88A2-DA8595AD0BA1}" destId="{E38F2DE9-C5F9-4444-841D-143E6E93D39A}" srcOrd="6" destOrd="0" presId="urn:microsoft.com/office/officeart/2018/2/layout/IconVerticalSolidList"/>
    <dgm:cxn modelId="{C105A36E-58F9-4EEF-B739-F7CF1695DEBD}" type="presParOf" srcId="{E38F2DE9-C5F9-4444-841D-143E6E93D39A}" destId="{2B6EC953-D6C3-4C8B-B865-38D23CC4B80F}" srcOrd="0" destOrd="0" presId="urn:microsoft.com/office/officeart/2018/2/layout/IconVerticalSolidList"/>
    <dgm:cxn modelId="{2A6A5781-45FC-4261-B201-9DC58DF73501}" type="presParOf" srcId="{E38F2DE9-C5F9-4444-841D-143E6E93D39A}" destId="{87DBC46B-17A9-4E92-B0B8-D4A90549D5D8}" srcOrd="1" destOrd="0" presId="urn:microsoft.com/office/officeart/2018/2/layout/IconVerticalSolidList"/>
    <dgm:cxn modelId="{BA493CB9-D0F5-478C-8E09-013EC15C05A8}" type="presParOf" srcId="{E38F2DE9-C5F9-4444-841D-143E6E93D39A}" destId="{41593AEB-ED7C-427C-9BEF-4E73BFC3DA64}" srcOrd="2" destOrd="0" presId="urn:microsoft.com/office/officeart/2018/2/layout/IconVerticalSolidList"/>
    <dgm:cxn modelId="{D4CBF917-300A-46C0-8F26-2048D29E2F00}" type="presParOf" srcId="{E38F2DE9-C5F9-4444-841D-143E6E93D39A}" destId="{890CCCA9-4C64-4F84-B8EF-A23B2F580FF9}" srcOrd="3" destOrd="0" presId="urn:microsoft.com/office/officeart/2018/2/layout/IconVerticalSolidList"/>
    <dgm:cxn modelId="{1B6ECAD1-43EF-4CF0-BA82-9AEEDCF39431}" type="presParOf" srcId="{351487AA-9EB8-4684-88A2-DA8595AD0BA1}" destId="{7B6719FC-FCE4-4B23-8D29-3DBF4B6C89A1}" srcOrd="7" destOrd="0" presId="urn:microsoft.com/office/officeart/2018/2/layout/IconVerticalSolidList"/>
    <dgm:cxn modelId="{B09A182A-798D-41E8-8ADA-E0690FF91523}" type="presParOf" srcId="{351487AA-9EB8-4684-88A2-DA8595AD0BA1}" destId="{14EF5EC3-9532-409E-A55A-C21826C11A2B}" srcOrd="8" destOrd="0" presId="urn:microsoft.com/office/officeart/2018/2/layout/IconVerticalSolidList"/>
    <dgm:cxn modelId="{FDD3B916-25F2-4B35-87DA-6540327935A5}" type="presParOf" srcId="{14EF5EC3-9532-409E-A55A-C21826C11A2B}" destId="{5F5C4D58-3F59-4518-A0AE-4E338AD36808}" srcOrd="0" destOrd="0" presId="urn:microsoft.com/office/officeart/2018/2/layout/IconVerticalSolidList"/>
    <dgm:cxn modelId="{A039C232-1F20-48F2-A174-3856AB443ACA}" type="presParOf" srcId="{14EF5EC3-9532-409E-A55A-C21826C11A2B}" destId="{011C5B20-7EAC-46B9-BA98-4880B47DC60E}" srcOrd="1" destOrd="0" presId="urn:microsoft.com/office/officeart/2018/2/layout/IconVerticalSolidList"/>
    <dgm:cxn modelId="{DF44CC06-10BA-4222-B8A4-37B005355BD5}" type="presParOf" srcId="{14EF5EC3-9532-409E-A55A-C21826C11A2B}" destId="{8B7837C1-1B93-4B35-BAF9-457965F467DE}" srcOrd="2" destOrd="0" presId="urn:microsoft.com/office/officeart/2018/2/layout/IconVerticalSolidList"/>
    <dgm:cxn modelId="{66927DCC-FC56-4270-98F3-B4A5C4A8B67C}" type="presParOf" srcId="{14EF5EC3-9532-409E-A55A-C21826C11A2B}" destId="{945C40E4-F899-4E4F-959F-05454EEAB29C}" srcOrd="3" destOrd="0" presId="urn:microsoft.com/office/officeart/2018/2/layout/IconVerticalSolidList"/>
    <dgm:cxn modelId="{6C3B6328-067F-42A4-943F-1EAABCCDB546}" type="presParOf" srcId="{351487AA-9EB8-4684-88A2-DA8595AD0BA1}" destId="{170B9B14-96AA-4974-B97A-15E712EBC85E}" srcOrd="9" destOrd="0" presId="urn:microsoft.com/office/officeart/2018/2/layout/IconVerticalSolidList"/>
    <dgm:cxn modelId="{778B4042-9976-483E-ABC9-14D0DD2F8639}" type="presParOf" srcId="{351487AA-9EB8-4684-88A2-DA8595AD0BA1}" destId="{781DF243-9055-4EEB-A834-A50E86858059}" srcOrd="10" destOrd="0" presId="urn:microsoft.com/office/officeart/2018/2/layout/IconVerticalSolidList"/>
    <dgm:cxn modelId="{1CD3AFC1-0959-46E2-921B-40C7BC6C2420}" type="presParOf" srcId="{781DF243-9055-4EEB-A834-A50E86858059}" destId="{802502AC-20CD-4831-A1C1-2AABC27C33BA}" srcOrd="0" destOrd="0" presId="urn:microsoft.com/office/officeart/2018/2/layout/IconVerticalSolidList"/>
    <dgm:cxn modelId="{D280F888-3C47-48DF-A567-392A5B342756}" type="presParOf" srcId="{781DF243-9055-4EEB-A834-A50E86858059}" destId="{BC8167BF-E5F5-4E3B-AECB-EEA10DBE4B40}" srcOrd="1" destOrd="0" presId="urn:microsoft.com/office/officeart/2018/2/layout/IconVerticalSolidList"/>
    <dgm:cxn modelId="{E3D4BE5C-5FF8-4D98-AF85-73D47AE28582}" type="presParOf" srcId="{781DF243-9055-4EEB-A834-A50E86858059}" destId="{BAF9A046-6236-45E1-9F1F-23ED4B6DFA82}" srcOrd="2" destOrd="0" presId="urn:microsoft.com/office/officeart/2018/2/layout/IconVerticalSolidList"/>
    <dgm:cxn modelId="{ABFEB2AF-DC4E-46C6-936E-031DB37FA4A4}" type="presParOf" srcId="{781DF243-9055-4EEB-A834-A50E86858059}" destId="{BFDE8264-430F-4F04-829D-C62BE17E97B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B0FFDF0-0D72-4426-AEB1-0D079E6C2E77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2DFB4CC7-66DF-4182-B195-1A112AEFDC25}">
      <dgm:prSet custT="1"/>
      <dgm:spPr/>
      <dgm:t>
        <a:bodyPr/>
        <a:lstStyle/>
        <a:p>
          <a:r>
            <a:rPr lang="en-GB" sz="2400">
              <a:latin typeface="Arial" panose="020B0604020202020204" pitchFamily="34" charset="0"/>
              <a:cs typeface="Arial" panose="020B0604020202020204" pitchFamily="34" charset="0"/>
            </a:rPr>
            <a:t>Acupuncture is one of the oldest medical treatments in existence</a:t>
          </a:r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F80E165-6B2F-4F66-A0D4-54983FC56BE2}" type="parTrans" cxnId="{1DA32E5C-B1F1-46C8-AA3C-B682A20B3B90}">
      <dgm:prSet/>
      <dgm:spPr/>
      <dgm:t>
        <a:bodyPr/>
        <a:lstStyle/>
        <a:p>
          <a:endParaRPr lang="en-US"/>
        </a:p>
      </dgm:t>
    </dgm:pt>
    <dgm:pt modelId="{77BE4B88-3401-43A2-8A84-357B9E6E63E4}" type="sibTrans" cxnId="{1DA32E5C-B1F1-46C8-AA3C-B682A20B3B90}">
      <dgm:prSet/>
      <dgm:spPr/>
      <dgm:t>
        <a:bodyPr/>
        <a:lstStyle/>
        <a:p>
          <a:endParaRPr lang="en-US"/>
        </a:p>
      </dgm:t>
    </dgm:pt>
    <dgm:pt modelId="{2792BE5F-EEBF-4E07-ADA0-18BD545E4164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Originating in China more than 2,500 years ago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EE35FD6-B701-486A-B617-F8B26137F43C}" type="parTrans" cxnId="{DE5D6667-B4D0-45A9-B878-6BECC6B86754}">
      <dgm:prSet/>
      <dgm:spPr/>
      <dgm:t>
        <a:bodyPr/>
        <a:lstStyle/>
        <a:p>
          <a:endParaRPr lang="en-US"/>
        </a:p>
      </dgm:t>
    </dgm:pt>
    <dgm:pt modelId="{9DFA3F24-4588-4A0F-BF74-B69710AD3358}" type="sibTrans" cxnId="{DE5D6667-B4D0-45A9-B878-6BECC6B86754}">
      <dgm:prSet/>
      <dgm:spPr/>
      <dgm:t>
        <a:bodyPr/>
        <a:lstStyle/>
        <a:p>
          <a:endParaRPr lang="en-US"/>
        </a:p>
      </dgm:t>
    </dgm:pt>
    <dgm:pt modelId="{1BC3340E-D65E-4836-B6C7-A903DCDC1B8D}">
      <dgm:prSet custT="1"/>
      <dgm:spPr/>
      <dgm:t>
        <a:bodyPr/>
        <a:lstStyle/>
        <a:p>
          <a:r>
            <a:rPr lang="en-GB" sz="2400">
              <a:latin typeface="Arial" panose="020B0604020202020204" pitchFamily="34" charset="0"/>
              <a:cs typeface="Arial" panose="020B0604020202020204" pitchFamily="34" charset="0"/>
            </a:rPr>
            <a:t>(Garden et al 2020)</a:t>
          </a:r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C683C1F-F72C-4F5D-A1EF-02315C7C1630}" type="parTrans" cxnId="{A9E6155C-54B7-4355-8B0D-CE576D5DEA98}">
      <dgm:prSet/>
      <dgm:spPr/>
      <dgm:t>
        <a:bodyPr/>
        <a:lstStyle/>
        <a:p>
          <a:endParaRPr lang="en-US"/>
        </a:p>
      </dgm:t>
    </dgm:pt>
    <dgm:pt modelId="{16AC7E2E-1A24-4944-9590-ADF0E8511CFD}" type="sibTrans" cxnId="{A9E6155C-54B7-4355-8B0D-CE576D5DEA98}">
      <dgm:prSet/>
      <dgm:spPr/>
      <dgm:t>
        <a:bodyPr/>
        <a:lstStyle/>
        <a:p>
          <a:endParaRPr lang="en-US"/>
        </a:p>
      </dgm:t>
    </dgm:pt>
    <dgm:pt modelId="{1426A53C-9CE0-4070-BA0C-F6881ACB3987}" type="pres">
      <dgm:prSet presAssocID="{CB0FFDF0-0D72-4426-AEB1-0D079E6C2E77}" presName="linear" presStyleCnt="0">
        <dgm:presLayoutVars>
          <dgm:animLvl val="lvl"/>
          <dgm:resizeHandles val="exact"/>
        </dgm:presLayoutVars>
      </dgm:prSet>
      <dgm:spPr/>
    </dgm:pt>
    <dgm:pt modelId="{18704198-D966-4DBC-83B9-3C0005F8E396}" type="pres">
      <dgm:prSet presAssocID="{2DFB4CC7-66DF-4182-B195-1A112AEFDC2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81D23A65-1246-4CB8-981F-DA5CF0202153}" type="pres">
      <dgm:prSet presAssocID="{77BE4B88-3401-43A2-8A84-357B9E6E63E4}" presName="spacer" presStyleCnt="0"/>
      <dgm:spPr/>
    </dgm:pt>
    <dgm:pt modelId="{ADEC66B1-A286-45BE-B2DB-AE8B3A69F4A5}" type="pres">
      <dgm:prSet presAssocID="{2792BE5F-EEBF-4E07-ADA0-18BD545E416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1FD31888-7C46-4EE5-A759-6EED27C66261}" type="pres">
      <dgm:prSet presAssocID="{9DFA3F24-4588-4A0F-BF74-B69710AD3358}" presName="spacer" presStyleCnt="0"/>
      <dgm:spPr/>
    </dgm:pt>
    <dgm:pt modelId="{D4F9D9DA-7460-4F89-9114-6DB65D916D3A}" type="pres">
      <dgm:prSet presAssocID="{1BC3340E-D65E-4836-B6C7-A903DCDC1B8D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72CB6C23-8A5C-49E0-A8D7-8048C973CB70}" type="presOf" srcId="{2DFB4CC7-66DF-4182-B195-1A112AEFDC25}" destId="{18704198-D966-4DBC-83B9-3C0005F8E396}" srcOrd="0" destOrd="0" presId="urn:microsoft.com/office/officeart/2005/8/layout/vList2"/>
    <dgm:cxn modelId="{A9E6155C-54B7-4355-8B0D-CE576D5DEA98}" srcId="{CB0FFDF0-0D72-4426-AEB1-0D079E6C2E77}" destId="{1BC3340E-D65E-4836-B6C7-A903DCDC1B8D}" srcOrd="2" destOrd="0" parTransId="{3C683C1F-F72C-4F5D-A1EF-02315C7C1630}" sibTransId="{16AC7E2E-1A24-4944-9590-ADF0E8511CFD}"/>
    <dgm:cxn modelId="{1DA32E5C-B1F1-46C8-AA3C-B682A20B3B90}" srcId="{CB0FFDF0-0D72-4426-AEB1-0D079E6C2E77}" destId="{2DFB4CC7-66DF-4182-B195-1A112AEFDC25}" srcOrd="0" destOrd="0" parTransId="{2F80E165-6B2F-4F66-A0D4-54983FC56BE2}" sibTransId="{77BE4B88-3401-43A2-8A84-357B9E6E63E4}"/>
    <dgm:cxn modelId="{DE5D6667-B4D0-45A9-B878-6BECC6B86754}" srcId="{CB0FFDF0-0D72-4426-AEB1-0D079E6C2E77}" destId="{2792BE5F-EEBF-4E07-ADA0-18BD545E4164}" srcOrd="1" destOrd="0" parTransId="{FEE35FD6-B701-486A-B617-F8B26137F43C}" sibTransId="{9DFA3F24-4588-4A0F-BF74-B69710AD3358}"/>
    <dgm:cxn modelId="{6DD64E8A-7A42-480D-A1EE-79BA0C059F22}" type="presOf" srcId="{1BC3340E-D65E-4836-B6C7-A903DCDC1B8D}" destId="{D4F9D9DA-7460-4F89-9114-6DB65D916D3A}" srcOrd="0" destOrd="0" presId="urn:microsoft.com/office/officeart/2005/8/layout/vList2"/>
    <dgm:cxn modelId="{552DA39B-43B7-45E0-97E3-9DB91CD242C7}" type="presOf" srcId="{2792BE5F-EEBF-4E07-ADA0-18BD545E4164}" destId="{ADEC66B1-A286-45BE-B2DB-AE8B3A69F4A5}" srcOrd="0" destOrd="0" presId="urn:microsoft.com/office/officeart/2005/8/layout/vList2"/>
    <dgm:cxn modelId="{7A780FD2-DCA9-4C77-AFF5-63C05BE52550}" type="presOf" srcId="{CB0FFDF0-0D72-4426-AEB1-0D079E6C2E77}" destId="{1426A53C-9CE0-4070-BA0C-F6881ACB3987}" srcOrd="0" destOrd="0" presId="urn:microsoft.com/office/officeart/2005/8/layout/vList2"/>
    <dgm:cxn modelId="{50F96639-CD76-4811-A75E-0F94A8178346}" type="presParOf" srcId="{1426A53C-9CE0-4070-BA0C-F6881ACB3987}" destId="{18704198-D966-4DBC-83B9-3C0005F8E396}" srcOrd="0" destOrd="0" presId="urn:microsoft.com/office/officeart/2005/8/layout/vList2"/>
    <dgm:cxn modelId="{373E75DF-A6E0-463A-9093-7DDAAE20589A}" type="presParOf" srcId="{1426A53C-9CE0-4070-BA0C-F6881ACB3987}" destId="{81D23A65-1246-4CB8-981F-DA5CF0202153}" srcOrd="1" destOrd="0" presId="urn:microsoft.com/office/officeart/2005/8/layout/vList2"/>
    <dgm:cxn modelId="{467D8AF7-580F-455B-94FB-220EC711EADB}" type="presParOf" srcId="{1426A53C-9CE0-4070-BA0C-F6881ACB3987}" destId="{ADEC66B1-A286-45BE-B2DB-AE8B3A69F4A5}" srcOrd="2" destOrd="0" presId="urn:microsoft.com/office/officeart/2005/8/layout/vList2"/>
    <dgm:cxn modelId="{A6978859-1A87-4C0C-BE70-41D3AC5CE3B7}" type="presParOf" srcId="{1426A53C-9CE0-4070-BA0C-F6881ACB3987}" destId="{1FD31888-7C46-4EE5-A759-6EED27C66261}" srcOrd="3" destOrd="0" presId="urn:microsoft.com/office/officeart/2005/8/layout/vList2"/>
    <dgm:cxn modelId="{A9B0BFD1-9342-4223-9CCD-8035FFDE8DC4}" type="presParOf" srcId="{1426A53C-9CE0-4070-BA0C-F6881ACB3987}" destId="{D4F9D9DA-7460-4F89-9114-6DB65D916D3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06ABD12-5193-4FF6-A985-C1C7604950A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FFAF4753-4F47-4055-9EE2-15F7FFEBE384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In Latin it means needle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F736A9D-319C-470A-AFBC-B3BC6C2EE9EB}" type="parTrans" cxnId="{4D10C484-D2F5-4EEB-A984-19AB4B280BF1}">
      <dgm:prSet/>
      <dgm:spPr/>
      <dgm:t>
        <a:bodyPr/>
        <a:lstStyle/>
        <a:p>
          <a:endParaRPr lang="en-US"/>
        </a:p>
      </dgm:t>
    </dgm:pt>
    <dgm:pt modelId="{20D25EF4-764C-44F1-A59F-5371B1BCB0C6}" type="sibTrans" cxnId="{4D10C484-D2F5-4EEB-A984-19AB4B280BF1}">
      <dgm:prSet/>
      <dgm:spPr/>
      <dgm:t>
        <a:bodyPr/>
        <a:lstStyle/>
        <a:p>
          <a:endParaRPr lang="en-US"/>
        </a:p>
      </dgm:t>
    </dgm:pt>
    <dgm:pt modelId="{BAD180BC-6186-4011-916C-A80F22E06CCB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English word Acupuncture discovered in the 17</a:t>
          </a:r>
          <a:r>
            <a:rPr lang="en-GB" sz="2400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 century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234620C-44BC-437D-8348-3D2AE72178C3}" type="parTrans" cxnId="{21762F41-839D-425B-9DB7-1B17F9AAFA5E}">
      <dgm:prSet/>
      <dgm:spPr/>
      <dgm:t>
        <a:bodyPr/>
        <a:lstStyle/>
        <a:p>
          <a:endParaRPr lang="en-US"/>
        </a:p>
      </dgm:t>
    </dgm:pt>
    <dgm:pt modelId="{13145A28-0399-4642-A750-8847129E3647}" type="sibTrans" cxnId="{21762F41-839D-425B-9DB7-1B17F9AAFA5E}">
      <dgm:prSet/>
      <dgm:spPr/>
      <dgm:t>
        <a:bodyPr/>
        <a:lstStyle/>
        <a:p>
          <a:endParaRPr lang="en-US"/>
        </a:p>
      </dgm:t>
    </dgm:pt>
    <dgm:pt modelId="{5E628688-8BFC-4C32-9280-FF99DAD056A6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It was a technique the Chinese had been using for 2000 years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CC9D793-D64B-494F-8219-517F3D0137AE}" type="parTrans" cxnId="{5C5E4137-CF9F-4BC4-97E5-DC5A3B3898FB}">
      <dgm:prSet/>
      <dgm:spPr/>
      <dgm:t>
        <a:bodyPr/>
        <a:lstStyle/>
        <a:p>
          <a:endParaRPr lang="en-US"/>
        </a:p>
      </dgm:t>
    </dgm:pt>
    <dgm:pt modelId="{5B6E5179-E340-435E-87A8-47B659415E40}" type="sibTrans" cxnId="{5C5E4137-CF9F-4BC4-97E5-DC5A3B3898FB}">
      <dgm:prSet/>
      <dgm:spPr/>
      <dgm:t>
        <a:bodyPr/>
        <a:lstStyle/>
        <a:p>
          <a:endParaRPr lang="en-US"/>
        </a:p>
      </dgm:t>
    </dgm:pt>
    <dgm:pt modelId="{13ED28E7-E449-4ED3-A11B-717CDE8DBDFF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(Definition of Acupuncture, 2020)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D997096-5F16-47F5-ABCB-900F1E41727E}" type="parTrans" cxnId="{742E4C93-770E-4FC5-8764-A107E0BA7429}">
      <dgm:prSet/>
      <dgm:spPr/>
      <dgm:t>
        <a:bodyPr/>
        <a:lstStyle/>
        <a:p>
          <a:endParaRPr lang="en-US"/>
        </a:p>
      </dgm:t>
    </dgm:pt>
    <dgm:pt modelId="{723A3EFD-4B6B-4226-8EE2-0FD423413D81}" type="sibTrans" cxnId="{742E4C93-770E-4FC5-8764-A107E0BA7429}">
      <dgm:prSet/>
      <dgm:spPr/>
      <dgm:t>
        <a:bodyPr/>
        <a:lstStyle/>
        <a:p>
          <a:endParaRPr lang="en-US"/>
        </a:p>
      </dgm:t>
    </dgm:pt>
    <dgm:pt modelId="{4AB208D6-6431-4ABA-B53B-7C6587C66D27}" type="pres">
      <dgm:prSet presAssocID="{306ABD12-5193-4FF6-A985-C1C7604950A6}" presName="linear" presStyleCnt="0">
        <dgm:presLayoutVars>
          <dgm:animLvl val="lvl"/>
          <dgm:resizeHandles val="exact"/>
        </dgm:presLayoutVars>
      </dgm:prSet>
      <dgm:spPr/>
    </dgm:pt>
    <dgm:pt modelId="{E1686440-8748-4193-A7AE-43BDFC46280F}" type="pres">
      <dgm:prSet presAssocID="{FFAF4753-4F47-4055-9EE2-15F7FFEBE38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A2BB84E-72D1-46F0-BCFE-A6CD86193292}" type="pres">
      <dgm:prSet presAssocID="{20D25EF4-764C-44F1-A59F-5371B1BCB0C6}" presName="spacer" presStyleCnt="0"/>
      <dgm:spPr/>
    </dgm:pt>
    <dgm:pt modelId="{421ACADC-8EBF-4F8A-9B17-C386B67F1E86}" type="pres">
      <dgm:prSet presAssocID="{BAD180BC-6186-4011-916C-A80F22E06CC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377CA93-71AC-45FF-8F9A-4A80CB3F7551}" type="pres">
      <dgm:prSet presAssocID="{13145A28-0399-4642-A750-8847129E3647}" presName="spacer" presStyleCnt="0"/>
      <dgm:spPr/>
    </dgm:pt>
    <dgm:pt modelId="{2A91B7A5-AC15-407D-ABA5-1ED6A9B315DE}" type="pres">
      <dgm:prSet presAssocID="{5E628688-8BFC-4C32-9280-FF99DAD056A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2A201A2-90C1-45F3-813E-00AA5DE6836B}" type="pres">
      <dgm:prSet presAssocID="{5B6E5179-E340-435E-87A8-47B659415E40}" presName="spacer" presStyleCnt="0"/>
      <dgm:spPr/>
    </dgm:pt>
    <dgm:pt modelId="{68046F5D-EC24-4B87-A789-4C4252CB1B3D}" type="pres">
      <dgm:prSet presAssocID="{13ED28E7-E449-4ED3-A11B-717CDE8DBDF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531BB22-3F33-44B2-BB4F-3D08E52A5AB3}" type="presOf" srcId="{306ABD12-5193-4FF6-A985-C1C7604950A6}" destId="{4AB208D6-6431-4ABA-B53B-7C6587C66D27}" srcOrd="0" destOrd="0" presId="urn:microsoft.com/office/officeart/2005/8/layout/vList2"/>
    <dgm:cxn modelId="{5C5E4137-CF9F-4BC4-97E5-DC5A3B3898FB}" srcId="{306ABD12-5193-4FF6-A985-C1C7604950A6}" destId="{5E628688-8BFC-4C32-9280-FF99DAD056A6}" srcOrd="2" destOrd="0" parTransId="{0CC9D793-D64B-494F-8219-517F3D0137AE}" sibTransId="{5B6E5179-E340-435E-87A8-47B659415E40}"/>
    <dgm:cxn modelId="{21762F41-839D-425B-9DB7-1B17F9AAFA5E}" srcId="{306ABD12-5193-4FF6-A985-C1C7604950A6}" destId="{BAD180BC-6186-4011-916C-A80F22E06CCB}" srcOrd="1" destOrd="0" parTransId="{2234620C-44BC-437D-8348-3D2AE72178C3}" sibTransId="{13145A28-0399-4642-A750-8847129E3647}"/>
    <dgm:cxn modelId="{4BB4CC6B-A3D2-40F0-A819-51A5BC0FE15B}" type="presOf" srcId="{FFAF4753-4F47-4055-9EE2-15F7FFEBE384}" destId="{E1686440-8748-4193-A7AE-43BDFC46280F}" srcOrd="0" destOrd="0" presId="urn:microsoft.com/office/officeart/2005/8/layout/vList2"/>
    <dgm:cxn modelId="{4D10C484-D2F5-4EEB-A984-19AB4B280BF1}" srcId="{306ABD12-5193-4FF6-A985-C1C7604950A6}" destId="{FFAF4753-4F47-4055-9EE2-15F7FFEBE384}" srcOrd="0" destOrd="0" parTransId="{CF736A9D-319C-470A-AFBC-B3BC6C2EE9EB}" sibTransId="{20D25EF4-764C-44F1-A59F-5371B1BCB0C6}"/>
    <dgm:cxn modelId="{742E4C93-770E-4FC5-8764-A107E0BA7429}" srcId="{306ABD12-5193-4FF6-A985-C1C7604950A6}" destId="{13ED28E7-E449-4ED3-A11B-717CDE8DBDFF}" srcOrd="3" destOrd="0" parTransId="{6D997096-5F16-47F5-ABCB-900F1E41727E}" sibTransId="{723A3EFD-4B6B-4226-8EE2-0FD423413D81}"/>
    <dgm:cxn modelId="{91EBBE9B-679D-47BA-AD46-303B4B77BECB}" type="presOf" srcId="{13ED28E7-E449-4ED3-A11B-717CDE8DBDFF}" destId="{68046F5D-EC24-4B87-A789-4C4252CB1B3D}" srcOrd="0" destOrd="0" presId="urn:microsoft.com/office/officeart/2005/8/layout/vList2"/>
    <dgm:cxn modelId="{93D44ABF-15A6-4A5B-A389-B774AF3E930B}" type="presOf" srcId="{BAD180BC-6186-4011-916C-A80F22E06CCB}" destId="{421ACADC-8EBF-4F8A-9B17-C386B67F1E86}" srcOrd="0" destOrd="0" presId="urn:microsoft.com/office/officeart/2005/8/layout/vList2"/>
    <dgm:cxn modelId="{C9719CF4-D21B-41E8-AF10-863F9ACEB33C}" type="presOf" srcId="{5E628688-8BFC-4C32-9280-FF99DAD056A6}" destId="{2A91B7A5-AC15-407D-ABA5-1ED6A9B315DE}" srcOrd="0" destOrd="0" presId="urn:microsoft.com/office/officeart/2005/8/layout/vList2"/>
    <dgm:cxn modelId="{2EB933DE-45C8-4C1B-9C4B-91B2CBE41286}" type="presParOf" srcId="{4AB208D6-6431-4ABA-B53B-7C6587C66D27}" destId="{E1686440-8748-4193-A7AE-43BDFC46280F}" srcOrd="0" destOrd="0" presId="urn:microsoft.com/office/officeart/2005/8/layout/vList2"/>
    <dgm:cxn modelId="{50E4ABBA-D779-4264-A56D-CD238CD7F26A}" type="presParOf" srcId="{4AB208D6-6431-4ABA-B53B-7C6587C66D27}" destId="{CA2BB84E-72D1-46F0-BCFE-A6CD86193292}" srcOrd="1" destOrd="0" presId="urn:microsoft.com/office/officeart/2005/8/layout/vList2"/>
    <dgm:cxn modelId="{26E62BC3-5184-48B4-B783-A2262558E6C0}" type="presParOf" srcId="{4AB208D6-6431-4ABA-B53B-7C6587C66D27}" destId="{421ACADC-8EBF-4F8A-9B17-C386B67F1E86}" srcOrd="2" destOrd="0" presId="urn:microsoft.com/office/officeart/2005/8/layout/vList2"/>
    <dgm:cxn modelId="{F0F75AD2-12F4-4DF2-9A8D-EEBB755A4E60}" type="presParOf" srcId="{4AB208D6-6431-4ABA-B53B-7C6587C66D27}" destId="{F377CA93-71AC-45FF-8F9A-4A80CB3F7551}" srcOrd="3" destOrd="0" presId="urn:microsoft.com/office/officeart/2005/8/layout/vList2"/>
    <dgm:cxn modelId="{BF93FF64-0C6F-4EFD-97A3-9CF182D04DAA}" type="presParOf" srcId="{4AB208D6-6431-4ABA-B53B-7C6587C66D27}" destId="{2A91B7A5-AC15-407D-ABA5-1ED6A9B315DE}" srcOrd="4" destOrd="0" presId="urn:microsoft.com/office/officeart/2005/8/layout/vList2"/>
    <dgm:cxn modelId="{DB353C25-EC60-49F1-BA1E-83D3441432CA}" type="presParOf" srcId="{4AB208D6-6431-4ABA-B53B-7C6587C66D27}" destId="{02A201A2-90C1-45F3-813E-00AA5DE6836B}" srcOrd="5" destOrd="0" presId="urn:microsoft.com/office/officeart/2005/8/layout/vList2"/>
    <dgm:cxn modelId="{C8A03647-F2CC-4A2E-A134-E65959E723D9}" type="presParOf" srcId="{4AB208D6-6431-4ABA-B53B-7C6587C66D27}" destId="{68046F5D-EC24-4B87-A789-4C4252CB1B3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806707B-9114-4187-AAB5-BB42FA46569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B708A66-97EC-4CD5-866A-DB2FA9BB9E59}">
      <dgm:prSet custT="1"/>
      <dgm:spPr/>
      <dgm:t>
        <a:bodyPr/>
        <a:lstStyle/>
        <a:p>
          <a:r>
            <a:rPr lang="en-GB" sz="2400" b="0" i="0" dirty="0">
              <a:latin typeface="Arial" panose="020B0604020202020204" pitchFamily="34" charset="0"/>
              <a:cs typeface="Arial" panose="020B0604020202020204" pitchFamily="34" charset="0"/>
            </a:rPr>
            <a:t>Acupuncture was invented by Dutch physician ‘Willian Ten </a:t>
          </a:r>
          <a:r>
            <a:rPr lang="en-GB" sz="2400" b="0" i="0" dirty="0" err="1">
              <a:latin typeface="Arial" panose="020B0604020202020204" pitchFamily="34" charset="0"/>
              <a:cs typeface="Arial" panose="020B0604020202020204" pitchFamily="34" charset="0"/>
            </a:rPr>
            <a:t>Thyne</a:t>
          </a:r>
          <a:r>
            <a:rPr lang="en-GB" sz="2400" b="0" i="0" dirty="0">
              <a:latin typeface="Arial" panose="020B0604020202020204" pitchFamily="34" charset="0"/>
              <a:cs typeface="Arial" panose="020B0604020202020204" pitchFamily="34" charset="0"/>
            </a:rPr>
            <a:t>’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08B1B73-377A-4144-9A85-9C3D99E0F252}" type="parTrans" cxnId="{ABF7EE24-208D-4824-B1D9-6E71D69F07A4}">
      <dgm:prSet/>
      <dgm:spPr/>
      <dgm:t>
        <a:bodyPr/>
        <a:lstStyle/>
        <a:p>
          <a:endParaRPr lang="en-US"/>
        </a:p>
      </dgm:t>
    </dgm:pt>
    <dgm:pt modelId="{7BE44D91-09AD-4259-885F-E3968EF678C6}" type="sibTrans" cxnId="{ABF7EE24-208D-4824-B1D9-6E71D69F07A4}">
      <dgm:prSet/>
      <dgm:spPr/>
      <dgm:t>
        <a:bodyPr/>
        <a:lstStyle/>
        <a:p>
          <a:endParaRPr lang="en-US"/>
        </a:p>
      </dgm:t>
    </dgm:pt>
    <dgm:pt modelId="{4C13CF54-AD02-41F3-B515-7C4AF90C409E}">
      <dgm:prSet custT="1"/>
      <dgm:spPr/>
      <dgm:t>
        <a:bodyPr/>
        <a:lstStyle/>
        <a:p>
          <a:r>
            <a:rPr lang="en-GB" sz="2400" b="0" i="0" dirty="0" err="1">
              <a:latin typeface="Arial" panose="020B0604020202020204" pitchFamily="34" charset="0"/>
              <a:cs typeface="Arial" panose="020B0604020202020204" pitchFamily="34" charset="0"/>
            </a:rPr>
            <a:t>Havang</a:t>
          </a:r>
          <a:r>
            <a:rPr lang="en-GB" sz="2400" b="0" i="0" dirty="0">
              <a:latin typeface="Arial" panose="020B0604020202020204" pitchFamily="34" charset="0"/>
              <a:cs typeface="Arial" panose="020B0604020202020204" pitchFamily="34" charset="0"/>
            </a:rPr>
            <a:t> Di is called the father of Acupuncture 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C5F3EFE-EEE9-471F-BF89-FE1F8117096F}" type="parTrans" cxnId="{6C1BDCF9-F48A-47CF-8444-B2668285EDA7}">
      <dgm:prSet/>
      <dgm:spPr/>
      <dgm:t>
        <a:bodyPr/>
        <a:lstStyle/>
        <a:p>
          <a:endParaRPr lang="en-US"/>
        </a:p>
      </dgm:t>
    </dgm:pt>
    <dgm:pt modelId="{6480E599-36C5-43A1-B75D-C1461D610539}" type="sibTrans" cxnId="{6C1BDCF9-F48A-47CF-8444-B2668285EDA7}">
      <dgm:prSet/>
      <dgm:spPr/>
      <dgm:t>
        <a:bodyPr/>
        <a:lstStyle/>
        <a:p>
          <a:endParaRPr lang="en-US"/>
        </a:p>
      </dgm:t>
    </dgm:pt>
    <dgm:pt modelId="{88E4C732-0277-4829-89E0-2962BEEC6257}">
      <dgm:prSet custT="1"/>
      <dgm:spPr/>
      <dgm:t>
        <a:bodyPr/>
        <a:lstStyle/>
        <a:p>
          <a:r>
            <a:rPr lang="en-GB" sz="2400" b="0" i="0" dirty="0">
              <a:latin typeface="Arial" panose="020B0604020202020204" pitchFamily="34" charset="0"/>
              <a:cs typeface="Arial" panose="020B0604020202020204" pitchFamily="34" charset="0"/>
            </a:rPr>
            <a:t>Acupuncture was first introduced in the United States in the 1970s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D563082-B1AC-40E8-BAC2-3E56DEC8ACA1}" type="parTrans" cxnId="{CF035842-09C8-4AD5-8B8F-277476CCC2CD}">
      <dgm:prSet/>
      <dgm:spPr/>
      <dgm:t>
        <a:bodyPr/>
        <a:lstStyle/>
        <a:p>
          <a:endParaRPr lang="en-US"/>
        </a:p>
      </dgm:t>
    </dgm:pt>
    <dgm:pt modelId="{5EA75E24-7252-411F-B00B-78F8D303720E}" type="sibTrans" cxnId="{CF035842-09C8-4AD5-8B8F-277476CCC2CD}">
      <dgm:prSet/>
      <dgm:spPr/>
      <dgm:t>
        <a:bodyPr/>
        <a:lstStyle/>
        <a:p>
          <a:endParaRPr lang="en-US"/>
        </a:p>
      </dgm:t>
    </dgm:pt>
    <dgm:pt modelId="{2F8908D1-F7BA-404D-91AC-865E310B002A}">
      <dgm:prSet custT="1"/>
      <dgm:spPr/>
      <dgm:t>
        <a:bodyPr/>
        <a:lstStyle/>
        <a:p>
          <a:r>
            <a:rPr lang="en-GB" sz="2400" b="0" i="0" dirty="0">
              <a:latin typeface="Arial" panose="020B0604020202020204" pitchFamily="34" charset="0"/>
              <a:cs typeface="Arial" panose="020B0604020202020204" pitchFamily="34" charset="0"/>
            </a:rPr>
            <a:t>About 8.2 billion Americans tried this treatment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82D242F-977B-46AD-BFDA-519321514E1F}" type="parTrans" cxnId="{4520B396-11B8-4042-8AA2-26D43161804A}">
      <dgm:prSet/>
      <dgm:spPr/>
      <dgm:t>
        <a:bodyPr/>
        <a:lstStyle/>
        <a:p>
          <a:endParaRPr lang="en-US"/>
        </a:p>
      </dgm:t>
    </dgm:pt>
    <dgm:pt modelId="{F92DF1C2-B273-48C8-A970-857C43453CA2}" type="sibTrans" cxnId="{4520B396-11B8-4042-8AA2-26D43161804A}">
      <dgm:prSet/>
      <dgm:spPr/>
      <dgm:t>
        <a:bodyPr/>
        <a:lstStyle/>
        <a:p>
          <a:endParaRPr lang="en-US"/>
        </a:p>
      </dgm:t>
    </dgm:pt>
    <dgm:pt modelId="{B1B3DC60-2C54-4066-B2CF-ED4C84ECD7D6}" type="pres">
      <dgm:prSet presAssocID="{9806707B-9114-4187-AAB5-BB42FA46569E}" presName="linear" presStyleCnt="0">
        <dgm:presLayoutVars>
          <dgm:animLvl val="lvl"/>
          <dgm:resizeHandles val="exact"/>
        </dgm:presLayoutVars>
      </dgm:prSet>
      <dgm:spPr/>
    </dgm:pt>
    <dgm:pt modelId="{429DF64D-14E0-4D4F-B1C9-765622268ACE}" type="pres">
      <dgm:prSet presAssocID="{4B708A66-97EC-4CD5-866A-DB2FA9BB9E59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B6D1514-96B9-48B6-98A9-BC5C5E81CB8D}" type="pres">
      <dgm:prSet presAssocID="{7BE44D91-09AD-4259-885F-E3968EF678C6}" presName="spacer" presStyleCnt="0"/>
      <dgm:spPr/>
    </dgm:pt>
    <dgm:pt modelId="{EC072D6B-314C-4E5E-9DF0-1467A2A710E9}" type="pres">
      <dgm:prSet presAssocID="{4C13CF54-AD02-41F3-B515-7C4AF90C409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BD86973-8058-4A97-879F-D74EA6AB2BDE}" type="pres">
      <dgm:prSet presAssocID="{6480E599-36C5-43A1-B75D-C1461D610539}" presName="spacer" presStyleCnt="0"/>
      <dgm:spPr/>
    </dgm:pt>
    <dgm:pt modelId="{AB5086C5-0EA7-43BB-8019-F9E26A7B99E0}" type="pres">
      <dgm:prSet presAssocID="{88E4C732-0277-4829-89E0-2962BEEC6257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76EF340-BA3E-4A53-9343-8A6D32389C1B}" type="pres">
      <dgm:prSet presAssocID="{5EA75E24-7252-411F-B00B-78F8D303720E}" presName="spacer" presStyleCnt="0"/>
      <dgm:spPr/>
    </dgm:pt>
    <dgm:pt modelId="{FA169CEC-3D2C-4AD2-87E6-17F90587FE44}" type="pres">
      <dgm:prSet presAssocID="{2F8908D1-F7BA-404D-91AC-865E310B002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BF7EE24-208D-4824-B1D9-6E71D69F07A4}" srcId="{9806707B-9114-4187-AAB5-BB42FA46569E}" destId="{4B708A66-97EC-4CD5-866A-DB2FA9BB9E59}" srcOrd="0" destOrd="0" parTransId="{308B1B73-377A-4144-9A85-9C3D99E0F252}" sibTransId="{7BE44D91-09AD-4259-885F-E3968EF678C6}"/>
    <dgm:cxn modelId="{015FF440-7334-4D1F-8B18-6C2EE8FD7B6F}" type="presOf" srcId="{9806707B-9114-4187-AAB5-BB42FA46569E}" destId="{B1B3DC60-2C54-4066-B2CF-ED4C84ECD7D6}" srcOrd="0" destOrd="0" presId="urn:microsoft.com/office/officeart/2005/8/layout/vList2"/>
    <dgm:cxn modelId="{CF035842-09C8-4AD5-8B8F-277476CCC2CD}" srcId="{9806707B-9114-4187-AAB5-BB42FA46569E}" destId="{88E4C732-0277-4829-89E0-2962BEEC6257}" srcOrd="2" destOrd="0" parTransId="{6D563082-B1AC-40E8-BAC2-3E56DEC8ACA1}" sibTransId="{5EA75E24-7252-411F-B00B-78F8D303720E}"/>
    <dgm:cxn modelId="{4520B396-11B8-4042-8AA2-26D43161804A}" srcId="{9806707B-9114-4187-AAB5-BB42FA46569E}" destId="{2F8908D1-F7BA-404D-91AC-865E310B002A}" srcOrd="3" destOrd="0" parTransId="{582D242F-977B-46AD-BFDA-519321514E1F}" sibTransId="{F92DF1C2-B273-48C8-A970-857C43453CA2}"/>
    <dgm:cxn modelId="{A51BBD9C-AC3E-44CA-85AE-8C2AB8B81FAC}" type="presOf" srcId="{88E4C732-0277-4829-89E0-2962BEEC6257}" destId="{AB5086C5-0EA7-43BB-8019-F9E26A7B99E0}" srcOrd="0" destOrd="0" presId="urn:microsoft.com/office/officeart/2005/8/layout/vList2"/>
    <dgm:cxn modelId="{A255AC9E-5729-4D7B-BC11-0AE72AA856C0}" type="presOf" srcId="{4C13CF54-AD02-41F3-B515-7C4AF90C409E}" destId="{EC072D6B-314C-4E5E-9DF0-1467A2A710E9}" srcOrd="0" destOrd="0" presId="urn:microsoft.com/office/officeart/2005/8/layout/vList2"/>
    <dgm:cxn modelId="{DE1071C8-377B-4AB3-96BD-1607E9BD2132}" type="presOf" srcId="{2F8908D1-F7BA-404D-91AC-865E310B002A}" destId="{FA169CEC-3D2C-4AD2-87E6-17F90587FE44}" srcOrd="0" destOrd="0" presId="urn:microsoft.com/office/officeart/2005/8/layout/vList2"/>
    <dgm:cxn modelId="{798A73DE-5F85-4096-B99D-778D4AFFB99A}" type="presOf" srcId="{4B708A66-97EC-4CD5-866A-DB2FA9BB9E59}" destId="{429DF64D-14E0-4D4F-B1C9-765622268ACE}" srcOrd="0" destOrd="0" presId="urn:microsoft.com/office/officeart/2005/8/layout/vList2"/>
    <dgm:cxn modelId="{6C1BDCF9-F48A-47CF-8444-B2668285EDA7}" srcId="{9806707B-9114-4187-AAB5-BB42FA46569E}" destId="{4C13CF54-AD02-41F3-B515-7C4AF90C409E}" srcOrd="1" destOrd="0" parTransId="{CC5F3EFE-EEE9-471F-BF89-FE1F8117096F}" sibTransId="{6480E599-36C5-43A1-B75D-C1461D610539}"/>
    <dgm:cxn modelId="{4696B9D1-8475-4727-8E6D-323D5B51A66C}" type="presParOf" srcId="{B1B3DC60-2C54-4066-B2CF-ED4C84ECD7D6}" destId="{429DF64D-14E0-4D4F-B1C9-765622268ACE}" srcOrd="0" destOrd="0" presId="urn:microsoft.com/office/officeart/2005/8/layout/vList2"/>
    <dgm:cxn modelId="{C36898B3-B0C8-4DAA-8D0F-59CAECD8C562}" type="presParOf" srcId="{B1B3DC60-2C54-4066-B2CF-ED4C84ECD7D6}" destId="{FB6D1514-96B9-48B6-98A9-BC5C5E81CB8D}" srcOrd="1" destOrd="0" presId="urn:microsoft.com/office/officeart/2005/8/layout/vList2"/>
    <dgm:cxn modelId="{A0524ADA-23C6-45B8-84DA-26E6BD67525B}" type="presParOf" srcId="{B1B3DC60-2C54-4066-B2CF-ED4C84ECD7D6}" destId="{EC072D6B-314C-4E5E-9DF0-1467A2A710E9}" srcOrd="2" destOrd="0" presId="urn:microsoft.com/office/officeart/2005/8/layout/vList2"/>
    <dgm:cxn modelId="{28311316-E75A-4CDA-BE24-7DDA7151BC57}" type="presParOf" srcId="{B1B3DC60-2C54-4066-B2CF-ED4C84ECD7D6}" destId="{5BD86973-8058-4A97-879F-D74EA6AB2BDE}" srcOrd="3" destOrd="0" presId="urn:microsoft.com/office/officeart/2005/8/layout/vList2"/>
    <dgm:cxn modelId="{13D59381-0DBE-4AED-ACBB-CD10A610F416}" type="presParOf" srcId="{B1B3DC60-2C54-4066-B2CF-ED4C84ECD7D6}" destId="{AB5086C5-0EA7-43BB-8019-F9E26A7B99E0}" srcOrd="4" destOrd="0" presId="urn:microsoft.com/office/officeart/2005/8/layout/vList2"/>
    <dgm:cxn modelId="{2DA31155-10CA-463D-AB24-91ED0F14FBCA}" type="presParOf" srcId="{B1B3DC60-2C54-4066-B2CF-ED4C84ECD7D6}" destId="{D76EF340-BA3E-4A53-9343-8A6D32389C1B}" srcOrd="5" destOrd="0" presId="urn:microsoft.com/office/officeart/2005/8/layout/vList2"/>
    <dgm:cxn modelId="{681495AA-E0F1-40E2-B9CE-C6CA34ADAEEC}" type="presParOf" srcId="{B1B3DC60-2C54-4066-B2CF-ED4C84ECD7D6}" destId="{FA169CEC-3D2C-4AD2-87E6-17F90587FE44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164049B-A12A-4C43-9F53-45B85697D861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2112696-6DEC-4CDD-9650-B298892C9ADC}">
      <dgm:prSet custT="1"/>
      <dgm:spPr/>
      <dgm:t>
        <a:bodyPr/>
        <a:lstStyle/>
        <a:p>
          <a:r>
            <a:rPr lang="en-GB" sz="2000" b="0" i="0" dirty="0">
              <a:latin typeface="Arial" panose="020B0604020202020204" pitchFamily="34" charset="0"/>
              <a:cs typeface="Arial" panose="020B0604020202020204" pitchFamily="34" charset="0"/>
            </a:rPr>
            <a:t>This practice spread to several other countries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4904D51-3B14-40E7-90B6-D3F8C6388D4C}" type="parTrans" cxnId="{3C68263B-9E59-4E03-87A6-9931E591E5E2}">
      <dgm:prSet/>
      <dgm:spPr/>
      <dgm:t>
        <a:bodyPr/>
        <a:lstStyle/>
        <a:p>
          <a:endParaRPr lang="en-US"/>
        </a:p>
      </dgm:t>
    </dgm:pt>
    <dgm:pt modelId="{96DCCDCE-C93D-498E-8355-835F1FC31D67}" type="sibTrans" cxnId="{3C68263B-9E59-4E03-87A6-9931E591E5E2}">
      <dgm:prSet/>
      <dgm:spPr/>
      <dgm:t>
        <a:bodyPr/>
        <a:lstStyle/>
        <a:p>
          <a:endParaRPr lang="en-US"/>
        </a:p>
      </dgm:t>
    </dgm:pt>
    <dgm:pt modelId="{0E0BF3E0-E7D4-4427-B0DA-B14E944C2D78}">
      <dgm:prSet custT="1"/>
      <dgm:spPr/>
      <dgm:t>
        <a:bodyPr/>
        <a:lstStyle/>
        <a:p>
          <a:r>
            <a:rPr lang="en-GB" sz="2000" b="0" i="0" dirty="0">
              <a:latin typeface="Arial" panose="020B0604020202020204" pitchFamily="34" charset="0"/>
              <a:cs typeface="Arial" panose="020B0604020202020204" pitchFamily="34" charset="0"/>
            </a:rPr>
            <a:t>Korea and Japan received the knowledge in the 6</a:t>
          </a:r>
          <a:r>
            <a:rPr lang="en-GB" sz="2000" b="0" i="0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GB" sz="2000" b="0" i="0" dirty="0">
              <a:latin typeface="Arial" panose="020B0604020202020204" pitchFamily="34" charset="0"/>
              <a:cs typeface="Arial" panose="020B0604020202020204" pitchFamily="34" charset="0"/>
            </a:rPr>
            <a:t> century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E58C5C7-DC40-4469-A303-F2C2B04BF86C}" type="parTrans" cxnId="{9DAFCCF7-47FC-49AF-A265-F2F8B0884ED5}">
      <dgm:prSet/>
      <dgm:spPr/>
      <dgm:t>
        <a:bodyPr/>
        <a:lstStyle/>
        <a:p>
          <a:endParaRPr lang="en-US"/>
        </a:p>
      </dgm:t>
    </dgm:pt>
    <dgm:pt modelId="{75B48511-60F1-4BF9-BC05-EB6ED9680A27}" type="sibTrans" cxnId="{9DAFCCF7-47FC-49AF-A265-F2F8B0884ED5}">
      <dgm:prSet/>
      <dgm:spPr/>
      <dgm:t>
        <a:bodyPr/>
        <a:lstStyle/>
        <a:p>
          <a:endParaRPr lang="en-US"/>
        </a:p>
      </dgm:t>
    </dgm:pt>
    <dgm:pt modelId="{300A2B69-4795-4876-BD4D-D3D3BA98233B}">
      <dgm:prSet custT="1"/>
      <dgm:spPr/>
      <dgm:t>
        <a:bodyPr/>
        <a:lstStyle/>
        <a:p>
          <a:r>
            <a:rPr lang="en-GB" sz="2000" b="0" i="0" dirty="0">
              <a:latin typeface="Arial" panose="020B0604020202020204" pitchFamily="34" charset="0"/>
              <a:cs typeface="Arial" panose="020B0604020202020204" pitchFamily="34" charset="0"/>
            </a:rPr>
            <a:t>The French are considered first western civilization to pursue acupuncture and to apply its techniques to clinical practice (Yost, CRNA, MSN, 2015)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B8EF664-4B87-4032-A7D7-A6040ADFD1CF}" type="parTrans" cxnId="{B5842F45-5D2A-44D6-A137-037D567D09C5}">
      <dgm:prSet/>
      <dgm:spPr/>
      <dgm:t>
        <a:bodyPr/>
        <a:lstStyle/>
        <a:p>
          <a:endParaRPr lang="en-US"/>
        </a:p>
      </dgm:t>
    </dgm:pt>
    <dgm:pt modelId="{1FE9F8A9-AF05-4A16-AA9D-46E3971A5C76}" type="sibTrans" cxnId="{B5842F45-5D2A-44D6-A137-037D567D09C5}">
      <dgm:prSet/>
      <dgm:spPr/>
      <dgm:t>
        <a:bodyPr/>
        <a:lstStyle/>
        <a:p>
          <a:endParaRPr lang="en-US"/>
        </a:p>
      </dgm:t>
    </dgm:pt>
    <dgm:pt modelId="{FA883822-3163-4805-97C9-02B23D8F5108}">
      <dgm:prSet custT="1"/>
      <dgm:spPr/>
      <dgm:t>
        <a:bodyPr/>
        <a:lstStyle/>
        <a:p>
          <a:r>
            <a:rPr lang="en-GB" sz="2000" b="0" i="0" dirty="0">
              <a:latin typeface="Arial" panose="020B0604020202020204" pitchFamily="34" charset="0"/>
              <a:cs typeface="Arial" panose="020B0604020202020204" pitchFamily="34" charset="0"/>
            </a:rPr>
            <a:t>America and Britain developed their interest in the 19</a:t>
          </a:r>
          <a:r>
            <a:rPr lang="en-GB" sz="2000" b="0" i="0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GB" sz="2000" b="0" i="0" dirty="0">
              <a:latin typeface="Arial" panose="020B0604020202020204" pitchFamily="34" charset="0"/>
              <a:cs typeface="Arial" panose="020B0604020202020204" pitchFamily="34" charset="0"/>
            </a:rPr>
            <a:t> century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99028CD-9A24-4262-B7ED-218775293054}" type="parTrans" cxnId="{D500AD4D-2790-489A-BF6C-402DCFFB2FBF}">
      <dgm:prSet/>
      <dgm:spPr/>
      <dgm:t>
        <a:bodyPr/>
        <a:lstStyle/>
        <a:p>
          <a:endParaRPr lang="en-US"/>
        </a:p>
      </dgm:t>
    </dgm:pt>
    <dgm:pt modelId="{88A8DE5E-F54D-44DF-A204-2A59CED0C291}" type="sibTrans" cxnId="{D500AD4D-2790-489A-BF6C-402DCFFB2FBF}">
      <dgm:prSet/>
      <dgm:spPr/>
      <dgm:t>
        <a:bodyPr/>
        <a:lstStyle/>
        <a:p>
          <a:endParaRPr lang="en-US"/>
        </a:p>
      </dgm:t>
    </dgm:pt>
    <dgm:pt modelId="{AFF764B1-56C1-4278-A959-61775C80AF8D}">
      <dgm:prSet custT="1"/>
      <dgm:spPr/>
      <dgm:t>
        <a:bodyPr/>
        <a:lstStyle/>
        <a:p>
          <a:r>
            <a:rPr lang="en-GB" sz="2000" b="0" i="0">
              <a:latin typeface="Arial" panose="020B0604020202020204" pitchFamily="34" charset="0"/>
              <a:cs typeface="Arial" panose="020B0604020202020204" pitchFamily="34" charset="0"/>
            </a:rPr>
            <a:t>European physician Ten Rhijne who worked for East India Company described this practice in around 1680 (Dr. Ananya Mandal, 2020)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989FDF7-21A5-4AE2-AD74-C4EB580F99EC}" type="parTrans" cxnId="{9B6B0573-BF6F-42C4-8B42-012B40792D46}">
      <dgm:prSet/>
      <dgm:spPr/>
      <dgm:t>
        <a:bodyPr/>
        <a:lstStyle/>
        <a:p>
          <a:endParaRPr lang="en-US"/>
        </a:p>
      </dgm:t>
    </dgm:pt>
    <dgm:pt modelId="{F8F14E7E-63F3-4C74-B853-747681DE1170}" type="sibTrans" cxnId="{9B6B0573-BF6F-42C4-8B42-012B40792D46}">
      <dgm:prSet/>
      <dgm:spPr/>
      <dgm:t>
        <a:bodyPr/>
        <a:lstStyle/>
        <a:p>
          <a:endParaRPr lang="en-US"/>
        </a:p>
      </dgm:t>
    </dgm:pt>
    <dgm:pt modelId="{DD2AB353-1938-4D6E-A7A0-7A6135969283}" type="pres">
      <dgm:prSet presAssocID="{4164049B-A12A-4C43-9F53-45B85697D861}" presName="linear" presStyleCnt="0">
        <dgm:presLayoutVars>
          <dgm:animLvl val="lvl"/>
          <dgm:resizeHandles val="exact"/>
        </dgm:presLayoutVars>
      </dgm:prSet>
      <dgm:spPr/>
    </dgm:pt>
    <dgm:pt modelId="{4969EE66-389F-42BD-83E0-53C3FD0B3B57}" type="pres">
      <dgm:prSet presAssocID="{A2112696-6DEC-4CDD-9650-B298892C9ADC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CC1C53F2-0517-4E42-893D-FD07A101BC76}" type="pres">
      <dgm:prSet presAssocID="{96DCCDCE-C93D-498E-8355-835F1FC31D67}" presName="spacer" presStyleCnt="0"/>
      <dgm:spPr/>
    </dgm:pt>
    <dgm:pt modelId="{99543F34-DF1C-4F52-9E33-016806016ED0}" type="pres">
      <dgm:prSet presAssocID="{0E0BF3E0-E7D4-4427-B0DA-B14E944C2D7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CD0F61CA-2E9F-4F45-8232-ABDEEC79752C}" type="pres">
      <dgm:prSet presAssocID="{75B48511-60F1-4BF9-BC05-EB6ED9680A27}" presName="spacer" presStyleCnt="0"/>
      <dgm:spPr/>
    </dgm:pt>
    <dgm:pt modelId="{6D52E6EC-CF58-47D3-92A9-21FC1EB74473}" type="pres">
      <dgm:prSet presAssocID="{300A2B69-4795-4876-BD4D-D3D3BA98233B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045D671F-D33C-44EA-9C6D-171ADD678351}" type="pres">
      <dgm:prSet presAssocID="{1FE9F8A9-AF05-4A16-AA9D-46E3971A5C76}" presName="spacer" presStyleCnt="0"/>
      <dgm:spPr/>
    </dgm:pt>
    <dgm:pt modelId="{06C5BD46-7BE1-438E-8450-E102CFF473B5}" type="pres">
      <dgm:prSet presAssocID="{FA883822-3163-4805-97C9-02B23D8F510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F8C19AC3-1570-45E1-8EAC-E08C587090A4}" type="pres">
      <dgm:prSet presAssocID="{88A8DE5E-F54D-44DF-A204-2A59CED0C291}" presName="spacer" presStyleCnt="0"/>
      <dgm:spPr/>
    </dgm:pt>
    <dgm:pt modelId="{EC2E86FC-A384-4E3D-9DFE-04792D7D62DE}" type="pres">
      <dgm:prSet presAssocID="{AFF764B1-56C1-4278-A959-61775C80AF8D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7920B803-0FE7-4417-933D-A8DAABC4C3B0}" type="presOf" srcId="{AFF764B1-56C1-4278-A959-61775C80AF8D}" destId="{EC2E86FC-A384-4E3D-9DFE-04792D7D62DE}" srcOrd="0" destOrd="0" presId="urn:microsoft.com/office/officeart/2005/8/layout/vList2"/>
    <dgm:cxn modelId="{7EA8C61C-BF8A-46F1-BE70-82F93C04C871}" type="presOf" srcId="{FA883822-3163-4805-97C9-02B23D8F5108}" destId="{06C5BD46-7BE1-438E-8450-E102CFF473B5}" srcOrd="0" destOrd="0" presId="urn:microsoft.com/office/officeart/2005/8/layout/vList2"/>
    <dgm:cxn modelId="{3C68263B-9E59-4E03-87A6-9931E591E5E2}" srcId="{4164049B-A12A-4C43-9F53-45B85697D861}" destId="{A2112696-6DEC-4CDD-9650-B298892C9ADC}" srcOrd="0" destOrd="0" parTransId="{44904D51-3B14-40E7-90B6-D3F8C6388D4C}" sibTransId="{96DCCDCE-C93D-498E-8355-835F1FC31D67}"/>
    <dgm:cxn modelId="{B5842F45-5D2A-44D6-A137-037D567D09C5}" srcId="{4164049B-A12A-4C43-9F53-45B85697D861}" destId="{300A2B69-4795-4876-BD4D-D3D3BA98233B}" srcOrd="2" destOrd="0" parTransId="{BB8EF664-4B87-4032-A7D7-A6040ADFD1CF}" sibTransId="{1FE9F8A9-AF05-4A16-AA9D-46E3971A5C76}"/>
    <dgm:cxn modelId="{84429E49-A87A-4692-9D55-DE9ED5176B22}" type="presOf" srcId="{300A2B69-4795-4876-BD4D-D3D3BA98233B}" destId="{6D52E6EC-CF58-47D3-92A9-21FC1EB74473}" srcOrd="0" destOrd="0" presId="urn:microsoft.com/office/officeart/2005/8/layout/vList2"/>
    <dgm:cxn modelId="{D500AD4D-2790-489A-BF6C-402DCFFB2FBF}" srcId="{4164049B-A12A-4C43-9F53-45B85697D861}" destId="{FA883822-3163-4805-97C9-02B23D8F5108}" srcOrd="3" destOrd="0" parTransId="{399028CD-9A24-4262-B7ED-218775293054}" sibTransId="{88A8DE5E-F54D-44DF-A204-2A59CED0C291}"/>
    <dgm:cxn modelId="{9B6B0573-BF6F-42C4-8B42-012B40792D46}" srcId="{4164049B-A12A-4C43-9F53-45B85697D861}" destId="{AFF764B1-56C1-4278-A959-61775C80AF8D}" srcOrd="4" destOrd="0" parTransId="{F989FDF7-21A5-4AE2-AD74-C4EB580F99EC}" sibTransId="{F8F14E7E-63F3-4C74-B853-747681DE1170}"/>
    <dgm:cxn modelId="{F725B55A-45B2-403C-97AF-5D8DC6BFCF71}" type="presOf" srcId="{4164049B-A12A-4C43-9F53-45B85697D861}" destId="{DD2AB353-1938-4D6E-A7A0-7A6135969283}" srcOrd="0" destOrd="0" presId="urn:microsoft.com/office/officeart/2005/8/layout/vList2"/>
    <dgm:cxn modelId="{480A0F7D-3011-4E81-B173-099B600F6A7A}" type="presOf" srcId="{A2112696-6DEC-4CDD-9650-B298892C9ADC}" destId="{4969EE66-389F-42BD-83E0-53C3FD0B3B57}" srcOrd="0" destOrd="0" presId="urn:microsoft.com/office/officeart/2005/8/layout/vList2"/>
    <dgm:cxn modelId="{93927582-8339-4571-9613-02137B4E9037}" type="presOf" srcId="{0E0BF3E0-E7D4-4427-B0DA-B14E944C2D78}" destId="{99543F34-DF1C-4F52-9E33-016806016ED0}" srcOrd="0" destOrd="0" presId="urn:microsoft.com/office/officeart/2005/8/layout/vList2"/>
    <dgm:cxn modelId="{9DAFCCF7-47FC-49AF-A265-F2F8B0884ED5}" srcId="{4164049B-A12A-4C43-9F53-45B85697D861}" destId="{0E0BF3E0-E7D4-4427-B0DA-B14E944C2D78}" srcOrd="1" destOrd="0" parTransId="{1E58C5C7-DC40-4469-A303-F2C2B04BF86C}" sibTransId="{75B48511-60F1-4BF9-BC05-EB6ED9680A27}"/>
    <dgm:cxn modelId="{009954C6-846A-4FB3-9F03-54E102D6E5BD}" type="presParOf" srcId="{DD2AB353-1938-4D6E-A7A0-7A6135969283}" destId="{4969EE66-389F-42BD-83E0-53C3FD0B3B57}" srcOrd="0" destOrd="0" presId="urn:microsoft.com/office/officeart/2005/8/layout/vList2"/>
    <dgm:cxn modelId="{1A7E6799-BFB3-42FD-BB26-0492F7EEC189}" type="presParOf" srcId="{DD2AB353-1938-4D6E-A7A0-7A6135969283}" destId="{CC1C53F2-0517-4E42-893D-FD07A101BC76}" srcOrd="1" destOrd="0" presId="urn:microsoft.com/office/officeart/2005/8/layout/vList2"/>
    <dgm:cxn modelId="{FA56C695-4E27-466C-AAA6-E3A6DCF7CB5F}" type="presParOf" srcId="{DD2AB353-1938-4D6E-A7A0-7A6135969283}" destId="{99543F34-DF1C-4F52-9E33-016806016ED0}" srcOrd="2" destOrd="0" presId="urn:microsoft.com/office/officeart/2005/8/layout/vList2"/>
    <dgm:cxn modelId="{9605C73B-6A28-4B0E-98F7-5AA40AFAEC23}" type="presParOf" srcId="{DD2AB353-1938-4D6E-A7A0-7A6135969283}" destId="{CD0F61CA-2E9F-4F45-8232-ABDEEC79752C}" srcOrd="3" destOrd="0" presId="urn:microsoft.com/office/officeart/2005/8/layout/vList2"/>
    <dgm:cxn modelId="{DB1318A6-6731-466A-A938-692707E92483}" type="presParOf" srcId="{DD2AB353-1938-4D6E-A7A0-7A6135969283}" destId="{6D52E6EC-CF58-47D3-92A9-21FC1EB74473}" srcOrd="4" destOrd="0" presId="urn:microsoft.com/office/officeart/2005/8/layout/vList2"/>
    <dgm:cxn modelId="{6793D9E7-18BB-405E-8D7F-7C7AA50DBB98}" type="presParOf" srcId="{DD2AB353-1938-4D6E-A7A0-7A6135969283}" destId="{045D671F-D33C-44EA-9C6D-171ADD678351}" srcOrd="5" destOrd="0" presId="urn:microsoft.com/office/officeart/2005/8/layout/vList2"/>
    <dgm:cxn modelId="{88E402EC-2292-4838-BFF3-52C2055AECAE}" type="presParOf" srcId="{DD2AB353-1938-4D6E-A7A0-7A6135969283}" destId="{06C5BD46-7BE1-438E-8450-E102CFF473B5}" srcOrd="6" destOrd="0" presId="urn:microsoft.com/office/officeart/2005/8/layout/vList2"/>
    <dgm:cxn modelId="{6B62D095-44FA-494F-AB76-FE2EC0FDE7B3}" type="presParOf" srcId="{DD2AB353-1938-4D6E-A7A0-7A6135969283}" destId="{F8C19AC3-1570-45E1-8EAC-E08C587090A4}" srcOrd="7" destOrd="0" presId="urn:microsoft.com/office/officeart/2005/8/layout/vList2"/>
    <dgm:cxn modelId="{61CC636E-3ECD-45DE-9F4A-404472973AC1}" type="presParOf" srcId="{DD2AB353-1938-4D6E-A7A0-7A6135969283}" destId="{EC2E86FC-A384-4E3D-9DFE-04792D7D62DE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D0E85FC-BDCE-4F95-8C9A-D42D0A129E7D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4D1E613-13E6-449B-81A3-1F8FE0285338}">
      <dgm:prSet custT="1"/>
      <dgm:spPr/>
      <dgm:t>
        <a:bodyPr/>
        <a:lstStyle/>
        <a:p>
          <a:r>
            <a:rPr lang="en-GB" sz="1800" b="0" i="0" dirty="0">
              <a:latin typeface="Arial" panose="020B0604020202020204" pitchFamily="34" charset="0"/>
              <a:cs typeface="Arial" panose="020B0604020202020204" pitchFamily="34" charset="0"/>
            </a:rPr>
            <a:t>Back pain – Acupuncture is more helpful for lower back pain relief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B11D1DA-9522-41DE-93AA-CE0780A5E90D}" type="parTrans" cxnId="{0282BBB1-1C16-4C96-A40E-13E04E143304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2C37000-5FB2-4D74-A4E8-156248BA8A36}" type="sibTrans" cxnId="{0282BBB1-1C16-4C96-A40E-13E04E143304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9F79782-D84A-4841-BF29-AEC975B3E576}">
      <dgm:prSet custT="1"/>
      <dgm:spPr/>
      <dgm:t>
        <a:bodyPr/>
        <a:lstStyle/>
        <a:p>
          <a:r>
            <a:rPr lang="en-GB" sz="1800" b="0" i="0">
              <a:latin typeface="Arial" panose="020B0604020202020204" pitchFamily="34" charset="0"/>
              <a:cs typeface="Arial" panose="020B0604020202020204" pitchFamily="34" charset="0"/>
            </a:rPr>
            <a:t>Neck pain</a:t>
          </a:r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275EEDF-D9F2-4819-B6C9-3ABD941BAF6D}" type="parTrans" cxnId="{4F9AE241-1CF3-4AF7-9665-82D9D3C0B5C5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5511852-A539-4408-9613-7FF09EBB14AB}" type="sibTrans" cxnId="{4F9AE241-1CF3-4AF7-9665-82D9D3C0B5C5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4C0A42F-6E27-44E4-8968-3561EF3124D6}">
      <dgm:prSet custT="1"/>
      <dgm:spPr/>
      <dgm:t>
        <a:bodyPr/>
        <a:lstStyle/>
        <a:p>
          <a:r>
            <a:rPr lang="en-GB" sz="1800" b="0" i="0">
              <a:latin typeface="Arial" panose="020B0604020202020204" pitchFamily="34" charset="0"/>
              <a:cs typeface="Arial" panose="020B0604020202020204" pitchFamily="34" charset="0"/>
            </a:rPr>
            <a:t>Osteoarthritis – Acupuncture works better for knee pain</a:t>
          </a:r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129E479-B646-4413-97FD-9BCA7457B672}" type="parTrans" cxnId="{3E2456B1-101E-4588-A04C-6513AF284729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C5F612F-2B56-4189-828B-9D718C971CE8}" type="sibTrans" cxnId="{3E2456B1-101E-4588-A04C-6513AF284729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7D1C237-403C-4CBC-8F6B-649BA871E213}">
      <dgm:prSet custT="1"/>
      <dgm:spPr/>
      <dgm:t>
        <a:bodyPr/>
        <a:lstStyle/>
        <a:p>
          <a:r>
            <a:rPr lang="en-GB" sz="1800" b="0" i="0" dirty="0">
              <a:latin typeface="Arial" panose="020B0604020202020204" pitchFamily="34" charset="0"/>
              <a:cs typeface="Arial" panose="020B0604020202020204" pitchFamily="34" charset="0"/>
            </a:rPr>
            <a:t>Headaches – positive impact on patients suffering migraines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93D0E21-2F0A-4D24-ABB0-1285518A4164}" type="parTrans" cxnId="{9449A68C-077D-4DED-9DAA-7211C62A8FDA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C99A467-788E-45D6-9689-54535F31FD76}" type="sibTrans" cxnId="{9449A68C-077D-4DED-9DAA-7211C62A8FDA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5149876-78F5-4230-A570-446D0383AA59}">
      <dgm:prSet custT="1"/>
      <dgm:spPr/>
      <dgm:t>
        <a:bodyPr/>
        <a:lstStyle/>
        <a:p>
          <a:r>
            <a:rPr lang="en-GB" sz="1800" b="0" i="0" dirty="0">
              <a:latin typeface="Arial" panose="020B0604020202020204" pitchFamily="34" charset="0"/>
              <a:cs typeface="Arial" panose="020B0604020202020204" pitchFamily="34" charset="0"/>
            </a:rPr>
            <a:t>Other conditions – There is less evidence for the impact of acupuncture on other conditions such as depressions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D90ADC7-B9B1-41E7-9B5E-6DD8D38C0E3C}" type="parTrans" cxnId="{C5014BD4-F6E8-4844-8027-355A8BA2C61C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D78937D-CC2C-4448-8FE6-B4A1E72AB500}" type="sibTrans" cxnId="{C5014BD4-F6E8-4844-8027-355A8BA2C61C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9FB0547-6D19-45E2-8113-31EE247120D7}" type="pres">
      <dgm:prSet presAssocID="{FD0E85FC-BDCE-4F95-8C9A-D42D0A129E7D}" presName="diagram" presStyleCnt="0">
        <dgm:presLayoutVars>
          <dgm:dir/>
          <dgm:resizeHandles val="exact"/>
        </dgm:presLayoutVars>
      </dgm:prSet>
      <dgm:spPr/>
    </dgm:pt>
    <dgm:pt modelId="{B8C172AA-2582-469B-AD4C-3721F4718501}" type="pres">
      <dgm:prSet presAssocID="{A4D1E613-13E6-449B-81A3-1F8FE0285338}" presName="node" presStyleLbl="node1" presStyleIdx="0" presStyleCnt="5">
        <dgm:presLayoutVars>
          <dgm:bulletEnabled val="1"/>
        </dgm:presLayoutVars>
      </dgm:prSet>
      <dgm:spPr/>
    </dgm:pt>
    <dgm:pt modelId="{21B766AA-3989-4902-A878-3BE4CD031B00}" type="pres">
      <dgm:prSet presAssocID="{B2C37000-5FB2-4D74-A4E8-156248BA8A36}" presName="sibTrans" presStyleCnt="0"/>
      <dgm:spPr/>
    </dgm:pt>
    <dgm:pt modelId="{E6F6F177-1B46-4D22-9154-4E71F752C30F}" type="pres">
      <dgm:prSet presAssocID="{C9F79782-D84A-4841-BF29-AEC975B3E576}" presName="node" presStyleLbl="node1" presStyleIdx="1" presStyleCnt="5">
        <dgm:presLayoutVars>
          <dgm:bulletEnabled val="1"/>
        </dgm:presLayoutVars>
      </dgm:prSet>
      <dgm:spPr/>
    </dgm:pt>
    <dgm:pt modelId="{EFE7B2EC-6154-4A29-A063-054F09E416AD}" type="pres">
      <dgm:prSet presAssocID="{D5511852-A539-4408-9613-7FF09EBB14AB}" presName="sibTrans" presStyleCnt="0"/>
      <dgm:spPr/>
    </dgm:pt>
    <dgm:pt modelId="{E7CA069A-D5E4-4FAA-AED3-75D0E6D77794}" type="pres">
      <dgm:prSet presAssocID="{D4C0A42F-6E27-44E4-8968-3561EF3124D6}" presName="node" presStyleLbl="node1" presStyleIdx="2" presStyleCnt="5">
        <dgm:presLayoutVars>
          <dgm:bulletEnabled val="1"/>
        </dgm:presLayoutVars>
      </dgm:prSet>
      <dgm:spPr/>
    </dgm:pt>
    <dgm:pt modelId="{40724C5B-9014-4644-8473-AEBCE9B8C397}" type="pres">
      <dgm:prSet presAssocID="{5C5F612F-2B56-4189-828B-9D718C971CE8}" presName="sibTrans" presStyleCnt="0"/>
      <dgm:spPr/>
    </dgm:pt>
    <dgm:pt modelId="{E6434BA4-2FBA-4BC6-BEB0-64C8AC44A4CD}" type="pres">
      <dgm:prSet presAssocID="{D7D1C237-403C-4CBC-8F6B-649BA871E213}" presName="node" presStyleLbl="node1" presStyleIdx="3" presStyleCnt="5" custScaleX="145966">
        <dgm:presLayoutVars>
          <dgm:bulletEnabled val="1"/>
        </dgm:presLayoutVars>
      </dgm:prSet>
      <dgm:spPr/>
    </dgm:pt>
    <dgm:pt modelId="{4E116326-30EF-4B95-81C7-9BAD85956B43}" type="pres">
      <dgm:prSet presAssocID="{3C99A467-788E-45D6-9689-54535F31FD76}" presName="sibTrans" presStyleCnt="0"/>
      <dgm:spPr/>
    </dgm:pt>
    <dgm:pt modelId="{A22EE891-8A07-40F4-97CD-D2F7298881DA}" type="pres">
      <dgm:prSet presAssocID="{55149876-78F5-4230-A570-446D0383AA59}" presName="node" presStyleLbl="node1" presStyleIdx="4" presStyleCnt="5" custScaleX="134682">
        <dgm:presLayoutVars>
          <dgm:bulletEnabled val="1"/>
        </dgm:presLayoutVars>
      </dgm:prSet>
      <dgm:spPr/>
    </dgm:pt>
  </dgm:ptLst>
  <dgm:cxnLst>
    <dgm:cxn modelId="{5B4CCE24-13C4-4D1F-87D6-FF390C3E4B7C}" type="presOf" srcId="{C9F79782-D84A-4841-BF29-AEC975B3E576}" destId="{E6F6F177-1B46-4D22-9154-4E71F752C30F}" srcOrd="0" destOrd="0" presId="urn:microsoft.com/office/officeart/2005/8/layout/default"/>
    <dgm:cxn modelId="{E5EF5161-632E-4A1B-850A-C8E7CBBDD5A7}" type="presOf" srcId="{D4C0A42F-6E27-44E4-8968-3561EF3124D6}" destId="{E7CA069A-D5E4-4FAA-AED3-75D0E6D77794}" srcOrd="0" destOrd="0" presId="urn:microsoft.com/office/officeart/2005/8/layout/default"/>
    <dgm:cxn modelId="{4F9AE241-1CF3-4AF7-9665-82D9D3C0B5C5}" srcId="{FD0E85FC-BDCE-4F95-8C9A-D42D0A129E7D}" destId="{C9F79782-D84A-4841-BF29-AEC975B3E576}" srcOrd="1" destOrd="0" parTransId="{F275EEDF-D9F2-4819-B6C9-3ABD941BAF6D}" sibTransId="{D5511852-A539-4408-9613-7FF09EBB14AB}"/>
    <dgm:cxn modelId="{56AF6C80-D4C4-43C3-9DEA-F32F46E221C1}" type="presOf" srcId="{D7D1C237-403C-4CBC-8F6B-649BA871E213}" destId="{E6434BA4-2FBA-4BC6-BEB0-64C8AC44A4CD}" srcOrd="0" destOrd="0" presId="urn:microsoft.com/office/officeart/2005/8/layout/default"/>
    <dgm:cxn modelId="{9449A68C-077D-4DED-9DAA-7211C62A8FDA}" srcId="{FD0E85FC-BDCE-4F95-8C9A-D42D0A129E7D}" destId="{D7D1C237-403C-4CBC-8F6B-649BA871E213}" srcOrd="3" destOrd="0" parTransId="{293D0E21-2F0A-4D24-ABB0-1285518A4164}" sibTransId="{3C99A467-788E-45D6-9689-54535F31FD76}"/>
    <dgm:cxn modelId="{260E6EA8-F086-4688-A35F-F5E07EED1280}" type="presOf" srcId="{A4D1E613-13E6-449B-81A3-1F8FE0285338}" destId="{B8C172AA-2582-469B-AD4C-3721F4718501}" srcOrd="0" destOrd="0" presId="urn:microsoft.com/office/officeart/2005/8/layout/default"/>
    <dgm:cxn modelId="{3E2456B1-101E-4588-A04C-6513AF284729}" srcId="{FD0E85FC-BDCE-4F95-8C9A-D42D0A129E7D}" destId="{D4C0A42F-6E27-44E4-8968-3561EF3124D6}" srcOrd="2" destOrd="0" parTransId="{C129E479-B646-4413-97FD-9BCA7457B672}" sibTransId="{5C5F612F-2B56-4189-828B-9D718C971CE8}"/>
    <dgm:cxn modelId="{0282BBB1-1C16-4C96-A40E-13E04E143304}" srcId="{FD0E85FC-BDCE-4F95-8C9A-D42D0A129E7D}" destId="{A4D1E613-13E6-449B-81A3-1F8FE0285338}" srcOrd="0" destOrd="0" parTransId="{EB11D1DA-9522-41DE-93AA-CE0780A5E90D}" sibTransId="{B2C37000-5FB2-4D74-A4E8-156248BA8A36}"/>
    <dgm:cxn modelId="{0C20E1C6-F6F9-4667-9B66-6F30F58996E7}" type="presOf" srcId="{55149876-78F5-4230-A570-446D0383AA59}" destId="{A22EE891-8A07-40F4-97CD-D2F7298881DA}" srcOrd="0" destOrd="0" presId="urn:microsoft.com/office/officeart/2005/8/layout/default"/>
    <dgm:cxn modelId="{4FDF00CF-6381-4B5B-A09E-AD07B0B56E11}" type="presOf" srcId="{FD0E85FC-BDCE-4F95-8C9A-D42D0A129E7D}" destId="{B9FB0547-6D19-45E2-8113-31EE247120D7}" srcOrd="0" destOrd="0" presId="urn:microsoft.com/office/officeart/2005/8/layout/default"/>
    <dgm:cxn modelId="{C5014BD4-F6E8-4844-8027-355A8BA2C61C}" srcId="{FD0E85FC-BDCE-4F95-8C9A-D42D0A129E7D}" destId="{55149876-78F5-4230-A570-446D0383AA59}" srcOrd="4" destOrd="0" parTransId="{CD90ADC7-B9B1-41E7-9B5E-6DD8D38C0E3C}" sibTransId="{7D78937D-CC2C-4448-8FE6-B4A1E72AB500}"/>
    <dgm:cxn modelId="{992F8497-5476-4E4C-83C4-78D1C82D2DDD}" type="presParOf" srcId="{B9FB0547-6D19-45E2-8113-31EE247120D7}" destId="{B8C172AA-2582-469B-AD4C-3721F4718501}" srcOrd="0" destOrd="0" presId="urn:microsoft.com/office/officeart/2005/8/layout/default"/>
    <dgm:cxn modelId="{35421BAF-ADBE-41F2-A373-5B89BB5DDD65}" type="presParOf" srcId="{B9FB0547-6D19-45E2-8113-31EE247120D7}" destId="{21B766AA-3989-4902-A878-3BE4CD031B00}" srcOrd="1" destOrd="0" presId="urn:microsoft.com/office/officeart/2005/8/layout/default"/>
    <dgm:cxn modelId="{5231FE09-B736-4164-80F0-AAFED24A664B}" type="presParOf" srcId="{B9FB0547-6D19-45E2-8113-31EE247120D7}" destId="{E6F6F177-1B46-4D22-9154-4E71F752C30F}" srcOrd="2" destOrd="0" presId="urn:microsoft.com/office/officeart/2005/8/layout/default"/>
    <dgm:cxn modelId="{A0717F4B-4657-4426-AB61-FEC3B6B78CF3}" type="presParOf" srcId="{B9FB0547-6D19-45E2-8113-31EE247120D7}" destId="{EFE7B2EC-6154-4A29-A063-054F09E416AD}" srcOrd="3" destOrd="0" presId="urn:microsoft.com/office/officeart/2005/8/layout/default"/>
    <dgm:cxn modelId="{D58B9FBE-F745-4D45-B4EE-B5C96A1E8164}" type="presParOf" srcId="{B9FB0547-6D19-45E2-8113-31EE247120D7}" destId="{E7CA069A-D5E4-4FAA-AED3-75D0E6D77794}" srcOrd="4" destOrd="0" presId="urn:microsoft.com/office/officeart/2005/8/layout/default"/>
    <dgm:cxn modelId="{D7F8C2B9-1F8E-47ED-8CCC-1C227BC8A89D}" type="presParOf" srcId="{B9FB0547-6D19-45E2-8113-31EE247120D7}" destId="{40724C5B-9014-4644-8473-AEBCE9B8C397}" srcOrd="5" destOrd="0" presId="urn:microsoft.com/office/officeart/2005/8/layout/default"/>
    <dgm:cxn modelId="{49B472E1-2D2E-4A1B-BF05-E84C444CDE52}" type="presParOf" srcId="{B9FB0547-6D19-45E2-8113-31EE247120D7}" destId="{E6434BA4-2FBA-4BC6-BEB0-64C8AC44A4CD}" srcOrd="6" destOrd="0" presId="urn:microsoft.com/office/officeart/2005/8/layout/default"/>
    <dgm:cxn modelId="{5B660F3F-CF64-499C-955E-A1CAA756D4F0}" type="presParOf" srcId="{B9FB0547-6D19-45E2-8113-31EE247120D7}" destId="{4E116326-30EF-4B95-81C7-9BAD85956B43}" srcOrd="7" destOrd="0" presId="urn:microsoft.com/office/officeart/2005/8/layout/default"/>
    <dgm:cxn modelId="{D475A1A1-C56E-497A-97FC-2F13E3979215}" type="presParOf" srcId="{B9FB0547-6D19-45E2-8113-31EE247120D7}" destId="{A22EE891-8A07-40F4-97CD-D2F7298881DA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65FEAE-1E49-480E-A694-A5F320E16EB4}">
      <dsp:nvSpPr>
        <dsp:cNvPr id="0" name=""/>
        <dsp:cNvSpPr/>
      </dsp:nvSpPr>
      <dsp:spPr>
        <a:xfrm>
          <a:off x="0" y="2177"/>
          <a:ext cx="6391275" cy="1103648"/>
        </a:xfrm>
        <a:prstGeom prst="roundRect">
          <a:avLst>
            <a:gd name="adj" fmla="val 10000"/>
          </a:avLst>
        </a:prstGeom>
        <a:solidFill>
          <a:schemeClr val="bg1">
            <a:lumMod val="9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19EEDA-3D44-4565-8E47-BA531CAC20D9}">
      <dsp:nvSpPr>
        <dsp:cNvPr id="0" name=""/>
        <dsp:cNvSpPr/>
      </dsp:nvSpPr>
      <dsp:spPr>
        <a:xfrm>
          <a:off x="333853" y="250498"/>
          <a:ext cx="607006" cy="6070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6A96F7-8BE6-4E84-A3CC-CF663D664613}">
      <dsp:nvSpPr>
        <dsp:cNvPr id="0" name=""/>
        <dsp:cNvSpPr/>
      </dsp:nvSpPr>
      <dsp:spPr>
        <a:xfrm>
          <a:off x="1274714" y="2177"/>
          <a:ext cx="5116560" cy="1103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03" tIns="116803" rIns="116803" bIns="116803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It’s an alternative to our conventional medical treatment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74714" y="2177"/>
        <a:ext cx="5116560" cy="1103648"/>
      </dsp:txXfrm>
    </dsp:sp>
    <dsp:sp modelId="{37D0BD99-9D41-4180-943E-70994074E6D5}">
      <dsp:nvSpPr>
        <dsp:cNvPr id="0" name=""/>
        <dsp:cNvSpPr/>
      </dsp:nvSpPr>
      <dsp:spPr>
        <a:xfrm>
          <a:off x="0" y="1381738"/>
          <a:ext cx="6391275" cy="110364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03D10F-4001-4079-A0D8-AFF227ECCBED}">
      <dsp:nvSpPr>
        <dsp:cNvPr id="0" name=""/>
        <dsp:cNvSpPr/>
      </dsp:nvSpPr>
      <dsp:spPr>
        <a:xfrm>
          <a:off x="333853" y="1630059"/>
          <a:ext cx="607006" cy="6070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F5FECC-4190-4B84-A7EB-EA850A634718}">
      <dsp:nvSpPr>
        <dsp:cNvPr id="0" name=""/>
        <dsp:cNvSpPr/>
      </dsp:nvSpPr>
      <dsp:spPr>
        <a:xfrm>
          <a:off x="1274714" y="1381738"/>
          <a:ext cx="5116560" cy="1103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03" tIns="116803" rIns="116803" bIns="116803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It helps people with cancer feel better (Evans </a:t>
          </a:r>
          <a:r>
            <a:rPr lang="en-GB" sz="1500" i="1" kern="1200" dirty="0">
              <a:latin typeface="Arial" panose="020B0604020202020204" pitchFamily="34" charset="0"/>
              <a:cs typeface="Arial" panose="020B0604020202020204" pitchFamily="34" charset="0"/>
            </a:rPr>
            <a:t>et al</a:t>
          </a: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, 2012) </a:t>
          </a:r>
        </a:p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 err="1">
              <a:latin typeface="Arial" panose="020B0604020202020204" pitchFamily="34" charset="0"/>
              <a:cs typeface="Arial" panose="020B0604020202020204" pitchFamily="34" charset="0"/>
            </a:rPr>
            <a:t>Soliday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 and </a:t>
          </a:r>
          <a:r>
            <a:rPr lang="en-GB" sz="1100" kern="1200" dirty="0" err="1">
              <a:latin typeface="Arial" panose="020B0604020202020204" pitchFamily="34" charset="0"/>
              <a:cs typeface="Arial" panose="020B0604020202020204" pitchFamily="34" charset="0"/>
            </a:rPr>
            <a:t>Hapke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 (2013)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74714" y="1381738"/>
        <a:ext cx="5116560" cy="1103648"/>
      </dsp:txXfrm>
    </dsp:sp>
    <dsp:sp modelId="{499ABB30-E4B4-410F-96D9-DF08CCC2680A}">
      <dsp:nvSpPr>
        <dsp:cNvPr id="0" name=""/>
        <dsp:cNvSpPr/>
      </dsp:nvSpPr>
      <dsp:spPr>
        <a:xfrm>
          <a:off x="0" y="2761299"/>
          <a:ext cx="6391275" cy="110364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35DC88-AAED-45B4-882C-5EF3E516E03B}">
      <dsp:nvSpPr>
        <dsp:cNvPr id="0" name=""/>
        <dsp:cNvSpPr/>
      </dsp:nvSpPr>
      <dsp:spPr>
        <a:xfrm>
          <a:off x="333853" y="3009620"/>
          <a:ext cx="607006" cy="6070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623003-4443-4ECC-8108-7D46F35290A8}">
      <dsp:nvSpPr>
        <dsp:cNvPr id="0" name=""/>
        <dsp:cNvSpPr/>
      </dsp:nvSpPr>
      <dsp:spPr>
        <a:xfrm>
          <a:off x="1274714" y="2761299"/>
          <a:ext cx="5116560" cy="1103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03" tIns="116803" rIns="116803" bIns="116803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It helps people cope better with symptoms caused by cancer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74714" y="2761299"/>
        <a:ext cx="5116560" cy="1103648"/>
      </dsp:txXfrm>
    </dsp:sp>
    <dsp:sp modelId="{A109777E-7D0E-4747-8F4D-E3381C9909C6}">
      <dsp:nvSpPr>
        <dsp:cNvPr id="0" name=""/>
        <dsp:cNvSpPr/>
      </dsp:nvSpPr>
      <dsp:spPr>
        <a:xfrm>
          <a:off x="0" y="4140860"/>
          <a:ext cx="6391275" cy="110364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00A53C-F07F-4FDC-8DF5-0DD31368958B}">
      <dsp:nvSpPr>
        <dsp:cNvPr id="0" name=""/>
        <dsp:cNvSpPr/>
      </dsp:nvSpPr>
      <dsp:spPr>
        <a:xfrm>
          <a:off x="333853" y="4389181"/>
          <a:ext cx="607006" cy="60700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0B26FF-D7D0-42AD-89BC-8520E2B352AB}">
      <dsp:nvSpPr>
        <dsp:cNvPr id="0" name=""/>
        <dsp:cNvSpPr/>
      </dsp:nvSpPr>
      <dsp:spPr>
        <a:xfrm>
          <a:off x="1274714" y="4140860"/>
          <a:ext cx="5116560" cy="1103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03" tIns="116803" rIns="116803" bIns="116803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It helps them find peace and joy</a:t>
          </a:r>
          <a:br>
            <a:rPr lang="en-GB" sz="1500" kern="1200" dirty="0"/>
          </a:br>
          <a:br>
            <a:rPr lang="en-GB" sz="1500" kern="1200" dirty="0"/>
          </a:br>
          <a:br>
            <a:rPr lang="en-GB" sz="1500" kern="1200" dirty="0"/>
          </a:br>
          <a:endParaRPr lang="en-US" sz="1500" kern="1200" dirty="0"/>
        </a:p>
      </dsp:txBody>
      <dsp:txXfrm>
        <a:off x="1274714" y="4140860"/>
        <a:ext cx="5116560" cy="110364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564B7C-8B48-4899-9793-2AC4EB89C1DD}">
      <dsp:nvSpPr>
        <dsp:cNvPr id="0" name=""/>
        <dsp:cNvSpPr/>
      </dsp:nvSpPr>
      <dsp:spPr>
        <a:xfrm>
          <a:off x="0" y="4257"/>
          <a:ext cx="6391275" cy="680006"/>
        </a:xfrm>
        <a:prstGeom prst="roundRect">
          <a:avLst>
            <a:gd name="adj" fmla="val 10000"/>
          </a:avLst>
        </a:prstGeom>
        <a:solidFill>
          <a:schemeClr val="bg1">
            <a:lumMod val="9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2C0120-FF68-44D3-BD31-ABD50A1F6D07}">
      <dsp:nvSpPr>
        <dsp:cNvPr id="0" name=""/>
        <dsp:cNvSpPr/>
      </dsp:nvSpPr>
      <dsp:spPr>
        <a:xfrm>
          <a:off x="205701" y="157258"/>
          <a:ext cx="374368" cy="37400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FEE027-2131-48E6-A4FA-2383113EEAEB}">
      <dsp:nvSpPr>
        <dsp:cNvPr id="0" name=""/>
        <dsp:cNvSpPr/>
      </dsp:nvSpPr>
      <dsp:spPr>
        <a:xfrm>
          <a:off x="785772" y="4257"/>
          <a:ext cx="5581702" cy="7225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465" tIns="76465" rIns="76465" bIns="76465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kern="1200" dirty="0">
              <a:latin typeface="Arial" panose="020B0604020202020204" pitchFamily="34" charset="0"/>
              <a:cs typeface="Arial" panose="020B0604020202020204" pitchFamily="34" charset="0"/>
            </a:rPr>
            <a:t>Old Chinese traditional medicine</a:t>
          </a:r>
          <a:endParaRPr lang="en-US" sz="15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85772" y="4257"/>
        <a:ext cx="5581702" cy="722506"/>
      </dsp:txXfrm>
    </dsp:sp>
    <dsp:sp modelId="{1E675645-26CB-48C7-8F7D-EACBEF62D7BD}">
      <dsp:nvSpPr>
        <dsp:cNvPr id="0" name=""/>
        <dsp:cNvSpPr/>
      </dsp:nvSpPr>
      <dsp:spPr>
        <a:xfrm>
          <a:off x="0" y="907390"/>
          <a:ext cx="6391275" cy="680006"/>
        </a:xfrm>
        <a:prstGeom prst="roundRect">
          <a:avLst>
            <a:gd name="adj" fmla="val 10000"/>
          </a:avLst>
        </a:prstGeom>
        <a:solidFill>
          <a:schemeClr val="bg1">
            <a:lumMod val="9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34522F-CE8B-430C-93F6-3F099AB7F4B2}">
      <dsp:nvSpPr>
        <dsp:cNvPr id="0" name=""/>
        <dsp:cNvSpPr/>
      </dsp:nvSpPr>
      <dsp:spPr>
        <a:xfrm>
          <a:off x="205701" y="1060391"/>
          <a:ext cx="374368" cy="37400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B62AB1-E1DD-4BC2-9825-FB2D521008C9}">
      <dsp:nvSpPr>
        <dsp:cNvPr id="0" name=""/>
        <dsp:cNvSpPr/>
      </dsp:nvSpPr>
      <dsp:spPr>
        <a:xfrm>
          <a:off x="785772" y="907390"/>
          <a:ext cx="5581702" cy="7225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465" tIns="76465" rIns="76465" bIns="76465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kern="1200" dirty="0">
              <a:latin typeface="Arial" panose="020B0604020202020204" pitchFamily="34" charset="0"/>
              <a:cs typeface="Arial" panose="020B0604020202020204" pitchFamily="34" charset="0"/>
            </a:rPr>
            <a:t>Boost well being </a:t>
          </a:r>
          <a:endParaRPr lang="en-US" sz="15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85772" y="907390"/>
        <a:ext cx="5581702" cy="722506"/>
      </dsp:txXfrm>
    </dsp:sp>
    <dsp:sp modelId="{4A82F11B-AA6E-4BBB-8ABC-457E4E39F48E}">
      <dsp:nvSpPr>
        <dsp:cNvPr id="0" name=""/>
        <dsp:cNvSpPr/>
      </dsp:nvSpPr>
      <dsp:spPr>
        <a:xfrm>
          <a:off x="0" y="1810523"/>
          <a:ext cx="6391275" cy="680006"/>
        </a:xfrm>
        <a:prstGeom prst="roundRect">
          <a:avLst>
            <a:gd name="adj" fmla="val 10000"/>
          </a:avLst>
        </a:prstGeom>
        <a:solidFill>
          <a:schemeClr val="bg1">
            <a:lumMod val="9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70B063-4EF7-4727-8FBB-1DF51D2BFF87}">
      <dsp:nvSpPr>
        <dsp:cNvPr id="0" name=""/>
        <dsp:cNvSpPr/>
      </dsp:nvSpPr>
      <dsp:spPr>
        <a:xfrm>
          <a:off x="205701" y="1963525"/>
          <a:ext cx="374368" cy="37400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ADE530-9C0E-4A2C-A776-C56F06D3D744}">
      <dsp:nvSpPr>
        <dsp:cNvPr id="0" name=""/>
        <dsp:cNvSpPr/>
      </dsp:nvSpPr>
      <dsp:spPr>
        <a:xfrm>
          <a:off x="785772" y="1810523"/>
          <a:ext cx="5581702" cy="7225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465" tIns="76465" rIns="76465" bIns="76465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kern="12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Some claim it cures illnesses</a:t>
          </a:r>
          <a:endParaRPr lang="en-US" sz="1500" b="0" kern="1200" dirty="0">
            <a:solidFill>
              <a:schemeClr val="tx1">
                <a:lumMod val="85000"/>
                <a:lumOff val="1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85772" y="1810523"/>
        <a:ext cx="5581702" cy="722506"/>
      </dsp:txXfrm>
    </dsp:sp>
    <dsp:sp modelId="{2B6EC953-D6C3-4C8B-B865-38D23CC4B80F}">
      <dsp:nvSpPr>
        <dsp:cNvPr id="0" name=""/>
        <dsp:cNvSpPr/>
      </dsp:nvSpPr>
      <dsp:spPr>
        <a:xfrm>
          <a:off x="0" y="2713656"/>
          <a:ext cx="6391275" cy="680006"/>
        </a:xfrm>
        <a:prstGeom prst="roundRect">
          <a:avLst>
            <a:gd name="adj" fmla="val 10000"/>
          </a:avLst>
        </a:prstGeom>
        <a:solidFill>
          <a:schemeClr val="bg1">
            <a:lumMod val="9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DBC46B-17A9-4E92-B0B8-D4A90549D5D8}">
      <dsp:nvSpPr>
        <dsp:cNvPr id="0" name=""/>
        <dsp:cNvSpPr/>
      </dsp:nvSpPr>
      <dsp:spPr>
        <a:xfrm>
          <a:off x="205701" y="2866658"/>
          <a:ext cx="374368" cy="37400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0CCCA9-4C64-4F84-B8EF-A23B2F580FF9}">
      <dsp:nvSpPr>
        <dsp:cNvPr id="0" name=""/>
        <dsp:cNvSpPr/>
      </dsp:nvSpPr>
      <dsp:spPr>
        <a:xfrm>
          <a:off x="785772" y="2713656"/>
          <a:ext cx="5581702" cy="7225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465" tIns="76465" rIns="76465" bIns="76465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kern="1200" dirty="0">
              <a:latin typeface="Arial" panose="020B0604020202020204" pitchFamily="34" charset="0"/>
              <a:cs typeface="Arial" panose="020B0604020202020204" pitchFamily="34" charset="0"/>
            </a:rPr>
            <a:t>It’s when needles are inserted into specific points in your body</a:t>
          </a:r>
          <a:endParaRPr lang="en-US" sz="15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85772" y="2713656"/>
        <a:ext cx="5581702" cy="722506"/>
      </dsp:txXfrm>
    </dsp:sp>
    <dsp:sp modelId="{5F5C4D58-3F59-4518-A0AE-4E338AD36808}">
      <dsp:nvSpPr>
        <dsp:cNvPr id="0" name=""/>
        <dsp:cNvSpPr/>
      </dsp:nvSpPr>
      <dsp:spPr>
        <a:xfrm>
          <a:off x="0" y="3616789"/>
          <a:ext cx="6391275" cy="680006"/>
        </a:xfrm>
        <a:prstGeom prst="roundRect">
          <a:avLst>
            <a:gd name="adj" fmla="val 10000"/>
          </a:avLst>
        </a:prstGeom>
        <a:solidFill>
          <a:schemeClr val="bg1">
            <a:lumMod val="9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1C5B20-7EAC-46B9-BA98-4880B47DC60E}">
      <dsp:nvSpPr>
        <dsp:cNvPr id="0" name=""/>
        <dsp:cNvSpPr/>
      </dsp:nvSpPr>
      <dsp:spPr>
        <a:xfrm>
          <a:off x="205701" y="3769791"/>
          <a:ext cx="374368" cy="37400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5C40E4-F899-4E4F-959F-05454EEAB29C}">
      <dsp:nvSpPr>
        <dsp:cNvPr id="0" name=""/>
        <dsp:cNvSpPr/>
      </dsp:nvSpPr>
      <dsp:spPr>
        <a:xfrm>
          <a:off x="785772" y="3616789"/>
          <a:ext cx="5581702" cy="7225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465" tIns="76465" rIns="76465" bIns="76465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kern="1200" dirty="0">
              <a:latin typeface="Arial" panose="020B0604020202020204" pitchFamily="34" charset="0"/>
              <a:cs typeface="Arial" panose="020B0604020202020204" pitchFamily="34" charset="0"/>
            </a:rPr>
            <a:t>Research suggests it can help relieve pain</a:t>
          </a:r>
          <a:endParaRPr lang="en-US" sz="15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85772" y="3616789"/>
        <a:ext cx="5581702" cy="722506"/>
      </dsp:txXfrm>
    </dsp:sp>
    <dsp:sp modelId="{802502AC-20CD-4831-A1C1-2AABC27C33BA}">
      <dsp:nvSpPr>
        <dsp:cNvPr id="0" name=""/>
        <dsp:cNvSpPr/>
      </dsp:nvSpPr>
      <dsp:spPr>
        <a:xfrm>
          <a:off x="0" y="4519923"/>
          <a:ext cx="6391275" cy="680006"/>
        </a:xfrm>
        <a:prstGeom prst="roundRect">
          <a:avLst>
            <a:gd name="adj" fmla="val 10000"/>
          </a:avLst>
        </a:prstGeom>
        <a:solidFill>
          <a:schemeClr val="bg1">
            <a:lumMod val="9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8167BF-E5F5-4E3B-AECB-EEA10DBE4B40}">
      <dsp:nvSpPr>
        <dsp:cNvPr id="0" name=""/>
        <dsp:cNvSpPr/>
      </dsp:nvSpPr>
      <dsp:spPr>
        <a:xfrm>
          <a:off x="205902" y="4672924"/>
          <a:ext cx="374368" cy="37400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DE8264-430F-4F04-829D-C62BE17E97B8}">
      <dsp:nvSpPr>
        <dsp:cNvPr id="0" name=""/>
        <dsp:cNvSpPr/>
      </dsp:nvSpPr>
      <dsp:spPr>
        <a:xfrm>
          <a:off x="786174" y="4519923"/>
          <a:ext cx="5555964" cy="7225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465" tIns="76465" rIns="76465" bIns="76465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kern="1200" dirty="0">
              <a:latin typeface="Arial" panose="020B0604020202020204" pitchFamily="34" charset="0"/>
              <a:cs typeface="Arial" panose="020B0604020202020204" pitchFamily="34" charset="0"/>
            </a:rPr>
            <a:t>Limited evidence for its effectiveness in areas other than pain</a:t>
          </a:r>
          <a:b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GB" sz="1400" kern="1200" dirty="0"/>
          </a:br>
          <a:endParaRPr lang="en-US" sz="1400" kern="1200" dirty="0"/>
        </a:p>
      </dsp:txBody>
      <dsp:txXfrm>
        <a:off x="786174" y="4519923"/>
        <a:ext cx="5555964" cy="72250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704198-D966-4DBC-83B9-3C0005F8E396}">
      <dsp:nvSpPr>
        <dsp:cNvPr id="0" name=""/>
        <dsp:cNvSpPr/>
      </dsp:nvSpPr>
      <dsp:spPr>
        <a:xfrm>
          <a:off x="0" y="610943"/>
          <a:ext cx="6391275" cy="12168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Arial" panose="020B0604020202020204" pitchFamily="34" charset="0"/>
              <a:cs typeface="Arial" panose="020B0604020202020204" pitchFamily="34" charset="0"/>
            </a:rPr>
            <a:t>Acupuncture is one of the oldest medical treatments in existence</a:t>
          </a:r>
          <a:endParaRPr lang="en-US" sz="2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9399" y="670342"/>
        <a:ext cx="6272477" cy="1098002"/>
      </dsp:txXfrm>
    </dsp:sp>
    <dsp:sp modelId="{ADEC66B1-A286-45BE-B2DB-AE8B3A69F4A5}">
      <dsp:nvSpPr>
        <dsp:cNvPr id="0" name=""/>
        <dsp:cNvSpPr/>
      </dsp:nvSpPr>
      <dsp:spPr>
        <a:xfrm>
          <a:off x="0" y="2014943"/>
          <a:ext cx="6391275" cy="1216800"/>
        </a:xfrm>
        <a:prstGeom prst="roundRect">
          <a:avLst/>
        </a:prstGeom>
        <a:solidFill>
          <a:schemeClr val="accent5">
            <a:hueOff val="1219212"/>
            <a:satOff val="-9721"/>
            <a:lumOff val="-735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Originating in China more than 2,500 years ago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9399" y="2074342"/>
        <a:ext cx="6272477" cy="1098002"/>
      </dsp:txXfrm>
    </dsp:sp>
    <dsp:sp modelId="{D4F9D9DA-7460-4F89-9114-6DB65D916D3A}">
      <dsp:nvSpPr>
        <dsp:cNvPr id="0" name=""/>
        <dsp:cNvSpPr/>
      </dsp:nvSpPr>
      <dsp:spPr>
        <a:xfrm>
          <a:off x="0" y="3418943"/>
          <a:ext cx="6391275" cy="1216800"/>
        </a:xfrm>
        <a:prstGeom prst="roundRect">
          <a:avLst/>
        </a:prstGeom>
        <a:solidFill>
          <a:schemeClr val="accent5">
            <a:hueOff val="2438425"/>
            <a:satOff val="-19443"/>
            <a:lumOff val="-1470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Arial" panose="020B0604020202020204" pitchFamily="34" charset="0"/>
              <a:cs typeface="Arial" panose="020B0604020202020204" pitchFamily="34" charset="0"/>
            </a:rPr>
            <a:t>(Garden et al 2020)</a:t>
          </a:r>
          <a:endParaRPr lang="en-US" sz="2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9399" y="3478342"/>
        <a:ext cx="6272477" cy="10980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686440-8748-4193-A7AE-43BDFC46280F}">
      <dsp:nvSpPr>
        <dsp:cNvPr id="0" name=""/>
        <dsp:cNvSpPr/>
      </dsp:nvSpPr>
      <dsp:spPr>
        <a:xfrm>
          <a:off x="0" y="34223"/>
          <a:ext cx="6391275" cy="11606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In Latin it means needle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6658" y="90881"/>
        <a:ext cx="6277959" cy="1047324"/>
      </dsp:txXfrm>
    </dsp:sp>
    <dsp:sp modelId="{421ACADC-8EBF-4F8A-9B17-C386B67F1E86}">
      <dsp:nvSpPr>
        <dsp:cNvPr id="0" name=""/>
        <dsp:cNvSpPr/>
      </dsp:nvSpPr>
      <dsp:spPr>
        <a:xfrm>
          <a:off x="0" y="1373423"/>
          <a:ext cx="6391275" cy="1160640"/>
        </a:xfrm>
        <a:prstGeom prst="roundRect">
          <a:avLst/>
        </a:prstGeom>
        <a:solidFill>
          <a:schemeClr val="accent5">
            <a:hueOff val="812808"/>
            <a:satOff val="-6481"/>
            <a:lumOff val="-4902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English word Acupuncture discovered in the 17</a:t>
          </a:r>
          <a:r>
            <a:rPr lang="en-GB" sz="2400" kern="1200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 century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6658" y="1430081"/>
        <a:ext cx="6277959" cy="1047324"/>
      </dsp:txXfrm>
    </dsp:sp>
    <dsp:sp modelId="{2A91B7A5-AC15-407D-ABA5-1ED6A9B315DE}">
      <dsp:nvSpPr>
        <dsp:cNvPr id="0" name=""/>
        <dsp:cNvSpPr/>
      </dsp:nvSpPr>
      <dsp:spPr>
        <a:xfrm>
          <a:off x="0" y="2712623"/>
          <a:ext cx="6391275" cy="1160640"/>
        </a:xfrm>
        <a:prstGeom prst="roundRect">
          <a:avLst/>
        </a:prstGeom>
        <a:solidFill>
          <a:schemeClr val="accent5">
            <a:hueOff val="1625617"/>
            <a:satOff val="-12962"/>
            <a:lumOff val="-980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It was a technique the Chinese had been using for 2000 years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6658" y="2769281"/>
        <a:ext cx="6277959" cy="1047324"/>
      </dsp:txXfrm>
    </dsp:sp>
    <dsp:sp modelId="{68046F5D-EC24-4B87-A789-4C4252CB1B3D}">
      <dsp:nvSpPr>
        <dsp:cNvPr id="0" name=""/>
        <dsp:cNvSpPr/>
      </dsp:nvSpPr>
      <dsp:spPr>
        <a:xfrm>
          <a:off x="0" y="4051823"/>
          <a:ext cx="6391275" cy="1160640"/>
        </a:xfrm>
        <a:prstGeom prst="roundRect">
          <a:avLst/>
        </a:prstGeom>
        <a:solidFill>
          <a:schemeClr val="accent5">
            <a:hueOff val="2438425"/>
            <a:satOff val="-19443"/>
            <a:lumOff val="-1470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(Definition of Acupuncture, 2020)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6658" y="4108481"/>
        <a:ext cx="6277959" cy="104732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9DF64D-14E0-4D4F-B1C9-765622268ACE}">
      <dsp:nvSpPr>
        <dsp:cNvPr id="0" name=""/>
        <dsp:cNvSpPr/>
      </dsp:nvSpPr>
      <dsp:spPr>
        <a:xfrm>
          <a:off x="0" y="34223"/>
          <a:ext cx="6391275" cy="11606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dirty="0">
              <a:latin typeface="Arial" panose="020B0604020202020204" pitchFamily="34" charset="0"/>
              <a:cs typeface="Arial" panose="020B0604020202020204" pitchFamily="34" charset="0"/>
            </a:rPr>
            <a:t>Acupuncture was invented by Dutch physician ‘Willian Ten </a:t>
          </a:r>
          <a:r>
            <a:rPr lang="en-GB" sz="2400" b="0" i="0" kern="1200" dirty="0" err="1">
              <a:latin typeface="Arial" panose="020B0604020202020204" pitchFamily="34" charset="0"/>
              <a:cs typeface="Arial" panose="020B0604020202020204" pitchFamily="34" charset="0"/>
            </a:rPr>
            <a:t>Thyne</a:t>
          </a:r>
          <a:r>
            <a:rPr lang="en-GB" sz="2400" b="0" i="0" kern="1200" dirty="0">
              <a:latin typeface="Arial" panose="020B0604020202020204" pitchFamily="34" charset="0"/>
              <a:cs typeface="Arial" panose="020B0604020202020204" pitchFamily="34" charset="0"/>
            </a:rPr>
            <a:t>’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6658" y="90881"/>
        <a:ext cx="6277959" cy="1047324"/>
      </dsp:txXfrm>
    </dsp:sp>
    <dsp:sp modelId="{EC072D6B-314C-4E5E-9DF0-1467A2A710E9}">
      <dsp:nvSpPr>
        <dsp:cNvPr id="0" name=""/>
        <dsp:cNvSpPr/>
      </dsp:nvSpPr>
      <dsp:spPr>
        <a:xfrm>
          <a:off x="0" y="1373423"/>
          <a:ext cx="6391275" cy="1160640"/>
        </a:xfrm>
        <a:prstGeom prst="roundRect">
          <a:avLst/>
        </a:prstGeom>
        <a:solidFill>
          <a:schemeClr val="accent2">
            <a:hueOff val="-6588574"/>
            <a:satOff val="30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dirty="0" err="1">
              <a:latin typeface="Arial" panose="020B0604020202020204" pitchFamily="34" charset="0"/>
              <a:cs typeface="Arial" panose="020B0604020202020204" pitchFamily="34" charset="0"/>
            </a:rPr>
            <a:t>Havang</a:t>
          </a:r>
          <a:r>
            <a:rPr lang="en-GB" sz="2400" b="0" i="0" kern="1200" dirty="0">
              <a:latin typeface="Arial" panose="020B0604020202020204" pitchFamily="34" charset="0"/>
              <a:cs typeface="Arial" panose="020B0604020202020204" pitchFamily="34" charset="0"/>
            </a:rPr>
            <a:t> Di is called the father of Acupuncture 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6658" y="1430081"/>
        <a:ext cx="6277959" cy="1047324"/>
      </dsp:txXfrm>
    </dsp:sp>
    <dsp:sp modelId="{AB5086C5-0EA7-43BB-8019-F9E26A7B99E0}">
      <dsp:nvSpPr>
        <dsp:cNvPr id="0" name=""/>
        <dsp:cNvSpPr/>
      </dsp:nvSpPr>
      <dsp:spPr>
        <a:xfrm>
          <a:off x="0" y="2712623"/>
          <a:ext cx="6391275" cy="1160640"/>
        </a:xfrm>
        <a:prstGeom prst="roundRect">
          <a:avLst/>
        </a:prstGeom>
        <a:solidFill>
          <a:schemeClr val="accent2">
            <a:hueOff val="-13177148"/>
            <a:satOff val="60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dirty="0">
              <a:latin typeface="Arial" panose="020B0604020202020204" pitchFamily="34" charset="0"/>
              <a:cs typeface="Arial" panose="020B0604020202020204" pitchFamily="34" charset="0"/>
            </a:rPr>
            <a:t>Acupuncture was first introduced in the United States in the 1970s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6658" y="2769281"/>
        <a:ext cx="6277959" cy="1047324"/>
      </dsp:txXfrm>
    </dsp:sp>
    <dsp:sp modelId="{FA169CEC-3D2C-4AD2-87E6-17F90587FE44}">
      <dsp:nvSpPr>
        <dsp:cNvPr id="0" name=""/>
        <dsp:cNvSpPr/>
      </dsp:nvSpPr>
      <dsp:spPr>
        <a:xfrm>
          <a:off x="0" y="4051823"/>
          <a:ext cx="6391275" cy="1160640"/>
        </a:xfrm>
        <a:prstGeom prst="roundRect">
          <a:avLst/>
        </a:prstGeom>
        <a:solidFill>
          <a:schemeClr val="accent2">
            <a:hueOff val="-19765721"/>
            <a:satOff val="90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dirty="0">
              <a:latin typeface="Arial" panose="020B0604020202020204" pitchFamily="34" charset="0"/>
              <a:cs typeface="Arial" panose="020B0604020202020204" pitchFamily="34" charset="0"/>
            </a:rPr>
            <a:t>About 8.2 billion Americans tried this treatment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6658" y="4108481"/>
        <a:ext cx="6277959" cy="104732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69EE66-389F-42BD-83E0-53C3FD0B3B57}">
      <dsp:nvSpPr>
        <dsp:cNvPr id="0" name=""/>
        <dsp:cNvSpPr/>
      </dsp:nvSpPr>
      <dsp:spPr>
        <a:xfrm>
          <a:off x="0" y="973"/>
          <a:ext cx="6391275" cy="103751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dirty="0">
              <a:latin typeface="Arial" panose="020B0604020202020204" pitchFamily="34" charset="0"/>
              <a:cs typeface="Arial" panose="020B0604020202020204" pitchFamily="34" charset="0"/>
            </a:rPr>
            <a:t>This practice spread to several other countries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0647" y="51620"/>
        <a:ext cx="6289981" cy="936224"/>
      </dsp:txXfrm>
    </dsp:sp>
    <dsp:sp modelId="{99543F34-DF1C-4F52-9E33-016806016ED0}">
      <dsp:nvSpPr>
        <dsp:cNvPr id="0" name=""/>
        <dsp:cNvSpPr/>
      </dsp:nvSpPr>
      <dsp:spPr>
        <a:xfrm>
          <a:off x="0" y="1052778"/>
          <a:ext cx="6391275" cy="1037518"/>
        </a:xfrm>
        <a:prstGeom prst="roundRect">
          <a:avLst/>
        </a:prstGeom>
        <a:solidFill>
          <a:schemeClr val="accent2">
            <a:hueOff val="-4941430"/>
            <a:satOff val="225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dirty="0">
              <a:latin typeface="Arial" panose="020B0604020202020204" pitchFamily="34" charset="0"/>
              <a:cs typeface="Arial" panose="020B0604020202020204" pitchFamily="34" charset="0"/>
            </a:rPr>
            <a:t>Korea and Japan received the knowledge in the 6</a:t>
          </a:r>
          <a:r>
            <a:rPr lang="en-GB" sz="2000" b="0" i="0" kern="1200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GB" sz="2000" b="0" i="0" kern="1200" dirty="0">
              <a:latin typeface="Arial" panose="020B0604020202020204" pitchFamily="34" charset="0"/>
              <a:cs typeface="Arial" panose="020B0604020202020204" pitchFamily="34" charset="0"/>
            </a:rPr>
            <a:t> century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0647" y="1103425"/>
        <a:ext cx="6289981" cy="936224"/>
      </dsp:txXfrm>
    </dsp:sp>
    <dsp:sp modelId="{6D52E6EC-CF58-47D3-92A9-21FC1EB74473}">
      <dsp:nvSpPr>
        <dsp:cNvPr id="0" name=""/>
        <dsp:cNvSpPr/>
      </dsp:nvSpPr>
      <dsp:spPr>
        <a:xfrm>
          <a:off x="0" y="2104584"/>
          <a:ext cx="6391275" cy="1037518"/>
        </a:xfrm>
        <a:prstGeom prst="roundRect">
          <a:avLst/>
        </a:prstGeom>
        <a:solidFill>
          <a:schemeClr val="accent2">
            <a:hueOff val="-9882860"/>
            <a:satOff val="45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dirty="0">
              <a:latin typeface="Arial" panose="020B0604020202020204" pitchFamily="34" charset="0"/>
              <a:cs typeface="Arial" panose="020B0604020202020204" pitchFamily="34" charset="0"/>
            </a:rPr>
            <a:t>The French are considered first western civilization to pursue acupuncture and to apply its techniques to clinical practice (Yost, CRNA, MSN, 2015)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0647" y="2155231"/>
        <a:ext cx="6289981" cy="936224"/>
      </dsp:txXfrm>
    </dsp:sp>
    <dsp:sp modelId="{06C5BD46-7BE1-438E-8450-E102CFF473B5}">
      <dsp:nvSpPr>
        <dsp:cNvPr id="0" name=""/>
        <dsp:cNvSpPr/>
      </dsp:nvSpPr>
      <dsp:spPr>
        <a:xfrm>
          <a:off x="0" y="3156390"/>
          <a:ext cx="6391275" cy="1037518"/>
        </a:xfrm>
        <a:prstGeom prst="roundRect">
          <a:avLst/>
        </a:prstGeom>
        <a:solidFill>
          <a:schemeClr val="accent2">
            <a:hueOff val="-14824290"/>
            <a:satOff val="676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dirty="0">
              <a:latin typeface="Arial" panose="020B0604020202020204" pitchFamily="34" charset="0"/>
              <a:cs typeface="Arial" panose="020B0604020202020204" pitchFamily="34" charset="0"/>
            </a:rPr>
            <a:t>America and Britain developed their interest in the 19</a:t>
          </a:r>
          <a:r>
            <a:rPr lang="en-GB" sz="2000" b="0" i="0" kern="1200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GB" sz="2000" b="0" i="0" kern="1200" dirty="0">
              <a:latin typeface="Arial" panose="020B0604020202020204" pitchFamily="34" charset="0"/>
              <a:cs typeface="Arial" panose="020B0604020202020204" pitchFamily="34" charset="0"/>
            </a:rPr>
            <a:t> century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0647" y="3207037"/>
        <a:ext cx="6289981" cy="936224"/>
      </dsp:txXfrm>
    </dsp:sp>
    <dsp:sp modelId="{EC2E86FC-A384-4E3D-9DFE-04792D7D62DE}">
      <dsp:nvSpPr>
        <dsp:cNvPr id="0" name=""/>
        <dsp:cNvSpPr/>
      </dsp:nvSpPr>
      <dsp:spPr>
        <a:xfrm>
          <a:off x="0" y="4208195"/>
          <a:ext cx="6391275" cy="1037518"/>
        </a:xfrm>
        <a:prstGeom prst="roundRect">
          <a:avLst/>
        </a:prstGeom>
        <a:solidFill>
          <a:schemeClr val="accent2">
            <a:hueOff val="-19765721"/>
            <a:satOff val="90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>
              <a:latin typeface="Arial" panose="020B0604020202020204" pitchFamily="34" charset="0"/>
              <a:cs typeface="Arial" panose="020B0604020202020204" pitchFamily="34" charset="0"/>
            </a:rPr>
            <a:t>European physician Ten Rhijne who worked for East India Company described this practice in around 1680 (Dr. Ananya Mandal, 2020)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0647" y="4258842"/>
        <a:ext cx="6289981" cy="93622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C172AA-2582-469B-AD4C-3721F4718501}">
      <dsp:nvSpPr>
        <dsp:cNvPr id="0" name=""/>
        <dsp:cNvSpPr/>
      </dsp:nvSpPr>
      <dsp:spPr>
        <a:xfrm>
          <a:off x="1015177" y="490"/>
          <a:ext cx="2373446" cy="142406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dirty="0">
              <a:latin typeface="Arial" panose="020B0604020202020204" pitchFamily="34" charset="0"/>
              <a:cs typeface="Arial" panose="020B0604020202020204" pitchFamily="34" charset="0"/>
            </a:rPr>
            <a:t>Back pain – Acupuncture is more helpful for lower back pain relief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15177" y="490"/>
        <a:ext cx="2373446" cy="1424067"/>
      </dsp:txXfrm>
    </dsp:sp>
    <dsp:sp modelId="{E6F6F177-1B46-4D22-9154-4E71F752C30F}">
      <dsp:nvSpPr>
        <dsp:cNvPr id="0" name=""/>
        <dsp:cNvSpPr/>
      </dsp:nvSpPr>
      <dsp:spPr>
        <a:xfrm>
          <a:off x="3625968" y="490"/>
          <a:ext cx="2373446" cy="1424067"/>
        </a:xfrm>
        <a:prstGeom prst="rect">
          <a:avLst/>
        </a:prstGeom>
        <a:solidFill>
          <a:schemeClr val="accent2">
            <a:hueOff val="-4941430"/>
            <a:satOff val="225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>
              <a:latin typeface="Arial" panose="020B0604020202020204" pitchFamily="34" charset="0"/>
              <a:cs typeface="Arial" panose="020B0604020202020204" pitchFamily="34" charset="0"/>
            </a:rPr>
            <a:t>Neck pain</a:t>
          </a:r>
          <a:endParaRPr lang="en-US" sz="18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625968" y="490"/>
        <a:ext cx="2373446" cy="1424067"/>
      </dsp:txXfrm>
    </dsp:sp>
    <dsp:sp modelId="{E7CA069A-D5E4-4FAA-AED3-75D0E6D77794}">
      <dsp:nvSpPr>
        <dsp:cNvPr id="0" name=""/>
        <dsp:cNvSpPr/>
      </dsp:nvSpPr>
      <dsp:spPr>
        <a:xfrm>
          <a:off x="6236759" y="490"/>
          <a:ext cx="2373446" cy="1424067"/>
        </a:xfrm>
        <a:prstGeom prst="rect">
          <a:avLst/>
        </a:prstGeom>
        <a:solidFill>
          <a:schemeClr val="accent2">
            <a:hueOff val="-9882860"/>
            <a:satOff val="45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>
              <a:latin typeface="Arial" panose="020B0604020202020204" pitchFamily="34" charset="0"/>
              <a:cs typeface="Arial" panose="020B0604020202020204" pitchFamily="34" charset="0"/>
            </a:rPr>
            <a:t>Osteoarthritis – Acupuncture works better for knee pain</a:t>
          </a:r>
          <a:endParaRPr lang="en-US" sz="18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236759" y="490"/>
        <a:ext cx="2373446" cy="1424067"/>
      </dsp:txXfrm>
    </dsp:sp>
    <dsp:sp modelId="{E6434BA4-2FBA-4BC6-BEB0-64C8AC44A4CD}">
      <dsp:nvSpPr>
        <dsp:cNvPr id="0" name=""/>
        <dsp:cNvSpPr/>
      </dsp:nvSpPr>
      <dsp:spPr>
        <a:xfrm>
          <a:off x="1363504" y="1661902"/>
          <a:ext cx="3464424" cy="1424067"/>
        </a:xfrm>
        <a:prstGeom prst="rect">
          <a:avLst/>
        </a:prstGeom>
        <a:solidFill>
          <a:schemeClr val="accent2">
            <a:hueOff val="-14824290"/>
            <a:satOff val="676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dirty="0">
              <a:latin typeface="Arial" panose="020B0604020202020204" pitchFamily="34" charset="0"/>
              <a:cs typeface="Arial" panose="020B0604020202020204" pitchFamily="34" charset="0"/>
            </a:rPr>
            <a:t>Headaches – positive impact on patients suffering migraines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363504" y="1661902"/>
        <a:ext cx="3464424" cy="1424067"/>
      </dsp:txXfrm>
    </dsp:sp>
    <dsp:sp modelId="{A22EE891-8A07-40F4-97CD-D2F7298881DA}">
      <dsp:nvSpPr>
        <dsp:cNvPr id="0" name=""/>
        <dsp:cNvSpPr/>
      </dsp:nvSpPr>
      <dsp:spPr>
        <a:xfrm>
          <a:off x="5065273" y="1661902"/>
          <a:ext cx="3196605" cy="1424067"/>
        </a:xfrm>
        <a:prstGeom prst="rect">
          <a:avLst/>
        </a:prstGeom>
        <a:solidFill>
          <a:schemeClr val="accent2">
            <a:hueOff val="-19765721"/>
            <a:satOff val="90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dirty="0">
              <a:latin typeface="Arial" panose="020B0604020202020204" pitchFamily="34" charset="0"/>
              <a:cs typeface="Arial" panose="020B0604020202020204" pitchFamily="34" charset="0"/>
            </a:rPr>
            <a:t>Other conditions – There is less evidence for the impact of acupuncture on other conditions such as depressions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065273" y="1661902"/>
        <a:ext cx="3196605" cy="14240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3B5A6243-BC81-470D-BDCE-C0AD508E24E2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86679BC5-9C6D-4B4B-AC2D-EA33C21C9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29690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A6243-BC81-470D-BDCE-C0AD508E24E2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79BC5-9C6D-4B4B-AC2D-EA33C21C9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7024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A6243-BC81-470D-BDCE-C0AD508E24E2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79BC5-9C6D-4B4B-AC2D-EA33C21C9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408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A6243-BC81-470D-BDCE-C0AD508E24E2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79BC5-9C6D-4B4B-AC2D-EA33C21C9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82271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A6243-BC81-470D-BDCE-C0AD508E24E2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79BC5-9C6D-4B4B-AC2D-EA33C21C9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94957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A6243-BC81-470D-BDCE-C0AD508E24E2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79BC5-9C6D-4B4B-AC2D-EA33C21C9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2322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A6243-BC81-470D-BDCE-C0AD508E24E2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79BC5-9C6D-4B4B-AC2D-EA33C21C9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18833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A6243-BC81-470D-BDCE-C0AD508E24E2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79BC5-9C6D-4B4B-AC2D-EA33C21C9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994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A6243-BC81-470D-BDCE-C0AD508E24E2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79BC5-9C6D-4B4B-AC2D-EA33C21C9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58934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A6243-BC81-470D-BDCE-C0AD508E24E2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79BC5-9C6D-4B4B-AC2D-EA33C21C9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99479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A6243-BC81-470D-BDCE-C0AD508E24E2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79BC5-9C6D-4B4B-AC2D-EA33C21C9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43645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A6243-BC81-470D-BDCE-C0AD508E24E2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79BC5-9C6D-4B4B-AC2D-EA33C21C9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52077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A6243-BC81-470D-BDCE-C0AD508E24E2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79BC5-9C6D-4B4B-AC2D-EA33C21C9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75027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A6243-BC81-470D-BDCE-C0AD508E24E2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79BC5-9C6D-4B4B-AC2D-EA33C21C9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10443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A6243-BC81-470D-BDCE-C0AD508E24E2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79BC5-9C6D-4B4B-AC2D-EA33C21C9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11505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3B5A6243-BC81-470D-BDCE-C0AD508E24E2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79BC5-9C6D-4B4B-AC2D-EA33C21C9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68376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3B5A6243-BC81-470D-BDCE-C0AD508E24E2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79BC5-9C6D-4B4B-AC2D-EA33C21C9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05105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3B5A6243-BC81-470D-BDCE-C0AD508E24E2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86679BC5-9C6D-4B4B-AC2D-EA33C21C9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09844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bi.nlm.nih.gov/pubmed/16420542" TargetMode="External"/><Relationship Id="rId2" Type="http://schemas.openxmlformats.org/officeDocument/2006/relationships/hyperlink" Target="https://www.nhs.uk/conditions/Acupunctur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ciencedirect.com/science/article/abs/pii/S2095496414600388" TargetMode="External"/><Relationship Id="rId5" Type="http://schemas.openxmlformats.org/officeDocument/2006/relationships/hyperlink" Target="https://journals-sagepub-com.ezproxy.uwtsd.ac.uk/doi/full/10.1177/0898010115610050" TargetMode="External"/><Relationship Id="rId4" Type="http://schemas.openxmlformats.org/officeDocument/2006/relationships/hyperlink" Target="https://www-sciencedirect-com.ezproxy.uwtsd.ac.uk/science/article/pii/S073839911100566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B22AE6-9306-4C67-B94A-B56654DC44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09181" y="636104"/>
            <a:ext cx="9733439" cy="5658679"/>
          </a:xfrm>
        </p:spPr>
        <p:txBody>
          <a:bodyPr/>
          <a:lstStyle/>
          <a:p>
            <a:pPr algn="ctr"/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Complementary Therapies – Acupuncture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Dolu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Miah 				1809541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Musammat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Begum	1714938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Saniatul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Choudhury	1809522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Fulban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Bibi				1714121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						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B22C735-A9F7-4C8D-AD99-34BE0B957F67}"/>
              </a:ext>
            </a:extLst>
          </p:cNvPr>
          <p:cNvSpPr txBox="1"/>
          <p:nvPr/>
        </p:nvSpPr>
        <p:spPr>
          <a:xfrm>
            <a:off x="687381" y="5645527"/>
            <a:ext cx="1232452" cy="3710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Dee</a:t>
            </a:r>
          </a:p>
        </p:txBody>
      </p:sp>
    </p:spTree>
    <p:extLst>
      <p:ext uri="{BB962C8B-B14F-4D97-AF65-F5344CB8AC3E}">
        <p14:creationId xmlns:p14="http://schemas.microsoft.com/office/powerpoint/2010/main" val="21690608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96AB592-DD74-4334-815C-8EBE0768B7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7"/>
            <a:ext cx="3087385" cy="4833745"/>
          </a:xfrm>
        </p:spPr>
        <p:txBody>
          <a:bodyPr>
            <a:normAutofit/>
          </a:bodyPr>
          <a:lstStyle/>
          <a:p>
            <a:r>
              <a:rPr lang="en-GB" sz="3100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Complementary Therapy?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80DE1CE-8D46-4DE5-A9B4-9625B46B32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9273693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5065DA9D-BBD5-46F8-B1F1-9BF143008548}"/>
              </a:ext>
            </a:extLst>
          </p:cNvPr>
          <p:cNvSpPr txBox="1"/>
          <p:nvPr/>
        </p:nvSpPr>
        <p:spPr>
          <a:xfrm>
            <a:off x="423335" y="6410160"/>
            <a:ext cx="13548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Dee</a:t>
            </a:r>
          </a:p>
        </p:txBody>
      </p:sp>
    </p:spTree>
    <p:extLst>
      <p:ext uri="{BB962C8B-B14F-4D97-AF65-F5344CB8AC3E}">
        <p14:creationId xmlns:p14="http://schemas.microsoft.com/office/powerpoint/2010/main" val="22894705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96AB592-DD74-4334-815C-8EBE0768B7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acupuncture therapy?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E98A352-443F-4D8F-846D-5086D36AFD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46746307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F16441D9-4609-4B6D-A1CE-E7E95BC8C00F}"/>
              </a:ext>
            </a:extLst>
          </p:cNvPr>
          <p:cNvSpPr txBox="1"/>
          <p:nvPr/>
        </p:nvSpPr>
        <p:spPr>
          <a:xfrm>
            <a:off x="212035" y="6455835"/>
            <a:ext cx="13252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Dee</a:t>
            </a:r>
          </a:p>
        </p:txBody>
      </p:sp>
    </p:spTree>
    <p:extLst>
      <p:ext uri="{BB962C8B-B14F-4D97-AF65-F5344CB8AC3E}">
        <p14:creationId xmlns:p14="http://schemas.microsoft.com/office/powerpoint/2010/main" val="13264468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33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34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96AB592-DD74-4334-815C-8EBE0768B7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 of the history of Acupuncture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E4FA12CF-B13C-4D5F-9694-B0B3598898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09810616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9ED9B07F-6FDA-43B5-883D-BAB62167926C}"/>
              </a:ext>
            </a:extLst>
          </p:cNvPr>
          <p:cNvSpPr txBox="1"/>
          <p:nvPr/>
        </p:nvSpPr>
        <p:spPr>
          <a:xfrm>
            <a:off x="10204174" y="6049962"/>
            <a:ext cx="12545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Khaleda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16197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F3A25FB-4CF3-4AC3-8FA4-77C7CC92D2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Definition of Acupuncture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C1466BD-B8C5-46E8-91D6-1C44A8267D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7337995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B7A27047-85F2-4413-9ADE-54337B3DFA57}"/>
              </a:ext>
            </a:extLst>
          </p:cNvPr>
          <p:cNvSpPr txBox="1"/>
          <p:nvPr/>
        </p:nvSpPr>
        <p:spPr>
          <a:xfrm>
            <a:off x="9912626" y="6268278"/>
            <a:ext cx="18560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Khaleda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85339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4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55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56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7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8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9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60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61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88B50A8-87DE-49EE-9F3F-65EFB47134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Where acupuncture came from</a:t>
            </a:r>
          </a:p>
        </p:txBody>
      </p:sp>
      <p:sp>
        <p:nvSpPr>
          <p:cNvPr id="62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63" name="Content Placeholder 2">
            <a:extLst>
              <a:ext uri="{FF2B5EF4-FFF2-40B4-BE49-F238E27FC236}">
                <a16:creationId xmlns:a16="http://schemas.microsoft.com/office/drawing/2014/main" id="{ACC8F9C7-C0D1-4CE4-B3A0-825F6539B4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47330965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4674C9C1-279B-4E87-9CFE-6B16996D9AFE}"/>
              </a:ext>
            </a:extLst>
          </p:cNvPr>
          <p:cNvSpPr txBox="1"/>
          <p:nvPr/>
        </p:nvSpPr>
        <p:spPr>
          <a:xfrm>
            <a:off x="9899374" y="6361043"/>
            <a:ext cx="1869291" cy="3710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Khaleda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21917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9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2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603528E-371F-4C03-9CB5-A8B4C5C0D2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Countries that embraced Acupuncture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56861CD-330F-47C6-86FA-21E9CF826D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02219495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B8CAA3B5-8548-4D47-8D7B-2FEB363DE9A3}"/>
              </a:ext>
            </a:extLst>
          </p:cNvPr>
          <p:cNvSpPr txBox="1"/>
          <p:nvPr/>
        </p:nvSpPr>
        <p:spPr>
          <a:xfrm>
            <a:off x="9554817" y="6281530"/>
            <a:ext cx="20307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Khaleda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70226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7C0F5DA-B59F-4F13-8BB8-FFD8F2C5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Freeform 5">
            <a:extLst>
              <a:ext uri="{FF2B5EF4-FFF2-40B4-BE49-F238E27FC236}">
                <a16:creationId xmlns:a16="http://schemas.microsoft.com/office/drawing/2014/main" id="{9CEA1DEC-CC9E-4776-9E08-048A15BFA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CE399CF-F4B8-4832-A8CB-B93F6B1E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1F23E73A-FDC8-462C-83C1-3AA89614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2FF929-9BDC-4BA3-AD71-2467C231C4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4087" y="1130603"/>
            <a:ext cx="3342442" cy="4596794"/>
          </a:xfrm>
        </p:spPr>
        <p:txBody>
          <a:bodyPr anchor="ctr">
            <a:normAutofit/>
          </a:bodyPr>
          <a:lstStyle/>
          <a:p>
            <a:r>
              <a:rPr lang="en-GB" sz="3200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Effects of Acupuncture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8321F6-D49B-4F6A-859D-0D1F85F312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0077" y="437513"/>
            <a:ext cx="5502614" cy="5954325"/>
          </a:xfrm>
        </p:spPr>
        <p:txBody>
          <a:bodyPr anchor="ctr"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Chronic low back pain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Gastric conditions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Rheumatoid arthritis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Reducing the side effects of cancer treatment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Efficacy of Acupuncture for lifestyle risk factors stroke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65EA21-E5EC-4BDB-9A6F-957DDA8AB502}"/>
              </a:ext>
            </a:extLst>
          </p:cNvPr>
          <p:cNvSpPr txBox="1"/>
          <p:nvPr/>
        </p:nvSpPr>
        <p:spPr>
          <a:xfrm>
            <a:off x="9621079" y="5910470"/>
            <a:ext cx="21203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Fulban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7957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7C0F5DA-B59F-4F13-8BB8-FFD8F2C5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Freeform 5">
            <a:extLst>
              <a:ext uri="{FF2B5EF4-FFF2-40B4-BE49-F238E27FC236}">
                <a16:creationId xmlns:a16="http://schemas.microsoft.com/office/drawing/2014/main" id="{9CEA1DEC-CC9E-4776-9E08-048A15BFA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CE399CF-F4B8-4832-A8CB-B93F6B1E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1F23E73A-FDC8-462C-83C1-3AA89614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2FF929-9BDC-4BA3-AD71-2467C231C4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4087" y="1130603"/>
            <a:ext cx="3342442" cy="4596794"/>
          </a:xfrm>
        </p:spPr>
        <p:txBody>
          <a:bodyPr anchor="ctr">
            <a:normAutofit/>
          </a:bodyPr>
          <a:lstStyle/>
          <a:p>
            <a:r>
              <a:rPr lang="en-GB" sz="3200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Comparison &amp; Contraindications of Acupuncture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8321F6-D49B-4F6A-859D-0D1F85F312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0077" y="437513"/>
            <a:ext cx="6451350" cy="5798308"/>
          </a:xfrm>
        </p:spPr>
        <p:txBody>
          <a:bodyPr anchor="ctr">
            <a:norm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Comparison: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It’s an alternative to medical treatments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 may be used in combination with conventional painkillers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 may be used to replace painkillers all together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 China acupuncture is used in some surgical cases, brain, abdominal etc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Contraindications: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Drug or alcohol intoxication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Use of a pacemaker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seizure disorder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Bleeding disorder (such as haemophilia or use of blood thinners)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Infections skin disorder or disease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65EA21-E5EC-4BDB-9A6F-957DDA8AB502}"/>
              </a:ext>
            </a:extLst>
          </p:cNvPr>
          <p:cNvSpPr txBox="1"/>
          <p:nvPr/>
        </p:nvSpPr>
        <p:spPr>
          <a:xfrm>
            <a:off x="9839833" y="6235821"/>
            <a:ext cx="21203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Fulban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63632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43780CE-2BE5-46F6-97B2-60DF30217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1A87A49-68E6-459E-A5A6-46229FF421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id="{F6ACD5FC-CAFE-48EB-B765-60EED2E0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AA5EE7-998C-436E-973E-F2ADF8E041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30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Uses of Acupuncture</a:t>
            </a:r>
          </a:p>
        </p:txBody>
      </p:sp>
      <p:pic>
        <p:nvPicPr>
          <p:cNvPr id="7" name="Graphic 6" descr="Needle">
            <a:extLst>
              <a:ext uri="{FF2B5EF4-FFF2-40B4-BE49-F238E27FC236}">
                <a16:creationId xmlns:a16="http://schemas.microsoft.com/office/drawing/2014/main" id="{E2D8E3C5-99BE-4CF0-BFE1-0D2547CDAB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765124" y="803751"/>
            <a:ext cx="5250498" cy="5250498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9F33B405-D785-4738-B1C0-6A0AA5E98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4233DC0E-DE6C-4FB6-A529-51B162641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3870477F-E451-4BC3-863F-0E2FC57288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22F788B6-B8D7-4D54-B280-F4872069AA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2120900"/>
            <a:ext cx="3133726" cy="38989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Needle insertion – this involves the insertion of needles into specific parts of the body (Dale, 1997)</a:t>
            </a:r>
          </a:p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Needle manipulation – after the need is inserted into the body</a:t>
            </a:r>
          </a:p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Needle removal – The length of time needs stays in the body</a:t>
            </a:r>
          </a:p>
        </p:txBody>
      </p:sp>
      <p:sp>
        <p:nvSpPr>
          <p:cNvPr id="22" name="Freeform 5">
            <a:extLst>
              <a:ext uri="{FF2B5EF4-FFF2-40B4-BE49-F238E27FC236}">
                <a16:creationId xmlns:a16="http://schemas.microsoft.com/office/drawing/2014/main" id="{B4A81DE1-E2BC-4A31-99EE-71350421B0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4FF226D-7F11-45F5-88ED-AD7780D88BC7}"/>
              </a:ext>
            </a:extLst>
          </p:cNvPr>
          <p:cNvSpPr txBox="1"/>
          <p:nvPr/>
        </p:nvSpPr>
        <p:spPr>
          <a:xfrm>
            <a:off x="9409043" y="5671930"/>
            <a:ext cx="2044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Saniatul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85733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4BCFC5-45C1-4F54-92C2-82C3012F8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Acupuncture used for?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0F9A13C-AEA1-4AB4-84CE-0F6C26EE30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42106492"/>
              </p:ext>
            </p:extLst>
          </p:nvPr>
        </p:nvGraphicFramePr>
        <p:xfrm>
          <a:off x="1286934" y="2925232"/>
          <a:ext cx="9625383" cy="30864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935A5184-A068-4620-BF8B-D6CCFBACAF16}"/>
              </a:ext>
            </a:extLst>
          </p:cNvPr>
          <p:cNvSpPr txBox="1"/>
          <p:nvPr/>
        </p:nvSpPr>
        <p:spPr>
          <a:xfrm>
            <a:off x="9780104" y="6149009"/>
            <a:ext cx="20408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Saniatul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54787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79FD8F-4390-4050-9725-59B81F95C0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36D160-AED8-44DD-A8BA-D5A5D1BABE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3167270"/>
            <a:ext cx="8825659" cy="2852530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So, the question from the beginning is ‘does acupuncture actually help?’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Is it a viable treatment for modern day medical problems?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791392B-8211-4276-947D-BE89B8E8FE81}"/>
              </a:ext>
            </a:extLst>
          </p:cNvPr>
          <p:cNvSpPr txBox="1"/>
          <p:nvPr/>
        </p:nvSpPr>
        <p:spPr>
          <a:xfrm>
            <a:off x="9980613" y="6122504"/>
            <a:ext cx="15487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Dee</a:t>
            </a:r>
          </a:p>
        </p:txBody>
      </p:sp>
    </p:spTree>
    <p:extLst>
      <p:ext uri="{BB962C8B-B14F-4D97-AF65-F5344CB8AC3E}">
        <p14:creationId xmlns:p14="http://schemas.microsoft.com/office/powerpoint/2010/main" val="34572413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36D160-AED8-44DD-A8BA-D5A5D1BABE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382982"/>
            <a:ext cx="8825659" cy="3636818"/>
          </a:xfrm>
        </p:spPr>
        <p:txBody>
          <a:bodyPr>
            <a:no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Let’s recap –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It’s one of the oldest medical treatment in existence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It originated in China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It’s currently been practiced all around the world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It has a high cost and some even claim 100% safe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Side effects – ranging from bruises to organ damage, infection to fainting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Although there is no 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evidence to support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this theory, people have benefited from it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Is it a good way of treating?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Theory suggests it is not a reliable way to treat patients in our world.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Is it effective? Back pain, knee pain, migraines, it helps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177C1E2-0DF1-489F-8520-60076371C238}"/>
              </a:ext>
            </a:extLst>
          </p:cNvPr>
          <p:cNvSpPr txBox="1"/>
          <p:nvPr/>
        </p:nvSpPr>
        <p:spPr>
          <a:xfrm>
            <a:off x="9780104" y="6019800"/>
            <a:ext cx="17492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Dee</a:t>
            </a:r>
          </a:p>
        </p:txBody>
      </p:sp>
    </p:spTree>
    <p:extLst>
      <p:ext uri="{BB962C8B-B14F-4D97-AF65-F5344CB8AC3E}">
        <p14:creationId xmlns:p14="http://schemas.microsoft.com/office/powerpoint/2010/main" val="20735683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C2A39-D9F5-4283-90A2-01C625631F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3ABD34-CCCA-4470-956F-73D352B3A2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504661"/>
            <a:ext cx="8825659" cy="4094921"/>
          </a:xfrm>
        </p:spPr>
        <p:txBody>
          <a:bodyPr>
            <a:norm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Lu, S, Zheng, Z and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Xue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C (2011), 'Does acupuncture improve quality of life for patients with pain associated with the spine? A systematic review', Evidence - Based Complementary and Alternative Medicine, vol. 2011, 301767, pp. 1-12.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Pfab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F.,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Winhard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M., Nowak-Machen, M.,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Napadow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V.,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Irnich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D.,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Pawlik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M., ... &amp;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Rampp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T. (2011). Acupuncture in Critically III Patients Improves Delayed Gastric Emptying: A Randomized Controlled Trial. Deutsche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Zeitschrift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für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Akupunktur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54(2), 28-29.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Lee, H., Lee, J. Y., Kim, Y. J., Kim, S., Yin, C.,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Khil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J. H., ... &amp; Park, H. J. (2008). Acupuncture for symptom management of rheumatoid arthritis: a pilot study. Clinical Rheumatology, 27(5), 641-645.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Sibbritt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D., Peng, W.,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Lauche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R., Ferguson, C., Frawley, J., &amp; Adams, J. (2018). Efficacy of acupuncture for lifestyle risk factors for stroke: A systematic review.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PloS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one, 13(10).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Dale, R.A., (1997). Demythologizing Acupuncture: Part 1, The Scientific Mechanisms and the Clinical Uses. Alternative and Complementary Therapies, vol. 3(2), pp.125-132.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NCCIH (2016b). Acupuncture: In Depth. [online] NCCIH. Available at: https://www.nccih.nih.gov/health/acupuncture-in-depth. Accessed 5 Jun. 2020.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Mayo Clinic (2018). Acupuncture - Mayo Clinic. [online] Mayoclinic.org. Available at: https://www.mayoclinic.org/tests-procedures/acupuncture/about/pac-20392763. Accessed 6 Jun. 2020. </a:t>
            </a: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62998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C2A39-D9F5-4283-90A2-01C625631F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3ABD34-CCCA-4470-956F-73D352B3A2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319130"/>
            <a:ext cx="8825659" cy="4280452"/>
          </a:xfrm>
        </p:spPr>
        <p:txBody>
          <a:bodyPr>
            <a:norm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NHS Choices (2019a). Acupuncture. [online] NHS.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https://www.nhs.uk/conditions/Acupuncture/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Accessed 8 Jun. 2020.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Ernst, E. (2006). Acupuncture--a critical analysis. Journal of internal medicine, vol. 259(2), pp.125–37.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https://www.ncbi.nlm.nih.gov/pubmed/16420542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Evans, Maggie, Debbie Sharp, Ali Shaw, (2012). Developing a model of decision-making about complementary therapy use for patients with cancer: A qualitative study. Patient Education &amp;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Counseling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89(3), pp.374–381.Viewed 17 June 2020.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https://www-sciencedirect-com.ezproxy.uwtsd.ac.uk/science/article/pii/S0738399111005660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Soliday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E. &amp;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Hapke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P., 2013. Patient-reported benefits of acupuncture in pregnancy. Complementary Therapies in Clinical Practice, vol. 19(3), pp.109–113.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King, Cdr Heather C ; Moore,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Lcdr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Chad ; Spence, Cdr Dennis L, (2016), Journal of Holistic Nursing, Vol.34(3), pp.291-299. Viewed 17 June 2020. Available at;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https://journals-sagepub-com.ezproxy.uwtsd.ac.uk/doi/full/10.1177/0898010115610050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Ling, C.Q., Yue, X.Q. and Ling, C, (2014). Three advantages of using traditional Chinese medicine to prevent and treat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tumor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Journal of integrative medicine, vol. 12(4), pp.331-335. Viewed 17 June 2020. Available at;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https://www.sciencedirect.com/science/article/abs/pii/S2095496414600388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603414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2051</TotalTime>
  <Words>1317</Words>
  <Application>Microsoft Office PowerPoint</Application>
  <PresentationFormat>Widescreen</PresentationFormat>
  <Paragraphs>104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Century Gothic</vt:lpstr>
      <vt:lpstr>Wingdings 3</vt:lpstr>
      <vt:lpstr>Ion Boardroom</vt:lpstr>
      <vt:lpstr>    Complementary Therapies – Acupuncture   Dolu Miah     1809541 Musammat Begum 1714938 Saniatul Choudhury 1809522 Fulban Bibi    1714121           </vt:lpstr>
      <vt:lpstr>What is Complementary Therapy?</vt:lpstr>
      <vt:lpstr>What is acupuncture therapy?</vt:lpstr>
      <vt:lpstr>Overview of the history of Acupuncture</vt:lpstr>
      <vt:lpstr>Definition of Acupuncture</vt:lpstr>
      <vt:lpstr>Where acupuncture came from</vt:lpstr>
      <vt:lpstr>Countries that embraced Acupuncture</vt:lpstr>
      <vt:lpstr>The Effects of Acupuncture</vt:lpstr>
      <vt:lpstr>Comparison &amp; Contraindications of Acupuncture</vt:lpstr>
      <vt:lpstr>Uses of Acupuncture</vt:lpstr>
      <vt:lpstr>What is Acupuncture used for?</vt:lpstr>
      <vt:lpstr>Conclusion</vt:lpstr>
      <vt:lpstr>PowerPoint Presentation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Dolu Miah     1809541       Musammat Begum 1714938       Saniatul Choudhury 1809522       Fulban Bibi    1714121</dc:title>
  <dc:creator>Lina Akhtar</dc:creator>
  <cp:lastModifiedBy>Saniatul Choudhury (1809552)</cp:lastModifiedBy>
  <cp:revision>2</cp:revision>
  <dcterms:created xsi:type="dcterms:W3CDTF">2020-06-14T11:38:13Z</dcterms:created>
  <dcterms:modified xsi:type="dcterms:W3CDTF">2020-06-19T10:26:16Z</dcterms:modified>
</cp:coreProperties>
</file>