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sldIdLst>
    <p:sldId id="266" r:id="rId5"/>
    <p:sldId id="308" r:id="rId6"/>
    <p:sldId id="264" r:id="rId7"/>
    <p:sldId id="265" r:id="rId8"/>
    <p:sldId id="257" r:id="rId9"/>
    <p:sldId id="317" r:id="rId10"/>
    <p:sldId id="321" r:id="rId11"/>
    <p:sldId id="259" r:id="rId12"/>
    <p:sldId id="260" r:id="rId13"/>
    <p:sldId id="261" r:id="rId14"/>
    <p:sldId id="262" r:id="rId15"/>
    <p:sldId id="263" r:id="rId16"/>
    <p:sldId id="319" r:id="rId17"/>
    <p:sldId id="32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56" d="100"/>
          <a:sy n="56" d="100"/>
        </p:scale>
        <p:origin x="10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48BAFECE-FE36-4D58-8084-444C99C49E99}"/>
    <pc:docChg chg="custSel addSld delSld modSld sldOrd">
      <pc:chgData name="Marie Pitson" userId="db8d2b3e-593d-47e6-a0b5-dc90f7ab49ec" providerId="ADAL" clId="{48BAFECE-FE36-4D58-8084-444C99C49E99}" dt="2022-01-11T10:09:41.394" v="99" actId="20577"/>
      <pc:docMkLst>
        <pc:docMk/>
      </pc:docMkLst>
      <pc:sldChg chg="modNotesTx">
        <pc:chgData name="Marie Pitson" userId="db8d2b3e-593d-47e6-a0b5-dc90f7ab49ec" providerId="ADAL" clId="{48BAFECE-FE36-4D58-8084-444C99C49E99}" dt="2022-01-11T10:09:41.394" v="99" actId="20577"/>
        <pc:sldMkLst>
          <pc:docMk/>
          <pc:sldMk cId="1898205371" sldId="257"/>
        </pc:sldMkLst>
      </pc:sldChg>
      <pc:sldChg chg="addSp delSp modSp mod setBg">
        <pc:chgData name="Marie Pitson" userId="db8d2b3e-593d-47e6-a0b5-dc90f7ab49ec" providerId="ADAL" clId="{48BAFECE-FE36-4D58-8084-444C99C49E99}" dt="2022-01-11T09:36:28.856" v="90" actId="26606"/>
        <pc:sldMkLst>
          <pc:docMk/>
          <pc:sldMk cId="948101804" sldId="259"/>
        </pc:sldMkLst>
        <pc:spChg chg="mod">
          <ac:chgData name="Marie Pitson" userId="db8d2b3e-593d-47e6-a0b5-dc90f7ab49ec" providerId="ADAL" clId="{48BAFECE-FE36-4D58-8084-444C99C49E99}" dt="2022-01-11T09:36:28.856" v="90" actId="26606"/>
          <ac:spMkLst>
            <pc:docMk/>
            <pc:sldMk cId="948101804" sldId="259"/>
            <ac:spMk id="2" creationId="{F9B7968E-B5FB-411C-A695-B725F0DFF229}"/>
          </ac:spMkLst>
        </pc:spChg>
        <pc:spChg chg="mod">
          <ac:chgData name="Marie Pitson" userId="db8d2b3e-593d-47e6-a0b5-dc90f7ab49ec" providerId="ADAL" clId="{48BAFECE-FE36-4D58-8084-444C99C49E99}" dt="2022-01-11T09:36:28.856" v="90" actId="26606"/>
          <ac:spMkLst>
            <pc:docMk/>
            <pc:sldMk cId="948101804" sldId="259"/>
            <ac:spMk id="3" creationId="{AFFB8836-0471-40B8-9634-BD3943802139}"/>
          </ac:spMkLst>
        </pc:spChg>
        <pc:spChg chg="add del">
          <ac:chgData name="Marie Pitson" userId="db8d2b3e-593d-47e6-a0b5-dc90f7ab49ec" providerId="ADAL" clId="{48BAFECE-FE36-4D58-8084-444C99C49E99}" dt="2022-01-11T09:36:28.856" v="90" actId="26606"/>
          <ac:spMkLst>
            <pc:docMk/>
            <pc:sldMk cId="948101804" sldId="259"/>
            <ac:spMk id="8" creationId="{3558DB37-9FEE-48A2-8578-ED0401573943}"/>
          </ac:spMkLst>
        </pc:spChg>
        <pc:spChg chg="add del">
          <ac:chgData name="Marie Pitson" userId="db8d2b3e-593d-47e6-a0b5-dc90f7ab49ec" providerId="ADAL" clId="{48BAFECE-FE36-4D58-8084-444C99C49E99}" dt="2022-01-11T09:36:28.856" v="90" actId="26606"/>
          <ac:spMkLst>
            <pc:docMk/>
            <pc:sldMk cId="948101804" sldId="259"/>
            <ac:spMk id="10" creationId="{5F7FCCA6-00E2-4F74-A105-0D769872F243}"/>
          </ac:spMkLst>
        </pc:spChg>
        <pc:spChg chg="add del">
          <ac:chgData name="Marie Pitson" userId="db8d2b3e-593d-47e6-a0b5-dc90f7ab49ec" providerId="ADAL" clId="{48BAFECE-FE36-4D58-8084-444C99C49E99}" dt="2022-01-11T09:36:28.856" v="90" actId="26606"/>
          <ac:spMkLst>
            <pc:docMk/>
            <pc:sldMk cId="948101804" sldId="259"/>
            <ac:spMk id="12" creationId="{9B834327-03F1-4931-8261-971373A5A694}"/>
          </ac:spMkLst>
        </pc:spChg>
        <pc:spChg chg="add">
          <ac:chgData name="Marie Pitson" userId="db8d2b3e-593d-47e6-a0b5-dc90f7ab49ec" providerId="ADAL" clId="{48BAFECE-FE36-4D58-8084-444C99C49E99}" dt="2022-01-11T09:36:28.856" v="90" actId="26606"/>
          <ac:spMkLst>
            <pc:docMk/>
            <pc:sldMk cId="948101804" sldId="259"/>
            <ac:spMk id="17" creationId="{3741B58E-3B65-4A01-A276-975AB2CF8A08}"/>
          </ac:spMkLst>
        </pc:spChg>
        <pc:spChg chg="add">
          <ac:chgData name="Marie Pitson" userId="db8d2b3e-593d-47e6-a0b5-dc90f7ab49ec" providerId="ADAL" clId="{48BAFECE-FE36-4D58-8084-444C99C49E99}" dt="2022-01-11T09:36:28.856" v="90" actId="26606"/>
          <ac:spMkLst>
            <pc:docMk/>
            <pc:sldMk cId="948101804" sldId="259"/>
            <ac:spMk id="19" creationId="{7AAC67C3-831B-4AB1-A259-DFB839CAFAFC}"/>
          </ac:spMkLst>
        </pc:spChg>
      </pc:sldChg>
      <pc:sldChg chg="addSp delSp modSp mod setBg">
        <pc:chgData name="Marie Pitson" userId="db8d2b3e-593d-47e6-a0b5-dc90f7ab49ec" providerId="ADAL" clId="{48BAFECE-FE36-4D58-8084-444C99C49E99}" dt="2022-01-11T09:37:11.018" v="96" actId="27636"/>
        <pc:sldMkLst>
          <pc:docMk/>
          <pc:sldMk cId="3146996137" sldId="260"/>
        </pc:sldMkLst>
        <pc:spChg chg="mod">
          <ac:chgData name="Marie Pitson" userId="db8d2b3e-593d-47e6-a0b5-dc90f7ab49ec" providerId="ADAL" clId="{48BAFECE-FE36-4D58-8084-444C99C49E99}" dt="2022-01-11T09:37:11.018" v="96" actId="27636"/>
          <ac:spMkLst>
            <pc:docMk/>
            <pc:sldMk cId="3146996137" sldId="260"/>
            <ac:spMk id="2" creationId="{67B84D55-7DCD-45E5-9CA2-BFACB4644C26}"/>
          </ac:spMkLst>
        </pc:spChg>
        <pc:spChg chg="mod">
          <ac:chgData name="Marie Pitson" userId="db8d2b3e-593d-47e6-a0b5-dc90f7ab49ec" providerId="ADAL" clId="{48BAFECE-FE36-4D58-8084-444C99C49E99}" dt="2022-01-11T09:37:07.156" v="94" actId="26606"/>
          <ac:spMkLst>
            <pc:docMk/>
            <pc:sldMk cId="3146996137" sldId="260"/>
            <ac:spMk id="3" creationId="{21A0BFA1-2142-4FFA-9AAC-32263E3B67A4}"/>
          </ac:spMkLst>
        </pc:spChg>
        <pc:spChg chg="add del">
          <ac:chgData name="Marie Pitson" userId="db8d2b3e-593d-47e6-a0b5-dc90f7ab49ec" providerId="ADAL" clId="{48BAFECE-FE36-4D58-8084-444C99C49E99}" dt="2022-01-11T09:37:07.156" v="94" actId="26606"/>
          <ac:spMkLst>
            <pc:docMk/>
            <pc:sldMk cId="3146996137" sldId="260"/>
            <ac:spMk id="8" creationId="{3558DB37-9FEE-48A2-8578-ED0401573943}"/>
          </ac:spMkLst>
        </pc:spChg>
        <pc:spChg chg="add del">
          <ac:chgData name="Marie Pitson" userId="db8d2b3e-593d-47e6-a0b5-dc90f7ab49ec" providerId="ADAL" clId="{48BAFECE-FE36-4D58-8084-444C99C49E99}" dt="2022-01-11T09:37:07.156" v="94" actId="26606"/>
          <ac:spMkLst>
            <pc:docMk/>
            <pc:sldMk cId="3146996137" sldId="260"/>
            <ac:spMk id="10" creationId="{5F7FCCA6-00E2-4F74-A105-0D769872F243}"/>
          </ac:spMkLst>
        </pc:spChg>
        <pc:spChg chg="add del">
          <ac:chgData name="Marie Pitson" userId="db8d2b3e-593d-47e6-a0b5-dc90f7ab49ec" providerId="ADAL" clId="{48BAFECE-FE36-4D58-8084-444C99C49E99}" dt="2022-01-11T09:37:07.156" v="94" actId="26606"/>
          <ac:spMkLst>
            <pc:docMk/>
            <pc:sldMk cId="3146996137" sldId="260"/>
            <ac:spMk id="12" creationId="{359CEC61-F44B-43B3-B40F-AE38C5AF1D5F}"/>
          </ac:spMkLst>
        </pc:spChg>
        <pc:spChg chg="add">
          <ac:chgData name="Marie Pitson" userId="db8d2b3e-593d-47e6-a0b5-dc90f7ab49ec" providerId="ADAL" clId="{48BAFECE-FE36-4D58-8084-444C99C49E99}" dt="2022-01-11T09:37:07.156" v="94" actId="26606"/>
          <ac:spMkLst>
            <pc:docMk/>
            <pc:sldMk cId="3146996137" sldId="260"/>
            <ac:spMk id="17" creationId="{3741B58E-3B65-4A01-A276-975AB2CF8A08}"/>
          </ac:spMkLst>
        </pc:spChg>
        <pc:spChg chg="add">
          <ac:chgData name="Marie Pitson" userId="db8d2b3e-593d-47e6-a0b5-dc90f7ab49ec" providerId="ADAL" clId="{48BAFECE-FE36-4D58-8084-444C99C49E99}" dt="2022-01-11T09:37:07.156" v="94" actId="26606"/>
          <ac:spMkLst>
            <pc:docMk/>
            <pc:sldMk cId="3146996137" sldId="260"/>
            <ac:spMk id="19" creationId="{7AAC67C3-831B-4AB1-A259-DFB839CAFAFC}"/>
          </ac:spMkLst>
        </pc:spChg>
      </pc:sldChg>
      <pc:sldChg chg="addSp modSp mod setBg">
        <pc:chgData name="Marie Pitson" userId="db8d2b3e-593d-47e6-a0b5-dc90f7ab49ec" providerId="ADAL" clId="{48BAFECE-FE36-4D58-8084-444C99C49E99}" dt="2022-01-11T09:33:48.009" v="11" actId="27636"/>
        <pc:sldMkLst>
          <pc:docMk/>
          <pc:sldMk cId="1157956302" sldId="261"/>
        </pc:sldMkLst>
        <pc:spChg chg="mod">
          <ac:chgData name="Marie Pitson" userId="db8d2b3e-593d-47e6-a0b5-dc90f7ab49ec" providerId="ADAL" clId="{48BAFECE-FE36-4D58-8084-444C99C49E99}" dt="2022-01-11T09:33:36.832" v="9" actId="26606"/>
          <ac:spMkLst>
            <pc:docMk/>
            <pc:sldMk cId="1157956302" sldId="261"/>
            <ac:spMk id="2" creationId="{82A42730-9715-4761-85DB-7406294C8265}"/>
          </ac:spMkLst>
        </pc:spChg>
        <pc:spChg chg="mod">
          <ac:chgData name="Marie Pitson" userId="db8d2b3e-593d-47e6-a0b5-dc90f7ab49ec" providerId="ADAL" clId="{48BAFECE-FE36-4D58-8084-444C99C49E99}" dt="2022-01-11T09:33:48.009" v="11" actId="27636"/>
          <ac:spMkLst>
            <pc:docMk/>
            <pc:sldMk cId="1157956302" sldId="261"/>
            <ac:spMk id="3" creationId="{7360BCCC-8E78-43C3-9896-45B90D5C2337}"/>
          </ac:spMkLst>
        </pc:spChg>
        <pc:spChg chg="add">
          <ac:chgData name="Marie Pitson" userId="db8d2b3e-593d-47e6-a0b5-dc90f7ab49ec" providerId="ADAL" clId="{48BAFECE-FE36-4D58-8084-444C99C49E99}" dt="2022-01-11T09:33:36.832" v="9" actId="26606"/>
          <ac:spMkLst>
            <pc:docMk/>
            <pc:sldMk cId="1157956302" sldId="261"/>
            <ac:spMk id="8" creationId="{3741B58E-3B65-4A01-A276-975AB2CF8A08}"/>
          </ac:spMkLst>
        </pc:spChg>
        <pc:spChg chg="add">
          <ac:chgData name="Marie Pitson" userId="db8d2b3e-593d-47e6-a0b5-dc90f7ab49ec" providerId="ADAL" clId="{48BAFECE-FE36-4D58-8084-444C99C49E99}" dt="2022-01-11T09:33:36.832" v="9" actId="26606"/>
          <ac:spMkLst>
            <pc:docMk/>
            <pc:sldMk cId="1157956302" sldId="261"/>
            <ac:spMk id="10" creationId="{7AAC67C3-831B-4AB1-A259-DFB839CAFAFC}"/>
          </ac:spMkLst>
        </pc:spChg>
      </pc:sldChg>
      <pc:sldChg chg="addSp delSp modSp mod setBg">
        <pc:chgData name="Marie Pitson" userId="db8d2b3e-593d-47e6-a0b5-dc90f7ab49ec" providerId="ADAL" clId="{48BAFECE-FE36-4D58-8084-444C99C49E99}" dt="2022-01-11T09:37:24.513" v="97" actId="26606"/>
        <pc:sldMkLst>
          <pc:docMk/>
          <pc:sldMk cId="3978300803" sldId="262"/>
        </pc:sldMkLst>
        <pc:spChg chg="mod">
          <ac:chgData name="Marie Pitson" userId="db8d2b3e-593d-47e6-a0b5-dc90f7ab49ec" providerId="ADAL" clId="{48BAFECE-FE36-4D58-8084-444C99C49E99}" dt="2022-01-11T09:37:24.513" v="97" actId="26606"/>
          <ac:spMkLst>
            <pc:docMk/>
            <pc:sldMk cId="3978300803" sldId="262"/>
            <ac:spMk id="2" creationId="{2C9B6E8B-6C36-4C7E-94BE-2117FAAE19D5}"/>
          </ac:spMkLst>
        </pc:spChg>
        <pc:spChg chg="mod ord">
          <ac:chgData name="Marie Pitson" userId="db8d2b3e-593d-47e6-a0b5-dc90f7ab49ec" providerId="ADAL" clId="{48BAFECE-FE36-4D58-8084-444C99C49E99}" dt="2022-01-11T09:37:24.513" v="97" actId="26606"/>
          <ac:spMkLst>
            <pc:docMk/>
            <pc:sldMk cId="3978300803" sldId="262"/>
            <ac:spMk id="3" creationId="{B3BD00C9-F978-479E-948C-A62B73A8EA42}"/>
          </ac:spMkLst>
        </pc:spChg>
        <pc:spChg chg="add del">
          <ac:chgData name="Marie Pitson" userId="db8d2b3e-593d-47e6-a0b5-dc90f7ab49ec" providerId="ADAL" clId="{48BAFECE-FE36-4D58-8084-444C99C49E99}" dt="2022-01-11T09:34:33.387" v="18" actId="26606"/>
          <ac:spMkLst>
            <pc:docMk/>
            <pc:sldMk cId="3978300803" sldId="262"/>
            <ac:spMk id="10" creationId="{13BCCAE5-A35B-4B66-A4A7-E23C34A403A4}"/>
          </ac:spMkLst>
        </pc:spChg>
        <pc:spChg chg="add del">
          <ac:chgData name="Marie Pitson" userId="db8d2b3e-593d-47e6-a0b5-dc90f7ab49ec" providerId="ADAL" clId="{48BAFECE-FE36-4D58-8084-444C99C49E99}" dt="2022-01-11T09:34:33.387" v="18" actId="26606"/>
          <ac:spMkLst>
            <pc:docMk/>
            <pc:sldMk cId="3978300803" sldId="262"/>
            <ac:spMk id="14" creationId="{CB06839E-D8C3-4A74-BA2B-3B97E7B2CDB5}"/>
          </ac:spMkLst>
        </pc:spChg>
        <pc:spChg chg="add del">
          <ac:chgData name="Marie Pitson" userId="db8d2b3e-593d-47e6-a0b5-dc90f7ab49ec" providerId="ADAL" clId="{48BAFECE-FE36-4D58-8084-444C99C49E99}" dt="2022-01-11T09:37:24.513" v="97" actId="26606"/>
          <ac:spMkLst>
            <pc:docMk/>
            <pc:sldMk cId="3978300803" sldId="262"/>
            <ac:spMk id="19" creationId="{67B74F2B-9534-4540-96B0-5C8E958B940F}"/>
          </ac:spMkLst>
        </pc:spChg>
        <pc:spChg chg="add del">
          <ac:chgData name="Marie Pitson" userId="db8d2b3e-593d-47e6-a0b5-dc90f7ab49ec" providerId="ADAL" clId="{48BAFECE-FE36-4D58-8084-444C99C49E99}" dt="2022-01-11T09:37:24.513" v="97" actId="26606"/>
          <ac:spMkLst>
            <pc:docMk/>
            <pc:sldMk cId="3978300803" sldId="262"/>
            <ac:spMk id="23" creationId="{C1B60310-C5C3-46A0-A452-2A0B008434DA}"/>
          </ac:spMkLst>
        </pc:spChg>
        <pc:spChg chg="add">
          <ac:chgData name="Marie Pitson" userId="db8d2b3e-593d-47e6-a0b5-dc90f7ab49ec" providerId="ADAL" clId="{48BAFECE-FE36-4D58-8084-444C99C49E99}" dt="2022-01-11T09:37:24.513" v="97" actId="26606"/>
          <ac:spMkLst>
            <pc:docMk/>
            <pc:sldMk cId="3978300803" sldId="262"/>
            <ac:spMk id="28" creationId="{D40791F6-715D-481A-9C4A-3645AECFD5A0}"/>
          </ac:spMkLst>
        </pc:spChg>
        <pc:spChg chg="add">
          <ac:chgData name="Marie Pitson" userId="db8d2b3e-593d-47e6-a0b5-dc90f7ab49ec" providerId="ADAL" clId="{48BAFECE-FE36-4D58-8084-444C99C49E99}" dt="2022-01-11T09:37:24.513" v="97" actId="26606"/>
          <ac:spMkLst>
            <pc:docMk/>
            <pc:sldMk cId="3978300803" sldId="262"/>
            <ac:spMk id="32" creationId="{811CBAFA-D7E0-40A7-BB94-2C05304B407B}"/>
          </ac:spMkLst>
        </pc:spChg>
        <pc:picChg chg="add mod ord">
          <ac:chgData name="Marie Pitson" userId="db8d2b3e-593d-47e6-a0b5-dc90f7ab49ec" providerId="ADAL" clId="{48BAFECE-FE36-4D58-8084-444C99C49E99}" dt="2022-01-11T09:37:24.513" v="97" actId="26606"/>
          <ac:picMkLst>
            <pc:docMk/>
            <pc:sldMk cId="3978300803" sldId="262"/>
            <ac:picMk id="4" creationId="{1F8DFE10-60A6-49EC-A115-4D4BFBB54A70}"/>
          </ac:picMkLst>
        </pc:picChg>
        <pc:picChg chg="add del">
          <ac:chgData name="Marie Pitson" userId="db8d2b3e-593d-47e6-a0b5-dc90f7ab49ec" providerId="ADAL" clId="{48BAFECE-FE36-4D58-8084-444C99C49E99}" dt="2022-01-11T09:34:29.235" v="15" actId="478"/>
          <ac:picMkLst>
            <pc:docMk/>
            <pc:sldMk cId="3978300803" sldId="262"/>
            <ac:picMk id="7" creationId="{D803C0A1-A7CB-44B6-B7F9-8019D764050A}"/>
          </ac:picMkLst>
        </pc:picChg>
        <pc:cxnChg chg="add del">
          <ac:chgData name="Marie Pitson" userId="db8d2b3e-593d-47e6-a0b5-dc90f7ab49ec" providerId="ADAL" clId="{48BAFECE-FE36-4D58-8084-444C99C49E99}" dt="2022-01-11T09:34:33.387" v="18" actId="26606"/>
          <ac:cxnSpMkLst>
            <pc:docMk/>
            <pc:sldMk cId="3978300803" sldId="262"/>
            <ac:cxnSpMk id="12" creationId="{6987BDFB-DE64-4B56-B44F-45FAE19FA94E}"/>
          </ac:cxnSpMkLst>
        </pc:cxnChg>
        <pc:cxnChg chg="add del">
          <ac:chgData name="Marie Pitson" userId="db8d2b3e-593d-47e6-a0b5-dc90f7ab49ec" providerId="ADAL" clId="{48BAFECE-FE36-4D58-8084-444C99C49E99}" dt="2022-01-11T09:37:24.513" v="97" actId="26606"/>
          <ac:cxnSpMkLst>
            <pc:docMk/>
            <pc:sldMk cId="3978300803" sldId="262"/>
            <ac:cxnSpMk id="21" creationId="{33BECB2B-2CFA-412C-880F-C4B60974936F}"/>
          </ac:cxnSpMkLst>
        </pc:cxnChg>
        <pc:cxnChg chg="add">
          <ac:chgData name="Marie Pitson" userId="db8d2b3e-593d-47e6-a0b5-dc90f7ab49ec" providerId="ADAL" clId="{48BAFECE-FE36-4D58-8084-444C99C49E99}" dt="2022-01-11T09:37:24.513" v="97" actId="26606"/>
          <ac:cxnSpMkLst>
            <pc:docMk/>
            <pc:sldMk cId="3978300803" sldId="262"/>
            <ac:cxnSpMk id="30" creationId="{740F83A4-FAC4-4867-95A5-BBFD280C7BF5}"/>
          </ac:cxnSpMkLst>
        </pc:cxnChg>
      </pc:sldChg>
      <pc:sldChg chg="addSp modSp mod setBg">
        <pc:chgData name="Marie Pitson" userId="db8d2b3e-593d-47e6-a0b5-dc90f7ab49ec" providerId="ADAL" clId="{48BAFECE-FE36-4D58-8084-444C99C49E99}" dt="2022-01-11T09:34:40.853" v="19" actId="26606"/>
        <pc:sldMkLst>
          <pc:docMk/>
          <pc:sldMk cId="824643324" sldId="263"/>
        </pc:sldMkLst>
        <pc:spChg chg="mod">
          <ac:chgData name="Marie Pitson" userId="db8d2b3e-593d-47e6-a0b5-dc90f7ab49ec" providerId="ADAL" clId="{48BAFECE-FE36-4D58-8084-444C99C49E99}" dt="2022-01-11T09:34:40.853" v="19" actId="26606"/>
          <ac:spMkLst>
            <pc:docMk/>
            <pc:sldMk cId="824643324" sldId="263"/>
            <ac:spMk id="2" creationId="{BE130FB2-F02E-47C2-81AD-9BBE2C53CA44}"/>
          </ac:spMkLst>
        </pc:spChg>
        <pc:spChg chg="mod">
          <ac:chgData name="Marie Pitson" userId="db8d2b3e-593d-47e6-a0b5-dc90f7ab49ec" providerId="ADAL" clId="{48BAFECE-FE36-4D58-8084-444C99C49E99}" dt="2022-01-11T09:34:40.853" v="19" actId="26606"/>
          <ac:spMkLst>
            <pc:docMk/>
            <pc:sldMk cId="824643324" sldId="263"/>
            <ac:spMk id="3" creationId="{F9A41D02-3655-4949-9B1D-DA75B638B56B}"/>
          </ac:spMkLst>
        </pc:spChg>
        <pc:spChg chg="add">
          <ac:chgData name="Marie Pitson" userId="db8d2b3e-593d-47e6-a0b5-dc90f7ab49ec" providerId="ADAL" clId="{48BAFECE-FE36-4D58-8084-444C99C49E99}" dt="2022-01-11T09:34:40.853" v="19" actId="26606"/>
          <ac:spMkLst>
            <pc:docMk/>
            <pc:sldMk cId="824643324" sldId="263"/>
            <ac:spMk id="8" creationId="{3741B58E-3B65-4A01-A276-975AB2CF8A08}"/>
          </ac:spMkLst>
        </pc:spChg>
        <pc:spChg chg="add">
          <ac:chgData name="Marie Pitson" userId="db8d2b3e-593d-47e6-a0b5-dc90f7ab49ec" providerId="ADAL" clId="{48BAFECE-FE36-4D58-8084-444C99C49E99}" dt="2022-01-11T09:34:40.853" v="19" actId="26606"/>
          <ac:spMkLst>
            <pc:docMk/>
            <pc:sldMk cId="824643324" sldId="263"/>
            <ac:spMk id="10" creationId="{7AAC67C3-831B-4AB1-A259-DFB839CAFAFC}"/>
          </ac:spMkLst>
        </pc:spChg>
      </pc:sldChg>
      <pc:sldChg chg="modNotesTx">
        <pc:chgData name="Marie Pitson" userId="db8d2b3e-593d-47e6-a0b5-dc90f7ab49ec" providerId="ADAL" clId="{48BAFECE-FE36-4D58-8084-444C99C49E99}" dt="2022-01-11T10:09:34.134" v="98" actId="20577"/>
        <pc:sldMkLst>
          <pc:docMk/>
          <pc:sldMk cId="265522590" sldId="308"/>
        </pc:sldMkLst>
      </pc:sldChg>
      <pc:sldChg chg="del">
        <pc:chgData name="Marie Pitson" userId="db8d2b3e-593d-47e6-a0b5-dc90f7ab49ec" providerId="ADAL" clId="{48BAFECE-FE36-4D58-8084-444C99C49E99}" dt="2022-01-11T09:35:39.357" v="30" actId="47"/>
        <pc:sldMkLst>
          <pc:docMk/>
          <pc:sldMk cId="232113260" sldId="312"/>
        </pc:sldMkLst>
      </pc:sldChg>
      <pc:sldChg chg="del">
        <pc:chgData name="Marie Pitson" userId="db8d2b3e-593d-47e6-a0b5-dc90f7ab49ec" providerId="ADAL" clId="{48BAFECE-FE36-4D58-8084-444C99C49E99}" dt="2022-01-11T09:35:40.848" v="31" actId="47"/>
        <pc:sldMkLst>
          <pc:docMk/>
          <pc:sldMk cId="3923570429" sldId="313"/>
        </pc:sldMkLst>
      </pc:sldChg>
      <pc:sldChg chg="del">
        <pc:chgData name="Marie Pitson" userId="db8d2b3e-593d-47e6-a0b5-dc90f7ab49ec" providerId="ADAL" clId="{48BAFECE-FE36-4D58-8084-444C99C49E99}" dt="2022-01-11T09:35:42.098" v="32" actId="47"/>
        <pc:sldMkLst>
          <pc:docMk/>
          <pc:sldMk cId="2489261742" sldId="314"/>
        </pc:sldMkLst>
      </pc:sldChg>
      <pc:sldChg chg="del">
        <pc:chgData name="Marie Pitson" userId="db8d2b3e-593d-47e6-a0b5-dc90f7ab49ec" providerId="ADAL" clId="{48BAFECE-FE36-4D58-8084-444C99C49E99}" dt="2022-01-11T09:35:43.571" v="33" actId="47"/>
        <pc:sldMkLst>
          <pc:docMk/>
          <pc:sldMk cId="1883951825" sldId="315"/>
        </pc:sldMkLst>
      </pc:sldChg>
      <pc:sldChg chg="del">
        <pc:chgData name="Marie Pitson" userId="db8d2b3e-593d-47e6-a0b5-dc90f7ab49ec" providerId="ADAL" clId="{48BAFECE-FE36-4D58-8084-444C99C49E99}" dt="2022-01-11T09:32:43.854" v="0" actId="47"/>
        <pc:sldMkLst>
          <pc:docMk/>
          <pc:sldMk cId="12543160" sldId="318"/>
        </pc:sldMkLst>
      </pc:sldChg>
      <pc:sldChg chg="addSp modSp mod setBg">
        <pc:chgData name="Marie Pitson" userId="db8d2b3e-593d-47e6-a0b5-dc90f7ab49ec" providerId="ADAL" clId="{48BAFECE-FE36-4D58-8084-444C99C49E99}" dt="2022-01-11T09:35:12.431" v="27" actId="20577"/>
        <pc:sldMkLst>
          <pc:docMk/>
          <pc:sldMk cId="15629166" sldId="319"/>
        </pc:sldMkLst>
        <pc:spChg chg="mod">
          <ac:chgData name="Marie Pitson" userId="db8d2b3e-593d-47e6-a0b5-dc90f7ab49ec" providerId="ADAL" clId="{48BAFECE-FE36-4D58-8084-444C99C49E99}" dt="2022-01-11T09:34:49.772" v="20" actId="26606"/>
          <ac:spMkLst>
            <pc:docMk/>
            <pc:sldMk cId="15629166" sldId="319"/>
            <ac:spMk id="2" creationId="{B4EED5E5-DACB-4839-B15F-AECC4BFDBD7E}"/>
          </ac:spMkLst>
        </pc:spChg>
        <pc:spChg chg="mod">
          <ac:chgData name="Marie Pitson" userId="db8d2b3e-593d-47e6-a0b5-dc90f7ab49ec" providerId="ADAL" clId="{48BAFECE-FE36-4D58-8084-444C99C49E99}" dt="2022-01-11T09:35:12.431" v="27" actId="20577"/>
          <ac:spMkLst>
            <pc:docMk/>
            <pc:sldMk cId="15629166" sldId="319"/>
            <ac:spMk id="3" creationId="{69E001C3-E9A0-489E-8BED-81F04E5013A2}"/>
          </ac:spMkLst>
        </pc:spChg>
        <pc:spChg chg="add">
          <ac:chgData name="Marie Pitson" userId="db8d2b3e-593d-47e6-a0b5-dc90f7ab49ec" providerId="ADAL" clId="{48BAFECE-FE36-4D58-8084-444C99C49E99}" dt="2022-01-11T09:34:49.772" v="20" actId="26606"/>
          <ac:spMkLst>
            <pc:docMk/>
            <pc:sldMk cId="15629166" sldId="319"/>
            <ac:spMk id="8" creationId="{3558DB37-9FEE-48A2-8578-ED0401573943}"/>
          </ac:spMkLst>
        </pc:spChg>
        <pc:spChg chg="add">
          <ac:chgData name="Marie Pitson" userId="db8d2b3e-593d-47e6-a0b5-dc90f7ab49ec" providerId="ADAL" clId="{48BAFECE-FE36-4D58-8084-444C99C49E99}" dt="2022-01-11T09:34:49.772" v="20" actId="26606"/>
          <ac:spMkLst>
            <pc:docMk/>
            <pc:sldMk cId="15629166" sldId="319"/>
            <ac:spMk id="10" creationId="{5F7FCCA6-00E2-4F74-A105-0D769872F243}"/>
          </ac:spMkLst>
        </pc:spChg>
        <pc:spChg chg="add">
          <ac:chgData name="Marie Pitson" userId="db8d2b3e-593d-47e6-a0b5-dc90f7ab49ec" providerId="ADAL" clId="{48BAFECE-FE36-4D58-8084-444C99C49E99}" dt="2022-01-11T09:34:49.772" v="20" actId="26606"/>
          <ac:spMkLst>
            <pc:docMk/>
            <pc:sldMk cId="15629166" sldId="319"/>
            <ac:spMk id="12" creationId="{359CEC61-F44B-43B3-B40F-AE38C5AF1D5F}"/>
          </ac:spMkLst>
        </pc:spChg>
      </pc:sldChg>
      <pc:sldChg chg="addSp modSp mod setBg">
        <pc:chgData name="Marie Pitson" userId="db8d2b3e-593d-47e6-a0b5-dc90f7ab49ec" providerId="ADAL" clId="{48BAFECE-FE36-4D58-8084-444C99C49E99}" dt="2022-01-11T09:35:24.713" v="29" actId="2711"/>
        <pc:sldMkLst>
          <pc:docMk/>
          <pc:sldMk cId="620448585" sldId="320"/>
        </pc:sldMkLst>
        <pc:spChg chg="mod">
          <ac:chgData name="Marie Pitson" userId="db8d2b3e-593d-47e6-a0b5-dc90f7ab49ec" providerId="ADAL" clId="{48BAFECE-FE36-4D58-8084-444C99C49E99}" dt="2022-01-11T09:35:17.807" v="28" actId="26606"/>
          <ac:spMkLst>
            <pc:docMk/>
            <pc:sldMk cId="620448585" sldId="320"/>
            <ac:spMk id="2" creationId="{F41F14BD-843F-4525-B117-2F2D536BF482}"/>
          </ac:spMkLst>
        </pc:spChg>
        <pc:spChg chg="mod">
          <ac:chgData name="Marie Pitson" userId="db8d2b3e-593d-47e6-a0b5-dc90f7ab49ec" providerId="ADAL" clId="{48BAFECE-FE36-4D58-8084-444C99C49E99}" dt="2022-01-11T09:35:24.713" v="29" actId="2711"/>
          <ac:spMkLst>
            <pc:docMk/>
            <pc:sldMk cId="620448585" sldId="320"/>
            <ac:spMk id="3" creationId="{4C35EB5B-CD40-45E8-A748-9A27B3E00193}"/>
          </ac:spMkLst>
        </pc:spChg>
        <pc:spChg chg="add">
          <ac:chgData name="Marie Pitson" userId="db8d2b3e-593d-47e6-a0b5-dc90f7ab49ec" providerId="ADAL" clId="{48BAFECE-FE36-4D58-8084-444C99C49E99}" dt="2022-01-11T09:35:17.807" v="28" actId="26606"/>
          <ac:spMkLst>
            <pc:docMk/>
            <pc:sldMk cId="620448585" sldId="320"/>
            <ac:spMk id="8" creationId="{3741B58E-3B65-4A01-A276-975AB2CF8A08}"/>
          </ac:spMkLst>
        </pc:spChg>
        <pc:spChg chg="add">
          <ac:chgData name="Marie Pitson" userId="db8d2b3e-593d-47e6-a0b5-dc90f7ab49ec" providerId="ADAL" clId="{48BAFECE-FE36-4D58-8084-444C99C49E99}" dt="2022-01-11T09:35:17.807" v="28" actId="26606"/>
          <ac:spMkLst>
            <pc:docMk/>
            <pc:sldMk cId="620448585" sldId="320"/>
            <ac:spMk id="10" creationId="{7AAC67C3-831B-4AB1-A259-DFB839CAFAFC}"/>
          </ac:spMkLst>
        </pc:spChg>
      </pc:sldChg>
      <pc:sldChg chg="addSp modSp new mod ord setBg">
        <pc:chgData name="Marie Pitson" userId="db8d2b3e-593d-47e6-a0b5-dc90f7ab49ec" providerId="ADAL" clId="{48BAFECE-FE36-4D58-8084-444C99C49E99}" dt="2022-01-11T09:36:51.868" v="93" actId="26606"/>
        <pc:sldMkLst>
          <pc:docMk/>
          <pc:sldMk cId="1425642172" sldId="321"/>
        </pc:sldMkLst>
        <pc:spChg chg="mod">
          <ac:chgData name="Marie Pitson" userId="db8d2b3e-593d-47e6-a0b5-dc90f7ab49ec" providerId="ADAL" clId="{48BAFECE-FE36-4D58-8084-444C99C49E99}" dt="2022-01-11T09:36:51.868" v="93" actId="26606"/>
          <ac:spMkLst>
            <pc:docMk/>
            <pc:sldMk cId="1425642172" sldId="321"/>
            <ac:spMk id="2" creationId="{BC87B37C-4F91-42BA-BE53-C1AFC918C538}"/>
          </ac:spMkLst>
        </pc:spChg>
        <pc:spChg chg="mod">
          <ac:chgData name="Marie Pitson" userId="db8d2b3e-593d-47e6-a0b5-dc90f7ab49ec" providerId="ADAL" clId="{48BAFECE-FE36-4D58-8084-444C99C49E99}" dt="2022-01-11T09:36:51.868" v="93" actId="26606"/>
          <ac:spMkLst>
            <pc:docMk/>
            <pc:sldMk cId="1425642172" sldId="321"/>
            <ac:spMk id="3" creationId="{F65E1855-73EB-453E-A9EC-8631049BE3CA}"/>
          </ac:spMkLst>
        </pc:spChg>
        <pc:spChg chg="add">
          <ac:chgData name="Marie Pitson" userId="db8d2b3e-593d-47e6-a0b5-dc90f7ab49ec" providerId="ADAL" clId="{48BAFECE-FE36-4D58-8084-444C99C49E99}" dt="2022-01-11T09:36:51.868" v="93" actId="26606"/>
          <ac:spMkLst>
            <pc:docMk/>
            <pc:sldMk cId="1425642172" sldId="321"/>
            <ac:spMk id="10" creationId="{39E3965E-AC41-4711-9D10-E25ABB132D86}"/>
          </ac:spMkLst>
        </pc:spChg>
        <pc:spChg chg="add">
          <ac:chgData name="Marie Pitson" userId="db8d2b3e-593d-47e6-a0b5-dc90f7ab49ec" providerId="ADAL" clId="{48BAFECE-FE36-4D58-8084-444C99C49E99}" dt="2022-01-11T09:36:51.868" v="93" actId="26606"/>
          <ac:spMkLst>
            <pc:docMk/>
            <pc:sldMk cId="1425642172" sldId="321"/>
            <ac:spMk id="14" creationId="{EE362070-691D-44DB-98D4-BC61774B0E61}"/>
          </ac:spMkLst>
        </pc:spChg>
        <pc:spChg chg="add">
          <ac:chgData name="Marie Pitson" userId="db8d2b3e-593d-47e6-a0b5-dc90f7ab49ec" providerId="ADAL" clId="{48BAFECE-FE36-4D58-8084-444C99C49E99}" dt="2022-01-11T09:36:51.868" v="93" actId="26606"/>
          <ac:spMkLst>
            <pc:docMk/>
            <pc:sldMk cId="1425642172" sldId="321"/>
            <ac:spMk id="18" creationId="{32DB1480-5B24-4B37-B70E-C74945DD914E}"/>
          </ac:spMkLst>
        </pc:spChg>
        <pc:picChg chg="add">
          <ac:chgData name="Marie Pitson" userId="db8d2b3e-593d-47e6-a0b5-dc90f7ab49ec" providerId="ADAL" clId="{48BAFECE-FE36-4D58-8084-444C99C49E99}" dt="2022-01-11T09:36:51.868" v="93" actId="26606"/>
          <ac:picMkLst>
            <pc:docMk/>
            <pc:sldMk cId="1425642172" sldId="321"/>
            <ac:picMk id="7" creationId="{E094A7EC-677B-47BE-967B-515C0B983C8F}"/>
          </ac:picMkLst>
        </pc:picChg>
        <pc:cxnChg chg="add">
          <ac:chgData name="Marie Pitson" userId="db8d2b3e-593d-47e6-a0b5-dc90f7ab49ec" providerId="ADAL" clId="{48BAFECE-FE36-4D58-8084-444C99C49E99}" dt="2022-01-11T09:36:51.868" v="93" actId="26606"/>
          <ac:cxnSpMkLst>
            <pc:docMk/>
            <pc:sldMk cId="1425642172" sldId="321"/>
            <ac:cxnSpMk id="12" creationId="{1F5DC8C3-BA5F-4EED-BB9A-A14272BD82A1}"/>
          </ac:cxnSpMkLst>
        </pc:cxnChg>
        <pc:cxnChg chg="add">
          <ac:chgData name="Marie Pitson" userId="db8d2b3e-593d-47e6-a0b5-dc90f7ab49ec" providerId="ADAL" clId="{48BAFECE-FE36-4D58-8084-444C99C49E99}" dt="2022-01-11T09:36:51.868" v="93" actId="26606"/>
          <ac:cxnSpMkLst>
            <pc:docMk/>
            <pc:sldMk cId="1425642172" sldId="321"/>
            <ac:cxnSpMk id="16" creationId="{5A7EFE9C-DAE7-4ECA-BDB2-34E2534B8AB7}"/>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FC4FFE-8987-4A26-B7F4-8A516F18ADAE}">
      <dgm:prSet/>
      <dgm:spPr/>
      <dgm:t>
        <a:bodyPr/>
        <a:lstStyle/>
        <a:p>
          <a:pPr>
            <a:lnSpc>
              <a:spcPct val="100000"/>
            </a:lnSpc>
          </a:pPr>
          <a:r>
            <a:rPr lang="en-US"/>
            <a:t>Today we will look at the purpose of the module</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pPr>
          <a:r>
            <a:rPr lang="en-US"/>
            <a:t>Go through the assessment and submission deadlines.</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pPr>
          <a:r>
            <a:rPr lang="en-US"/>
            <a:t>Review term 1 and look at what will be happening in term 2 overall.</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FD49DC43-DC86-4C22-82F5-704312CDB068}" type="pres">
      <dgm:prSet presAssocID="{01A66772-F185-4D58-B8BB-E9370D7A7A2B}" presName="root" presStyleCnt="0">
        <dgm:presLayoutVars>
          <dgm:dir/>
          <dgm:resizeHandles val="exact"/>
        </dgm:presLayoutVars>
      </dgm:prSet>
      <dgm:spPr/>
    </dgm:pt>
    <dgm:pt modelId="{31C177AA-4AC9-4D61-8313-2517CB384CAB}" type="pres">
      <dgm:prSet presAssocID="{40FC4FFE-8987-4A26-B7F4-8A516F18ADAE}" presName="compNode" presStyleCnt="0"/>
      <dgm:spPr/>
    </dgm:pt>
    <dgm:pt modelId="{5F365A20-1277-481C-A855-5AC26CA351AC}" type="pres">
      <dgm:prSet presAssocID="{40FC4FFE-8987-4A26-B7F4-8A516F18ADAE}" presName="bgRect" presStyleLbl="bgShp" presStyleIdx="0" presStyleCnt="3"/>
      <dgm:spPr/>
    </dgm:pt>
    <dgm:pt modelId="{A30F5BE6-1CB7-434D-A434-286FA86597F3}"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9602945-738C-47D9-9C95-79027C07C090}" type="pres">
      <dgm:prSet presAssocID="{40FC4FFE-8987-4A26-B7F4-8A516F18ADAE}" presName="spaceRect" presStyleCnt="0"/>
      <dgm:spPr/>
    </dgm:pt>
    <dgm:pt modelId="{A9A29DD0-A511-4709-8E55-D9E90F5C9F4B}" type="pres">
      <dgm:prSet presAssocID="{40FC4FFE-8987-4A26-B7F4-8A516F18ADAE}" presName="parTx" presStyleLbl="revTx" presStyleIdx="0" presStyleCnt="3">
        <dgm:presLayoutVars>
          <dgm:chMax val="0"/>
          <dgm:chPref val="0"/>
        </dgm:presLayoutVars>
      </dgm:prSet>
      <dgm:spPr/>
    </dgm:pt>
    <dgm:pt modelId="{4565EC28-FC6B-491F-883F-0AAA53B2E965}" type="pres">
      <dgm:prSet presAssocID="{5B62599A-5C9B-48E7-896E-EA782AC60C8B}" presName="sibTrans" presStyleCnt="0"/>
      <dgm:spPr/>
    </dgm:pt>
    <dgm:pt modelId="{CF6429DA-C273-4D2A-9916-AE185D100237}" type="pres">
      <dgm:prSet presAssocID="{49225C73-1633-42F1-AB3B-7CB183E5F8B8}" presName="compNode" presStyleCnt="0"/>
      <dgm:spPr/>
    </dgm:pt>
    <dgm:pt modelId="{49B65340-1A8A-4A33-8434-71979092E2EB}" type="pres">
      <dgm:prSet presAssocID="{49225C73-1633-42F1-AB3B-7CB183E5F8B8}" presName="bgRect" presStyleLbl="bgShp" presStyleIdx="1" presStyleCnt="3"/>
      <dgm:spPr/>
    </dgm:pt>
    <dgm:pt modelId="{81CE9C5D-97B4-4D89-8E2B-0DD88629BEA2}"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7E12D3EE-97C7-43AA-A96C-CDE21C7849BD}" type="pres">
      <dgm:prSet presAssocID="{49225C73-1633-42F1-AB3B-7CB183E5F8B8}" presName="spaceRect" presStyleCnt="0"/>
      <dgm:spPr/>
    </dgm:pt>
    <dgm:pt modelId="{0A7E098F-66FE-4BA0-9431-45A279B2CCF9}" type="pres">
      <dgm:prSet presAssocID="{49225C73-1633-42F1-AB3B-7CB183E5F8B8}" presName="parTx" presStyleLbl="revTx" presStyleIdx="1" presStyleCnt="3">
        <dgm:presLayoutVars>
          <dgm:chMax val="0"/>
          <dgm:chPref val="0"/>
        </dgm:presLayoutVars>
      </dgm:prSet>
      <dgm:spPr/>
    </dgm:pt>
    <dgm:pt modelId="{ADDCC886-BA90-44DB-96D6-9DE2889B679C}" type="pres">
      <dgm:prSet presAssocID="{9646853A-8964-4519-A5B1-0B7D18B2983D}" presName="sibTrans" presStyleCnt="0"/>
      <dgm:spPr/>
    </dgm:pt>
    <dgm:pt modelId="{2A03993F-4F26-46CC-9457-981E27B73F53}" type="pres">
      <dgm:prSet presAssocID="{1C383F32-22E8-4F62-A3E0-BDC3D5F48992}" presName="compNode" presStyleCnt="0"/>
      <dgm:spPr/>
    </dgm:pt>
    <dgm:pt modelId="{86B9AF0A-ABCD-4541-B45A-1B7D4CCA2262}" type="pres">
      <dgm:prSet presAssocID="{1C383F32-22E8-4F62-A3E0-BDC3D5F48992}" presName="bgRect" presStyleLbl="bgShp" presStyleIdx="2" presStyleCnt="3"/>
      <dgm:spPr/>
    </dgm:pt>
    <dgm:pt modelId="{7AC122D4-2BCD-48DB-9898-B21F66E5C58A}"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87F6E998-B5D9-401E-84A8-B03A8512ECA8}" type="pres">
      <dgm:prSet presAssocID="{1C383F32-22E8-4F62-A3E0-BDC3D5F48992}" presName="spaceRect" presStyleCnt="0"/>
      <dgm:spPr/>
    </dgm:pt>
    <dgm:pt modelId="{B044A351-95A7-4B64-B3E4-2DBCE91AB4C1}" type="pres">
      <dgm:prSet presAssocID="{1C383F32-22E8-4F62-A3E0-BDC3D5F48992}" presName="parTx" presStyleLbl="revTx" presStyleIdx="2" presStyleCnt="3">
        <dgm:presLayoutVars>
          <dgm:chMax val="0"/>
          <dgm:chPref val="0"/>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D548DF11-265A-4B23-AF7A-622C4E7AE7B6}" type="presOf" srcId="{01A66772-F185-4D58-B8BB-E9370D7A7A2B}" destId="{FD49DC43-DC86-4C22-82F5-704312CDB068}" srcOrd="0" destOrd="0" presId="urn:microsoft.com/office/officeart/2018/2/layout/IconVerticalSolidList"/>
    <dgm:cxn modelId="{37F9E91E-DD64-4780-87BE-1FB2E2E37762}" type="presOf" srcId="{49225C73-1633-42F1-AB3B-7CB183E5F8B8}" destId="{0A7E098F-66FE-4BA0-9431-45A279B2CCF9}" srcOrd="0" destOrd="0" presId="urn:microsoft.com/office/officeart/2018/2/layout/IconVerticalSolidList"/>
    <dgm:cxn modelId="{16EC3036-2FC1-4E0B-BBA2-F347AD64295E}" type="presOf" srcId="{40FC4FFE-8987-4A26-B7F4-8A516F18ADAE}" destId="{A9A29DD0-A511-4709-8E55-D9E90F5C9F4B}" srcOrd="0" destOrd="0" presId="urn:microsoft.com/office/officeart/2018/2/layout/IconVerticalSolid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811FF0C6-31C5-4D6A-BE6E-6946A5D4CA9A}" type="presOf" srcId="{1C383F32-22E8-4F62-A3E0-BDC3D5F48992}" destId="{B044A351-95A7-4B64-B3E4-2DBCE91AB4C1}" srcOrd="0" destOrd="0" presId="urn:microsoft.com/office/officeart/2018/2/layout/IconVerticalSolidList"/>
    <dgm:cxn modelId="{F6200DF7-9429-4D79-B11C-A816BC6BF384}" type="presParOf" srcId="{FD49DC43-DC86-4C22-82F5-704312CDB068}" destId="{31C177AA-4AC9-4D61-8313-2517CB384CAB}" srcOrd="0" destOrd="0" presId="urn:microsoft.com/office/officeart/2018/2/layout/IconVerticalSolidList"/>
    <dgm:cxn modelId="{66F4485C-0BE4-459A-8563-2F6A930FD620}" type="presParOf" srcId="{31C177AA-4AC9-4D61-8313-2517CB384CAB}" destId="{5F365A20-1277-481C-A855-5AC26CA351AC}" srcOrd="0" destOrd="0" presId="urn:microsoft.com/office/officeart/2018/2/layout/IconVerticalSolidList"/>
    <dgm:cxn modelId="{FD82A9A2-2F0F-4276-9F1E-452A6A6B7F24}" type="presParOf" srcId="{31C177AA-4AC9-4D61-8313-2517CB384CAB}" destId="{A30F5BE6-1CB7-434D-A434-286FA86597F3}" srcOrd="1" destOrd="0" presId="urn:microsoft.com/office/officeart/2018/2/layout/IconVerticalSolidList"/>
    <dgm:cxn modelId="{752EFB85-6E77-4C2D-807A-9E503F843F04}" type="presParOf" srcId="{31C177AA-4AC9-4D61-8313-2517CB384CAB}" destId="{E9602945-738C-47D9-9C95-79027C07C090}" srcOrd="2" destOrd="0" presId="urn:microsoft.com/office/officeart/2018/2/layout/IconVerticalSolidList"/>
    <dgm:cxn modelId="{8C43E206-D406-46EB-B59A-7DCAB35DAB8E}" type="presParOf" srcId="{31C177AA-4AC9-4D61-8313-2517CB384CAB}" destId="{A9A29DD0-A511-4709-8E55-D9E90F5C9F4B}" srcOrd="3" destOrd="0" presId="urn:microsoft.com/office/officeart/2018/2/layout/IconVerticalSolidList"/>
    <dgm:cxn modelId="{48FCA3E5-3206-4581-BB94-69E4EB947762}" type="presParOf" srcId="{FD49DC43-DC86-4C22-82F5-704312CDB068}" destId="{4565EC28-FC6B-491F-883F-0AAA53B2E965}" srcOrd="1" destOrd="0" presId="urn:microsoft.com/office/officeart/2018/2/layout/IconVerticalSolidList"/>
    <dgm:cxn modelId="{49804569-3B52-443B-982D-F06CAD3EC9BD}" type="presParOf" srcId="{FD49DC43-DC86-4C22-82F5-704312CDB068}" destId="{CF6429DA-C273-4D2A-9916-AE185D100237}" srcOrd="2" destOrd="0" presId="urn:microsoft.com/office/officeart/2018/2/layout/IconVerticalSolidList"/>
    <dgm:cxn modelId="{687EB206-2E6F-4C91-8F16-F8F118361749}" type="presParOf" srcId="{CF6429DA-C273-4D2A-9916-AE185D100237}" destId="{49B65340-1A8A-4A33-8434-71979092E2EB}" srcOrd="0" destOrd="0" presId="urn:microsoft.com/office/officeart/2018/2/layout/IconVerticalSolidList"/>
    <dgm:cxn modelId="{8F245F87-0B84-46B0-8E58-F89BE686CECC}" type="presParOf" srcId="{CF6429DA-C273-4D2A-9916-AE185D100237}" destId="{81CE9C5D-97B4-4D89-8E2B-0DD88629BEA2}" srcOrd="1" destOrd="0" presId="urn:microsoft.com/office/officeart/2018/2/layout/IconVerticalSolidList"/>
    <dgm:cxn modelId="{8E51D976-8EAF-45B9-B952-720042CFC3BE}" type="presParOf" srcId="{CF6429DA-C273-4D2A-9916-AE185D100237}" destId="{7E12D3EE-97C7-43AA-A96C-CDE21C7849BD}" srcOrd="2" destOrd="0" presId="urn:microsoft.com/office/officeart/2018/2/layout/IconVerticalSolidList"/>
    <dgm:cxn modelId="{58786B7E-668B-4E36-8B11-EF815F44A001}" type="presParOf" srcId="{CF6429DA-C273-4D2A-9916-AE185D100237}" destId="{0A7E098F-66FE-4BA0-9431-45A279B2CCF9}" srcOrd="3" destOrd="0" presId="urn:microsoft.com/office/officeart/2018/2/layout/IconVerticalSolidList"/>
    <dgm:cxn modelId="{09A394D8-DB1C-4B8F-A0FB-675504E3840A}" type="presParOf" srcId="{FD49DC43-DC86-4C22-82F5-704312CDB068}" destId="{ADDCC886-BA90-44DB-96D6-9DE2889B679C}" srcOrd="3" destOrd="0" presId="urn:microsoft.com/office/officeart/2018/2/layout/IconVerticalSolidList"/>
    <dgm:cxn modelId="{C38A5F12-3327-47C9-8F72-A1A2F22E7DA7}" type="presParOf" srcId="{FD49DC43-DC86-4C22-82F5-704312CDB068}" destId="{2A03993F-4F26-46CC-9457-981E27B73F53}" srcOrd="4" destOrd="0" presId="urn:microsoft.com/office/officeart/2018/2/layout/IconVerticalSolidList"/>
    <dgm:cxn modelId="{6685A68E-94C2-41DB-8435-D536BA31D4B2}" type="presParOf" srcId="{2A03993F-4F26-46CC-9457-981E27B73F53}" destId="{86B9AF0A-ABCD-4541-B45A-1B7D4CCA2262}" srcOrd="0" destOrd="0" presId="urn:microsoft.com/office/officeart/2018/2/layout/IconVerticalSolidList"/>
    <dgm:cxn modelId="{22696D06-5E16-4C54-92F4-657E4623CB46}" type="presParOf" srcId="{2A03993F-4F26-46CC-9457-981E27B73F53}" destId="{7AC122D4-2BCD-48DB-9898-B21F66E5C58A}" srcOrd="1" destOrd="0" presId="urn:microsoft.com/office/officeart/2018/2/layout/IconVerticalSolidList"/>
    <dgm:cxn modelId="{1E262A74-2672-46F0-B420-E7BAA685492D}" type="presParOf" srcId="{2A03993F-4F26-46CC-9457-981E27B73F53}" destId="{87F6E998-B5D9-401E-84A8-B03A8512ECA8}" srcOrd="2" destOrd="0" presId="urn:microsoft.com/office/officeart/2018/2/layout/IconVerticalSolidList"/>
    <dgm:cxn modelId="{486ABFAF-1C43-4349-A390-76DB64F7DADF}" type="presParOf" srcId="{2A03993F-4F26-46CC-9457-981E27B73F53}" destId="{B044A351-95A7-4B64-B3E4-2DBCE91AB4C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65A20-1277-481C-A855-5AC26CA351AC}">
      <dsp:nvSpPr>
        <dsp:cNvPr id="0" name=""/>
        <dsp:cNvSpPr/>
      </dsp:nvSpPr>
      <dsp:spPr>
        <a:xfrm>
          <a:off x="0" y="61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0F5BE6-1CB7-434D-A434-286FA86597F3}">
      <dsp:nvSpPr>
        <dsp:cNvPr id="0" name=""/>
        <dsp:cNvSpPr/>
      </dsp:nvSpPr>
      <dsp:spPr>
        <a:xfrm>
          <a:off x="436480" y="325271"/>
          <a:ext cx="793601" cy="793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A29DD0-A511-4709-8E55-D9E90F5C9F4B}">
      <dsp:nvSpPr>
        <dsp:cNvPr id="0" name=""/>
        <dsp:cNvSpPr/>
      </dsp:nvSpPr>
      <dsp:spPr>
        <a:xfrm>
          <a:off x="1666563" y="61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100000"/>
            </a:lnSpc>
            <a:spcBef>
              <a:spcPct val="0"/>
            </a:spcBef>
            <a:spcAft>
              <a:spcPct val="35000"/>
            </a:spcAft>
            <a:buNone/>
          </a:pPr>
          <a:r>
            <a:rPr lang="en-US" sz="2500" kern="1200"/>
            <a:t>Today we will look at the purpose of the module</a:t>
          </a:r>
        </a:p>
      </dsp:txBody>
      <dsp:txXfrm>
        <a:off x="1666563" y="616"/>
        <a:ext cx="5243823" cy="1442911"/>
      </dsp:txXfrm>
    </dsp:sp>
    <dsp:sp modelId="{49B65340-1A8A-4A33-8434-71979092E2EB}">
      <dsp:nvSpPr>
        <dsp:cNvPr id="0" name=""/>
        <dsp:cNvSpPr/>
      </dsp:nvSpPr>
      <dsp:spPr>
        <a:xfrm>
          <a:off x="0" y="180425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CE9C5D-97B4-4D89-8E2B-0DD88629BEA2}">
      <dsp:nvSpPr>
        <dsp:cNvPr id="0" name=""/>
        <dsp:cNvSpPr/>
      </dsp:nvSpPr>
      <dsp:spPr>
        <a:xfrm>
          <a:off x="436480" y="2128911"/>
          <a:ext cx="793601" cy="793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7E098F-66FE-4BA0-9431-45A279B2CCF9}">
      <dsp:nvSpPr>
        <dsp:cNvPr id="0" name=""/>
        <dsp:cNvSpPr/>
      </dsp:nvSpPr>
      <dsp:spPr>
        <a:xfrm>
          <a:off x="1666563" y="180425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100000"/>
            </a:lnSpc>
            <a:spcBef>
              <a:spcPct val="0"/>
            </a:spcBef>
            <a:spcAft>
              <a:spcPct val="35000"/>
            </a:spcAft>
            <a:buNone/>
          </a:pPr>
          <a:r>
            <a:rPr lang="en-US" sz="2500" kern="1200"/>
            <a:t>Go through the assessment and submission deadlines.</a:t>
          </a:r>
        </a:p>
      </dsp:txBody>
      <dsp:txXfrm>
        <a:off x="1666563" y="1804256"/>
        <a:ext cx="5243823" cy="1442911"/>
      </dsp:txXfrm>
    </dsp:sp>
    <dsp:sp modelId="{86B9AF0A-ABCD-4541-B45A-1B7D4CCA2262}">
      <dsp:nvSpPr>
        <dsp:cNvPr id="0" name=""/>
        <dsp:cNvSpPr/>
      </dsp:nvSpPr>
      <dsp:spPr>
        <a:xfrm>
          <a:off x="0" y="360789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C122D4-2BCD-48DB-9898-B21F66E5C58A}">
      <dsp:nvSpPr>
        <dsp:cNvPr id="0" name=""/>
        <dsp:cNvSpPr/>
      </dsp:nvSpPr>
      <dsp:spPr>
        <a:xfrm>
          <a:off x="436480" y="3932551"/>
          <a:ext cx="793601" cy="793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44A351-95A7-4B64-B3E4-2DBCE91AB4C1}">
      <dsp:nvSpPr>
        <dsp:cNvPr id="0" name=""/>
        <dsp:cNvSpPr/>
      </dsp:nvSpPr>
      <dsp:spPr>
        <a:xfrm>
          <a:off x="1666563" y="360789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100000"/>
            </a:lnSpc>
            <a:spcBef>
              <a:spcPct val="0"/>
            </a:spcBef>
            <a:spcAft>
              <a:spcPct val="35000"/>
            </a:spcAft>
            <a:buNone/>
          </a:pPr>
          <a:r>
            <a:rPr lang="en-US" sz="2500" kern="1200"/>
            <a:t>Review term 1 and look at what will be happening in term 2 overall.</a:t>
          </a:r>
        </a:p>
      </dsp:txBody>
      <dsp:txXfrm>
        <a:off x="1666563" y="3607896"/>
        <a:ext cx="5243823" cy="14429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5BE7B8-4510-4D49-A3AD-B154FDC89169}" type="datetimeFigureOut">
              <a:rPr lang="en-GB" smtClean="0"/>
              <a:t>11/01/2022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C3F1B-3C18-4E82-A7B5-8194020FBF12}" type="slidenum">
              <a:rPr lang="en-GB" smtClean="0"/>
              <a:t>‹#›</a:t>
            </a:fld>
            <a:endParaRPr lang="en-GB"/>
          </a:p>
        </p:txBody>
      </p:sp>
    </p:spTree>
    <p:extLst>
      <p:ext uri="{BB962C8B-B14F-4D97-AF65-F5344CB8AC3E}">
        <p14:creationId xmlns:p14="http://schemas.microsoft.com/office/powerpoint/2010/main" val="3391603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1C3F1B-3C18-4E82-A7B5-8194020FBF12}" type="slidenum">
              <a:rPr lang="en-GB" smtClean="0"/>
              <a:t>2</a:t>
            </a:fld>
            <a:endParaRPr lang="en-GB"/>
          </a:p>
        </p:txBody>
      </p:sp>
    </p:spTree>
    <p:extLst>
      <p:ext uri="{BB962C8B-B14F-4D97-AF65-F5344CB8AC3E}">
        <p14:creationId xmlns:p14="http://schemas.microsoft.com/office/powerpoint/2010/main" val="345580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1C3F1B-3C18-4E82-A7B5-8194020FBF12}" type="slidenum">
              <a:rPr lang="en-GB" smtClean="0"/>
              <a:t>5</a:t>
            </a:fld>
            <a:endParaRPr lang="en-GB"/>
          </a:p>
        </p:txBody>
      </p:sp>
    </p:spTree>
    <p:extLst>
      <p:ext uri="{BB962C8B-B14F-4D97-AF65-F5344CB8AC3E}">
        <p14:creationId xmlns:p14="http://schemas.microsoft.com/office/powerpoint/2010/main" val="3876996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sz="5400" dirty="0"/>
              <a:t>Workplace Culture and its impact on </a:t>
            </a:r>
            <a:r>
              <a:rPr lang="en-US" sz="5400" dirty="0" err="1"/>
              <a:t>Organisational</a:t>
            </a:r>
            <a:r>
              <a:rPr lang="en-US" sz="5400" dirty="0"/>
              <a:t> Efficiency</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Introduction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8177212" y="634946"/>
            <a:ext cx="3372529" cy="5055904"/>
          </a:xfrm>
        </p:spPr>
        <p:txBody>
          <a:bodyPr anchor="ctr">
            <a:normAutofit/>
          </a:bodyPr>
          <a:lstStyle/>
          <a:p>
            <a:r>
              <a:rPr lang="en-US" dirty="0"/>
              <a:t>Leading and Implementing Change in the Workplace</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467042963"/>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D2B2A-97CC-423A-AF38-B9822DFEB93C}"/>
              </a:ext>
            </a:extLst>
          </p:cNvPr>
          <p:cNvSpPr>
            <a:spLocks noGrp="1"/>
          </p:cNvSpPr>
          <p:nvPr>
            <p:ph type="title"/>
          </p:nvPr>
        </p:nvSpPr>
        <p:spPr>
          <a:xfrm>
            <a:off x="5172074" y="286603"/>
            <a:ext cx="5983605" cy="1450757"/>
          </a:xfrm>
        </p:spPr>
        <p:txBody>
          <a:bodyPr>
            <a:normAutofit/>
          </a:bodyPr>
          <a:lstStyle/>
          <a:p>
            <a:r>
              <a:rPr lang="en-GB" dirty="0"/>
              <a:t>Aim and Module Outcomes</a:t>
            </a:r>
          </a:p>
        </p:txBody>
      </p:sp>
      <p:pic>
        <p:nvPicPr>
          <p:cNvPr id="4" name="Picture 3">
            <a:extLst>
              <a:ext uri="{FF2B5EF4-FFF2-40B4-BE49-F238E27FC236}">
                <a16:creationId xmlns:a16="http://schemas.microsoft.com/office/drawing/2014/main" id="{AF8A4371-0F8D-4451-807D-E44DBE3B0114}"/>
              </a:ext>
            </a:extLst>
          </p:cNvPr>
          <p:cNvPicPr>
            <a:picLocks noChangeAspect="1"/>
          </p:cNvPicPr>
          <p:nvPr/>
        </p:nvPicPr>
        <p:blipFill rotWithShape="1">
          <a:blip r:embed="rId2"/>
          <a:srcRect r="3953"/>
          <a:stretch/>
        </p:blipFill>
        <p:spPr>
          <a:xfrm>
            <a:off x="20" y="10"/>
            <a:ext cx="4580077" cy="6400784"/>
          </a:xfrm>
          <a:prstGeom prst="rect">
            <a:avLst/>
          </a:prstGeom>
        </p:spPr>
      </p:pic>
      <p:cxnSp>
        <p:nvCxnSpPr>
          <p:cNvPr id="3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9D9A5C-6DB7-41BB-BB26-8D531643D724}"/>
              </a:ext>
            </a:extLst>
          </p:cNvPr>
          <p:cNvSpPr>
            <a:spLocks noGrp="1"/>
          </p:cNvSpPr>
          <p:nvPr>
            <p:ph idx="1"/>
          </p:nvPr>
        </p:nvSpPr>
        <p:spPr>
          <a:xfrm>
            <a:off x="5172074" y="2108201"/>
            <a:ext cx="5983606" cy="3760891"/>
          </a:xfrm>
        </p:spPr>
        <p:txBody>
          <a:bodyPr>
            <a:normAutofit lnSpcReduction="10000"/>
          </a:bodyPr>
          <a:lstStyle/>
          <a:p>
            <a:pPr marL="0" lvl="0" indent="0" rtl="0" hangingPunct="0">
              <a:lnSpc>
                <a:spcPct val="115000"/>
              </a:lnSpc>
              <a:spcAft>
                <a:spcPts val="600"/>
              </a:spcAft>
              <a:buNone/>
            </a:pPr>
            <a:r>
              <a:rPr lang="en-GB" sz="1800" b="1" dirty="0">
                <a:latin typeface="Calibri" panose="020F0502020204030204" pitchFamily="34" charset="0"/>
                <a:cs typeface="Calibri" panose="020F0502020204030204" pitchFamily="34" charset="0"/>
              </a:rPr>
              <a:t>Module Aim: </a:t>
            </a:r>
            <a:r>
              <a:rPr lang="en-GB" sz="1800" dirty="0">
                <a:effectLst/>
                <a:latin typeface="Calibri" panose="020F0502020204030204" pitchFamily="34" charset="0"/>
                <a:ea typeface="Calibri" panose="020F0502020204030204" pitchFamily="34" charset="0"/>
                <a:cs typeface="Calibri" panose="020F0502020204030204" pitchFamily="34" charset="0"/>
              </a:rPr>
              <a:t>To develop an understanding of workplace culture and context in order to improve one’s ability to function within the organisational norms.</a:t>
            </a:r>
          </a:p>
          <a:p>
            <a:pPr marL="0" lvl="0" indent="0" rtl="0" hangingPunct="0">
              <a:lnSpc>
                <a:spcPct val="115000"/>
              </a:lnSpc>
              <a:spcBef>
                <a:spcPts val="600"/>
              </a:spcBef>
              <a:spcAft>
                <a:spcPts val="1000"/>
              </a:spcAft>
              <a:buNone/>
              <a:tabLst>
                <a:tab pos="457200" algn="dec"/>
                <a:tab pos="914400" algn="dec"/>
                <a:tab pos="1371600" algn="dec"/>
                <a:tab pos="1828800" algn="dec"/>
              </a:tabLst>
            </a:pPr>
            <a:r>
              <a:rPr lang="en-GB" sz="1700" b="1" dirty="0">
                <a:latin typeface="Calibri" panose="020F0502020204030204" pitchFamily="34" charset="0"/>
                <a:cs typeface="Calibri" panose="020F0502020204030204" pitchFamily="34" charset="0"/>
              </a:rPr>
              <a:t>Module Learning Outcomes: </a:t>
            </a:r>
          </a:p>
          <a:p>
            <a:pPr marL="342900" lvl="0" indent="-342900" rtl="0" hangingPunct="0">
              <a:lnSpc>
                <a:spcPct val="115000"/>
              </a:lnSpc>
              <a:spcBef>
                <a:spcPts val="600"/>
              </a:spcBef>
              <a:spcAft>
                <a:spcPts val="1000"/>
              </a:spcAft>
              <a:buFont typeface="Symbol" panose="05050102010706020507" pitchFamily="18" charset="2"/>
              <a:buChar char=""/>
              <a:tabLst>
                <a:tab pos="457200" algn="dec"/>
                <a:tab pos="914400" algn="dec"/>
                <a:tab pos="1371600" algn="dec"/>
                <a:tab pos="1828800" algn="dec"/>
              </a:tabLst>
            </a:pPr>
            <a:r>
              <a:rPr lang="en-GB" sz="1800" dirty="0">
                <a:effectLst/>
                <a:latin typeface="Calibri" panose="020F0502020204030204" pitchFamily="34" charset="0"/>
                <a:ea typeface="Calibri" panose="020F0502020204030204" pitchFamily="34" charset="0"/>
                <a:cs typeface="Calibri" panose="020F0502020204030204" pitchFamily="34" charset="0"/>
              </a:rPr>
              <a:t>critically assess the culture and context of  an organisation;</a:t>
            </a:r>
          </a:p>
          <a:p>
            <a:pPr marL="342900" lvl="0" indent="-342900" hangingPunct="0">
              <a:lnSpc>
                <a:spcPct val="115000"/>
              </a:lnSpc>
              <a:spcBef>
                <a:spcPts val="600"/>
              </a:spcBef>
              <a:spcAft>
                <a:spcPts val="1000"/>
              </a:spcAft>
              <a:buFont typeface="Symbol" panose="05050102010706020507" pitchFamily="18" charset="2"/>
              <a:buChar char=""/>
              <a:tabLst>
                <a:tab pos="457200" algn="dec"/>
                <a:tab pos="914400" algn="dec"/>
                <a:tab pos="1371600" algn="dec"/>
                <a:tab pos="1828800" algn="dec"/>
              </a:tabLst>
            </a:pPr>
            <a:r>
              <a:rPr lang="en-GB" sz="1800" dirty="0">
                <a:effectLst/>
                <a:latin typeface="Calibri" panose="020F0502020204030204" pitchFamily="34" charset="0"/>
                <a:ea typeface="Calibri" panose="020F0502020204030204" pitchFamily="34" charset="0"/>
                <a:cs typeface="Calibri" panose="020F0502020204030204" pitchFamily="34" charset="0"/>
              </a:rPr>
              <a:t>evaluate an organisation within its broader environment using appropriate environmental and organisational analysis techniques;</a:t>
            </a:r>
          </a:p>
          <a:p>
            <a:pPr marL="342900" lvl="0" indent="-342900" hangingPunct="0">
              <a:lnSpc>
                <a:spcPct val="115000"/>
              </a:lnSpc>
              <a:spcBef>
                <a:spcPts val="600"/>
              </a:spcBef>
              <a:spcAft>
                <a:spcPts val="1000"/>
              </a:spcAft>
              <a:buFont typeface="Symbol" panose="05050102010706020507" pitchFamily="18" charset="2"/>
              <a:buChar char=""/>
              <a:tabLst>
                <a:tab pos="457200" algn="dec"/>
                <a:tab pos="914400" algn="dec"/>
                <a:tab pos="1371600" algn="dec"/>
                <a:tab pos="1828800" algn="dec"/>
              </a:tabLst>
            </a:pPr>
            <a:r>
              <a:rPr lang="en-GB" sz="1800" dirty="0">
                <a:effectLst/>
                <a:latin typeface="Calibri" panose="020F0502020204030204" pitchFamily="34" charset="0"/>
                <a:ea typeface="Calibri" panose="020F0502020204030204" pitchFamily="34" charset="0"/>
                <a:cs typeface="Calibri" panose="020F0502020204030204" pitchFamily="34" charset="0"/>
              </a:rPr>
              <a:t>critically appraise the cultural and ethical behaviour present in one or more organisations.</a:t>
            </a:r>
          </a:p>
        </p:txBody>
      </p:sp>
      <p:sp>
        <p:nvSpPr>
          <p:cNvPr id="32" name="Rectangle 3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5196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46A8B-9A4A-4EB9-A83F-F1980824F3F1}"/>
              </a:ext>
            </a:extLst>
          </p:cNvPr>
          <p:cNvSpPr>
            <a:spLocks noGrp="1"/>
          </p:cNvSpPr>
          <p:nvPr>
            <p:ph type="title"/>
          </p:nvPr>
        </p:nvSpPr>
        <p:spPr>
          <a:xfrm>
            <a:off x="5172074" y="286603"/>
            <a:ext cx="5983605" cy="1450757"/>
          </a:xfrm>
        </p:spPr>
        <p:txBody>
          <a:bodyPr>
            <a:normAutofit/>
          </a:bodyPr>
          <a:lstStyle/>
          <a:p>
            <a:r>
              <a:rPr lang="en-GB" sz="4800" dirty="0"/>
              <a:t>Indicative Content:</a:t>
            </a:r>
            <a:br>
              <a:rPr lang="en-GB" sz="4800" dirty="0"/>
            </a:br>
            <a:endParaRPr lang="en-GB" dirty="0"/>
          </a:p>
        </p:txBody>
      </p:sp>
      <p:pic>
        <p:nvPicPr>
          <p:cNvPr id="4" name="Picture 3">
            <a:extLst>
              <a:ext uri="{FF2B5EF4-FFF2-40B4-BE49-F238E27FC236}">
                <a16:creationId xmlns:a16="http://schemas.microsoft.com/office/drawing/2014/main" id="{BD4B95E5-2CFD-4062-8A98-EC7FDBE332EA}"/>
              </a:ext>
            </a:extLst>
          </p:cNvPr>
          <p:cNvPicPr>
            <a:picLocks noChangeAspect="1"/>
          </p:cNvPicPr>
          <p:nvPr/>
        </p:nvPicPr>
        <p:blipFill rotWithShape="1">
          <a:blip r:embed="rId2"/>
          <a:srcRect l="3953"/>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34A887-29C6-44AA-935C-31B4F45458C1}"/>
              </a:ext>
            </a:extLst>
          </p:cNvPr>
          <p:cNvSpPr>
            <a:spLocks noGrp="1"/>
          </p:cNvSpPr>
          <p:nvPr>
            <p:ph idx="1"/>
          </p:nvPr>
        </p:nvSpPr>
        <p:spPr>
          <a:xfrm>
            <a:off x="5172074" y="1917852"/>
            <a:ext cx="5983606" cy="4302451"/>
          </a:xfrm>
        </p:spPr>
        <p:txBody>
          <a:bodyPr>
            <a:normAutofit fontScale="85000" lnSpcReduction="10000"/>
          </a:bodyPr>
          <a:lstStyle/>
          <a:p>
            <a:pPr marL="0" lvl="0" indent="0" rtl="0" hangingPunct="0">
              <a:lnSpc>
                <a:spcPct val="115000"/>
              </a:lnSpc>
              <a:spcBef>
                <a:spcPts val="600"/>
              </a:spcBef>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Impact of external forces on the organisation e.g. PESTLE and SWOT analysis.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hangingPunct="0">
              <a:lnSpc>
                <a:spcPct val="115000"/>
              </a:lnSpc>
              <a:spcBef>
                <a:spcPts val="600"/>
              </a:spcBef>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Formal and informal relationships between departments and people.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hangingPunct="0">
              <a:lnSpc>
                <a:spcPct val="115000"/>
              </a:lnSpc>
              <a:spcBef>
                <a:spcPts val="600"/>
              </a:spcBef>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Organisational culture, ethos and values.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hangingPunct="0">
              <a:lnSpc>
                <a:spcPct val="115000"/>
              </a:lnSpc>
              <a:spcBef>
                <a:spcPts val="600"/>
              </a:spcBef>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Establishing a culture of sustainability within the workplace.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hangingPunct="0">
              <a:lnSpc>
                <a:spcPct val="115000"/>
              </a:lnSpc>
              <a:spcBef>
                <a:spcPts val="600"/>
              </a:spcBef>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Corporate social and environmental responsibility.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hangingPunct="0">
              <a:lnSpc>
                <a:spcPct val="115000"/>
              </a:lnSpc>
              <a:spcBef>
                <a:spcPts val="600"/>
              </a:spcBef>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Personal ethical standards, values and beliefs.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hangingPunct="0">
              <a:lnSpc>
                <a:spcPct val="115000"/>
              </a:lnSpc>
              <a:spcBef>
                <a:spcPts val="600"/>
              </a:spcBef>
              <a:spcAft>
                <a:spcPts val="10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Communication channels for sharing information and building relationships.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rPr>
              <a:t>Barriers to effective functioning in the organisation and ways to overcome them</a:t>
            </a:r>
            <a:endParaRPr lang="en-GB" sz="1800" b="1" dirty="0">
              <a:solidFill>
                <a:schemeClr val="tx1"/>
              </a:solidFill>
            </a:endParaRP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51826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2A43CF-52D7-4FDA-B47F-710D3F0B2B54}"/>
              </a:ext>
            </a:extLst>
          </p:cNvPr>
          <p:cNvSpPr>
            <a:spLocks noGrp="1"/>
          </p:cNvSpPr>
          <p:nvPr>
            <p:ph type="title"/>
          </p:nvPr>
        </p:nvSpPr>
        <p:spPr>
          <a:xfrm>
            <a:off x="1097280" y="286603"/>
            <a:ext cx="10058400" cy="1450757"/>
          </a:xfrm>
        </p:spPr>
        <p:txBody>
          <a:bodyPr>
            <a:normAutofit/>
          </a:bodyPr>
          <a:lstStyle/>
          <a:p>
            <a:r>
              <a:rPr lang="en-GB" dirty="0"/>
              <a:t>5 Mins Professional Video – 7</a:t>
            </a:r>
            <a:r>
              <a:rPr lang="en-GB" baseline="30000" dirty="0"/>
              <a:t>th</a:t>
            </a:r>
            <a:r>
              <a:rPr lang="en-GB" dirty="0"/>
              <a:t> March 2022</a:t>
            </a:r>
          </a:p>
        </p:txBody>
      </p:sp>
      <p:cxnSp>
        <p:nvCxnSpPr>
          <p:cNvPr id="24" name="Straight Connector 2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11F278-9E8B-4D67-B277-C72548FCE68A}"/>
              </a:ext>
            </a:extLst>
          </p:cNvPr>
          <p:cNvSpPr>
            <a:spLocks noGrp="1"/>
          </p:cNvSpPr>
          <p:nvPr>
            <p:ph idx="1"/>
          </p:nvPr>
        </p:nvSpPr>
        <p:spPr>
          <a:xfrm>
            <a:off x="379562" y="1895847"/>
            <a:ext cx="7155085" cy="1533152"/>
          </a:xfrm>
        </p:spPr>
        <p:txBody>
          <a:bodyPr>
            <a:noAutofit/>
          </a:bodyPr>
          <a:lstStyle/>
          <a:p>
            <a:pPr>
              <a:lnSpc>
                <a:spcPct val="100000"/>
              </a:lnSpc>
            </a:pPr>
            <a:r>
              <a:rPr lang="en-GB" sz="1600" b="1" u="sng" dirty="0">
                <a:latin typeface="Calibri" panose="020F0502020204030204" pitchFamily="34" charset="0"/>
                <a:cs typeface="Calibri" panose="020F0502020204030204" pitchFamily="34" charset="0"/>
              </a:rPr>
              <a:t>Task 1-Evidence for Professional Discussion</a:t>
            </a:r>
          </a:p>
          <a:p>
            <a:pPr marL="342900" lvl="0" indent="-342900" rtl="0">
              <a:lnSpc>
                <a:spcPct val="100000"/>
              </a:lnSpc>
              <a:spcAft>
                <a:spcPts val="1000"/>
              </a:spcAft>
              <a:buFont typeface="+mj-lt"/>
              <a:buAutoNum type="alphaLcPeriod"/>
            </a:pPr>
            <a:r>
              <a:rPr lang="en-US" sz="1600" dirty="0">
                <a:effectLst/>
                <a:latin typeface="Calibri" panose="020F0502020204030204" pitchFamily="34" charset="0"/>
                <a:ea typeface="Times New Roman" panose="02020603050405020304" pitchFamily="18" charset="0"/>
                <a:cs typeface="Calibri" panose="020F0502020204030204" pitchFamily="34" charset="0"/>
              </a:rPr>
              <a:t>Choose one </a:t>
            </a:r>
            <a:r>
              <a:rPr lang="en-US" sz="1600" dirty="0" err="1">
                <a:effectLst/>
                <a:latin typeface="Calibri" panose="020F0502020204030204" pitchFamily="34" charset="0"/>
                <a:ea typeface="Times New Roman" panose="02020603050405020304" pitchFamily="18" charset="0"/>
                <a:cs typeface="Calibri" panose="020F0502020204030204" pitchFamily="34" charset="0"/>
              </a:rPr>
              <a:t>organisation</a:t>
            </a:r>
            <a:r>
              <a:rPr lang="en-US" sz="1600" dirty="0">
                <a:effectLst/>
                <a:latin typeface="Calibri" panose="020F0502020204030204" pitchFamily="34" charset="0"/>
                <a:ea typeface="Times New Roman" panose="02020603050405020304" pitchFamily="18" charset="0"/>
                <a:cs typeface="Calibri" panose="020F0502020204030204" pitchFamily="34" charset="0"/>
              </a:rPr>
              <a:t> from the following as the basis of your presentation.  </a:t>
            </a:r>
            <a:endParaRPr lang="en-GB" sz="16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ct val="100000"/>
              </a:lnSpc>
              <a:spcAft>
                <a:spcPts val="1000"/>
              </a:spcAft>
              <a:buFont typeface="Symbol" panose="05050102010706020507" pitchFamily="18" charset="2"/>
              <a:buChar char=""/>
            </a:pPr>
            <a:r>
              <a:rPr lang="en-US" sz="1600" dirty="0">
                <a:effectLst/>
                <a:latin typeface="Calibri" panose="020F0502020204030204" pitchFamily="34" charset="0"/>
                <a:ea typeface="Times New Roman" panose="02020603050405020304" pitchFamily="18" charset="0"/>
                <a:cs typeface="Calibri" panose="020F0502020204030204" pitchFamily="34" charset="0"/>
              </a:rPr>
              <a:t>Ryan Air</a:t>
            </a:r>
            <a:endParaRPr lang="en-GB" sz="16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ct val="100000"/>
              </a:lnSpc>
              <a:spcAft>
                <a:spcPts val="1000"/>
              </a:spcAft>
              <a:buFont typeface="Symbol" panose="05050102010706020507" pitchFamily="18" charset="2"/>
              <a:buChar char=""/>
            </a:pPr>
            <a:r>
              <a:rPr lang="en-US" sz="1600" dirty="0">
                <a:effectLst/>
                <a:latin typeface="Calibri" panose="020F0502020204030204" pitchFamily="34" charset="0"/>
                <a:ea typeface="Times New Roman" panose="02020603050405020304" pitchFamily="18" charset="0"/>
                <a:cs typeface="Calibri" panose="020F0502020204030204" pitchFamily="34" charset="0"/>
              </a:rPr>
              <a:t>British Airways</a:t>
            </a:r>
            <a:endParaRPr lang="en-GB" sz="16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ct val="100000"/>
              </a:lnSpc>
              <a:spcAft>
                <a:spcPts val="1000"/>
              </a:spcAft>
              <a:buFont typeface="Symbol" panose="05050102010706020507" pitchFamily="18" charset="2"/>
              <a:buChar char=""/>
            </a:pPr>
            <a:r>
              <a:rPr lang="en-US" sz="1600" dirty="0">
                <a:effectLst/>
                <a:latin typeface="Calibri" panose="020F0502020204030204" pitchFamily="34" charset="0"/>
                <a:ea typeface="Times New Roman" panose="02020603050405020304" pitchFamily="18" charset="0"/>
                <a:cs typeface="Calibri" panose="020F0502020204030204" pitchFamily="34" charset="0"/>
              </a:rPr>
              <a:t>Apple</a:t>
            </a:r>
            <a:endParaRPr lang="en-GB" sz="16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ct val="100000"/>
              </a:lnSpc>
              <a:spcAft>
                <a:spcPts val="1000"/>
              </a:spcAft>
              <a:buFont typeface="Symbol" panose="05050102010706020507" pitchFamily="18" charset="2"/>
              <a:buChar char=""/>
            </a:pPr>
            <a:r>
              <a:rPr lang="en-US" sz="1600" dirty="0">
                <a:effectLst/>
                <a:latin typeface="Calibri" panose="020F0502020204030204" pitchFamily="34" charset="0"/>
                <a:ea typeface="Times New Roman" panose="02020603050405020304" pitchFamily="18" charset="0"/>
                <a:cs typeface="Calibri" panose="020F0502020204030204" pitchFamily="34" charset="0"/>
              </a:rPr>
              <a:t>Disney</a:t>
            </a:r>
            <a:endParaRPr lang="en-GB" sz="16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ct val="100000"/>
              </a:lnSpc>
              <a:spcAft>
                <a:spcPts val="1000"/>
              </a:spcAft>
              <a:buFont typeface="Symbol" panose="05050102010706020507" pitchFamily="18" charset="2"/>
              <a:buChar char=""/>
            </a:pPr>
            <a:r>
              <a:rPr lang="en-US" sz="1600" dirty="0">
                <a:effectLst/>
                <a:latin typeface="Calibri" panose="020F0502020204030204" pitchFamily="34" charset="0"/>
                <a:ea typeface="Times New Roman" panose="02020603050405020304" pitchFamily="18" charset="0"/>
                <a:cs typeface="Calibri" panose="020F0502020204030204" pitchFamily="34" charset="0"/>
              </a:rPr>
              <a:t>Google </a:t>
            </a:r>
            <a:endParaRPr lang="en-GB" sz="16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ct val="100000"/>
              </a:lnSpc>
              <a:spcAft>
                <a:spcPts val="1000"/>
              </a:spcAft>
              <a:buFont typeface="+mj-lt"/>
              <a:buAutoNum type="alphaLcPeriod"/>
            </a:pPr>
            <a:r>
              <a:rPr lang="en-US" sz="1600" dirty="0">
                <a:effectLst/>
                <a:latin typeface="Calibri" panose="020F0502020204030204" pitchFamily="34" charset="0"/>
                <a:ea typeface="Times New Roman" panose="02020603050405020304" pitchFamily="18" charset="0"/>
                <a:cs typeface="Calibri" panose="020F0502020204030204" pitchFamily="34" charset="0"/>
              </a:rPr>
              <a:t>Prepare a 5-minute video presentation for the senior management team on the topic of</a:t>
            </a:r>
            <a:endParaRPr lang="en-GB" sz="1600" dirty="0">
              <a:effectLst/>
              <a:latin typeface="Calibri" panose="020F0502020204030204" pitchFamily="34" charset="0"/>
              <a:ea typeface="Times New Roman" panose="02020603050405020304" pitchFamily="18" charset="0"/>
              <a:cs typeface="Calibri" panose="020F0502020204030204" pitchFamily="34" charset="0"/>
            </a:endParaRPr>
          </a:p>
        </p:txBody>
      </p:sp>
      <p:pic>
        <p:nvPicPr>
          <p:cNvPr id="4" name="Picture 3">
            <a:extLst>
              <a:ext uri="{FF2B5EF4-FFF2-40B4-BE49-F238E27FC236}">
                <a16:creationId xmlns:a16="http://schemas.microsoft.com/office/drawing/2014/main" id="{A8970F86-A87A-4A24-B227-D615FE8A47EA}"/>
              </a:ext>
            </a:extLst>
          </p:cNvPr>
          <p:cNvPicPr>
            <a:picLocks noChangeAspect="1"/>
          </p:cNvPicPr>
          <p:nvPr/>
        </p:nvPicPr>
        <p:blipFill>
          <a:blip r:embed="rId3"/>
          <a:stretch>
            <a:fillRect/>
          </a:stretch>
        </p:blipFill>
        <p:spPr>
          <a:xfrm>
            <a:off x="8129006" y="2404745"/>
            <a:ext cx="3144043" cy="3167800"/>
          </a:xfrm>
          <a:prstGeom prst="rect">
            <a:avLst/>
          </a:prstGeom>
        </p:spPr>
      </p:pic>
      <p:sp>
        <p:nvSpPr>
          <p:cNvPr id="26" name="Rectangle 25">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98205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1C4FA7C-0D0C-4E99-B5A3-0585B671156B}"/>
              </a:ext>
            </a:extLst>
          </p:cNvPr>
          <p:cNvSpPr txBox="1"/>
          <p:nvPr/>
        </p:nvSpPr>
        <p:spPr>
          <a:xfrm>
            <a:off x="5172074" y="286603"/>
            <a:ext cx="5983605" cy="14507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spc="-50" dirty="0">
                <a:solidFill>
                  <a:schemeClr val="tx1">
                    <a:lumMod val="75000"/>
                    <a:lumOff val="25000"/>
                  </a:schemeClr>
                </a:solidFill>
                <a:latin typeface="+mj-lt"/>
                <a:ea typeface="+mj-ea"/>
                <a:cs typeface="+mj-cs"/>
              </a:rPr>
              <a:t>5 Mins Professional Video – 7th March 2022</a:t>
            </a:r>
          </a:p>
        </p:txBody>
      </p:sp>
      <p:pic>
        <p:nvPicPr>
          <p:cNvPr id="5" name="Picture 4">
            <a:extLst>
              <a:ext uri="{FF2B5EF4-FFF2-40B4-BE49-F238E27FC236}">
                <a16:creationId xmlns:a16="http://schemas.microsoft.com/office/drawing/2014/main" id="{2A7B5BE6-ADFE-4708-A98E-3551F54F843A}"/>
              </a:ext>
            </a:extLst>
          </p:cNvPr>
          <p:cNvPicPr>
            <a:picLocks noChangeAspect="1"/>
          </p:cNvPicPr>
          <p:nvPr/>
        </p:nvPicPr>
        <p:blipFill rotWithShape="1">
          <a:blip r:embed="rId2"/>
          <a:srcRect t="77" r="-2" b="-2"/>
          <a:stretch/>
        </p:blipFill>
        <p:spPr>
          <a:xfrm>
            <a:off x="20" y="10"/>
            <a:ext cx="4580077" cy="6400784"/>
          </a:xfrm>
          <a:prstGeom prst="rect">
            <a:avLst/>
          </a:prstGeom>
        </p:spPr>
      </p:pic>
      <p:cxnSp>
        <p:nvCxnSpPr>
          <p:cNvPr id="37"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DD114C7-2C78-4656-AE01-B69655C2DC9C}"/>
              </a:ext>
            </a:extLst>
          </p:cNvPr>
          <p:cNvSpPr txBox="1"/>
          <p:nvPr/>
        </p:nvSpPr>
        <p:spPr>
          <a:xfrm>
            <a:off x="5172074" y="2108201"/>
            <a:ext cx="5983606" cy="3760891"/>
          </a:xfrm>
          <a:prstGeom prst="rect">
            <a:avLst/>
          </a:prstGeom>
        </p:spPr>
        <p:txBody>
          <a:bodyPr vert="horz" lIns="0" tIns="45720" rIns="0" bIns="45720" rtlCol="0">
            <a:normAutofit/>
          </a:bodyPr>
          <a:lstStyle/>
          <a:p>
            <a:pPr marL="727710">
              <a:lnSpc>
                <a:spcPct val="90000"/>
              </a:lnSpc>
              <a:spcAft>
                <a:spcPts val="1000"/>
              </a:spcAft>
              <a:buFont typeface="Calibri" panose="020F0502020204030204" pitchFamily="34" charset="0"/>
            </a:pPr>
            <a:r>
              <a:rPr lang="en-US" sz="1500" b="1" dirty="0">
                <a:solidFill>
                  <a:schemeClr val="tx1">
                    <a:lumMod val="75000"/>
                    <a:lumOff val="25000"/>
                  </a:schemeClr>
                </a:solidFill>
                <a:effectLst/>
              </a:rPr>
              <a:t> </a:t>
            </a:r>
          </a:p>
          <a:p>
            <a:pPr marL="342900" lvl="0" indent="-342900">
              <a:lnSpc>
                <a:spcPct val="90000"/>
              </a:lnSpc>
              <a:spcAft>
                <a:spcPts val="1000"/>
              </a:spcAft>
              <a:buFont typeface="Calibri" panose="020F0502020204030204" pitchFamily="34" charset="0"/>
              <a:buAutoNum type="alphaLcPeriod"/>
            </a:pPr>
            <a:r>
              <a:rPr lang="en-US" sz="1500" b="1" dirty="0">
                <a:solidFill>
                  <a:schemeClr val="tx1">
                    <a:lumMod val="75000"/>
                    <a:lumOff val="25000"/>
                  </a:schemeClr>
                </a:solidFill>
                <a:effectLst/>
              </a:rPr>
              <a:t>Prepare a 5-minute video presentation for the senior management team on the topic of organizational culture. During your presentation you should describe and recommend tools that can be used to </a:t>
            </a:r>
            <a:r>
              <a:rPr lang="en-US" sz="1500" b="1" dirty="0" err="1">
                <a:solidFill>
                  <a:schemeClr val="tx1">
                    <a:lumMod val="75000"/>
                    <a:lumOff val="25000"/>
                  </a:schemeClr>
                </a:solidFill>
                <a:effectLst/>
              </a:rPr>
              <a:t>analyse</a:t>
            </a:r>
            <a:r>
              <a:rPr lang="en-US" sz="1500" b="1" dirty="0">
                <a:solidFill>
                  <a:schemeClr val="tx1">
                    <a:lumMod val="75000"/>
                    <a:lumOff val="25000"/>
                  </a:schemeClr>
                </a:solidFill>
                <a:effectLst/>
              </a:rPr>
              <a:t> the external environment and current culture of the </a:t>
            </a:r>
            <a:r>
              <a:rPr lang="en-US" sz="1500" b="1" dirty="0" err="1">
                <a:solidFill>
                  <a:schemeClr val="tx1">
                    <a:lumMod val="75000"/>
                    <a:lumOff val="25000"/>
                  </a:schemeClr>
                </a:solidFill>
                <a:effectLst/>
              </a:rPr>
              <a:t>organisation</a:t>
            </a:r>
            <a:r>
              <a:rPr lang="en-US" sz="1500" b="1" dirty="0">
                <a:solidFill>
                  <a:schemeClr val="tx1">
                    <a:lumMod val="75000"/>
                    <a:lumOff val="25000"/>
                  </a:schemeClr>
                </a:solidFill>
                <a:effectLst/>
              </a:rPr>
              <a:t>. You should include examples of how the tools can be applied and make recommendations regarding the most appropriate tools for the </a:t>
            </a:r>
            <a:r>
              <a:rPr lang="en-US" sz="1500" b="1" dirty="0" err="1">
                <a:solidFill>
                  <a:schemeClr val="tx1">
                    <a:lumMod val="75000"/>
                    <a:lumOff val="25000"/>
                  </a:schemeClr>
                </a:solidFill>
                <a:effectLst/>
              </a:rPr>
              <a:t>organisation</a:t>
            </a:r>
            <a:r>
              <a:rPr lang="en-US" sz="1500" b="1" dirty="0">
                <a:solidFill>
                  <a:schemeClr val="tx1">
                    <a:lumMod val="75000"/>
                    <a:lumOff val="25000"/>
                  </a:schemeClr>
                </a:solidFill>
                <a:effectLst/>
              </a:rPr>
              <a:t> to use. </a:t>
            </a:r>
          </a:p>
          <a:p>
            <a:pPr marL="342900" lvl="0" indent="-342900">
              <a:lnSpc>
                <a:spcPct val="90000"/>
              </a:lnSpc>
              <a:spcAft>
                <a:spcPts val="1000"/>
              </a:spcAft>
              <a:buFont typeface="Calibri" panose="020F0502020204030204" pitchFamily="34" charset="0"/>
              <a:buAutoNum type="alphaLcPeriod"/>
            </a:pPr>
            <a:r>
              <a:rPr lang="en-US" sz="1500" b="1" dirty="0">
                <a:solidFill>
                  <a:schemeClr val="tx1">
                    <a:lumMod val="75000"/>
                    <a:lumOff val="25000"/>
                  </a:schemeClr>
                </a:solidFill>
                <a:effectLst/>
              </a:rPr>
              <a:t>You should be visible in the video at some point but have the option of embedding the video in other media or inserting additional information/diagrams if you wish. </a:t>
            </a:r>
          </a:p>
          <a:p>
            <a:pPr marL="342900" lvl="0" indent="-342900">
              <a:lnSpc>
                <a:spcPct val="90000"/>
              </a:lnSpc>
              <a:spcAft>
                <a:spcPts val="1000"/>
              </a:spcAft>
              <a:buFont typeface="Calibri" panose="020F0502020204030204" pitchFamily="34" charset="0"/>
              <a:buAutoNum type="alphaLcPeriod"/>
            </a:pPr>
            <a:r>
              <a:rPr lang="en-US" sz="1500" b="1" dirty="0">
                <a:solidFill>
                  <a:schemeClr val="tx1">
                    <a:lumMod val="75000"/>
                    <a:lumOff val="25000"/>
                  </a:schemeClr>
                </a:solidFill>
                <a:effectLst/>
              </a:rPr>
              <a:t>Your presentation must be academic in nature and include references to credible sources. Upload a word document that contains your reference list </a:t>
            </a:r>
            <a:r>
              <a:rPr lang="en-US" sz="1500" b="1" u="sng" dirty="0">
                <a:solidFill>
                  <a:schemeClr val="tx1">
                    <a:lumMod val="75000"/>
                    <a:lumOff val="25000"/>
                  </a:schemeClr>
                </a:solidFill>
                <a:effectLst/>
              </a:rPr>
              <a:t>plus a link to your video</a:t>
            </a:r>
            <a:r>
              <a:rPr lang="en-US" sz="1500" b="1" dirty="0">
                <a:solidFill>
                  <a:schemeClr val="tx1">
                    <a:lumMod val="75000"/>
                    <a:lumOff val="25000"/>
                  </a:schemeClr>
                </a:solidFill>
                <a:effectLst/>
              </a:rPr>
              <a:t>, to Turnitin by 3pm on TBC</a:t>
            </a:r>
          </a:p>
        </p:txBody>
      </p:sp>
      <p:sp>
        <p:nvSpPr>
          <p:cNvPr id="39" name="Rectangle 38">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27377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7B37C-4F91-42BA-BE53-C1AFC918C538}"/>
              </a:ext>
            </a:extLst>
          </p:cNvPr>
          <p:cNvSpPr>
            <a:spLocks noGrp="1"/>
          </p:cNvSpPr>
          <p:nvPr>
            <p:ph type="title"/>
          </p:nvPr>
        </p:nvSpPr>
        <p:spPr>
          <a:xfrm>
            <a:off x="3836504" y="758951"/>
            <a:ext cx="7319175" cy="3374931"/>
          </a:xfrm>
        </p:spPr>
        <p:txBody>
          <a:bodyPr vert="horz" lIns="91440" tIns="45720" rIns="91440" bIns="45720" rtlCol="0" anchor="b">
            <a:normAutofit/>
          </a:bodyPr>
          <a:lstStyle/>
          <a:p>
            <a:r>
              <a:rPr lang="en-US" sz="8000">
                <a:solidFill>
                  <a:schemeClr val="tx1">
                    <a:lumMod val="85000"/>
                    <a:lumOff val="15000"/>
                  </a:schemeClr>
                </a:solidFill>
              </a:rPr>
              <a:t>Report Submission</a:t>
            </a:r>
          </a:p>
        </p:txBody>
      </p:sp>
      <p:sp>
        <p:nvSpPr>
          <p:cNvPr id="3" name="Content Placeholder 2">
            <a:extLst>
              <a:ext uri="{FF2B5EF4-FFF2-40B4-BE49-F238E27FC236}">
                <a16:creationId xmlns:a16="http://schemas.microsoft.com/office/drawing/2014/main" id="{F65E1855-73EB-453E-A9EC-8631049BE3CA}"/>
              </a:ext>
            </a:extLst>
          </p:cNvPr>
          <p:cNvSpPr>
            <a:spLocks noGrp="1"/>
          </p:cNvSpPr>
          <p:nvPr>
            <p:ph idx="1"/>
          </p:nvPr>
        </p:nvSpPr>
        <p:spPr>
          <a:xfrm>
            <a:off x="3836504" y="4455620"/>
            <a:ext cx="7321946" cy="1143000"/>
          </a:xfrm>
        </p:spPr>
        <p:txBody>
          <a:bodyPr vert="horz" lIns="91440" tIns="45720" rIns="91440" bIns="45720" rtlCol="0">
            <a:normAutofit/>
          </a:bodyPr>
          <a:lstStyle/>
          <a:p>
            <a:pPr marL="0" indent="0">
              <a:lnSpc>
                <a:spcPct val="100000"/>
              </a:lnSpc>
              <a:buNone/>
            </a:pPr>
            <a:r>
              <a:rPr lang="en-US" sz="2400" cap="all" spc="200">
                <a:solidFill>
                  <a:schemeClr val="tx1"/>
                </a:solidFill>
              </a:rPr>
              <a:t>By 3pm on Friday March 25th</a:t>
            </a:r>
          </a:p>
        </p:txBody>
      </p:sp>
      <p:pic>
        <p:nvPicPr>
          <p:cNvPr id="7" name="Graphic 6" descr="Daily Calendar">
            <a:extLst>
              <a:ext uri="{FF2B5EF4-FFF2-40B4-BE49-F238E27FC236}">
                <a16:creationId xmlns:a16="http://schemas.microsoft.com/office/drawing/2014/main" id="{E094A7EC-677B-47BE-967B-515C0B983C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6" name="Straight Connector 15">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5642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B7968E-B5FB-411C-A695-B725F0DFF229}"/>
              </a:ext>
            </a:extLst>
          </p:cNvPr>
          <p:cNvSpPr>
            <a:spLocks noGrp="1"/>
          </p:cNvSpPr>
          <p:nvPr>
            <p:ph type="title"/>
          </p:nvPr>
        </p:nvSpPr>
        <p:spPr>
          <a:xfrm>
            <a:off x="492369" y="605896"/>
            <a:ext cx="3642309" cy="5646208"/>
          </a:xfrm>
        </p:spPr>
        <p:txBody>
          <a:bodyPr anchor="ctr">
            <a:normAutofit/>
          </a:bodyPr>
          <a:lstStyle/>
          <a:p>
            <a:r>
              <a:rPr lang="en-GB" sz="3700">
                <a:solidFill>
                  <a:srgbClr val="FFFFFF"/>
                </a:solidFill>
                <a:effectLst/>
                <a:latin typeface="Arial" panose="020B0604020202020204" pitchFamily="34" charset="0"/>
                <a:ea typeface="Times New Roman" panose="02020603050405020304" pitchFamily="18" charset="0"/>
              </a:rPr>
              <a:t>1. An introduction to the organisation, including the 2 most important external factors affecting the organisation at the moment. </a:t>
            </a:r>
            <a:endParaRPr lang="en-GB" sz="3700" i="1">
              <a:solidFill>
                <a:srgbClr val="FFFFFF"/>
              </a:solidFill>
            </a:endParaRPr>
          </a:p>
        </p:txBody>
      </p:sp>
      <p:sp>
        <p:nvSpPr>
          <p:cNvPr id="3" name="Content Placeholder 2">
            <a:extLst>
              <a:ext uri="{FF2B5EF4-FFF2-40B4-BE49-F238E27FC236}">
                <a16:creationId xmlns:a16="http://schemas.microsoft.com/office/drawing/2014/main" id="{AFFB8836-0471-40B8-9634-BD3943802139}"/>
              </a:ext>
            </a:extLst>
          </p:cNvPr>
          <p:cNvSpPr>
            <a:spLocks noGrp="1"/>
          </p:cNvSpPr>
          <p:nvPr>
            <p:ph idx="1"/>
          </p:nvPr>
        </p:nvSpPr>
        <p:spPr>
          <a:xfrm>
            <a:off x="5231958" y="605896"/>
            <a:ext cx="5923721" cy="5646208"/>
          </a:xfrm>
        </p:spPr>
        <p:txBody>
          <a:bodyPr anchor="ctr">
            <a:normAutofit/>
          </a:bodyPr>
          <a:lstStyle/>
          <a:p>
            <a:r>
              <a:rPr lang="en-GB" sz="2400" b="1" dirty="0"/>
              <a:t>Brief background to the organisation, using a credible source (e.g. the organisation’s Annual General Report from their website).</a:t>
            </a:r>
          </a:p>
          <a:p>
            <a:r>
              <a:rPr lang="en-GB" sz="2400" b="1" dirty="0"/>
              <a:t>Explanation of PESTLE tool – purpose.</a:t>
            </a:r>
          </a:p>
          <a:p>
            <a:r>
              <a:rPr lang="en-GB" sz="2400" b="1" dirty="0"/>
              <a:t>Explanation of 2 most important external factors affecting the organisation – e.g. political, economic or legal implications of the pandemic.</a:t>
            </a:r>
          </a:p>
        </p:txBody>
      </p:sp>
    </p:spTree>
    <p:extLst>
      <p:ext uri="{BB962C8B-B14F-4D97-AF65-F5344CB8AC3E}">
        <p14:creationId xmlns:p14="http://schemas.microsoft.com/office/powerpoint/2010/main" val="948101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7B84D55-7DCD-45E5-9CA2-BFACB4644C26}"/>
              </a:ext>
            </a:extLst>
          </p:cNvPr>
          <p:cNvSpPr>
            <a:spLocks noGrp="1"/>
          </p:cNvSpPr>
          <p:nvPr>
            <p:ph type="title"/>
          </p:nvPr>
        </p:nvSpPr>
        <p:spPr>
          <a:xfrm>
            <a:off x="492369" y="605896"/>
            <a:ext cx="3642309" cy="5646208"/>
          </a:xfrm>
        </p:spPr>
        <p:txBody>
          <a:bodyPr anchor="ctr">
            <a:normAutofit fontScale="90000"/>
          </a:bodyPr>
          <a:lstStyle/>
          <a:p>
            <a:r>
              <a:rPr lang="en-GB" sz="2800" dirty="0">
                <a:solidFill>
                  <a:srgbClr val="FFFFFF"/>
                </a:solidFill>
                <a:effectLst/>
                <a:latin typeface="Arial" panose="020B0604020202020204" pitchFamily="34" charset="0"/>
                <a:ea typeface="Times New Roman" panose="02020603050405020304" pitchFamily="18" charset="0"/>
              </a:rPr>
              <a:t>2. A detailed critical analysis of the workplace culture using a model of your choice.</a:t>
            </a:r>
            <a:br>
              <a:rPr lang="en-GB" sz="2800" dirty="0">
                <a:solidFill>
                  <a:srgbClr val="FFFFFF"/>
                </a:solidFill>
                <a:effectLst/>
                <a:latin typeface="Arial" panose="020B0604020202020204" pitchFamily="34" charset="0"/>
                <a:ea typeface="Times New Roman" panose="02020603050405020304" pitchFamily="18" charset="0"/>
              </a:rPr>
            </a:br>
            <a:br>
              <a:rPr lang="en-GB" sz="2800" dirty="0">
                <a:solidFill>
                  <a:srgbClr val="FFFFFF"/>
                </a:solidFill>
                <a:effectLst/>
                <a:latin typeface="Arial" panose="020B0604020202020204" pitchFamily="34" charset="0"/>
                <a:ea typeface="Times New Roman" panose="02020603050405020304" pitchFamily="18" charset="0"/>
              </a:rPr>
            </a:br>
            <a:r>
              <a:rPr lang="en-GB" sz="2800" dirty="0">
                <a:solidFill>
                  <a:srgbClr val="FFFFFF"/>
                </a:solidFill>
                <a:effectLst/>
                <a:latin typeface="Arial" panose="020B0604020202020204" pitchFamily="34" charset="0"/>
                <a:ea typeface="Times New Roman" panose="02020603050405020304" pitchFamily="18" charset="0"/>
              </a:rPr>
              <a:t>3. A critical analysis of the positive cultural elements (for example its values) which have contributed to its success, in particular its successful navigation of the current pandemic. </a:t>
            </a:r>
            <a:endParaRPr lang="en-GB" sz="2800" i="1" dirty="0">
              <a:solidFill>
                <a:srgbClr val="FFFFFF"/>
              </a:solidFill>
            </a:endParaRPr>
          </a:p>
        </p:txBody>
      </p:sp>
      <p:sp>
        <p:nvSpPr>
          <p:cNvPr id="3" name="Content Placeholder 2">
            <a:extLst>
              <a:ext uri="{FF2B5EF4-FFF2-40B4-BE49-F238E27FC236}">
                <a16:creationId xmlns:a16="http://schemas.microsoft.com/office/drawing/2014/main" id="{21A0BFA1-2142-4FFA-9AAC-32263E3B67A4}"/>
              </a:ext>
            </a:extLst>
          </p:cNvPr>
          <p:cNvSpPr>
            <a:spLocks noGrp="1"/>
          </p:cNvSpPr>
          <p:nvPr>
            <p:ph idx="1"/>
          </p:nvPr>
        </p:nvSpPr>
        <p:spPr>
          <a:xfrm>
            <a:off x="5231958" y="605896"/>
            <a:ext cx="5923721" cy="5646208"/>
          </a:xfrm>
        </p:spPr>
        <p:txBody>
          <a:bodyPr anchor="ctr">
            <a:normAutofit/>
          </a:bodyPr>
          <a:lstStyle/>
          <a:p>
            <a:pPr>
              <a:lnSpc>
                <a:spcPct val="100000"/>
              </a:lnSpc>
            </a:pPr>
            <a:r>
              <a:rPr lang="en-GB" sz="1700" b="1" dirty="0">
                <a:latin typeface="Calibri" panose="020F0502020204030204" pitchFamily="34" charset="0"/>
                <a:cs typeface="Calibri" panose="020F0502020204030204" pitchFamily="34" charset="0"/>
              </a:rPr>
              <a:t>Definition of organisational culture.</a:t>
            </a:r>
          </a:p>
          <a:p>
            <a:pPr>
              <a:lnSpc>
                <a:spcPct val="100000"/>
              </a:lnSpc>
            </a:pPr>
            <a:r>
              <a:rPr lang="en-GB" sz="1700" b="1" dirty="0">
                <a:latin typeface="Calibri" panose="020F0502020204030204" pitchFamily="34" charset="0"/>
                <a:cs typeface="Calibri" panose="020F0502020204030204" pitchFamily="34" charset="0"/>
              </a:rPr>
              <a:t>Explanation of your choice of model, e.g. the Cultural Web – a framework used to analyse culture, with a view to improving it.</a:t>
            </a:r>
          </a:p>
          <a:p>
            <a:pPr>
              <a:lnSpc>
                <a:spcPct val="100000"/>
              </a:lnSpc>
            </a:pPr>
            <a:r>
              <a:rPr lang="en-GB" sz="1700" b="1" dirty="0">
                <a:latin typeface="Calibri" panose="020F0502020204030204" pitchFamily="34" charset="0"/>
                <a:cs typeface="Calibri" panose="020F0502020204030204" pitchFamily="34" charset="0"/>
              </a:rPr>
              <a:t>Examples under each heading – e.g. symbols. Analyse whether these aspects of culture are positive/negative, whether they support the chosen organisation’s strategic aims.</a:t>
            </a:r>
          </a:p>
          <a:p>
            <a:pPr>
              <a:lnSpc>
                <a:spcPct val="100000"/>
              </a:lnSpc>
            </a:pPr>
            <a:r>
              <a:rPr lang="en-GB" sz="1700" b="1" dirty="0">
                <a:latin typeface="Calibri" panose="020F0502020204030204" pitchFamily="34" charset="0"/>
                <a:cs typeface="Calibri" panose="020F0502020204030204" pitchFamily="34" charset="0"/>
              </a:rPr>
              <a:t>State how elements of its culture have contributed to its success. For example, Innocent created a fun physical environment for its employees, which resulted in more innovation, creativity and teamwork, but during the pandemic they may have reinforced this culture through fun virtual events and communication. </a:t>
            </a:r>
          </a:p>
          <a:p>
            <a:pPr>
              <a:lnSpc>
                <a:spcPct val="100000"/>
              </a:lnSpc>
            </a:pPr>
            <a:r>
              <a:rPr lang="en-GB" sz="1700" b="1" dirty="0">
                <a:latin typeface="Calibri" panose="020F0502020204030204" pitchFamily="34" charset="0"/>
                <a:cs typeface="Calibri" panose="020F0502020204030204" pitchFamily="34" charset="0"/>
              </a:rPr>
              <a:t>Ensure that the points are supported by academic and organisational sources (e.g. their website, articles that seek to explain the link between culture and organisational efficiency/success).</a:t>
            </a:r>
          </a:p>
          <a:p>
            <a:pPr>
              <a:lnSpc>
                <a:spcPct val="100000"/>
              </a:lnSpc>
            </a:pPr>
            <a:endParaRPr lang="en-GB" sz="1700" dirty="0"/>
          </a:p>
          <a:p>
            <a:pPr>
              <a:lnSpc>
                <a:spcPct val="100000"/>
              </a:lnSpc>
            </a:pPr>
            <a:endParaRPr lang="en-GB" sz="1700" dirty="0"/>
          </a:p>
        </p:txBody>
      </p:sp>
    </p:spTree>
    <p:extLst>
      <p:ext uri="{BB962C8B-B14F-4D97-AF65-F5344CB8AC3E}">
        <p14:creationId xmlns:p14="http://schemas.microsoft.com/office/powerpoint/2010/main" val="3146996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A42730-9715-4761-85DB-7406294C8265}"/>
              </a:ext>
            </a:extLst>
          </p:cNvPr>
          <p:cNvSpPr>
            <a:spLocks noGrp="1"/>
          </p:cNvSpPr>
          <p:nvPr>
            <p:ph type="title"/>
          </p:nvPr>
        </p:nvSpPr>
        <p:spPr>
          <a:xfrm>
            <a:off x="492369" y="605896"/>
            <a:ext cx="3642309" cy="5646208"/>
          </a:xfrm>
        </p:spPr>
        <p:txBody>
          <a:bodyPr anchor="ctr">
            <a:normAutofit/>
          </a:bodyPr>
          <a:lstStyle/>
          <a:p>
            <a:r>
              <a:rPr lang="en-GB" sz="4100">
                <a:solidFill>
                  <a:srgbClr val="FFFFFF"/>
                </a:solidFill>
              </a:rPr>
              <a:t>4. </a:t>
            </a:r>
            <a:r>
              <a:rPr lang="en-GB" sz="4100" i="1">
                <a:solidFill>
                  <a:srgbClr val="FFFFFF"/>
                </a:solidFill>
              </a:rPr>
              <a:t>A critical analysis of the organisation’s ethical stance, including examples of ethical/unethical behaviour in the organisation.</a:t>
            </a:r>
          </a:p>
        </p:txBody>
      </p:sp>
      <p:sp>
        <p:nvSpPr>
          <p:cNvPr id="3" name="Content Placeholder 2">
            <a:extLst>
              <a:ext uri="{FF2B5EF4-FFF2-40B4-BE49-F238E27FC236}">
                <a16:creationId xmlns:a16="http://schemas.microsoft.com/office/drawing/2014/main" id="{7360BCCC-8E78-43C3-9896-45B90D5C2337}"/>
              </a:ext>
            </a:extLst>
          </p:cNvPr>
          <p:cNvSpPr>
            <a:spLocks noGrp="1"/>
          </p:cNvSpPr>
          <p:nvPr>
            <p:ph idx="1"/>
          </p:nvPr>
        </p:nvSpPr>
        <p:spPr>
          <a:xfrm>
            <a:off x="5231958" y="605896"/>
            <a:ext cx="5923721" cy="5646208"/>
          </a:xfrm>
        </p:spPr>
        <p:txBody>
          <a:bodyPr anchor="ctr">
            <a:normAutofit lnSpcReduction="10000"/>
          </a:bodyPr>
          <a:lstStyle/>
          <a:p>
            <a:pPr>
              <a:lnSpc>
                <a:spcPct val="100000"/>
              </a:lnSpc>
            </a:pPr>
            <a:r>
              <a:rPr lang="en-GB" sz="2400" b="1" dirty="0">
                <a:latin typeface="Calibri" panose="020F0502020204030204" pitchFamily="34" charset="0"/>
                <a:cs typeface="Calibri" panose="020F0502020204030204" pitchFamily="34" charset="0"/>
              </a:rPr>
              <a:t>Define business ethics/corporate social responsibility</a:t>
            </a:r>
          </a:p>
          <a:p>
            <a:pPr>
              <a:lnSpc>
                <a:spcPct val="100000"/>
              </a:lnSpc>
            </a:pPr>
            <a:r>
              <a:rPr lang="en-GB" sz="2400" b="1" dirty="0">
                <a:latin typeface="Calibri" panose="020F0502020204030204" pitchFamily="34" charset="0"/>
                <a:cs typeface="Calibri" panose="020F0502020204030204" pitchFamily="34" charset="0"/>
              </a:rPr>
              <a:t>Check the organisation’s website – do they have a statement on modern slavery/how they look after their employees/what they do to look after the environment/local community?</a:t>
            </a:r>
          </a:p>
          <a:p>
            <a:pPr>
              <a:lnSpc>
                <a:spcPct val="100000"/>
              </a:lnSpc>
            </a:pPr>
            <a:r>
              <a:rPr lang="en-GB" sz="2400" b="1" dirty="0">
                <a:latin typeface="Calibri" panose="020F0502020204030204" pitchFamily="34" charset="0"/>
                <a:cs typeface="Calibri" panose="020F0502020204030204" pitchFamily="34" charset="0"/>
              </a:rPr>
              <a:t>Provide an analysis using the company’s view and articles written about the company – The Guardian etc.</a:t>
            </a:r>
          </a:p>
          <a:p>
            <a:pPr>
              <a:lnSpc>
                <a:spcPct val="100000"/>
              </a:lnSpc>
            </a:pPr>
            <a:r>
              <a:rPr lang="en-GB" sz="2400" b="1" dirty="0">
                <a:latin typeface="Calibri" panose="020F0502020204030204" pitchFamily="34" charset="0"/>
                <a:cs typeface="Calibri" panose="020F0502020204030204" pitchFamily="34" charset="0"/>
              </a:rPr>
              <a:t>Does the culture encourage employees to behave in an ethical way? </a:t>
            </a:r>
          </a:p>
          <a:p>
            <a:pPr>
              <a:lnSpc>
                <a:spcPct val="100000"/>
              </a:lnSpc>
            </a:pPr>
            <a:r>
              <a:rPr lang="en-GB" sz="2400" b="1" dirty="0">
                <a:latin typeface="Calibri" panose="020F0502020204030204" pitchFamily="34" charset="0"/>
                <a:cs typeface="Calibri" panose="020F0502020204030204" pitchFamily="34" charset="0"/>
              </a:rPr>
              <a:t>Examples – banking culture, scandals, supply chain issues</a:t>
            </a:r>
          </a:p>
          <a:p>
            <a:pPr>
              <a:lnSpc>
                <a:spcPct val="100000"/>
              </a:lnSpc>
            </a:pPr>
            <a:endParaRPr lang="en-GB" sz="2400" dirty="0"/>
          </a:p>
        </p:txBody>
      </p:sp>
    </p:spTree>
    <p:extLst>
      <p:ext uri="{BB962C8B-B14F-4D97-AF65-F5344CB8AC3E}">
        <p14:creationId xmlns:p14="http://schemas.microsoft.com/office/powerpoint/2010/main" val="1157956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9B6E8B-6C36-4C7E-94BE-2117FAAE19D5}"/>
              </a:ext>
            </a:extLst>
          </p:cNvPr>
          <p:cNvSpPr>
            <a:spLocks noGrp="1"/>
          </p:cNvSpPr>
          <p:nvPr>
            <p:ph type="title"/>
          </p:nvPr>
        </p:nvSpPr>
        <p:spPr>
          <a:xfrm>
            <a:off x="642257" y="634946"/>
            <a:ext cx="6432434" cy="1450757"/>
          </a:xfrm>
        </p:spPr>
        <p:txBody>
          <a:bodyPr>
            <a:normAutofit/>
          </a:bodyPr>
          <a:lstStyle/>
          <a:p>
            <a:r>
              <a:rPr lang="en-GB" sz="2200"/>
              <a:t>5. </a:t>
            </a:r>
            <a:r>
              <a:rPr lang="en-GB" sz="2200" i="1"/>
              <a:t>A critical analysis of the skills, knowledge and behaviour of an employee who is likely to perform well at the organisation, with reference to the organisation’s values.</a:t>
            </a:r>
          </a:p>
        </p:txBody>
      </p:sp>
      <p:cxnSp>
        <p:nvCxnSpPr>
          <p:cNvPr id="30" name="!!Straight Connector">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819" y="2267421"/>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BD00C9-F978-479E-948C-A62B73A8EA42}"/>
              </a:ext>
            </a:extLst>
          </p:cNvPr>
          <p:cNvSpPr>
            <a:spLocks noGrp="1"/>
          </p:cNvSpPr>
          <p:nvPr>
            <p:ph idx="1"/>
          </p:nvPr>
        </p:nvSpPr>
        <p:spPr>
          <a:xfrm>
            <a:off x="642257" y="2407436"/>
            <a:ext cx="6432434" cy="3461658"/>
          </a:xfrm>
        </p:spPr>
        <p:txBody>
          <a:bodyPr>
            <a:normAutofit/>
          </a:bodyPr>
          <a:lstStyle/>
          <a:p>
            <a:r>
              <a:rPr lang="en-GB" b="1" dirty="0">
                <a:latin typeface="Calibri" panose="020F0502020204030204" pitchFamily="34" charset="0"/>
                <a:cs typeface="Calibri" panose="020F0502020204030204" pitchFamily="34" charset="0"/>
              </a:rPr>
              <a:t>Refer to your organisation’s values.</a:t>
            </a:r>
          </a:p>
          <a:p>
            <a:r>
              <a:rPr lang="en-GB" b="1" dirty="0">
                <a:latin typeface="Calibri" panose="020F0502020204030204" pitchFamily="34" charset="0"/>
                <a:cs typeface="Calibri" panose="020F0502020204030204" pitchFamily="34" charset="0"/>
              </a:rPr>
              <a:t>What skills, knowledge and behaviours should an employee possess to do well there? Teamwork? Innovation?</a:t>
            </a:r>
          </a:p>
          <a:p>
            <a:r>
              <a:rPr lang="en-GB" b="1" dirty="0">
                <a:latin typeface="Calibri" panose="020F0502020204030204" pitchFamily="34" charset="0"/>
                <a:cs typeface="Calibri" panose="020F0502020204030204" pitchFamily="34" charset="0"/>
              </a:rPr>
              <a:t>Individual and organisational values should align for the employee to feel motivated and perform well.</a:t>
            </a:r>
          </a:p>
          <a:p>
            <a:r>
              <a:rPr lang="en-GB" b="1" dirty="0">
                <a:latin typeface="Calibri" panose="020F0502020204030204" pitchFamily="34" charset="0"/>
                <a:cs typeface="Calibri" panose="020F0502020204030204" pitchFamily="34" charset="0"/>
              </a:rPr>
              <a:t>Refer to articles that seek to explain this link. </a:t>
            </a:r>
          </a:p>
        </p:txBody>
      </p:sp>
      <p:pic>
        <p:nvPicPr>
          <p:cNvPr id="4" name="Picture 3">
            <a:extLst>
              <a:ext uri="{FF2B5EF4-FFF2-40B4-BE49-F238E27FC236}">
                <a16:creationId xmlns:a16="http://schemas.microsoft.com/office/drawing/2014/main" id="{1F8DFE10-60A6-49EC-A115-4D4BFBB54A70}"/>
              </a:ext>
            </a:extLst>
          </p:cNvPr>
          <p:cNvPicPr>
            <a:picLocks noChangeAspect="1"/>
          </p:cNvPicPr>
          <p:nvPr/>
        </p:nvPicPr>
        <p:blipFill rotWithShape="1">
          <a:blip r:embed="rId2"/>
          <a:srcRect r="-2" b="1050"/>
          <a:stretch/>
        </p:blipFill>
        <p:spPr>
          <a:xfrm>
            <a:off x="7556686" y="640081"/>
            <a:ext cx="4001315" cy="5314406"/>
          </a:xfrm>
          <a:prstGeom prst="rect">
            <a:avLst/>
          </a:prstGeom>
        </p:spPr>
      </p:pic>
      <p:sp>
        <p:nvSpPr>
          <p:cNvPr id="32" name="Rectangle 31">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8300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E130FB2-F02E-47C2-81AD-9BBE2C53CA44}"/>
              </a:ext>
            </a:extLst>
          </p:cNvPr>
          <p:cNvSpPr>
            <a:spLocks noGrp="1"/>
          </p:cNvSpPr>
          <p:nvPr>
            <p:ph type="title"/>
          </p:nvPr>
        </p:nvSpPr>
        <p:spPr>
          <a:xfrm>
            <a:off x="492369" y="605896"/>
            <a:ext cx="3642309" cy="5646208"/>
          </a:xfrm>
        </p:spPr>
        <p:txBody>
          <a:bodyPr anchor="ctr">
            <a:normAutofit/>
          </a:bodyPr>
          <a:lstStyle/>
          <a:p>
            <a:r>
              <a:rPr lang="en-GB" sz="4100">
                <a:solidFill>
                  <a:srgbClr val="FFFFFF"/>
                </a:solidFill>
              </a:rPr>
              <a:t>6. </a:t>
            </a:r>
            <a:r>
              <a:rPr lang="en-GB" sz="4100" i="1">
                <a:solidFill>
                  <a:srgbClr val="FFFFFF"/>
                </a:solidFill>
              </a:rPr>
              <a:t>At least one recommendation to further enhance the organisation’s culture, using examples from research or other organisations.</a:t>
            </a:r>
          </a:p>
        </p:txBody>
      </p:sp>
      <p:sp>
        <p:nvSpPr>
          <p:cNvPr id="3" name="Content Placeholder 2">
            <a:extLst>
              <a:ext uri="{FF2B5EF4-FFF2-40B4-BE49-F238E27FC236}">
                <a16:creationId xmlns:a16="http://schemas.microsoft.com/office/drawing/2014/main" id="{F9A41D02-3655-4949-9B1D-DA75B638B56B}"/>
              </a:ext>
            </a:extLst>
          </p:cNvPr>
          <p:cNvSpPr>
            <a:spLocks noGrp="1"/>
          </p:cNvSpPr>
          <p:nvPr>
            <p:ph idx="1"/>
          </p:nvPr>
        </p:nvSpPr>
        <p:spPr>
          <a:xfrm>
            <a:off x="5231958" y="605896"/>
            <a:ext cx="5923721" cy="5646208"/>
          </a:xfrm>
        </p:spPr>
        <p:txBody>
          <a:bodyPr anchor="ctr">
            <a:normAutofit/>
          </a:bodyPr>
          <a:lstStyle/>
          <a:p>
            <a:pPr>
              <a:lnSpc>
                <a:spcPct val="100000"/>
              </a:lnSpc>
            </a:pPr>
            <a:r>
              <a:rPr lang="en-GB" b="1" dirty="0"/>
              <a:t>How could your organisation’s culture be improved?</a:t>
            </a:r>
          </a:p>
          <a:p>
            <a:pPr>
              <a:lnSpc>
                <a:spcPct val="100000"/>
              </a:lnSpc>
            </a:pPr>
            <a:r>
              <a:rPr lang="en-GB" b="1" dirty="0"/>
              <a:t>Could they implement more home-working/flexibility in the way employees carry out work, following the pandemic? </a:t>
            </a:r>
          </a:p>
          <a:p>
            <a:pPr>
              <a:lnSpc>
                <a:spcPct val="100000"/>
              </a:lnSpc>
            </a:pPr>
            <a:r>
              <a:rPr lang="en-GB" b="1" dirty="0"/>
              <a:t>What else could they do to retain/motivate employees?</a:t>
            </a:r>
          </a:p>
          <a:p>
            <a:pPr>
              <a:lnSpc>
                <a:spcPct val="100000"/>
              </a:lnSpc>
            </a:pPr>
            <a:r>
              <a:rPr lang="en-GB" b="1" dirty="0"/>
              <a:t>How could they encourage a culture of innovation or focus more on well-being?</a:t>
            </a:r>
          </a:p>
          <a:p>
            <a:pPr>
              <a:lnSpc>
                <a:spcPct val="100000"/>
              </a:lnSpc>
            </a:pPr>
            <a:r>
              <a:rPr lang="en-GB" b="1" dirty="0"/>
              <a:t>Is there anything their competitors are doing that helps employees feel supported?</a:t>
            </a:r>
          </a:p>
          <a:p>
            <a:pPr>
              <a:lnSpc>
                <a:spcPct val="100000"/>
              </a:lnSpc>
            </a:pPr>
            <a:r>
              <a:rPr lang="en-GB" b="1" dirty="0"/>
              <a:t>Remember to focus on employees and improving workplaces. Don’t recommend new products or services unless you are going to also comment on how the culture will need to adapt to support these changes. </a:t>
            </a:r>
          </a:p>
        </p:txBody>
      </p:sp>
    </p:spTree>
    <p:extLst>
      <p:ext uri="{BB962C8B-B14F-4D97-AF65-F5344CB8AC3E}">
        <p14:creationId xmlns:p14="http://schemas.microsoft.com/office/powerpoint/2010/main" val="824643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4EED5E5-DACB-4839-B15F-AECC4BFDBD7E}"/>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Specific Guidance</a:t>
            </a:r>
          </a:p>
        </p:txBody>
      </p:sp>
      <p:sp>
        <p:nvSpPr>
          <p:cNvPr id="3" name="Content Placeholder 2">
            <a:extLst>
              <a:ext uri="{FF2B5EF4-FFF2-40B4-BE49-F238E27FC236}">
                <a16:creationId xmlns:a16="http://schemas.microsoft.com/office/drawing/2014/main" id="{69E001C3-E9A0-489E-8BED-81F04E5013A2}"/>
              </a:ext>
            </a:extLst>
          </p:cNvPr>
          <p:cNvSpPr>
            <a:spLocks noGrp="1"/>
          </p:cNvSpPr>
          <p:nvPr>
            <p:ph idx="1"/>
          </p:nvPr>
        </p:nvSpPr>
        <p:spPr>
          <a:xfrm>
            <a:off x="1096963" y="2191603"/>
            <a:ext cx="10058400" cy="3677385"/>
          </a:xfrm>
        </p:spPr>
        <p:txBody>
          <a:bodyPr>
            <a:normAutofit/>
          </a:bodyPr>
          <a:lstStyle/>
          <a:p>
            <a:r>
              <a:rPr lang="en-GB" b="1" dirty="0">
                <a:latin typeface="Calibri" panose="020F0502020204030204" pitchFamily="34" charset="0"/>
                <a:cs typeface="Calibri" panose="020F0502020204030204" pitchFamily="34" charset="0"/>
              </a:rPr>
              <a:t>At least 30 references. Some can be from the organisation itself – website, annual reports or articles written about the organisation. Also, academic books and articles on culture.</a:t>
            </a:r>
          </a:p>
          <a:p>
            <a:r>
              <a:rPr lang="en-GB" b="1" dirty="0">
                <a:latin typeface="Calibri" panose="020F0502020204030204" pitchFamily="34" charset="0"/>
                <a:cs typeface="Calibri" panose="020F0502020204030204" pitchFamily="34" charset="0"/>
              </a:rPr>
              <a:t>Remember to use articles that discuss the link between positive cultures and organisational efficiency/success.</a:t>
            </a:r>
          </a:p>
          <a:p>
            <a:r>
              <a:rPr lang="en-GB" b="1" dirty="0">
                <a:latin typeface="Calibri" panose="020F0502020204030204" pitchFamily="34" charset="0"/>
                <a:cs typeface="Calibri" panose="020F0502020204030204" pitchFamily="34" charset="0"/>
              </a:rPr>
              <a:t>Don’t use general, commercial websites/essay writing websites/PESTLE websites. </a:t>
            </a:r>
          </a:p>
          <a:p>
            <a:r>
              <a:rPr lang="en-GB" b="1" dirty="0">
                <a:latin typeface="Calibri" panose="020F0502020204030204" pitchFamily="34" charset="0"/>
                <a:cs typeface="Calibri" panose="020F0502020204030204" pitchFamily="34" charset="0"/>
              </a:rPr>
              <a:t>Use Harvard Referencing – Refer to the University Guide and The Pears and Shields text book ‘Cite them Right’ – e-version available via the library</a:t>
            </a:r>
          </a:p>
          <a:p>
            <a:endParaRPr lang="en-GB" dirty="0"/>
          </a:p>
          <a:p>
            <a:endParaRPr lang="en-GB"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629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41F14BD-843F-4525-B117-2F2D536BF482}"/>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Specific Guidance (Continued)</a:t>
            </a:r>
          </a:p>
        </p:txBody>
      </p:sp>
      <p:sp>
        <p:nvSpPr>
          <p:cNvPr id="3" name="Content Placeholder 2">
            <a:extLst>
              <a:ext uri="{FF2B5EF4-FFF2-40B4-BE49-F238E27FC236}">
                <a16:creationId xmlns:a16="http://schemas.microsoft.com/office/drawing/2014/main" id="{4C35EB5B-CD40-45E8-A748-9A27B3E00193}"/>
              </a:ext>
            </a:extLst>
          </p:cNvPr>
          <p:cNvSpPr>
            <a:spLocks noGrp="1"/>
          </p:cNvSpPr>
          <p:nvPr>
            <p:ph idx="1"/>
          </p:nvPr>
        </p:nvSpPr>
        <p:spPr>
          <a:xfrm>
            <a:off x="5231958" y="605896"/>
            <a:ext cx="5923721" cy="5646208"/>
          </a:xfrm>
        </p:spPr>
        <p:txBody>
          <a:bodyPr anchor="ctr">
            <a:normAutofit/>
          </a:bodyPr>
          <a:lstStyle/>
          <a:p>
            <a:r>
              <a:rPr lang="en-GB" sz="2400" b="1" dirty="0">
                <a:latin typeface="Calibri" panose="020F0502020204030204" pitchFamily="34" charset="0"/>
                <a:cs typeface="Calibri" panose="020F0502020204030204" pitchFamily="34" charset="0"/>
              </a:rPr>
              <a:t>Include definitions – culture, external context.</a:t>
            </a:r>
          </a:p>
          <a:p>
            <a:r>
              <a:rPr lang="en-GB" sz="2400" b="1" dirty="0">
                <a:latin typeface="Calibri" panose="020F0502020204030204" pitchFamily="34" charset="0"/>
                <a:cs typeface="Calibri" panose="020F0502020204030204" pitchFamily="34" charset="0"/>
              </a:rPr>
              <a:t>Demonstrate knowledge of PESTLE, cultural models, how positive culture affects organisational efficiency, business ethics and Corporate Social Responsibility.</a:t>
            </a:r>
          </a:p>
          <a:p>
            <a:r>
              <a:rPr lang="en-GB" sz="2400" b="1" dirty="0">
                <a:latin typeface="Calibri" panose="020F0502020204030204" pitchFamily="34" charset="0"/>
                <a:cs typeface="Calibri" panose="020F0502020204030204" pitchFamily="34" charset="0"/>
              </a:rPr>
              <a:t>Analyse the culture and context of your organisation and state how culture affects organisational efficiency – include good examples, underpinned well with credible sources. Don’t use someone else’s analysis!</a:t>
            </a:r>
          </a:p>
          <a:p>
            <a:r>
              <a:rPr lang="en-GB" sz="2400" b="1" dirty="0">
                <a:latin typeface="Calibri" panose="020F0502020204030204" pitchFamily="34" charset="0"/>
                <a:cs typeface="Calibri" panose="020F0502020204030204" pitchFamily="34" charset="0"/>
              </a:rPr>
              <a:t>Make logical recommendations, underpinned well. </a:t>
            </a:r>
          </a:p>
        </p:txBody>
      </p:sp>
    </p:spTree>
    <p:extLst>
      <p:ext uri="{BB962C8B-B14F-4D97-AF65-F5344CB8AC3E}">
        <p14:creationId xmlns:p14="http://schemas.microsoft.com/office/powerpoint/2010/main" val="620448585"/>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1155</Words>
  <Application>Microsoft Office PowerPoint</Application>
  <PresentationFormat>Widescreen</PresentationFormat>
  <Paragraphs>77</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Georgia Pro Cond Light</vt:lpstr>
      <vt:lpstr>Speak Pro</vt:lpstr>
      <vt:lpstr>Symbol</vt:lpstr>
      <vt:lpstr>RetrospectVTI</vt:lpstr>
      <vt:lpstr>Workplace Culture and its impact on Organisational Efficiency</vt:lpstr>
      <vt:lpstr>Leading and Implementing Change in the Workplace</vt:lpstr>
      <vt:lpstr>Aim and Module Outcomes</vt:lpstr>
      <vt:lpstr>Indicative Content: </vt:lpstr>
      <vt:lpstr>5 Mins Professional Video – 7th March 2022</vt:lpstr>
      <vt:lpstr>PowerPoint Presentation</vt:lpstr>
      <vt:lpstr>Report Submission</vt:lpstr>
      <vt:lpstr>1. An introduction to the organisation, including the 2 most important external factors affecting the organisation at the moment. </vt:lpstr>
      <vt:lpstr>2. A detailed critical analysis of the workplace culture using a model of your choice.  3. A critical analysis of the positive cultural elements (for example its values) which have contributed to its success, in particular its successful navigation of the current pandemic. </vt:lpstr>
      <vt:lpstr>4. A critical analysis of the organisation’s ethical stance, including examples of ethical/unethical behaviour in the organisation.</vt:lpstr>
      <vt:lpstr>5. A critical analysis of the skills, knowledge and behaviour of an employee who is likely to perform well at the organisation, with reference to the organisation’s values.</vt:lpstr>
      <vt:lpstr>6. At least one recommendation to further enhance the organisation’s culture, using examples from research or other organisations.</vt:lpstr>
      <vt:lpstr>Specific Guidance</vt:lpstr>
      <vt:lpstr>Specific Guidance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9</cp:revision>
  <dcterms:created xsi:type="dcterms:W3CDTF">2021-12-13T12:42:04Z</dcterms:created>
  <dcterms:modified xsi:type="dcterms:W3CDTF">2022-01-11T10:10:10Z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