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sldIdLst>
    <p:sldId id="256" r:id="rId5"/>
    <p:sldId id="264" r:id="rId6"/>
    <p:sldId id="257" r:id="rId7"/>
    <p:sldId id="260" r:id="rId8"/>
    <p:sldId id="259"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470E5-C76B-13D2-4C8B-8CEAD962E815}" v="16" dt="2020-09-02T14:08:36.531"/>
    <p1510:client id="{38AFE16A-0058-3195-A5ED-F898207ECD74}" v="307" dt="2021-02-04T14:35:34.814"/>
    <p1510:client id="{A4F04372-AE66-3C12-87F4-2D40CB2F1EC4}" v="33" dt="2021-01-22T10:42:14.641"/>
    <p1510:client id="{ABBD629F-0742-A507-9F25-18EF3DEEBDD3}" v="516" dt="2020-09-02T14:11:00.009"/>
    <p1510:client id="{D1B6F656-FBAD-7452-231D-99ED31E56601}" v="1530" dt="2021-02-05T16:06:45.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4" d="100"/>
          <a:sy n="114" d="100"/>
        </p:scale>
        <p:origin x="4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rane" userId="S::rebecca.crane@uwtsd.ac.uk::b09f55a7-8da4-46cc-b8fe-3bc22a0cdf4f" providerId="AD" clId="Web-{D1B6F656-FBAD-7452-231D-99ED31E56601}"/>
    <pc:docChg chg="addSld delSld modSld sldOrd">
      <pc:chgData name="Rebecca Crane" userId="S::rebecca.crane@uwtsd.ac.uk::b09f55a7-8da4-46cc-b8fe-3bc22a0cdf4f" providerId="AD" clId="Web-{D1B6F656-FBAD-7452-231D-99ED31E56601}" dt="2021-02-05T16:06:45.133" v="853" actId="20577"/>
      <pc:docMkLst>
        <pc:docMk/>
      </pc:docMkLst>
      <pc:sldChg chg="addSp modSp">
        <pc:chgData name="Rebecca Crane" userId="S::rebecca.crane@uwtsd.ac.uk::b09f55a7-8da4-46cc-b8fe-3bc22a0cdf4f" providerId="AD" clId="Web-{D1B6F656-FBAD-7452-231D-99ED31E56601}" dt="2021-02-05T16:06:45.133" v="853" actId="20577"/>
        <pc:sldMkLst>
          <pc:docMk/>
          <pc:sldMk cId="389376498" sldId="256"/>
        </pc:sldMkLst>
        <pc:spChg chg="add mod">
          <ac:chgData name="Rebecca Crane" userId="S::rebecca.crane@uwtsd.ac.uk::b09f55a7-8da4-46cc-b8fe-3bc22a0cdf4f" providerId="AD" clId="Web-{D1B6F656-FBAD-7452-231D-99ED31E56601}" dt="2021-02-05T16:05:44.538" v="851" actId="1076"/>
          <ac:spMkLst>
            <pc:docMk/>
            <pc:sldMk cId="389376498" sldId="256"/>
            <ac:spMk id="7" creationId="{4BA9E3E1-65D2-4E8F-81A4-6B17A0DF7B81}"/>
          </ac:spMkLst>
        </pc:spChg>
        <pc:spChg chg="add mod">
          <ac:chgData name="Rebecca Crane" userId="S::rebecca.crane@uwtsd.ac.uk::b09f55a7-8da4-46cc-b8fe-3bc22a0cdf4f" providerId="AD" clId="Web-{D1B6F656-FBAD-7452-231D-99ED31E56601}" dt="2021-02-05T16:05:38.194" v="850" actId="1076"/>
          <ac:spMkLst>
            <pc:docMk/>
            <pc:sldMk cId="389376498" sldId="256"/>
            <ac:spMk id="8" creationId="{AF8A55FA-E8B5-4E3D-A238-4451D7157791}"/>
          </ac:spMkLst>
        </pc:spChg>
        <pc:spChg chg="mod">
          <ac:chgData name="Rebecca Crane" userId="S::rebecca.crane@uwtsd.ac.uk::b09f55a7-8da4-46cc-b8fe-3bc22a0cdf4f" providerId="AD" clId="Web-{D1B6F656-FBAD-7452-231D-99ED31E56601}" dt="2021-02-05T16:04:47.193" v="838" actId="1076"/>
          <ac:spMkLst>
            <pc:docMk/>
            <pc:sldMk cId="389376498" sldId="256"/>
            <ac:spMk id="9" creationId="{1F25E822-2FE9-4839-A298-F05533FD9DAE}"/>
          </ac:spMkLst>
        </pc:spChg>
        <pc:spChg chg="mod">
          <ac:chgData name="Rebecca Crane" userId="S::rebecca.crane@uwtsd.ac.uk::b09f55a7-8da4-46cc-b8fe-3bc22a0cdf4f" providerId="AD" clId="Web-{D1B6F656-FBAD-7452-231D-99ED31E56601}" dt="2021-02-05T16:06:45.133" v="853" actId="20577"/>
          <ac:spMkLst>
            <pc:docMk/>
            <pc:sldMk cId="389376498" sldId="256"/>
            <ac:spMk id="12" creationId="{4F8AE1AC-D3D8-4BBB-9A6C-B8783632B181}"/>
          </ac:spMkLst>
        </pc:spChg>
      </pc:sldChg>
      <pc:sldChg chg="addSp modSp">
        <pc:chgData name="Rebecca Crane" userId="S::rebecca.crane@uwtsd.ac.uk::b09f55a7-8da4-46cc-b8fe-3bc22a0cdf4f" providerId="AD" clId="Web-{D1B6F656-FBAD-7452-231D-99ED31E56601}" dt="2021-02-04T14:44:59.062" v="22" actId="1076"/>
        <pc:sldMkLst>
          <pc:docMk/>
          <pc:sldMk cId="1650736752" sldId="257"/>
        </pc:sldMkLst>
        <pc:spChg chg="mod">
          <ac:chgData name="Rebecca Crane" userId="S::rebecca.crane@uwtsd.ac.uk::b09f55a7-8da4-46cc-b8fe-3bc22a0cdf4f" providerId="AD" clId="Web-{D1B6F656-FBAD-7452-231D-99ED31E56601}" dt="2021-02-04T14:41:16.464" v="5" actId="688"/>
          <ac:spMkLst>
            <pc:docMk/>
            <pc:sldMk cId="1650736752" sldId="257"/>
            <ac:spMk id="8" creationId="{E275A9FF-4656-4ABF-A534-767F237F1E1D}"/>
          </ac:spMkLst>
        </pc:spChg>
        <pc:spChg chg="mod">
          <ac:chgData name="Rebecca Crane" userId="S::rebecca.crane@uwtsd.ac.uk::b09f55a7-8da4-46cc-b8fe-3bc22a0cdf4f" providerId="AD" clId="Web-{D1B6F656-FBAD-7452-231D-99ED31E56601}" dt="2021-02-04T14:41:34.120" v="9" actId="1076"/>
          <ac:spMkLst>
            <pc:docMk/>
            <pc:sldMk cId="1650736752" sldId="257"/>
            <ac:spMk id="9" creationId="{23B69EC3-1042-4667-8684-F7F9EA40461C}"/>
          </ac:spMkLst>
        </pc:spChg>
        <pc:picChg chg="add mod ord">
          <ac:chgData name="Rebecca Crane" userId="S::rebecca.crane@uwtsd.ac.uk::b09f55a7-8da4-46cc-b8fe-3bc22a0cdf4f" providerId="AD" clId="Web-{D1B6F656-FBAD-7452-231D-99ED31E56601}" dt="2021-02-04T14:44:56.640" v="21" actId="1076"/>
          <ac:picMkLst>
            <pc:docMk/>
            <pc:sldMk cId="1650736752" sldId="257"/>
            <ac:picMk id="2" creationId="{CFF851C2-0A48-4398-99A7-4EA1E9A9CB00}"/>
          </ac:picMkLst>
        </pc:picChg>
        <pc:picChg chg="mod">
          <ac:chgData name="Rebecca Crane" userId="S::rebecca.crane@uwtsd.ac.uk::b09f55a7-8da4-46cc-b8fe-3bc22a0cdf4f" providerId="AD" clId="Web-{D1B6F656-FBAD-7452-231D-99ED31E56601}" dt="2021-02-04T14:44:59.062" v="22" actId="1076"/>
          <ac:picMkLst>
            <pc:docMk/>
            <pc:sldMk cId="1650736752" sldId="257"/>
            <ac:picMk id="12" creationId="{0DB81950-4B9B-4BB9-B285-A8013676AE87}"/>
          </ac:picMkLst>
        </pc:picChg>
      </pc:sldChg>
      <pc:sldChg chg="del">
        <pc:chgData name="Rebecca Crane" userId="S::rebecca.crane@uwtsd.ac.uk::b09f55a7-8da4-46cc-b8fe-3bc22a0cdf4f" providerId="AD" clId="Web-{D1B6F656-FBAD-7452-231D-99ED31E56601}" dt="2021-02-05T13:17:35.094" v="119"/>
        <pc:sldMkLst>
          <pc:docMk/>
          <pc:sldMk cId="3007192311" sldId="258"/>
        </pc:sldMkLst>
      </pc:sldChg>
      <pc:sldChg chg="modSp">
        <pc:chgData name="Rebecca Crane" userId="S::rebecca.crane@uwtsd.ac.uk::b09f55a7-8da4-46cc-b8fe-3bc22a0cdf4f" providerId="AD" clId="Web-{D1B6F656-FBAD-7452-231D-99ED31E56601}" dt="2021-02-05T13:19:15.424" v="144" actId="20577"/>
        <pc:sldMkLst>
          <pc:docMk/>
          <pc:sldMk cId="1474950015" sldId="259"/>
        </pc:sldMkLst>
        <pc:spChg chg="mod">
          <ac:chgData name="Rebecca Crane" userId="S::rebecca.crane@uwtsd.ac.uk::b09f55a7-8da4-46cc-b8fe-3bc22a0cdf4f" providerId="AD" clId="Web-{D1B6F656-FBAD-7452-231D-99ED31E56601}" dt="2021-02-05T13:19:15.424" v="144" actId="20577"/>
          <ac:spMkLst>
            <pc:docMk/>
            <pc:sldMk cId="1474950015" sldId="259"/>
            <ac:spMk id="10" creationId="{DF066D42-5458-3D4D-87EA-DCF1F1236B9E}"/>
          </ac:spMkLst>
        </pc:spChg>
      </pc:sldChg>
      <pc:sldChg chg="addSp delSp modSp">
        <pc:chgData name="Rebecca Crane" userId="S::rebecca.crane@uwtsd.ac.uk::b09f55a7-8da4-46cc-b8fe-3bc22a0cdf4f" providerId="AD" clId="Web-{D1B6F656-FBAD-7452-231D-99ED31E56601}" dt="2021-02-04T15:28:30.633" v="114" actId="1076"/>
        <pc:sldMkLst>
          <pc:docMk/>
          <pc:sldMk cId="3762662544" sldId="260"/>
        </pc:sldMkLst>
        <pc:spChg chg="del">
          <ac:chgData name="Rebecca Crane" userId="S::rebecca.crane@uwtsd.ac.uk::b09f55a7-8da4-46cc-b8fe-3bc22a0cdf4f" providerId="AD" clId="Web-{D1B6F656-FBAD-7452-231D-99ED31E56601}" dt="2021-02-04T14:46:02.970" v="24"/>
          <ac:spMkLst>
            <pc:docMk/>
            <pc:sldMk cId="3762662544" sldId="260"/>
            <ac:spMk id="2" creationId="{B1CB8F6A-CC48-5E44-A7A6-3F1B2D9D5026}"/>
          </ac:spMkLst>
        </pc:spChg>
        <pc:spChg chg="del">
          <ac:chgData name="Rebecca Crane" userId="S::rebecca.crane@uwtsd.ac.uk::b09f55a7-8da4-46cc-b8fe-3bc22a0cdf4f" providerId="AD" clId="Web-{D1B6F656-FBAD-7452-231D-99ED31E56601}" dt="2021-02-04T14:45:59.735" v="23"/>
          <ac:spMkLst>
            <pc:docMk/>
            <pc:sldMk cId="3762662544" sldId="260"/>
            <ac:spMk id="3" creationId="{D51E9712-99AE-6D42-BCDF-429E7B15518C}"/>
          </ac:spMkLst>
        </pc:spChg>
        <pc:spChg chg="add mod">
          <ac:chgData name="Rebecca Crane" userId="S::rebecca.crane@uwtsd.ac.uk::b09f55a7-8da4-46cc-b8fe-3bc22a0cdf4f" providerId="AD" clId="Web-{D1B6F656-FBAD-7452-231D-99ED31E56601}" dt="2021-02-04T15:28:30.633" v="114" actId="1076"/>
          <ac:spMkLst>
            <pc:docMk/>
            <pc:sldMk cId="3762662544" sldId="260"/>
            <ac:spMk id="5" creationId="{F8C45994-7CE5-413C-BE55-667BE65180DF}"/>
          </ac:spMkLst>
        </pc:spChg>
        <pc:spChg chg="add mod">
          <ac:chgData name="Rebecca Crane" userId="S::rebecca.crane@uwtsd.ac.uk::b09f55a7-8da4-46cc-b8fe-3bc22a0cdf4f" providerId="AD" clId="Web-{D1B6F656-FBAD-7452-231D-99ED31E56601}" dt="2021-02-04T15:25:06.379" v="42" actId="20577"/>
          <ac:spMkLst>
            <pc:docMk/>
            <pc:sldMk cId="3762662544" sldId="260"/>
            <ac:spMk id="7" creationId="{ED4BB9C4-EF3D-4F83-9A14-623C0AB158F9}"/>
          </ac:spMkLst>
        </pc:spChg>
        <pc:spChg chg="del">
          <ac:chgData name="Rebecca Crane" userId="S::rebecca.crane@uwtsd.ac.uk::b09f55a7-8da4-46cc-b8fe-3bc22a0cdf4f" providerId="AD" clId="Web-{D1B6F656-FBAD-7452-231D-99ED31E56601}" dt="2021-02-04T14:46:21.908" v="28"/>
          <ac:spMkLst>
            <pc:docMk/>
            <pc:sldMk cId="3762662544" sldId="260"/>
            <ac:spMk id="13" creationId="{47F51617-22DF-7341-8D0A-FED5A251D2C2}"/>
          </ac:spMkLst>
        </pc:spChg>
        <pc:spChg chg="del">
          <ac:chgData name="Rebecca Crane" userId="S::rebecca.crane@uwtsd.ac.uk::b09f55a7-8da4-46cc-b8fe-3bc22a0cdf4f" providerId="AD" clId="Web-{D1B6F656-FBAD-7452-231D-99ED31E56601}" dt="2021-02-04T14:46:15.673" v="26"/>
          <ac:spMkLst>
            <pc:docMk/>
            <pc:sldMk cId="3762662544" sldId="260"/>
            <ac:spMk id="14" creationId="{EFAE3DEA-E85F-6D47-A68D-62134B9DA3D4}"/>
          </ac:spMkLst>
        </pc:spChg>
        <pc:picChg chg="add mod">
          <ac:chgData name="Rebecca Crane" userId="S::rebecca.crane@uwtsd.ac.uk::b09f55a7-8da4-46cc-b8fe-3bc22a0cdf4f" providerId="AD" clId="Web-{D1B6F656-FBAD-7452-231D-99ED31E56601}" dt="2021-02-04T15:28:26.524" v="113" actId="1076"/>
          <ac:picMkLst>
            <pc:docMk/>
            <pc:sldMk cId="3762662544" sldId="260"/>
            <ac:picMk id="2" creationId="{A977D32E-B00D-4ED8-A4F8-D3606E86F912}"/>
          </ac:picMkLst>
        </pc:picChg>
      </pc:sldChg>
      <pc:sldChg chg="del">
        <pc:chgData name="Rebecca Crane" userId="S::rebecca.crane@uwtsd.ac.uk::b09f55a7-8da4-46cc-b8fe-3bc22a0cdf4f" providerId="AD" clId="Web-{D1B6F656-FBAD-7452-231D-99ED31E56601}" dt="2021-02-05T13:19:32.206" v="145"/>
        <pc:sldMkLst>
          <pc:docMk/>
          <pc:sldMk cId="1423246054" sldId="262"/>
        </pc:sldMkLst>
      </pc:sldChg>
      <pc:sldChg chg="del">
        <pc:chgData name="Rebecca Crane" userId="S::rebecca.crane@uwtsd.ac.uk::b09f55a7-8da4-46cc-b8fe-3bc22a0cdf4f" providerId="AD" clId="Web-{D1B6F656-FBAD-7452-231D-99ED31E56601}" dt="2021-02-05T13:19:41.190" v="147"/>
        <pc:sldMkLst>
          <pc:docMk/>
          <pc:sldMk cId="2859487051" sldId="263"/>
        </pc:sldMkLst>
      </pc:sldChg>
      <pc:sldChg chg="modSp">
        <pc:chgData name="Rebecca Crane" userId="S::rebecca.crane@uwtsd.ac.uk::b09f55a7-8da4-46cc-b8fe-3bc22a0cdf4f" providerId="AD" clId="Web-{D1B6F656-FBAD-7452-231D-99ED31E56601}" dt="2021-02-05T16:04:33.552" v="836" actId="20577"/>
        <pc:sldMkLst>
          <pc:docMk/>
          <pc:sldMk cId="3519118267" sldId="265"/>
        </pc:sldMkLst>
        <pc:spChg chg="mod">
          <ac:chgData name="Rebecca Crane" userId="S::rebecca.crane@uwtsd.ac.uk::b09f55a7-8da4-46cc-b8fe-3bc22a0cdf4f" providerId="AD" clId="Web-{D1B6F656-FBAD-7452-231D-99ED31E56601}" dt="2021-02-05T16:04:33.552" v="836" actId="20577"/>
          <ac:spMkLst>
            <pc:docMk/>
            <pc:sldMk cId="3519118267" sldId="265"/>
            <ac:spMk id="2" creationId="{B1CB8F6A-CC48-5E44-A7A6-3F1B2D9D5026}"/>
          </ac:spMkLst>
        </pc:spChg>
      </pc:sldChg>
      <pc:sldChg chg="addSp delSp modSp add mod ord replId setBg">
        <pc:chgData name="Rebecca Crane" userId="S::rebecca.crane@uwtsd.ac.uk::b09f55a7-8da4-46cc-b8fe-3bc22a0cdf4f" providerId="AD" clId="Web-{D1B6F656-FBAD-7452-231D-99ED31E56601}" dt="2021-02-05T13:25:17.697" v="210" actId="14100"/>
        <pc:sldMkLst>
          <pc:docMk/>
          <pc:sldMk cId="3313350566" sldId="266"/>
        </pc:sldMkLst>
        <pc:spChg chg="add mod ord">
          <ac:chgData name="Rebecca Crane" userId="S::rebecca.crane@uwtsd.ac.uk::b09f55a7-8da4-46cc-b8fe-3bc22a0cdf4f" providerId="AD" clId="Web-{D1B6F656-FBAD-7452-231D-99ED31E56601}" dt="2021-02-05T13:25:02.228" v="209" actId="20577"/>
          <ac:spMkLst>
            <pc:docMk/>
            <pc:sldMk cId="3313350566" sldId="266"/>
            <ac:spMk id="4" creationId="{C5033ACC-CBE1-45A7-A4DC-2FDC36552B68}"/>
          </ac:spMkLst>
        </pc:spChg>
        <pc:spChg chg="del">
          <ac:chgData name="Rebecca Crane" userId="S::rebecca.crane@uwtsd.ac.uk::b09f55a7-8da4-46cc-b8fe-3bc22a0cdf4f" providerId="AD" clId="Web-{D1B6F656-FBAD-7452-231D-99ED31E56601}" dt="2021-02-05T13:20:08.113" v="151"/>
          <ac:spMkLst>
            <pc:docMk/>
            <pc:sldMk cId="3313350566" sldId="266"/>
            <ac:spMk id="5" creationId="{F8C45994-7CE5-413C-BE55-667BE65180DF}"/>
          </ac:spMkLst>
        </pc:spChg>
        <pc:spChg chg="mod">
          <ac:chgData name="Rebecca Crane" userId="S::rebecca.crane@uwtsd.ac.uk::b09f55a7-8da4-46cc-b8fe-3bc22a0cdf4f" providerId="AD" clId="Web-{D1B6F656-FBAD-7452-231D-99ED31E56601}" dt="2021-02-05T13:24:44.759" v="201" actId="20577"/>
          <ac:spMkLst>
            <pc:docMk/>
            <pc:sldMk cId="3313350566" sldId="266"/>
            <ac:spMk id="7" creationId="{ED4BB9C4-EF3D-4F83-9A14-623C0AB158F9}"/>
          </ac:spMkLst>
        </pc:spChg>
        <pc:spChg chg="ord">
          <ac:chgData name="Rebecca Crane" userId="S::rebecca.crane@uwtsd.ac.uk::b09f55a7-8da4-46cc-b8fe-3bc22a0cdf4f" providerId="AD" clId="Web-{D1B6F656-FBAD-7452-231D-99ED31E56601}" dt="2021-02-05T13:24:20.915" v="196"/>
          <ac:spMkLst>
            <pc:docMk/>
            <pc:sldMk cId="3313350566" sldId="266"/>
            <ac:spMk id="10" creationId="{5C56D10B-A3D9-D443-88B1-4C5E25DC9DA3}"/>
          </ac:spMkLst>
        </pc:spChg>
        <pc:picChg chg="del">
          <ac:chgData name="Rebecca Crane" userId="S::rebecca.crane@uwtsd.ac.uk::b09f55a7-8da4-46cc-b8fe-3bc22a0cdf4f" providerId="AD" clId="Web-{D1B6F656-FBAD-7452-231D-99ED31E56601}" dt="2021-02-05T13:20:13.191" v="152"/>
          <ac:picMkLst>
            <pc:docMk/>
            <pc:sldMk cId="3313350566" sldId="266"/>
            <ac:picMk id="2" creationId="{A977D32E-B00D-4ED8-A4F8-D3606E86F912}"/>
          </ac:picMkLst>
        </pc:picChg>
        <pc:picChg chg="add mod">
          <ac:chgData name="Rebecca Crane" userId="S::rebecca.crane@uwtsd.ac.uk::b09f55a7-8da4-46cc-b8fe-3bc22a0cdf4f" providerId="AD" clId="Web-{D1B6F656-FBAD-7452-231D-99ED31E56601}" dt="2021-02-05T13:25:17.697" v="210" actId="14100"/>
          <ac:picMkLst>
            <pc:docMk/>
            <pc:sldMk cId="3313350566" sldId="266"/>
            <ac:picMk id="6" creationId="{10D11F64-1F2D-4921-B206-247FCDB80B0E}"/>
          </ac:picMkLst>
        </pc:picChg>
      </pc:sldChg>
      <pc:sldChg chg="del">
        <pc:chgData name="Rebecca Crane" userId="S::rebecca.crane@uwtsd.ac.uk::b09f55a7-8da4-46cc-b8fe-3bc22a0cdf4f" providerId="AD" clId="Web-{D1B6F656-FBAD-7452-231D-99ED31E56601}" dt="2021-02-05T13:17:39.875" v="120"/>
        <pc:sldMkLst>
          <pc:docMk/>
          <pc:sldMk cId="3455881578" sldId="266"/>
        </pc:sldMkLst>
      </pc:sldChg>
      <pc:sldChg chg="addSp delSp modSp add mod ord replId setBg">
        <pc:chgData name="Rebecca Crane" userId="S::rebecca.crane@uwtsd.ac.uk::b09f55a7-8da4-46cc-b8fe-3bc22a0cdf4f" providerId="AD" clId="Web-{D1B6F656-FBAD-7452-231D-99ED31E56601}" dt="2021-02-05T13:33:20.754" v="300" actId="14100"/>
        <pc:sldMkLst>
          <pc:docMk/>
          <pc:sldMk cId="1107410980" sldId="267"/>
        </pc:sldMkLst>
        <pc:spChg chg="add del mod">
          <ac:chgData name="Rebecca Crane" userId="S::rebecca.crane@uwtsd.ac.uk::b09f55a7-8da4-46cc-b8fe-3bc22a0cdf4f" providerId="AD" clId="Web-{D1B6F656-FBAD-7452-231D-99ED31E56601}" dt="2021-02-05T13:27:52.966" v="220"/>
          <ac:spMkLst>
            <pc:docMk/>
            <pc:sldMk cId="1107410980" sldId="267"/>
            <ac:spMk id="4" creationId="{2C767AE0-9DAB-4232-A34A-74E1FD0BD3E5}"/>
          </ac:spMkLst>
        </pc:spChg>
        <pc:spChg chg="del">
          <ac:chgData name="Rebecca Crane" userId="S::rebecca.crane@uwtsd.ac.uk::b09f55a7-8da4-46cc-b8fe-3bc22a0cdf4f" providerId="AD" clId="Web-{D1B6F656-FBAD-7452-231D-99ED31E56601}" dt="2021-02-05T13:25:45.823" v="213"/>
          <ac:spMkLst>
            <pc:docMk/>
            <pc:sldMk cId="1107410980" sldId="267"/>
            <ac:spMk id="5" creationId="{F8C45994-7CE5-413C-BE55-667BE65180DF}"/>
          </ac:spMkLst>
        </pc:spChg>
        <pc:spChg chg="mod ord">
          <ac:chgData name="Rebecca Crane" userId="S::rebecca.crane@uwtsd.ac.uk::b09f55a7-8da4-46cc-b8fe-3bc22a0cdf4f" providerId="AD" clId="Web-{D1B6F656-FBAD-7452-231D-99ED31E56601}" dt="2021-02-05T13:33:20.754" v="300" actId="14100"/>
          <ac:spMkLst>
            <pc:docMk/>
            <pc:sldMk cId="1107410980" sldId="267"/>
            <ac:spMk id="7" creationId="{ED4BB9C4-EF3D-4F83-9A14-623C0AB158F9}"/>
          </ac:spMkLst>
        </pc:spChg>
        <pc:spChg chg="add mod">
          <ac:chgData name="Rebecca Crane" userId="S::rebecca.crane@uwtsd.ac.uk::b09f55a7-8da4-46cc-b8fe-3bc22a0cdf4f" providerId="AD" clId="Web-{D1B6F656-FBAD-7452-231D-99ED31E56601}" dt="2021-02-05T13:32:47.253" v="298" actId="20577"/>
          <ac:spMkLst>
            <pc:docMk/>
            <pc:sldMk cId="1107410980" sldId="267"/>
            <ac:spMk id="8" creationId="{D963F2CF-19BB-48DC-A6C4-8A24C24402E1}"/>
          </ac:spMkLst>
        </pc:spChg>
        <pc:spChg chg="ord">
          <ac:chgData name="Rebecca Crane" userId="S::rebecca.crane@uwtsd.ac.uk::b09f55a7-8da4-46cc-b8fe-3bc22a0cdf4f" providerId="AD" clId="Web-{D1B6F656-FBAD-7452-231D-99ED31E56601}" dt="2021-02-05T13:30:50.610" v="268"/>
          <ac:spMkLst>
            <pc:docMk/>
            <pc:sldMk cId="1107410980" sldId="267"/>
            <ac:spMk id="10" creationId="{5C56D10B-A3D9-D443-88B1-4C5E25DC9DA3}"/>
          </ac:spMkLst>
        </pc:spChg>
        <pc:spChg chg="add">
          <ac:chgData name="Rebecca Crane" userId="S::rebecca.crane@uwtsd.ac.uk::b09f55a7-8da4-46cc-b8fe-3bc22a0cdf4f" providerId="AD" clId="Web-{D1B6F656-FBAD-7452-231D-99ED31E56601}" dt="2021-02-05T13:30:50.610" v="268"/>
          <ac:spMkLst>
            <pc:docMk/>
            <pc:sldMk cId="1107410980" sldId="267"/>
            <ac:spMk id="12" creationId="{EBF87945-A001-489F-9D9B-7D9435F0B9CA}"/>
          </ac:spMkLst>
        </pc:spChg>
        <pc:spChg chg="add del">
          <ac:chgData name="Rebecca Crane" userId="S::rebecca.crane@uwtsd.ac.uk::b09f55a7-8da4-46cc-b8fe-3bc22a0cdf4f" providerId="AD" clId="Web-{D1B6F656-FBAD-7452-231D-99ED31E56601}" dt="2021-02-05T13:29:06.046" v="227"/>
          <ac:spMkLst>
            <pc:docMk/>
            <pc:sldMk cId="1107410980" sldId="267"/>
            <ac:spMk id="15" creationId="{E91DC736-0EF8-4F87-9146-EBF1D2EE4D3D}"/>
          </ac:spMkLst>
        </pc:spChg>
        <pc:spChg chg="add del">
          <ac:chgData name="Rebecca Crane" userId="S::rebecca.crane@uwtsd.ac.uk::b09f55a7-8da4-46cc-b8fe-3bc22a0cdf4f" providerId="AD" clId="Web-{D1B6F656-FBAD-7452-231D-99ED31E56601}" dt="2021-02-05T13:29:06.046" v="227"/>
          <ac:spMkLst>
            <pc:docMk/>
            <pc:sldMk cId="1107410980" sldId="267"/>
            <ac:spMk id="17" creationId="{097CD68E-23E3-4007-8847-CD0944C4F7BE}"/>
          </ac:spMkLst>
        </pc:spChg>
        <pc:spChg chg="add del">
          <ac:chgData name="Rebecca Crane" userId="S::rebecca.crane@uwtsd.ac.uk::b09f55a7-8da4-46cc-b8fe-3bc22a0cdf4f" providerId="AD" clId="Web-{D1B6F656-FBAD-7452-231D-99ED31E56601}" dt="2021-02-05T13:29:06.046" v="227"/>
          <ac:spMkLst>
            <pc:docMk/>
            <pc:sldMk cId="1107410980" sldId="267"/>
            <ac:spMk id="19" creationId="{AF2F604E-43BE-4DC3-B983-E071523364F8}"/>
          </ac:spMkLst>
        </pc:spChg>
        <pc:spChg chg="add del">
          <ac:chgData name="Rebecca Crane" userId="S::rebecca.crane@uwtsd.ac.uk::b09f55a7-8da4-46cc-b8fe-3bc22a0cdf4f" providerId="AD" clId="Web-{D1B6F656-FBAD-7452-231D-99ED31E56601}" dt="2021-02-05T13:29:06.046" v="227"/>
          <ac:spMkLst>
            <pc:docMk/>
            <pc:sldMk cId="1107410980" sldId="267"/>
            <ac:spMk id="21" creationId="{08C9B587-E65E-4B52-B37C-ABEBB6E87928}"/>
          </ac:spMkLst>
        </pc:spChg>
        <pc:picChg chg="del">
          <ac:chgData name="Rebecca Crane" userId="S::rebecca.crane@uwtsd.ac.uk::b09f55a7-8da4-46cc-b8fe-3bc22a0cdf4f" providerId="AD" clId="Web-{D1B6F656-FBAD-7452-231D-99ED31E56601}" dt="2021-02-05T13:25:48.245" v="214"/>
          <ac:picMkLst>
            <pc:docMk/>
            <pc:sldMk cId="1107410980" sldId="267"/>
            <ac:picMk id="2" creationId="{A977D32E-B00D-4ED8-A4F8-D3606E86F912}"/>
          </ac:picMkLst>
        </pc:picChg>
        <pc:picChg chg="add mod">
          <ac:chgData name="Rebecca Crane" userId="S::rebecca.crane@uwtsd.ac.uk::b09f55a7-8da4-46cc-b8fe-3bc22a0cdf4f" providerId="AD" clId="Web-{D1B6F656-FBAD-7452-231D-99ED31E56601}" dt="2021-02-05T13:30:50.610" v="268"/>
          <ac:picMkLst>
            <pc:docMk/>
            <pc:sldMk cId="1107410980" sldId="267"/>
            <ac:picMk id="6" creationId="{B2AE7AFA-9C32-4B3B-AD15-E200811C7172}"/>
          </ac:picMkLst>
        </pc:picChg>
      </pc:sldChg>
      <pc:sldChg chg="del">
        <pc:chgData name="Rebecca Crane" userId="S::rebecca.crane@uwtsd.ac.uk::b09f55a7-8da4-46cc-b8fe-3bc22a0cdf4f" providerId="AD" clId="Web-{D1B6F656-FBAD-7452-231D-99ED31E56601}" dt="2021-02-05T13:19:37.940" v="146"/>
        <pc:sldMkLst>
          <pc:docMk/>
          <pc:sldMk cId="3335509139" sldId="267"/>
        </pc:sldMkLst>
      </pc:sldChg>
      <pc:sldChg chg="del">
        <pc:chgData name="Rebecca Crane" userId="S::rebecca.crane@uwtsd.ac.uk::b09f55a7-8da4-46cc-b8fe-3bc22a0cdf4f" providerId="AD" clId="Web-{D1B6F656-FBAD-7452-231D-99ED31E56601}" dt="2021-02-05T13:19:48.315" v="148"/>
        <pc:sldMkLst>
          <pc:docMk/>
          <pc:sldMk cId="2486591021" sldId="268"/>
        </pc:sldMkLst>
      </pc:sldChg>
      <pc:sldChg chg="addSp delSp modSp add mod ord replId setBg setClrOvrMap">
        <pc:chgData name="Rebecca Crane" userId="S::rebecca.crane@uwtsd.ac.uk::b09f55a7-8da4-46cc-b8fe-3bc22a0cdf4f" providerId="AD" clId="Web-{D1B6F656-FBAD-7452-231D-99ED31E56601}" dt="2021-02-05T13:41:46.374" v="361" actId="14100"/>
        <pc:sldMkLst>
          <pc:docMk/>
          <pc:sldMk cId="3820294135" sldId="268"/>
        </pc:sldMkLst>
        <pc:spChg chg="add mod">
          <ac:chgData name="Rebecca Crane" userId="S::rebecca.crane@uwtsd.ac.uk::b09f55a7-8da4-46cc-b8fe-3bc22a0cdf4f" providerId="AD" clId="Web-{D1B6F656-FBAD-7452-231D-99ED31E56601}" dt="2021-02-05T13:41:07.670" v="360" actId="1076"/>
          <ac:spMkLst>
            <pc:docMk/>
            <pc:sldMk cId="3820294135" sldId="268"/>
            <ac:spMk id="4" creationId="{5E795E2A-E497-4489-BDD5-7149464393FD}"/>
          </ac:spMkLst>
        </pc:spChg>
        <pc:spChg chg="del">
          <ac:chgData name="Rebecca Crane" userId="S::rebecca.crane@uwtsd.ac.uk::b09f55a7-8da4-46cc-b8fe-3bc22a0cdf4f" providerId="AD" clId="Web-{D1B6F656-FBAD-7452-231D-99ED31E56601}" dt="2021-02-05T13:38:06.916" v="303"/>
          <ac:spMkLst>
            <pc:docMk/>
            <pc:sldMk cId="3820294135" sldId="268"/>
            <ac:spMk id="5" creationId="{F8C45994-7CE5-413C-BE55-667BE65180DF}"/>
          </ac:spMkLst>
        </pc:spChg>
        <pc:spChg chg="mod">
          <ac:chgData name="Rebecca Crane" userId="S::rebecca.crane@uwtsd.ac.uk::b09f55a7-8da4-46cc-b8fe-3bc22a0cdf4f" providerId="AD" clId="Web-{D1B6F656-FBAD-7452-231D-99ED31E56601}" dt="2021-02-05T13:40:57.138" v="359"/>
          <ac:spMkLst>
            <pc:docMk/>
            <pc:sldMk cId="3820294135" sldId="268"/>
            <ac:spMk id="7" creationId="{ED4BB9C4-EF3D-4F83-9A14-623C0AB158F9}"/>
          </ac:spMkLst>
        </pc:spChg>
        <pc:spChg chg="ord">
          <ac:chgData name="Rebecca Crane" userId="S::rebecca.crane@uwtsd.ac.uk::b09f55a7-8da4-46cc-b8fe-3bc22a0cdf4f" providerId="AD" clId="Web-{D1B6F656-FBAD-7452-231D-99ED31E56601}" dt="2021-02-05T13:39:38.809" v="345"/>
          <ac:spMkLst>
            <pc:docMk/>
            <pc:sldMk cId="3820294135" sldId="268"/>
            <ac:spMk id="10" creationId="{5C56D10B-A3D9-D443-88B1-4C5E25DC9DA3}"/>
          </ac:spMkLst>
        </pc:spChg>
        <pc:spChg chg="add del">
          <ac:chgData name="Rebecca Crane" userId="S::rebecca.crane@uwtsd.ac.uk::b09f55a7-8da4-46cc-b8fe-3bc22a0cdf4f" providerId="AD" clId="Web-{D1B6F656-FBAD-7452-231D-99ED31E56601}" dt="2021-02-05T13:40:57.138" v="359"/>
          <ac:spMkLst>
            <pc:docMk/>
            <pc:sldMk cId="3820294135" sldId="268"/>
            <ac:spMk id="15" creationId="{87CC2527-562A-4F69-B487-4371E5B243E7}"/>
          </ac:spMkLst>
        </pc:spChg>
        <pc:spChg chg="add del">
          <ac:chgData name="Rebecca Crane" userId="S::rebecca.crane@uwtsd.ac.uk::b09f55a7-8da4-46cc-b8fe-3bc22a0cdf4f" providerId="AD" clId="Web-{D1B6F656-FBAD-7452-231D-99ED31E56601}" dt="2021-02-05T13:40:57.138" v="359"/>
          <ac:spMkLst>
            <pc:docMk/>
            <pc:sldMk cId="3820294135" sldId="268"/>
            <ac:spMk id="22" creationId="{526E0BFB-CDF1-4990-8C11-AC849311E0A8}"/>
          </ac:spMkLst>
        </pc:spChg>
        <pc:spChg chg="add del">
          <ac:chgData name="Rebecca Crane" userId="S::rebecca.crane@uwtsd.ac.uk::b09f55a7-8da4-46cc-b8fe-3bc22a0cdf4f" providerId="AD" clId="Web-{D1B6F656-FBAD-7452-231D-99ED31E56601}" dt="2021-02-05T13:40:57.138" v="359"/>
          <ac:spMkLst>
            <pc:docMk/>
            <pc:sldMk cId="3820294135" sldId="268"/>
            <ac:spMk id="24" creationId="{6069A1F8-9BEB-4786-9694-FC48B2D75D21}"/>
          </ac:spMkLst>
        </pc:spChg>
        <pc:spChg chg="add del">
          <ac:chgData name="Rebecca Crane" userId="S::rebecca.crane@uwtsd.ac.uk::b09f55a7-8da4-46cc-b8fe-3bc22a0cdf4f" providerId="AD" clId="Web-{D1B6F656-FBAD-7452-231D-99ED31E56601}" dt="2021-02-05T13:40:57.138" v="359"/>
          <ac:spMkLst>
            <pc:docMk/>
            <pc:sldMk cId="3820294135" sldId="268"/>
            <ac:spMk id="26" creationId="{AF2F604E-43BE-4DC3-B983-E071523364F8}"/>
          </ac:spMkLst>
        </pc:spChg>
        <pc:spChg chg="add del">
          <ac:chgData name="Rebecca Crane" userId="S::rebecca.crane@uwtsd.ac.uk::b09f55a7-8da4-46cc-b8fe-3bc22a0cdf4f" providerId="AD" clId="Web-{D1B6F656-FBAD-7452-231D-99ED31E56601}" dt="2021-02-05T13:40:57.138" v="359"/>
          <ac:spMkLst>
            <pc:docMk/>
            <pc:sldMk cId="3820294135" sldId="268"/>
            <ac:spMk id="28" creationId="{08C9B587-E65E-4B52-B37C-ABEBB6E87928}"/>
          </ac:spMkLst>
        </pc:spChg>
        <pc:picChg chg="del">
          <ac:chgData name="Rebecca Crane" userId="S::rebecca.crane@uwtsd.ac.uk::b09f55a7-8da4-46cc-b8fe-3bc22a0cdf4f" providerId="AD" clId="Web-{D1B6F656-FBAD-7452-231D-99ED31E56601}" dt="2021-02-05T13:38:11.244" v="304"/>
          <ac:picMkLst>
            <pc:docMk/>
            <pc:sldMk cId="3820294135" sldId="268"/>
            <ac:picMk id="2" creationId="{A977D32E-B00D-4ED8-A4F8-D3606E86F912}"/>
          </ac:picMkLst>
        </pc:picChg>
        <pc:picChg chg="add mod ord">
          <ac:chgData name="Rebecca Crane" userId="S::rebecca.crane@uwtsd.ac.uk::b09f55a7-8da4-46cc-b8fe-3bc22a0cdf4f" providerId="AD" clId="Web-{D1B6F656-FBAD-7452-231D-99ED31E56601}" dt="2021-02-05T13:41:46.374" v="361" actId="14100"/>
          <ac:picMkLst>
            <pc:docMk/>
            <pc:sldMk cId="3820294135" sldId="268"/>
            <ac:picMk id="6" creationId="{E7237E34-7468-4B9E-9ACA-199719EBFBAA}"/>
          </ac:picMkLst>
        </pc:picChg>
        <pc:cxnChg chg="add del">
          <ac:chgData name="Rebecca Crane" userId="S::rebecca.crane@uwtsd.ac.uk::b09f55a7-8da4-46cc-b8fe-3bc22a0cdf4f" providerId="AD" clId="Web-{D1B6F656-FBAD-7452-231D-99ED31E56601}" dt="2021-02-05T13:40:57.138" v="359"/>
          <ac:cxnSpMkLst>
            <pc:docMk/>
            <pc:sldMk cId="3820294135" sldId="268"/>
            <ac:cxnSpMk id="17" creationId="{BCDAEC91-5BCE-4B55-9CC0-43EF94CB734B}"/>
          </ac:cxnSpMkLst>
        </pc:cxnChg>
      </pc:sldChg>
      <pc:sldChg chg="addSp delSp modSp new mod setBg">
        <pc:chgData name="Rebecca Crane" userId="S::rebecca.crane@uwtsd.ac.uk::b09f55a7-8da4-46cc-b8fe-3bc22a0cdf4f" providerId="AD" clId="Web-{D1B6F656-FBAD-7452-231D-99ED31E56601}" dt="2021-02-05T15:48:56.736" v="662" actId="20577"/>
        <pc:sldMkLst>
          <pc:docMk/>
          <pc:sldMk cId="851102702" sldId="269"/>
        </pc:sldMkLst>
        <pc:spChg chg="mod">
          <ac:chgData name="Rebecca Crane" userId="S::rebecca.crane@uwtsd.ac.uk::b09f55a7-8da4-46cc-b8fe-3bc22a0cdf4f" providerId="AD" clId="Web-{D1B6F656-FBAD-7452-231D-99ED31E56601}" dt="2021-02-05T15:48:56.736" v="662" actId="20577"/>
          <ac:spMkLst>
            <pc:docMk/>
            <pc:sldMk cId="851102702" sldId="269"/>
            <ac:spMk id="2" creationId="{A7487158-9D00-43F1-87B1-074398EFD741}"/>
          </ac:spMkLst>
        </pc:spChg>
        <pc:spChg chg="mod">
          <ac:chgData name="Rebecca Crane" userId="S::rebecca.crane@uwtsd.ac.uk::b09f55a7-8da4-46cc-b8fe-3bc22a0cdf4f" providerId="AD" clId="Web-{D1B6F656-FBAD-7452-231D-99ED31E56601}" dt="2021-02-05T15:48:46.595" v="658" actId="20577"/>
          <ac:spMkLst>
            <pc:docMk/>
            <pc:sldMk cId="851102702" sldId="269"/>
            <ac:spMk id="3" creationId="{0715CAD1-730D-4802-B533-82AAB1B2DE3A}"/>
          </ac:spMkLst>
        </pc:spChg>
        <pc:spChg chg="add ord">
          <ac:chgData name="Rebecca Crane" userId="S::rebecca.crane@uwtsd.ac.uk::b09f55a7-8da4-46cc-b8fe-3bc22a0cdf4f" providerId="AD" clId="Web-{D1B6F656-FBAD-7452-231D-99ED31E56601}" dt="2021-02-05T15:48:15.001" v="652"/>
          <ac:spMkLst>
            <pc:docMk/>
            <pc:sldMk cId="851102702" sldId="269"/>
            <ac:spMk id="5" creationId="{6B586549-98C6-4DB1-B493-1E67BC4B5BE2}"/>
          </ac:spMkLst>
        </pc:spChg>
        <pc:spChg chg="add del mod">
          <ac:chgData name="Rebecca Crane" userId="S::rebecca.crane@uwtsd.ac.uk::b09f55a7-8da4-46cc-b8fe-3bc22a0cdf4f" providerId="AD" clId="Web-{D1B6F656-FBAD-7452-231D-99ED31E56601}" dt="2021-02-05T15:47:02.031" v="643"/>
          <ac:spMkLst>
            <pc:docMk/>
            <pc:sldMk cId="851102702" sldId="269"/>
            <ac:spMk id="6" creationId="{3BC542BA-42F2-44E3-B86B-9645CF1395E7}"/>
          </ac:spMkLst>
        </pc:spChg>
        <pc:spChg chg="add del mod">
          <ac:chgData name="Rebecca Crane" userId="S::rebecca.crane@uwtsd.ac.uk::b09f55a7-8da4-46cc-b8fe-3bc22a0cdf4f" providerId="AD" clId="Web-{D1B6F656-FBAD-7452-231D-99ED31E56601}" dt="2021-02-05T15:48:11.547" v="651"/>
          <ac:spMkLst>
            <pc:docMk/>
            <pc:sldMk cId="851102702" sldId="269"/>
            <ac:spMk id="9" creationId="{11528C97-61D2-4CDA-8145-152A167A1482}"/>
          </ac:spMkLst>
        </pc:spChg>
        <pc:spChg chg="add del">
          <ac:chgData name="Rebecca Crane" userId="S::rebecca.crane@uwtsd.ac.uk::b09f55a7-8da4-46cc-b8fe-3bc22a0cdf4f" providerId="AD" clId="Web-{D1B6F656-FBAD-7452-231D-99ED31E56601}" dt="2021-02-05T15:48:36.579" v="655"/>
          <ac:spMkLst>
            <pc:docMk/>
            <pc:sldMk cId="851102702" sldId="269"/>
            <ac:spMk id="13" creationId="{C4E4288A-DFC8-40A2-90E5-70E851A933AD}"/>
          </ac:spMkLst>
        </pc:spChg>
        <pc:spChg chg="add del">
          <ac:chgData name="Rebecca Crane" userId="S::rebecca.crane@uwtsd.ac.uk::b09f55a7-8da4-46cc-b8fe-3bc22a0cdf4f" providerId="AD" clId="Web-{D1B6F656-FBAD-7452-231D-99ED31E56601}" dt="2021-02-05T15:48:36.579" v="655"/>
          <ac:spMkLst>
            <pc:docMk/>
            <pc:sldMk cId="851102702" sldId="269"/>
            <ac:spMk id="19" creationId="{BD2BFF02-DF78-4F07-B176-52514E13127D}"/>
          </ac:spMkLst>
        </pc:spChg>
        <pc:spChg chg="add del">
          <ac:chgData name="Rebecca Crane" userId="S::rebecca.crane@uwtsd.ac.uk::b09f55a7-8da4-46cc-b8fe-3bc22a0cdf4f" providerId="AD" clId="Web-{D1B6F656-FBAD-7452-231D-99ED31E56601}" dt="2021-02-05T15:48:36.579" v="655"/>
          <ac:spMkLst>
            <pc:docMk/>
            <pc:sldMk cId="851102702" sldId="269"/>
            <ac:spMk id="21" creationId="{0DB06EAB-7D8C-403A-86C5-B5FD79A13650}"/>
          </ac:spMkLst>
        </pc:spChg>
        <pc:spChg chg="add">
          <ac:chgData name="Rebecca Crane" userId="S::rebecca.crane@uwtsd.ac.uk::b09f55a7-8da4-46cc-b8fe-3bc22a0cdf4f" providerId="AD" clId="Web-{D1B6F656-FBAD-7452-231D-99ED31E56601}" dt="2021-02-05T15:48:36.579" v="655"/>
          <ac:spMkLst>
            <pc:docMk/>
            <pc:sldMk cId="851102702" sldId="269"/>
            <ac:spMk id="26" creationId="{86FC9B80-93C7-4A8E-80F9-67E218482049}"/>
          </ac:spMkLst>
        </pc:spChg>
        <pc:spChg chg="add">
          <ac:chgData name="Rebecca Crane" userId="S::rebecca.crane@uwtsd.ac.uk::b09f55a7-8da4-46cc-b8fe-3bc22a0cdf4f" providerId="AD" clId="Web-{D1B6F656-FBAD-7452-231D-99ED31E56601}" dt="2021-02-05T15:48:36.579" v="655"/>
          <ac:spMkLst>
            <pc:docMk/>
            <pc:sldMk cId="851102702" sldId="269"/>
            <ac:spMk id="28" creationId="{A1D39D31-4CCD-4B76-9350-5B4F35B7E503}"/>
          </ac:spMkLst>
        </pc:spChg>
        <pc:spChg chg="add">
          <ac:chgData name="Rebecca Crane" userId="S::rebecca.crane@uwtsd.ac.uk::b09f55a7-8da4-46cc-b8fe-3bc22a0cdf4f" providerId="AD" clId="Web-{D1B6F656-FBAD-7452-231D-99ED31E56601}" dt="2021-02-05T15:48:36.579" v="655"/>
          <ac:spMkLst>
            <pc:docMk/>
            <pc:sldMk cId="851102702" sldId="269"/>
            <ac:spMk id="30" creationId="{85306E64-E868-4378-9486-393C92BC8B71}"/>
          </ac:spMkLst>
        </pc:spChg>
        <pc:spChg chg="add">
          <ac:chgData name="Rebecca Crane" userId="S::rebecca.crane@uwtsd.ac.uk::b09f55a7-8da4-46cc-b8fe-3bc22a0cdf4f" providerId="AD" clId="Web-{D1B6F656-FBAD-7452-231D-99ED31E56601}" dt="2021-02-05T15:48:36.579" v="655"/>
          <ac:spMkLst>
            <pc:docMk/>
            <pc:sldMk cId="851102702" sldId="269"/>
            <ac:spMk id="32" creationId="{746397E0-ADFC-4B92-B60C-7861F02100CA}"/>
          </ac:spMkLst>
        </pc:spChg>
        <pc:grpChg chg="add del">
          <ac:chgData name="Rebecca Crane" userId="S::rebecca.crane@uwtsd.ac.uk::b09f55a7-8da4-46cc-b8fe-3bc22a0cdf4f" providerId="AD" clId="Web-{D1B6F656-FBAD-7452-231D-99ED31E56601}" dt="2021-02-05T15:48:36.579" v="655"/>
          <ac:grpSpMkLst>
            <pc:docMk/>
            <pc:sldMk cId="851102702" sldId="269"/>
            <ac:grpSpMk id="15" creationId="{B63C2D82-D4FA-4A37-BB01-1E7B21E4FF20}"/>
          </ac:grpSpMkLst>
        </pc:grpChg>
        <pc:picChg chg="add mod ord">
          <ac:chgData name="Rebecca Crane" userId="S::rebecca.crane@uwtsd.ac.uk::b09f55a7-8da4-46cc-b8fe-3bc22a0cdf4f" providerId="AD" clId="Web-{D1B6F656-FBAD-7452-231D-99ED31E56601}" dt="2021-02-05T15:48:36.579" v="655"/>
          <ac:picMkLst>
            <pc:docMk/>
            <pc:sldMk cId="851102702" sldId="269"/>
            <ac:picMk id="4" creationId="{229BEEAC-0D6B-44F3-866E-31908AE0D608}"/>
          </ac:picMkLst>
        </pc:picChg>
        <pc:picChg chg="add mod ord">
          <ac:chgData name="Rebecca Crane" userId="S::rebecca.crane@uwtsd.ac.uk::b09f55a7-8da4-46cc-b8fe-3bc22a0cdf4f" providerId="AD" clId="Web-{D1B6F656-FBAD-7452-231D-99ED31E56601}" dt="2021-02-05T15:48:36.579" v="655"/>
          <ac:picMkLst>
            <pc:docMk/>
            <pc:sldMk cId="851102702" sldId="269"/>
            <ac:picMk id="8" creationId="{034663E3-55E7-4082-BD40-7EC47230286F}"/>
          </ac:picMkLst>
        </pc:picChg>
      </pc:sldChg>
      <pc:sldChg chg="addSp modSp add mod replId setBg">
        <pc:chgData name="Rebecca Crane" userId="S::rebecca.crane@uwtsd.ac.uk::b09f55a7-8da4-46cc-b8fe-3bc22a0cdf4f" providerId="AD" clId="Web-{D1B6F656-FBAD-7452-231D-99ED31E56601}" dt="2021-02-05T14:52:48.094" v="447" actId="1076"/>
        <pc:sldMkLst>
          <pc:docMk/>
          <pc:sldMk cId="269578528" sldId="270"/>
        </pc:sldMkLst>
        <pc:spChg chg="mod">
          <ac:chgData name="Rebecca Crane" userId="S::rebecca.crane@uwtsd.ac.uk::b09f55a7-8da4-46cc-b8fe-3bc22a0cdf4f" providerId="AD" clId="Web-{D1B6F656-FBAD-7452-231D-99ED31E56601}" dt="2021-02-05T14:52:48.094" v="447" actId="1076"/>
          <ac:spMkLst>
            <pc:docMk/>
            <pc:sldMk cId="269578528" sldId="270"/>
            <ac:spMk id="2" creationId="{A7487158-9D00-43F1-87B1-074398EFD741}"/>
          </ac:spMkLst>
        </pc:spChg>
        <pc:spChg chg="mod">
          <ac:chgData name="Rebecca Crane" userId="S::rebecca.crane@uwtsd.ac.uk::b09f55a7-8da4-46cc-b8fe-3bc22a0cdf4f" providerId="AD" clId="Web-{D1B6F656-FBAD-7452-231D-99ED31E56601}" dt="2021-02-05T14:52:33.937" v="445" actId="20577"/>
          <ac:spMkLst>
            <pc:docMk/>
            <pc:sldMk cId="269578528" sldId="270"/>
            <ac:spMk id="3" creationId="{0715CAD1-730D-4802-B533-82AAB1B2DE3A}"/>
          </ac:spMkLst>
        </pc:spChg>
        <pc:spChg chg="ord">
          <ac:chgData name="Rebecca Crane" userId="S::rebecca.crane@uwtsd.ac.uk::b09f55a7-8da4-46cc-b8fe-3bc22a0cdf4f" providerId="AD" clId="Web-{D1B6F656-FBAD-7452-231D-99ED31E56601}" dt="2021-02-05T14:49:28.090" v="435"/>
          <ac:spMkLst>
            <pc:docMk/>
            <pc:sldMk cId="269578528" sldId="270"/>
            <ac:spMk id="5" creationId="{6B586549-98C6-4DB1-B493-1E67BC4B5BE2}"/>
          </ac:spMkLst>
        </pc:spChg>
        <pc:spChg chg="add">
          <ac:chgData name="Rebecca Crane" userId="S::rebecca.crane@uwtsd.ac.uk::b09f55a7-8da4-46cc-b8fe-3bc22a0cdf4f" providerId="AD" clId="Web-{D1B6F656-FBAD-7452-231D-99ED31E56601}" dt="2021-02-05T14:49:28.090" v="435"/>
          <ac:spMkLst>
            <pc:docMk/>
            <pc:sldMk cId="269578528" sldId="270"/>
            <ac:spMk id="10" creationId="{D009D6D5-DAC2-4A8B-A17A-E206B9012D09}"/>
          </ac:spMkLst>
        </pc:spChg>
        <pc:picChg chg="add mod">
          <ac:chgData name="Rebecca Crane" userId="S::rebecca.crane@uwtsd.ac.uk::b09f55a7-8da4-46cc-b8fe-3bc22a0cdf4f" providerId="AD" clId="Web-{D1B6F656-FBAD-7452-231D-99ED31E56601}" dt="2021-02-05T14:49:28.090" v="435"/>
          <ac:picMkLst>
            <pc:docMk/>
            <pc:sldMk cId="269578528" sldId="270"/>
            <ac:picMk id="4" creationId="{CF1D431F-DCFE-4629-A611-3F98D492D858}"/>
          </ac:picMkLst>
        </pc:picChg>
      </pc:sldChg>
      <pc:sldChg chg="addSp modSp add mod ord replId setBg">
        <pc:chgData name="Rebecca Crane" userId="S::rebecca.crane@uwtsd.ac.uk::b09f55a7-8da4-46cc-b8fe-3bc22a0cdf4f" providerId="AD" clId="Web-{D1B6F656-FBAD-7452-231D-99ED31E56601}" dt="2021-02-05T15:13:29.024" v="511" actId="20577"/>
        <pc:sldMkLst>
          <pc:docMk/>
          <pc:sldMk cId="1026646688" sldId="271"/>
        </pc:sldMkLst>
        <pc:spChg chg="mod">
          <ac:chgData name="Rebecca Crane" userId="S::rebecca.crane@uwtsd.ac.uk::b09f55a7-8da4-46cc-b8fe-3bc22a0cdf4f" providerId="AD" clId="Web-{D1B6F656-FBAD-7452-231D-99ED31E56601}" dt="2021-02-05T15:13:00.101" v="505" actId="1076"/>
          <ac:spMkLst>
            <pc:docMk/>
            <pc:sldMk cId="1026646688" sldId="271"/>
            <ac:spMk id="2" creationId="{A7487158-9D00-43F1-87B1-074398EFD741}"/>
          </ac:spMkLst>
        </pc:spChg>
        <pc:spChg chg="mod">
          <ac:chgData name="Rebecca Crane" userId="S::rebecca.crane@uwtsd.ac.uk::b09f55a7-8da4-46cc-b8fe-3bc22a0cdf4f" providerId="AD" clId="Web-{D1B6F656-FBAD-7452-231D-99ED31E56601}" dt="2021-02-05T15:13:29.024" v="511" actId="20577"/>
          <ac:spMkLst>
            <pc:docMk/>
            <pc:sldMk cId="1026646688" sldId="271"/>
            <ac:spMk id="3" creationId="{0715CAD1-730D-4802-B533-82AAB1B2DE3A}"/>
          </ac:spMkLst>
        </pc:spChg>
        <pc:spChg chg="add">
          <ac:chgData name="Rebecca Crane" userId="S::rebecca.crane@uwtsd.ac.uk::b09f55a7-8da4-46cc-b8fe-3bc22a0cdf4f" providerId="AD" clId="Web-{D1B6F656-FBAD-7452-231D-99ED31E56601}" dt="2021-02-05T15:10:50.536" v="483"/>
          <ac:spMkLst>
            <pc:docMk/>
            <pc:sldMk cId="1026646688" sldId="271"/>
            <ac:spMk id="10" creationId="{C1DD1A8A-57D5-4A81-AD04-532B043C5611}"/>
          </ac:spMkLst>
        </pc:spChg>
        <pc:spChg chg="add">
          <ac:chgData name="Rebecca Crane" userId="S::rebecca.crane@uwtsd.ac.uk::b09f55a7-8da4-46cc-b8fe-3bc22a0cdf4f" providerId="AD" clId="Web-{D1B6F656-FBAD-7452-231D-99ED31E56601}" dt="2021-02-05T15:10:50.536" v="483"/>
          <ac:spMkLst>
            <pc:docMk/>
            <pc:sldMk cId="1026646688" sldId="271"/>
            <ac:spMk id="12" creationId="{007891EC-4501-44ED-A8C8-B11B6DB767AB}"/>
          </ac:spMkLst>
        </pc:spChg>
        <pc:picChg chg="add mod ord">
          <ac:chgData name="Rebecca Crane" userId="S::rebecca.crane@uwtsd.ac.uk::b09f55a7-8da4-46cc-b8fe-3bc22a0cdf4f" providerId="AD" clId="Web-{D1B6F656-FBAD-7452-231D-99ED31E56601}" dt="2021-02-05T15:11:59.741" v="498" actId="1076"/>
          <ac:picMkLst>
            <pc:docMk/>
            <pc:sldMk cId="1026646688" sldId="271"/>
            <ac:picMk id="4" creationId="{7EF0D969-27CD-4819-A878-2659D98660E6}"/>
          </ac:picMkLst>
        </pc:picChg>
      </pc:sldChg>
      <pc:sldChg chg="addSp modSp add mod ord replId setBg">
        <pc:chgData name="Rebecca Crane" userId="S::rebecca.crane@uwtsd.ac.uk::b09f55a7-8da4-46cc-b8fe-3bc22a0cdf4f" providerId="AD" clId="Web-{D1B6F656-FBAD-7452-231D-99ED31E56601}" dt="2021-02-05T15:24:38.552" v="546" actId="14100"/>
        <pc:sldMkLst>
          <pc:docMk/>
          <pc:sldMk cId="852340250" sldId="272"/>
        </pc:sldMkLst>
        <pc:spChg chg="mod">
          <ac:chgData name="Rebecca Crane" userId="S::rebecca.crane@uwtsd.ac.uk::b09f55a7-8da4-46cc-b8fe-3bc22a0cdf4f" providerId="AD" clId="Web-{D1B6F656-FBAD-7452-231D-99ED31E56601}" dt="2021-02-05T15:24:23.177" v="537" actId="20577"/>
          <ac:spMkLst>
            <pc:docMk/>
            <pc:sldMk cId="852340250" sldId="272"/>
            <ac:spMk id="2" creationId="{A7487158-9D00-43F1-87B1-074398EFD741}"/>
          </ac:spMkLst>
        </pc:spChg>
        <pc:spChg chg="mod">
          <ac:chgData name="Rebecca Crane" userId="S::rebecca.crane@uwtsd.ac.uk::b09f55a7-8da4-46cc-b8fe-3bc22a0cdf4f" providerId="AD" clId="Web-{D1B6F656-FBAD-7452-231D-99ED31E56601}" dt="2021-02-05T15:24:38.552" v="546" actId="14100"/>
          <ac:spMkLst>
            <pc:docMk/>
            <pc:sldMk cId="852340250" sldId="272"/>
            <ac:spMk id="3" creationId="{0715CAD1-730D-4802-B533-82AAB1B2DE3A}"/>
          </ac:spMkLst>
        </pc:spChg>
        <pc:spChg chg="ord">
          <ac:chgData name="Rebecca Crane" userId="S::rebecca.crane@uwtsd.ac.uk::b09f55a7-8da4-46cc-b8fe-3bc22a0cdf4f" providerId="AD" clId="Web-{D1B6F656-FBAD-7452-231D-99ED31E56601}" dt="2021-02-05T15:24:14.708" v="535"/>
          <ac:spMkLst>
            <pc:docMk/>
            <pc:sldMk cId="852340250" sldId="272"/>
            <ac:spMk id="5" creationId="{6B586549-98C6-4DB1-B493-1E67BC4B5BE2}"/>
          </ac:spMkLst>
        </pc:spChg>
        <pc:picChg chg="add mod">
          <ac:chgData name="Rebecca Crane" userId="S::rebecca.crane@uwtsd.ac.uk::b09f55a7-8da4-46cc-b8fe-3bc22a0cdf4f" providerId="AD" clId="Web-{D1B6F656-FBAD-7452-231D-99ED31E56601}" dt="2021-02-05T15:24:14.708" v="535"/>
          <ac:picMkLst>
            <pc:docMk/>
            <pc:sldMk cId="852340250" sldId="272"/>
            <ac:picMk id="4" creationId="{5F7D7FD1-50D6-4A3E-BE12-3C8C5F47FB53}"/>
          </ac:picMkLst>
        </pc:picChg>
        <pc:cxnChg chg="add">
          <ac:chgData name="Rebecca Crane" userId="S::rebecca.crane@uwtsd.ac.uk::b09f55a7-8da4-46cc-b8fe-3bc22a0cdf4f" providerId="AD" clId="Web-{D1B6F656-FBAD-7452-231D-99ED31E56601}" dt="2021-02-05T15:24:14.708" v="535"/>
          <ac:cxnSpMkLst>
            <pc:docMk/>
            <pc:sldMk cId="852340250" sldId="272"/>
            <ac:cxnSpMk id="10" creationId="{A7F400EE-A8A5-48AF-B4D6-291B52C6F0B0}"/>
          </ac:cxnSpMkLst>
        </pc:cxnChg>
      </pc:sldChg>
      <pc:sldChg chg="addSp delSp modSp add mod ord replId setBg">
        <pc:chgData name="Rebecca Crane" userId="S::rebecca.crane@uwtsd.ac.uk::b09f55a7-8da4-46cc-b8fe-3bc22a0cdf4f" providerId="AD" clId="Web-{D1B6F656-FBAD-7452-231D-99ED31E56601}" dt="2021-02-05T15:34:21.391" v="595" actId="1076"/>
        <pc:sldMkLst>
          <pc:docMk/>
          <pc:sldMk cId="3109748250" sldId="273"/>
        </pc:sldMkLst>
        <pc:spChg chg="mod">
          <ac:chgData name="Rebecca Crane" userId="S::rebecca.crane@uwtsd.ac.uk::b09f55a7-8da4-46cc-b8fe-3bc22a0cdf4f" providerId="AD" clId="Web-{D1B6F656-FBAD-7452-231D-99ED31E56601}" dt="2021-02-05T15:34:21.391" v="595" actId="1076"/>
          <ac:spMkLst>
            <pc:docMk/>
            <pc:sldMk cId="3109748250" sldId="273"/>
            <ac:spMk id="2" creationId="{A7487158-9D00-43F1-87B1-074398EFD741}"/>
          </ac:spMkLst>
        </pc:spChg>
        <pc:spChg chg="mod">
          <ac:chgData name="Rebecca Crane" userId="S::rebecca.crane@uwtsd.ac.uk::b09f55a7-8da4-46cc-b8fe-3bc22a0cdf4f" providerId="AD" clId="Web-{D1B6F656-FBAD-7452-231D-99ED31E56601}" dt="2021-02-05T15:34:15.625" v="594" actId="1076"/>
          <ac:spMkLst>
            <pc:docMk/>
            <pc:sldMk cId="3109748250" sldId="273"/>
            <ac:spMk id="3" creationId="{0715CAD1-730D-4802-B533-82AAB1B2DE3A}"/>
          </ac:spMkLst>
        </pc:spChg>
        <pc:spChg chg="ord">
          <ac:chgData name="Rebecca Crane" userId="S::rebecca.crane@uwtsd.ac.uk::b09f55a7-8da4-46cc-b8fe-3bc22a0cdf4f" providerId="AD" clId="Web-{D1B6F656-FBAD-7452-231D-99ED31E56601}" dt="2021-02-05T15:32:37.670" v="580"/>
          <ac:spMkLst>
            <pc:docMk/>
            <pc:sldMk cId="3109748250" sldId="273"/>
            <ac:spMk id="5" creationId="{6B586549-98C6-4DB1-B493-1E67BC4B5BE2}"/>
          </ac:spMkLst>
        </pc:spChg>
        <pc:spChg chg="add del mod">
          <ac:chgData name="Rebecca Crane" userId="S::rebecca.crane@uwtsd.ac.uk::b09f55a7-8da4-46cc-b8fe-3bc22a0cdf4f" providerId="AD" clId="Web-{D1B6F656-FBAD-7452-231D-99ED31E56601}" dt="2021-02-05T15:33:24.374" v="584"/>
          <ac:spMkLst>
            <pc:docMk/>
            <pc:sldMk cId="3109748250" sldId="273"/>
            <ac:spMk id="6" creationId="{4C108893-2224-40F5-A5E4-84DEF183E5BE}"/>
          </ac:spMkLst>
        </pc:spChg>
        <pc:spChg chg="add del">
          <ac:chgData name="Rebecca Crane" userId="S::rebecca.crane@uwtsd.ac.uk::b09f55a7-8da4-46cc-b8fe-3bc22a0cdf4f" providerId="AD" clId="Web-{D1B6F656-FBAD-7452-231D-99ED31E56601}" dt="2021-02-05T15:33:34.781" v="585"/>
          <ac:spMkLst>
            <pc:docMk/>
            <pc:sldMk cId="3109748250" sldId="273"/>
            <ac:spMk id="11" creationId="{026A84AF-6F58-471A-BF1F-10D8C03511C4}"/>
          </ac:spMkLst>
        </pc:spChg>
        <pc:spChg chg="add">
          <ac:chgData name="Rebecca Crane" userId="S::rebecca.crane@uwtsd.ac.uk::b09f55a7-8da4-46cc-b8fe-3bc22a0cdf4f" providerId="AD" clId="Web-{D1B6F656-FBAD-7452-231D-99ED31E56601}" dt="2021-02-05T15:33:34.781" v="585"/>
          <ac:spMkLst>
            <pc:docMk/>
            <pc:sldMk cId="3109748250" sldId="273"/>
            <ac:spMk id="16" creationId="{C1DD1A8A-57D5-4A81-AD04-532B043C5611}"/>
          </ac:spMkLst>
        </pc:spChg>
        <pc:spChg chg="add">
          <ac:chgData name="Rebecca Crane" userId="S::rebecca.crane@uwtsd.ac.uk::b09f55a7-8da4-46cc-b8fe-3bc22a0cdf4f" providerId="AD" clId="Web-{D1B6F656-FBAD-7452-231D-99ED31E56601}" dt="2021-02-05T15:33:34.781" v="585"/>
          <ac:spMkLst>
            <pc:docMk/>
            <pc:sldMk cId="3109748250" sldId="273"/>
            <ac:spMk id="18" creationId="{007891EC-4501-44ED-A8C8-B11B6DB767AB}"/>
          </ac:spMkLst>
        </pc:spChg>
        <pc:picChg chg="add mod ord modCrop">
          <ac:chgData name="Rebecca Crane" userId="S::rebecca.crane@uwtsd.ac.uk::b09f55a7-8da4-46cc-b8fe-3bc22a0cdf4f" providerId="AD" clId="Web-{D1B6F656-FBAD-7452-231D-99ED31E56601}" dt="2021-02-05T15:33:34.781" v="585"/>
          <ac:picMkLst>
            <pc:docMk/>
            <pc:sldMk cId="3109748250" sldId="273"/>
            <ac:picMk id="4" creationId="{1E121DB6-7AD7-4F49-8847-B9024FFE60F6}"/>
          </ac:picMkLst>
        </pc:picChg>
      </pc:sldChg>
      <pc:sldChg chg="addSp modSp add mod ord replId setBg">
        <pc:chgData name="Rebecca Crane" userId="S::rebecca.crane@uwtsd.ac.uk::b09f55a7-8da4-46cc-b8fe-3bc22a0cdf4f" providerId="AD" clId="Web-{D1B6F656-FBAD-7452-231D-99ED31E56601}" dt="2021-02-05T15:44:42.872" v="633" actId="20577"/>
        <pc:sldMkLst>
          <pc:docMk/>
          <pc:sldMk cId="3718358504" sldId="274"/>
        </pc:sldMkLst>
        <pc:spChg chg="mod">
          <ac:chgData name="Rebecca Crane" userId="S::rebecca.crane@uwtsd.ac.uk::b09f55a7-8da4-46cc-b8fe-3bc22a0cdf4f" providerId="AD" clId="Web-{D1B6F656-FBAD-7452-231D-99ED31E56601}" dt="2021-02-05T15:43:36.183" v="621" actId="1076"/>
          <ac:spMkLst>
            <pc:docMk/>
            <pc:sldMk cId="3718358504" sldId="274"/>
            <ac:spMk id="2" creationId="{A7487158-9D00-43F1-87B1-074398EFD741}"/>
          </ac:spMkLst>
        </pc:spChg>
        <pc:spChg chg="mod">
          <ac:chgData name="Rebecca Crane" userId="S::rebecca.crane@uwtsd.ac.uk::b09f55a7-8da4-46cc-b8fe-3bc22a0cdf4f" providerId="AD" clId="Web-{D1B6F656-FBAD-7452-231D-99ED31E56601}" dt="2021-02-05T15:44:42.872" v="633" actId="20577"/>
          <ac:spMkLst>
            <pc:docMk/>
            <pc:sldMk cId="3718358504" sldId="274"/>
            <ac:spMk id="3" creationId="{0715CAD1-730D-4802-B533-82AAB1B2DE3A}"/>
          </ac:spMkLst>
        </pc:spChg>
        <pc:spChg chg="ord">
          <ac:chgData name="Rebecca Crane" userId="S::rebecca.crane@uwtsd.ac.uk::b09f55a7-8da4-46cc-b8fe-3bc22a0cdf4f" providerId="AD" clId="Web-{D1B6F656-FBAD-7452-231D-99ED31E56601}" dt="2021-02-05T15:43:13.307" v="615"/>
          <ac:spMkLst>
            <pc:docMk/>
            <pc:sldMk cId="3718358504" sldId="274"/>
            <ac:spMk id="5" creationId="{6B586549-98C6-4DB1-B493-1E67BC4B5BE2}"/>
          </ac:spMkLst>
        </pc:spChg>
        <pc:picChg chg="add mod">
          <ac:chgData name="Rebecca Crane" userId="S::rebecca.crane@uwtsd.ac.uk::b09f55a7-8da4-46cc-b8fe-3bc22a0cdf4f" providerId="AD" clId="Web-{D1B6F656-FBAD-7452-231D-99ED31E56601}" dt="2021-02-05T15:43:13.307" v="615"/>
          <ac:picMkLst>
            <pc:docMk/>
            <pc:sldMk cId="3718358504" sldId="274"/>
            <ac:picMk id="4" creationId="{F881BCAA-21C1-469D-9C47-A0506ED38D46}"/>
          </ac:picMkLst>
        </pc:picChg>
      </pc:sldChg>
      <pc:sldChg chg="addSp delSp modSp new mod setBg">
        <pc:chgData name="Rebecca Crane" userId="S::rebecca.crane@uwtsd.ac.uk::b09f55a7-8da4-46cc-b8fe-3bc22a0cdf4f" providerId="AD" clId="Web-{D1B6F656-FBAD-7452-231D-99ED31E56601}" dt="2021-02-05T16:03:28.441" v="739" actId="14100"/>
        <pc:sldMkLst>
          <pc:docMk/>
          <pc:sldMk cId="3285557127" sldId="275"/>
        </pc:sldMkLst>
        <pc:spChg chg="mod">
          <ac:chgData name="Rebecca Crane" userId="S::rebecca.crane@uwtsd.ac.uk::b09f55a7-8da4-46cc-b8fe-3bc22a0cdf4f" providerId="AD" clId="Web-{D1B6F656-FBAD-7452-231D-99ED31E56601}" dt="2021-02-05T16:02:57.144" v="734" actId="20577"/>
          <ac:spMkLst>
            <pc:docMk/>
            <pc:sldMk cId="3285557127" sldId="275"/>
            <ac:spMk id="2" creationId="{99C7A9DA-3C0C-45EA-8769-03033B97AA4A}"/>
          </ac:spMkLst>
        </pc:spChg>
        <pc:spChg chg="mod">
          <ac:chgData name="Rebecca Crane" userId="S::rebecca.crane@uwtsd.ac.uk::b09f55a7-8da4-46cc-b8fe-3bc22a0cdf4f" providerId="AD" clId="Web-{D1B6F656-FBAD-7452-231D-99ED31E56601}" dt="2021-02-05T16:03:10.144" v="736" actId="1076"/>
          <ac:spMkLst>
            <pc:docMk/>
            <pc:sldMk cId="3285557127" sldId="275"/>
            <ac:spMk id="3" creationId="{3165E66B-6351-4BDB-BE6B-0620512BAA1C}"/>
          </ac:spMkLst>
        </pc:spChg>
        <pc:spChg chg="add del">
          <ac:chgData name="Rebecca Crane" userId="S::rebecca.crane@uwtsd.ac.uk::b09f55a7-8da4-46cc-b8fe-3bc22a0cdf4f" providerId="AD" clId="Web-{D1B6F656-FBAD-7452-231D-99ED31E56601}" dt="2021-02-05T16:01:21.627" v="717"/>
          <ac:spMkLst>
            <pc:docMk/>
            <pc:sldMk cId="3285557127" sldId="275"/>
            <ac:spMk id="6" creationId="{C413D172-8B6A-47F5-9813-DE455773F3FB}"/>
          </ac:spMkLst>
        </pc:spChg>
        <pc:spChg chg="add del">
          <ac:chgData name="Rebecca Crane" userId="S::rebecca.crane@uwtsd.ac.uk::b09f55a7-8da4-46cc-b8fe-3bc22a0cdf4f" providerId="AD" clId="Web-{D1B6F656-FBAD-7452-231D-99ED31E56601}" dt="2021-02-05T16:00:09.813" v="715"/>
          <ac:spMkLst>
            <pc:docMk/>
            <pc:sldMk cId="3285557127" sldId="275"/>
            <ac:spMk id="9" creationId="{707744A9-B1DD-4F76-B3B2-02A51E6DF412}"/>
          </ac:spMkLst>
        </pc:spChg>
        <pc:spChg chg="add del">
          <ac:chgData name="Rebecca Crane" userId="S::rebecca.crane@uwtsd.ac.uk::b09f55a7-8da4-46cc-b8fe-3bc22a0cdf4f" providerId="AD" clId="Web-{D1B6F656-FBAD-7452-231D-99ED31E56601}" dt="2021-02-05T16:00:09.813" v="715"/>
          <ac:spMkLst>
            <pc:docMk/>
            <pc:sldMk cId="3285557127" sldId="275"/>
            <ac:spMk id="11" creationId="{09F52C97-D8A0-4C58-9D04-B8733EE38B7B}"/>
          </ac:spMkLst>
        </pc:spChg>
        <pc:picChg chg="add mod">
          <ac:chgData name="Rebecca Crane" userId="S::rebecca.crane@uwtsd.ac.uk::b09f55a7-8da4-46cc-b8fe-3bc22a0cdf4f" providerId="AD" clId="Web-{D1B6F656-FBAD-7452-231D-99ED31E56601}" dt="2021-02-05T16:03:28.441" v="739" actId="14100"/>
          <ac:picMkLst>
            <pc:docMk/>
            <pc:sldMk cId="3285557127" sldId="275"/>
            <ac:picMk id="4" creationId="{9652D2CF-7CC2-422B-859D-1CD2C3B2C16E}"/>
          </ac:picMkLst>
        </pc:picChg>
      </pc:sldChg>
    </pc:docChg>
  </pc:docChgLst>
  <pc:docChgLst>
    <pc:chgData name="Matthew Otten" userId="S::matthew.otten@uwtsd.ac.uk::96d4f760-da09-48e7-a432-cbfdfa4703c3" providerId="AD" clId="Web-{ABBD629F-0742-A507-9F25-18EF3DEEBDD3}"/>
    <pc:docChg chg="modSld">
      <pc:chgData name="Matthew Otten" userId="S::matthew.otten@uwtsd.ac.uk::96d4f760-da09-48e7-a432-cbfdfa4703c3" providerId="AD" clId="Web-{ABBD629F-0742-A507-9F25-18EF3DEEBDD3}" dt="2020-09-02T14:11:00.009" v="720" actId="20577"/>
      <pc:docMkLst>
        <pc:docMk/>
      </pc:docMkLst>
      <pc:sldChg chg="addSp modSp">
        <pc:chgData name="Matthew Otten" userId="S::matthew.otten@uwtsd.ac.uk::96d4f760-da09-48e7-a432-cbfdfa4703c3" providerId="AD" clId="Web-{ABBD629F-0742-A507-9F25-18EF3DEEBDD3}" dt="2020-09-02T14:10:59.119" v="718" actId="20577"/>
        <pc:sldMkLst>
          <pc:docMk/>
          <pc:sldMk cId="389376498" sldId="256"/>
        </pc:sldMkLst>
        <pc:spChg chg="mod">
          <ac:chgData name="Matthew Otten" userId="S::matthew.otten@uwtsd.ac.uk::96d4f760-da09-48e7-a432-cbfdfa4703c3" providerId="AD" clId="Web-{ABBD629F-0742-A507-9F25-18EF3DEEBDD3}" dt="2020-09-02T13:57:15.910" v="13" actId="20577"/>
          <ac:spMkLst>
            <pc:docMk/>
            <pc:sldMk cId="389376498" sldId="256"/>
            <ac:spMk id="2" creationId="{6E1503A0-F7BA-F343-BC56-E0481459B038}"/>
          </ac:spMkLst>
        </pc:spChg>
        <pc:spChg chg="add mod">
          <ac:chgData name="Matthew Otten" userId="S::matthew.otten@uwtsd.ac.uk::96d4f760-da09-48e7-a432-cbfdfa4703c3" providerId="AD" clId="Web-{ABBD629F-0742-A507-9F25-18EF3DEEBDD3}" dt="2020-09-02T14:10:59.119" v="718" actId="20577"/>
          <ac:spMkLst>
            <pc:docMk/>
            <pc:sldMk cId="389376498" sldId="256"/>
            <ac:spMk id="3" creationId="{37B9DED0-639C-49B7-A94C-1C2CAB70A13C}"/>
          </ac:spMkLst>
        </pc:spChg>
      </pc:sldChg>
      <pc:sldChg chg="modNotes">
        <pc:chgData name="Matthew Otten" userId="S::matthew.otten@uwtsd.ac.uk::96d4f760-da09-48e7-a432-cbfdfa4703c3" providerId="AD" clId="Web-{ABBD629F-0742-A507-9F25-18EF3DEEBDD3}" dt="2020-09-02T14:04:49.116" v="239"/>
        <pc:sldMkLst>
          <pc:docMk/>
          <pc:sldMk cId="3007192311" sldId="258"/>
        </pc:sldMkLst>
      </pc:sldChg>
      <pc:sldChg chg="modSp">
        <pc:chgData name="Matthew Otten" userId="S::matthew.otten@uwtsd.ac.uk::96d4f760-da09-48e7-a432-cbfdfa4703c3" providerId="AD" clId="Web-{ABBD629F-0742-A507-9F25-18EF3DEEBDD3}" dt="2020-09-02T14:08:05.586" v="274" actId="20577"/>
        <pc:sldMkLst>
          <pc:docMk/>
          <pc:sldMk cId="1474950015" sldId="259"/>
        </pc:sldMkLst>
        <pc:spChg chg="mod">
          <ac:chgData name="Matthew Otten" userId="S::matthew.otten@uwtsd.ac.uk::96d4f760-da09-48e7-a432-cbfdfa4703c3" providerId="AD" clId="Web-{ABBD629F-0742-A507-9F25-18EF3DEEBDD3}" dt="2020-09-02T14:08:05.586" v="274" actId="20577"/>
          <ac:spMkLst>
            <pc:docMk/>
            <pc:sldMk cId="1474950015" sldId="259"/>
            <ac:spMk id="10" creationId="{DF066D42-5458-3D4D-87EA-DCF1F1236B9E}"/>
          </ac:spMkLst>
        </pc:spChg>
      </pc:sldChg>
      <pc:sldChg chg="modSp">
        <pc:chgData name="Matthew Otten" userId="S::matthew.otten@uwtsd.ac.uk::96d4f760-da09-48e7-a432-cbfdfa4703c3" providerId="AD" clId="Web-{ABBD629F-0742-A507-9F25-18EF3DEEBDD3}" dt="2020-09-02T13:56:47.644" v="5" actId="20577"/>
        <pc:sldMkLst>
          <pc:docMk/>
          <pc:sldMk cId="3762662544" sldId="260"/>
        </pc:sldMkLst>
        <pc:spChg chg="mod">
          <ac:chgData name="Matthew Otten" userId="S::matthew.otten@uwtsd.ac.uk::96d4f760-da09-48e7-a432-cbfdfa4703c3" providerId="AD" clId="Web-{ABBD629F-0742-A507-9F25-18EF3DEEBDD3}" dt="2020-09-02T13:56:47.644" v="5" actId="20577"/>
          <ac:spMkLst>
            <pc:docMk/>
            <pc:sldMk cId="3762662544" sldId="260"/>
            <ac:spMk id="2" creationId="{B1CB8F6A-CC48-5E44-A7A6-3F1B2D9D5026}"/>
          </ac:spMkLst>
        </pc:spChg>
      </pc:sldChg>
      <pc:sldChg chg="addSp delSp modSp mod setBg modNotes">
        <pc:chgData name="Matthew Otten" userId="S::matthew.otten@uwtsd.ac.uk::96d4f760-da09-48e7-a432-cbfdfa4703c3" providerId="AD" clId="Web-{ABBD629F-0742-A507-9F25-18EF3DEEBDD3}" dt="2020-09-02T14:04:20.882" v="229"/>
        <pc:sldMkLst>
          <pc:docMk/>
          <pc:sldMk cId="3544687270" sldId="264"/>
        </pc:sldMkLst>
        <pc:spChg chg="mod">
          <ac:chgData name="Matthew Otten" userId="S::matthew.otten@uwtsd.ac.uk::96d4f760-da09-48e7-a432-cbfdfa4703c3" providerId="AD" clId="Web-{ABBD629F-0742-A507-9F25-18EF3DEEBDD3}" dt="2020-09-02T13:59:48.255" v="20" actId="1076"/>
          <ac:spMkLst>
            <pc:docMk/>
            <pc:sldMk cId="3544687270" sldId="264"/>
            <ac:spMk id="4" creationId="{E22E9B15-7CF4-5A45-9084-FB804338AD09}"/>
          </ac:spMkLst>
        </pc:spChg>
        <pc:spChg chg="mod">
          <ac:chgData name="Matthew Otten" userId="S::matthew.otten@uwtsd.ac.uk::96d4f760-da09-48e7-a432-cbfdfa4703c3" providerId="AD" clId="Web-{ABBD629F-0742-A507-9F25-18EF3DEEBDD3}" dt="2020-09-02T14:02:22.693" v="26"/>
          <ac:spMkLst>
            <pc:docMk/>
            <pc:sldMk cId="3544687270" sldId="264"/>
            <ac:spMk id="9" creationId="{2BDF016C-164E-3344-B877-40C29946CE30}"/>
          </ac:spMkLst>
        </pc:spChg>
        <pc:picChg chg="add del mod">
          <ac:chgData name="Matthew Otten" userId="S::matthew.otten@uwtsd.ac.uk::96d4f760-da09-48e7-a432-cbfdfa4703c3" providerId="AD" clId="Web-{ABBD629F-0742-A507-9F25-18EF3DEEBDD3}" dt="2020-09-02T14:03:03.178" v="31"/>
          <ac:picMkLst>
            <pc:docMk/>
            <pc:sldMk cId="3544687270" sldId="264"/>
            <ac:picMk id="8" creationId="{D13FBD0B-5214-4D92-88BF-A1F173F300F3}"/>
          </ac:picMkLst>
        </pc:picChg>
      </pc:sldChg>
      <pc:sldChg chg="modSp modNotes">
        <pc:chgData name="Matthew Otten" userId="S::matthew.otten@uwtsd.ac.uk::96d4f760-da09-48e7-a432-cbfdfa4703c3" providerId="AD" clId="Web-{ABBD629F-0742-A507-9F25-18EF3DEEBDD3}" dt="2020-09-02T14:05:42.726" v="255" actId="20577"/>
        <pc:sldMkLst>
          <pc:docMk/>
          <pc:sldMk cId="3455881578" sldId="266"/>
        </pc:sldMkLst>
        <pc:spChg chg="mod">
          <ac:chgData name="Matthew Otten" userId="S::matthew.otten@uwtsd.ac.uk::96d4f760-da09-48e7-a432-cbfdfa4703c3" providerId="AD" clId="Web-{ABBD629F-0742-A507-9F25-18EF3DEEBDD3}" dt="2020-09-02T14:05:42.726" v="255" actId="20577"/>
          <ac:spMkLst>
            <pc:docMk/>
            <pc:sldMk cId="3455881578" sldId="266"/>
            <ac:spMk id="2" creationId="{B1CB8F6A-CC48-5E44-A7A6-3F1B2D9D5026}"/>
          </ac:spMkLst>
        </pc:spChg>
        <pc:spChg chg="mod">
          <ac:chgData name="Matthew Otten" userId="S::matthew.otten@uwtsd.ac.uk::96d4f760-da09-48e7-a432-cbfdfa4703c3" providerId="AD" clId="Web-{ABBD629F-0742-A507-9F25-18EF3DEEBDD3}" dt="2020-09-02T14:04:28.242" v="231" actId="1076"/>
          <ac:spMkLst>
            <pc:docMk/>
            <pc:sldMk cId="3455881578" sldId="266"/>
            <ac:spMk id="13" creationId="{151D3E1E-8DC7-014D-954C-633ED6C06FCA}"/>
          </ac:spMkLst>
        </pc:spChg>
      </pc:sldChg>
      <pc:sldChg chg="modNotes">
        <pc:chgData name="Matthew Otten" userId="S::matthew.otten@uwtsd.ac.uk::96d4f760-da09-48e7-a432-cbfdfa4703c3" providerId="AD" clId="Web-{ABBD629F-0742-A507-9F25-18EF3DEEBDD3}" dt="2020-09-02T14:05:53.807" v="261"/>
        <pc:sldMkLst>
          <pc:docMk/>
          <pc:sldMk cId="3335509139" sldId="267"/>
        </pc:sldMkLst>
      </pc:sldChg>
      <pc:sldChg chg="addSp delSp modNotes">
        <pc:chgData name="Matthew Otten" userId="S::matthew.otten@uwtsd.ac.uk::96d4f760-da09-48e7-a432-cbfdfa4703c3" providerId="AD" clId="Web-{ABBD629F-0742-A507-9F25-18EF3DEEBDD3}" dt="2020-09-02T14:06:22.398" v="271"/>
        <pc:sldMkLst>
          <pc:docMk/>
          <pc:sldMk cId="2486591021" sldId="268"/>
        </pc:sldMkLst>
        <pc:picChg chg="add del">
          <ac:chgData name="Matthew Otten" userId="S::matthew.otten@uwtsd.ac.uk::96d4f760-da09-48e7-a432-cbfdfa4703c3" providerId="AD" clId="Web-{ABBD629F-0742-A507-9F25-18EF3DEEBDD3}" dt="2020-09-02T14:06:17.523" v="267"/>
          <ac:picMkLst>
            <pc:docMk/>
            <pc:sldMk cId="2486591021" sldId="268"/>
            <ac:picMk id="47" creationId="{3D8B2B3B-19CA-1F40-B068-52CAE4FF5D40}"/>
          </ac:picMkLst>
        </pc:picChg>
      </pc:sldChg>
    </pc:docChg>
  </pc:docChgLst>
  <pc:docChgLst>
    <pc:chgData name="Rebecca Crane" userId="S::rebecca.crane@uwtsd.ac.uk::b09f55a7-8da4-46cc-b8fe-3bc22a0cdf4f" providerId="AD" clId="Web-{38AFE16A-0058-3195-A5ED-F898207ECD74}"/>
    <pc:docChg chg="modSld">
      <pc:chgData name="Rebecca Crane" userId="S::rebecca.crane@uwtsd.ac.uk::b09f55a7-8da4-46cc-b8fe-3bc22a0cdf4f" providerId="AD" clId="Web-{38AFE16A-0058-3195-A5ED-F898207ECD74}" dt="2021-02-04T14:35:34.814" v="169" actId="1076"/>
      <pc:docMkLst>
        <pc:docMk/>
      </pc:docMkLst>
      <pc:sldChg chg="addSp delSp modSp">
        <pc:chgData name="Rebecca Crane" userId="S::rebecca.crane@uwtsd.ac.uk::b09f55a7-8da4-46cc-b8fe-3bc22a0cdf4f" providerId="AD" clId="Web-{38AFE16A-0058-3195-A5ED-F898207ECD74}" dt="2021-02-04T14:07:38.722" v="33" actId="1076"/>
        <pc:sldMkLst>
          <pc:docMk/>
          <pc:sldMk cId="389376498" sldId="256"/>
        </pc:sldMkLst>
        <pc:spChg chg="del mod">
          <ac:chgData name="Rebecca Crane" userId="S::rebecca.crane@uwtsd.ac.uk::b09f55a7-8da4-46cc-b8fe-3bc22a0cdf4f" providerId="AD" clId="Web-{38AFE16A-0058-3195-A5ED-F898207ECD74}" dt="2021-02-04T14:05:34.281" v="6"/>
          <ac:spMkLst>
            <pc:docMk/>
            <pc:sldMk cId="389376498" sldId="256"/>
            <ac:spMk id="2" creationId="{6E1503A0-F7BA-F343-BC56-E0481459B038}"/>
          </ac:spMkLst>
        </pc:spChg>
        <pc:spChg chg="del">
          <ac:chgData name="Rebecca Crane" userId="S::rebecca.crane@uwtsd.ac.uk::b09f55a7-8da4-46cc-b8fe-3bc22a0cdf4f" providerId="AD" clId="Web-{38AFE16A-0058-3195-A5ED-F898207ECD74}" dt="2021-02-04T14:05:09.593" v="0"/>
          <ac:spMkLst>
            <pc:docMk/>
            <pc:sldMk cId="389376498" sldId="256"/>
            <ac:spMk id="3" creationId="{37B9DED0-639C-49B7-A94C-1C2CAB70A13C}"/>
          </ac:spMkLst>
        </pc:spChg>
        <pc:spChg chg="add del mod">
          <ac:chgData name="Rebecca Crane" userId="S::rebecca.crane@uwtsd.ac.uk::b09f55a7-8da4-46cc-b8fe-3bc22a0cdf4f" providerId="AD" clId="Web-{38AFE16A-0058-3195-A5ED-F898207ECD74}" dt="2021-02-04T14:06:14.329" v="13"/>
          <ac:spMkLst>
            <pc:docMk/>
            <pc:sldMk cId="389376498" sldId="256"/>
            <ac:spMk id="8" creationId="{83AD7D9B-84BD-47B1-8537-5B210B105964}"/>
          </ac:spMkLst>
        </pc:spChg>
        <pc:spChg chg="add mod">
          <ac:chgData name="Rebecca Crane" userId="S::rebecca.crane@uwtsd.ac.uk::b09f55a7-8da4-46cc-b8fe-3bc22a0cdf4f" providerId="AD" clId="Web-{38AFE16A-0058-3195-A5ED-F898207ECD74}" dt="2021-02-04T14:07:09.705" v="23" actId="20577"/>
          <ac:spMkLst>
            <pc:docMk/>
            <pc:sldMk cId="389376498" sldId="256"/>
            <ac:spMk id="9" creationId="{1F25E822-2FE9-4839-A298-F05533FD9DAE}"/>
          </ac:spMkLst>
        </pc:spChg>
        <pc:spChg chg="add del mod">
          <ac:chgData name="Rebecca Crane" userId="S::rebecca.crane@uwtsd.ac.uk::b09f55a7-8da4-46cc-b8fe-3bc22a0cdf4f" providerId="AD" clId="Web-{38AFE16A-0058-3195-A5ED-F898207ECD74}" dt="2021-02-04T14:06:45.517" v="19"/>
          <ac:spMkLst>
            <pc:docMk/>
            <pc:sldMk cId="389376498" sldId="256"/>
            <ac:spMk id="10" creationId="{1D11CC5C-BE1A-4F16-9D9B-4C9F9E327416}"/>
          </ac:spMkLst>
        </pc:spChg>
        <pc:spChg chg="add del">
          <ac:chgData name="Rebecca Crane" userId="S::rebecca.crane@uwtsd.ac.uk::b09f55a7-8da4-46cc-b8fe-3bc22a0cdf4f" providerId="AD" clId="Web-{38AFE16A-0058-3195-A5ED-F898207ECD74}" dt="2021-02-04T14:06:51.986" v="21"/>
          <ac:spMkLst>
            <pc:docMk/>
            <pc:sldMk cId="389376498" sldId="256"/>
            <ac:spMk id="11" creationId="{4F8AE1AC-D3D8-4BBB-9A6C-B8783632B181}"/>
          </ac:spMkLst>
        </pc:spChg>
        <pc:spChg chg="add mod">
          <ac:chgData name="Rebecca Crane" userId="S::rebecca.crane@uwtsd.ac.uk::b09f55a7-8da4-46cc-b8fe-3bc22a0cdf4f" providerId="AD" clId="Web-{38AFE16A-0058-3195-A5ED-F898207ECD74}" dt="2021-02-04T14:07:38.722" v="33" actId="1076"/>
          <ac:spMkLst>
            <pc:docMk/>
            <pc:sldMk cId="389376498" sldId="256"/>
            <ac:spMk id="12" creationId="{4F8AE1AC-D3D8-4BBB-9A6C-B8783632B181}"/>
          </ac:spMkLst>
        </pc:spChg>
      </pc:sldChg>
      <pc:sldChg chg="addSp delSp modSp">
        <pc:chgData name="Rebecca Crane" userId="S::rebecca.crane@uwtsd.ac.uk::b09f55a7-8da4-46cc-b8fe-3bc22a0cdf4f" providerId="AD" clId="Web-{38AFE16A-0058-3195-A5ED-F898207ECD74}" dt="2021-02-04T14:35:34.814" v="169" actId="1076"/>
        <pc:sldMkLst>
          <pc:docMk/>
          <pc:sldMk cId="1650736752" sldId="257"/>
        </pc:sldMkLst>
        <pc:spChg chg="del mod">
          <ac:chgData name="Rebecca Crane" userId="S::rebecca.crane@uwtsd.ac.uk::b09f55a7-8da4-46cc-b8fe-3bc22a0cdf4f" providerId="AD" clId="Web-{38AFE16A-0058-3195-A5ED-F898207ECD74}" dt="2021-02-04T14:19:46.710" v="109"/>
          <ac:spMkLst>
            <pc:docMk/>
            <pc:sldMk cId="1650736752" sldId="257"/>
            <ac:spMk id="2" creationId="{B1CB8F6A-CC48-5E44-A7A6-3F1B2D9D5026}"/>
          </ac:spMkLst>
        </pc:spChg>
        <pc:spChg chg="del mod">
          <ac:chgData name="Rebecca Crane" userId="S::rebecca.crane@uwtsd.ac.uk::b09f55a7-8da4-46cc-b8fe-3bc22a0cdf4f" providerId="AD" clId="Web-{38AFE16A-0058-3195-A5ED-F898207ECD74}" dt="2021-02-04T14:25:03.266" v="127"/>
          <ac:spMkLst>
            <pc:docMk/>
            <pc:sldMk cId="1650736752" sldId="257"/>
            <ac:spMk id="3" creationId="{D51E9712-99AE-6D42-BCDF-429E7B15518C}"/>
          </ac:spMkLst>
        </pc:spChg>
        <pc:spChg chg="add del mod">
          <ac:chgData name="Rebecca Crane" userId="S::rebecca.crane@uwtsd.ac.uk::b09f55a7-8da4-46cc-b8fe-3bc22a0cdf4f" providerId="AD" clId="Web-{38AFE16A-0058-3195-A5ED-F898207ECD74}" dt="2021-02-04T14:23:55.045" v="124"/>
          <ac:spMkLst>
            <pc:docMk/>
            <pc:sldMk cId="1650736752" sldId="257"/>
            <ac:spMk id="7" creationId="{FC545857-5923-47A7-A580-D067E1AAB2FB}"/>
          </ac:spMkLst>
        </pc:spChg>
        <pc:spChg chg="add mod">
          <ac:chgData name="Rebecca Crane" userId="S::rebecca.crane@uwtsd.ac.uk::b09f55a7-8da4-46cc-b8fe-3bc22a0cdf4f" providerId="AD" clId="Web-{38AFE16A-0058-3195-A5ED-F898207ECD74}" dt="2021-02-04T14:35:29.064" v="168" actId="1076"/>
          <ac:spMkLst>
            <pc:docMk/>
            <pc:sldMk cId="1650736752" sldId="257"/>
            <ac:spMk id="8" creationId="{E275A9FF-4656-4ABF-A534-767F237F1E1D}"/>
          </ac:spMkLst>
        </pc:spChg>
        <pc:spChg chg="add mod">
          <ac:chgData name="Rebecca Crane" userId="S::rebecca.crane@uwtsd.ac.uk::b09f55a7-8da4-46cc-b8fe-3bc22a0cdf4f" providerId="AD" clId="Web-{38AFE16A-0058-3195-A5ED-F898207ECD74}" dt="2021-02-04T14:35:34.814" v="169" actId="1076"/>
          <ac:spMkLst>
            <pc:docMk/>
            <pc:sldMk cId="1650736752" sldId="257"/>
            <ac:spMk id="9" creationId="{23B69EC3-1042-4667-8684-F7F9EA40461C}"/>
          </ac:spMkLst>
        </pc:spChg>
        <pc:spChg chg="add del mod">
          <ac:chgData name="Rebecca Crane" userId="S::rebecca.crane@uwtsd.ac.uk::b09f55a7-8da4-46cc-b8fe-3bc22a0cdf4f" providerId="AD" clId="Web-{38AFE16A-0058-3195-A5ED-F898207ECD74}" dt="2021-02-04T14:25:07.828" v="128"/>
          <ac:spMkLst>
            <pc:docMk/>
            <pc:sldMk cId="1650736752" sldId="257"/>
            <ac:spMk id="11" creationId="{311AC3B6-5307-4232-932D-FE2D01CD5320}"/>
          </ac:spMkLst>
        </pc:spChg>
        <pc:picChg chg="add mod">
          <ac:chgData name="Rebecca Crane" userId="S::rebecca.crane@uwtsd.ac.uk::b09f55a7-8da4-46cc-b8fe-3bc22a0cdf4f" providerId="AD" clId="Web-{38AFE16A-0058-3195-A5ED-F898207ECD74}" dt="2021-02-04T14:35:22.658" v="167" actId="1076"/>
          <ac:picMkLst>
            <pc:docMk/>
            <pc:sldMk cId="1650736752" sldId="257"/>
            <ac:picMk id="12" creationId="{0DB81950-4B9B-4BB9-B285-A8013676AE87}"/>
          </ac:picMkLst>
        </pc:picChg>
      </pc:sldChg>
      <pc:sldChg chg="addSp delSp modSp">
        <pc:chgData name="Rebecca Crane" userId="S::rebecca.crane@uwtsd.ac.uk::b09f55a7-8da4-46cc-b8fe-3bc22a0cdf4f" providerId="AD" clId="Web-{38AFE16A-0058-3195-A5ED-F898207ECD74}" dt="2021-02-04T14:10:18.773" v="87" actId="20577"/>
        <pc:sldMkLst>
          <pc:docMk/>
          <pc:sldMk cId="3544687270" sldId="264"/>
        </pc:sldMkLst>
        <pc:spChg chg="mod">
          <ac:chgData name="Rebecca Crane" userId="S::rebecca.crane@uwtsd.ac.uk::b09f55a7-8da4-46cc-b8fe-3bc22a0cdf4f" providerId="AD" clId="Web-{38AFE16A-0058-3195-A5ED-F898207ECD74}" dt="2021-02-04T14:10:18.773" v="87" actId="20577"/>
          <ac:spMkLst>
            <pc:docMk/>
            <pc:sldMk cId="3544687270" sldId="264"/>
            <ac:spMk id="2" creationId="{6E1503A0-F7BA-F343-BC56-E0481459B038}"/>
          </ac:spMkLst>
        </pc:spChg>
        <pc:spChg chg="del">
          <ac:chgData name="Rebecca Crane" userId="S::rebecca.crane@uwtsd.ac.uk::b09f55a7-8da4-46cc-b8fe-3bc22a0cdf4f" providerId="AD" clId="Web-{38AFE16A-0058-3195-A5ED-F898207ECD74}" dt="2021-02-04T14:08:10.363" v="34"/>
          <ac:spMkLst>
            <pc:docMk/>
            <pc:sldMk cId="3544687270" sldId="264"/>
            <ac:spMk id="9" creationId="{2BDF016C-164E-3344-B877-40C29946CE30}"/>
          </ac:spMkLst>
        </pc:spChg>
        <pc:picChg chg="add mod">
          <ac:chgData name="Rebecca Crane" userId="S::rebecca.crane@uwtsd.ac.uk::b09f55a7-8da4-46cc-b8fe-3bc22a0cdf4f" providerId="AD" clId="Web-{38AFE16A-0058-3195-A5ED-F898207ECD74}" dt="2021-02-04T14:08:50.364" v="40" actId="1076"/>
          <ac:picMkLst>
            <pc:docMk/>
            <pc:sldMk cId="3544687270" sldId="264"/>
            <ac:picMk id="3" creationId="{84637734-BFD8-48BB-9957-B371B906C48D}"/>
          </ac:picMkLst>
        </pc:picChg>
      </pc:sldChg>
    </pc:docChg>
  </pc:docChgLst>
  <pc:docChgLst>
    <pc:chgData name="Sarah Cole" userId="S::s.cole@uwtsd.ac.uk::4cd36e27-54f9-48c6-b055-92bcf3b65c01" providerId="AD" clId="Web-{016470E5-C76B-13D2-4C8B-8CEAD962E815}"/>
    <pc:docChg chg="modSld">
      <pc:chgData name="Sarah Cole" userId="S::s.cole@uwtsd.ac.uk::4cd36e27-54f9-48c6-b055-92bcf3b65c01" providerId="AD" clId="Web-{016470E5-C76B-13D2-4C8B-8CEAD962E815}" dt="2020-09-02T14:08:36.531" v="32"/>
      <pc:docMkLst>
        <pc:docMk/>
      </pc:docMkLst>
      <pc:sldChg chg="mod modShow">
        <pc:chgData name="Sarah Cole" userId="S::s.cole@uwtsd.ac.uk::4cd36e27-54f9-48c6-b055-92bcf3b65c01" providerId="AD" clId="Web-{016470E5-C76B-13D2-4C8B-8CEAD962E815}" dt="2020-09-02T14:05:55.376" v="9"/>
        <pc:sldMkLst>
          <pc:docMk/>
          <pc:sldMk cId="1474950015" sldId="259"/>
        </pc:sldMkLst>
      </pc:sldChg>
      <pc:sldChg chg="addSp delSp modSp">
        <pc:chgData name="Sarah Cole" userId="S::s.cole@uwtsd.ac.uk::4cd36e27-54f9-48c6-b055-92bcf3b65c01" providerId="AD" clId="Web-{016470E5-C76B-13D2-4C8B-8CEAD962E815}" dt="2020-09-02T14:08:36.531" v="32"/>
        <pc:sldMkLst>
          <pc:docMk/>
          <pc:sldMk cId="3544687270" sldId="264"/>
        </pc:sldMkLst>
        <pc:spChg chg="mod">
          <ac:chgData name="Sarah Cole" userId="S::s.cole@uwtsd.ac.uk::4cd36e27-54f9-48c6-b055-92bcf3b65c01" providerId="AD" clId="Web-{016470E5-C76B-13D2-4C8B-8CEAD962E815}" dt="2020-09-02T14:08:32.859" v="30" actId="1076"/>
          <ac:spMkLst>
            <pc:docMk/>
            <pc:sldMk cId="3544687270" sldId="264"/>
            <ac:spMk id="4" creationId="{E22E9B15-7CF4-5A45-9084-FB804338AD09}"/>
          </ac:spMkLst>
        </pc:spChg>
        <pc:spChg chg="add del">
          <ac:chgData name="Sarah Cole" userId="S::s.cole@uwtsd.ac.uk::4cd36e27-54f9-48c6-b055-92bcf3b65c01" providerId="AD" clId="Web-{016470E5-C76B-13D2-4C8B-8CEAD962E815}" dt="2020-09-02T14:00:31.942" v="1"/>
          <ac:spMkLst>
            <pc:docMk/>
            <pc:sldMk cId="3544687270" sldId="264"/>
            <ac:spMk id="9" creationId="{2BDF016C-164E-3344-B877-40C29946CE30}"/>
          </ac:spMkLst>
        </pc:spChg>
        <pc:spChg chg="add del mod">
          <ac:chgData name="Sarah Cole" userId="S::s.cole@uwtsd.ac.uk::4cd36e27-54f9-48c6-b055-92bcf3b65c01" providerId="AD" clId="Web-{016470E5-C76B-13D2-4C8B-8CEAD962E815}" dt="2020-09-02T14:08:36.531" v="32"/>
          <ac:spMkLst>
            <pc:docMk/>
            <pc:sldMk cId="3544687270" sldId="264"/>
            <ac:spMk id="10" creationId="{3F41E633-5219-4BB4-888B-E8E4E88F3101}"/>
          </ac:spMkLst>
        </pc:spChg>
        <pc:picChg chg="add del mod">
          <ac:chgData name="Sarah Cole" userId="S::s.cole@uwtsd.ac.uk::4cd36e27-54f9-48c6-b055-92bcf3b65c01" providerId="AD" clId="Web-{016470E5-C76B-13D2-4C8B-8CEAD962E815}" dt="2020-09-02T14:01:43.769" v="4"/>
          <ac:picMkLst>
            <pc:docMk/>
            <pc:sldMk cId="3544687270" sldId="264"/>
            <ac:picMk id="3" creationId="{D90034D2-DC04-4F55-92B3-FE5E382BF3C5}"/>
          </ac:picMkLst>
        </pc:picChg>
        <pc:picChg chg="add del mod">
          <ac:chgData name="Sarah Cole" userId="S::s.cole@uwtsd.ac.uk::4cd36e27-54f9-48c6-b055-92bcf3b65c01" providerId="AD" clId="Web-{016470E5-C76B-13D2-4C8B-8CEAD962E815}" dt="2020-09-02T14:01:56.613" v="7"/>
          <ac:picMkLst>
            <pc:docMk/>
            <pc:sldMk cId="3544687270" sldId="264"/>
            <ac:picMk id="7" creationId="{D0761C21-EC1A-4175-AA0E-381DD4A1AB60}"/>
          </ac:picMkLst>
        </pc:picChg>
      </pc:sldChg>
      <pc:sldChg chg="addSp delSp modSp">
        <pc:chgData name="Sarah Cole" userId="S::s.cole@uwtsd.ac.uk::4cd36e27-54f9-48c6-b055-92bcf3b65c01" providerId="AD" clId="Web-{016470E5-C76B-13D2-4C8B-8CEAD962E815}" dt="2020-09-02T14:08:12.906" v="27"/>
        <pc:sldMkLst>
          <pc:docMk/>
          <pc:sldMk cId="2486591021" sldId="268"/>
        </pc:sldMkLst>
        <pc:spChg chg="del">
          <ac:chgData name="Sarah Cole" userId="S::s.cole@uwtsd.ac.uk::4cd36e27-54f9-48c6-b055-92bcf3b65c01" providerId="AD" clId="Web-{016470E5-C76B-13D2-4C8B-8CEAD962E815}" dt="2020-09-02T14:06:10.501" v="10"/>
          <ac:spMkLst>
            <pc:docMk/>
            <pc:sldMk cId="2486591021" sldId="268"/>
            <ac:spMk id="56" creationId="{E1A92768-C90D-4200-8975-84CC4D4BC944}"/>
          </ac:spMkLst>
        </pc:spChg>
        <pc:spChg chg="add del">
          <ac:chgData name="Sarah Cole" userId="S::s.cole@uwtsd.ac.uk::4cd36e27-54f9-48c6-b055-92bcf3b65c01" providerId="AD" clId="Web-{016470E5-C76B-13D2-4C8B-8CEAD962E815}" dt="2020-09-02T14:08:12.906" v="27"/>
          <ac:spMkLst>
            <pc:docMk/>
            <pc:sldMk cId="2486591021" sldId="268"/>
            <ac:spMk id="61" creationId="{EA518CE4-E4D4-4D8A-980F-6D692AC96949}"/>
          </ac:spMkLst>
        </pc:spChg>
        <pc:spChg chg="add del">
          <ac:chgData name="Sarah Cole" userId="S::s.cole@uwtsd.ac.uk::4cd36e27-54f9-48c6-b055-92bcf3b65c01" providerId="AD" clId="Web-{016470E5-C76B-13D2-4C8B-8CEAD962E815}" dt="2020-09-02T14:08:12.906" v="27"/>
          <ac:spMkLst>
            <pc:docMk/>
            <pc:sldMk cId="2486591021" sldId="268"/>
            <ac:spMk id="63" creationId="{F82BF3E2-EB0E-40D6-8835-2367A5316CA4}"/>
          </ac:spMkLst>
        </pc:spChg>
        <pc:spChg chg="add del">
          <ac:chgData name="Sarah Cole" userId="S::s.cole@uwtsd.ac.uk::4cd36e27-54f9-48c6-b055-92bcf3b65c01" providerId="AD" clId="Web-{016470E5-C76B-13D2-4C8B-8CEAD962E815}" dt="2020-09-02T14:08:12.906" v="27"/>
          <ac:spMkLst>
            <pc:docMk/>
            <pc:sldMk cId="2486591021" sldId="268"/>
            <ac:spMk id="65" creationId="{481E86DD-89E6-42B2-8675-84B7C56BFF7D}"/>
          </ac:spMkLst>
        </pc:spChg>
        <pc:spChg chg="add del">
          <ac:chgData name="Sarah Cole" userId="S::s.cole@uwtsd.ac.uk::4cd36e27-54f9-48c6-b055-92bcf3b65c01" providerId="AD" clId="Web-{016470E5-C76B-13D2-4C8B-8CEAD962E815}" dt="2020-09-02T14:08:12.906" v="27"/>
          <ac:spMkLst>
            <pc:docMk/>
            <pc:sldMk cId="2486591021" sldId="268"/>
            <ac:spMk id="67" creationId="{5EFE9E4D-D93B-4B04-A3B5-234F5DBB9EAE}"/>
          </ac:spMkLst>
        </pc:spChg>
        <pc:spChg chg="add del">
          <ac:chgData name="Sarah Cole" userId="S::s.cole@uwtsd.ac.uk::4cd36e27-54f9-48c6-b055-92bcf3b65c01" providerId="AD" clId="Web-{016470E5-C76B-13D2-4C8B-8CEAD962E815}" dt="2020-09-02T14:06:56.188" v="14"/>
          <ac:spMkLst>
            <pc:docMk/>
            <pc:sldMk cId="2486591021" sldId="268"/>
            <ac:spMk id="69" creationId="{C7336F7B-7038-4227-BCAC-E417CC3F669D}"/>
          </ac:spMkLst>
        </pc:spChg>
        <pc:spChg chg="add del">
          <ac:chgData name="Sarah Cole" userId="S::s.cole@uwtsd.ac.uk::4cd36e27-54f9-48c6-b055-92bcf3b65c01" providerId="AD" clId="Web-{016470E5-C76B-13D2-4C8B-8CEAD962E815}" dt="2020-09-02T14:07:00.204" v="16"/>
          <ac:spMkLst>
            <pc:docMk/>
            <pc:sldMk cId="2486591021" sldId="268"/>
            <ac:spMk id="70" creationId="{E1A92768-C90D-4200-8975-84CC4D4BC944}"/>
          </ac:spMkLst>
        </pc:spChg>
        <pc:spChg chg="add del">
          <ac:chgData name="Sarah Cole" userId="S::s.cole@uwtsd.ac.uk::4cd36e27-54f9-48c6-b055-92bcf3b65c01" providerId="AD" clId="Web-{016470E5-C76B-13D2-4C8B-8CEAD962E815}" dt="2020-09-02T14:07:10.032" v="20"/>
          <ac:spMkLst>
            <pc:docMk/>
            <pc:sldMk cId="2486591021" sldId="268"/>
            <ac:spMk id="71" creationId="{E1A92768-C90D-4200-8975-84CC4D4BC944}"/>
          </ac:spMkLst>
        </pc:spChg>
        <pc:spChg chg="add del">
          <ac:chgData name="Sarah Cole" userId="S::s.cole@uwtsd.ac.uk::4cd36e27-54f9-48c6-b055-92bcf3b65c01" providerId="AD" clId="Web-{016470E5-C76B-13D2-4C8B-8CEAD962E815}" dt="2020-09-02T14:06:52.751" v="12"/>
          <ac:spMkLst>
            <pc:docMk/>
            <pc:sldMk cId="2486591021" sldId="268"/>
            <ac:spMk id="72" creationId="{E1A92768-C90D-4200-8975-84CC4D4BC944}"/>
          </ac:spMkLst>
        </pc:spChg>
        <pc:spChg chg="add del">
          <ac:chgData name="Sarah Cole" userId="S::s.cole@uwtsd.ac.uk::4cd36e27-54f9-48c6-b055-92bcf3b65c01" providerId="AD" clId="Web-{016470E5-C76B-13D2-4C8B-8CEAD962E815}" dt="2020-09-02T14:07:14.703" v="22"/>
          <ac:spMkLst>
            <pc:docMk/>
            <pc:sldMk cId="2486591021" sldId="268"/>
            <ac:spMk id="73" creationId="{C7336F7B-7038-4227-BCAC-E417CC3F669D}"/>
          </ac:spMkLst>
        </pc:spChg>
        <pc:spChg chg="add del">
          <ac:chgData name="Sarah Cole" userId="S::s.cole@uwtsd.ac.uk::4cd36e27-54f9-48c6-b055-92bcf3b65c01" providerId="AD" clId="Web-{016470E5-C76B-13D2-4C8B-8CEAD962E815}" dt="2020-09-02T14:07:18.094" v="24"/>
          <ac:spMkLst>
            <pc:docMk/>
            <pc:sldMk cId="2486591021" sldId="268"/>
            <ac:spMk id="74" creationId="{ED704EFE-42E8-4C4D-AF32-312001F77215}"/>
          </ac:spMkLst>
        </pc:spChg>
        <pc:spChg chg="add del">
          <ac:chgData name="Sarah Cole" userId="S::s.cole@uwtsd.ac.uk::4cd36e27-54f9-48c6-b055-92bcf3b65c01" providerId="AD" clId="Web-{016470E5-C76B-13D2-4C8B-8CEAD962E815}" dt="2020-09-02T14:07:59.828" v="26"/>
          <ac:spMkLst>
            <pc:docMk/>
            <pc:sldMk cId="2486591021" sldId="268"/>
            <ac:spMk id="75" creationId="{E1A92768-C90D-4200-8975-84CC4D4BC944}"/>
          </ac:spMkLst>
        </pc:spChg>
        <pc:spChg chg="add">
          <ac:chgData name="Sarah Cole" userId="S::s.cole@uwtsd.ac.uk::4cd36e27-54f9-48c6-b055-92bcf3b65c01" providerId="AD" clId="Web-{016470E5-C76B-13D2-4C8B-8CEAD962E815}" dt="2020-09-02T14:08:12.906" v="27"/>
          <ac:spMkLst>
            <pc:docMk/>
            <pc:sldMk cId="2486591021" sldId="268"/>
            <ac:spMk id="76" creationId="{E1A92768-C90D-4200-8975-84CC4D4BC944}"/>
          </ac:spMkLst>
        </pc:spChg>
        <pc:picChg chg="mod ord">
          <ac:chgData name="Sarah Cole" userId="S::s.cole@uwtsd.ac.uk::4cd36e27-54f9-48c6-b055-92bcf3b65c01" providerId="AD" clId="Web-{016470E5-C76B-13D2-4C8B-8CEAD962E815}" dt="2020-09-02T14:08:12.906" v="27"/>
          <ac:picMkLst>
            <pc:docMk/>
            <pc:sldMk cId="2486591021" sldId="268"/>
            <ac:picMk id="40" creationId="{A79CC27B-04AB-C84B-94E7-FE7F939A42D5}"/>
          </ac:picMkLst>
        </pc:picChg>
        <pc:picChg chg="mod ord">
          <ac:chgData name="Sarah Cole" userId="S::s.cole@uwtsd.ac.uk::4cd36e27-54f9-48c6-b055-92bcf3b65c01" providerId="AD" clId="Web-{016470E5-C76B-13D2-4C8B-8CEAD962E815}" dt="2020-09-02T14:08:12.906" v="27"/>
          <ac:picMkLst>
            <pc:docMk/>
            <pc:sldMk cId="2486591021" sldId="268"/>
            <ac:picMk id="43" creationId="{2F3EB52A-7D3A-D74F-A989-017D4F176C41}"/>
          </ac:picMkLst>
        </pc:picChg>
        <pc:picChg chg="mod ord">
          <ac:chgData name="Sarah Cole" userId="S::s.cole@uwtsd.ac.uk::4cd36e27-54f9-48c6-b055-92bcf3b65c01" providerId="AD" clId="Web-{016470E5-C76B-13D2-4C8B-8CEAD962E815}" dt="2020-09-02T14:08:12.906" v="27"/>
          <ac:picMkLst>
            <pc:docMk/>
            <pc:sldMk cId="2486591021" sldId="268"/>
            <ac:picMk id="45" creationId="{E222BB1C-441C-1741-BDC5-338377B3819C}"/>
          </ac:picMkLst>
        </pc:picChg>
        <pc:picChg chg="mod ord">
          <ac:chgData name="Sarah Cole" userId="S::s.cole@uwtsd.ac.uk::4cd36e27-54f9-48c6-b055-92bcf3b65c01" providerId="AD" clId="Web-{016470E5-C76B-13D2-4C8B-8CEAD962E815}" dt="2020-09-02T14:08:12.906" v="27"/>
          <ac:picMkLst>
            <pc:docMk/>
            <pc:sldMk cId="2486591021" sldId="268"/>
            <ac:picMk id="47" creationId="{3D8B2B3B-19CA-1F40-B068-52CAE4FF5D40}"/>
          </ac:picMkLst>
        </pc:picChg>
        <pc:picChg chg="mod ord">
          <ac:chgData name="Sarah Cole" userId="S::s.cole@uwtsd.ac.uk::4cd36e27-54f9-48c6-b055-92bcf3b65c01" providerId="AD" clId="Web-{016470E5-C76B-13D2-4C8B-8CEAD962E815}" dt="2020-09-02T14:08:12.906" v="27"/>
          <ac:picMkLst>
            <pc:docMk/>
            <pc:sldMk cId="2486591021" sldId="268"/>
            <ac:picMk id="49" creationId="{CBCEB5C9-8FEC-0A4C-A845-8A2F679E6419}"/>
          </ac:picMkLst>
        </pc:picChg>
        <pc:picChg chg="mod ord">
          <ac:chgData name="Sarah Cole" userId="S::s.cole@uwtsd.ac.uk::4cd36e27-54f9-48c6-b055-92bcf3b65c01" providerId="AD" clId="Web-{016470E5-C76B-13D2-4C8B-8CEAD962E815}" dt="2020-09-02T14:08:12.906" v="27"/>
          <ac:picMkLst>
            <pc:docMk/>
            <pc:sldMk cId="2486591021" sldId="268"/>
            <ac:picMk id="51" creationId="{F8F2F375-B9C2-6B4A-99EF-36F844A77601}"/>
          </ac:picMkLst>
        </pc:picChg>
      </pc:sldChg>
    </pc:docChg>
  </pc:docChgLst>
  <pc:docChgLst>
    <pc:chgData name="Rebecca Crane" userId="S::rebecca.crane@uwtsd.ac.uk::b09f55a7-8da4-46cc-b8fe-3bc22a0cdf4f" providerId="AD" clId="Web-{A4F04372-AE66-3C12-87F4-2D40CB2F1EC4}"/>
    <pc:docChg chg="modSld">
      <pc:chgData name="Rebecca Crane" userId="S::rebecca.crane@uwtsd.ac.uk::b09f55a7-8da4-46cc-b8fe-3bc22a0cdf4f" providerId="AD" clId="Web-{A4F04372-AE66-3C12-87F4-2D40CB2F1EC4}" dt="2021-01-22T10:42:12.422" v="14" actId="20577"/>
      <pc:docMkLst>
        <pc:docMk/>
      </pc:docMkLst>
      <pc:sldChg chg="modSp">
        <pc:chgData name="Rebecca Crane" userId="S::rebecca.crane@uwtsd.ac.uk::b09f55a7-8da4-46cc-b8fe-3bc22a0cdf4f" providerId="AD" clId="Web-{A4F04372-AE66-3C12-87F4-2D40CB2F1EC4}" dt="2021-01-22T10:42:12.422" v="14" actId="20577"/>
        <pc:sldMkLst>
          <pc:docMk/>
          <pc:sldMk cId="1650736752" sldId="257"/>
        </pc:sldMkLst>
        <pc:spChg chg="mod">
          <ac:chgData name="Rebecca Crane" userId="S::rebecca.crane@uwtsd.ac.uk::b09f55a7-8da4-46cc-b8fe-3bc22a0cdf4f" providerId="AD" clId="Web-{A4F04372-AE66-3C12-87F4-2D40CB2F1EC4}" dt="2021-01-22T10:42:12.422" v="14" actId="20577"/>
          <ac:spMkLst>
            <pc:docMk/>
            <pc:sldMk cId="1650736752" sldId="257"/>
            <ac:spMk id="2" creationId="{B1CB8F6A-CC48-5E44-A7A6-3F1B2D9D5026}"/>
          </ac:spMkLst>
        </pc:spChg>
        <pc:spChg chg="mod">
          <ac:chgData name="Rebecca Crane" userId="S::rebecca.crane@uwtsd.ac.uk::b09f55a7-8da4-46cc-b8fe-3bc22a0cdf4f" providerId="AD" clId="Web-{A4F04372-AE66-3C12-87F4-2D40CB2F1EC4}" dt="2021-01-22T10:41:16.983" v="2" actId="20577"/>
          <ac:spMkLst>
            <pc:docMk/>
            <pc:sldMk cId="1650736752" sldId="257"/>
            <ac:spMk id="3" creationId="{D51E9712-99AE-6D42-BCDF-429E7B1551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7/28/2021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6</a:t>
            </a:fld>
            <a:endParaRPr lang="en-US"/>
          </a:p>
        </p:txBody>
      </p:sp>
    </p:spTree>
    <p:extLst>
      <p:ext uri="{BB962C8B-B14F-4D97-AF65-F5344CB8AC3E}">
        <p14:creationId xmlns:p14="http://schemas.microsoft.com/office/powerpoint/2010/main" val="266265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1034411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2760902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mailto:SU.Data@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SU.Data@uwtsd.ac.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5091307" y="3243813"/>
            <a:ext cx="6363855" cy="1107996"/>
          </a:xfrm>
          <a:prstGeom prst="rect">
            <a:avLst/>
          </a:prstGeom>
          <a:noFill/>
        </p:spPr>
        <p:txBody>
          <a:bodyPr wrap="square" rtlCol="0">
            <a:spAutoFit/>
          </a:bodyPr>
          <a:lstStyle/>
          <a:p>
            <a:r>
              <a:rPr lang="en-GB" sz="6600" dirty="0" smtClean="0">
                <a:latin typeface="Aileron Heavy" panose="00000A00000000000000" pitchFamily="50" charset="0"/>
              </a:rPr>
              <a:t>GDPR Training</a:t>
            </a:r>
            <a:endParaRPr lang="en-GB" sz="6600" dirty="0">
              <a:latin typeface="Aileron Heavy" panose="00000A00000000000000" pitchFamily="50"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 y="2285260"/>
            <a:ext cx="4572000" cy="3267075"/>
          </a:xfrm>
          <a:prstGeom prst="rect">
            <a:avLst/>
          </a:prstGeom>
        </p:spPr>
      </p:pic>
    </p:spTree>
    <p:extLst>
      <p:ext uri="{BB962C8B-B14F-4D97-AF65-F5344CB8AC3E}">
        <p14:creationId xmlns:p14="http://schemas.microsoft.com/office/powerpoint/2010/main" val="389376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937164" y="2438400"/>
            <a:ext cx="6287875" cy="2062103"/>
          </a:xfrm>
          <a:prstGeom prst="rect">
            <a:avLst/>
          </a:prstGeom>
          <a:noFill/>
        </p:spPr>
        <p:txBody>
          <a:bodyPr wrap="none" rtlCol="0">
            <a:spAutoFit/>
          </a:bodyPr>
          <a:lstStyle/>
          <a:p>
            <a:r>
              <a:rPr lang="en-GB" sz="3200" dirty="0" smtClean="0">
                <a:solidFill>
                  <a:schemeClr val="bg1"/>
                </a:solidFill>
                <a:latin typeface="Aileron Bold" panose="00000800000000000000" pitchFamily="50" charset="0"/>
              </a:rPr>
              <a:t>What we will cover:</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What is GDPR</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What does this mean for you?</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Top Tips</a:t>
            </a:r>
          </a:p>
        </p:txBody>
      </p:sp>
    </p:spTree>
    <p:extLst>
      <p:ext uri="{BB962C8B-B14F-4D97-AF65-F5344CB8AC3E}">
        <p14:creationId xmlns:p14="http://schemas.microsoft.com/office/powerpoint/2010/main" val="3544687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537527" y="979055"/>
            <a:ext cx="3671198" cy="707886"/>
          </a:xfrm>
          <a:prstGeom prst="rect">
            <a:avLst/>
          </a:prstGeom>
          <a:noFill/>
        </p:spPr>
        <p:txBody>
          <a:bodyPr wrap="none" rtlCol="0">
            <a:spAutoFit/>
          </a:bodyPr>
          <a:lstStyle/>
          <a:p>
            <a:r>
              <a:rPr lang="en-GB" sz="4000" dirty="0" smtClean="0">
                <a:latin typeface="Aileron SemiBold" panose="00000700000000000000" pitchFamily="50" charset="0"/>
              </a:rPr>
              <a:t>What is GDPR?</a:t>
            </a:r>
            <a:endParaRPr lang="en-GB" sz="4000" dirty="0">
              <a:latin typeface="Aileron SemiBold" panose="00000700000000000000" pitchFamily="50" charset="0"/>
            </a:endParaRPr>
          </a:p>
        </p:txBody>
      </p:sp>
      <p:sp>
        <p:nvSpPr>
          <p:cNvPr id="4" name="TextBox 3"/>
          <p:cNvSpPr txBox="1"/>
          <p:nvPr/>
        </p:nvSpPr>
        <p:spPr>
          <a:xfrm>
            <a:off x="1080654" y="2164108"/>
            <a:ext cx="8719128" cy="4031873"/>
          </a:xfrm>
          <a:prstGeom prst="rect">
            <a:avLst/>
          </a:prstGeom>
          <a:noFill/>
        </p:spPr>
        <p:txBody>
          <a:bodyPr wrap="square" rtlCol="0">
            <a:spAutoFit/>
          </a:bodyPr>
          <a:lstStyle/>
          <a:p>
            <a:r>
              <a:rPr lang="en-GB" sz="3200" dirty="0" smtClean="0">
                <a:latin typeface="Aileron Light" panose="00000400000000000000" pitchFamily="50" charset="0"/>
              </a:rPr>
              <a:t>The General Data Protection Regulation (GDPR) is a privacy and security law which imposes obligations onto organisations anywhere, so long as they target or collect data related to people in the EU. It ensures that companies and people who hold Personal Data keep it safe and secure. Otherwise they risk huge fines and other severe penalties.</a:t>
            </a:r>
            <a:endParaRPr lang="en-GB" sz="3200" dirty="0">
              <a:latin typeface="Aileron Light" panose="00000400000000000000" pitchFamily="50" charset="0"/>
            </a:endParaRPr>
          </a:p>
        </p:txBody>
      </p:sp>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p:txBody>
          <a:bodyPr/>
          <a:lstStyle/>
          <a:p>
            <a:pPr marL="0" indent="0">
              <a:buNone/>
            </a:pPr>
            <a:r>
              <a:rPr lang="en-GB" dirty="0" smtClean="0">
                <a:latin typeface="Aileron Light" panose="00000400000000000000" pitchFamily="50" charset="0"/>
              </a:rPr>
              <a:t>Personal data is any information from which an individual can be identified or is identifiable, it can include a persons: </a:t>
            </a:r>
          </a:p>
          <a:p>
            <a:r>
              <a:rPr lang="en-GB" dirty="0" smtClean="0">
                <a:latin typeface="Aileron Light" panose="00000400000000000000" pitchFamily="50" charset="0"/>
              </a:rPr>
              <a:t>Name</a:t>
            </a:r>
          </a:p>
          <a:p>
            <a:r>
              <a:rPr lang="en-GB" dirty="0" smtClean="0">
                <a:latin typeface="Aileron Light" panose="00000400000000000000" pitchFamily="50" charset="0"/>
              </a:rPr>
              <a:t>Student ID</a:t>
            </a:r>
            <a:endParaRPr lang="en-GB" dirty="0">
              <a:latin typeface="Aileron Light" panose="00000400000000000000" pitchFamily="50" charset="0"/>
            </a:endParaRPr>
          </a:p>
          <a:p>
            <a:r>
              <a:rPr lang="en-GB" dirty="0" smtClean="0">
                <a:latin typeface="Aileron Light" panose="00000400000000000000" pitchFamily="50" charset="0"/>
              </a:rPr>
              <a:t>Email</a:t>
            </a:r>
          </a:p>
          <a:p>
            <a:r>
              <a:rPr lang="en-GB" dirty="0" smtClean="0">
                <a:latin typeface="Aileron Light" panose="00000400000000000000" pitchFamily="50" charset="0"/>
              </a:rPr>
              <a:t>Phone number</a:t>
            </a:r>
          </a:p>
          <a:p>
            <a:r>
              <a:rPr lang="en-GB" dirty="0" smtClean="0">
                <a:latin typeface="Aileron Light" panose="00000400000000000000" pitchFamily="50" charset="0"/>
              </a:rPr>
              <a:t>Address</a:t>
            </a:r>
          </a:p>
          <a:p>
            <a:r>
              <a:rPr lang="en-GB" dirty="0" smtClean="0">
                <a:latin typeface="Aileron Light" panose="00000400000000000000" pitchFamily="50" charset="0"/>
              </a:rPr>
              <a:t>Much more </a:t>
            </a:r>
            <a:endParaRPr lang="en-GB" dirty="0">
              <a:latin typeface="Aileron Light" panose="00000400000000000000" pitchFamily="50" charset="0"/>
            </a:endParaRPr>
          </a:p>
        </p:txBody>
      </p:sp>
      <p:sp>
        <p:nvSpPr>
          <p:cNvPr id="8" name="TextBox 7"/>
          <p:cNvSpPr txBox="1"/>
          <p:nvPr/>
        </p:nvSpPr>
        <p:spPr>
          <a:xfrm>
            <a:off x="3389745" y="683492"/>
            <a:ext cx="5553123" cy="707886"/>
          </a:xfrm>
          <a:prstGeom prst="rect">
            <a:avLst/>
          </a:prstGeom>
          <a:noFill/>
        </p:spPr>
        <p:txBody>
          <a:bodyPr wrap="none" rtlCol="0">
            <a:spAutoFit/>
          </a:bodyPr>
          <a:lstStyle/>
          <a:p>
            <a:r>
              <a:rPr lang="en-GB" sz="4000" dirty="0" smtClean="0">
                <a:latin typeface="Aileron SemiBold" panose="00000700000000000000" pitchFamily="50" charset="0"/>
              </a:rPr>
              <a:t>What is Personal Data?</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762662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4B1817-333C-8447-B2DA-B9CD3E4FB91A}"/>
              </a:ext>
            </a:extLst>
          </p:cNvPr>
          <p:cNvSpPr/>
          <p:nvPr/>
        </p:nvSpPr>
        <p:spPr>
          <a:xfrm>
            <a:off x="1" y="0"/>
            <a:ext cx="12191999"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334327" y="436702"/>
            <a:ext cx="4716099" cy="707886"/>
          </a:xfrm>
          <a:prstGeom prst="rect">
            <a:avLst/>
          </a:prstGeom>
          <a:noFill/>
        </p:spPr>
        <p:txBody>
          <a:bodyPr wrap="none" rtlCol="0">
            <a:spAutoFit/>
          </a:bodyPr>
          <a:lstStyle/>
          <a:p>
            <a:r>
              <a:rPr lang="en-GB" sz="4000" dirty="0" smtClean="0">
                <a:latin typeface="Aileron SemiBold" panose="00000700000000000000" pitchFamily="50" charset="0"/>
              </a:rPr>
              <a:t>What must you do?</a:t>
            </a:r>
            <a:endParaRPr lang="en-GB" sz="4000" dirty="0">
              <a:latin typeface="Aileron SemiBold" panose="00000700000000000000" pitchFamily="50" charset="0"/>
            </a:endParaRPr>
          </a:p>
        </p:txBody>
      </p:sp>
      <p:sp>
        <p:nvSpPr>
          <p:cNvPr id="5" name="Content Placeholder 3"/>
          <p:cNvSpPr>
            <a:spLocks noGrp="1"/>
          </p:cNvSpPr>
          <p:nvPr>
            <p:ph idx="1"/>
          </p:nvPr>
        </p:nvSpPr>
        <p:spPr>
          <a:xfrm>
            <a:off x="838200" y="1825625"/>
            <a:ext cx="10515600" cy="4351338"/>
          </a:xfrm>
        </p:spPr>
        <p:txBody>
          <a:bodyPr/>
          <a:lstStyle/>
          <a:p>
            <a:pPr marL="0" indent="0">
              <a:buNone/>
            </a:pPr>
            <a:r>
              <a:rPr lang="en-GB" dirty="0" smtClean="0">
                <a:latin typeface="Aileron Light" panose="00000400000000000000" pitchFamily="50" charset="0"/>
              </a:rPr>
              <a:t>Here’s just a few things you must do with personal data under GDPR</a:t>
            </a:r>
          </a:p>
          <a:p>
            <a:pPr marL="0" indent="0">
              <a:buNone/>
            </a:pPr>
            <a:endParaRPr lang="en-GB" dirty="0">
              <a:latin typeface="Aileron Light" panose="00000400000000000000" pitchFamily="50" charset="0"/>
            </a:endParaRPr>
          </a:p>
          <a:p>
            <a:r>
              <a:rPr lang="en-GB" dirty="0" smtClean="0">
                <a:latin typeface="Aileron Light" panose="00000400000000000000" pitchFamily="50" charset="0"/>
              </a:rPr>
              <a:t>Ensure personal data is secured behind some form of physical and digital </a:t>
            </a:r>
            <a:r>
              <a:rPr lang="en-GB" dirty="0" smtClean="0">
                <a:latin typeface="Aileron Light" panose="00000400000000000000" pitchFamily="50" charset="0"/>
              </a:rPr>
              <a:t>security </a:t>
            </a:r>
            <a:r>
              <a:rPr lang="en-GB" dirty="0" smtClean="0">
                <a:latin typeface="Aileron Light" panose="00000400000000000000" pitchFamily="50" charset="0"/>
              </a:rPr>
              <a:t>(you can access your membership list via the SU website and should not have any other records)</a:t>
            </a:r>
          </a:p>
          <a:p>
            <a:r>
              <a:rPr lang="en-GB" dirty="0" smtClean="0">
                <a:latin typeface="Aileron Light" panose="00000400000000000000" pitchFamily="50" charset="0"/>
              </a:rPr>
              <a:t>Not release data to a third party, such as sponsors, without explicit consent of the people whose data it is</a:t>
            </a:r>
          </a:p>
          <a:p>
            <a:r>
              <a:rPr lang="en-GB" dirty="0" smtClean="0">
                <a:latin typeface="Aileron Light" panose="00000400000000000000" pitchFamily="50" charset="0"/>
              </a:rPr>
              <a:t>Delete or destroy personal data securely when its purpose is served e.g. event attendance sheets</a:t>
            </a:r>
            <a:endParaRPr lang="en-GB" dirty="0">
              <a:latin typeface="Aileron Light" panose="00000400000000000000" pitchFamily="50" charset="0"/>
            </a:endParaRPr>
          </a:p>
        </p:txBody>
      </p:sp>
    </p:spTree>
    <p:extLst>
      <p:ext uri="{BB962C8B-B14F-4D97-AF65-F5344CB8AC3E}">
        <p14:creationId xmlns:p14="http://schemas.microsoft.com/office/powerpoint/2010/main" val="147495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p:txBody>
          <a:bodyPr/>
          <a:lstStyle/>
          <a:p>
            <a:r>
              <a:rPr lang="en-GB" dirty="0" smtClean="0">
                <a:latin typeface="Aileron Light" panose="00000400000000000000" pitchFamily="50" charset="0"/>
              </a:rPr>
              <a:t>You are entirely responsible for complying with GDPR</a:t>
            </a:r>
          </a:p>
          <a:p>
            <a:r>
              <a:rPr lang="en-GB" dirty="0" smtClean="0">
                <a:latin typeface="Aileron Light" panose="00000400000000000000" pitchFamily="50" charset="0"/>
              </a:rPr>
              <a:t>You should only collect, hold and use personal data that you have good reason to have in the first place (e.g. trip attendance)</a:t>
            </a:r>
          </a:p>
          <a:p>
            <a:r>
              <a:rPr lang="en-GB" dirty="0" smtClean="0">
                <a:latin typeface="Aileron Light" panose="00000400000000000000" pitchFamily="50" charset="0"/>
              </a:rPr>
              <a:t>You should only collect, hold or use personal data if you have the consent of the person in question</a:t>
            </a:r>
          </a:p>
          <a:p>
            <a:r>
              <a:rPr lang="en-GB" dirty="0" smtClean="0">
                <a:latin typeface="Aileron Light" panose="00000400000000000000" pitchFamily="50" charset="0"/>
              </a:rPr>
              <a:t>You should only use personal data for explicit reasons that led to you being given it (e.g. carrying out group activities)</a:t>
            </a:r>
          </a:p>
          <a:p>
            <a:r>
              <a:rPr lang="en-GB" dirty="0" smtClean="0">
                <a:latin typeface="Aileron Light" panose="00000400000000000000" pitchFamily="50" charset="0"/>
              </a:rPr>
              <a:t>You should only use data that you know to be accurate and up to date</a:t>
            </a:r>
            <a:endParaRPr lang="en-GB" dirty="0">
              <a:latin typeface="Aileron Light" panose="00000400000000000000" pitchFamily="50" charset="0"/>
            </a:endParaRPr>
          </a:p>
        </p:txBody>
      </p:sp>
      <p:sp>
        <p:nvSpPr>
          <p:cNvPr id="8" name="TextBox 7"/>
          <p:cNvSpPr txBox="1"/>
          <p:nvPr/>
        </p:nvSpPr>
        <p:spPr>
          <a:xfrm>
            <a:off x="1043709" y="390520"/>
            <a:ext cx="9831730" cy="707886"/>
          </a:xfrm>
          <a:prstGeom prst="rect">
            <a:avLst/>
          </a:prstGeom>
          <a:noFill/>
        </p:spPr>
        <p:txBody>
          <a:bodyPr wrap="none" rtlCol="0">
            <a:spAutoFit/>
          </a:bodyPr>
          <a:lstStyle/>
          <a:p>
            <a:r>
              <a:rPr lang="en-GB" sz="4000" dirty="0" smtClean="0">
                <a:latin typeface="Aileron SemiBold" panose="00000700000000000000" pitchFamily="50" charset="0"/>
              </a:rPr>
              <a:t>What does this mean for student groups?</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31335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EBF87945-A001-489F-9D9B-7D9435F0B9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D4BB9C4-EF3D-4F83-9A14-623C0AB158F9}"/>
              </a:ext>
            </a:extLst>
          </p:cNvPr>
          <p:cNvSpPr>
            <a:spLocks noGrp="1"/>
          </p:cNvSpPr>
          <p:nvPr>
            <p:ph type="title"/>
          </p:nvPr>
        </p:nvSpPr>
        <p:spPr>
          <a:xfrm>
            <a:off x="551330" y="352135"/>
            <a:ext cx="11098304" cy="1782761"/>
          </a:xfrm>
          <a:solidFill>
            <a:srgbClr val="4E189A"/>
          </a:solidFill>
        </p:spPr>
        <p:txBody>
          <a:bodyPr vert="horz" lIns="91440" tIns="45720" rIns="91440" bIns="45720" rtlCol="0" anchor="ctr">
            <a:normAutofit/>
          </a:bodyPr>
          <a:lstStyle/>
          <a:p>
            <a:r>
              <a:rPr lang="en-US" b="1" dirty="0" smtClean="0">
                <a:solidFill>
                  <a:schemeClr val="bg1"/>
                </a:solidFill>
                <a:latin typeface="Avenir Next LT Pro"/>
              </a:rPr>
              <a:t>Top Tips for dealing with personal data</a:t>
            </a:r>
            <a:endParaRPr lang="en-US" b="1" dirty="0">
              <a:solidFill>
                <a:schemeClr val="bg1"/>
              </a:solidFill>
              <a:latin typeface="Avenir Next LT Pro"/>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3"/>
          <p:cNvSpPr>
            <a:spLocks noGrp="1"/>
          </p:cNvSpPr>
          <p:nvPr>
            <p:ph idx="1"/>
          </p:nvPr>
        </p:nvSpPr>
        <p:spPr>
          <a:xfrm>
            <a:off x="548639" y="2407516"/>
            <a:ext cx="11100816" cy="4351338"/>
          </a:xfrm>
        </p:spPr>
        <p:txBody>
          <a:bodyPr>
            <a:normAutofit/>
          </a:bodyPr>
          <a:lstStyle/>
          <a:p>
            <a:r>
              <a:rPr lang="en-GB" dirty="0" smtClean="0">
                <a:latin typeface="Aileron Light" panose="00000400000000000000" pitchFamily="50" charset="0"/>
              </a:rPr>
              <a:t>When destroying data, use an online programme or shred any physical sheets</a:t>
            </a:r>
          </a:p>
          <a:p>
            <a:r>
              <a:rPr lang="en-GB" dirty="0" smtClean="0">
                <a:latin typeface="Aileron Light" panose="00000400000000000000" pitchFamily="50" charset="0"/>
              </a:rPr>
              <a:t>When emailing members use the BCC function</a:t>
            </a:r>
          </a:p>
          <a:p>
            <a:r>
              <a:rPr lang="en-GB" dirty="0" smtClean="0">
                <a:latin typeface="Aileron Light" panose="00000400000000000000" pitchFamily="50" charset="0"/>
              </a:rPr>
              <a:t>Use online forms rather than spreadsheets or pen/paper for sign ups </a:t>
            </a:r>
          </a:p>
          <a:p>
            <a:endParaRPr lang="en-GB" dirty="0">
              <a:latin typeface="Aileron Light" panose="00000400000000000000" pitchFamily="50" charset="0"/>
            </a:endParaRPr>
          </a:p>
          <a:p>
            <a:endParaRPr lang="en-GB" dirty="0" smtClean="0">
              <a:latin typeface="Aileron Light" panose="00000400000000000000" pitchFamily="50" charset="0"/>
            </a:endParaRPr>
          </a:p>
          <a:p>
            <a:pPr marL="0" indent="0">
              <a:buNone/>
            </a:pPr>
            <a:r>
              <a:rPr lang="en-GB" dirty="0" smtClean="0">
                <a:latin typeface="Aileron Light" panose="00000400000000000000" pitchFamily="50" charset="0"/>
              </a:rPr>
              <a:t>In the event of a suspected serious data breach you must immediately contact our GDPR officer giving full details of what has </a:t>
            </a:r>
            <a:r>
              <a:rPr lang="en-GB" dirty="0">
                <a:latin typeface="Aileron Light" panose="00000400000000000000" pitchFamily="50" charset="0"/>
              </a:rPr>
              <a:t>happened </a:t>
            </a:r>
            <a:r>
              <a:rPr lang="en-GB" dirty="0" smtClean="0">
                <a:latin typeface="Aileron Light" panose="00000400000000000000" pitchFamily="50" charset="0"/>
                <a:hlinkClick r:id="rId3"/>
              </a:rPr>
              <a:t>SU.Data@uwtsd.ac.uk</a:t>
            </a:r>
            <a:r>
              <a:rPr lang="en-GB" dirty="0" smtClean="0">
                <a:latin typeface="Aileron Light" panose="00000400000000000000" pitchFamily="50" charset="0"/>
              </a:rPr>
              <a:t> as well as your Opportunities Coordinator</a:t>
            </a:r>
            <a:endParaRPr lang="en-GB" dirty="0">
              <a:latin typeface="Aileron Light" panose="00000400000000000000" pitchFamily="50" charset="0"/>
            </a:endParaRPr>
          </a:p>
        </p:txBody>
      </p:sp>
    </p:spTree>
    <p:extLst>
      <p:ext uri="{BB962C8B-B14F-4D97-AF65-F5344CB8AC3E}">
        <p14:creationId xmlns:p14="http://schemas.microsoft.com/office/powerpoint/2010/main" val="110741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5">
            <a:extLst>
              <a:ext uri="{FF2B5EF4-FFF2-40B4-BE49-F238E27FC236}">
                <a16:creationId xmlns:a16="http://schemas.microsoft.com/office/drawing/2014/main" id="{87CC2527-562A-4F69-B487-4371E5B243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7" name="Straight Connector 16">
            <a:extLst>
              <a:ext uri="{FF2B5EF4-FFF2-40B4-BE49-F238E27FC236}">
                <a16:creationId xmlns:a16="http://schemas.microsoft.com/office/drawing/2014/main" id="{BCDAEC91-5BCE-4B55-9CC0-43EF94CB734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t>Things to remember	</a:t>
            </a:r>
            <a:endParaRPr lang="en-GB" dirty="0"/>
          </a:p>
        </p:txBody>
      </p:sp>
      <p:sp>
        <p:nvSpPr>
          <p:cNvPr id="3" name="Content Placeholder 2"/>
          <p:cNvSpPr>
            <a:spLocks noGrp="1"/>
          </p:cNvSpPr>
          <p:nvPr>
            <p:ph idx="1"/>
          </p:nvPr>
        </p:nvSpPr>
        <p:spPr>
          <a:xfrm>
            <a:off x="838199" y="1825625"/>
            <a:ext cx="10614891" cy="2711243"/>
          </a:xfrm>
        </p:spPr>
        <p:txBody>
          <a:bodyPr/>
          <a:lstStyle/>
          <a:p>
            <a:r>
              <a:rPr lang="en-GB" dirty="0" smtClean="0"/>
              <a:t>Do not sign up members in any other way than the website</a:t>
            </a:r>
          </a:p>
          <a:p>
            <a:r>
              <a:rPr lang="en-GB" dirty="0" smtClean="0"/>
              <a:t>If you’re stuck, contact the SU</a:t>
            </a:r>
            <a:endParaRPr lang="en-GB" dirty="0"/>
          </a:p>
          <a:p>
            <a:r>
              <a:rPr lang="en-GB" dirty="0" smtClean="0"/>
              <a:t>If you’re worried about a data </a:t>
            </a:r>
            <a:r>
              <a:rPr lang="en-GB" dirty="0"/>
              <a:t>breach contact </a:t>
            </a:r>
            <a:r>
              <a:rPr lang="en-GB" dirty="0" smtClean="0">
                <a:hlinkClick r:id="rId3"/>
              </a:rPr>
              <a:t>SU.Data@uwtsd.ac.uk</a:t>
            </a:r>
            <a:endParaRPr lang="en-GB" dirty="0" smtClean="0"/>
          </a:p>
          <a:p>
            <a:r>
              <a:rPr lang="en-GB" b="1" dirty="0" smtClean="0"/>
              <a:t>Do not sign up members in any other way than the website</a:t>
            </a:r>
            <a:endParaRPr lang="en-GB" b="1" dirty="0"/>
          </a:p>
        </p:txBody>
      </p:sp>
    </p:spTree>
    <p:extLst>
      <p:ext uri="{BB962C8B-B14F-4D97-AF65-F5344CB8AC3E}">
        <p14:creationId xmlns:p14="http://schemas.microsoft.com/office/powerpoint/2010/main" val="3820294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B20151-6644-46DB-AF80-1B5A6C07FEA6}">
  <ds:schemaRefs>
    <ds:schemaRef ds:uri="http://purl.org/dc/terms/"/>
    <ds:schemaRef ds:uri="5b2a2d34-0285-43f9-9aa2-946ee255fe48"/>
    <ds:schemaRef ds:uri="http://www.w3.org/XML/1998/namespace"/>
    <ds:schemaRef ds:uri="e7248ab6-56ee-45eb-9b7f-1ee7019cb7d5"/>
    <ds:schemaRef ds:uri="http://purl.org/dc/dcmitype/"/>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9CF7206F-2F9A-49EE-9795-B549217917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TotalTime>
  <Words>847</Words>
  <Application>Microsoft Office PowerPoint</Application>
  <PresentationFormat>Widescreen</PresentationFormat>
  <Paragraphs>102</Paragraphs>
  <Slides>8</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Aileron Bold</vt:lpstr>
      <vt:lpstr>Aileron Heavy</vt:lpstr>
      <vt:lpstr>Aileron Light</vt:lpstr>
      <vt:lpstr>Aileron SemiBold</vt:lpstr>
      <vt:lpstr>Arial</vt:lpstr>
      <vt:lpstr>Avenir Next LT Pro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Top Tips for dealing with personal data</vt:lpstr>
      <vt:lpstr>Things to remember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lastModifiedBy>Laura-Cait Driscoll</cp:lastModifiedBy>
  <cp:revision>371</cp:revision>
  <dcterms:created xsi:type="dcterms:W3CDTF">2020-09-02T10:14:26Z</dcterms:created>
  <dcterms:modified xsi:type="dcterms:W3CDTF">2021-07-28T10:24:39Z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