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2E9879-64FB-06B7-7FFF-C683BE64843F}" v="1422" dt="2026-02-15T18:48:54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52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989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599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236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08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572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6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633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444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846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6236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0946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6723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4083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7498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5421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829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127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3420" y="1035011"/>
            <a:ext cx="8574622" cy="2616199"/>
          </a:xfrm>
        </p:spPr>
        <p:txBody>
          <a:bodyPr/>
          <a:lstStyle/>
          <a:p>
            <a:r>
              <a:rPr lang="en-GB" dirty="0"/>
              <a:t>Banso Kang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15775"/>
            <a:ext cx="9144000" cy="26190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Student Number: 2441756</a:t>
            </a:r>
          </a:p>
          <a:p>
            <a:r>
              <a:rPr lang="en-GB" dirty="0"/>
              <a:t>Module Code: LCHS4010</a:t>
            </a:r>
          </a:p>
          <a:p>
            <a:r>
              <a:rPr lang="en-GB" dirty="0"/>
              <a:t>Assessment: Presentation</a:t>
            </a:r>
          </a:p>
          <a:p>
            <a:r>
              <a:rPr lang="en-GB" dirty="0"/>
              <a:t>Lecturers name: Alice Clayton</a:t>
            </a:r>
          </a:p>
          <a:p>
            <a:r>
              <a:rPr lang="en-GB" dirty="0"/>
              <a:t>Date: 16 February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852FC-4F5F-D43C-0E60-C414F323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6160C-38D6-A887-75EC-029574119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436961"/>
            <a:ext cx="10018713" cy="31242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My presentations goal is to set up a community support plan for Jennys case study. </a:t>
            </a:r>
          </a:p>
          <a:p>
            <a:pPr marL="0" indent="0">
              <a:buNone/>
            </a:pPr>
            <a:r>
              <a:rPr lang="en-GB" dirty="0"/>
              <a:t>An overview of Jennys case:</a:t>
            </a:r>
          </a:p>
          <a:p>
            <a:pPr marL="457200" indent="-457200"/>
            <a:r>
              <a:rPr lang="en-GB" sz="2600" dirty="0"/>
              <a:t>Jenny is 16 years old and has been caring for her mother for the last 5 years</a:t>
            </a:r>
          </a:p>
          <a:p>
            <a:pPr marL="457200" indent="-457200"/>
            <a:r>
              <a:rPr lang="en-GB" sz="2600" dirty="0"/>
              <a:t>Her mother has mobility issues, memory problems and a low mood</a:t>
            </a:r>
          </a:p>
          <a:p>
            <a:pPr marL="457200" indent="-457200"/>
            <a:r>
              <a:rPr lang="en-GB" sz="2600" dirty="0"/>
              <a:t>Jennys responsibilities are cooking, cleaning, shopping and admin tasks</a:t>
            </a:r>
          </a:p>
          <a:p>
            <a:pPr marL="457200" indent="-457200"/>
            <a:r>
              <a:rPr lang="en-GB" sz="2600" dirty="0"/>
              <a:t> In previous years Jennys father passed away and has impacted the         dynamics of the family</a:t>
            </a:r>
            <a:endParaRPr lang="en-US" sz="2600" dirty="0"/>
          </a:p>
          <a:p>
            <a:pPr marL="457200" indent="-457200"/>
            <a:endParaRPr lang="en-GB" sz="3000" dirty="0"/>
          </a:p>
          <a:p>
            <a:pPr marL="457200" indent="-457200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8128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39A61-CC7D-0900-ED52-84910A820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Bowlby's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E79B0-1875-970D-4B47-857F917C3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dirty="0"/>
              <a:t>I will give a general overview of the Attachment theory </a:t>
            </a:r>
          </a:p>
          <a:p>
            <a:pPr marL="457200" indent="-457200"/>
            <a:r>
              <a:rPr lang="en-GB" dirty="0"/>
              <a:t>I will outline the main ideas and arguments of this theory in detail</a:t>
            </a:r>
          </a:p>
          <a:p>
            <a:pPr marL="457200" indent="-457200"/>
            <a:r>
              <a:rPr lang="en-GB" dirty="0"/>
              <a:t>I will identify and explain the main concepts of this theory</a:t>
            </a:r>
          </a:p>
          <a:p>
            <a:pPr marL="457200" indent="-457200"/>
            <a:r>
              <a:rPr lang="en-GB" dirty="0"/>
              <a:t>I  will summarise how the main key concepts and ideas of this theory are relevant to Jennys case</a:t>
            </a:r>
          </a:p>
          <a:p>
            <a:pPr marL="457200" indent="-457200"/>
            <a:r>
              <a:rPr lang="en-GB" dirty="0"/>
              <a:t>I will explain the how it has impacted Jennys wellbeing and development as a teenager</a:t>
            </a:r>
          </a:p>
          <a:p>
            <a:pPr marL="457200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65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710FA-6CCD-360B-31D2-4C9CB6FA3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Bowlby's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CEBEE-706D-587A-9740-8F9C83862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How these affect Jenny's experience</a:t>
            </a:r>
          </a:p>
          <a:p>
            <a:pPr marL="457200" indent="-457200"/>
            <a:r>
              <a:rPr lang="en-GB" dirty="0"/>
              <a:t>Trust and security</a:t>
            </a:r>
          </a:p>
          <a:p>
            <a:pPr marL="457200" indent="-457200"/>
            <a:r>
              <a:rPr lang="en-GB" dirty="0"/>
              <a:t>Emotional regulation</a:t>
            </a:r>
          </a:p>
          <a:p>
            <a:pPr marL="457200" indent="-457200"/>
            <a:r>
              <a:rPr lang="en-GB" dirty="0"/>
              <a:t>Relationships and boundaries</a:t>
            </a:r>
          </a:p>
          <a:p>
            <a:pPr marL="457200" indent="-457200"/>
            <a:r>
              <a:rPr lang="en-GB" dirty="0"/>
              <a:t>Self-worth</a:t>
            </a:r>
          </a:p>
          <a:p>
            <a:pPr marL="457200" indent="-457200"/>
            <a:r>
              <a:rPr lang="en-GB" dirty="0"/>
              <a:t>Stress and coping</a:t>
            </a:r>
          </a:p>
          <a:p>
            <a:pPr marL="457200" indent="-457200"/>
            <a:r>
              <a:rPr lang="en-GB" dirty="0"/>
              <a:t>Safety and Identity</a:t>
            </a:r>
          </a:p>
        </p:txBody>
      </p:sp>
    </p:spTree>
    <p:extLst>
      <p:ext uri="{BB962C8B-B14F-4D97-AF65-F5344CB8AC3E}">
        <p14:creationId xmlns:p14="http://schemas.microsoft.com/office/powerpoint/2010/main" val="3428162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379DB-8EE1-7773-E8B7-3B52FF393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31BC-6168-8A22-43DC-60A5B2FC2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436961"/>
            <a:ext cx="10018713" cy="31242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Biological influences</a:t>
            </a:r>
            <a:endParaRPr lang="en-US" dirty="0"/>
          </a:p>
          <a:p>
            <a:r>
              <a:rPr lang="en-GB" dirty="0"/>
              <a:t>Adolescent brain development</a:t>
            </a:r>
          </a:p>
          <a:p>
            <a:r>
              <a:rPr lang="en-GB" dirty="0"/>
              <a:t>Stress responses (hormones)</a:t>
            </a:r>
          </a:p>
          <a:p>
            <a:r>
              <a:rPr lang="en-GB" dirty="0"/>
              <a:t>Environmental influences</a:t>
            </a:r>
          </a:p>
          <a:p>
            <a:r>
              <a:rPr lang="en-GB" dirty="0"/>
              <a:t>Caring responsibilities</a:t>
            </a:r>
          </a:p>
          <a:p>
            <a:r>
              <a:rPr lang="en-GB" dirty="0"/>
              <a:t>Social isolation</a:t>
            </a:r>
          </a:p>
          <a:p>
            <a:r>
              <a:rPr lang="en-GB" dirty="0"/>
              <a:t>Family mental health</a:t>
            </a:r>
          </a:p>
          <a:p>
            <a:r>
              <a:rPr lang="en-GB" dirty="0"/>
              <a:t>Socioeconomic pressure</a:t>
            </a:r>
          </a:p>
        </p:txBody>
      </p:sp>
    </p:spTree>
    <p:extLst>
      <p:ext uri="{BB962C8B-B14F-4D97-AF65-F5344CB8AC3E}">
        <p14:creationId xmlns:p14="http://schemas.microsoft.com/office/powerpoint/2010/main" val="570212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FA1E5-D54D-BAA5-0BFE-626DD1181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Eriksons psychosocial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FDEDE-BEF2-6B32-5720-2F3655277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dirty="0"/>
              <a:t>There are 8 stages of the human development during a human lifespan</a:t>
            </a:r>
            <a:endParaRPr lang="en-US"/>
          </a:p>
          <a:p>
            <a:pPr marL="457200" indent="-457200"/>
            <a:r>
              <a:rPr lang="en-GB" dirty="0"/>
              <a:t>The fifth stage is most relevant, being at ages 12 to 18</a:t>
            </a:r>
          </a:p>
          <a:p>
            <a:pPr marL="457200" indent="-457200"/>
            <a:r>
              <a:rPr lang="en-GB" dirty="0"/>
              <a:t>I will explain how identity vs role confusion is relevant Jennys situation</a:t>
            </a:r>
          </a:p>
          <a:p>
            <a:pPr marL="457200" indent="-457200"/>
            <a:r>
              <a:rPr lang="en-GB" dirty="0"/>
              <a:t>How does Eriksons theory apply to Jennys case study</a:t>
            </a:r>
          </a:p>
          <a:p>
            <a:pPr marL="457200" indent="-457200"/>
            <a:endParaRPr lang="en-GB" dirty="0"/>
          </a:p>
          <a:p>
            <a:pPr marL="457200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097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1D38F-622D-807A-E354-C0CD51034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4D3E5-79F0-E891-A14D-600D08751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An overall judgement about this theory </a:t>
            </a:r>
            <a:endParaRPr lang="en-US" dirty="0"/>
          </a:p>
          <a:p>
            <a:r>
              <a:rPr lang="en-US" dirty="0"/>
              <a:t>Explaining why this theory is essential in understanding Jennys case</a:t>
            </a:r>
            <a:endParaRPr lang="en-GB" dirty="0"/>
          </a:p>
          <a:p>
            <a:r>
              <a:rPr lang="en-GB" dirty="0"/>
              <a:t>Usefulness of psychology in health and social care</a:t>
            </a:r>
            <a:endParaRPr lang="en-GB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045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5BC86-38E5-897C-4087-02B685694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C4899-28A6-091E-B13C-C632545A7C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Bowlby, J  (1979) behavioural and sciences 2 (4), 637 – 639</a:t>
            </a:r>
            <a:endParaRPr lang="en-US" dirty="0"/>
          </a:p>
          <a:p>
            <a:r>
              <a:rPr lang="en-GB" dirty="0" err="1"/>
              <a:t>Revet</a:t>
            </a:r>
            <a:r>
              <a:rPr lang="en-GB" dirty="0"/>
              <a:t>, A, et al. (2020), Bereavement and reactions of grief among children and adolescents: Present data and perspectives, </a:t>
            </a:r>
            <a:r>
              <a:rPr lang="en-GB" dirty="0" err="1"/>
              <a:t>L'encenphale</a:t>
            </a:r>
            <a:r>
              <a:rPr lang="en-GB" dirty="0"/>
              <a:t> 46 (5),356-363, 2020</a:t>
            </a:r>
          </a:p>
          <a:p>
            <a:r>
              <a:rPr lang="en-GB" dirty="0"/>
              <a:t>Orenstein, G.A. and Lewis, L. (2022) Eriksons stages of psychological development, stats Pearl. (2014)</a:t>
            </a:r>
          </a:p>
          <a:p>
            <a:r>
              <a:rPr lang="en-GB" dirty="0"/>
              <a:t>Balk, D.E Attachment and the reactions of bereaved college students: A longitudinal study, Continuing Bonds, 311-328, 2014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3459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4D66D-E036-7409-C4EA-090CB5E99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C1F2D-65BA-8F2D-7FA1-BA70F7A5F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Joseph S., </a:t>
            </a:r>
            <a:r>
              <a:rPr lang="en-GB" dirty="0" err="1"/>
              <a:t>Sempik</a:t>
            </a:r>
            <a:r>
              <a:rPr lang="en-GB" dirty="0"/>
              <a:t>, J., Leu, A. and Becker, S. (2020), young career research, practise and pulling: an overview and critical perspective on possible future directions. Adolescent research review, 5 (1), 77-89</a:t>
            </a:r>
          </a:p>
          <a:p>
            <a:r>
              <a:rPr lang="en-GB" dirty="0"/>
              <a:t>Department for education (2026). The lives of young carers in England. Available at assets publishing. JCNIU.gov.uk (available at: 13 </a:t>
            </a:r>
            <a:r>
              <a:rPr lang="en-GB" dirty="0" err="1"/>
              <a:t>february</a:t>
            </a:r>
            <a:r>
              <a:rPr lang="en-GB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450606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Banso Kang </vt:lpstr>
      <vt:lpstr>Introduction</vt:lpstr>
      <vt:lpstr>Bowlby's Attachment theory</vt:lpstr>
      <vt:lpstr>Bowlby's Attachment theory</vt:lpstr>
      <vt:lpstr>Nature and Nurture</vt:lpstr>
      <vt:lpstr>Eriksons psychosocial theory </vt:lpstr>
      <vt:lpstr>Conclusion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356</cp:revision>
  <dcterms:created xsi:type="dcterms:W3CDTF">2026-02-15T17:47:21Z</dcterms:created>
  <dcterms:modified xsi:type="dcterms:W3CDTF">2026-02-15T19:04:25Z</dcterms:modified>
</cp:coreProperties>
</file>