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37FD81-6F89-760C-5DA6-E36457F4EE97}" v="304" dt="2026-02-12T15:09:02.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Naz (2319990)" userId="S::2319990@student.uwtsd.ac.uk::c7466699-2dbc-4bc8-867d-b0b20a2ffc77" providerId="AD" clId="Web-{D51B9038-4D12-1D53-7A2A-4508244F52D9}"/>
    <pc:docChg chg="mod addSld modSld addMainMaster delMainMaster">
      <pc:chgData name="Kiran Naz (2319990)" userId="S::2319990@student.uwtsd.ac.uk::c7466699-2dbc-4bc8-867d-b0b20a2ffc77" providerId="AD" clId="Web-{D51B9038-4D12-1D53-7A2A-4508244F52D9}" dt="2026-02-05T16:35:47.345" v="1838" actId="1076"/>
      <pc:docMkLst>
        <pc:docMk/>
      </pc:docMkLst>
      <pc:sldChg chg="addSp delSp modSp mod modClrScheme chgLayout">
        <pc:chgData name="Kiran Naz (2319990)" userId="S::2319990@student.uwtsd.ac.uk::c7466699-2dbc-4bc8-867d-b0b20a2ffc77" providerId="AD" clId="Web-{D51B9038-4D12-1D53-7A2A-4508244F52D9}" dt="2026-02-05T15:31:12.544" v="1785"/>
        <pc:sldMkLst>
          <pc:docMk/>
          <pc:sldMk cId="109857222" sldId="256"/>
        </pc:sldMkLst>
        <pc:spChg chg="mod ord">
          <ac:chgData name="Kiran Naz (2319990)" userId="S::2319990@student.uwtsd.ac.uk::c7466699-2dbc-4bc8-867d-b0b20a2ffc77" providerId="AD" clId="Web-{D51B9038-4D12-1D53-7A2A-4508244F52D9}" dt="2026-02-05T14:44:55.603" v="67"/>
          <ac:spMkLst>
            <pc:docMk/>
            <pc:sldMk cId="109857222" sldId="256"/>
            <ac:spMk id="2" creationId="{00000000-0000-0000-0000-000000000000}"/>
          </ac:spMkLst>
        </pc:spChg>
        <pc:spChg chg="mod ord">
          <ac:chgData name="Kiran Naz (2319990)" userId="S::2319990@student.uwtsd.ac.uk::c7466699-2dbc-4bc8-867d-b0b20a2ffc77" providerId="AD" clId="Web-{D51B9038-4D12-1D53-7A2A-4508244F52D9}" dt="2026-02-05T15:31:08.981" v="1784" actId="20577"/>
          <ac:spMkLst>
            <pc:docMk/>
            <pc:sldMk cId="109857222" sldId="256"/>
            <ac:spMk id="3" creationId="{00000000-0000-0000-0000-000000000000}"/>
          </ac:spMkLst>
        </pc:spChg>
      </pc:sldChg>
      <pc:sldChg chg="modSp new">
        <pc:chgData name="Kiran Naz (2319990)" userId="S::2319990@student.uwtsd.ac.uk::c7466699-2dbc-4bc8-867d-b0b20a2ffc77" providerId="AD" clId="Web-{D51B9038-4D12-1D53-7A2A-4508244F52D9}" dt="2026-02-05T14:46:42.228" v="174" actId="14100"/>
        <pc:sldMkLst>
          <pc:docMk/>
          <pc:sldMk cId="1681979118" sldId="257"/>
        </pc:sldMkLst>
        <pc:spChg chg="mod">
          <ac:chgData name="Kiran Naz (2319990)" userId="S::2319990@student.uwtsd.ac.uk::c7466699-2dbc-4bc8-867d-b0b20a2ffc77" providerId="AD" clId="Web-{D51B9038-4D12-1D53-7A2A-4508244F52D9}" dt="2026-02-05T14:45:19.305" v="74" actId="20577"/>
          <ac:spMkLst>
            <pc:docMk/>
            <pc:sldMk cId="1681979118" sldId="257"/>
            <ac:spMk id="2" creationId="{0F1E7310-9AC1-245B-4DE1-C96786C71E15}"/>
          </ac:spMkLst>
        </pc:spChg>
        <pc:spChg chg="mod">
          <ac:chgData name="Kiran Naz (2319990)" userId="S::2319990@student.uwtsd.ac.uk::c7466699-2dbc-4bc8-867d-b0b20a2ffc77" providerId="AD" clId="Web-{D51B9038-4D12-1D53-7A2A-4508244F52D9}" dt="2026-02-05T14:46:42.228" v="174" actId="14100"/>
          <ac:spMkLst>
            <pc:docMk/>
            <pc:sldMk cId="1681979118" sldId="257"/>
            <ac:spMk id="3" creationId="{1BB90CD4-7204-F366-0F48-CAA02329CCB5}"/>
          </ac:spMkLst>
        </pc:spChg>
      </pc:sldChg>
      <pc:sldChg chg="modSp new">
        <pc:chgData name="Kiran Naz (2319990)" userId="S::2319990@student.uwtsd.ac.uk::c7466699-2dbc-4bc8-867d-b0b20a2ffc77" providerId="AD" clId="Web-{D51B9038-4D12-1D53-7A2A-4508244F52D9}" dt="2026-02-05T14:48:14.323" v="258" actId="14100"/>
        <pc:sldMkLst>
          <pc:docMk/>
          <pc:sldMk cId="1714052002" sldId="258"/>
        </pc:sldMkLst>
        <pc:spChg chg="mod">
          <ac:chgData name="Kiran Naz (2319990)" userId="S::2319990@student.uwtsd.ac.uk::c7466699-2dbc-4bc8-867d-b0b20a2ffc77" providerId="AD" clId="Web-{D51B9038-4D12-1D53-7A2A-4508244F52D9}" dt="2026-02-05T14:46:54.963" v="180" actId="20577"/>
          <ac:spMkLst>
            <pc:docMk/>
            <pc:sldMk cId="1714052002" sldId="258"/>
            <ac:spMk id="2" creationId="{CA75C303-2335-E5A5-CEFB-44088560A5B5}"/>
          </ac:spMkLst>
        </pc:spChg>
        <pc:spChg chg="mod">
          <ac:chgData name="Kiran Naz (2319990)" userId="S::2319990@student.uwtsd.ac.uk::c7466699-2dbc-4bc8-867d-b0b20a2ffc77" providerId="AD" clId="Web-{D51B9038-4D12-1D53-7A2A-4508244F52D9}" dt="2026-02-05T14:48:14.323" v="258" actId="14100"/>
          <ac:spMkLst>
            <pc:docMk/>
            <pc:sldMk cId="1714052002" sldId="258"/>
            <ac:spMk id="3" creationId="{35A858F6-866C-8526-6179-78892A4DE9BF}"/>
          </ac:spMkLst>
        </pc:spChg>
      </pc:sldChg>
      <pc:sldChg chg="modSp new">
        <pc:chgData name="Kiran Naz (2319990)" userId="S::2319990@student.uwtsd.ac.uk::c7466699-2dbc-4bc8-867d-b0b20a2ffc77" providerId="AD" clId="Web-{D51B9038-4D12-1D53-7A2A-4508244F52D9}" dt="2026-02-05T16:35:47.345" v="1838" actId="1076"/>
        <pc:sldMkLst>
          <pc:docMk/>
          <pc:sldMk cId="2828658022" sldId="259"/>
        </pc:sldMkLst>
        <pc:spChg chg="mod">
          <ac:chgData name="Kiran Naz (2319990)" userId="S::2319990@student.uwtsd.ac.uk::c7466699-2dbc-4bc8-867d-b0b20a2ffc77" providerId="AD" clId="Web-{D51B9038-4D12-1D53-7A2A-4508244F52D9}" dt="2026-02-05T16:34:40.451" v="1828" actId="1076"/>
          <ac:spMkLst>
            <pc:docMk/>
            <pc:sldMk cId="2828658022" sldId="259"/>
            <ac:spMk id="2" creationId="{17213407-18C4-5B8B-984B-2840B9EA7A39}"/>
          </ac:spMkLst>
        </pc:spChg>
        <pc:spChg chg="mod">
          <ac:chgData name="Kiran Naz (2319990)" userId="S::2319990@student.uwtsd.ac.uk::c7466699-2dbc-4bc8-867d-b0b20a2ffc77" providerId="AD" clId="Web-{D51B9038-4D12-1D53-7A2A-4508244F52D9}" dt="2026-02-05T16:35:47.345" v="1838" actId="1076"/>
          <ac:spMkLst>
            <pc:docMk/>
            <pc:sldMk cId="2828658022" sldId="259"/>
            <ac:spMk id="3" creationId="{FC45FDC9-9468-326C-FF8C-4F051CEF39E4}"/>
          </ac:spMkLst>
        </pc:spChg>
      </pc:sldChg>
      <pc:sldChg chg="modSp new">
        <pc:chgData name="Kiran Naz (2319990)" userId="S::2319990@student.uwtsd.ac.uk::c7466699-2dbc-4bc8-867d-b0b20a2ffc77" providerId="AD" clId="Web-{D51B9038-4D12-1D53-7A2A-4508244F52D9}" dt="2026-02-05T14:51:58.050" v="446" actId="14100"/>
        <pc:sldMkLst>
          <pc:docMk/>
          <pc:sldMk cId="1243863737" sldId="260"/>
        </pc:sldMkLst>
        <pc:spChg chg="mod">
          <ac:chgData name="Kiran Naz (2319990)" userId="S::2319990@student.uwtsd.ac.uk::c7466699-2dbc-4bc8-867d-b0b20a2ffc77" providerId="AD" clId="Web-{D51B9038-4D12-1D53-7A2A-4508244F52D9}" dt="2026-02-05T14:50:34.626" v="356" actId="20577"/>
          <ac:spMkLst>
            <pc:docMk/>
            <pc:sldMk cId="1243863737" sldId="260"/>
            <ac:spMk id="2" creationId="{E1CF720F-7D6F-621D-EDC6-F22C4BC3E71F}"/>
          </ac:spMkLst>
        </pc:spChg>
        <pc:spChg chg="mod">
          <ac:chgData name="Kiran Naz (2319990)" userId="S::2319990@student.uwtsd.ac.uk::c7466699-2dbc-4bc8-867d-b0b20a2ffc77" providerId="AD" clId="Web-{D51B9038-4D12-1D53-7A2A-4508244F52D9}" dt="2026-02-05T14:51:58.050" v="446" actId="14100"/>
          <ac:spMkLst>
            <pc:docMk/>
            <pc:sldMk cId="1243863737" sldId="260"/>
            <ac:spMk id="3" creationId="{7B8E56AE-30D8-3B97-70F4-B559FA150ADC}"/>
          </ac:spMkLst>
        </pc:spChg>
      </pc:sldChg>
      <pc:sldChg chg="modSp new">
        <pc:chgData name="Kiran Naz (2319990)" userId="S::2319990@student.uwtsd.ac.uk::c7466699-2dbc-4bc8-867d-b0b20a2ffc77" providerId="AD" clId="Web-{D51B9038-4D12-1D53-7A2A-4508244F52D9}" dt="2026-02-05T15:32:55.458" v="1793" actId="20577"/>
        <pc:sldMkLst>
          <pc:docMk/>
          <pc:sldMk cId="717336274" sldId="261"/>
        </pc:sldMkLst>
        <pc:spChg chg="mod">
          <ac:chgData name="Kiran Naz (2319990)" userId="S::2319990@student.uwtsd.ac.uk::c7466699-2dbc-4bc8-867d-b0b20a2ffc77" providerId="AD" clId="Web-{D51B9038-4D12-1D53-7A2A-4508244F52D9}" dt="2026-02-05T15:32:55.458" v="1793" actId="20577"/>
          <ac:spMkLst>
            <pc:docMk/>
            <pc:sldMk cId="717336274" sldId="261"/>
            <ac:spMk id="2" creationId="{4B0FA051-F901-151C-79B2-DF6F45B428D9}"/>
          </ac:spMkLst>
        </pc:spChg>
        <pc:spChg chg="mod">
          <ac:chgData name="Kiran Naz (2319990)" userId="S::2319990@student.uwtsd.ac.uk::c7466699-2dbc-4bc8-867d-b0b20a2ffc77" providerId="AD" clId="Web-{D51B9038-4D12-1D53-7A2A-4508244F52D9}" dt="2026-02-05T14:54:10.288" v="568" actId="20577"/>
          <ac:spMkLst>
            <pc:docMk/>
            <pc:sldMk cId="717336274" sldId="261"/>
            <ac:spMk id="3" creationId="{A52C1BEF-C46F-3FFD-09A3-35F4370CC5F7}"/>
          </ac:spMkLst>
        </pc:spChg>
      </pc:sldChg>
      <pc:sldChg chg="modSp new">
        <pc:chgData name="Kiran Naz (2319990)" userId="S::2319990@student.uwtsd.ac.uk::c7466699-2dbc-4bc8-867d-b0b20a2ffc77" providerId="AD" clId="Web-{D51B9038-4D12-1D53-7A2A-4508244F52D9}" dt="2026-02-05T14:55:30.633" v="649" actId="20577"/>
        <pc:sldMkLst>
          <pc:docMk/>
          <pc:sldMk cId="3186554224" sldId="262"/>
        </pc:sldMkLst>
        <pc:spChg chg="mod">
          <ac:chgData name="Kiran Naz (2319990)" userId="S::2319990@student.uwtsd.ac.uk::c7466699-2dbc-4bc8-867d-b0b20a2ffc77" providerId="AD" clId="Web-{D51B9038-4D12-1D53-7A2A-4508244F52D9}" dt="2026-02-05T14:54:28.819" v="585" actId="20577"/>
          <ac:spMkLst>
            <pc:docMk/>
            <pc:sldMk cId="3186554224" sldId="262"/>
            <ac:spMk id="2" creationId="{D712F488-AF1E-E070-B7A3-A20048B52DDC}"/>
          </ac:spMkLst>
        </pc:spChg>
        <pc:spChg chg="mod">
          <ac:chgData name="Kiran Naz (2319990)" userId="S::2319990@student.uwtsd.ac.uk::c7466699-2dbc-4bc8-867d-b0b20a2ffc77" providerId="AD" clId="Web-{D51B9038-4D12-1D53-7A2A-4508244F52D9}" dt="2026-02-05T14:55:30.633" v="649" actId="20577"/>
          <ac:spMkLst>
            <pc:docMk/>
            <pc:sldMk cId="3186554224" sldId="262"/>
            <ac:spMk id="3" creationId="{1DB7D426-7CFB-D39E-6FD3-CA71B329A436}"/>
          </ac:spMkLst>
        </pc:spChg>
      </pc:sldChg>
      <pc:sldChg chg="modSp new">
        <pc:chgData name="Kiran Naz (2319990)" userId="S::2319990@student.uwtsd.ac.uk::c7466699-2dbc-4bc8-867d-b0b20a2ffc77" providerId="AD" clId="Web-{D51B9038-4D12-1D53-7A2A-4508244F52D9}" dt="2026-02-05T14:57:03.791" v="729" actId="20577"/>
        <pc:sldMkLst>
          <pc:docMk/>
          <pc:sldMk cId="2562039282" sldId="263"/>
        </pc:sldMkLst>
        <pc:spChg chg="mod">
          <ac:chgData name="Kiran Naz (2319990)" userId="S::2319990@student.uwtsd.ac.uk::c7466699-2dbc-4bc8-867d-b0b20a2ffc77" providerId="AD" clId="Web-{D51B9038-4D12-1D53-7A2A-4508244F52D9}" dt="2026-02-05T14:55:38.696" v="657" actId="20577"/>
          <ac:spMkLst>
            <pc:docMk/>
            <pc:sldMk cId="2562039282" sldId="263"/>
            <ac:spMk id="2" creationId="{94E98B48-0D05-C31C-CFD9-7D82DD3C64D7}"/>
          </ac:spMkLst>
        </pc:spChg>
        <pc:spChg chg="mod">
          <ac:chgData name="Kiran Naz (2319990)" userId="S::2319990@student.uwtsd.ac.uk::c7466699-2dbc-4bc8-867d-b0b20a2ffc77" providerId="AD" clId="Web-{D51B9038-4D12-1D53-7A2A-4508244F52D9}" dt="2026-02-05T14:57:03.791" v="729" actId="20577"/>
          <ac:spMkLst>
            <pc:docMk/>
            <pc:sldMk cId="2562039282" sldId="263"/>
            <ac:spMk id="3" creationId="{F65D0B33-D96F-6A87-446D-03F4899FD42D}"/>
          </ac:spMkLst>
        </pc:spChg>
      </pc:sldChg>
      <pc:sldChg chg="modSp new">
        <pc:chgData name="Kiran Naz (2319990)" userId="S::2319990@student.uwtsd.ac.uk::c7466699-2dbc-4bc8-867d-b0b20a2ffc77" providerId="AD" clId="Web-{D51B9038-4D12-1D53-7A2A-4508244F52D9}" dt="2026-02-05T14:58:16.027" v="833" actId="20577"/>
        <pc:sldMkLst>
          <pc:docMk/>
          <pc:sldMk cId="3157843367" sldId="264"/>
        </pc:sldMkLst>
        <pc:spChg chg="mod">
          <ac:chgData name="Kiran Naz (2319990)" userId="S::2319990@student.uwtsd.ac.uk::c7466699-2dbc-4bc8-867d-b0b20a2ffc77" providerId="AD" clId="Web-{D51B9038-4D12-1D53-7A2A-4508244F52D9}" dt="2026-02-05T14:57:16.025" v="737" actId="20577"/>
          <ac:spMkLst>
            <pc:docMk/>
            <pc:sldMk cId="3157843367" sldId="264"/>
            <ac:spMk id="2" creationId="{EAB1F361-AD9B-8E6F-54C1-D18ED87F63EF}"/>
          </ac:spMkLst>
        </pc:spChg>
        <pc:spChg chg="mod">
          <ac:chgData name="Kiran Naz (2319990)" userId="S::2319990@student.uwtsd.ac.uk::c7466699-2dbc-4bc8-867d-b0b20a2ffc77" providerId="AD" clId="Web-{D51B9038-4D12-1D53-7A2A-4508244F52D9}" dt="2026-02-05T14:58:16.027" v="833" actId="20577"/>
          <ac:spMkLst>
            <pc:docMk/>
            <pc:sldMk cId="3157843367" sldId="264"/>
            <ac:spMk id="3" creationId="{B9D9A472-62AA-452D-ED64-45019A147772}"/>
          </ac:spMkLst>
        </pc:spChg>
      </pc:sldChg>
      <pc:sldChg chg="modSp new">
        <pc:chgData name="Kiran Naz (2319990)" userId="S::2319990@student.uwtsd.ac.uk::c7466699-2dbc-4bc8-867d-b0b20a2ffc77" providerId="AD" clId="Web-{D51B9038-4D12-1D53-7A2A-4508244F52D9}" dt="2026-02-05T14:59:44.124" v="904" actId="20577"/>
        <pc:sldMkLst>
          <pc:docMk/>
          <pc:sldMk cId="3158437307" sldId="265"/>
        </pc:sldMkLst>
        <pc:spChg chg="mod">
          <ac:chgData name="Kiran Naz (2319990)" userId="S::2319990@student.uwtsd.ac.uk::c7466699-2dbc-4bc8-867d-b0b20a2ffc77" providerId="AD" clId="Web-{D51B9038-4D12-1D53-7A2A-4508244F52D9}" dt="2026-02-05T14:58:29.434" v="838" actId="20577"/>
          <ac:spMkLst>
            <pc:docMk/>
            <pc:sldMk cId="3158437307" sldId="265"/>
            <ac:spMk id="2" creationId="{5453CEAD-2980-1766-AAE7-CCC844064E91}"/>
          </ac:spMkLst>
        </pc:spChg>
        <pc:spChg chg="mod">
          <ac:chgData name="Kiran Naz (2319990)" userId="S::2319990@student.uwtsd.ac.uk::c7466699-2dbc-4bc8-867d-b0b20a2ffc77" providerId="AD" clId="Web-{D51B9038-4D12-1D53-7A2A-4508244F52D9}" dt="2026-02-05T14:59:44.124" v="904" actId="20577"/>
          <ac:spMkLst>
            <pc:docMk/>
            <pc:sldMk cId="3158437307" sldId="265"/>
            <ac:spMk id="3" creationId="{F07DAB21-11F3-F39B-6540-96D06D83F951}"/>
          </ac:spMkLst>
        </pc:spChg>
      </pc:sldChg>
      <pc:sldChg chg="modSp new">
        <pc:chgData name="Kiran Naz (2319990)" userId="S::2319990@student.uwtsd.ac.uk::c7466699-2dbc-4bc8-867d-b0b20a2ffc77" providerId="AD" clId="Web-{D51B9038-4D12-1D53-7A2A-4508244F52D9}" dt="2026-02-05T15:36:27.469" v="1794" actId="20577"/>
        <pc:sldMkLst>
          <pc:docMk/>
          <pc:sldMk cId="953492928" sldId="266"/>
        </pc:sldMkLst>
        <pc:spChg chg="mod">
          <ac:chgData name="Kiran Naz (2319990)" userId="S::2319990@student.uwtsd.ac.uk::c7466699-2dbc-4bc8-867d-b0b20a2ffc77" providerId="AD" clId="Web-{D51B9038-4D12-1D53-7A2A-4508244F52D9}" dt="2026-02-05T15:36:27.469" v="1794" actId="20577"/>
          <ac:spMkLst>
            <pc:docMk/>
            <pc:sldMk cId="953492928" sldId="266"/>
            <ac:spMk id="2" creationId="{42826ED0-4E70-6509-90F7-CC54746BC331}"/>
          </ac:spMkLst>
        </pc:spChg>
        <pc:spChg chg="mod">
          <ac:chgData name="Kiran Naz (2319990)" userId="S::2319990@student.uwtsd.ac.uk::c7466699-2dbc-4bc8-867d-b0b20a2ffc77" providerId="AD" clId="Web-{D51B9038-4D12-1D53-7A2A-4508244F52D9}" dt="2026-02-05T15:00:55.219" v="982" actId="20577"/>
          <ac:spMkLst>
            <pc:docMk/>
            <pc:sldMk cId="953492928" sldId="266"/>
            <ac:spMk id="3" creationId="{25D0808A-00A1-77C3-695F-B41630AF3995}"/>
          </ac:spMkLst>
        </pc:spChg>
      </pc:sldChg>
      <pc:sldChg chg="modSp new">
        <pc:chgData name="Kiran Naz (2319990)" userId="S::2319990@student.uwtsd.ac.uk::c7466699-2dbc-4bc8-867d-b0b20a2ffc77" providerId="AD" clId="Web-{D51B9038-4D12-1D53-7A2A-4508244F52D9}" dt="2026-02-05T15:30:05.965" v="1774" actId="20577"/>
        <pc:sldMkLst>
          <pc:docMk/>
          <pc:sldMk cId="2677546956" sldId="267"/>
        </pc:sldMkLst>
        <pc:spChg chg="mod">
          <ac:chgData name="Kiran Naz (2319990)" userId="S::2319990@student.uwtsd.ac.uk::c7466699-2dbc-4bc8-867d-b0b20a2ffc77" providerId="AD" clId="Web-{D51B9038-4D12-1D53-7A2A-4508244F52D9}" dt="2026-02-05T15:01:13.454" v="998" actId="20577"/>
          <ac:spMkLst>
            <pc:docMk/>
            <pc:sldMk cId="2677546956" sldId="267"/>
            <ac:spMk id="2" creationId="{82D0FB21-0508-FD61-6011-02CFEF83D504}"/>
          </ac:spMkLst>
        </pc:spChg>
        <pc:spChg chg="mod">
          <ac:chgData name="Kiran Naz (2319990)" userId="S::2319990@student.uwtsd.ac.uk::c7466699-2dbc-4bc8-867d-b0b20a2ffc77" providerId="AD" clId="Web-{D51B9038-4D12-1D53-7A2A-4508244F52D9}" dt="2026-02-05T15:30:05.965" v="1774" actId="20577"/>
          <ac:spMkLst>
            <pc:docMk/>
            <pc:sldMk cId="2677546956" sldId="267"/>
            <ac:spMk id="3" creationId="{5EDC1D8D-36B9-A8BD-8E55-006618D5AEDC}"/>
          </ac:spMkLst>
        </pc:spChg>
      </pc:sldChg>
      <pc:sldChg chg="modSp new">
        <pc:chgData name="Kiran Naz (2319990)" userId="S::2319990@student.uwtsd.ac.uk::c7466699-2dbc-4bc8-867d-b0b20a2ffc77" providerId="AD" clId="Web-{D51B9038-4D12-1D53-7A2A-4508244F52D9}" dt="2026-02-05T15:43:05.854" v="1817" actId="20577"/>
        <pc:sldMkLst>
          <pc:docMk/>
          <pc:sldMk cId="4076632429" sldId="268"/>
        </pc:sldMkLst>
        <pc:spChg chg="mod">
          <ac:chgData name="Kiran Naz (2319990)" userId="S::2319990@student.uwtsd.ac.uk::c7466699-2dbc-4bc8-867d-b0b20a2ffc77" providerId="AD" clId="Web-{D51B9038-4D12-1D53-7A2A-4508244F52D9}" dt="2026-02-05T15:03:23.471" v="1053" actId="20577"/>
          <ac:spMkLst>
            <pc:docMk/>
            <pc:sldMk cId="4076632429" sldId="268"/>
            <ac:spMk id="2" creationId="{76C7177C-761D-74D5-D5F6-8C494164FC79}"/>
          </ac:spMkLst>
        </pc:spChg>
        <pc:spChg chg="mod">
          <ac:chgData name="Kiran Naz (2319990)" userId="S::2319990@student.uwtsd.ac.uk::c7466699-2dbc-4bc8-867d-b0b20a2ffc77" providerId="AD" clId="Web-{D51B9038-4D12-1D53-7A2A-4508244F52D9}" dt="2026-02-05T15:43:05.854" v="1817" actId="20577"/>
          <ac:spMkLst>
            <pc:docMk/>
            <pc:sldMk cId="4076632429" sldId="268"/>
            <ac:spMk id="3" creationId="{19C15E71-8BF1-5D42-D8E3-1B09623CB5AA}"/>
          </ac:spMkLst>
        </pc:spChg>
      </pc:sldChg>
      <pc:sldChg chg="addSp delSp modSp new">
        <pc:chgData name="Kiran Naz (2319990)" userId="S::2319990@student.uwtsd.ac.uk::c7466699-2dbc-4bc8-867d-b0b20a2ffc77" providerId="AD" clId="Web-{D51B9038-4D12-1D53-7A2A-4508244F52D9}" dt="2026-02-05T15:24:42.913" v="1772" actId="20577"/>
        <pc:sldMkLst>
          <pc:docMk/>
          <pc:sldMk cId="1035382118" sldId="269"/>
        </pc:sldMkLst>
        <pc:spChg chg="add mod">
          <ac:chgData name="Kiran Naz (2319990)" userId="S::2319990@student.uwtsd.ac.uk::c7466699-2dbc-4bc8-867d-b0b20a2ffc77" providerId="AD" clId="Web-{D51B9038-4D12-1D53-7A2A-4508244F52D9}" dt="2026-02-05T15:24:42.913" v="1772" actId="20577"/>
          <ac:spMkLst>
            <pc:docMk/>
            <pc:sldMk cId="1035382118" sldId="269"/>
            <ac:spMk id="7" creationId="{8735F7AE-84E7-A072-2040-C800F62F2E5E}"/>
          </ac:spMkLst>
        </pc:spChg>
      </pc:sldChg>
      <pc:sldMasterChg chg="add addSldLayout modSldLayout">
        <pc:chgData name="Kiran Naz (2319990)" userId="S::2319990@student.uwtsd.ac.uk::c7466699-2dbc-4bc8-867d-b0b20a2ffc77" providerId="AD" clId="Web-{D51B9038-4D12-1D53-7A2A-4508244F52D9}" dt="2026-02-05T14:44:55.603" v="67"/>
        <pc:sldMasterMkLst>
          <pc:docMk/>
          <pc:sldMasterMk cId="770837368" sldId="2147483720"/>
        </pc:sldMasterMkLst>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3406545297" sldId="2147483721"/>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3069097922" sldId="2147483722"/>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2315721583" sldId="2147483723"/>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2839568652" sldId="2147483724"/>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3951037083" sldId="2147483725"/>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492449868" sldId="2147483726"/>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1793810471" sldId="2147483727"/>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795682917" sldId="2147483728"/>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1952541412" sldId="2147483729"/>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1678432178" sldId="2147483730"/>
          </pc:sldLayoutMkLst>
        </pc:sldLayoutChg>
        <pc:sldLayoutChg chg="add mod replId">
          <pc:chgData name="Kiran Naz (2319990)" userId="S::2319990@student.uwtsd.ac.uk::c7466699-2dbc-4bc8-867d-b0b20a2ffc77" providerId="AD" clId="Web-{D51B9038-4D12-1D53-7A2A-4508244F52D9}" dt="2026-02-05T14:44:55.603" v="67"/>
          <pc:sldLayoutMkLst>
            <pc:docMk/>
            <pc:sldMasterMk cId="770837368" sldId="2147483720"/>
            <pc:sldLayoutMk cId="2626413183" sldId="2147483731"/>
          </pc:sldLayoutMkLst>
        </pc:sldLayoutChg>
      </pc:sldMasterChg>
    </pc:docChg>
  </pc:docChgLst>
  <pc:docChgLst>
    <pc:chgData name="Kiran Naz (2319990)" userId="S::2319990@student.uwtsd.ac.uk::c7466699-2dbc-4bc8-867d-b0b20a2ffc77" providerId="AD" clId="Web-{BF37FD81-6F89-760C-5DA6-E36457F4EE97}"/>
    <pc:docChg chg="modSld">
      <pc:chgData name="Kiran Naz (2319990)" userId="S::2319990@student.uwtsd.ac.uk::c7466699-2dbc-4bc8-867d-b0b20a2ffc77" providerId="AD" clId="Web-{BF37FD81-6F89-760C-5DA6-E36457F4EE97}" dt="2026-02-12T15:09:02.275" v="265" actId="14100"/>
      <pc:docMkLst>
        <pc:docMk/>
      </pc:docMkLst>
      <pc:sldChg chg="modSp">
        <pc:chgData name="Kiran Naz (2319990)" userId="S::2319990@student.uwtsd.ac.uk::c7466699-2dbc-4bc8-867d-b0b20a2ffc77" providerId="AD" clId="Web-{BF37FD81-6F89-760C-5DA6-E36457F4EE97}" dt="2026-02-12T15:09:02.275" v="265" actId="14100"/>
        <pc:sldMkLst>
          <pc:docMk/>
          <pc:sldMk cId="109857222" sldId="256"/>
        </pc:sldMkLst>
        <pc:spChg chg="mod">
          <ac:chgData name="Kiran Naz (2319990)" userId="S::2319990@student.uwtsd.ac.uk::c7466699-2dbc-4bc8-867d-b0b20a2ffc77" providerId="AD" clId="Web-{BF37FD81-6F89-760C-5DA6-E36457F4EE97}" dt="2026-02-12T14:47:53.503" v="3" actId="1076"/>
          <ac:spMkLst>
            <pc:docMk/>
            <pc:sldMk cId="109857222" sldId="256"/>
            <ac:spMk id="2" creationId="{00000000-0000-0000-0000-000000000000}"/>
          </ac:spMkLst>
        </pc:spChg>
        <pc:spChg chg="mod">
          <ac:chgData name="Kiran Naz (2319990)" userId="S::2319990@student.uwtsd.ac.uk::c7466699-2dbc-4bc8-867d-b0b20a2ffc77" providerId="AD" clId="Web-{BF37FD81-6F89-760C-5DA6-E36457F4EE97}" dt="2026-02-12T15:09:02.275" v="265" actId="14100"/>
          <ac:spMkLst>
            <pc:docMk/>
            <pc:sldMk cId="109857222" sldId="256"/>
            <ac:spMk id="3" creationId="{00000000-0000-0000-0000-000000000000}"/>
          </ac:spMkLst>
        </pc:spChg>
      </pc:sldChg>
      <pc:sldChg chg="modSp">
        <pc:chgData name="Kiran Naz (2319990)" userId="S::2319990@student.uwtsd.ac.uk::c7466699-2dbc-4bc8-867d-b0b20a2ffc77" providerId="AD" clId="Web-{BF37FD81-6F89-760C-5DA6-E36457F4EE97}" dt="2026-02-12T14:48:28.442" v="8" actId="20577"/>
        <pc:sldMkLst>
          <pc:docMk/>
          <pc:sldMk cId="1681979118" sldId="257"/>
        </pc:sldMkLst>
        <pc:spChg chg="mod">
          <ac:chgData name="Kiran Naz (2319990)" userId="S::2319990@student.uwtsd.ac.uk::c7466699-2dbc-4bc8-867d-b0b20a2ffc77" providerId="AD" clId="Web-{BF37FD81-6F89-760C-5DA6-E36457F4EE97}" dt="2026-02-12T14:48:28.442" v="8" actId="20577"/>
          <ac:spMkLst>
            <pc:docMk/>
            <pc:sldMk cId="1681979118" sldId="257"/>
            <ac:spMk id="3" creationId="{1BB90CD4-7204-F366-0F48-CAA02329CCB5}"/>
          </ac:spMkLst>
        </pc:spChg>
      </pc:sldChg>
      <pc:sldChg chg="modSp">
        <pc:chgData name="Kiran Naz (2319990)" userId="S::2319990@student.uwtsd.ac.uk::c7466699-2dbc-4bc8-867d-b0b20a2ffc77" providerId="AD" clId="Web-{BF37FD81-6F89-760C-5DA6-E36457F4EE97}" dt="2026-02-12T14:58:48.812" v="117" actId="20577"/>
        <pc:sldMkLst>
          <pc:docMk/>
          <pc:sldMk cId="2828658022" sldId="259"/>
        </pc:sldMkLst>
        <pc:spChg chg="mod">
          <ac:chgData name="Kiran Naz (2319990)" userId="S::2319990@student.uwtsd.ac.uk::c7466699-2dbc-4bc8-867d-b0b20a2ffc77" providerId="AD" clId="Web-{BF37FD81-6F89-760C-5DA6-E36457F4EE97}" dt="2026-02-12T14:58:48.812" v="117" actId="20577"/>
          <ac:spMkLst>
            <pc:docMk/>
            <pc:sldMk cId="2828658022" sldId="259"/>
            <ac:spMk id="3" creationId="{FC45FDC9-9468-326C-FF8C-4F051CEF39E4}"/>
          </ac:spMkLst>
        </pc:spChg>
      </pc:sldChg>
      <pc:sldChg chg="modSp">
        <pc:chgData name="Kiran Naz (2319990)" userId="S::2319990@student.uwtsd.ac.uk::c7466699-2dbc-4bc8-867d-b0b20a2ffc77" providerId="AD" clId="Web-{BF37FD81-6F89-760C-5DA6-E36457F4EE97}" dt="2026-02-12T14:53:01.542" v="32" actId="20577"/>
        <pc:sldMkLst>
          <pc:docMk/>
          <pc:sldMk cId="1243863737" sldId="260"/>
        </pc:sldMkLst>
        <pc:spChg chg="mod">
          <ac:chgData name="Kiran Naz (2319990)" userId="S::2319990@student.uwtsd.ac.uk::c7466699-2dbc-4bc8-867d-b0b20a2ffc77" providerId="AD" clId="Web-{BF37FD81-6F89-760C-5DA6-E36457F4EE97}" dt="2026-02-12T14:53:01.542" v="32" actId="20577"/>
          <ac:spMkLst>
            <pc:docMk/>
            <pc:sldMk cId="1243863737" sldId="260"/>
            <ac:spMk id="3" creationId="{7B8E56AE-30D8-3B97-70F4-B559FA150ADC}"/>
          </ac:spMkLst>
        </pc:spChg>
      </pc:sldChg>
      <pc:sldChg chg="modSp">
        <pc:chgData name="Kiran Naz (2319990)" userId="S::2319990@student.uwtsd.ac.uk::c7466699-2dbc-4bc8-867d-b0b20a2ffc77" providerId="AD" clId="Web-{BF37FD81-6F89-760C-5DA6-E36457F4EE97}" dt="2026-02-12T14:59:42.875" v="133" actId="20577"/>
        <pc:sldMkLst>
          <pc:docMk/>
          <pc:sldMk cId="717336274" sldId="261"/>
        </pc:sldMkLst>
        <pc:spChg chg="mod">
          <ac:chgData name="Kiran Naz (2319990)" userId="S::2319990@student.uwtsd.ac.uk::c7466699-2dbc-4bc8-867d-b0b20a2ffc77" providerId="AD" clId="Web-{BF37FD81-6F89-760C-5DA6-E36457F4EE97}" dt="2026-02-12T14:59:42.875" v="133" actId="20577"/>
          <ac:spMkLst>
            <pc:docMk/>
            <pc:sldMk cId="717336274" sldId="261"/>
            <ac:spMk id="3" creationId="{A52C1BEF-C46F-3FFD-09A3-35F4370CC5F7}"/>
          </ac:spMkLst>
        </pc:spChg>
      </pc:sldChg>
      <pc:sldChg chg="modSp">
        <pc:chgData name="Kiran Naz (2319990)" userId="S::2319990@student.uwtsd.ac.uk::c7466699-2dbc-4bc8-867d-b0b20a2ffc77" providerId="AD" clId="Web-{BF37FD81-6F89-760C-5DA6-E36457F4EE97}" dt="2026-02-12T15:01:49.057" v="168" actId="20577"/>
        <pc:sldMkLst>
          <pc:docMk/>
          <pc:sldMk cId="3186554224" sldId="262"/>
        </pc:sldMkLst>
        <pc:spChg chg="mod">
          <ac:chgData name="Kiran Naz (2319990)" userId="S::2319990@student.uwtsd.ac.uk::c7466699-2dbc-4bc8-867d-b0b20a2ffc77" providerId="AD" clId="Web-{BF37FD81-6F89-760C-5DA6-E36457F4EE97}" dt="2026-02-12T14:53:35.855" v="38" actId="20577"/>
          <ac:spMkLst>
            <pc:docMk/>
            <pc:sldMk cId="3186554224" sldId="262"/>
            <ac:spMk id="2" creationId="{D712F488-AF1E-E070-B7A3-A20048B52DDC}"/>
          </ac:spMkLst>
        </pc:spChg>
        <pc:spChg chg="mod">
          <ac:chgData name="Kiran Naz (2319990)" userId="S::2319990@student.uwtsd.ac.uk::c7466699-2dbc-4bc8-867d-b0b20a2ffc77" providerId="AD" clId="Web-{BF37FD81-6F89-760C-5DA6-E36457F4EE97}" dt="2026-02-12T15:01:49.057" v="168" actId="20577"/>
          <ac:spMkLst>
            <pc:docMk/>
            <pc:sldMk cId="3186554224" sldId="262"/>
            <ac:spMk id="3" creationId="{1DB7D426-7CFB-D39E-6FD3-CA71B329A436}"/>
          </ac:spMkLst>
        </pc:spChg>
      </pc:sldChg>
      <pc:sldChg chg="modSp">
        <pc:chgData name="Kiran Naz (2319990)" userId="S::2319990@student.uwtsd.ac.uk::c7466699-2dbc-4bc8-867d-b0b20a2ffc77" providerId="AD" clId="Web-{BF37FD81-6F89-760C-5DA6-E36457F4EE97}" dt="2026-02-12T14:50:28.258" v="16" actId="20577"/>
        <pc:sldMkLst>
          <pc:docMk/>
          <pc:sldMk cId="2562039282" sldId="263"/>
        </pc:sldMkLst>
        <pc:spChg chg="mod">
          <ac:chgData name="Kiran Naz (2319990)" userId="S::2319990@student.uwtsd.ac.uk::c7466699-2dbc-4bc8-867d-b0b20a2ffc77" providerId="AD" clId="Web-{BF37FD81-6F89-760C-5DA6-E36457F4EE97}" dt="2026-02-12T14:50:28.258" v="16" actId="20577"/>
          <ac:spMkLst>
            <pc:docMk/>
            <pc:sldMk cId="2562039282" sldId="263"/>
            <ac:spMk id="3" creationId="{F65D0B33-D96F-6A87-446D-03F4899FD42D}"/>
          </ac:spMkLst>
        </pc:spChg>
      </pc:sldChg>
      <pc:sldChg chg="modSp">
        <pc:chgData name="Kiran Naz (2319990)" userId="S::2319990@student.uwtsd.ac.uk::c7466699-2dbc-4bc8-867d-b0b20a2ffc77" providerId="AD" clId="Web-{BF37FD81-6F89-760C-5DA6-E36457F4EE97}" dt="2026-02-12T15:00:40.849" v="148" actId="20577"/>
        <pc:sldMkLst>
          <pc:docMk/>
          <pc:sldMk cId="3157843367" sldId="264"/>
        </pc:sldMkLst>
        <pc:spChg chg="mod">
          <ac:chgData name="Kiran Naz (2319990)" userId="S::2319990@student.uwtsd.ac.uk::c7466699-2dbc-4bc8-867d-b0b20a2ffc77" providerId="AD" clId="Web-{BF37FD81-6F89-760C-5DA6-E36457F4EE97}" dt="2026-02-12T15:00:40.849" v="148" actId="20577"/>
          <ac:spMkLst>
            <pc:docMk/>
            <pc:sldMk cId="3157843367" sldId="264"/>
            <ac:spMk id="3" creationId="{B9D9A472-62AA-452D-ED64-45019A147772}"/>
          </ac:spMkLst>
        </pc:spChg>
      </pc:sldChg>
      <pc:sldChg chg="modSp">
        <pc:chgData name="Kiran Naz (2319990)" userId="S::2319990@student.uwtsd.ac.uk::c7466699-2dbc-4bc8-867d-b0b20a2ffc77" providerId="AD" clId="Web-{BF37FD81-6F89-760C-5DA6-E36457F4EE97}" dt="2026-02-12T15:00:59.428" v="153" actId="20577"/>
        <pc:sldMkLst>
          <pc:docMk/>
          <pc:sldMk cId="3158437307" sldId="265"/>
        </pc:sldMkLst>
        <pc:spChg chg="mod">
          <ac:chgData name="Kiran Naz (2319990)" userId="S::2319990@student.uwtsd.ac.uk::c7466699-2dbc-4bc8-867d-b0b20a2ffc77" providerId="AD" clId="Web-{BF37FD81-6F89-760C-5DA6-E36457F4EE97}" dt="2026-02-12T15:00:59.428" v="153" actId="20577"/>
          <ac:spMkLst>
            <pc:docMk/>
            <pc:sldMk cId="3158437307" sldId="265"/>
            <ac:spMk id="3" creationId="{F07DAB21-11F3-F39B-6540-96D06D83F951}"/>
          </ac:spMkLst>
        </pc:spChg>
      </pc:sldChg>
      <pc:sldChg chg="modSp">
        <pc:chgData name="Kiran Naz (2319990)" userId="S::2319990@student.uwtsd.ac.uk::c7466699-2dbc-4bc8-867d-b0b20a2ffc77" providerId="AD" clId="Web-{BF37FD81-6F89-760C-5DA6-E36457F4EE97}" dt="2026-02-12T14:58:04.936" v="104" actId="20577"/>
        <pc:sldMkLst>
          <pc:docMk/>
          <pc:sldMk cId="953492928" sldId="266"/>
        </pc:sldMkLst>
        <pc:spChg chg="mod">
          <ac:chgData name="Kiran Naz (2319990)" userId="S::2319990@student.uwtsd.ac.uk::c7466699-2dbc-4bc8-867d-b0b20a2ffc77" providerId="AD" clId="Web-{BF37FD81-6F89-760C-5DA6-E36457F4EE97}" dt="2026-02-12T14:58:04.936" v="104" actId="20577"/>
          <ac:spMkLst>
            <pc:docMk/>
            <pc:sldMk cId="953492928" sldId="266"/>
            <ac:spMk id="3" creationId="{25D0808A-00A1-77C3-695F-B41630AF3995}"/>
          </ac:spMkLst>
        </pc:spChg>
      </pc:sldChg>
      <pc:sldChg chg="modSp">
        <pc:chgData name="Kiran Naz (2319990)" userId="S::2319990@student.uwtsd.ac.uk::c7466699-2dbc-4bc8-867d-b0b20a2ffc77" providerId="AD" clId="Web-{BF37FD81-6F89-760C-5DA6-E36457F4EE97}" dt="2026-02-12T15:04:58.784" v="234" actId="20577"/>
        <pc:sldMkLst>
          <pc:docMk/>
          <pc:sldMk cId="2677546956" sldId="267"/>
        </pc:sldMkLst>
        <pc:spChg chg="mod">
          <ac:chgData name="Kiran Naz (2319990)" userId="S::2319990@student.uwtsd.ac.uk::c7466699-2dbc-4bc8-867d-b0b20a2ffc77" providerId="AD" clId="Web-{BF37FD81-6F89-760C-5DA6-E36457F4EE97}" dt="2026-02-12T15:04:58.784" v="234" actId="20577"/>
          <ac:spMkLst>
            <pc:docMk/>
            <pc:sldMk cId="2677546956" sldId="267"/>
            <ac:spMk id="3" creationId="{5EDC1D8D-36B9-A8BD-8E55-006618D5AEDC}"/>
          </ac:spMkLst>
        </pc:spChg>
      </pc:sldChg>
      <pc:sldChg chg="modSp">
        <pc:chgData name="Kiran Naz (2319990)" userId="S::2319990@student.uwtsd.ac.uk::c7466699-2dbc-4bc8-867d-b0b20a2ffc77" providerId="AD" clId="Web-{BF37FD81-6F89-760C-5DA6-E36457F4EE97}" dt="2026-02-12T14:51:10.212" v="24" actId="1076"/>
        <pc:sldMkLst>
          <pc:docMk/>
          <pc:sldMk cId="4076632429" sldId="268"/>
        </pc:sldMkLst>
        <pc:spChg chg="mod">
          <ac:chgData name="Kiran Naz (2319990)" userId="S::2319990@student.uwtsd.ac.uk::c7466699-2dbc-4bc8-867d-b0b20a2ffc77" providerId="AD" clId="Web-{BF37FD81-6F89-760C-5DA6-E36457F4EE97}" dt="2026-02-12T14:51:05.134" v="23" actId="1076"/>
          <ac:spMkLst>
            <pc:docMk/>
            <pc:sldMk cId="4076632429" sldId="268"/>
            <ac:spMk id="2" creationId="{76C7177C-761D-74D5-D5F6-8C494164FC79}"/>
          </ac:spMkLst>
        </pc:spChg>
        <pc:spChg chg="mod">
          <ac:chgData name="Kiran Naz (2319990)" userId="S::2319990@student.uwtsd.ac.uk::c7466699-2dbc-4bc8-867d-b0b20a2ffc77" providerId="AD" clId="Web-{BF37FD81-6F89-760C-5DA6-E36457F4EE97}" dt="2026-02-12T14:51:10.212" v="24" actId="1076"/>
          <ac:spMkLst>
            <pc:docMk/>
            <pc:sldMk cId="4076632429" sldId="268"/>
            <ac:spMk id="3" creationId="{19C15E71-8BF1-5D42-D8E3-1B09623CB5AA}"/>
          </ac:spMkLst>
        </pc:spChg>
      </pc:sldChg>
      <pc:sldChg chg="modSp">
        <pc:chgData name="Kiran Naz (2319990)" userId="S::2319990@student.uwtsd.ac.uk::c7466699-2dbc-4bc8-867d-b0b20a2ffc77" providerId="AD" clId="Web-{BF37FD81-6F89-760C-5DA6-E36457F4EE97}" dt="2026-02-12T15:08:15.883" v="243" actId="20577"/>
        <pc:sldMkLst>
          <pc:docMk/>
          <pc:sldMk cId="1035382118" sldId="269"/>
        </pc:sldMkLst>
        <pc:spChg chg="mod">
          <ac:chgData name="Kiran Naz (2319990)" userId="S::2319990@student.uwtsd.ac.uk::c7466699-2dbc-4bc8-867d-b0b20a2ffc77" providerId="AD" clId="Web-{BF37FD81-6F89-760C-5DA6-E36457F4EE97}" dt="2026-02-12T15:08:15.883" v="243" actId="20577"/>
          <ac:spMkLst>
            <pc:docMk/>
            <pc:sldMk cId="1035382118" sldId="269"/>
            <ac:spMk id="7" creationId="{8735F7AE-84E7-A072-2040-C800F62F2E5E}"/>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dirty="0"/>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2/12/2026</a:t>
            </a:fld>
            <a:endParaRPr lang="en-US" dirty="0"/>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406545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2/12/2026</a:t>
            </a:fld>
            <a:endParaRPr lang="en-US" dirty="0"/>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3069097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2/12/2026</a:t>
            </a:fld>
            <a:endParaRPr lang="en-US" dirty="0"/>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315721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2/12/2026</a:t>
            </a:fld>
            <a:endParaRPr lang="en-US" dirty="0"/>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839568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2/12/2026</a:t>
            </a:fld>
            <a:endParaRPr lang="en-US" dirty="0"/>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3951037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dirty="0"/>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2/12/2026</a:t>
            </a:fld>
            <a:endParaRPr lang="en-US" dirty="0"/>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492449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2/12/2026</a:t>
            </a:fld>
            <a:endParaRPr lang="en-US" dirty="0"/>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793810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2/12/2026</a:t>
            </a:fld>
            <a:endParaRPr lang="en-US" dirty="0"/>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795682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2/12/2026</a:t>
            </a:fld>
            <a:endParaRPr lang="en-US" dirty="0"/>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952541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2/12/2026</a:t>
            </a:fld>
            <a:endParaRPr lang="en-US" dirty="0"/>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678432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2/12/2026</a:t>
            </a:fld>
            <a:endParaRPr lang="en-US" dirty="0"/>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626413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2/12/2026</a:t>
            </a:fld>
            <a:endParaRPr lang="en-US" dirty="0"/>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7708373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0062" y="336551"/>
            <a:ext cx="12644436" cy="1375568"/>
          </a:xfrm>
        </p:spPr>
        <p:txBody>
          <a:bodyPr>
            <a:normAutofit fontScale="90000"/>
          </a:bodyPr>
          <a:lstStyle/>
          <a:p>
            <a:r>
              <a:rPr lang="en-GB" dirty="0"/>
              <a:t>The impact of Caring on Adolescent Development.</a:t>
            </a:r>
            <a:endParaRPr lang="en-GB"/>
          </a:p>
        </p:txBody>
      </p:sp>
      <p:sp>
        <p:nvSpPr>
          <p:cNvPr id="3" name="Subtitle 2"/>
          <p:cNvSpPr>
            <a:spLocks noGrp="1"/>
          </p:cNvSpPr>
          <p:nvPr>
            <p:ph type="subTitle" idx="1"/>
          </p:nvPr>
        </p:nvSpPr>
        <p:spPr>
          <a:xfrm>
            <a:off x="500062" y="2101852"/>
            <a:ext cx="11977685" cy="3298826"/>
          </a:xfrm>
        </p:spPr>
        <p:txBody>
          <a:bodyPr vert="horz" lIns="91440" tIns="45720" rIns="91440" bIns="45720" rtlCol="0" anchor="t">
            <a:noAutofit/>
          </a:bodyPr>
          <a:lstStyle/>
          <a:p>
            <a:pPr marL="342900" indent="-342900">
              <a:buChar char="•"/>
            </a:pPr>
            <a:r>
              <a:rPr lang="en-GB" sz="2800" dirty="0"/>
              <a:t>A lifespan development case study</a:t>
            </a:r>
            <a:endParaRPr lang="en-US" sz="2800"/>
          </a:p>
          <a:p>
            <a:pPr marL="342900" indent="-342900">
              <a:buChar char="•"/>
            </a:pPr>
            <a:r>
              <a:rPr lang="en-GB" sz="2800" dirty="0"/>
              <a:t>Module:LCHS4010 Lifespan Development</a:t>
            </a:r>
          </a:p>
          <a:p>
            <a:pPr marL="342900" indent="-342900">
              <a:buChar char="•"/>
            </a:pPr>
            <a:r>
              <a:rPr lang="en-GB" sz="2800" dirty="0"/>
              <a:t>Assessment Component 1</a:t>
            </a:r>
          </a:p>
          <a:p>
            <a:pPr marL="342900" indent="-342900">
              <a:buChar char="•"/>
            </a:pPr>
            <a:r>
              <a:rPr lang="en-GB" sz="2800" dirty="0"/>
              <a:t>Kiran </a:t>
            </a:r>
            <a:r>
              <a:rPr lang="en-GB" sz="2800" dirty="0" err="1"/>
              <a:t>naz</a:t>
            </a:r>
            <a:r>
              <a:rPr lang="en-GB" sz="2800" dirty="0"/>
              <a:t> 2319990</a:t>
            </a:r>
          </a:p>
          <a:p>
            <a:pPr marL="342900" indent="-342900">
              <a:buChar char="•"/>
            </a:pP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7310-9AC1-245B-4DE1-C96786C71E1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BB90CD4-7204-F366-0F48-CAA02329CCB5}"/>
              </a:ext>
            </a:extLst>
          </p:cNvPr>
          <p:cNvSpPr>
            <a:spLocks noGrp="1"/>
          </p:cNvSpPr>
          <p:nvPr>
            <p:ph idx="1"/>
          </p:nvPr>
        </p:nvSpPr>
        <p:spPr>
          <a:xfrm>
            <a:off x="808662" y="2019299"/>
            <a:ext cx="8202635" cy="3495677"/>
          </a:xfrm>
        </p:spPr>
        <p:txBody>
          <a:bodyPr vert="horz" lIns="91440" tIns="45720" rIns="91440" bIns="45720" rtlCol="0" anchor="t">
            <a:normAutofit/>
          </a:bodyPr>
          <a:lstStyle/>
          <a:p>
            <a:r>
              <a:rPr lang="en-GB" sz="2400" dirty="0"/>
              <a:t>This presentation focuses on Jenny a 16 year old young carer.</a:t>
            </a:r>
            <a:endParaRPr lang="en-US" sz="2400"/>
          </a:p>
          <a:p>
            <a:r>
              <a:rPr lang="en-GB" sz="2400" dirty="0"/>
              <a:t>Jenny has cared for her mother for five years following her fathers death.</a:t>
            </a:r>
          </a:p>
          <a:p>
            <a:r>
              <a:rPr lang="en-GB" sz="2400" dirty="0"/>
              <a:t>This presentation explores how this has effected her development.</a:t>
            </a:r>
          </a:p>
        </p:txBody>
      </p:sp>
      <p:sp>
        <p:nvSpPr>
          <p:cNvPr id="4" name="Date Placeholder 3">
            <a:extLst>
              <a:ext uri="{FF2B5EF4-FFF2-40B4-BE49-F238E27FC236}">
                <a16:creationId xmlns:a16="http://schemas.microsoft.com/office/drawing/2014/main" id="{E66271CE-9A07-F7C0-5A16-42FF37B3CB40}"/>
              </a:ext>
            </a:extLst>
          </p:cNvPr>
          <p:cNvSpPr>
            <a:spLocks noGrp="1"/>
          </p:cNvSpPr>
          <p:nvPr>
            <p:ph type="dt" sz="half" idx="10"/>
          </p:nvPr>
        </p:nvSpPr>
        <p:spPr/>
        <p:txBody>
          <a:bodyPr/>
          <a:lstStyle/>
          <a:p>
            <a:fld id="{191D4FA5-CF27-4BA7-8A42-7D5D733E9216}" type="datetime1">
              <a:t>2/12/2026</a:t>
            </a:fld>
            <a:endParaRPr lang="en-US" dirty="0"/>
          </a:p>
        </p:txBody>
      </p:sp>
      <p:sp>
        <p:nvSpPr>
          <p:cNvPr id="5" name="Footer Placeholder 4">
            <a:extLst>
              <a:ext uri="{FF2B5EF4-FFF2-40B4-BE49-F238E27FC236}">
                <a16:creationId xmlns:a16="http://schemas.microsoft.com/office/drawing/2014/main" id="{C6D7D045-8D86-FAFD-DE61-A46870CEC46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F7FD269-2DE2-1C86-6660-B10BA0F7FDAC}"/>
              </a:ext>
            </a:extLst>
          </p:cNvPr>
          <p:cNvSpPr>
            <a:spLocks noGrp="1"/>
          </p:cNvSpPr>
          <p:nvPr>
            <p:ph type="sldNum" sz="quarter" idx="12"/>
          </p:nvPr>
        </p:nvSpPr>
        <p:spPr/>
        <p:txBody>
          <a:bodyPr/>
          <a:lstStyle/>
          <a:p>
            <a:fld id="{8DFDE724-0293-4953-AE9D-4D814FA589B0}" type="slidenum">
              <a:rPr lang="en-US" dirty="0"/>
              <a:t>2</a:t>
            </a:fld>
            <a:endParaRPr lang="en-US" dirty="0"/>
          </a:p>
        </p:txBody>
      </p:sp>
    </p:spTree>
    <p:extLst>
      <p:ext uri="{BB962C8B-B14F-4D97-AF65-F5344CB8AC3E}">
        <p14:creationId xmlns:p14="http://schemas.microsoft.com/office/powerpoint/2010/main" val="1681979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5C303-2335-E5A5-CEFB-44088560A5B5}"/>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35A858F6-866C-8526-6179-78892A4DE9BF}"/>
              </a:ext>
            </a:extLst>
          </p:cNvPr>
          <p:cNvSpPr>
            <a:spLocks noGrp="1"/>
          </p:cNvSpPr>
          <p:nvPr>
            <p:ph idx="1"/>
          </p:nvPr>
        </p:nvSpPr>
        <p:spPr>
          <a:xfrm>
            <a:off x="808662" y="2019299"/>
            <a:ext cx="7893073" cy="3126583"/>
          </a:xfrm>
        </p:spPr>
        <p:txBody>
          <a:bodyPr vert="horz" lIns="91440" tIns="45720" rIns="91440" bIns="45720" rtlCol="0" anchor="t">
            <a:normAutofit/>
          </a:bodyPr>
          <a:lstStyle/>
          <a:p>
            <a:r>
              <a:rPr lang="en-GB" dirty="0"/>
              <a:t>Jenny provides daily practical support at home.</a:t>
            </a:r>
            <a:endParaRPr lang="en-US" dirty="0"/>
          </a:p>
          <a:p>
            <a:r>
              <a:rPr lang="en-GB" dirty="0"/>
              <a:t>She also supports her mother emotionally and with memory-related tasks.</a:t>
            </a:r>
          </a:p>
          <a:p>
            <a:r>
              <a:rPr lang="en-GB" dirty="0"/>
              <a:t>These responsibilities have occurred during a key development stage.</a:t>
            </a:r>
          </a:p>
        </p:txBody>
      </p:sp>
      <p:sp>
        <p:nvSpPr>
          <p:cNvPr id="4" name="Date Placeholder 3">
            <a:extLst>
              <a:ext uri="{FF2B5EF4-FFF2-40B4-BE49-F238E27FC236}">
                <a16:creationId xmlns:a16="http://schemas.microsoft.com/office/drawing/2014/main" id="{1F9258F8-0005-DFF1-8D73-BDF4710DC2C1}"/>
              </a:ext>
            </a:extLst>
          </p:cNvPr>
          <p:cNvSpPr>
            <a:spLocks noGrp="1"/>
          </p:cNvSpPr>
          <p:nvPr>
            <p:ph type="dt" sz="half" idx="10"/>
          </p:nvPr>
        </p:nvSpPr>
        <p:spPr/>
        <p:txBody>
          <a:bodyPr/>
          <a:lstStyle/>
          <a:p>
            <a:fld id="{492DC5D8-5010-4940-8381-A30F4EA8C70E}" type="datetime1">
              <a:t>2/12/2026</a:t>
            </a:fld>
            <a:endParaRPr lang="en-US" dirty="0"/>
          </a:p>
        </p:txBody>
      </p:sp>
      <p:sp>
        <p:nvSpPr>
          <p:cNvPr id="5" name="Footer Placeholder 4">
            <a:extLst>
              <a:ext uri="{FF2B5EF4-FFF2-40B4-BE49-F238E27FC236}">
                <a16:creationId xmlns:a16="http://schemas.microsoft.com/office/drawing/2014/main" id="{11808AEC-B4E2-7CCE-D2BC-1E70102F3D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88317E5-AB84-220A-2608-ADA8010A1CC6}"/>
              </a:ext>
            </a:extLst>
          </p:cNvPr>
          <p:cNvSpPr>
            <a:spLocks noGrp="1"/>
          </p:cNvSpPr>
          <p:nvPr>
            <p:ph type="sldNum" sz="quarter" idx="12"/>
          </p:nvPr>
        </p:nvSpPr>
        <p:spPr/>
        <p:txBody>
          <a:bodyPr/>
          <a:lstStyle/>
          <a:p>
            <a:fld id="{8DFDE724-0293-4953-AE9D-4D814FA589B0}" type="slidenum">
              <a:rPr lang="en-US" dirty="0"/>
              <a:t>3</a:t>
            </a:fld>
            <a:endParaRPr lang="en-US" dirty="0"/>
          </a:p>
        </p:txBody>
      </p:sp>
    </p:spTree>
    <p:extLst>
      <p:ext uri="{BB962C8B-B14F-4D97-AF65-F5344CB8AC3E}">
        <p14:creationId xmlns:p14="http://schemas.microsoft.com/office/powerpoint/2010/main" val="1714052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3407-18C4-5B8B-984B-2840B9EA7A39}"/>
              </a:ext>
            </a:extLst>
          </p:cNvPr>
          <p:cNvSpPr>
            <a:spLocks noGrp="1"/>
          </p:cNvSpPr>
          <p:nvPr>
            <p:ph type="title"/>
          </p:nvPr>
        </p:nvSpPr>
        <p:spPr>
          <a:xfrm>
            <a:off x="463380" y="-396875"/>
            <a:ext cx="10357666" cy="1438450"/>
          </a:xfrm>
        </p:spPr>
        <p:txBody>
          <a:bodyPr/>
          <a:lstStyle/>
          <a:p>
            <a:r>
              <a:rPr lang="en-GB" dirty="0"/>
              <a:t>Lifespan Theory</a:t>
            </a:r>
          </a:p>
        </p:txBody>
      </p:sp>
      <p:sp>
        <p:nvSpPr>
          <p:cNvPr id="3" name="Content Placeholder 2">
            <a:extLst>
              <a:ext uri="{FF2B5EF4-FFF2-40B4-BE49-F238E27FC236}">
                <a16:creationId xmlns:a16="http://schemas.microsoft.com/office/drawing/2014/main" id="{FC45FDC9-9468-326C-FF8C-4F051CEF39E4}"/>
              </a:ext>
            </a:extLst>
          </p:cNvPr>
          <p:cNvSpPr>
            <a:spLocks noGrp="1"/>
          </p:cNvSpPr>
          <p:nvPr>
            <p:ph idx="1"/>
          </p:nvPr>
        </p:nvSpPr>
        <p:spPr>
          <a:xfrm>
            <a:off x="153819" y="971549"/>
            <a:ext cx="10964884" cy="5555456"/>
          </a:xfrm>
        </p:spPr>
        <p:txBody>
          <a:bodyPr vert="horz" lIns="91440" tIns="45720" rIns="91440" bIns="45720" rtlCol="0" anchor="t">
            <a:normAutofit/>
          </a:bodyPr>
          <a:lstStyle/>
          <a:p>
            <a:r>
              <a:rPr lang="en-GB" dirty="0"/>
              <a:t>Bowlby's Attachment theory focuses on emotional bonds (Bowlby, 1969).</a:t>
            </a:r>
            <a:endParaRPr lang="en-US" dirty="0"/>
          </a:p>
          <a:p>
            <a:r>
              <a:rPr lang="en-GB" dirty="0"/>
              <a:t>Early caregiving relationships shape emotional wellbeing.</a:t>
            </a:r>
          </a:p>
          <a:p>
            <a:r>
              <a:rPr lang="en-GB" dirty="0"/>
              <a:t>The theory is relevant to loss, separation and caregiving roles.</a:t>
            </a:r>
          </a:p>
          <a:p>
            <a:r>
              <a:rPr lang="en-GB" dirty="0"/>
              <a:t>Bowlby’s attachment theory is valuable for understanding emotional bonds and their influence on behaviour across the lifespan — including adolescence. In Jenny’s case, it can help explain how early attachment experiences might influence resilience, emotional regulation, and relationship expectations as she deals with loss and caregiving. However, the theory has limitations in explaining the complexity of adolescent development and broader social/contextual influences.</a:t>
            </a:r>
          </a:p>
          <a:p>
            <a:r>
              <a:rPr lang="en-GB" dirty="0"/>
              <a:t>Bowlby’s idea that disruption of attachment bonds leads to distress is relevant when someone faces bereavement or role changes — like a teenager losing a father and taking on a caregiving role.</a:t>
            </a:r>
          </a:p>
          <a:p>
            <a:endParaRPr lang="en-GB" dirty="0"/>
          </a:p>
        </p:txBody>
      </p:sp>
      <p:sp>
        <p:nvSpPr>
          <p:cNvPr id="4" name="Date Placeholder 3">
            <a:extLst>
              <a:ext uri="{FF2B5EF4-FFF2-40B4-BE49-F238E27FC236}">
                <a16:creationId xmlns:a16="http://schemas.microsoft.com/office/drawing/2014/main" id="{438B849A-8A48-0A62-0C54-9EA12C8ED076}"/>
              </a:ext>
            </a:extLst>
          </p:cNvPr>
          <p:cNvSpPr>
            <a:spLocks noGrp="1"/>
          </p:cNvSpPr>
          <p:nvPr>
            <p:ph type="dt" sz="half" idx="10"/>
          </p:nvPr>
        </p:nvSpPr>
        <p:spPr/>
        <p:txBody>
          <a:bodyPr/>
          <a:lstStyle/>
          <a:p>
            <a:fld id="{77B70B72-8107-47BE-B26B-E8C4F637F861}" type="datetime1">
              <a:t>2/12/2026</a:t>
            </a:fld>
            <a:endParaRPr lang="en-US" dirty="0"/>
          </a:p>
        </p:txBody>
      </p:sp>
      <p:sp>
        <p:nvSpPr>
          <p:cNvPr id="5" name="Footer Placeholder 4">
            <a:extLst>
              <a:ext uri="{FF2B5EF4-FFF2-40B4-BE49-F238E27FC236}">
                <a16:creationId xmlns:a16="http://schemas.microsoft.com/office/drawing/2014/main" id="{E282D21F-EE0D-94E4-3119-5C61DBC5824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30E4B26-3677-65D8-DECD-D39FAD83AA24}"/>
              </a:ext>
            </a:extLst>
          </p:cNvPr>
          <p:cNvSpPr>
            <a:spLocks noGrp="1"/>
          </p:cNvSpPr>
          <p:nvPr>
            <p:ph type="sldNum" sz="quarter" idx="12"/>
          </p:nvPr>
        </p:nvSpPr>
        <p:spPr/>
        <p:txBody>
          <a:bodyPr/>
          <a:lstStyle/>
          <a:p>
            <a:fld id="{8DFDE724-0293-4953-AE9D-4D814FA589B0}" type="slidenum">
              <a:rPr lang="en-US" dirty="0"/>
              <a:t>4</a:t>
            </a:fld>
            <a:endParaRPr lang="en-US" dirty="0"/>
          </a:p>
        </p:txBody>
      </p:sp>
    </p:spTree>
    <p:extLst>
      <p:ext uri="{BB962C8B-B14F-4D97-AF65-F5344CB8AC3E}">
        <p14:creationId xmlns:p14="http://schemas.microsoft.com/office/powerpoint/2010/main" val="2828658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F720F-7D6F-621D-EDC6-F22C4BC3E71F}"/>
              </a:ext>
            </a:extLst>
          </p:cNvPr>
          <p:cNvSpPr>
            <a:spLocks noGrp="1"/>
          </p:cNvSpPr>
          <p:nvPr>
            <p:ph type="title"/>
          </p:nvPr>
        </p:nvSpPr>
        <p:spPr/>
        <p:txBody>
          <a:bodyPr/>
          <a:lstStyle/>
          <a:p>
            <a:r>
              <a:rPr lang="en-GB" dirty="0"/>
              <a:t>Concepts of Attachment theory.</a:t>
            </a:r>
          </a:p>
        </p:txBody>
      </p:sp>
      <p:sp>
        <p:nvSpPr>
          <p:cNvPr id="3" name="Content Placeholder 2">
            <a:extLst>
              <a:ext uri="{FF2B5EF4-FFF2-40B4-BE49-F238E27FC236}">
                <a16:creationId xmlns:a16="http://schemas.microsoft.com/office/drawing/2014/main" id="{7B8E56AE-30D8-3B97-70F4-B559FA150ADC}"/>
              </a:ext>
            </a:extLst>
          </p:cNvPr>
          <p:cNvSpPr>
            <a:spLocks noGrp="1"/>
          </p:cNvSpPr>
          <p:nvPr>
            <p:ph idx="1"/>
          </p:nvPr>
        </p:nvSpPr>
        <p:spPr>
          <a:xfrm>
            <a:off x="808662" y="2019299"/>
            <a:ext cx="9583760" cy="3614738"/>
          </a:xfrm>
        </p:spPr>
        <p:txBody>
          <a:bodyPr vert="horz" lIns="91440" tIns="45720" rIns="91440" bIns="45720" rtlCol="0" anchor="t">
            <a:normAutofit/>
          </a:bodyPr>
          <a:lstStyle/>
          <a:p>
            <a:r>
              <a:rPr lang="en-GB" dirty="0"/>
              <a:t>Secure attachment develops from consistent care.</a:t>
            </a:r>
          </a:p>
          <a:p>
            <a:r>
              <a:rPr lang="en-GB" dirty="0"/>
              <a:t>Insecure attachment may result from loss or disruption.</a:t>
            </a:r>
          </a:p>
          <a:p>
            <a:r>
              <a:rPr lang="en-GB" b="1" dirty="0"/>
              <a:t>Internal working models</a:t>
            </a:r>
            <a:r>
              <a:rPr lang="en-GB" dirty="0"/>
              <a:t> shapes beliefs about self and others.</a:t>
            </a:r>
          </a:p>
        </p:txBody>
      </p:sp>
      <p:sp>
        <p:nvSpPr>
          <p:cNvPr id="4" name="Date Placeholder 3">
            <a:extLst>
              <a:ext uri="{FF2B5EF4-FFF2-40B4-BE49-F238E27FC236}">
                <a16:creationId xmlns:a16="http://schemas.microsoft.com/office/drawing/2014/main" id="{DD4A773D-3B1B-EEDB-CEAA-182656A24E14}"/>
              </a:ext>
            </a:extLst>
          </p:cNvPr>
          <p:cNvSpPr>
            <a:spLocks noGrp="1"/>
          </p:cNvSpPr>
          <p:nvPr>
            <p:ph type="dt" sz="half" idx="10"/>
          </p:nvPr>
        </p:nvSpPr>
        <p:spPr/>
        <p:txBody>
          <a:bodyPr/>
          <a:lstStyle/>
          <a:p>
            <a:fld id="{FD449803-7396-48CD-AD65-6F725F3B54F6}" type="datetime1">
              <a:t>2/12/2026</a:t>
            </a:fld>
            <a:endParaRPr lang="en-US" dirty="0"/>
          </a:p>
        </p:txBody>
      </p:sp>
      <p:sp>
        <p:nvSpPr>
          <p:cNvPr id="5" name="Footer Placeholder 4">
            <a:extLst>
              <a:ext uri="{FF2B5EF4-FFF2-40B4-BE49-F238E27FC236}">
                <a16:creationId xmlns:a16="http://schemas.microsoft.com/office/drawing/2014/main" id="{1FF5A324-BA43-70A8-DCCF-468DD4E9B7A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CF877D-2F77-5169-FE62-87FF80C26E81}"/>
              </a:ext>
            </a:extLst>
          </p:cNvPr>
          <p:cNvSpPr>
            <a:spLocks noGrp="1"/>
          </p:cNvSpPr>
          <p:nvPr>
            <p:ph type="sldNum" sz="quarter" idx="12"/>
          </p:nvPr>
        </p:nvSpPr>
        <p:spPr/>
        <p:txBody>
          <a:bodyPr/>
          <a:lstStyle/>
          <a:p>
            <a:fld id="{8DFDE724-0293-4953-AE9D-4D814FA589B0}" type="slidenum">
              <a:rPr lang="en-US" dirty="0"/>
              <a:t>5</a:t>
            </a:fld>
            <a:endParaRPr lang="en-US" dirty="0"/>
          </a:p>
        </p:txBody>
      </p:sp>
    </p:spTree>
    <p:extLst>
      <p:ext uri="{BB962C8B-B14F-4D97-AF65-F5344CB8AC3E}">
        <p14:creationId xmlns:p14="http://schemas.microsoft.com/office/powerpoint/2010/main" val="1243863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FA051-F901-151C-79B2-DF6F45B428D9}"/>
              </a:ext>
            </a:extLst>
          </p:cNvPr>
          <p:cNvSpPr>
            <a:spLocks noGrp="1"/>
          </p:cNvSpPr>
          <p:nvPr>
            <p:ph type="title"/>
          </p:nvPr>
        </p:nvSpPr>
        <p:spPr/>
        <p:txBody>
          <a:bodyPr/>
          <a:lstStyle/>
          <a:p>
            <a:r>
              <a:rPr lang="en-GB" dirty="0"/>
              <a:t>Applying this theory </a:t>
            </a:r>
            <a:r>
              <a:rPr lang="en-GB" dirty="0" err="1"/>
              <a:t>tO</a:t>
            </a:r>
            <a:r>
              <a:rPr lang="en-GB" dirty="0"/>
              <a:t> jenny</a:t>
            </a:r>
          </a:p>
        </p:txBody>
      </p:sp>
      <p:sp>
        <p:nvSpPr>
          <p:cNvPr id="3" name="Content Placeholder 2">
            <a:extLst>
              <a:ext uri="{FF2B5EF4-FFF2-40B4-BE49-F238E27FC236}">
                <a16:creationId xmlns:a16="http://schemas.microsoft.com/office/drawing/2014/main" id="{A52C1BEF-C46F-3FFD-09A3-35F4370CC5F7}"/>
              </a:ext>
            </a:extLst>
          </p:cNvPr>
          <p:cNvSpPr>
            <a:spLocks noGrp="1"/>
          </p:cNvSpPr>
          <p:nvPr>
            <p:ph idx="1"/>
          </p:nvPr>
        </p:nvSpPr>
        <p:spPr/>
        <p:txBody>
          <a:bodyPr vert="horz" lIns="91440" tIns="45720" rIns="91440" bIns="45720" rtlCol="0" anchor="t">
            <a:normAutofit/>
          </a:bodyPr>
          <a:lstStyle/>
          <a:p>
            <a:r>
              <a:rPr lang="en-GB" dirty="0"/>
              <a:t>The loss of Jenny's father may have disrupted attachment security (Cassidy and Shaver, 2016).</a:t>
            </a:r>
          </a:p>
          <a:p>
            <a:r>
              <a:rPr lang="en-GB" dirty="0"/>
              <a:t>Jenny's caring role may reduce emotional support for herself.</a:t>
            </a:r>
          </a:p>
          <a:p>
            <a:r>
              <a:rPr lang="en-GB" dirty="0"/>
              <a:t>This can increase stress and emotional responsibility.</a:t>
            </a:r>
          </a:p>
        </p:txBody>
      </p:sp>
      <p:sp>
        <p:nvSpPr>
          <p:cNvPr id="4" name="Date Placeholder 3">
            <a:extLst>
              <a:ext uri="{FF2B5EF4-FFF2-40B4-BE49-F238E27FC236}">
                <a16:creationId xmlns:a16="http://schemas.microsoft.com/office/drawing/2014/main" id="{C3D84EB3-858D-BB73-E630-79634FEB2B37}"/>
              </a:ext>
            </a:extLst>
          </p:cNvPr>
          <p:cNvSpPr>
            <a:spLocks noGrp="1"/>
          </p:cNvSpPr>
          <p:nvPr>
            <p:ph type="dt" sz="half" idx="10"/>
          </p:nvPr>
        </p:nvSpPr>
        <p:spPr/>
        <p:txBody>
          <a:bodyPr/>
          <a:lstStyle/>
          <a:p>
            <a:fld id="{D6777DFB-410D-4A24-A7D1-7BCB4FE84786}" type="datetime1">
              <a:t>2/12/2026</a:t>
            </a:fld>
            <a:endParaRPr lang="en-US" dirty="0"/>
          </a:p>
        </p:txBody>
      </p:sp>
      <p:sp>
        <p:nvSpPr>
          <p:cNvPr id="5" name="Footer Placeholder 4">
            <a:extLst>
              <a:ext uri="{FF2B5EF4-FFF2-40B4-BE49-F238E27FC236}">
                <a16:creationId xmlns:a16="http://schemas.microsoft.com/office/drawing/2014/main" id="{AC3C5184-EAB3-3107-B4D8-5B57C949149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6002CE-CC6B-66C7-320C-B867F713B140}"/>
              </a:ext>
            </a:extLst>
          </p:cNvPr>
          <p:cNvSpPr>
            <a:spLocks noGrp="1"/>
          </p:cNvSpPr>
          <p:nvPr>
            <p:ph type="sldNum" sz="quarter" idx="12"/>
          </p:nvPr>
        </p:nvSpPr>
        <p:spPr/>
        <p:txBody>
          <a:bodyPr/>
          <a:lstStyle/>
          <a:p>
            <a:fld id="{8DFDE724-0293-4953-AE9D-4D814FA589B0}" type="slidenum">
              <a:rPr lang="en-US" dirty="0"/>
              <a:t>6</a:t>
            </a:fld>
            <a:endParaRPr lang="en-US" dirty="0"/>
          </a:p>
        </p:txBody>
      </p:sp>
    </p:spTree>
    <p:extLst>
      <p:ext uri="{BB962C8B-B14F-4D97-AF65-F5344CB8AC3E}">
        <p14:creationId xmlns:p14="http://schemas.microsoft.com/office/powerpoint/2010/main" val="717336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F488-AF1E-E070-B7A3-A20048B52DDC}"/>
              </a:ext>
            </a:extLst>
          </p:cNvPr>
          <p:cNvSpPr>
            <a:spLocks noGrp="1"/>
          </p:cNvSpPr>
          <p:nvPr>
            <p:ph type="title"/>
          </p:nvPr>
        </p:nvSpPr>
        <p:spPr/>
        <p:txBody>
          <a:bodyPr/>
          <a:lstStyle/>
          <a:p>
            <a:r>
              <a:rPr lang="en-GB" dirty="0"/>
              <a:t>Impact on jenny's </a:t>
            </a:r>
            <a:r>
              <a:rPr lang="en-GB" dirty="0" err="1"/>
              <a:t>developMeNt</a:t>
            </a:r>
          </a:p>
        </p:txBody>
      </p:sp>
      <p:sp>
        <p:nvSpPr>
          <p:cNvPr id="3" name="Content Placeholder 2">
            <a:extLst>
              <a:ext uri="{FF2B5EF4-FFF2-40B4-BE49-F238E27FC236}">
                <a16:creationId xmlns:a16="http://schemas.microsoft.com/office/drawing/2014/main" id="{1DB7D426-7CFB-D39E-6FD3-CA71B329A436}"/>
              </a:ext>
            </a:extLst>
          </p:cNvPr>
          <p:cNvSpPr>
            <a:spLocks noGrp="1"/>
          </p:cNvSpPr>
          <p:nvPr>
            <p:ph idx="1"/>
          </p:nvPr>
        </p:nvSpPr>
        <p:spPr/>
        <p:txBody>
          <a:bodyPr vert="horz" lIns="91440" tIns="45720" rIns="91440" bIns="45720" rtlCol="0" anchor="t">
            <a:normAutofit/>
          </a:bodyPr>
          <a:lstStyle/>
          <a:p>
            <a:r>
              <a:rPr lang="en-GB" sz="2800" dirty="0"/>
              <a:t>Possible emotional stress and anxiety.</a:t>
            </a:r>
          </a:p>
          <a:p>
            <a:r>
              <a:rPr lang="en-GB" sz="2800" dirty="0"/>
              <a:t>Limited time to peer relationships (Becker, 2007).</a:t>
            </a:r>
          </a:p>
          <a:p>
            <a:r>
              <a:rPr lang="en-GB" sz="2800" dirty="0"/>
              <a:t>Early independence and maturity.</a:t>
            </a:r>
          </a:p>
          <a:p>
            <a:r>
              <a:rPr lang="en-GB" sz="2800" dirty="0"/>
              <a:t>Risk of emotional suppression.</a:t>
            </a:r>
          </a:p>
        </p:txBody>
      </p:sp>
      <p:sp>
        <p:nvSpPr>
          <p:cNvPr id="4" name="Date Placeholder 3">
            <a:extLst>
              <a:ext uri="{FF2B5EF4-FFF2-40B4-BE49-F238E27FC236}">
                <a16:creationId xmlns:a16="http://schemas.microsoft.com/office/drawing/2014/main" id="{0AF582FD-E479-053A-1BF6-C741BF4AE490}"/>
              </a:ext>
            </a:extLst>
          </p:cNvPr>
          <p:cNvSpPr>
            <a:spLocks noGrp="1"/>
          </p:cNvSpPr>
          <p:nvPr>
            <p:ph type="dt" sz="half" idx="10"/>
          </p:nvPr>
        </p:nvSpPr>
        <p:spPr/>
        <p:txBody>
          <a:bodyPr/>
          <a:lstStyle/>
          <a:p>
            <a:fld id="{481B28F6-2966-4D7E-9FEF-ED19E4BBCE37}" type="datetime1">
              <a:t>2/12/2026</a:t>
            </a:fld>
            <a:endParaRPr lang="en-US" dirty="0"/>
          </a:p>
        </p:txBody>
      </p:sp>
      <p:sp>
        <p:nvSpPr>
          <p:cNvPr id="5" name="Footer Placeholder 4">
            <a:extLst>
              <a:ext uri="{FF2B5EF4-FFF2-40B4-BE49-F238E27FC236}">
                <a16:creationId xmlns:a16="http://schemas.microsoft.com/office/drawing/2014/main" id="{A572CC3F-E32E-F7B7-32D5-2492857C81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5BBA118-5180-DC33-1F2E-0AAF186371B8}"/>
              </a:ext>
            </a:extLst>
          </p:cNvPr>
          <p:cNvSpPr>
            <a:spLocks noGrp="1"/>
          </p:cNvSpPr>
          <p:nvPr>
            <p:ph type="sldNum" sz="quarter" idx="12"/>
          </p:nvPr>
        </p:nvSpPr>
        <p:spPr/>
        <p:txBody>
          <a:bodyPr/>
          <a:lstStyle/>
          <a:p>
            <a:fld id="{8DFDE724-0293-4953-AE9D-4D814FA589B0}" type="slidenum">
              <a:rPr lang="en-US" dirty="0"/>
              <a:t>7</a:t>
            </a:fld>
            <a:endParaRPr lang="en-US" dirty="0"/>
          </a:p>
        </p:txBody>
      </p:sp>
    </p:spTree>
    <p:extLst>
      <p:ext uri="{BB962C8B-B14F-4D97-AF65-F5344CB8AC3E}">
        <p14:creationId xmlns:p14="http://schemas.microsoft.com/office/powerpoint/2010/main" val="3186554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98B48-0D05-C31C-CFD9-7D82DD3C64D7}"/>
              </a:ext>
            </a:extLst>
          </p:cNvPr>
          <p:cNvSpPr>
            <a:spLocks noGrp="1"/>
          </p:cNvSpPr>
          <p:nvPr>
            <p:ph type="title"/>
          </p:nvPr>
        </p:nvSpPr>
        <p:spPr/>
        <p:txBody>
          <a:bodyPr/>
          <a:lstStyle/>
          <a:p>
            <a:r>
              <a:rPr lang="en-GB" dirty="0"/>
              <a:t>Nature and Nuture</a:t>
            </a:r>
          </a:p>
        </p:txBody>
      </p:sp>
      <p:sp>
        <p:nvSpPr>
          <p:cNvPr id="3" name="Content Placeholder 2">
            <a:extLst>
              <a:ext uri="{FF2B5EF4-FFF2-40B4-BE49-F238E27FC236}">
                <a16:creationId xmlns:a16="http://schemas.microsoft.com/office/drawing/2014/main" id="{F65D0B33-D96F-6A87-446D-03F4899FD42D}"/>
              </a:ext>
            </a:extLst>
          </p:cNvPr>
          <p:cNvSpPr>
            <a:spLocks noGrp="1"/>
          </p:cNvSpPr>
          <p:nvPr>
            <p:ph idx="1"/>
          </p:nvPr>
        </p:nvSpPr>
        <p:spPr/>
        <p:txBody>
          <a:bodyPr vert="horz" lIns="91440" tIns="45720" rIns="91440" bIns="45720" rtlCol="0" anchor="t">
            <a:normAutofit/>
          </a:bodyPr>
          <a:lstStyle/>
          <a:p>
            <a:r>
              <a:rPr lang="en-GB" sz="2800" dirty="0"/>
              <a:t>Biological factors include adolescent brain development.</a:t>
            </a:r>
          </a:p>
          <a:p>
            <a:r>
              <a:rPr lang="en-GB" sz="2800" dirty="0"/>
              <a:t>Environmental factors like bereavement and caring responsibilities.</a:t>
            </a:r>
          </a:p>
          <a:p>
            <a:r>
              <a:rPr lang="en-GB" sz="2800" dirty="0"/>
              <a:t>Both interact to influence emotional development.</a:t>
            </a:r>
          </a:p>
          <a:p>
            <a:endParaRPr lang="en-GB" dirty="0"/>
          </a:p>
        </p:txBody>
      </p:sp>
      <p:sp>
        <p:nvSpPr>
          <p:cNvPr id="4" name="Date Placeholder 3">
            <a:extLst>
              <a:ext uri="{FF2B5EF4-FFF2-40B4-BE49-F238E27FC236}">
                <a16:creationId xmlns:a16="http://schemas.microsoft.com/office/drawing/2014/main" id="{B6AD6931-CD0B-BB20-0A8E-0C9125BB9D47}"/>
              </a:ext>
            </a:extLst>
          </p:cNvPr>
          <p:cNvSpPr>
            <a:spLocks noGrp="1"/>
          </p:cNvSpPr>
          <p:nvPr>
            <p:ph type="dt" sz="half" idx="10"/>
          </p:nvPr>
        </p:nvSpPr>
        <p:spPr/>
        <p:txBody>
          <a:bodyPr/>
          <a:lstStyle/>
          <a:p>
            <a:fld id="{877178C3-7E28-4778-BB92-64EA18195041}" type="datetime1">
              <a:t>2/12/2026</a:t>
            </a:fld>
            <a:endParaRPr lang="en-US" dirty="0"/>
          </a:p>
        </p:txBody>
      </p:sp>
      <p:sp>
        <p:nvSpPr>
          <p:cNvPr id="5" name="Footer Placeholder 4">
            <a:extLst>
              <a:ext uri="{FF2B5EF4-FFF2-40B4-BE49-F238E27FC236}">
                <a16:creationId xmlns:a16="http://schemas.microsoft.com/office/drawing/2014/main" id="{9AAF8420-132F-BE21-BDEE-DF700E7D1B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F8F2C3F-746A-1484-3CF5-E0459003DF06}"/>
              </a:ext>
            </a:extLst>
          </p:cNvPr>
          <p:cNvSpPr>
            <a:spLocks noGrp="1"/>
          </p:cNvSpPr>
          <p:nvPr>
            <p:ph type="sldNum" sz="quarter" idx="12"/>
          </p:nvPr>
        </p:nvSpPr>
        <p:spPr/>
        <p:txBody>
          <a:bodyPr/>
          <a:lstStyle/>
          <a:p>
            <a:fld id="{8DFDE724-0293-4953-AE9D-4D814FA589B0}" type="slidenum">
              <a:rPr lang="en-US" dirty="0"/>
              <a:t>8</a:t>
            </a:fld>
            <a:endParaRPr lang="en-US" dirty="0"/>
          </a:p>
        </p:txBody>
      </p:sp>
    </p:spTree>
    <p:extLst>
      <p:ext uri="{BB962C8B-B14F-4D97-AF65-F5344CB8AC3E}">
        <p14:creationId xmlns:p14="http://schemas.microsoft.com/office/powerpoint/2010/main" val="2562039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1F361-AD9B-8E6F-54C1-D18ED87F63EF}"/>
              </a:ext>
            </a:extLst>
          </p:cNvPr>
          <p:cNvSpPr>
            <a:spLocks noGrp="1"/>
          </p:cNvSpPr>
          <p:nvPr>
            <p:ph type="title"/>
          </p:nvPr>
        </p:nvSpPr>
        <p:spPr/>
        <p:txBody>
          <a:bodyPr/>
          <a:lstStyle/>
          <a:p>
            <a:r>
              <a:rPr lang="en-GB" dirty="0"/>
              <a:t>Jenny's current needs</a:t>
            </a:r>
          </a:p>
        </p:txBody>
      </p:sp>
      <p:sp>
        <p:nvSpPr>
          <p:cNvPr id="3" name="Content Placeholder 2">
            <a:extLst>
              <a:ext uri="{FF2B5EF4-FFF2-40B4-BE49-F238E27FC236}">
                <a16:creationId xmlns:a16="http://schemas.microsoft.com/office/drawing/2014/main" id="{B9D9A472-62AA-452D-ED64-45019A147772}"/>
              </a:ext>
            </a:extLst>
          </p:cNvPr>
          <p:cNvSpPr>
            <a:spLocks noGrp="1"/>
          </p:cNvSpPr>
          <p:nvPr>
            <p:ph idx="1"/>
          </p:nvPr>
        </p:nvSpPr>
        <p:spPr/>
        <p:txBody>
          <a:bodyPr vert="horz" lIns="91440" tIns="45720" rIns="91440" bIns="45720" rtlCol="0" anchor="t">
            <a:normAutofit/>
          </a:bodyPr>
          <a:lstStyle/>
          <a:p>
            <a:r>
              <a:rPr lang="en-GB" sz="2800" dirty="0"/>
              <a:t>Emotional support for grief and stress.</a:t>
            </a:r>
            <a:endParaRPr lang="en-US" sz="2800"/>
          </a:p>
          <a:p>
            <a:r>
              <a:rPr lang="en-GB" sz="2800" dirty="0"/>
              <a:t>Reduced caring responsibilities.</a:t>
            </a:r>
          </a:p>
          <a:p>
            <a:r>
              <a:rPr lang="en-GB" sz="2800" dirty="0"/>
              <a:t>Support with education and social life.</a:t>
            </a:r>
          </a:p>
          <a:p>
            <a:r>
              <a:rPr lang="en-GB" sz="2800" dirty="0"/>
              <a:t>Recognition as a young carer (Joseph et al., 2020).</a:t>
            </a:r>
          </a:p>
        </p:txBody>
      </p:sp>
      <p:sp>
        <p:nvSpPr>
          <p:cNvPr id="4" name="Date Placeholder 3">
            <a:extLst>
              <a:ext uri="{FF2B5EF4-FFF2-40B4-BE49-F238E27FC236}">
                <a16:creationId xmlns:a16="http://schemas.microsoft.com/office/drawing/2014/main" id="{78900E70-C5E3-9C26-1343-97554F8B6B7A}"/>
              </a:ext>
            </a:extLst>
          </p:cNvPr>
          <p:cNvSpPr>
            <a:spLocks noGrp="1"/>
          </p:cNvSpPr>
          <p:nvPr>
            <p:ph type="dt" sz="half" idx="10"/>
          </p:nvPr>
        </p:nvSpPr>
        <p:spPr/>
        <p:txBody>
          <a:bodyPr/>
          <a:lstStyle/>
          <a:p>
            <a:fld id="{5A0083C5-659A-4659-A9A2-D4BF3A61E71C}" type="datetime1">
              <a:t>2/12/2026</a:t>
            </a:fld>
            <a:endParaRPr lang="en-US" dirty="0"/>
          </a:p>
        </p:txBody>
      </p:sp>
      <p:sp>
        <p:nvSpPr>
          <p:cNvPr id="5" name="Footer Placeholder 4">
            <a:extLst>
              <a:ext uri="{FF2B5EF4-FFF2-40B4-BE49-F238E27FC236}">
                <a16:creationId xmlns:a16="http://schemas.microsoft.com/office/drawing/2014/main" id="{129486D1-D108-909F-522C-99A48104D43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C7A6ED6-4306-2D69-5C78-60C46A141BBB}"/>
              </a:ext>
            </a:extLst>
          </p:cNvPr>
          <p:cNvSpPr>
            <a:spLocks noGrp="1"/>
          </p:cNvSpPr>
          <p:nvPr>
            <p:ph type="sldNum" sz="quarter" idx="12"/>
          </p:nvPr>
        </p:nvSpPr>
        <p:spPr/>
        <p:txBody>
          <a:bodyPr/>
          <a:lstStyle/>
          <a:p>
            <a:fld id="{8DFDE724-0293-4953-AE9D-4D814FA589B0}" type="slidenum">
              <a:rPr lang="en-US" dirty="0"/>
              <a:t>9</a:t>
            </a:fld>
            <a:endParaRPr lang="en-US" dirty="0"/>
          </a:p>
        </p:txBody>
      </p:sp>
    </p:spTree>
    <p:extLst>
      <p:ext uri="{BB962C8B-B14F-4D97-AF65-F5344CB8AC3E}">
        <p14:creationId xmlns:p14="http://schemas.microsoft.com/office/powerpoint/2010/main" val="3157843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3CEAD-2980-1766-AAE7-CCC844064E91}"/>
              </a:ext>
            </a:extLst>
          </p:cNvPr>
          <p:cNvSpPr>
            <a:spLocks noGrp="1"/>
          </p:cNvSpPr>
          <p:nvPr>
            <p:ph type="title"/>
          </p:nvPr>
        </p:nvSpPr>
        <p:spPr/>
        <p:txBody>
          <a:bodyPr/>
          <a:lstStyle/>
          <a:p>
            <a:r>
              <a:rPr lang="en-GB" dirty="0"/>
              <a:t>Support plan</a:t>
            </a:r>
          </a:p>
        </p:txBody>
      </p:sp>
      <p:sp>
        <p:nvSpPr>
          <p:cNvPr id="3" name="Content Placeholder 2">
            <a:extLst>
              <a:ext uri="{FF2B5EF4-FFF2-40B4-BE49-F238E27FC236}">
                <a16:creationId xmlns:a16="http://schemas.microsoft.com/office/drawing/2014/main" id="{F07DAB21-11F3-F39B-6540-96D06D83F951}"/>
              </a:ext>
            </a:extLst>
          </p:cNvPr>
          <p:cNvSpPr>
            <a:spLocks noGrp="1"/>
          </p:cNvSpPr>
          <p:nvPr>
            <p:ph idx="1"/>
          </p:nvPr>
        </p:nvSpPr>
        <p:spPr/>
        <p:txBody>
          <a:bodyPr vert="horz" lIns="91440" tIns="45720" rIns="91440" bIns="45720" rtlCol="0" anchor="t">
            <a:normAutofit/>
          </a:bodyPr>
          <a:lstStyle/>
          <a:p>
            <a:r>
              <a:rPr lang="en-GB" sz="2800" dirty="0"/>
              <a:t>Assignment of a consistent support worker.</a:t>
            </a:r>
          </a:p>
          <a:p>
            <a:r>
              <a:rPr lang="en-GB" sz="2800" dirty="0"/>
              <a:t>Access to young support groups (NICE, 2021).</a:t>
            </a:r>
          </a:p>
          <a:p>
            <a:r>
              <a:rPr lang="en-GB" sz="2800" dirty="0"/>
              <a:t>Counselling or bereavement services.</a:t>
            </a:r>
          </a:p>
          <a:p>
            <a:r>
              <a:rPr lang="en-GB" sz="2800" dirty="0"/>
              <a:t>Practical support from Jenny's mother.</a:t>
            </a:r>
          </a:p>
        </p:txBody>
      </p:sp>
      <p:sp>
        <p:nvSpPr>
          <p:cNvPr id="4" name="Date Placeholder 3">
            <a:extLst>
              <a:ext uri="{FF2B5EF4-FFF2-40B4-BE49-F238E27FC236}">
                <a16:creationId xmlns:a16="http://schemas.microsoft.com/office/drawing/2014/main" id="{2ECA222A-40DE-702F-8AE4-DD3F4E67D08B}"/>
              </a:ext>
            </a:extLst>
          </p:cNvPr>
          <p:cNvSpPr>
            <a:spLocks noGrp="1"/>
          </p:cNvSpPr>
          <p:nvPr>
            <p:ph type="dt" sz="half" idx="10"/>
          </p:nvPr>
        </p:nvSpPr>
        <p:spPr/>
        <p:txBody>
          <a:bodyPr/>
          <a:lstStyle/>
          <a:p>
            <a:fld id="{211BC453-F176-49E3-9FC0-4761E191E671}" type="datetime1">
              <a:t>2/12/2026</a:t>
            </a:fld>
            <a:endParaRPr lang="en-US" dirty="0"/>
          </a:p>
        </p:txBody>
      </p:sp>
      <p:sp>
        <p:nvSpPr>
          <p:cNvPr id="5" name="Footer Placeholder 4">
            <a:extLst>
              <a:ext uri="{FF2B5EF4-FFF2-40B4-BE49-F238E27FC236}">
                <a16:creationId xmlns:a16="http://schemas.microsoft.com/office/drawing/2014/main" id="{EC83262B-5F67-8AC5-8A04-B822795D636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1AF107-D4C2-99A6-41DC-798113489FB2}"/>
              </a:ext>
            </a:extLst>
          </p:cNvPr>
          <p:cNvSpPr>
            <a:spLocks noGrp="1"/>
          </p:cNvSpPr>
          <p:nvPr>
            <p:ph type="sldNum" sz="quarter" idx="12"/>
          </p:nvPr>
        </p:nvSpPr>
        <p:spPr/>
        <p:txBody>
          <a:bodyPr/>
          <a:lstStyle/>
          <a:p>
            <a:fld id="{8DFDE724-0293-4953-AE9D-4D814FA589B0}" type="slidenum">
              <a:rPr lang="en-US" dirty="0"/>
              <a:t>10</a:t>
            </a:fld>
            <a:endParaRPr lang="en-US" dirty="0"/>
          </a:p>
        </p:txBody>
      </p:sp>
    </p:spTree>
    <p:extLst>
      <p:ext uri="{BB962C8B-B14F-4D97-AF65-F5344CB8AC3E}">
        <p14:creationId xmlns:p14="http://schemas.microsoft.com/office/powerpoint/2010/main" val="3158437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26ED0-4E70-6509-90F7-CC54746BC331}"/>
              </a:ext>
            </a:extLst>
          </p:cNvPr>
          <p:cNvSpPr>
            <a:spLocks noGrp="1"/>
          </p:cNvSpPr>
          <p:nvPr>
            <p:ph type="title"/>
          </p:nvPr>
        </p:nvSpPr>
        <p:spPr/>
        <p:txBody>
          <a:bodyPr/>
          <a:lstStyle/>
          <a:p>
            <a:r>
              <a:rPr lang="en-GB" dirty="0"/>
              <a:t>Usefulness of attachment theory,</a:t>
            </a:r>
          </a:p>
        </p:txBody>
      </p:sp>
      <p:sp>
        <p:nvSpPr>
          <p:cNvPr id="3" name="Content Placeholder 2">
            <a:extLst>
              <a:ext uri="{FF2B5EF4-FFF2-40B4-BE49-F238E27FC236}">
                <a16:creationId xmlns:a16="http://schemas.microsoft.com/office/drawing/2014/main" id="{25D0808A-00A1-77C3-695F-B41630AF3995}"/>
              </a:ext>
            </a:extLst>
          </p:cNvPr>
          <p:cNvSpPr>
            <a:spLocks noGrp="1"/>
          </p:cNvSpPr>
          <p:nvPr>
            <p:ph idx="1"/>
          </p:nvPr>
        </p:nvSpPr>
        <p:spPr/>
        <p:txBody>
          <a:bodyPr vert="horz" lIns="91440" tIns="45720" rIns="91440" bIns="45720" rtlCol="0" anchor="t">
            <a:normAutofit/>
          </a:bodyPr>
          <a:lstStyle/>
          <a:p>
            <a:r>
              <a:rPr lang="en-GB" sz="2800" dirty="0"/>
              <a:t>Helps explain emotional impact of loss and caregiving.</a:t>
            </a:r>
          </a:p>
          <a:p>
            <a:r>
              <a:rPr lang="en-GB" sz="2800" dirty="0"/>
              <a:t>Widley used in health and social care.</a:t>
            </a:r>
          </a:p>
          <a:p>
            <a:r>
              <a:rPr lang="en-GB" sz="2800" dirty="0"/>
              <a:t>Supported by research evidence (for example Ainsworth's 'Strange Situation' Ainsworth et al., 1978)</a:t>
            </a:r>
          </a:p>
        </p:txBody>
      </p:sp>
      <p:sp>
        <p:nvSpPr>
          <p:cNvPr id="4" name="Date Placeholder 3">
            <a:extLst>
              <a:ext uri="{FF2B5EF4-FFF2-40B4-BE49-F238E27FC236}">
                <a16:creationId xmlns:a16="http://schemas.microsoft.com/office/drawing/2014/main" id="{0EB15122-E068-57F9-66AD-001969D2DC32}"/>
              </a:ext>
            </a:extLst>
          </p:cNvPr>
          <p:cNvSpPr>
            <a:spLocks noGrp="1"/>
          </p:cNvSpPr>
          <p:nvPr>
            <p:ph type="dt" sz="half" idx="10"/>
          </p:nvPr>
        </p:nvSpPr>
        <p:spPr/>
        <p:txBody>
          <a:bodyPr/>
          <a:lstStyle/>
          <a:p>
            <a:fld id="{743C871A-7086-4D9E-AB69-5EFA3B213DE4}" type="datetime1">
              <a:t>2/12/2026</a:t>
            </a:fld>
            <a:endParaRPr lang="en-US" dirty="0"/>
          </a:p>
        </p:txBody>
      </p:sp>
      <p:sp>
        <p:nvSpPr>
          <p:cNvPr id="5" name="Footer Placeholder 4">
            <a:extLst>
              <a:ext uri="{FF2B5EF4-FFF2-40B4-BE49-F238E27FC236}">
                <a16:creationId xmlns:a16="http://schemas.microsoft.com/office/drawing/2014/main" id="{6417BB6F-E4F5-AD40-88EE-10A4A5B0F54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90BB52E-747D-B0EF-B4F9-FC12B950A5CA}"/>
              </a:ext>
            </a:extLst>
          </p:cNvPr>
          <p:cNvSpPr>
            <a:spLocks noGrp="1"/>
          </p:cNvSpPr>
          <p:nvPr>
            <p:ph type="sldNum" sz="quarter" idx="12"/>
          </p:nvPr>
        </p:nvSpPr>
        <p:spPr/>
        <p:txBody>
          <a:bodyPr/>
          <a:lstStyle/>
          <a:p>
            <a:fld id="{8DFDE724-0293-4953-AE9D-4D814FA589B0}" type="slidenum">
              <a:rPr lang="en-US" dirty="0"/>
              <a:t>11</a:t>
            </a:fld>
            <a:endParaRPr lang="en-US" dirty="0"/>
          </a:p>
        </p:txBody>
      </p:sp>
    </p:spTree>
    <p:extLst>
      <p:ext uri="{BB962C8B-B14F-4D97-AF65-F5344CB8AC3E}">
        <p14:creationId xmlns:p14="http://schemas.microsoft.com/office/powerpoint/2010/main" val="953492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0FB21-0508-FD61-6011-02CFEF83D504}"/>
              </a:ext>
            </a:extLst>
          </p:cNvPr>
          <p:cNvSpPr>
            <a:spLocks noGrp="1"/>
          </p:cNvSpPr>
          <p:nvPr>
            <p:ph type="title"/>
          </p:nvPr>
        </p:nvSpPr>
        <p:spPr/>
        <p:txBody>
          <a:bodyPr/>
          <a:lstStyle/>
          <a:p>
            <a:r>
              <a:rPr lang="en-GB" dirty="0"/>
              <a:t>Limitations of the theory.</a:t>
            </a:r>
          </a:p>
        </p:txBody>
      </p:sp>
      <p:sp>
        <p:nvSpPr>
          <p:cNvPr id="3" name="Content Placeholder 2">
            <a:extLst>
              <a:ext uri="{FF2B5EF4-FFF2-40B4-BE49-F238E27FC236}">
                <a16:creationId xmlns:a16="http://schemas.microsoft.com/office/drawing/2014/main" id="{5EDC1D8D-36B9-A8BD-8E55-006618D5AEDC}"/>
              </a:ext>
            </a:extLst>
          </p:cNvPr>
          <p:cNvSpPr>
            <a:spLocks noGrp="1"/>
          </p:cNvSpPr>
          <p:nvPr>
            <p:ph idx="1"/>
          </p:nvPr>
        </p:nvSpPr>
        <p:spPr/>
        <p:txBody>
          <a:bodyPr vert="horz" lIns="91440" tIns="45720" rIns="91440" bIns="45720" rtlCol="0" anchor="t">
            <a:normAutofit/>
          </a:bodyPr>
          <a:lstStyle/>
          <a:p>
            <a:r>
              <a:rPr lang="en-GB" sz="2800" dirty="0"/>
              <a:t>Focuses mainly on early childhood.</a:t>
            </a:r>
          </a:p>
          <a:p>
            <a:r>
              <a:rPr lang="en-GB" sz="2800" dirty="0"/>
              <a:t>May underestimate resilience.</a:t>
            </a:r>
          </a:p>
          <a:p>
            <a:r>
              <a:rPr lang="en-GB" sz="2800" dirty="0"/>
              <a:t>Does not fully consider wider social factors.</a:t>
            </a:r>
          </a:p>
          <a:p>
            <a:r>
              <a:rPr lang="en-GB" sz="2800" dirty="0"/>
              <a:t>It might be useful to also use Erikson's psychosocial theory (Erikson, 1950) which looks at the importance of other relationships for Jenny's sense of identity. </a:t>
            </a:r>
          </a:p>
        </p:txBody>
      </p:sp>
      <p:sp>
        <p:nvSpPr>
          <p:cNvPr id="4" name="Date Placeholder 3">
            <a:extLst>
              <a:ext uri="{FF2B5EF4-FFF2-40B4-BE49-F238E27FC236}">
                <a16:creationId xmlns:a16="http://schemas.microsoft.com/office/drawing/2014/main" id="{7956D86A-BBA3-BCF0-B882-03E66683B0DF}"/>
              </a:ext>
            </a:extLst>
          </p:cNvPr>
          <p:cNvSpPr>
            <a:spLocks noGrp="1"/>
          </p:cNvSpPr>
          <p:nvPr>
            <p:ph type="dt" sz="half" idx="10"/>
          </p:nvPr>
        </p:nvSpPr>
        <p:spPr/>
        <p:txBody>
          <a:bodyPr/>
          <a:lstStyle/>
          <a:p>
            <a:fld id="{3FA576A9-5314-4BD2-8398-F284D9798368}" type="datetime1">
              <a:t>2/12/2026</a:t>
            </a:fld>
            <a:endParaRPr lang="en-US" dirty="0"/>
          </a:p>
        </p:txBody>
      </p:sp>
      <p:sp>
        <p:nvSpPr>
          <p:cNvPr id="5" name="Footer Placeholder 4">
            <a:extLst>
              <a:ext uri="{FF2B5EF4-FFF2-40B4-BE49-F238E27FC236}">
                <a16:creationId xmlns:a16="http://schemas.microsoft.com/office/drawing/2014/main" id="{54217EA3-6EC4-46F4-F68E-14BC79D85CC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96F4703-EC43-3A97-6F9F-C44DDE5A2DCB}"/>
              </a:ext>
            </a:extLst>
          </p:cNvPr>
          <p:cNvSpPr>
            <a:spLocks noGrp="1"/>
          </p:cNvSpPr>
          <p:nvPr>
            <p:ph type="sldNum" sz="quarter" idx="12"/>
          </p:nvPr>
        </p:nvSpPr>
        <p:spPr/>
        <p:txBody>
          <a:bodyPr/>
          <a:lstStyle/>
          <a:p>
            <a:fld id="{8DFDE724-0293-4953-AE9D-4D814FA589B0}" type="slidenum">
              <a:rPr lang="en-US" dirty="0"/>
              <a:t>12</a:t>
            </a:fld>
            <a:endParaRPr lang="en-US" dirty="0"/>
          </a:p>
        </p:txBody>
      </p:sp>
    </p:spTree>
    <p:extLst>
      <p:ext uri="{BB962C8B-B14F-4D97-AF65-F5344CB8AC3E}">
        <p14:creationId xmlns:p14="http://schemas.microsoft.com/office/powerpoint/2010/main" val="2677546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7177C-761D-74D5-D5F6-8C494164FC79}"/>
              </a:ext>
            </a:extLst>
          </p:cNvPr>
          <p:cNvSpPr>
            <a:spLocks noGrp="1"/>
          </p:cNvSpPr>
          <p:nvPr>
            <p:ph type="title"/>
          </p:nvPr>
        </p:nvSpPr>
        <p:spPr>
          <a:xfrm>
            <a:off x="260973" y="-134937"/>
            <a:ext cx="10357666" cy="1438450"/>
          </a:xfrm>
        </p:spPr>
        <p:txBody>
          <a:bodyPr/>
          <a:lstStyle/>
          <a:p>
            <a:r>
              <a:rPr lang="en-GB" dirty="0"/>
              <a:t>Conclusion</a:t>
            </a:r>
          </a:p>
        </p:txBody>
      </p:sp>
      <p:sp>
        <p:nvSpPr>
          <p:cNvPr id="3" name="Content Placeholder 2">
            <a:extLst>
              <a:ext uri="{FF2B5EF4-FFF2-40B4-BE49-F238E27FC236}">
                <a16:creationId xmlns:a16="http://schemas.microsoft.com/office/drawing/2014/main" id="{19C15E71-8BF1-5D42-D8E3-1B09623CB5AA}"/>
              </a:ext>
            </a:extLst>
          </p:cNvPr>
          <p:cNvSpPr>
            <a:spLocks noGrp="1"/>
          </p:cNvSpPr>
          <p:nvPr>
            <p:ph idx="1"/>
          </p:nvPr>
        </p:nvSpPr>
        <p:spPr>
          <a:xfrm>
            <a:off x="260975" y="1376362"/>
            <a:ext cx="10357666" cy="4114801"/>
          </a:xfrm>
        </p:spPr>
        <p:txBody>
          <a:bodyPr vert="horz" lIns="91440" tIns="45720" rIns="91440" bIns="45720" rtlCol="0" anchor="t">
            <a:noAutofit/>
          </a:bodyPr>
          <a:lstStyle/>
          <a:p>
            <a:r>
              <a:rPr lang="en-GB" sz="2800" dirty="0"/>
              <a:t>Jenny's caring role has influenced her emotional development.</a:t>
            </a:r>
          </a:p>
          <a:p>
            <a:r>
              <a:rPr lang="en-GB" sz="2800" dirty="0"/>
              <a:t>Attachment theory helps explain her experiences.</a:t>
            </a:r>
          </a:p>
          <a:p>
            <a:r>
              <a:rPr lang="en-GB" sz="2800" dirty="0"/>
              <a:t>Support can protect her wellbeing and development.</a:t>
            </a:r>
          </a:p>
          <a:p>
            <a:r>
              <a:rPr lang="en-GB" sz="2800" dirty="0"/>
              <a:t>Talking therapy build trust If she had insecure attachment, she might struggle more emotionally when her father died, especially if she tries to form a caregiving role without feeling secure or supported herself.</a:t>
            </a:r>
          </a:p>
        </p:txBody>
      </p:sp>
      <p:sp>
        <p:nvSpPr>
          <p:cNvPr id="4" name="Date Placeholder 3">
            <a:extLst>
              <a:ext uri="{FF2B5EF4-FFF2-40B4-BE49-F238E27FC236}">
                <a16:creationId xmlns:a16="http://schemas.microsoft.com/office/drawing/2014/main" id="{C0D9ACA0-6DFB-5E0F-FD0E-12A7BE5D3857}"/>
              </a:ext>
            </a:extLst>
          </p:cNvPr>
          <p:cNvSpPr>
            <a:spLocks noGrp="1"/>
          </p:cNvSpPr>
          <p:nvPr>
            <p:ph type="dt" sz="half" idx="10"/>
          </p:nvPr>
        </p:nvSpPr>
        <p:spPr/>
        <p:txBody>
          <a:bodyPr/>
          <a:lstStyle/>
          <a:p>
            <a:fld id="{15D061EE-9BA0-495B-ACD7-AC2229772A76}" type="datetime1">
              <a:t>2/12/2026</a:t>
            </a:fld>
            <a:endParaRPr lang="en-US" dirty="0"/>
          </a:p>
        </p:txBody>
      </p:sp>
      <p:sp>
        <p:nvSpPr>
          <p:cNvPr id="5" name="Footer Placeholder 4">
            <a:extLst>
              <a:ext uri="{FF2B5EF4-FFF2-40B4-BE49-F238E27FC236}">
                <a16:creationId xmlns:a16="http://schemas.microsoft.com/office/drawing/2014/main" id="{0318D41C-4605-481C-0776-8C9D4E5641D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ADA8B86-393D-61EE-AFB8-C9E1371D6F35}"/>
              </a:ext>
            </a:extLst>
          </p:cNvPr>
          <p:cNvSpPr>
            <a:spLocks noGrp="1"/>
          </p:cNvSpPr>
          <p:nvPr>
            <p:ph type="sldNum" sz="quarter" idx="12"/>
          </p:nvPr>
        </p:nvSpPr>
        <p:spPr/>
        <p:txBody>
          <a:bodyPr/>
          <a:lstStyle/>
          <a:p>
            <a:fld id="{8DFDE724-0293-4953-AE9D-4D814FA589B0}" type="slidenum">
              <a:rPr lang="en-US" dirty="0"/>
              <a:t>13</a:t>
            </a:fld>
            <a:endParaRPr lang="en-US" dirty="0"/>
          </a:p>
        </p:txBody>
      </p:sp>
    </p:spTree>
    <p:extLst>
      <p:ext uri="{BB962C8B-B14F-4D97-AF65-F5344CB8AC3E}">
        <p14:creationId xmlns:p14="http://schemas.microsoft.com/office/powerpoint/2010/main" val="4076632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ECAD177-5CEB-6258-481E-2680535A25FA}"/>
              </a:ext>
            </a:extLst>
          </p:cNvPr>
          <p:cNvSpPr>
            <a:spLocks noGrp="1"/>
          </p:cNvSpPr>
          <p:nvPr>
            <p:ph type="dt" sz="half" idx="10"/>
          </p:nvPr>
        </p:nvSpPr>
        <p:spPr/>
        <p:txBody>
          <a:bodyPr/>
          <a:lstStyle/>
          <a:p>
            <a:fld id="{777D5182-FF23-45BA-9ECC-B4AE855F23E5}" type="datetime1">
              <a:t>2/12/2026</a:t>
            </a:fld>
            <a:endParaRPr lang="en-US" dirty="0"/>
          </a:p>
        </p:txBody>
      </p:sp>
      <p:sp>
        <p:nvSpPr>
          <p:cNvPr id="5" name="Footer Placeholder 4">
            <a:extLst>
              <a:ext uri="{FF2B5EF4-FFF2-40B4-BE49-F238E27FC236}">
                <a16:creationId xmlns:a16="http://schemas.microsoft.com/office/drawing/2014/main" id="{04389C98-0DE4-4D84-2259-D34DB1FF2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DC97C13-1FF2-3972-8FBA-7BFE33CDA30D}"/>
              </a:ext>
            </a:extLst>
          </p:cNvPr>
          <p:cNvSpPr>
            <a:spLocks noGrp="1"/>
          </p:cNvSpPr>
          <p:nvPr>
            <p:ph type="sldNum" sz="quarter" idx="12"/>
          </p:nvPr>
        </p:nvSpPr>
        <p:spPr/>
        <p:txBody>
          <a:bodyPr/>
          <a:lstStyle/>
          <a:p>
            <a:fld id="{8DFDE724-0293-4953-AE9D-4D814FA589B0}" type="slidenum">
              <a:rPr lang="en-US" dirty="0"/>
              <a:t>14</a:t>
            </a:fld>
            <a:endParaRPr lang="en-US" dirty="0"/>
          </a:p>
        </p:txBody>
      </p:sp>
      <p:sp>
        <p:nvSpPr>
          <p:cNvPr id="7" name="TextBox 6">
            <a:extLst>
              <a:ext uri="{FF2B5EF4-FFF2-40B4-BE49-F238E27FC236}">
                <a16:creationId xmlns:a16="http://schemas.microsoft.com/office/drawing/2014/main" id="{8735F7AE-84E7-A072-2040-C800F62F2E5E}"/>
              </a:ext>
            </a:extLst>
          </p:cNvPr>
          <p:cNvSpPr txBox="1"/>
          <p:nvPr/>
        </p:nvSpPr>
        <p:spPr>
          <a:xfrm>
            <a:off x="477955" y="473616"/>
            <a:ext cx="1067555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Ainsworth, M. D. S., Blehar, M. C., Waters, E. &amp; Wall, S. (1978) P</a:t>
            </a:r>
            <a:r>
              <a:rPr lang="en-GB" i="1" dirty="0"/>
              <a:t>atterns of attachment: A psychological study of the Strange Situation</a:t>
            </a:r>
            <a:r>
              <a:rPr lang="en-GB" dirty="0"/>
              <a:t>. Hillsdale, NJ: Lawrence Erlbaum Associates.</a:t>
            </a:r>
            <a:endParaRPr lang="en-US"/>
          </a:p>
          <a:p>
            <a:endParaRPr lang="en-GB" dirty="0"/>
          </a:p>
          <a:p>
            <a:r>
              <a:rPr lang="en-GB" dirty="0"/>
              <a:t>Becker, S. (2007) ‘Global perspectives on children’s unpaid caregiving in the family’, </a:t>
            </a:r>
            <a:r>
              <a:rPr lang="en-GB" i="1" dirty="0"/>
              <a:t>Childhood,</a:t>
            </a:r>
            <a:r>
              <a:rPr lang="en-GB" dirty="0"/>
              <a:t> 14(1), pp. 23–50.</a:t>
            </a:r>
          </a:p>
          <a:p>
            <a:endParaRPr lang="en-GB" dirty="0"/>
          </a:p>
          <a:p>
            <a:r>
              <a:rPr lang="en-GB" dirty="0"/>
              <a:t>Bowlby, J. (1969) </a:t>
            </a:r>
            <a:r>
              <a:rPr lang="en-GB" i="1" dirty="0"/>
              <a:t>Attachment and Loss: Volume 1 – Attachment</a:t>
            </a:r>
            <a:r>
              <a:rPr lang="en-GB" dirty="0"/>
              <a:t>. London: Penguin Books (or the specific edition you used).</a:t>
            </a:r>
            <a:endParaRPr lang="en-GB"/>
          </a:p>
          <a:p>
            <a:endParaRPr lang="en-GB" dirty="0"/>
          </a:p>
          <a:p>
            <a:r>
              <a:rPr lang="en-GB" dirty="0"/>
              <a:t>Cassidy, J. &amp; Shaver, P. R. (2016) </a:t>
            </a:r>
            <a:r>
              <a:rPr lang="en-GB" i="1" dirty="0"/>
              <a:t>Handbook of attachment: Theory, research, and clinical applications</a:t>
            </a:r>
            <a:r>
              <a:rPr lang="en-GB" dirty="0"/>
              <a:t>. 3rd </a:t>
            </a:r>
            <a:r>
              <a:rPr lang="en-GB" err="1"/>
              <a:t>edn</a:t>
            </a:r>
            <a:r>
              <a:rPr lang="en-GB" dirty="0"/>
              <a:t>. New York: Guilford Press.</a:t>
            </a:r>
            <a:endParaRPr lang="en-GB"/>
          </a:p>
          <a:p>
            <a:endParaRPr lang="en-GB" dirty="0"/>
          </a:p>
          <a:p>
            <a:r>
              <a:rPr lang="en-GB" dirty="0">
                <a:solidFill>
                  <a:srgbClr val="0A0A0A"/>
                </a:solidFill>
                <a:highlight>
                  <a:srgbClr val="FFFFFF"/>
                </a:highlight>
                <a:ea typeface="+mn-lt"/>
                <a:cs typeface="+mn-lt"/>
              </a:rPr>
              <a:t> Erikson, E. H. (1950). </a:t>
            </a:r>
            <a:r>
              <a:rPr lang="en-GB" i="1" dirty="0">
                <a:solidFill>
                  <a:srgbClr val="0A0A0A"/>
                </a:solidFill>
                <a:highlight>
                  <a:srgbClr val="FFFFFF"/>
                </a:highlight>
                <a:ea typeface="+mn-lt"/>
                <a:cs typeface="+mn-lt"/>
              </a:rPr>
              <a:t>Childhood and society</a:t>
            </a:r>
            <a:r>
              <a:rPr lang="en-GB" dirty="0">
                <a:solidFill>
                  <a:srgbClr val="0A0A0A"/>
                </a:solidFill>
                <a:highlight>
                  <a:srgbClr val="FFFFFF"/>
                </a:highlight>
                <a:ea typeface="+mn-lt"/>
                <a:cs typeface="+mn-lt"/>
              </a:rPr>
              <a:t>. W.W. Norton &amp; Co.</a:t>
            </a:r>
            <a:endParaRPr lang="en-GB" dirty="0"/>
          </a:p>
          <a:p>
            <a:endParaRPr lang="en-GB" dirty="0"/>
          </a:p>
          <a:p>
            <a:r>
              <a:rPr lang="en-GB" dirty="0"/>
              <a:t>Joseph, S., Sempik, J., Leu, A. &amp; Becker, S. (2020) ‘Young carers research, practice and policy: An overview and critical perspective on possible future directions’, Adolescent Research Review, 5(1), pp. 77–89. </a:t>
            </a:r>
            <a:endParaRPr lang="en-GB"/>
          </a:p>
          <a:p>
            <a:endParaRPr lang="en-GB" dirty="0"/>
          </a:p>
          <a:p>
            <a:r>
              <a:rPr lang="en-GB" dirty="0"/>
              <a:t>National Institute for Health and Care Excellence (NICE) (2021). </a:t>
            </a:r>
            <a:r>
              <a:rPr lang="en-GB" i="1" dirty="0"/>
              <a:t>Babies, children and young people’s experience of healthcare</a:t>
            </a:r>
            <a:r>
              <a:rPr lang="en-GB" dirty="0"/>
              <a:t> [NICE guideline NG204]. London: NICE.</a:t>
            </a:r>
            <a:endParaRPr lang="en-GB"/>
          </a:p>
          <a:p>
            <a:endParaRPr lang="en-GB" dirty="0"/>
          </a:p>
        </p:txBody>
      </p:sp>
    </p:spTree>
    <p:extLst>
      <p:ext uri="{BB962C8B-B14F-4D97-AF65-F5344CB8AC3E}">
        <p14:creationId xmlns:p14="http://schemas.microsoft.com/office/powerpoint/2010/main" val="1035382118"/>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VeniceBeachVTI</vt:lpstr>
      <vt:lpstr>The impact of Caring on Adolescent Development.</vt:lpstr>
      <vt:lpstr>Introduction</vt:lpstr>
      <vt:lpstr>Scenario</vt:lpstr>
      <vt:lpstr>Lifespan Theory</vt:lpstr>
      <vt:lpstr>Concepts of Attachment theory.</vt:lpstr>
      <vt:lpstr>Applying this theory tO jenny</vt:lpstr>
      <vt:lpstr>Impact on jenny's developMeNt</vt:lpstr>
      <vt:lpstr>Nature and Nuture</vt:lpstr>
      <vt:lpstr>Jenny's current needs</vt:lpstr>
      <vt:lpstr>Support plan</vt:lpstr>
      <vt:lpstr>Usefulness of attachment theory,</vt:lpstr>
      <vt:lpstr>Limitations of the theory.</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450</cp:revision>
  <dcterms:created xsi:type="dcterms:W3CDTF">2026-02-05T14:22:37Z</dcterms:created>
  <dcterms:modified xsi:type="dcterms:W3CDTF">2026-02-12T15:52:26Z</dcterms:modified>
</cp:coreProperties>
</file>