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2" autoAdjust="0"/>
    <p:restoredTop sz="53252" autoAdjust="0"/>
  </p:normalViewPr>
  <p:slideViewPr>
    <p:cSldViewPr snapToGrid="0">
      <p:cViewPr varScale="1">
        <p:scale>
          <a:sx n="44" d="100"/>
          <a:sy n="44" d="100"/>
        </p:scale>
        <p:origin x="62"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0758BD-558C-4BE6-AE2B-F1F3E6499B3F}" type="datetimeFigureOut">
              <a:rPr lang="en-IN" smtClean="0"/>
              <a:t>07-07-2022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1F4F0F-6384-4943-A4F2-981EDA0722CF}" type="slidenum">
              <a:rPr lang="en-IN" smtClean="0"/>
              <a:t>‹#›</a:t>
            </a:fld>
            <a:endParaRPr lang="en-IN"/>
          </a:p>
        </p:txBody>
      </p:sp>
    </p:spTree>
    <p:extLst>
      <p:ext uri="{BB962C8B-B14F-4D97-AF65-F5344CB8AC3E}">
        <p14:creationId xmlns:p14="http://schemas.microsoft.com/office/powerpoint/2010/main" val="4046643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onset of the coronavirus has specifically enforced educational institutions to accelerate the adoption of the digital teaching practices that have been trending in the areas of higher education for more than a decade. The most obvious use of the digital learning platforms is to focus on switching toward the methods of online training and education. After analysing the speed at which the transition of digital education is taking place from in-person training, it can be stated that most of the students have been quite acceptable to the introduction of the online learning formats and this has overpassed the popularity of the traditional lecture. According to a growing body of research it has been stated that the instructors across the educational spectrums are observing the specific behaviour of the students as well as the psychological effect of the medium and their participation levels within the areas of digital collaboration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(Ali and Long, 2022)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online learning outcomes generally can be differentiated from the traditional classroom settings however the participation of these students has continually increased and this has made it more probable for educational institutions to change their method of instruction and utilise information communication technology which has won the confidence of most students. If the teaching process needs to be made more efficient different methodologies of a digital learning experience need to be added to the educator's practices for assessing the particular challenge just and the new opportunities of the online environment within the consideration of educational processes. The feasibility of the online process of education needs to be testified by the educator by understanding the number of soft skills that are present within their students as without the prevalence of soft skills the students will not feel confident within their area of digital collaboration which will have a negative impact over the educational processes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Weicht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Jónsdóttir</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81F4F0F-6384-4943-A4F2-981EDA0722CF}" type="slidenum">
              <a:rPr lang="en-IN" smtClean="0"/>
              <a:t>3</a:t>
            </a:fld>
            <a:endParaRPr lang="en-IN"/>
          </a:p>
        </p:txBody>
      </p:sp>
    </p:spTree>
    <p:extLst>
      <p:ext uri="{BB962C8B-B14F-4D97-AF65-F5344CB8AC3E}">
        <p14:creationId xmlns:p14="http://schemas.microsoft.com/office/powerpoint/2010/main" val="14402210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Ethical considerations are pretty much important for framing a research project as it helps the researcher to be concerned about the certain ideas and perceptions that need to be addressed in order to increase the value and authenticity of the research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(Pearlstein et al.,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primary responsibility of the research is to focus on the sources from which the data is being collected based on the information the entire process of research will be constructed and the findings will be highly inclined towards this fact. The researcher also needs to focus on the viability of the methods that are being used by them and for that, they need to create a structured methodology which informs the readers about the prospect that has been utilised by them in order to frame the entire scenario of research. In order to eliminate the chances of copyrights it is very important for the researcher to provide due credit to the authors and other researchers in case any information has been utilised from their papers or study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(Barnes et al.,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Maximum stress needs to be provided on authenticity as this will make the research more informative as well as engaging and the readers will be able to understand the specific views that have been stated by the research within their article or research study.</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81F4F0F-6384-4943-A4F2-981EDA0722CF}" type="slidenum">
              <a:rPr lang="en-IN" smtClean="0"/>
              <a:t>4</a:t>
            </a:fld>
            <a:endParaRPr lang="en-IN"/>
          </a:p>
        </p:txBody>
      </p:sp>
    </p:spTree>
    <p:extLst>
      <p:ext uri="{BB962C8B-B14F-4D97-AF65-F5344CB8AC3E}">
        <p14:creationId xmlns:p14="http://schemas.microsoft.com/office/powerpoint/2010/main" val="4265320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method that will be utilised by the researcher for confirming the processes of this research study is the primary method as the research will develop a set of questions that will be asked to particular sample size in order to consider that information and analyse the findings. The questions that will be asked generally comprise the rate of confidence that the student feels when they are asked to collaborate with the help of different technology and digital methods. The sample size that will be taken for the research will be around 15 and each of the students will belong to UWTSD. After confirming their views, a specific evaluation process will be designed with the help of which the entire findings will be calculated and a specific direction will be added to the findings which will help in understanding the amount of confidence a student generates while there asked to collaborate with the help of digital methods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Øvrelid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With the help of a descriptive study, the researcher will analyse each of the research outcomes and proper results can be framed based on the fact that has been addressed by the respondents of the study.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81F4F0F-6384-4943-A4F2-981EDA0722CF}" type="slidenum">
              <a:rPr lang="en-IN" smtClean="0"/>
              <a:t>5</a:t>
            </a:fld>
            <a:endParaRPr lang="en-IN"/>
          </a:p>
        </p:txBody>
      </p:sp>
    </p:spTree>
    <p:extLst>
      <p:ext uri="{BB962C8B-B14F-4D97-AF65-F5344CB8AC3E}">
        <p14:creationId xmlns:p14="http://schemas.microsoft.com/office/powerpoint/2010/main" val="2119708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entire subject of research is based on the hypothesis, that a student can only feel confident while collaborating digitally only if the soft skills of the students are enhanced and increased by the educational institution. The researcher will generally analyse the soft skill that is commonly present in the students in order to match the confidence levels concerning digital collaboration within the areas of study and education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Øvrelid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findings will provide a vivid illustration of this hypothesis and this will help in making the research project successful as a proper answer could be provided based on the prevalence of soft skills within the students and the amount of confidence while collaborating digitally, for the interest of the university and the students. </a:t>
            </a:r>
            <a:endParaRPr lang="en-IN" sz="1800">
              <a:effectLst/>
              <a:latin typeface="Calibri" panose="020F0502020204030204" pitchFamily="34" charset="0"/>
              <a:ea typeface="Calibri" panose="020F0502020204030204" pitchFamily="34" charset="0"/>
              <a:cs typeface="Times New Roman" panose="02020603050405020304" pitchFamily="18" charset="0"/>
            </a:endParaRPr>
          </a:p>
          <a:p>
            <a:endParaRPr lang="en-IN"/>
          </a:p>
        </p:txBody>
      </p:sp>
      <p:sp>
        <p:nvSpPr>
          <p:cNvPr id="4" name="Slide Number Placeholder 3"/>
          <p:cNvSpPr>
            <a:spLocks noGrp="1"/>
          </p:cNvSpPr>
          <p:nvPr>
            <p:ph type="sldNum" sz="quarter" idx="5"/>
          </p:nvPr>
        </p:nvSpPr>
        <p:spPr/>
        <p:txBody>
          <a:bodyPr/>
          <a:lstStyle/>
          <a:p>
            <a:fld id="{381F4F0F-6384-4943-A4F2-981EDA0722CF}" type="slidenum">
              <a:rPr lang="en-IN" smtClean="0"/>
              <a:t>6</a:t>
            </a:fld>
            <a:endParaRPr lang="en-IN"/>
          </a:p>
        </p:txBody>
      </p:sp>
    </p:spTree>
    <p:extLst>
      <p:ext uri="{BB962C8B-B14F-4D97-AF65-F5344CB8AC3E}">
        <p14:creationId xmlns:p14="http://schemas.microsoft.com/office/powerpoint/2010/main" val="72843788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124946C-5ED0-4B17-AA0F-254E84CDC9F4}" type="datetimeFigureOut">
              <a:rPr lang="en-IN" smtClean="0"/>
              <a:t>07-07-2022</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61D25C65-3480-48DD-8D86-24E697FD1739}"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72292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24946C-5ED0-4B17-AA0F-254E84CDC9F4}" type="datetimeFigureOut">
              <a:rPr lang="en-IN" smtClean="0"/>
              <a:t>07-07-2022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1D25C65-3480-48DD-8D86-24E697FD1739}" type="slidenum">
              <a:rPr lang="en-IN" smtClean="0"/>
              <a:t>‹#›</a:t>
            </a:fld>
            <a:endParaRPr lang="en-IN"/>
          </a:p>
        </p:txBody>
      </p:sp>
    </p:spTree>
    <p:extLst>
      <p:ext uri="{BB962C8B-B14F-4D97-AF65-F5344CB8AC3E}">
        <p14:creationId xmlns:p14="http://schemas.microsoft.com/office/powerpoint/2010/main" val="4198590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24946C-5ED0-4B17-AA0F-254E84CDC9F4}" type="datetimeFigureOut">
              <a:rPr lang="en-IN" smtClean="0"/>
              <a:t>07-07-2022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1D25C65-3480-48DD-8D86-24E697FD1739}"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7554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24946C-5ED0-4B17-AA0F-254E84CDC9F4}" type="datetimeFigureOut">
              <a:rPr lang="en-IN" smtClean="0"/>
              <a:t>07-07-2022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1D25C65-3480-48DD-8D86-24E697FD1739}" type="slidenum">
              <a:rPr lang="en-IN" smtClean="0"/>
              <a:t>‹#›</a:t>
            </a:fld>
            <a:endParaRPr lang="en-IN"/>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4833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24946C-5ED0-4B17-AA0F-254E84CDC9F4}" type="datetimeFigureOut">
              <a:rPr lang="en-IN" smtClean="0"/>
              <a:t>07-07-2022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1D25C65-3480-48DD-8D86-24E697FD1739}"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952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24946C-5ED0-4B17-AA0F-254E84CDC9F4}" type="datetimeFigureOut">
              <a:rPr lang="en-IN" smtClean="0"/>
              <a:t>07-07-2022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1D25C65-3480-48DD-8D86-24E697FD1739}"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2751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24946C-5ED0-4B17-AA0F-254E84CDC9F4}" type="datetimeFigureOut">
              <a:rPr lang="en-IN" smtClean="0"/>
              <a:t>07-07-2022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1D25C65-3480-48DD-8D86-24E697FD1739}" type="slidenum">
              <a:rPr lang="en-IN" smtClean="0"/>
              <a:t>‹#›</a:t>
            </a:fld>
            <a:endParaRPr lang="en-IN"/>
          </a:p>
        </p:txBody>
      </p:sp>
    </p:spTree>
    <p:extLst>
      <p:ext uri="{BB962C8B-B14F-4D97-AF65-F5344CB8AC3E}">
        <p14:creationId xmlns:p14="http://schemas.microsoft.com/office/powerpoint/2010/main" val="2034657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24946C-5ED0-4B17-AA0F-254E84CDC9F4}" type="datetimeFigureOut">
              <a:rPr lang="en-IN" smtClean="0"/>
              <a:t>07-07-2022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1D25C65-3480-48DD-8D86-24E697FD1739}"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4211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24946C-5ED0-4B17-AA0F-254E84CDC9F4}" type="datetimeFigureOut">
              <a:rPr lang="en-IN" smtClean="0"/>
              <a:t>07-07-2022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1D25C65-3480-48DD-8D86-24E697FD1739}" type="slidenum">
              <a:rPr lang="en-IN" smtClean="0"/>
              <a:t>‹#›</a:t>
            </a:fld>
            <a:endParaRPr lang="en-IN"/>
          </a:p>
        </p:txBody>
      </p:sp>
    </p:spTree>
    <p:extLst>
      <p:ext uri="{BB962C8B-B14F-4D97-AF65-F5344CB8AC3E}">
        <p14:creationId xmlns:p14="http://schemas.microsoft.com/office/powerpoint/2010/main" val="1389718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24946C-5ED0-4B17-AA0F-254E84CDC9F4}" type="datetimeFigureOut">
              <a:rPr lang="en-IN" smtClean="0"/>
              <a:t>07-07-2022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1D25C65-3480-48DD-8D86-24E697FD1739}" type="slidenum">
              <a:rPr lang="en-IN" smtClean="0"/>
              <a:t>‹#›</a:t>
            </a:fld>
            <a:endParaRPr lang="en-IN"/>
          </a:p>
        </p:txBody>
      </p:sp>
    </p:spTree>
    <p:extLst>
      <p:ext uri="{BB962C8B-B14F-4D97-AF65-F5344CB8AC3E}">
        <p14:creationId xmlns:p14="http://schemas.microsoft.com/office/powerpoint/2010/main" val="1141843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24946C-5ED0-4B17-AA0F-254E84CDC9F4}" type="datetimeFigureOut">
              <a:rPr lang="en-IN" smtClean="0"/>
              <a:t>07-07-2022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1D25C65-3480-48DD-8D86-24E697FD1739}"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2610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24946C-5ED0-4B17-AA0F-254E84CDC9F4}" type="datetimeFigureOut">
              <a:rPr lang="en-IN" smtClean="0"/>
              <a:t>07-07-2022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1D25C65-3480-48DD-8D86-24E697FD1739}"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44632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24946C-5ED0-4B17-AA0F-254E84CDC9F4}" type="datetimeFigureOut">
              <a:rPr lang="en-IN" smtClean="0"/>
              <a:t>07-07-2022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1D25C65-3480-48DD-8D86-24E697FD1739}" type="slidenum">
              <a:rPr lang="en-IN" smtClean="0"/>
              <a:t>‹#›</a:t>
            </a:fld>
            <a:endParaRPr lang="en-IN"/>
          </a:p>
        </p:txBody>
      </p:sp>
    </p:spTree>
    <p:extLst>
      <p:ext uri="{BB962C8B-B14F-4D97-AF65-F5344CB8AC3E}">
        <p14:creationId xmlns:p14="http://schemas.microsoft.com/office/powerpoint/2010/main" val="21709054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24946C-5ED0-4B17-AA0F-254E84CDC9F4}" type="datetimeFigureOut">
              <a:rPr lang="en-IN" smtClean="0"/>
              <a:t>07-07-2022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1D25C65-3480-48DD-8D86-24E697FD1739}"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722928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24946C-5ED0-4B17-AA0F-254E84CDC9F4}" type="datetimeFigureOut">
              <a:rPr lang="en-IN" smtClean="0"/>
              <a:t>07-07-2022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1D25C65-3480-48DD-8D86-24E697FD1739}"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20890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24946C-5ED0-4B17-AA0F-254E84CDC9F4}" type="datetimeFigureOut">
              <a:rPr lang="en-IN" smtClean="0"/>
              <a:t>07-07-2022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1D25C65-3480-48DD-8D86-24E697FD1739}"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92586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24946C-5ED0-4B17-AA0F-254E84CDC9F4}" type="datetimeFigureOut">
              <a:rPr lang="en-IN" smtClean="0"/>
              <a:t>07-07-2022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1D25C65-3480-48DD-8D86-24E697FD1739}"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552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124946C-5ED0-4B17-AA0F-254E84CDC9F4}" type="datetimeFigureOut">
              <a:rPr lang="en-IN" smtClean="0"/>
              <a:t>07-07-2022</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1D25C65-3480-48DD-8D86-24E697FD1739}" type="slidenum">
              <a:rPr lang="en-IN" smtClean="0"/>
              <a:t>‹#›</a:t>
            </a:fld>
            <a:endParaRPr lang="en-IN"/>
          </a:p>
        </p:txBody>
      </p:sp>
    </p:spTree>
    <p:extLst>
      <p:ext uri="{BB962C8B-B14F-4D97-AF65-F5344CB8AC3E}">
        <p14:creationId xmlns:p14="http://schemas.microsoft.com/office/powerpoint/2010/main" val="269329088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242B9-A578-1062-5849-57FEB1E5780D}"/>
              </a:ext>
            </a:extLst>
          </p:cNvPr>
          <p:cNvSpPr>
            <a:spLocks noGrp="1"/>
          </p:cNvSpPr>
          <p:nvPr>
            <p:ph type="ctrTitle"/>
          </p:nvPr>
        </p:nvSpPr>
        <p:spPr/>
        <p:txBody>
          <a:bodyPr/>
          <a:lstStyle/>
          <a:p>
            <a:r>
              <a:rPr lang="en-US" sz="3600" b="1" dirty="0">
                <a:effectLst/>
                <a:latin typeface="Times New Roman" panose="02020603050405020304" pitchFamily="18" charset="0"/>
                <a:ea typeface="Calibri" panose="020F0502020204030204" pitchFamily="34" charset="0"/>
              </a:rPr>
              <a:t>Are the students confident in use in technology to collaborate?</a:t>
            </a:r>
            <a:endParaRPr lang="en-IN" sz="3600" b="1" dirty="0"/>
          </a:p>
        </p:txBody>
      </p:sp>
      <p:sp>
        <p:nvSpPr>
          <p:cNvPr id="3" name="Subtitle 2">
            <a:extLst>
              <a:ext uri="{FF2B5EF4-FFF2-40B4-BE49-F238E27FC236}">
                <a16:creationId xmlns:a16="http://schemas.microsoft.com/office/drawing/2014/main" id="{0C7CE440-ECB5-1CE6-6D6D-A9A5D7FC8D0F}"/>
              </a:ext>
            </a:extLst>
          </p:cNvPr>
          <p:cNvSpPr>
            <a:spLocks noGrp="1"/>
          </p:cNvSpPr>
          <p:nvPr>
            <p:ph type="subTitle" idx="1"/>
          </p:nvPr>
        </p:nvSpPr>
        <p:spPr>
          <a:xfrm>
            <a:off x="2692398" y="3798274"/>
            <a:ext cx="6815669" cy="1320802"/>
          </a:xfrm>
        </p:spPr>
        <p:txBody>
          <a:bodyPr/>
          <a:lstStyle/>
          <a:p>
            <a:r>
              <a:rPr lang="en-US" dirty="0"/>
              <a:t>Name of the student:</a:t>
            </a:r>
          </a:p>
          <a:p>
            <a:r>
              <a:rPr lang="en-US" dirty="0"/>
              <a:t>Student ID:</a:t>
            </a:r>
            <a:endParaRPr lang="en-IN" dirty="0"/>
          </a:p>
        </p:txBody>
      </p:sp>
    </p:spTree>
    <p:extLst>
      <p:ext uri="{BB962C8B-B14F-4D97-AF65-F5344CB8AC3E}">
        <p14:creationId xmlns:p14="http://schemas.microsoft.com/office/powerpoint/2010/main" val="2571535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7A94E-D05D-B2D5-2BC7-DB074DFA9F8A}"/>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Introduction</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C8E9E4F7-F5D7-2253-50F0-F69CBB65EAA6}"/>
              </a:ext>
            </a:extLst>
          </p:cNvPr>
          <p:cNvSpPr>
            <a:spLocks noGrp="1"/>
          </p:cNvSpPr>
          <p:nvPr>
            <p:ph idx="1"/>
          </p:nvPr>
        </p:nvSpPr>
        <p:spPr/>
        <p:txBody>
          <a:bodyPr/>
          <a:lstStyle/>
          <a:p>
            <a:pPr marL="0" indent="0">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question that has been chosen for creating the research proposal is, “Are the students confident in use in technology to collaborate?". In the 20th century, most students are technology gifted as they are highly influenced by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utilising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different digital platforms for learning and training purposes. Most of the students had higher activity within their social media accounts and they also acquired probably of using the internet for satisfying their queries and doubts. In relation to educational purposes technology is one of the main areas of consideration that needs to be utilised by most universities and colleges as the students are highly approachable because of the digital literacy and with the help of maximizing efforts of the university it is very important to research on the basics for understanding where they students will comfortably using the technology for collaborating or not.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dirty="0"/>
          </a:p>
        </p:txBody>
      </p:sp>
    </p:spTree>
    <p:extLst>
      <p:ext uri="{BB962C8B-B14F-4D97-AF65-F5344CB8AC3E}">
        <p14:creationId xmlns:p14="http://schemas.microsoft.com/office/powerpoint/2010/main" val="2682205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21DD8-E7F7-9FA4-29BC-658CBB44E457}"/>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Relevant existing research</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B3AC8F4D-FFE4-C76A-49C9-1205032D08F2}"/>
              </a:ext>
            </a:extLst>
          </p:cNvPr>
          <p:cNvSpPr>
            <a:spLocks noGrp="1"/>
          </p:cNvSpPr>
          <p:nvPr>
            <p:ph idx="1"/>
          </p:nvPr>
        </p:nvSpPr>
        <p:spPr/>
        <p:txBody>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onset of the coronavirus has enabled the digital collaboration of the students.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Switching towards the method of online training</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014650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C85C8-6FD7-446D-7E4B-E4AC53D3ACC7}"/>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Ethical consideration</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24860AF4-A7F4-E7CF-35E3-7CB77B6A7654}"/>
              </a:ext>
            </a:extLst>
          </p:cNvPr>
          <p:cNvSpPr>
            <a:spLocks noGrp="1"/>
          </p:cNvSpPr>
          <p:nvPr>
            <p:ph idx="1"/>
          </p:nvPr>
        </p:nvSpPr>
        <p:spPr/>
        <p:txBody>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authenticity of the sources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Use of proper referencing methods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827561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B960A-C8E8-5E36-E0EE-EE1E65BCC4E2}"/>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Proposed method</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ED6F5584-0FD4-FD75-10DF-2D105518263C}"/>
              </a:ext>
            </a:extLst>
          </p:cNvPr>
          <p:cNvSpPr>
            <a:spLocks noGrp="1"/>
          </p:cNvSpPr>
          <p:nvPr>
            <p:ph idx="1"/>
          </p:nvPr>
        </p:nvSpPr>
        <p:spPr/>
        <p:txBody>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primary method will be used</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 proper set of questions will be asked to the students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856689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441EF-16A7-377F-DEA3-3106AB45B83C}"/>
              </a:ext>
            </a:extLst>
          </p:cNvPr>
          <p:cNvSpPr>
            <a:spLocks noGrp="1"/>
          </p:cNvSpPr>
          <p:nvPr>
            <p:ph type="title"/>
          </p:nvPr>
        </p:nvSpPr>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Hypothesis</a:t>
            </a:r>
            <a:br>
              <a:rPr lang="en-IN" sz="2800" dirty="0">
                <a:effectLst/>
                <a:latin typeface="Calibri" panose="020F0502020204030204" pitchFamily="34" charset="0"/>
                <a:ea typeface="Calibri" panose="020F0502020204030204" pitchFamily="34"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BAD957CD-33C5-9F01-674A-FC20C2A6FC50}"/>
              </a:ext>
            </a:extLst>
          </p:cNvPr>
          <p:cNvSpPr>
            <a:spLocks noGrp="1"/>
          </p:cNvSpPr>
          <p:nvPr>
            <p:ph idx="1"/>
          </p:nvPr>
        </p:nvSpPr>
        <p:spPr/>
        <p:txBody>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development of soft skills within the students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advent of digital literacy among the students</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44614931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TotalTime>
  <Words>1141</Words>
  <Application>Microsoft Office PowerPoint</Application>
  <PresentationFormat>Widescreen</PresentationFormat>
  <Paragraphs>25</Paragraphs>
  <Slides>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Garamond</vt:lpstr>
      <vt:lpstr>Symbol</vt:lpstr>
      <vt:lpstr>Times New Roman</vt:lpstr>
      <vt:lpstr>Organic</vt:lpstr>
      <vt:lpstr>Are the students confident in use in technology to collaborate?</vt:lpstr>
      <vt:lpstr>Introduction </vt:lpstr>
      <vt:lpstr>Relevant existing research </vt:lpstr>
      <vt:lpstr>Ethical consideration </vt:lpstr>
      <vt:lpstr>Proposed method </vt:lpstr>
      <vt:lpstr>Hypothesis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the students confident in use in technology to collaborate?</dc:title>
  <dc:creator>Dark Devil</dc:creator>
  <cp:lastModifiedBy>Dark Devil</cp:lastModifiedBy>
  <cp:revision>1</cp:revision>
  <dcterms:created xsi:type="dcterms:W3CDTF">2022-07-07T12:33:58Z</dcterms:created>
  <dcterms:modified xsi:type="dcterms:W3CDTF">2022-07-07T12:36:09Z</dcterms:modified>
</cp:coreProperties>
</file>