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1" r:id="rId3"/>
    <p:sldId id="257" r:id="rId4"/>
    <p:sldId id="259" r:id="rId5"/>
    <p:sldId id="262" r:id="rId6"/>
    <p:sldId id="260" r:id="rId7"/>
    <p:sldId id="264" r:id="rId8"/>
    <p:sldId id="265" r:id="rId9"/>
    <p:sldId id="267" r:id="rId10"/>
    <p:sldId id="268" r:id="rId11"/>
    <p:sldId id="269" r:id="rId12"/>
    <p:sldId id="270" r:id="rId13"/>
    <p:sldId id="272" r:id="rId14"/>
    <p:sldId id="273" r:id="rId15"/>
    <p:sldId id="258" r:id="rId16"/>
    <p:sldId id="263" r:id="rId17"/>
    <p:sldId id="266"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A80AAC-A0F9-BE99-A584-348F0CDF2036}" v="7103" dt="2024-01-21T15:38:32.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James (2300279)" userId="S::2300279@student.uwtsd.ac.uk::400b3764-ed35-4758-a4b5-dd439b3bf088" providerId="AD" clId="Web-{A6F69146-FD28-BD60-5B95-491C43A7D2CE}"/>
    <pc:docChg chg="addSld delSld modSld sldOrd">
      <pc:chgData name="Catrin James (2300279)" userId="S::2300279@student.uwtsd.ac.uk::400b3764-ed35-4758-a4b5-dd439b3bf088" providerId="AD" clId="Web-{A6F69146-FD28-BD60-5B95-491C43A7D2CE}" dt="2024-01-09T16:59:19.210" v="1620" actId="20577"/>
      <pc:docMkLst>
        <pc:docMk/>
      </pc:docMkLst>
      <pc:sldChg chg="modSp">
        <pc:chgData name="Catrin James (2300279)" userId="S::2300279@student.uwtsd.ac.uk::400b3764-ed35-4758-a4b5-dd439b3bf088" providerId="AD" clId="Web-{A6F69146-FD28-BD60-5B95-491C43A7D2CE}" dt="2024-01-09T16:59:19.210" v="1620" actId="20577"/>
        <pc:sldMkLst>
          <pc:docMk/>
          <pc:sldMk cId="109857222" sldId="256"/>
        </pc:sldMkLst>
        <pc:spChg chg="mod">
          <ac:chgData name="Catrin James (2300279)" userId="S::2300279@student.uwtsd.ac.uk::400b3764-ed35-4758-a4b5-dd439b3bf088" providerId="AD" clId="Web-{A6F69146-FD28-BD60-5B95-491C43A7D2CE}" dt="2024-01-08T16:53:26.294" v="595" actId="20577"/>
          <ac:spMkLst>
            <pc:docMk/>
            <pc:sldMk cId="109857222" sldId="256"/>
            <ac:spMk id="5" creationId="{00803661-EE29-ECCA-C1FF-A3A10183C036}"/>
          </ac:spMkLst>
        </pc:spChg>
        <pc:spChg chg="mod">
          <ac:chgData name="Catrin James (2300279)" userId="S::2300279@student.uwtsd.ac.uk::400b3764-ed35-4758-a4b5-dd439b3bf088" providerId="AD" clId="Web-{A6F69146-FD28-BD60-5B95-491C43A7D2CE}" dt="2024-01-09T16:59:19.210" v="1620" actId="20577"/>
          <ac:spMkLst>
            <pc:docMk/>
            <pc:sldMk cId="109857222" sldId="256"/>
            <ac:spMk id="6" creationId="{9B5FA02F-77AB-9BEA-C69B-146AE7C5930D}"/>
          </ac:spMkLst>
        </pc:spChg>
      </pc:sldChg>
      <pc:sldChg chg="modSp">
        <pc:chgData name="Catrin James (2300279)" userId="S::2300279@student.uwtsd.ac.uk::400b3764-ed35-4758-a4b5-dd439b3bf088" providerId="AD" clId="Web-{A6F69146-FD28-BD60-5B95-491C43A7D2CE}" dt="2024-01-08T16:51:46.318" v="518" actId="20577"/>
        <pc:sldMkLst>
          <pc:docMk/>
          <pc:sldMk cId="3525470002" sldId="257"/>
        </pc:sldMkLst>
        <pc:spChg chg="mod">
          <ac:chgData name="Catrin James (2300279)" userId="S::2300279@student.uwtsd.ac.uk::400b3764-ed35-4758-a4b5-dd439b3bf088" providerId="AD" clId="Web-{A6F69146-FD28-BD60-5B95-491C43A7D2CE}" dt="2024-01-08T16:51:46.318" v="518" actId="20577"/>
          <ac:spMkLst>
            <pc:docMk/>
            <pc:sldMk cId="3525470002" sldId="257"/>
            <ac:spMk id="3" creationId="{E5CA01B0-7195-5ACB-C1A5-2D132D6534C6}"/>
          </ac:spMkLst>
        </pc:spChg>
      </pc:sldChg>
      <pc:sldChg chg="modSp">
        <pc:chgData name="Catrin James (2300279)" userId="S::2300279@student.uwtsd.ac.uk::400b3764-ed35-4758-a4b5-dd439b3bf088" providerId="AD" clId="Web-{A6F69146-FD28-BD60-5B95-491C43A7D2CE}" dt="2024-01-09T11:45:11.186" v="972" actId="20577"/>
        <pc:sldMkLst>
          <pc:docMk/>
          <pc:sldMk cId="2844937190" sldId="258"/>
        </pc:sldMkLst>
        <pc:spChg chg="mod">
          <ac:chgData name="Catrin James (2300279)" userId="S::2300279@student.uwtsd.ac.uk::400b3764-ed35-4758-a4b5-dd439b3bf088" providerId="AD" clId="Web-{A6F69146-FD28-BD60-5B95-491C43A7D2CE}" dt="2024-01-09T11:45:11.186" v="972" actId="20577"/>
          <ac:spMkLst>
            <pc:docMk/>
            <pc:sldMk cId="2844937190" sldId="258"/>
            <ac:spMk id="3" creationId="{DB08CD1B-DCBF-3C20-165E-E9CF986C6412}"/>
          </ac:spMkLst>
        </pc:spChg>
      </pc:sldChg>
      <pc:sldChg chg="modSp">
        <pc:chgData name="Catrin James (2300279)" userId="S::2300279@student.uwtsd.ac.uk::400b3764-ed35-4758-a4b5-dd439b3bf088" providerId="AD" clId="Web-{A6F69146-FD28-BD60-5B95-491C43A7D2CE}" dt="2024-01-09T09:24:47.973" v="603" actId="20577"/>
        <pc:sldMkLst>
          <pc:docMk/>
          <pc:sldMk cId="3512035197" sldId="259"/>
        </pc:sldMkLst>
        <pc:spChg chg="mod">
          <ac:chgData name="Catrin James (2300279)" userId="S::2300279@student.uwtsd.ac.uk::400b3764-ed35-4758-a4b5-dd439b3bf088" providerId="AD" clId="Web-{A6F69146-FD28-BD60-5B95-491C43A7D2CE}" dt="2024-01-09T09:24:47.973" v="603" actId="20577"/>
          <ac:spMkLst>
            <pc:docMk/>
            <pc:sldMk cId="3512035197" sldId="259"/>
            <ac:spMk id="5" creationId="{87F80AC3-F12F-11B7-2554-E4669E5F73BE}"/>
          </ac:spMkLst>
        </pc:spChg>
      </pc:sldChg>
      <pc:sldChg chg="modSp">
        <pc:chgData name="Catrin James (2300279)" userId="S::2300279@student.uwtsd.ac.uk::400b3764-ed35-4758-a4b5-dd439b3bf088" providerId="AD" clId="Web-{A6F69146-FD28-BD60-5B95-491C43A7D2CE}" dt="2024-01-09T16:59:06.912" v="1617" actId="20577"/>
        <pc:sldMkLst>
          <pc:docMk/>
          <pc:sldMk cId="1008750375" sldId="260"/>
        </pc:sldMkLst>
        <pc:spChg chg="mod">
          <ac:chgData name="Catrin James (2300279)" userId="S::2300279@student.uwtsd.ac.uk::400b3764-ed35-4758-a4b5-dd439b3bf088" providerId="AD" clId="Web-{A6F69146-FD28-BD60-5B95-491C43A7D2CE}" dt="2024-01-09T16:59:06.912" v="1617" actId="20577"/>
          <ac:spMkLst>
            <pc:docMk/>
            <pc:sldMk cId="1008750375" sldId="260"/>
            <ac:spMk id="6" creationId="{25FA59AB-FDFC-64BC-CA4C-CF49A311E40C}"/>
          </ac:spMkLst>
        </pc:spChg>
        <pc:spChg chg="mod">
          <ac:chgData name="Catrin James (2300279)" userId="S::2300279@student.uwtsd.ac.uk::400b3764-ed35-4758-a4b5-dd439b3bf088" providerId="AD" clId="Web-{A6F69146-FD28-BD60-5B95-491C43A7D2CE}" dt="2024-01-08T16:52:15.148" v="547" actId="20577"/>
          <ac:spMkLst>
            <pc:docMk/>
            <pc:sldMk cId="1008750375" sldId="260"/>
            <ac:spMk id="8" creationId="{E5853C8E-2294-5D69-CAC1-4F3C5EE566EF}"/>
          </ac:spMkLst>
        </pc:spChg>
      </pc:sldChg>
      <pc:sldChg chg="modSp ord">
        <pc:chgData name="Catrin James (2300279)" userId="S::2300279@student.uwtsd.ac.uk::400b3764-ed35-4758-a4b5-dd439b3bf088" providerId="AD" clId="Web-{A6F69146-FD28-BD60-5B95-491C43A7D2CE}" dt="2024-01-09T13:29:40.425" v="1041" actId="20577"/>
        <pc:sldMkLst>
          <pc:docMk/>
          <pc:sldMk cId="749130479" sldId="262"/>
        </pc:sldMkLst>
        <pc:spChg chg="mod">
          <ac:chgData name="Catrin James (2300279)" userId="S::2300279@student.uwtsd.ac.uk::400b3764-ed35-4758-a4b5-dd439b3bf088" providerId="AD" clId="Web-{A6F69146-FD28-BD60-5B95-491C43A7D2CE}" dt="2024-01-09T13:29:24.315" v="1036" actId="1076"/>
          <ac:spMkLst>
            <pc:docMk/>
            <pc:sldMk cId="749130479" sldId="262"/>
            <ac:spMk id="2" creationId="{2F75C88A-D46C-75D0-0D99-0918BC6BE1B2}"/>
          </ac:spMkLst>
        </pc:spChg>
        <pc:spChg chg="mod">
          <ac:chgData name="Catrin James (2300279)" userId="S::2300279@student.uwtsd.ac.uk::400b3764-ed35-4758-a4b5-dd439b3bf088" providerId="AD" clId="Web-{A6F69146-FD28-BD60-5B95-491C43A7D2CE}" dt="2024-01-09T13:29:40.425" v="1041" actId="20577"/>
          <ac:spMkLst>
            <pc:docMk/>
            <pc:sldMk cId="749130479" sldId="262"/>
            <ac:spMk id="3" creationId="{4D708434-5CDF-6A82-75C2-D48A10CF6D6F}"/>
          </ac:spMkLst>
        </pc:spChg>
      </pc:sldChg>
      <pc:sldChg chg="modSp">
        <pc:chgData name="Catrin James (2300279)" userId="S::2300279@student.uwtsd.ac.uk::400b3764-ed35-4758-a4b5-dd439b3bf088" providerId="AD" clId="Web-{A6F69146-FD28-BD60-5B95-491C43A7D2CE}" dt="2024-01-09T16:58:08.956" v="1615" actId="20577"/>
        <pc:sldMkLst>
          <pc:docMk/>
          <pc:sldMk cId="557429102" sldId="263"/>
        </pc:sldMkLst>
        <pc:spChg chg="mod">
          <ac:chgData name="Catrin James (2300279)" userId="S::2300279@student.uwtsd.ac.uk::400b3764-ed35-4758-a4b5-dd439b3bf088" providerId="AD" clId="Web-{A6F69146-FD28-BD60-5B95-491C43A7D2CE}" dt="2024-01-09T16:58:08.956" v="1615" actId="20577"/>
          <ac:spMkLst>
            <pc:docMk/>
            <pc:sldMk cId="557429102" sldId="263"/>
            <ac:spMk id="3" creationId="{E857FA0E-E755-48DB-EE93-1B32D5343C52}"/>
          </ac:spMkLst>
        </pc:spChg>
      </pc:sldChg>
      <pc:sldChg chg="addSp modSp mod setBg">
        <pc:chgData name="Catrin James (2300279)" userId="S::2300279@student.uwtsd.ac.uk::400b3764-ed35-4758-a4b5-dd439b3bf088" providerId="AD" clId="Web-{A6F69146-FD28-BD60-5B95-491C43A7D2CE}" dt="2024-01-09T13:36:53.808" v="1069" actId="20577"/>
        <pc:sldMkLst>
          <pc:docMk/>
          <pc:sldMk cId="3818167301" sldId="264"/>
        </pc:sldMkLst>
        <pc:spChg chg="mod">
          <ac:chgData name="Catrin James (2300279)" userId="S::2300279@student.uwtsd.ac.uk::400b3764-ed35-4758-a4b5-dd439b3bf088" providerId="AD" clId="Web-{A6F69146-FD28-BD60-5B95-491C43A7D2CE}" dt="2024-01-09T13:23:47.937" v="1007" actId="1076"/>
          <ac:spMkLst>
            <pc:docMk/>
            <pc:sldMk cId="3818167301" sldId="264"/>
            <ac:spMk id="2" creationId="{45D1016F-6A68-5F69-280F-67497D5BC71D}"/>
          </ac:spMkLst>
        </pc:spChg>
        <pc:spChg chg="mod">
          <ac:chgData name="Catrin James (2300279)" userId="S::2300279@student.uwtsd.ac.uk::400b3764-ed35-4758-a4b5-dd439b3bf088" providerId="AD" clId="Web-{A6F69146-FD28-BD60-5B95-491C43A7D2CE}" dt="2024-01-09T13:24:13.986" v="1015" actId="20577"/>
          <ac:spMkLst>
            <pc:docMk/>
            <pc:sldMk cId="3818167301" sldId="264"/>
            <ac:spMk id="3" creationId="{8806AD50-C219-161F-E0BD-EC7F61B50D30}"/>
          </ac:spMkLst>
        </pc:spChg>
        <pc:spChg chg="mod">
          <ac:chgData name="Catrin James (2300279)" userId="S::2300279@student.uwtsd.ac.uk::400b3764-ed35-4758-a4b5-dd439b3bf088" providerId="AD" clId="Web-{A6F69146-FD28-BD60-5B95-491C43A7D2CE}" dt="2024-01-09T11:48:08.664" v="981"/>
          <ac:spMkLst>
            <pc:docMk/>
            <pc:sldMk cId="3818167301" sldId="264"/>
            <ac:spMk id="4" creationId="{97324DC6-77B9-1674-8009-4CE5E478F26A}"/>
          </ac:spMkLst>
        </pc:spChg>
        <pc:spChg chg="mod ord">
          <ac:chgData name="Catrin James (2300279)" userId="S::2300279@student.uwtsd.ac.uk::400b3764-ed35-4758-a4b5-dd439b3bf088" providerId="AD" clId="Web-{A6F69146-FD28-BD60-5B95-491C43A7D2CE}" dt="2024-01-09T13:23:26.436" v="1003" actId="20577"/>
          <ac:spMkLst>
            <pc:docMk/>
            <pc:sldMk cId="3818167301" sldId="264"/>
            <ac:spMk id="5" creationId="{6C9E94C8-8B26-EB37-D557-08F1AEC4D493}"/>
          </ac:spMkLst>
        </pc:spChg>
        <pc:spChg chg="mod ord">
          <ac:chgData name="Catrin James (2300279)" userId="S::2300279@student.uwtsd.ac.uk::400b3764-ed35-4758-a4b5-dd439b3bf088" providerId="AD" clId="Web-{A6F69146-FD28-BD60-5B95-491C43A7D2CE}" dt="2024-01-09T11:48:08.664" v="981"/>
          <ac:spMkLst>
            <pc:docMk/>
            <pc:sldMk cId="3818167301" sldId="264"/>
            <ac:spMk id="6" creationId="{3E2D7303-CBF3-30F8-5293-891410149336}"/>
          </ac:spMkLst>
        </pc:spChg>
        <pc:spChg chg="add mod">
          <ac:chgData name="Catrin James (2300279)" userId="S::2300279@student.uwtsd.ac.uk::400b3764-ed35-4758-a4b5-dd439b3bf088" providerId="AD" clId="Web-{A6F69146-FD28-BD60-5B95-491C43A7D2CE}" dt="2024-01-09T13:36:53.808" v="1069" actId="20577"/>
          <ac:spMkLst>
            <pc:docMk/>
            <pc:sldMk cId="3818167301" sldId="264"/>
            <ac:spMk id="8" creationId="{4C886F04-99BB-25BE-8072-01E3D9006798}"/>
          </ac:spMkLst>
        </pc:spChg>
        <pc:spChg chg="add">
          <ac:chgData name="Catrin James (2300279)" userId="S::2300279@student.uwtsd.ac.uk::400b3764-ed35-4758-a4b5-dd439b3bf088" providerId="AD" clId="Web-{A6F69146-FD28-BD60-5B95-491C43A7D2CE}" dt="2024-01-09T11:48:08.664" v="981"/>
          <ac:spMkLst>
            <pc:docMk/>
            <pc:sldMk cId="3818167301" sldId="264"/>
            <ac:spMk id="12" creationId="{73C994B4-9721-4148-9EEC-6793CECDE8DD}"/>
          </ac:spMkLst>
        </pc:spChg>
        <pc:spChg chg="add">
          <ac:chgData name="Catrin James (2300279)" userId="S::2300279@student.uwtsd.ac.uk::400b3764-ed35-4758-a4b5-dd439b3bf088" providerId="AD" clId="Web-{A6F69146-FD28-BD60-5B95-491C43A7D2CE}" dt="2024-01-09T11:48:08.664" v="981"/>
          <ac:spMkLst>
            <pc:docMk/>
            <pc:sldMk cId="3818167301" sldId="264"/>
            <ac:spMk id="14" creationId="{F9D95E49-763A-4886-B038-82F734740554}"/>
          </ac:spMkLst>
        </pc:spChg>
        <pc:spChg chg="add">
          <ac:chgData name="Catrin James (2300279)" userId="S::2300279@student.uwtsd.ac.uk::400b3764-ed35-4758-a4b5-dd439b3bf088" providerId="AD" clId="Web-{A6F69146-FD28-BD60-5B95-491C43A7D2CE}" dt="2024-01-09T11:48:08.664" v="981"/>
          <ac:spMkLst>
            <pc:docMk/>
            <pc:sldMk cId="3818167301" sldId="264"/>
            <ac:spMk id="16" creationId="{1335D9B3-B2C5-40E1-BFF9-E01D0DB42474}"/>
          </ac:spMkLst>
        </pc:spChg>
        <pc:spChg chg="add">
          <ac:chgData name="Catrin James (2300279)" userId="S::2300279@student.uwtsd.ac.uk::400b3764-ed35-4758-a4b5-dd439b3bf088" providerId="AD" clId="Web-{A6F69146-FD28-BD60-5B95-491C43A7D2CE}" dt="2024-01-09T11:48:08.664" v="981"/>
          <ac:spMkLst>
            <pc:docMk/>
            <pc:sldMk cId="3818167301" sldId="264"/>
            <ac:spMk id="18" creationId="{6D95061B-ADFC-4592-8BB1-0D542F6F6436}"/>
          </ac:spMkLst>
        </pc:spChg>
        <pc:picChg chg="add mod">
          <ac:chgData name="Catrin James (2300279)" userId="S::2300279@student.uwtsd.ac.uk::400b3764-ed35-4758-a4b5-dd439b3bf088" providerId="AD" clId="Web-{A6F69146-FD28-BD60-5B95-491C43A7D2CE}" dt="2024-01-09T11:48:08.664" v="981"/>
          <ac:picMkLst>
            <pc:docMk/>
            <pc:sldMk cId="3818167301" sldId="264"/>
            <ac:picMk id="7" creationId="{1A6BE892-FE8B-D770-A65E-2ECBABEFD4AD}"/>
          </ac:picMkLst>
        </pc:picChg>
        <pc:cxnChg chg="add">
          <ac:chgData name="Catrin James (2300279)" userId="S::2300279@student.uwtsd.ac.uk::400b3764-ed35-4758-a4b5-dd439b3bf088" providerId="AD" clId="Web-{A6F69146-FD28-BD60-5B95-491C43A7D2CE}" dt="2024-01-09T11:48:08.664" v="981"/>
          <ac:cxnSpMkLst>
            <pc:docMk/>
            <pc:sldMk cId="3818167301" sldId="264"/>
            <ac:cxnSpMk id="20" creationId="{2B67C3E3-D148-40AD-9F4C-431AA28ACA66}"/>
          </ac:cxnSpMkLst>
        </pc:cxnChg>
        <pc:cxnChg chg="add">
          <ac:chgData name="Catrin James (2300279)" userId="S::2300279@student.uwtsd.ac.uk::400b3764-ed35-4758-a4b5-dd439b3bf088" providerId="AD" clId="Web-{A6F69146-FD28-BD60-5B95-491C43A7D2CE}" dt="2024-01-09T11:48:08.664" v="981"/>
          <ac:cxnSpMkLst>
            <pc:docMk/>
            <pc:sldMk cId="3818167301" sldId="264"/>
            <ac:cxnSpMk id="22" creationId="{C30DD030-ACB5-4C2C-AD03-51D52E277DEB}"/>
          </ac:cxnSpMkLst>
        </pc:cxnChg>
      </pc:sldChg>
      <pc:sldChg chg="addSp modSp new add del">
        <pc:chgData name="Catrin James (2300279)" userId="S::2300279@student.uwtsd.ac.uk::400b3764-ed35-4758-a4b5-dd439b3bf088" providerId="AD" clId="Web-{A6F69146-FD28-BD60-5B95-491C43A7D2CE}" dt="2024-01-09T16:54:31.567" v="1447" actId="20577"/>
        <pc:sldMkLst>
          <pc:docMk/>
          <pc:sldMk cId="1963052103" sldId="265"/>
        </pc:sldMkLst>
        <pc:spChg chg="mod">
          <ac:chgData name="Catrin James (2300279)" userId="S::2300279@student.uwtsd.ac.uk::400b3764-ed35-4758-a4b5-dd439b3bf088" providerId="AD" clId="Web-{A6F69146-FD28-BD60-5B95-491C43A7D2CE}" dt="2024-01-09T16:24:28.266" v="1089" actId="20577"/>
          <ac:spMkLst>
            <pc:docMk/>
            <pc:sldMk cId="1963052103" sldId="265"/>
            <ac:spMk id="2" creationId="{D2959D43-7762-250E-0696-5F6EC180E4C3}"/>
          </ac:spMkLst>
        </pc:spChg>
        <pc:spChg chg="mod">
          <ac:chgData name="Catrin James (2300279)" userId="S::2300279@student.uwtsd.ac.uk::400b3764-ed35-4758-a4b5-dd439b3bf088" providerId="AD" clId="Web-{A6F69146-FD28-BD60-5B95-491C43A7D2CE}" dt="2024-01-09T16:54:31.567" v="1447" actId="20577"/>
          <ac:spMkLst>
            <pc:docMk/>
            <pc:sldMk cId="1963052103" sldId="265"/>
            <ac:spMk id="3" creationId="{EBCE4544-A27B-4F7D-6288-5C19B165E073}"/>
          </ac:spMkLst>
        </pc:spChg>
        <pc:spChg chg="add mod">
          <ac:chgData name="Catrin James (2300279)" userId="S::2300279@student.uwtsd.ac.uk::400b3764-ed35-4758-a4b5-dd439b3bf088" providerId="AD" clId="Web-{A6F69146-FD28-BD60-5B95-491C43A7D2CE}" dt="2024-01-09T16:42:28.365" v="1316" actId="1076"/>
          <ac:spMkLst>
            <pc:docMk/>
            <pc:sldMk cId="1963052103" sldId="265"/>
            <ac:spMk id="8" creationId="{446560E8-0969-8CEC-94F3-A7B8D3B23134}"/>
          </ac:spMkLst>
        </pc:spChg>
        <pc:spChg chg="add mod">
          <ac:chgData name="Catrin James (2300279)" userId="S::2300279@student.uwtsd.ac.uk::400b3764-ed35-4758-a4b5-dd439b3bf088" providerId="AD" clId="Web-{A6F69146-FD28-BD60-5B95-491C43A7D2CE}" dt="2024-01-09T16:53:11.906" v="1391" actId="1076"/>
          <ac:spMkLst>
            <pc:docMk/>
            <pc:sldMk cId="1963052103" sldId="265"/>
            <ac:spMk id="10" creationId="{3DEE71D6-2FCF-BC09-BC46-6EDDB6E56C7A}"/>
          </ac:spMkLst>
        </pc:spChg>
        <pc:picChg chg="add mod">
          <ac:chgData name="Catrin James (2300279)" userId="S::2300279@student.uwtsd.ac.uk::400b3764-ed35-4758-a4b5-dd439b3bf088" providerId="AD" clId="Web-{A6F69146-FD28-BD60-5B95-491C43A7D2CE}" dt="2024-01-09T16:44:12.965" v="1363" actId="1076"/>
          <ac:picMkLst>
            <pc:docMk/>
            <pc:sldMk cId="1963052103" sldId="265"/>
            <ac:picMk id="7" creationId="{742395C9-4DBE-86D3-9D80-FBCB536012EB}"/>
          </ac:picMkLst>
        </pc:picChg>
        <pc:picChg chg="add mod">
          <ac:chgData name="Catrin James (2300279)" userId="S::2300279@student.uwtsd.ac.uk::400b3764-ed35-4758-a4b5-dd439b3bf088" providerId="AD" clId="Web-{A6F69146-FD28-BD60-5B95-491C43A7D2CE}" dt="2024-01-09T16:52:36.450" v="1373" actId="1076"/>
          <ac:picMkLst>
            <pc:docMk/>
            <pc:sldMk cId="1963052103" sldId="265"/>
            <ac:picMk id="9" creationId="{9124C9A0-F1AF-7B0E-5F87-D949535742D8}"/>
          </ac:picMkLst>
        </pc:picChg>
      </pc:sldChg>
      <pc:sldChg chg="modSp new">
        <pc:chgData name="Catrin James (2300279)" userId="S::2300279@student.uwtsd.ac.uk::400b3764-ed35-4758-a4b5-dd439b3bf088" providerId="AD" clId="Web-{A6F69146-FD28-BD60-5B95-491C43A7D2CE}" dt="2024-01-09T16:57:04.452" v="1524" actId="20577"/>
        <pc:sldMkLst>
          <pc:docMk/>
          <pc:sldMk cId="4098103444" sldId="266"/>
        </pc:sldMkLst>
        <pc:spChg chg="mod">
          <ac:chgData name="Catrin James (2300279)" userId="S::2300279@student.uwtsd.ac.uk::400b3764-ed35-4758-a4b5-dd439b3bf088" providerId="AD" clId="Web-{A6F69146-FD28-BD60-5B95-491C43A7D2CE}" dt="2024-01-09T16:56:13.776" v="1519" actId="1076"/>
          <ac:spMkLst>
            <pc:docMk/>
            <pc:sldMk cId="4098103444" sldId="266"/>
            <ac:spMk id="2" creationId="{760F9B48-869F-02CD-AC89-9F2511B31FB6}"/>
          </ac:spMkLst>
        </pc:spChg>
        <pc:spChg chg="mod">
          <ac:chgData name="Catrin James (2300279)" userId="S::2300279@student.uwtsd.ac.uk::400b3764-ed35-4758-a4b5-dd439b3bf088" providerId="AD" clId="Web-{A6F69146-FD28-BD60-5B95-491C43A7D2CE}" dt="2024-01-09T16:57:04.452" v="1524" actId="20577"/>
          <ac:spMkLst>
            <pc:docMk/>
            <pc:sldMk cId="4098103444" sldId="266"/>
            <ac:spMk id="3" creationId="{BAFA394B-9205-8515-D27C-B4681F98087B}"/>
          </ac:spMkLst>
        </pc:spChg>
      </pc:sldChg>
    </pc:docChg>
  </pc:docChgLst>
  <pc:docChgLst>
    <pc:chgData name="Catrin James (2300279)" userId="S::2300279@student.uwtsd.ac.uk::400b3764-ed35-4758-a4b5-dd439b3bf088" providerId="AD" clId="Web-{243897C7-2FC1-EB52-7785-789F549EBFE7}"/>
    <pc:docChg chg="addSld modSld">
      <pc:chgData name="Catrin James (2300279)" userId="S::2300279@student.uwtsd.ac.uk::400b3764-ed35-4758-a4b5-dd439b3bf088" providerId="AD" clId="Web-{243897C7-2FC1-EB52-7785-789F549EBFE7}" dt="2024-01-05T15:23:32.445" v="228" actId="20577"/>
      <pc:docMkLst>
        <pc:docMk/>
      </pc:docMkLst>
      <pc:sldChg chg="modSp">
        <pc:chgData name="Catrin James (2300279)" userId="S::2300279@student.uwtsd.ac.uk::400b3764-ed35-4758-a4b5-dd439b3bf088" providerId="AD" clId="Web-{243897C7-2FC1-EB52-7785-789F549EBFE7}" dt="2024-01-05T15:23:12.804" v="224" actId="20577"/>
        <pc:sldMkLst>
          <pc:docMk/>
          <pc:sldMk cId="1008750375" sldId="260"/>
        </pc:sldMkLst>
        <pc:spChg chg="mod">
          <ac:chgData name="Catrin James (2300279)" userId="S::2300279@student.uwtsd.ac.uk::400b3764-ed35-4758-a4b5-dd439b3bf088" providerId="AD" clId="Web-{243897C7-2FC1-EB52-7785-789F549EBFE7}" dt="2024-01-05T14:48:14.577" v="61" actId="20577"/>
          <ac:spMkLst>
            <pc:docMk/>
            <pc:sldMk cId="1008750375" sldId="260"/>
            <ac:spMk id="2" creationId="{3E8A9DC7-1321-C9AA-CF0B-92C4C38C7D37}"/>
          </ac:spMkLst>
        </pc:spChg>
        <pc:spChg chg="mod">
          <ac:chgData name="Catrin James (2300279)" userId="S::2300279@student.uwtsd.ac.uk::400b3764-ed35-4758-a4b5-dd439b3bf088" providerId="AD" clId="Web-{243897C7-2FC1-EB52-7785-789F549EBFE7}" dt="2024-01-05T15:23:10.007" v="222" actId="20577"/>
          <ac:spMkLst>
            <pc:docMk/>
            <pc:sldMk cId="1008750375" sldId="260"/>
            <ac:spMk id="3" creationId="{2A869CB0-5F31-C7F2-5550-436A3A0846E9}"/>
          </ac:spMkLst>
        </pc:spChg>
        <pc:spChg chg="mod">
          <ac:chgData name="Catrin James (2300279)" userId="S::2300279@student.uwtsd.ac.uk::400b3764-ed35-4758-a4b5-dd439b3bf088" providerId="AD" clId="Web-{243897C7-2FC1-EB52-7785-789F549EBFE7}" dt="2024-01-05T15:23:12.804" v="224" actId="20577"/>
          <ac:spMkLst>
            <pc:docMk/>
            <pc:sldMk cId="1008750375" sldId="260"/>
            <ac:spMk id="6" creationId="{25FA59AB-FDFC-64BC-CA4C-CF49A311E40C}"/>
          </ac:spMkLst>
        </pc:spChg>
      </pc:sldChg>
      <pc:sldChg chg="modSp">
        <pc:chgData name="Catrin James (2300279)" userId="S::2300279@student.uwtsd.ac.uk::400b3764-ed35-4758-a4b5-dd439b3bf088" providerId="AD" clId="Web-{243897C7-2FC1-EB52-7785-789F549EBFE7}" dt="2024-01-05T14:44:27.717" v="55" actId="20577"/>
        <pc:sldMkLst>
          <pc:docMk/>
          <pc:sldMk cId="749130479" sldId="262"/>
        </pc:sldMkLst>
        <pc:spChg chg="mod">
          <ac:chgData name="Catrin James (2300279)" userId="S::2300279@student.uwtsd.ac.uk::400b3764-ed35-4758-a4b5-dd439b3bf088" providerId="AD" clId="Web-{243897C7-2FC1-EB52-7785-789F549EBFE7}" dt="2024-01-05T14:42:48.085" v="25" actId="20577"/>
          <ac:spMkLst>
            <pc:docMk/>
            <pc:sldMk cId="749130479" sldId="262"/>
            <ac:spMk id="5" creationId="{E7F790ED-955F-C64F-4542-C3D1AF92F8EA}"/>
          </ac:spMkLst>
        </pc:spChg>
        <pc:spChg chg="mod">
          <ac:chgData name="Catrin James (2300279)" userId="S::2300279@student.uwtsd.ac.uk::400b3764-ed35-4758-a4b5-dd439b3bf088" providerId="AD" clId="Web-{243897C7-2FC1-EB52-7785-789F549EBFE7}" dt="2024-01-05T14:44:27.717" v="55" actId="20577"/>
          <ac:spMkLst>
            <pc:docMk/>
            <pc:sldMk cId="749130479" sldId="262"/>
            <ac:spMk id="6" creationId="{6176948C-C8BF-3BDB-2436-1E2D34A86A62}"/>
          </ac:spMkLst>
        </pc:spChg>
      </pc:sldChg>
      <pc:sldChg chg="modSp new">
        <pc:chgData name="Catrin James (2300279)" userId="S::2300279@student.uwtsd.ac.uk::400b3764-ed35-4758-a4b5-dd439b3bf088" providerId="AD" clId="Web-{243897C7-2FC1-EB52-7785-789F549EBFE7}" dt="2024-01-05T15:23:32.445" v="228" actId="20577"/>
        <pc:sldMkLst>
          <pc:docMk/>
          <pc:sldMk cId="3818167301" sldId="264"/>
        </pc:sldMkLst>
        <pc:spChg chg="mod">
          <ac:chgData name="Catrin James (2300279)" userId="S::2300279@student.uwtsd.ac.uk::400b3764-ed35-4758-a4b5-dd439b3bf088" providerId="AD" clId="Web-{243897C7-2FC1-EB52-7785-789F549EBFE7}" dt="2024-01-05T15:23:32.445" v="228" actId="20577"/>
          <ac:spMkLst>
            <pc:docMk/>
            <pc:sldMk cId="3818167301" sldId="264"/>
            <ac:spMk id="2" creationId="{45D1016F-6A68-5F69-280F-67497D5BC71D}"/>
          </ac:spMkLst>
        </pc:spChg>
      </pc:sldChg>
    </pc:docChg>
  </pc:docChgLst>
  <pc:docChgLst>
    <pc:chgData name="Catrin James (2300279)" userId="S::2300279@student.uwtsd.ac.uk::400b3764-ed35-4758-a4b5-dd439b3bf088" providerId="AD" clId="Web-{AE9B662D-4D3F-DA33-15DC-B0D69D519BD5}"/>
    <pc:docChg chg="modSld">
      <pc:chgData name="Catrin James (2300279)" userId="S::2300279@student.uwtsd.ac.uk::400b3764-ed35-4758-a4b5-dd439b3bf088" providerId="AD" clId="Web-{AE9B662D-4D3F-DA33-15DC-B0D69D519BD5}" dt="2024-01-02T11:54:39.574" v="6" actId="20577"/>
      <pc:docMkLst>
        <pc:docMk/>
      </pc:docMkLst>
      <pc:sldChg chg="modSp">
        <pc:chgData name="Catrin James (2300279)" userId="S::2300279@student.uwtsd.ac.uk::400b3764-ed35-4758-a4b5-dd439b3bf088" providerId="AD" clId="Web-{AE9B662D-4D3F-DA33-15DC-B0D69D519BD5}" dt="2024-01-02T11:54:39.574" v="6" actId="20577"/>
        <pc:sldMkLst>
          <pc:docMk/>
          <pc:sldMk cId="3525470002" sldId="257"/>
        </pc:sldMkLst>
        <pc:spChg chg="mod">
          <ac:chgData name="Catrin James (2300279)" userId="S::2300279@student.uwtsd.ac.uk::400b3764-ed35-4758-a4b5-dd439b3bf088" providerId="AD" clId="Web-{AE9B662D-4D3F-DA33-15DC-B0D69D519BD5}" dt="2024-01-02T11:54:39.574" v="6" actId="20577"/>
          <ac:spMkLst>
            <pc:docMk/>
            <pc:sldMk cId="3525470002" sldId="257"/>
            <ac:spMk id="3" creationId="{E5CA01B0-7195-5ACB-C1A5-2D132D6534C6}"/>
          </ac:spMkLst>
        </pc:spChg>
        <pc:picChg chg="mod">
          <ac:chgData name="Catrin James (2300279)" userId="S::2300279@student.uwtsd.ac.uk::400b3764-ed35-4758-a4b5-dd439b3bf088" providerId="AD" clId="Web-{AE9B662D-4D3F-DA33-15DC-B0D69D519BD5}" dt="2024-01-02T11:54:12.870" v="1" actId="14100"/>
          <ac:picMkLst>
            <pc:docMk/>
            <pc:sldMk cId="3525470002" sldId="257"/>
            <ac:picMk id="7" creationId="{AD86464A-E52F-037B-1217-311EBF61BA30}"/>
          </ac:picMkLst>
        </pc:picChg>
      </pc:sldChg>
    </pc:docChg>
  </pc:docChgLst>
  <pc:docChgLst>
    <pc:chgData name="Catrin James (2300279)" userId="S::2300279@student.uwtsd.ac.uk::400b3764-ed35-4758-a4b5-dd439b3bf088" providerId="AD" clId="Web-{3E1B5577-D86B-D7BD-1024-F1E904E93471}"/>
    <pc:docChg chg="modSld">
      <pc:chgData name="Catrin James (2300279)" userId="S::2300279@student.uwtsd.ac.uk::400b3764-ed35-4758-a4b5-dd439b3bf088" providerId="AD" clId="Web-{3E1B5577-D86B-D7BD-1024-F1E904E93471}" dt="2024-01-12T15:42:31.291" v="88" actId="20577"/>
      <pc:docMkLst>
        <pc:docMk/>
      </pc:docMkLst>
      <pc:sldChg chg="modSp">
        <pc:chgData name="Catrin James (2300279)" userId="S::2300279@student.uwtsd.ac.uk::400b3764-ed35-4758-a4b5-dd439b3bf088" providerId="AD" clId="Web-{3E1B5577-D86B-D7BD-1024-F1E904E93471}" dt="2024-01-12T15:40:36.502" v="75" actId="1076"/>
        <pc:sldMkLst>
          <pc:docMk/>
          <pc:sldMk cId="1008750375" sldId="260"/>
        </pc:sldMkLst>
        <pc:spChg chg="mod">
          <ac:chgData name="Catrin James (2300279)" userId="S::2300279@student.uwtsd.ac.uk::400b3764-ed35-4758-a4b5-dd439b3bf088" providerId="AD" clId="Web-{3E1B5577-D86B-D7BD-1024-F1E904E93471}" dt="2024-01-12T15:40:36.502" v="75" actId="1076"/>
          <ac:spMkLst>
            <pc:docMk/>
            <pc:sldMk cId="1008750375" sldId="260"/>
            <ac:spMk id="3" creationId="{2A869CB0-5F31-C7F2-5550-436A3A0846E9}"/>
          </ac:spMkLst>
        </pc:spChg>
      </pc:sldChg>
      <pc:sldChg chg="modSp">
        <pc:chgData name="Catrin James (2300279)" userId="S::2300279@student.uwtsd.ac.uk::400b3764-ed35-4758-a4b5-dd439b3bf088" providerId="AD" clId="Web-{3E1B5577-D86B-D7BD-1024-F1E904E93471}" dt="2024-01-12T15:24:03.622" v="1" actId="20577"/>
        <pc:sldMkLst>
          <pc:docMk/>
          <pc:sldMk cId="325655150" sldId="261"/>
        </pc:sldMkLst>
        <pc:spChg chg="mod">
          <ac:chgData name="Catrin James (2300279)" userId="S::2300279@student.uwtsd.ac.uk::400b3764-ed35-4758-a4b5-dd439b3bf088" providerId="AD" clId="Web-{3E1B5577-D86B-D7BD-1024-F1E904E93471}" dt="2024-01-12T15:24:03.622" v="1" actId="20577"/>
          <ac:spMkLst>
            <pc:docMk/>
            <pc:sldMk cId="325655150" sldId="261"/>
            <ac:spMk id="3" creationId="{D4DFC5F4-057D-04CC-C4AC-AAB31A1A5D50}"/>
          </ac:spMkLst>
        </pc:spChg>
      </pc:sldChg>
      <pc:sldChg chg="modSp">
        <pc:chgData name="Catrin James (2300279)" userId="S::2300279@student.uwtsd.ac.uk::400b3764-ed35-4758-a4b5-dd439b3bf088" providerId="AD" clId="Web-{3E1B5577-D86B-D7BD-1024-F1E904E93471}" dt="2024-01-12T15:42:31.291" v="88" actId="20577"/>
        <pc:sldMkLst>
          <pc:docMk/>
          <pc:sldMk cId="3818167301" sldId="264"/>
        </pc:sldMkLst>
        <pc:spChg chg="mod">
          <ac:chgData name="Catrin James (2300279)" userId="S::2300279@student.uwtsd.ac.uk::400b3764-ed35-4758-a4b5-dd439b3bf088" providerId="AD" clId="Web-{3E1B5577-D86B-D7BD-1024-F1E904E93471}" dt="2024-01-12T15:38:24.352" v="74" actId="1076"/>
          <ac:spMkLst>
            <pc:docMk/>
            <pc:sldMk cId="3818167301" sldId="264"/>
            <ac:spMk id="3" creationId="{8806AD50-C219-161F-E0BD-EC7F61B50D30}"/>
          </ac:spMkLst>
        </pc:spChg>
        <pc:spChg chg="mod">
          <ac:chgData name="Catrin James (2300279)" userId="S::2300279@student.uwtsd.ac.uk::400b3764-ed35-4758-a4b5-dd439b3bf088" providerId="AD" clId="Web-{3E1B5577-D86B-D7BD-1024-F1E904E93471}" dt="2024-01-12T15:42:31.291" v="88" actId="20577"/>
          <ac:spMkLst>
            <pc:docMk/>
            <pc:sldMk cId="3818167301" sldId="264"/>
            <ac:spMk id="5" creationId="{6C9E94C8-8B26-EB37-D557-08F1AEC4D493}"/>
          </ac:spMkLst>
        </pc:spChg>
      </pc:sldChg>
      <pc:sldChg chg="modSp">
        <pc:chgData name="Catrin James (2300279)" userId="S::2300279@student.uwtsd.ac.uk::400b3764-ed35-4758-a4b5-dd439b3bf088" providerId="AD" clId="Web-{3E1B5577-D86B-D7BD-1024-F1E904E93471}" dt="2024-01-12T15:42:17.055" v="87" actId="20577"/>
        <pc:sldMkLst>
          <pc:docMk/>
          <pc:sldMk cId="1963052103" sldId="265"/>
        </pc:sldMkLst>
        <pc:spChg chg="mod">
          <ac:chgData name="Catrin James (2300279)" userId="S::2300279@student.uwtsd.ac.uk::400b3764-ed35-4758-a4b5-dd439b3bf088" providerId="AD" clId="Web-{3E1B5577-D86B-D7BD-1024-F1E904E93471}" dt="2024-01-12T15:42:17.055" v="87" actId="20577"/>
          <ac:spMkLst>
            <pc:docMk/>
            <pc:sldMk cId="1963052103" sldId="265"/>
            <ac:spMk id="3" creationId="{EBCE4544-A27B-4F7D-6288-5C19B165E073}"/>
          </ac:spMkLst>
        </pc:spChg>
      </pc:sldChg>
    </pc:docChg>
  </pc:docChgLst>
  <pc:docChgLst>
    <pc:chgData name="Catrin James (2300279)" userId="S::2300279@student.uwtsd.ac.uk::400b3764-ed35-4758-a4b5-dd439b3bf088" providerId="AD" clId="Web-{04F6629B-7D2A-4DD2-C62A-6A061C31E56B}"/>
    <pc:docChg chg="modSld">
      <pc:chgData name="Catrin James (2300279)" userId="S::2300279@student.uwtsd.ac.uk::400b3764-ed35-4758-a4b5-dd439b3bf088" providerId="AD" clId="Web-{04F6629B-7D2A-4DD2-C62A-6A061C31E56B}" dt="2023-12-23T16:04:58.836" v="375" actId="20577"/>
      <pc:docMkLst>
        <pc:docMk/>
      </pc:docMkLst>
      <pc:sldChg chg="modSp">
        <pc:chgData name="Catrin James (2300279)" userId="S::2300279@student.uwtsd.ac.uk::400b3764-ed35-4758-a4b5-dd439b3bf088" providerId="AD" clId="Web-{04F6629B-7D2A-4DD2-C62A-6A061C31E56B}" dt="2023-12-23T15:41:26.592" v="329" actId="20577"/>
        <pc:sldMkLst>
          <pc:docMk/>
          <pc:sldMk cId="2844937190" sldId="258"/>
        </pc:sldMkLst>
        <pc:spChg chg="mod">
          <ac:chgData name="Catrin James (2300279)" userId="S::2300279@student.uwtsd.ac.uk::400b3764-ed35-4758-a4b5-dd439b3bf088" providerId="AD" clId="Web-{04F6629B-7D2A-4DD2-C62A-6A061C31E56B}" dt="2023-12-23T15:41:26.592" v="329" actId="20577"/>
          <ac:spMkLst>
            <pc:docMk/>
            <pc:sldMk cId="2844937190" sldId="258"/>
            <ac:spMk id="3" creationId="{DB08CD1B-DCBF-3C20-165E-E9CF986C6412}"/>
          </ac:spMkLst>
        </pc:spChg>
      </pc:sldChg>
      <pc:sldChg chg="modSp">
        <pc:chgData name="Catrin James (2300279)" userId="S::2300279@student.uwtsd.ac.uk::400b3764-ed35-4758-a4b5-dd439b3bf088" providerId="AD" clId="Web-{04F6629B-7D2A-4DD2-C62A-6A061C31E56B}" dt="2023-12-23T15:43:11.095" v="370" actId="20577"/>
        <pc:sldMkLst>
          <pc:docMk/>
          <pc:sldMk cId="3512035197" sldId="259"/>
        </pc:sldMkLst>
        <pc:spChg chg="mod">
          <ac:chgData name="Catrin James (2300279)" userId="S::2300279@student.uwtsd.ac.uk::400b3764-ed35-4758-a4b5-dd439b3bf088" providerId="AD" clId="Web-{04F6629B-7D2A-4DD2-C62A-6A061C31E56B}" dt="2023-12-23T15:43:11.095" v="370" actId="20577"/>
          <ac:spMkLst>
            <pc:docMk/>
            <pc:sldMk cId="3512035197" sldId="259"/>
            <ac:spMk id="3" creationId="{41753AA3-FF86-3749-3F60-1D1C9593922E}"/>
          </ac:spMkLst>
        </pc:spChg>
      </pc:sldChg>
      <pc:sldChg chg="modSp">
        <pc:chgData name="Catrin James (2300279)" userId="S::2300279@student.uwtsd.ac.uk::400b3764-ed35-4758-a4b5-dd439b3bf088" providerId="AD" clId="Web-{04F6629B-7D2A-4DD2-C62A-6A061C31E56B}" dt="2023-12-23T16:04:58.836" v="375" actId="20577"/>
        <pc:sldMkLst>
          <pc:docMk/>
          <pc:sldMk cId="1008750375" sldId="260"/>
        </pc:sldMkLst>
        <pc:spChg chg="mod">
          <ac:chgData name="Catrin James (2300279)" userId="S::2300279@student.uwtsd.ac.uk::400b3764-ed35-4758-a4b5-dd439b3bf088" providerId="AD" clId="Web-{04F6629B-7D2A-4DD2-C62A-6A061C31E56B}" dt="2023-12-23T16:04:58.836" v="375" actId="20577"/>
          <ac:spMkLst>
            <pc:docMk/>
            <pc:sldMk cId="1008750375" sldId="260"/>
            <ac:spMk id="3" creationId="{2A869CB0-5F31-C7F2-5550-436A3A0846E9}"/>
          </ac:spMkLst>
        </pc:spChg>
        <pc:picChg chg="mod">
          <ac:chgData name="Catrin James (2300279)" userId="S::2300279@student.uwtsd.ac.uk::400b3764-ed35-4758-a4b5-dd439b3bf088" providerId="AD" clId="Web-{04F6629B-7D2A-4DD2-C62A-6A061C31E56B}" dt="2023-12-19T17:02:49.129" v="74" actId="14100"/>
          <ac:picMkLst>
            <pc:docMk/>
            <pc:sldMk cId="1008750375" sldId="260"/>
            <ac:picMk id="7" creationId="{BC7170B5-253F-6230-FDCA-EDA6477610BD}"/>
          </ac:picMkLst>
        </pc:picChg>
      </pc:sldChg>
    </pc:docChg>
  </pc:docChgLst>
  <pc:docChgLst>
    <pc:chgData name="Catrin James (2300279)" userId="S::2300279@student.uwtsd.ac.uk::400b3764-ed35-4758-a4b5-dd439b3bf088" providerId="AD" clId="Web-{B5EF928D-DC50-4A8A-9F5A-3574426A5DF9}"/>
    <pc:docChg chg="modSld">
      <pc:chgData name="Catrin James (2300279)" userId="S::2300279@student.uwtsd.ac.uk::400b3764-ed35-4758-a4b5-dd439b3bf088" providerId="AD" clId="Web-{B5EF928D-DC50-4A8A-9F5A-3574426A5DF9}" dt="2024-01-05T15:32:02.938" v="240" actId="20577"/>
      <pc:docMkLst>
        <pc:docMk/>
      </pc:docMkLst>
      <pc:sldChg chg="modSp">
        <pc:chgData name="Catrin James (2300279)" userId="S::2300279@student.uwtsd.ac.uk::400b3764-ed35-4758-a4b5-dd439b3bf088" providerId="AD" clId="Web-{B5EF928D-DC50-4A8A-9F5A-3574426A5DF9}" dt="2024-01-05T15:32:02.938" v="240" actId="20577"/>
        <pc:sldMkLst>
          <pc:docMk/>
          <pc:sldMk cId="2844937190" sldId="258"/>
        </pc:sldMkLst>
        <pc:spChg chg="mod">
          <ac:chgData name="Catrin James (2300279)" userId="S::2300279@student.uwtsd.ac.uk::400b3764-ed35-4758-a4b5-dd439b3bf088" providerId="AD" clId="Web-{B5EF928D-DC50-4A8A-9F5A-3574426A5DF9}" dt="2024-01-05T15:32:02.938" v="240" actId="20577"/>
          <ac:spMkLst>
            <pc:docMk/>
            <pc:sldMk cId="2844937190" sldId="258"/>
            <ac:spMk id="3" creationId="{DB08CD1B-DCBF-3C20-165E-E9CF986C6412}"/>
          </ac:spMkLst>
        </pc:spChg>
      </pc:sldChg>
      <pc:sldChg chg="modSp">
        <pc:chgData name="Catrin James (2300279)" userId="S::2300279@student.uwtsd.ac.uk::400b3764-ed35-4758-a4b5-dd439b3bf088" providerId="AD" clId="Web-{B5EF928D-DC50-4A8A-9F5A-3574426A5DF9}" dt="2024-01-05T15:31:09.169" v="221" actId="20577"/>
        <pc:sldMkLst>
          <pc:docMk/>
          <pc:sldMk cId="3512035197" sldId="259"/>
        </pc:sldMkLst>
        <pc:spChg chg="mod">
          <ac:chgData name="Catrin James (2300279)" userId="S::2300279@student.uwtsd.ac.uk::400b3764-ed35-4758-a4b5-dd439b3bf088" providerId="AD" clId="Web-{B5EF928D-DC50-4A8A-9F5A-3574426A5DF9}" dt="2024-01-05T15:27:32.702" v="18" actId="20577"/>
          <ac:spMkLst>
            <pc:docMk/>
            <pc:sldMk cId="3512035197" sldId="259"/>
            <ac:spMk id="3" creationId="{41753AA3-FF86-3749-3F60-1D1C9593922E}"/>
          </ac:spMkLst>
        </pc:spChg>
        <pc:spChg chg="mod">
          <ac:chgData name="Catrin James (2300279)" userId="S::2300279@student.uwtsd.ac.uk::400b3764-ed35-4758-a4b5-dd439b3bf088" providerId="AD" clId="Web-{B5EF928D-DC50-4A8A-9F5A-3574426A5DF9}" dt="2024-01-05T15:30:38.448" v="217" actId="20577"/>
          <ac:spMkLst>
            <pc:docMk/>
            <pc:sldMk cId="3512035197" sldId="259"/>
            <ac:spMk id="5" creationId="{87F80AC3-F12F-11B7-2554-E4669E5F73BE}"/>
          </ac:spMkLst>
        </pc:spChg>
        <pc:spChg chg="mod">
          <ac:chgData name="Catrin James (2300279)" userId="S::2300279@student.uwtsd.ac.uk::400b3764-ed35-4758-a4b5-dd439b3bf088" providerId="AD" clId="Web-{B5EF928D-DC50-4A8A-9F5A-3574426A5DF9}" dt="2024-01-05T15:31:09.169" v="221" actId="20577"/>
          <ac:spMkLst>
            <pc:docMk/>
            <pc:sldMk cId="3512035197" sldId="259"/>
            <ac:spMk id="6" creationId="{01F333F8-6C5B-5BFD-4BC4-5C8540A495C4}"/>
          </ac:spMkLst>
        </pc:spChg>
        <pc:picChg chg="mod">
          <ac:chgData name="Catrin James (2300279)" userId="S::2300279@student.uwtsd.ac.uk::400b3764-ed35-4758-a4b5-dd439b3bf088" providerId="AD" clId="Web-{B5EF928D-DC50-4A8A-9F5A-3574426A5DF9}" dt="2024-01-05T15:26:57.935" v="8" actId="1076"/>
          <ac:picMkLst>
            <pc:docMk/>
            <pc:sldMk cId="3512035197" sldId="259"/>
            <ac:picMk id="7" creationId="{B9C81152-FB7A-3BEA-C558-DD5D78B3EFEE}"/>
          </ac:picMkLst>
        </pc:picChg>
      </pc:sldChg>
      <pc:sldChg chg="modSp">
        <pc:chgData name="Catrin James (2300279)" userId="S::2300279@student.uwtsd.ac.uk::400b3764-ed35-4758-a4b5-dd439b3bf088" providerId="AD" clId="Web-{B5EF928D-DC50-4A8A-9F5A-3574426A5DF9}" dt="2024-01-05T15:31:37.686" v="224" actId="20577"/>
        <pc:sldMkLst>
          <pc:docMk/>
          <pc:sldMk cId="557429102" sldId="263"/>
        </pc:sldMkLst>
        <pc:spChg chg="mod">
          <ac:chgData name="Catrin James (2300279)" userId="S::2300279@student.uwtsd.ac.uk::400b3764-ed35-4758-a4b5-dd439b3bf088" providerId="AD" clId="Web-{B5EF928D-DC50-4A8A-9F5A-3574426A5DF9}" dt="2024-01-05T15:31:37.686" v="224" actId="20577"/>
          <ac:spMkLst>
            <pc:docMk/>
            <pc:sldMk cId="557429102" sldId="263"/>
            <ac:spMk id="3" creationId="{E857FA0E-E755-48DB-EE93-1B32D5343C52}"/>
          </ac:spMkLst>
        </pc:spChg>
      </pc:sldChg>
    </pc:docChg>
  </pc:docChgLst>
  <pc:docChgLst>
    <pc:chgData name="Catrin James (2300279)" userId="S::2300279@student.uwtsd.ac.uk::400b3764-ed35-4758-a4b5-dd439b3bf088" providerId="AD" clId="Web-{41E04F53-96C8-6F96-0203-6234F9089485}"/>
    <pc:docChg chg="modSld">
      <pc:chgData name="Catrin James (2300279)" userId="S::2300279@student.uwtsd.ac.uk::400b3764-ed35-4758-a4b5-dd439b3bf088" providerId="AD" clId="Web-{41E04F53-96C8-6F96-0203-6234F9089485}" dt="2024-01-01T16:50:15.362" v="348" actId="20577"/>
      <pc:docMkLst>
        <pc:docMk/>
      </pc:docMkLst>
      <pc:sldChg chg="modSp">
        <pc:chgData name="Catrin James (2300279)" userId="S::2300279@student.uwtsd.ac.uk::400b3764-ed35-4758-a4b5-dd439b3bf088" providerId="AD" clId="Web-{41E04F53-96C8-6F96-0203-6234F9089485}" dt="2024-01-01T16:50:15.362" v="348" actId="20577"/>
        <pc:sldMkLst>
          <pc:docMk/>
          <pc:sldMk cId="2844937190" sldId="258"/>
        </pc:sldMkLst>
        <pc:spChg chg="mod">
          <ac:chgData name="Catrin James (2300279)" userId="S::2300279@student.uwtsd.ac.uk::400b3764-ed35-4758-a4b5-dd439b3bf088" providerId="AD" clId="Web-{41E04F53-96C8-6F96-0203-6234F9089485}" dt="2024-01-01T16:50:15.362" v="348" actId="20577"/>
          <ac:spMkLst>
            <pc:docMk/>
            <pc:sldMk cId="2844937190" sldId="258"/>
            <ac:spMk id="3" creationId="{DB08CD1B-DCBF-3C20-165E-E9CF986C6412}"/>
          </ac:spMkLst>
        </pc:spChg>
      </pc:sldChg>
      <pc:sldChg chg="modSp">
        <pc:chgData name="Catrin James (2300279)" userId="S::2300279@student.uwtsd.ac.uk::400b3764-ed35-4758-a4b5-dd439b3bf088" providerId="AD" clId="Web-{41E04F53-96C8-6F96-0203-6234F9089485}" dt="2024-01-01T16:48:49.374" v="288" actId="20577"/>
        <pc:sldMkLst>
          <pc:docMk/>
          <pc:sldMk cId="1008750375" sldId="260"/>
        </pc:sldMkLst>
        <pc:spChg chg="mod">
          <ac:chgData name="Catrin James (2300279)" userId="S::2300279@student.uwtsd.ac.uk::400b3764-ed35-4758-a4b5-dd439b3bf088" providerId="AD" clId="Web-{41E04F53-96C8-6F96-0203-6234F9089485}" dt="2024-01-01T16:48:49.374" v="288" actId="20577"/>
          <ac:spMkLst>
            <pc:docMk/>
            <pc:sldMk cId="1008750375" sldId="260"/>
            <ac:spMk id="3" creationId="{2A869CB0-5F31-C7F2-5550-436A3A0846E9}"/>
          </ac:spMkLst>
        </pc:spChg>
        <pc:picChg chg="mod">
          <ac:chgData name="Catrin James (2300279)" userId="S::2300279@student.uwtsd.ac.uk::400b3764-ed35-4758-a4b5-dd439b3bf088" providerId="AD" clId="Web-{41E04F53-96C8-6F96-0203-6234F9089485}" dt="2024-01-01T16:47:18.417" v="286" actId="14100"/>
          <ac:picMkLst>
            <pc:docMk/>
            <pc:sldMk cId="1008750375" sldId="260"/>
            <ac:picMk id="7" creationId="{BC7170B5-253F-6230-FDCA-EDA6477610BD}"/>
          </ac:picMkLst>
        </pc:picChg>
      </pc:sldChg>
    </pc:docChg>
  </pc:docChgLst>
  <pc:docChgLst>
    <pc:chgData name="Catrin James (2300279)" userId="S::2300279@student.uwtsd.ac.uk::400b3764-ed35-4758-a4b5-dd439b3bf088" providerId="AD" clId="Web-{B215AEDE-E44D-D356-AD40-8961F8CC40B2}"/>
    <pc:docChg chg="modSld">
      <pc:chgData name="Catrin James (2300279)" userId="S::2300279@student.uwtsd.ac.uk::400b3764-ed35-4758-a4b5-dd439b3bf088" providerId="AD" clId="Web-{B215AEDE-E44D-D356-AD40-8961F8CC40B2}" dt="2024-01-05T15:55:15.197" v="222" actId="20577"/>
      <pc:docMkLst>
        <pc:docMk/>
      </pc:docMkLst>
      <pc:sldChg chg="modSp">
        <pc:chgData name="Catrin James (2300279)" userId="S::2300279@student.uwtsd.ac.uk::400b3764-ed35-4758-a4b5-dd439b3bf088" providerId="AD" clId="Web-{B215AEDE-E44D-D356-AD40-8961F8CC40B2}" dt="2024-01-05T15:55:15.197" v="222" actId="20577"/>
        <pc:sldMkLst>
          <pc:docMk/>
          <pc:sldMk cId="109857222" sldId="256"/>
        </pc:sldMkLst>
        <pc:spChg chg="mod">
          <ac:chgData name="Catrin James (2300279)" userId="S::2300279@student.uwtsd.ac.uk::400b3764-ed35-4758-a4b5-dd439b3bf088" providerId="AD" clId="Web-{B215AEDE-E44D-D356-AD40-8961F8CC40B2}" dt="2024-01-05T15:55:15.197" v="222" actId="20577"/>
          <ac:spMkLst>
            <pc:docMk/>
            <pc:sldMk cId="109857222" sldId="256"/>
            <ac:spMk id="6" creationId="{9B5FA02F-77AB-9BEA-C69B-146AE7C5930D}"/>
          </ac:spMkLst>
        </pc:spChg>
      </pc:sldChg>
      <pc:sldChg chg="modSp">
        <pc:chgData name="Catrin James (2300279)" userId="S::2300279@student.uwtsd.ac.uk::400b3764-ed35-4758-a4b5-dd439b3bf088" providerId="AD" clId="Web-{B215AEDE-E44D-D356-AD40-8961F8CC40B2}" dt="2024-01-05T15:34:26.907" v="38" actId="20577"/>
        <pc:sldMkLst>
          <pc:docMk/>
          <pc:sldMk cId="2844937190" sldId="258"/>
        </pc:sldMkLst>
        <pc:spChg chg="mod">
          <ac:chgData name="Catrin James (2300279)" userId="S::2300279@student.uwtsd.ac.uk::400b3764-ed35-4758-a4b5-dd439b3bf088" providerId="AD" clId="Web-{B215AEDE-E44D-D356-AD40-8961F8CC40B2}" dt="2024-01-05T15:34:26.907" v="38" actId="20577"/>
          <ac:spMkLst>
            <pc:docMk/>
            <pc:sldMk cId="2844937190" sldId="258"/>
            <ac:spMk id="3" creationId="{DB08CD1B-DCBF-3C20-165E-E9CF986C6412}"/>
          </ac:spMkLst>
        </pc:spChg>
      </pc:sldChg>
      <pc:sldChg chg="modSp">
        <pc:chgData name="Catrin James (2300279)" userId="S::2300279@student.uwtsd.ac.uk::400b3764-ed35-4758-a4b5-dd439b3bf088" providerId="AD" clId="Web-{B215AEDE-E44D-D356-AD40-8961F8CC40B2}" dt="2024-01-05T15:55:01.415" v="216" actId="20577"/>
        <pc:sldMkLst>
          <pc:docMk/>
          <pc:sldMk cId="1008750375" sldId="260"/>
        </pc:sldMkLst>
        <pc:spChg chg="mod">
          <ac:chgData name="Catrin James (2300279)" userId="S::2300279@student.uwtsd.ac.uk::400b3764-ed35-4758-a4b5-dd439b3bf088" providerId="AD" clId="Web-{B215AEDE-E44D-D356-AD40-8961F8CC40B2}" dt="2024-01-05T15:55:01.415" v="216" actId="20577"/>
          <ac:spMkLst>
            <pc:docMk/>
            <pc:sldMk cId="1008750375" sldId="260"/>
            <ac:spMk id="6" creationId="{25FA59AB-FDFC-64BC-CA4C-CF49A311E40C}"/>
          </ac:spMkLst>
        </pc:spChg>
      </pc:sldChg>
      <pc:sldChg chg="modSp">
        <pc:chgData name="Catrin James (2300279)" userId="S::2300279@student.uwtsd.ac.uk::400b3764-ed35-4758-a4b5-dd439b3bf088" providerId="AD" clId="Web-{B215AEDE-E44D-D356-AD40-8961F8CC40B2}" dt="2024-01-05T15:54:34.539" v="214" actId="20577"/>
        <pc:sldMkLst>
          <pc:docMk/>
          <pc:sldMk cId="557429102" sldId="263"/>
        </pc:sldMkLst>
        <pc:spChg chg="mod">
          <ac:chgData name="Catrin James (2300279)" userId="S::2300279@student.uwtsd.ac.uk::400b3764-ed35-4758-a4b5-dd439b3bf088" providerId="AD" clId="Web-{B215AEDE-E44D-D356-AD40-8961F8CC40B2}" dt="2024-01-05T15:54:34.539" v="214" actId="20577"/>
          <ac:spMkLst>
            <pc:docMk/>
            <pc:sldMk cId="557429102" sldId="263"/>
            <ac:spMk id="3" creationId="{E857FA0E-E755-48DB-EE93-1B32D5343C52}"/>
          </ac:spMkLst>
        </pc:spChg>
      </pc:sldChg>
      <pc:sldChg chg="modSp">
        <pc:chgData name="Catrin James (2300279)" userId="S::2300279@student.uwtsd.ac.uk::400b3764-ed35-4758-a4b5-dd439b3bf088" providerId="AD" clId="Web-{B215AEDE-E44D-D356-AD40-8961F8CC40B2}" dt="2024-01-05T15:52:54.286" v="147" actId="20577"/>
        <pc:sldMkLst>
          <pc:docMk/>
          <pc:sldMk cId="3818167301" sldId="264"/>
        </pc:sldMkLst>
        <pc:spChg chg="mod">
          <ac:chgData name="Catrin James (2300279)" userId="S::2300279@student.uwtsd.ac.uk::400b3764-ed35-4758-a4b5-dd439b3bf088" providerId="AD" clId="Web-{B215AEDE-E44D-D356-AD40-8961F8CC40B2}" dt="2024-01-05T15:52:54.286" v="147" actId="20577"/>
          <ac:spMkLst>
            <pc:docMk/>
            <pc:sldMk cId="3818167301" sldId="264"/>
            <ac:spMk id="3" creationId="{8806AD50-C219-161F-E0BD-EC7F61B50D30}"/>
          </ac:spMkLst>
        </pc:spChg>
      </pc:sldChg>
    </pc:docChg>
  </pc:docChgLst>
  <pc:docChgLst>
    <pc:chgData name="Catrin James (2300279)" userId="S::2300279@student.uwtsd.ac.uk::400b3764-ed35-4758-a4b5-dd439b3bf088" providerId="AD" clId="Web-{96C06CAA-5765-FA86-95F2-98BACD3EE613}"/>
    <pc:docChg chg="modSld">
      <pc:chgData name="Catrin James (2300279)" userId="S::2300279@student.uwtsd.ac.uk::400b3764-ed35-4758-a4b5-dd439b3bf088" providerId="AD" clId="Web-{96C06CAA-5765-FA86-95F2-98BACD3EE613}" dt="2024-01-05T14:36:41.206" v="912"/>
      <pc:docMkLst>
        <pc:docMk/>
      </pc:docMkLst>
      <pc:sldChg chg="modSp">
        <pc:chgData name="Catrin James (2300279)" userId="S::2300279@student.uwtsd.ac.uk::400b3764-ed35-4758-a4b5-dd439b3bf088" providerId="AD" clId="Web-{96C06CAA-5765-FA86-95F2-98BACD3EE613}" dt="2024-01-05T14:26:19.411" v="898" actId="20577"/>
        <pc:sldMkLst>
          <pc:docMk/>
          <pc:sldMk cId="109857222" sldId="256"/>
        </pc:sldMkLst>
        <pc:spChg chg="mod">
          <ac:chgData name="Catrin James (2300279)" userId="S::2300279@student.uwtsd.ac.uk::400b3764-ed35-4758-a4b5-dd439b3bf088" providerId="AD" clId="Web-{96C06CAA-5765-FA86-95F2-98BACD3EE613}" dt="2024-01-05T14:26:19.411" v="898" actId="20577"/>
          <ac:spMkLst>
            <pc:docMk/>
            <pc:sldMk cId="109857222" sldId="256"/>
            <ac:spMk id="6" creationId="{9B5FA02F-77AB-9BEA-C69B-146AE7C5930D}"/>
          </ac:spMkLst>
        </pc:spChg>
      </pc:sldChg>
      <pc:sldChg chg="modSp">
        <pc:chgData name="Catrin James (2300279)" userId="S::2300279@student.uwtsd.ac.uk::400b3764-ed35-4758-a4b5-dd439b3bf088" providerId="AD" clId="Web-{96C06CAA-5765-FA86-95F2-98BACD3EE613}" dt="2024-01-05T14:24:48.362" v="892" actId="20577"/>
        <pc:sldMkLst>
          <pc:docMk/>
          <pc:sldMk cId="2844937190" sldId="258"/>
        </pc:sldMkLst>
        <pc:spChg chg="mod">
          <ac:chgData name="Catrin James (2300279)" userId="S::2300279@student.uwtsd.ac.uk::400b3764-ed35-4758-a4b5-dd439b3bf088" providerId="AD" clId="Web-{96C06CAA-5765-FA86-95F2-98BACD3EE613}" dt="2024-01-05T14:24:48.362" v="892" actId="20577"/>
          <ac:spMkLst>
            <pc:docMk/>
            <pc:sldMk cId="2844937190" sldId="258"/>
            <ac:spMk id="3" creationId="{DB08CD1B-DCBF-3C20-165E-E9CF986C6412}"/>
          </ac:spMkLst>
        </pc:spChg>
      </pc:sldChg>
      <pc:sldChg chg="modSp">
        <pc:chgData name="Catrin James (2300279)" userId="S::2300279@student.uwtsd.ac.uk::400b3764-ed35-4758-a4b5-dd439b3bf088" providerId="AD" clId="Web-{96C06CAA-5765-FA86-95F2-98BACD3EE613}" dt="2024-01-05T14:25:57.411" v="896" actId="20577"/>
        <pc:sldMkLst>
          <pc:docMk/>
          <pc:sldMk cId="3512035197" sldId="259"/>
        </pc:sldMkLst>
        <pc:spChg chg="mod">
          <ac:chgData name="Catrin James (2300279)" userId="S::2300279@student.uwtsd.ac.uk::400b3764-ed35-4758-a4b5-dd439b3bf088" providerId="AD" clId="Web-{96C06CAA-5765-FA86-95F2-98BACD3EE613}" dt="2024-01-05T14:25:57.411" v="896" actId="20577"/>
          <ac:spMkLst>
            <pc:docMk/>
            <pc:sldMk cId="3512035197" sldId="259"/>
            <ac:spMk id="6" creationId="{01F333F8-6C5B-5BFD-4BC4-5C8540A495C4}"/>
          </ac:spMkLst>
        </pc:spChg>
      </pc:sldChg>
      <pc:sldChg chg="addSp modSp mod setBg">
        <pc:chgData name="Catrin James (2300279)" userId="S::2300279@student.uwtsd.ac.uk::400b3764-ed35-4758-a4b5-dd439b3bf088" providerId="AD" clId="Web-{96C06CAA-5765-FA86-95F2-98BACD3EE613}" dt="2024-01-05T14:36:41.206" v="912"/>
        <pc:sldMkLst>
          <pc:docMk/>
          <pc:sldMk cId="749130479" sldId="262"/>
        </pc:sldMkLst>
        <pc:spChg chg="mod">
          <ac:chgData name="Catrin James (2300279)" userId="S::2300279@student.uwtsd.ac.uk::400b3764-ed35-4758-a4b5-dd439b3bf088" providerId="AD" clId="Web-{96C06CAA-5765-FA86-95F2-98BACD3EE613}" dt="2024-01-05T14:36:41.206" v="912"/>
          <ac:spMkLst>
            <pc:docMk/>
            <pc:sldMk cId="749130479" sldId="262"/>
            <ac:spMk id="2" creationId="{2F75C88A-D46C-75D0-0D99-0918BC6BE1B2}"/>
          </ac:spMkLst>
        </pc:spChg>
        <pc:spChg chg="mod">
          <ac:chgData name="Catrin James (2300279)" userId="S::2300279@student.uwtsd.ac.uk::400b3764-ed35-4758-a4b5-dd439b3bf088" providerId="AD" clId="Web-{96C06CAA-5765-FA86-95F2-98BACD3EE613}" dt="2024-01-05T14:36:41.206" v="912"/>
          <ac:spMkLst>
            <pc:docMk/>
            <pc:sldMk cId="749130479" sldId="262"/>
            <ac:spMk id="3" creationId="{4D708434-5CDF-6A82-75C2-D48A10CF6D6F}"/>
          </ac:spMkLst>
        </pc:spChg>
        <pc:spChg chg="mod">
          <ac:chgData name="Catrin James (2300279)" userId="S::2300279@student.uwtsd.ac.uk::400b3764-ed35-4758-a4b5-dd439b3bf088" providerId="AD" clId="Web-{96C06CAA-5765-FA86-95F2-98BACD3EE613}" dt="2024-01-05T14:36:41.206" v="912"/>
          <ac:spMkLst>
            <pc:docMk/>
            <pc:sldMk cId="749130479" sldId="262"/>
            <ac:spMk id="4" creationId="{E163FAE3-B953-34B5-E1E1-1D6EDE4AA0A8}"/>
          </ac:spMkLst>
        </pc:spChg>
        <pc:spChg chg="mod">
          <ac:chgData name="Catrin James (2300279)" userId="S::2300279@student.uwtsd.ac.uk::400b3764-ed35-4758-a4b5-dd439b3bf088" providerId="AD" clId="Web-{96C06CAA-5765-FA86-95F2-98BACD3EE613}" dt="2024-01-05T14:36:41.206" v="912"/>
          <ac:spMkLst>
            <pc:docMk/>
            <pc:sldMk cId="749130479" sldId="262"/>
            <ac:spMk id="5" creationId="{E7F790ED-955F-C64F-4542-C3D1AF92F8EA}"/>
          </ac:spMkLst>
        </pc:spChg>
        <pc:spChg chg="mod ord">
          <ac:chgData name="Catrin James (2300279)" userId="S::2300279@student.uwtsd.ac.uk::400b3764-ed35-4758-a4b5-dd439b3bf088" providerId="AD" clId="Web-{96C06CAA-5765-FA86-95F2-98BACD3EE613}" dt="2024-01-05T14:36:41.206" v="912"/>
          <ac:spMkLst>
            <pc:docMk/>
            <pc:sldMk cId="749130479" sldId="262"/>
            <ac:spMk id="6" creationId="{6176948C-C8BF-3BDB-2436-1E2D34A86A62}"/>
          </ac:spMkLst>
        </pc:spChg>
        <pc:spChg chg="add">
          <ac:chgData name="Catrin James (2300279)" userId="S::2300279@student.uwtsd.ac.uk::400b3764-ed35-4758-a4b5-dd439b3bf088" providerId="AD" clId="Web-{96C06CAA-5765-FA86-95F2-98BACD3EE613}" dt="2024-01-05T14:36:41.206" v="912"/>
          <ac:spMkLst>
            <pc:docMk/>
            <pc:sldMk cId="749130479" sldId="262"/>
            <ac:spMk id="13" creationId="{B7CE392B-D094-436D-80F3-83926B0E0685}"/>
          </ac:spMkLst>
        </pc:spChg>
        <pc:spChg chg="add">
          <ac:chgData name="Catrin James (2300279)" userId="S::2300279@student.uwtsd.ac.uk::400b3764-ed35-4758-a4b5-dd439b3bf088" providerId="AD" clId="Web-{96C06CAA-5765-FA86-95F2-98BACD3EE613}" dt="2024-01-05T14:36:41.206" v="912"/>
          <ac:spMkLst>
            <pc:docMk/>
            <pc:sldMk cId="749130479" sldId="262"/>
            <ac:spMk id="15" creationId="{5807B11E-B836-43AB-A53A-8F9E02D24F54}"/>
          </ac:spMkLst>
        </pc:spChg>
        <pc:spChg chg="add">
          <ac:chgData name="Catrin James (2300279)" userId="S::2300279@student.uwtsd.ac.uk::400b3764-ed35-4758-a4b5-dd439b3bf088" providerId="AD" clId="Web-{96C06CAA-5765-FA86-95F2-98BACD3EE613}" dt="2024-01-05T14:36:41.206" v="912"/>
          <ac:spMkLst>
            <pc:docMk/>
            <pc:sldMk cId="749130479" sldId="262"/>
            <ac:spMk id="17" creationId="{DB20F9CA-8D8B-4215-A8E0-9371A498DE77}"/>
          </ac:spMkLst>
        </pc:spChg>
        <pc:spChg chg="add">
          <ac:chgData name="Catrin James (2300279)" userId="S::2300279@student.uwtsd.ac.uk::400b3764-ed35-4758-a4b5-dd439b3bf088" providerId="AD" clId="Web-{96C06CAA-5765-FA86-95F2-98BACD3EE613}" dt="2024-01-05T14:36:41.206" v="912"/>
          <ac:spMkLst>
            <pc:docMk/>
            <pc:sldMk cId="749130479" sldId="262"/>
            <ac:spMk id="19" creationId="{DB84B751-E43C-4445-B51A-8235DADC94AA}"/>
          </ac:spMkLst>
        </pc:spChg>
        <pc:picChg chg="mod ord">
          <ac:chgData name="Catrin James (2300279)" userId="S::2300279@student.uwtsd.ac.uk::400b3764-ed35-4758-a4b5-dd439b3bf088" providerId="AD" clId="Web-{96C06CAA-5765-FA86-95F2-98BACD3EE613}" dt="2024-01-05T14:36:41.206" v="912"/>
          <ac:picMkLst>
            <pc:docMk/>
            <pc:sldMk cId="749130479" sldId="262"/>
            <ac:picMk id="7" creationId="{5CBCC024-4474-C5C7-358E-B391E431845D}"/>
          </ac:picMkLst>
        </pc:picChg>
        <pc:picChg chg="add mod ord">
          <ac:chgData name="Catrin James (2300279)" userId="S::2300279@student.uwtsd.ac.uk::400b3764-ed35-4758-a4b5-dd439b3bf088" providerId="AD" clId="Web-{96C06CAA-5765-FA86-95F2-98BACD3EE613}" dt="2024-01-05T14:36:41.206" v="912"/>
          <ac:picMkLst>
            <pc:docMk/>
            <pc:sldMk cId="749130479" sldId="262"/>
            <ac:picMk id="8" creationId="{535A6F75-E11E-CA37-439E-B0E9E064ED15}"/>
          </ac:picMkLst>
        </pc:picChg>
        <pc:cxnChg chg="add">
          <ac:chgData name="Catrin James (2300279)" userId="S::2300279@student.uwtsd.ac.uk::400b3764-ed35-4758-a4b5-dd439b3bf088" providerId="AD" clId="Web-{96C06CAA-5765-FA86-95F2-98BACD3EE613}" dt="2024-01-05T14:36:41.206" v="912"/>
          <ac:cxnSpMkLst>
            <pc:docMk/>
            <pc:sldMk cId="749130479" sldId="262"/>
            <ac:cxnSpMk id="21" creationId="{BB16D1D2-25BA-4B11-8A1C-11F5A9475D98}"/>
          </ac:cxnSpMkLst>
        </pc:cxnChg>
        <pc:cxnChg chg="add">
          <ac:chgData name="Catrin James (2300279)" userId="S::2300279@student.uwtsd.ac.uk::400b3764-ed35-4758-a4b5-dd439b3bf088" providerId="AD" clId="Web-{96C06CAA-5765-FA86-95F2-98BACD3EE613}" dt="2024-01-05T14:36:41.206" v="912"/>
          <ac:cxnSpMkLst>
            <pc:docMk/>
            <pc:sldMk cId="749130479" sldId="262"/>
            <ac:cxnSpMk id="23" creationId="{C6B0725F-1C89-4412-B995-5CE18BC1DB3A}"/>
          </ac:cxnSpMkLst>
        </pc:cxnChg>
      </pc:sldChg>
      <pc:sldChg chg="addSp delSp modSp mod setBg">
        <pc:chgData name="Catrin James (2300279)" userId="S::2300279@student.uwtsd.ac.uk::400b3764-ed35-4758-a4b5-dd439b3bf088" providerId="AD" clId="Web-{96C06CAA-5765-FA86-95F2-98BACD3EE613}" dt="2024-01-05T14:21:42.044" v="811"/>
        <pc:sldMkLst>
          <pc:docMk/>
          <pc:sldMk cId="557429102" sldId="263"/>
        </pc:sldMkLst>
        <pc:spChg chg="mod">
          <ac:chgData name="Catrin James (2300279)" userId="S::2300279@student.uwtsd.ac.uk::400b3764-ed35-4758-a4b5-dd439b3bf088" providerId="AD" clId="Web-{96C06CAA-5765-FA86-95F2-98BACD3EE613}" dt="2024-01-05T14:21:42.044" v="811"/>
          <ac:spMkLst>
            <pc:docMk/>
            <pc:sldMk cId="557429102" sldId="263"/>
            <ac:spMk id="2" creationId="{B0EEF9D8-430D-DAEE-B8B6-861A9AF968E8}"/>
          </ac:spMkLst>
        </pc:spChg>
        <pc:spChg chg="add del mod">
          <ac:chgData name="Catrin James (2300279)" userId="S::2300279@student.uwtsd.ac.uk::400b3764-ed35-4758-a4b5-dd439b3bf088" providerId="AD" clId="Web-{96C06CAA-5765-FA86-95F2-98BACD3EE613}" dt="2024-01-05T14:21:42.044" v="811"/>
          <ac:spMkLst>
            <pc:docMk/>
            <pc:sldMk cId="557429102" sldId="263"/>
            <ac:spMk id="3" creationId="{E857FA0E-E755-48DB-EE93-1B32D5343C52}"/>
          </ac:spMkLst>
        </pc:spChg>
        <pc:spChg chg="mod">
          <ac:chgData name="Catrin James (2300279)" userId="S::2300279@student.uwtsd.ac.uk::400b3764-ed35-4758-a4b5-dd439b3bf088" providerId="AD" clId="Web-{96C06CAA-5765-FA86-95F2-98BACD3EE613}" dt="2024-01-05T14:21:42.044" v="811"/>
          <ac:spMkLst>
            <pc:docMk/>
            <pc:sldMk cId="557429102" sldId="263"/>
            <ac:spMk id="4" creationId="{20B11466-65B7-F33D-6A97-14520E9882E6}"/>
          </ac:spMkLst>
        </pc:spChg>
        <pc:spChg chg="mod">
          <ac:chgData name="Catrin James (2300279)" userId="S::2300279@student.uwtsd.ac.uk::400b3764-ed35-4758-a4b5-dd439b3bf088" providerId="AD" clId="Web-{96C06CAA-5765-FA86-95F2-98BACD3EE613}" dt="2024-01-05T14:21:42.044" v="811"/>
          <ac:spMkLst>
            <pc:docMk/>
            <pc:sldMk cId="557429102" sldId="263"/>
            <ac:spMk id="5" creationId="{D2F125CB-276E-470F-57C7-45283BC63585}"/>
          </ac:spMkLst>
        </pc:spChg>
        <pc:spChg chg="mod ord">
          <ac:chgData name="Catrin James (2300279)" userId="S::2300279@student.uwtsd.ac.uk::400b3764-ed35-4758-a4b5-dd439b3bf088" providerId="AD" clId="Web-{96C06CAA-5765-FA86-95F2-98BACD3EE613}" dt="2024-01-05T14:21:42.044" v="811"/>
          <ac:spMkLst>
            <pc:docMk/>
            <pc:sldMk cId="557429102" sldId="263"/>
            <ac:spMk id="6" creationId="{394C4A04-C80B-2029-4B6F-F036B3E66AD8}"/>
          </ac:spMkLst>
        </pc:spChg>
        <pc:spChg chg="add del">
          <ac:chgData name="Catrin James (2300279)" userId="S::2300279@student.uwtsd.ac.uk::400b3764-ed35-4758-a4b5-dd439b3bf088" providerId="AD" clId="Web-{96C06CAA-5765-FA86-95F2-98BACD3EE613}" dt="2024-01-05T14:21:42.044" v="811"/>
          <ac:spMkLst>
            <pc:docMk/>
            <pc:sldMk cId="557429102" sldId="263"/>
            <ac:spMk id="12" creationId="{A99D947B-1B59-4322-8CF2-73E813419999}"/>
          </ac:spMkLst>
        </pc:spChg>
        <pc:spChg chg="add del">
          <ac:chgData name="Catrin James (2300279)" userId="S::2300279@student.uwtsd.ac.uk::400b3764-ed35-4758-a4b5-dd439b3bf088" providerId="AD" clId="Web-{96C06CAA-5765-FA86-95F2-98BACD3EE613}" dt="2024-01-05T14:21:42.044" v="811"/>
          <ac:spMkLst>
            <pc:docMk/>
            <pc:sldMk cId="557429102" sldId="263"/>
            <ac:spMk id="14" creationId="{D803427E-36C0-4811-BE64-ACF653F6AA93}"/>
          </ac:spMkLst>
        </pc:spChg>
        <pc:spChg chg="add del">
          <ac:chgData name="Catrin James (2300279)" userId="S::2300279@student.uwtsd.ac.uk::400b3764-ed35-4758-a4b5-dd439b3bf088" providerId="AD" clId="Web-{96C06CAA-5765-FA86-95F2-98BACD3EE613}" dt="2024-01-05T14:21:42.044" v="811"/>
          <ac:spMkLst>
            <pc:docMk/>
            <pc:sldMk cId="557429102" sldId="263"/>
            <ac:spMk id="16" creationId="{D9231370-89C4-4981-8C91-A3F3D1146CEB}"/>
          </ac:spMkLst>
        </pc:spChg>
        <pc:graphicFrameChg chg="add del">
          <ac:chgData name="Catrin James (2300279)" userId="S::2300279@student.uwtsd.ac.uk::400b3764-ed35-4758-a4b5-dd439b3bf088" providerId="AD" clId="Web-{96C06CAA-5765-FA86-95F2-98BACD3EE613}" dt="2024-01-05T14:21:42.044" v="811"/>
          <ac:graphicFrameMkLst>
            <pc:docMk/>
            <pc:sldMk cId="557429102" sldId="263"/>
            <ac:graphicFrameMk id="8" creationId="{080F2C55-4EAD-E9A2-EDAF-3A80C559184D}"/>
          </ac:graphicFrameMkLst>
        </pc:graphicFrameChg>
        <pc:cxnChg chg="add del">
          <ac:chgData name="Catrin James (2300279)" userId="S::2300279@student.uwtsd.ac.uk::400b3764-ed35-4758-a4b5-dd439b3bf088" providerId="AD" clId="Web-{96C06CAA-5765-FA86-95F2-98BACD3EE613}" dt="2024-01-05T14:21:42.044" v="811"/>
          <ac:cxnSpMkLst>
            <pc:docMk/>
            <pc:sldMk cId="557429102" sldId="263"/>
            <ac:cxnSpMk id="18" creationId="{474D4826-9FF4-4E17-AB42-146B76BD3223}"/>
          </ac:cxnSpMkLst>
        </pc:cxnChg>
        <pc:cxnChg chg="add del">
          <ac:chgData name="Catrin James (2300279)" userId="S::2300279@student.uwtsd.ac.uk::400b3764-ed35-4758-a4b5-dd439b3bf088" providerId="AD" clId="Web-{96C06CAA-5765-FA86-95F2-98BACD3EE613}" dt="2024-01-05T14:21:42.044" v="811"/>
          <ac:cxnSpMkLst>
            <pc:docMk/>
            <pc:sldMk cId="557429102" sldId="263"/>
            <ac:cxnSpMk id="20" creationId="{C5873965-CEB2-46E1-951E-037689B07891}"/>
          </ac:cxnSpMkLst>
        </pc:cxnChg>
      </pc:sldChg>
    </pc:docChg>
  </pc:docChgLst>
  <pc:docChgLst>
    <pc:chgData name="Catrin James (2300279)" userId="S::2300279@student.uwtsd.ac.uk::400b3764-ed35-4758-a4b5-dd439b3bf088" providerId="AD" clId="Web-{C016C36A-32C4-76E0-2B7C-FE3D8DF63BFE}"/>
    <pc:docChg chg="modSld">
      <pc:chgData name="Catrin James (2300279)" userId="S::2300279@student.uwtsd.ac.uk::400b3764-ed35-4758-a4b5-dd439b3bf088" providerId="AD" clId="Web-{C016C36A-32C4-76E0-2B7C-FE3D8DF63BFE}" dt="2023-12-14T15:57:52.599" v="0" actId="20577"/>
      <pc:docMkLst>
        <pc:docMk/>
      </pc:docMkLst>
      <pc:sldChg chg="modSp">
        <pc:chgData name="Catrin James (2300279)" userId="S::2300279@student.uwtsd.ac.uk::400b3764-ed35-4758-a4b5-dd439b3bf088" providerId="AD" clId="Web-{C016C36A-32C4-76E0-2B7C-FE3D8DF63BFE}" dt="2023-12-14T15:57:52.599" v="0" actId="20577"/>
        <pc:sldMkLst>
          <pc:docMk/>
          <pc:sldMk cId="1008750375" sldId="260"/>
        </pc:sldMkLst>
        <pc:spChg chg="mod">
          <ac:chgData name="Catrin James (2300279)" userId="S::2300279@student.uwtsd.ac.uk::400b3764-ed35-4758-a4b5-dd439b3bf088" providerId="AD" clId="Web-{C016C36A-32C4-76E0-2B7C-FE3D8DF63BFE}" dt="2023-12-14T15:57:52.599" v="0" actId="20577"/>
          <ac:spMkLst>
            <pc:docMk/>
            <pc:sldMk cId="1008750375" sldId="260"/>
            <ac:spMk id="3" creationId="{2A869CB0-5F31-C7F2-5550-436A3A0846E9}"/>
          </ac:spMkLst>
        </pc:spChg>
      </pc:sldChg>
    </pc:docChg>
  </pc:docChgLst>
  <pc:docChgLst>
    <pc:chgData name="Catrin James (2300279)" userId="S::2300279@student.uwtsd.ac.uk::400b3764-ed35-4758-a4b5-dd439b3bf088" providerId="AD" clId="Web-{78A80AAC-A0F9-BE99-A584-348F0CDF2036}"/>
    <pc:docChg chg="addSld modSld">
      <pc:chgData name="Catrin James (2300279)" userId="S::2300279@student.uwtsd.ac.uk::400b3764-ed35-4758-a4b5-dd439b3bf088" providerId="AD" clId="Web-{78A80AAC-A0F9-BE99-A584-348F0CDF2036}" dt="2024-01-21T15:38:32.298" v="7071" actId="20577"/>
      <pc:docMkLst>
        <pc:docMk/>
      </pc:docMkLst>
      <pc:sldChg chg="modSp">
        <pc:chgData name="Catrin James (2300279)" userId="S::2300279@student.uwtsd.ac.uk::400b3764-ed35-4758-a4b5-dd439b3bf088" providerId="AD" clId="Web-{78A80AAC-A0F9-BE99-A584-348F0CDF2036}" dt="2024-01-21T15:32:20.974" v="7020" actId="20577"/>
        <pc:sldMkLst>
          <pc:docMk/>
          <pc:sldMk cId="109857222" sldId="256"/>
        </pc:sldMkLst>
        <pc:spChg chg="mod">
          <ac:chgData name="Catrin James (2300279)" userId="S::2300279@student.uwtsd.ac.uk::400b3764-ed35-4758-a4b5-dd439b3bf088" providerId="AD" clId="Web-{78A80AAC-A0F9-BE99-A584-348F0CDF2036}" dt="2024-01-21T15:16:22.403" v="6942" actId="20577"/>
          <ac:spMkLst>
            <pc:docMk/>
            <pc:sldMk cId="109857222" sldId="256"/>
            <ac:spMk id="5" creationId="{00803661-EE29-ECCA-C1FF-A3A10183C036}"/>
          </ac:spMkLst>
        </pc:spChg>
        <pc:spChg chg="mod">
          <ac:chgData name="Catrin James (2300279)" userId="S::2300279@student.uwtsd.ac.uk::400b3764-ed35-4758-a4b5-dd439b3bf088" providerId="AD" clId="Web-{78A80AAC-A0F9-BE99-A584-348F0CDF2036}" dt="2024-01-21T15:32:20.974" v="7020" actId="20577"/>
          <ac:spMkLst>
            <pc:docMk/>
            <pc:sldMk cId="109857222" sldId="256"/>
            <ac:spMk id="6" creationId="{9B5FA02F-77AB-9BEA-C69B-146AE7C5930D}"/>
          </ac:spMkLst>
        </pc:spChg>
      </pc:sldChg>
      <pc:sldChg chg="delSp modSp">
        <pc:chgData name="Catrin James (2300279)" userId="S::2300279@student.uwtsd.ac.uk::400b3764-ed35-4758-a4b5-dd439b3bf088" providerId="AD" clId="Web-{78A80AAC-A0F9-BE99-A584-348F0CDF2036}" dt="2024-01-21T15:33:15.475" v="7025"/>
        <pc:sldMkLst>
          <pc:docMk/>
          <pc:sldMk cId="3525470002" sldId="257"/>
        </pc:sldMkLst>
        <pc:spChg chg="mod">
          <ac:chgData name="Catrin James (2300279)" userId="S::2300279@student.uwtsd.ac.uk::400b3764-ed35-4758-a4b5-dd439b3bf088" providerId="AD" clId="Web-{78A80AAC-A0F9-BE99-A584-348F0CDF2036}" dt="2024-01-21T15:16:37.106" v="6945" actId="20577"/>
          <ac:spMkLst>
            <pc:docMk/>
            <pc:sldMk cId="3525470002" sldId="257"/>
            <ac:spMk id="3" creationId="{E5CA01B0-7195-5ACB-C1A5-2D132D6534C6}"/>
          </ac:spMkLst>
        </pc:spChg>
        <pc:spChg chg="del mod">
          <ac:chgData name="Catrin James (2300279)" userId="S::2300279@student.uwtsd.ac.uk::400b3764-ed35-4758-a4b5-dd439b3bf088" providerId="AD" clId="Web-{78A80AAC-A0F9-BE99-A584-348F0CDF2036}" dt="2024-01-21T15:33:15.475" v="7025"/>
          <ac:spMkLst>
            <pc:docMk/>
            <pc:sldMk cId="3525470002" sldId="257"/>
            <ac:spMk id="6" creationId="{A13C84EF-39E8-127D-890C-DD9FACF57213}"/>
          </ac:spMkLst>
        </pc:spChg>
      </pc:sldChg>
      <pc:sldChg chg="delSp modSp">
        <pc:chgData name="Catrin James (2300279)" userId="S::2300279@student.uwtsd.ac.uk::400b3764-ed35-4758-a4b5-dd439b3bf088" providerId="AD" clId="Web-{78A80AAC-A0F9-BE99-A584-348F0CDF2036}" dt="2024-01-21T15:37:52.750" v="7066"/>
        <pc:sldMkLst>
          <pc:docMk/>
          <pc:sldMk cId="2844937190" sldId="258"/>
        </pc:sldMkLst>
        <pc:spChg chg="mod">
          <ac:chgData name="Catrin James (2300279)" userId="S::2300279@student.uwtsd.ac.uk::400b3764-ed35-4758-a4b5-dd439b3bf088" providerId="AD" clId="Web-{78A80AAC-A0F9-BE99-A584-348F0CDF2036}" dt="2024-01-21T13:00:50.677" v="6634" actId="20577"/>
          <ac:spMkLst>
            <pc:docMk/>
            <pc:sldMk cId="2844937190" sldId="258"/>
            <ac:spMk id="3" creationId="{DB08CD1B-DCBF-3C20-165E-E9CF986C6412}"/>
          </ac:spMkLst>
        </pc:spChg>
        <pc:spChg chg="del mod">
          <ac:chgData name="Catrin James (2300279)" userId="S::2300279@student.uwtsd.ac.uk::400b3764-ed35-4758-a4b5-dd439b3bf088" providerId="AD" clId="Web-{78A80AAC-A0F9-BE99-A584-348F0CDF2036}" dt="2024-01-21T15:37:52.750" v="7066"/>
          <ac:spMkLst>
            <pc:docMk/>
            <pc:sldMk cId="2844937190" sldId="258"/>
            <ac:spMk id="5" creationId="{D8F12A05-91F2-2D47-53DE-436E40DB1BC8}"/>
          </ac:spMkLst>
        </pc:spChg>
        <pc:spChg chg="del mod">
          <ac:chgData name="Catrin James (2300279)" userId="S::2300279@student.uwtsd.ac.uk::400b3764-ed35-4758-a4b5-dd439b3bf088" providerId="AD" clId="Web-{78A80AAC-A0F9-BE99-A584-348F0CDF2036}" dt="2024-01-21T15:35:54.294" v="7051"/>
          <ac:spMkLst>
            <pc:docMk/>
            <pc:sldMk cId="2844937190" sldId="258"/>
            <ac:spMk id="6" creationId="{34D8CF32-8C5A-347E-5221-37EBAEE4AFD9}"/>
          </ac:spMkLst>
        </pc:spChg>
      </pc:sldChg>
      <pc:sldChg chg="delSp modSp">
        <pc:chgData name="Catrin James (2300279)" userId="S::2300279@student.uwtsd.ac.uk::400b3764-ed35-4758-a4b5-dd439b3bf088" providerId="AD" clId="Web-{78A80AAC-A0F9-BE99-A584-348F0CDF2036}" dt="2024-01-21T15:33:24.569" v="7027"/>
        <pc:sldMkLst>
          <pc:docMk/>
          <pc:sldMk cId="3512035197" sldId="259"/>
        </pc:sldMkLst>
        <pc:spChg chg="mod">
          <ac:chgData name="Catrin James (2300279)" userId="S::2300279@student.uwtsd.ac.uk::400b3764-ed35-4758-a4b5-dd439b3bf088" providerId="AD" clId="Web-{78A80AAC-A0F9-BE99-A584-348F0CDF2036}" dt="2024-01-21T15:20:39.300" v="7016" actId="20577"/>
          <ac:spMkLst>
            <pc:docMk/>
            <pc:sldMk cId="3512035197" sldId="259"/>
            <ac:spMk id="3" creationId="{41753AA3-FF86-3749-3F60-1D1C9593922E}"/>
          </ac:spMkLst>
        </pc:spChg>
        <pc:spChg chg="mod">
          <ac:chgData name="Catrin James (2300279)" userId="S::2300279@student.uwtsd.ac.uk::400b3764-ed35-4758-a4b5-dd439b3bf088" providerId="AD" clId="Web-{78A80AAC-A0F9-BE99-A584-348F0CDF2036}" dt="2024-01-21T13:16:59.540" v="6820" actId="20577"/>
          <ac:spMkLst>
            <pc:docMk/>
            <pc:sldMk cId="3512035197" sldId="259"/>
            <ac:spMk id="5" creationId="{87F80AC3-F12F-11B7-2554-E4669E5F73BE}"/>
          </ac:spMkLst>
        </pc:spChg>
        <pc:spChg chg="del mod">
          <ac:chgData name="Catrin James (2300279)" userId="S::2300279@student.uwtsd.ac.uk::400b3764-ed35-4758-a4b5-dd439b3bf088" providerId="AD" clId="Web-{78A80AAC-A0F9-BE99-A584-348F0CDF2036}" dt="2024-01-21T15:33:24.569" v="7027"/>
          <ac:spMkLst>
            <pc:docMk/>
            <pc:sldMk cId="3512035197" sldId="259"/>
            <ac:spMk id="6" creationId="{01F333F8-6C5B-5BFD-4BC4-5C8540A495C4}"/>
          </ac:spMkLst>
        </pc:spChg>
      </pc:sldChg>
      <pc:sldChg chg="delSp modSp">
        <pc:chgData name="Catrin James (2300279)" userId="S::2300279@student.uwtsd.ac.uk::400b3764-ed35-4758-a4b5-dd439b3bf088" providerId="AD" clId="Web-{78A80AAC-A0F9-BE99-A584-348F0CDF2036}" dt="2024-01-21T15:33:42.991" v="7033"/>
        <pc:sldMkLst>
          <pc:docMk/>
          <pc:sldMk cId="1008750375" sldId="260"/>
        </pc:sldMkLst>
        <pc:spChg chg="mod">
          <ac:chgData name="Catrin James (2300279)" userId="S::2300279@student.uwtsd.ac.uk::400b3764-ed35-4758-a4b5-dd439b3bf088" providerId="AD" clId="Web-{78A80AAC-A0F9-BE99-A584-348F0CDF2036}" dt="2024-01-21T13:27:02.772" v="6847" actId="20577"/>
          <ac:spMkLst>
            <pc:docMk/>
            <pc:sldMk cId="1008750375" sldId="260"/>
            <ac:spMk id="3" creationId="{2A869CB0-5F31-C7F2-5550-436A3A0846E9}"/>
          </ac:spMkLst>
        </pc:spChg>
        <pc:spChg chg="del mod">
          <ac:chgData name="Catrin James (2300279)" userId="S::2300279@student.uwtsd.ac.uk::400b3764-ed35-4758-a4b5-dd439b3bf088" providerId="AD" clId="Web-{78A80AAC-A0F9-BE99-A584-348F0CDF2036}" dt="2024-01-21T15:33:42.991" v="7033"/>
          <ac:spMkLst>
            <pc:docMk/>
            <pc:sldMk cId="1008750375" sldId="260"/>
            <ac:spMk id="6" creationId="{25FA59AB-FDFC-64BC-CA4C-CF49A311E40C}"/>
          </ac:spMkLst>
        </pc:spChg>
        <pc:spChg chg="mod">
          <ac:chgData name="Catrin James (2300279)" userId="S::2300279@student.uwtsd.ac.uk::400b3764-ed35-4758-a4b5-dd439b3bf088" providerId="AD" clId="Web-{78A80AAC-A0F9-BE99-A584-348F0CDF2036}" dt="2024-01-21T15:17:06.857" v="6955" actId="20577"/>
          <ac:spMkLst>
            <pc:docMk/>
            <pc:sldMk cId="1008750375" sldId="260"/>
            <ac:spMk id="8" creationId="{E5853C8E-2294-5D69-CAC1-4F3C5EE566EF}"/>
          </ac:spMkLst>
        </pc:spChg>
      </pc:sldChg>
      <pc:sldChg chg="addSp delSp modSp">
        <pc:chgData name="Catrin James (2300279)" userId="S::2300279@student.uwtsd.ac.uk::400b3764-ed35-4758-a4b5-dd439b3bf088" providerId="AD" clId="Web-{78A80AAC-A0F9-BE99-A584-348F0CDF2036}" dt="2024-01-21T15:38:32.298" v="7071" actId="20577"/>
        <pc:sldMkLst>
          <pc:docMk/>
          <pc:sldMk cId="325655150" sldId="261"/>
        </pc:sldMkLst>
        <pc:spChg chg="mod">
          <ac:chgData name="Catrin James (2300279)" userId="S::2300279@student.uwtsd.ac.uk::400b3764-ed35-4758-a4b5-dd439b3bf088" providerId="AD" clId="Web-{78A80AAC-A0F9-BE99-A584-348F0CDF2036}" dt="2024-01-21T15:38:32.298" v="7071" actId="20577"/>
          <ac:spMkLst>
            <pc:docMk/>
            <pc:sldMk cId="325655150" sldId="261"/>
            <ac:spMk id="3" creationId="{D4DFC5F4-057D-04CC-C4AC-AAB31A1A5D50}"/>
          </ac:spMkLst>
        </pc:spChg>
        <pc:spChg chg="del">
          <ac:chgData name="Catrin James (2300279)" userId="S::2300279@student.uwtsd.ac.uk::400b3764-ed35-4758-a4b5-dd439b3bf088" providerId="AD" clId="Web-{78A80AAC-A0F9-BE99-A584-348F0CDF2036}" dt="2024-01-21T15:36:42.327" v="7060"/>
          <ac:spMkLst>
            <pc:docMk/>
            <pc:sldMk cId="325655150" sldId="261"/>
            <ac:spMk id="5" creationId="{E4D7D905-0560-FF06-FDC8-2BE9F4D00315}"/>
          </ac:spMkLst>
        </pc:spChg>
        <pc:spChg chg="del mod">
          <ac:chgData name="Catrin James (2300279)" userId="S::2300279@student.uwtsd.ac.uk::400b3764-ed35-4758-a4b5-dd439b3bf088" providerId="AD" clId="Web-{78A80AAC-A0F9-BE99-A584-348F0CDF2036}" dt="2024-01-21T15:33:00.709" v="7022"/>
          <ac:spMkLst>
            <pc:docMk/>
            <pc:sldMk cId="325655150" sldId="261"/>
            <ac:spMk id="6" creationId="{6C0D37AF-197D-49DE-59C4-93D334F6075F}"/>
          </ac:spMkLst>
        </pc:spChg>
        <pc:spChg chg="add del mod">
          <ac:chgData name="Catrin James (2300279)" userId="S::2300279@student.uwtsd.ac.uk::400b3764-ed35-4758-a4b5-dd439b3bf088" providerId="AD" clId="Web-{78A80AAC-A0F9-BE99-A584-348F0CDF2036}" dt="2024-01-21T11:40:09.538" v="5821"/>
          <ac:spMkLst>
            <pc:docMk/>
            <pc:sldMk cId="325655150" sldId="261"/>
            <ac:spMk id="7" creationId="{1F0FE6F2-19FF-91A9-CFC9-5E9B495B643D}"/>
          </ac:spMkLst>
        </pc:spChg>
        <pc:spChg chg="add mod">
          <ac:chgData name="Catrin James (2300279)" userId="S::2300279@student.uwtsd.ac.uk::400b3764-ed35-4758-a4b5-dd439b3bf088" providerId="AD" clId="Web-{78A80AAC-A0F9-BE99-A584-348F0CDF2036}" dt="2024-01-21T11:40:22.897" v="5824" actId="20577"/>
          <ac:spMkLst>
            <pc:docMk/>
            <pc:sldMk cId="325655150" sldId="261"/>
            <ac:spMk id="8" creationId="{321AD950-7E05-8A9F-6A0E-9EE53D70CE08}"/>
          </ac:spMkLst>
        </pc:spChg>
      </pc:sldChg>
      <pc:sldChg chg="modSp">
        <pc:chgData name="Catrin James (2300279)" userId="S::2300279@student.uwtsd.ac.uk::400b3764-ed35-4758-a4b5-dd439b3bf088" providerId="AD" clId="Web-{78A80AAC-A0F9-BE99-A584-348F0CDF2036}" dt="2024-01-21T15:17:00.013" v="6950" actId="20577"/>
        <pc:sldMkLst>
          <pc:docMk/>
          <pc:sldMk cId="749130479" sldId="262"/>
        </pc:sldMkLst>
        <pc:spChg chg="mod">
          <ac:chgData name="Catrin James (2300279)" userId="S::2300279@student.uwtsd.ac.uk::400b3764-ed35-4758-a4b5-dd439b3bf088" providerId="AD" clId="Web-{78A80AAC-A0F9-BE99-A584-348F0CDF2036}" dt="2024-01-21T13:25:02.488" v="6843" actId="20577"/>
          <ac:spMkLst>
            <pc:docMk/>
            <pc:sldMk cId="749130479" sldId="262"/>
            <ac:spMk id="3" creationId="{4D708434-5CDF-6A82-75C2-D48A10CF6D6F}"/>
          </ac:spMkLst>
        </pc:spChg>
        <pc:spChg chg="mod">
          <ac:chgData name="Catrin James (2300279)" userId="S::2300279@student.uwtsd.ac.uk::400b3764-ed35-4758-a4b5-dd439b3bf088" providerId="AD" clId="Web-{78A80AAC-A0F9-BE99-A584-348F0CDF2036}" dt="2024-01-21T15:16:55.529" v="6948" actId="20577"/>
          <ac:spMkLst>
            <pc:docMk/>
            <pc:sldMk cId="749130479" sldId="262"/>
            <ac:spMk id="5" creationId="{E7F790ED-955F-C64F-4542-C3D1AF92F8EA}"/>
          </ac:spMkLst>
        </pc:spChg>
        <pc:spChg chg="mod">
          <ac:chgData name="Catrin James (2300279)" userId="S::2300279@student.uwtsd.ac.uk::400b3764-ed35-4758-a4b5-dd439b3bf088" providerId="AD" clId="Web-{78A80AAC-A0F9-BE99-A584-348F0CDF2036}" dt="2024-01-21T15:17:00.013" v="6950" actId="20577"/>
          <ac:spMkLst>
            <pc:docMk/>
            <pc:sldMk cId="749130479" sldId="262"/>
            <ac:spMk id="6" creationId="{6176948C-C8BF-3BDB-2436-1E2D34A86A62}"/>
          </ac:spMkLst>
        </pc:spChg>
      </pc:sldChg>
      <pc:sldChg chg="addSp delSp modSp">
        <pc:chgData name="Catrin James (2300279)" userId="S::2300279@student.uwtsd.ac.uk::400b3764-ed35-4758-a4b5-dd439b3bf088" providerId="AD" clId="Web-{78A80AAC-A0F9-BE99-A584-348F0CDF2036}" dt="2024-01-21T15:38:07.938" v="7068"/>
        <pc:sldMkLst>
          <pc:docMk/>
          <pc:sldMk cId="557429102" sldId="263"/>
        </pc:sldMkLst>
        <pc:spChg chg="add del mod">
          <ac:chgData name="Catrin James (2300279)" userId="S::2300279@student.uwtsd.ac.uk::400b3764-ed35-4758-a4b5-dd439b3bf088" providerId="AD" clId="Web-{78A80AAC-A0F9-BE99-A584-348F0CDF2036}" dt="2024-01-21T13:01:10.677" v="6637" actId="14100"/>
          <ac:spMkLst>
            <pc:docMk/>
            <pc:sldMk cId="557429102" sldId="263"/>
            <ac:spMk id="3" creationId="{E857FA0E-E755-48DB-EE93-1B32D5343C52}"/>
          </ac:spMkLst>
        </pc:spChg>
        <pc:spChg chg="del mod">
          <ac:chgData name="Catrin James (2300279)" userId="S::2300279@student.uwtsd.ac.uk::400b3764-ed35-4758-a4b5-dd439b3bf088" providerId="AD" clId="Web-{78A80AAC-A0F9-BE99-A584-348F0CDF2036}" dt="2024-01-21T15:38:07.938" v="7068"/>
          <ac:spMkLst>
            <pc:docMk/>
            <pc:sldMk cId="557429102" sldId="263"/>
            <ac:spMk id="5" creationId="{D2F125CB-276E-470F-57C7-45283BC63585}"/>
          </ac:spMkLst>
        </pc:spChg>
        <pc:spChg chg="del mod">
          <ac:chgData name="Catrin James (2300279)" userId="S::2300279@student.uwtsd.ac.uk::400b3764-ed35-4758-a4b5-dd439b3bf088" providerId="AD" clId="Web-{78A80AAC-A0F9-BE99-A584-348F0CDF2036}" dt="2024-01-21T15:36:02.841" v="7053"/>
          <ac:spMkLst>
            <pc:docMk/>
            <pc:sldMk cId="557429102" sldId="263"/>
            <ac:spMk id="6" creationId="{394C4A04-C80B-2029-4B6F-F036B3E66AD8}"/>
          </ac:spMkLst>
        </pc:spChg>
        <pc:spChg chg="add del mod">
          <ac:chgData name="Catrin James (2300279)" userId="S::2300279@student.uwtsd.ac.uk::400b3764-ed35-4758-a4b5-dd439b3bf088" providerId="AD" clId="Web-{78A80AAC-A0F9-BE99-A584-348F0CDF2036}" dt="2024-01-16T12:31:14.920" v="695"/>
          <ac:spMkLst>
            <pc:docMk/>
            <pc:sldMk cId="557429102" sldId="263"/>
            <ac:spMk id="8" creationId="{021D4DF2-F379-AB3E-BF06-C681A8D5638A}"/>
          </ac:spMkLst>
        </pc:spChg>
      </pc:sldChg>
      <pc:sldChg chg="delSp modSp">
        <pc:chgData name="Catrin James (2300279)" userId="S::2300279@student.uwtsd.ac.uk::400b3764-ed35-4758-a4b5-dd439b3bf088" providerId="AD" clId="Web-{78A80AAC-A0F9-BE99-A584-348F0CDF2036}" dt="2024-01-21T15:33:55.976" v="7035"/>
        <pc:sldMkLst>
          <pc:docMk/>
          <pc:sldMk cId="3818167301" sldId="264"/>
        </pc:sldMkLst>
        <pc:spChg chg="mod">
          <ac:chgData name="Catrin James (2300279)" userId="S::2300279@student.uwtsd.ac.uk::400b3764-ed35-4758-a4b5-dd439b3bf088" providerId="AD" clId="Web-{78A80AAC-A0F9-BE99-A584-348F0CDF2036}" dt="2024-01-21T13:29:59.963" v="6854" actId="20577"/>
          <ac:spMkLst>
            <pc:docMk/>
            <pc:sldMk cId="3818167301" sldId="264"/>
            <ac:spMk id="3" creationId="{8806AD50-C219-161F-E0BD-EC7F61B50D30}"/>
          </ac:spMkLst>
        </pc:spChg>
        <pc:spChg chg="del mod">
          <ac:chgData name="Catrin James (2300279)" userId="S::2300279@student.uwtsd.ac.uk::400b3764-ed35-4758-a4b5-dd439b3bf088" providerId="AD" clId="Web-{78A80AAC-A0F9-BE99-A584-348F0CDF2036}" dt="2024-01-21T15:33:55.976" v="7035"/>
          <ac:spMkLst>
            <pc:docMk/>
            <pc:sldMk cId="3818167301" sldId="264"/>
            <ac:spMk id="6" creationId="{3E2D7303-CBF3-30F8-5293-891410149336}"/>
          </ac:spMkLst>
        </pc:spChg>
      </pc:sldChg>
      <pc:sldChg chg="delSp modSp">
        <pc:chgData name="Catrin James (2300279)" userId="S::2300279@student.uwtsd.ac.uk::400b3764-ed35-4758-a4b5-dd439b3bf088" providerId="AD" clId="Web-{78A80AAC-A0F9-BE99-A584-348F0CDF2036}" dt="2024-01-21T15:37:02.968" v="7061"/>
        <pc:sldMkLst>
          <pc:docMk/>
          <pc:sldMk cId="1963052103" sldId="265"/>
        </pc:sldMkLst>
        <pc:spChg chg="mod">
          <ac:chgData name="Catrin James (2300279)" userId="S::2300279@student.uwtsd.ac.uk::400b3764-ed35-4758-a4b5-dd439b3bf088" providerId="AD" clId="Web-{78A80AAC-A0F9-BE99-A584-348F0CDF2036}" dt="2024-01-21T13:30:45.229" v="6869" actId="20577"/>
          <ac:spMkLst>
            <pc:docMk/>
            <pc:sldMk cId="1963052103" sldId="265"/>
            <ac:spMk id="3" creationId="{EBCE4544-A27B-4F7D-6288-5C19B165E073}"/>
          </ac:spMkLst>
        </pc:spChg>
        <pc:spChg chg="del">
          <ac:chgData name="Catrin James (2300279)" userId="S::2300279@student.uwtsd.ac.uk::400b3764-ed35-4758-a4b5-dd439b3bf088" providerId="AD" clId="Web-{78A80AAC-A0F9-BE99-A584-348F0CDF2036}" dt="2024-01-21T15:37:02.968" v="7061"/>
          <ac:spMkLst>
            <pc:docMk/>
            <pc:sldMk cId="1963052103" sldId="265"/>
            <ac:spMk id="5" creationId="{11C0E877-4C22-E23B-DB93-56C1D31232D4}"/>
          </ac:spMkLst>
        </pc:spChg>
        <pc:spChg chg="del mod">
          <ac:chgData name="Catrin James (2300279)" userId="S::2300279@student.uwtsd.ac.uk::400b3764-ed35-4758-a4b5-dd439b3bf088" providerId="AD" clId="Web-{78A80AAC-A0F9-BE99-A584-348F0CDF2036}" dt="2024-01-21T15:34:04.586" v="7037"/>
          <ac:spMkLst>
            <pc:docMk/>
            <pc:sldMk cId="1963052103" sldId="265"/>
            <ac:spMk id="6" creationId="{EA62D658-D237-C767-A2CD-0E1ED658A982}"/>
          </ac:spMkLst>
        </pc:spChg>
        <pc:spChg chg="mod">
          <ac:chgData name="Catrin James (2300279)" userId="S::2300279@student.uwtsd.ac.uk::400b3764-ed35-4758-a4b5-dd439b3bf088" providerId="AD" clId="Web-{78A80AAC-A0F9-BE99-A584-348F0CDF2036}" dt="2024-01-21T12:21:12.846" v="6176" actId="1076"/>
          <ac:spMkLst>
            <pc:docMk/>
            <pc:sldMk cId="1963052103" sldId="265"/>
            <ac:spMk id="10" creationId="{3DEE71D6-2FCF-BC09-BC46-6EDDB6E56C7A}"/>
          </ac:spMkLst>
        </pc:spChg>
        <pc:picChg chg="mod">
          <ac:chgData name="Catrin James (2300279)" userId="S::2300279@student.uwtsd.ac.uk::400b3764-ed35-4758-a4b5-dd439b3bf088" providerId="AD" clId="Web-{78A80AAC-A0F9-BE99-A584-348F0CDF2036}" dt="2024-01-21T13:30:37.417" v="6864" actId="1076"/>
          <ac:picMkLst>
            <pc:docMk/>
            <pc:sldMk cId="1963052103" sldId="265"/>
            <ac:picMk id="7" creationId="{742395C9-4DBE-86D3-9D80-FBCB536012EB}"/>
          </ac:picMkLst>
        </pc:picChg>
        <pc:picChg chg="mod">
          <ac:chgData name="Catrin James (2300279)" userId="S::2300279@student.uwtsd.ac.uk::400b3764-ed35-4758-a4b5-dd439b3bf088" providerId="AD" clId="Web-{78A80AAC-A0F9-BE99-A584-348F0CDF2036}" dt="2024-01-21T12:22:09.566" v="6252" actId="1076"/>
          <ac:picMkLst>
            <pc:docMk/>
            <pc:sldMk cId="1963052103" sldId="265"/>
            <ac:picMk id="9" creationId="{9124C9A0-F1AF-7B0E-5F87-D949535742D8}"/>
          </ac:picMkLst>
        </pc:picChg>
      </pc:sldChg>
      <pc:sldChg chg="delSp modSp">
        <pc:chgData name="Catrin James (2300279)" userId="S::2300279@student.uwtsd.ac.uk::400b3764-ed35-4758-a4b5-dd439b3bf088" providerId="AD" clId="Web-{78A80AAC-A0F9-BE99-A584-348F0CDF2036}" dt="2024-01-21T15:38:18.954" v="7070"/>
        <pc:sldMkLst>
          <pc:docMk/>
          <pc:sldMk cId="4098103444" sldId="266"/>
        </pc:sldMkLst>
        <pc:spChg chg="mod">
          <ac:chgData name="Catrin James (2300279)" userId="S::2300279@student.uwtsd.ac.uk::400b3764-ed35-4758-a4b5-dd439b3bf088" providerId="AD" clId="Web-{78A80AAC-A0F9-BE99-A584-348F0CDF2036}" dt="2024-01-21T13:01:33.459" v="6640" actId="20577"/>
          <ac:spMkLst>
            <pc:docMk/>
            <pc:sldMk cId="4098103444" sldId="266"/>
            <ac:spMk id="3" creationId="{BAFA394B-9205-8515-D27C-B4681F98087B}"/>
          </ac:spMkLst>
        </pc:spChg>
        <pc:spChg chg="del mod">
          <ac:chgData name="Catrin James (2300279)" userId="S::2300279@student.uwtsd.ac.uk::400b3764-ed35-4758-a4b5-dd439b3bf088" providerId="AD" clId="Web-{78A80AAC-A0F9-BE99-A584-348F0CDF2036}" dt="2024-01-21T15:38:18.954" v="7070"/>
          <ac:spMkLst>
            <pc:docMk/>
            <pc:sldMk cId="4098103444" sldId="266"/>
            <ac:spMk id="5" creationId="{640BBEEA-BF94-E149-E43B-A3C5F65B228A}"/>
          </ac:spMkLst>
        </pc:spChg>
        <pc:spChg chg="del mod">
          <ac:chgData name="Catrin James (2300279)" userId="S::2300279@student.uwtsd.ac.uk::400b3764-ed35-4758-a4b5-dd439b3bf088" providerId="AD" clId="Web-{78A80AAC-A0F9-BE99-A584-348F0CDF2036}" dt="2024-01-21T15:36:12.123" v="7055"/>
          <ac:spMkLst>
            <pc:docMk/>
            <pc:sldMk cId="4098103444" sldId="266"/>
            <ac:spMk id="6" creationId="{A9A3DD30-0CCD-E6B8-B695-C332C8FF6CDC}"/>
          </ac:spMkLst>
        </pc:spChg>
      </pc:sldChg>
      <pc:sldChg chg="addSp delSp modSp">
        <pc:chgData name="Catrin James (2300279)" userId="S::2300279@student.uwtsd.ac.uk::400b3764-ed35-4758-a4b5-dd439b3bf088" providerId="AD" clId="Web-{78A80AAC-A0F9-BE99-A584-348F0CDF2036}" dt="2024-01-21T15:34:12.148" v="7039"/>
        <pc:sldMkLst>
          <pc:docMk/>
          <pc:sldMk cId="4112675611" sldId="267"/>
        </pc:sldMkLst>
        <pc:spChg chg="mod">
          <ac:chgData name="Catrin James (2300279)" userId="S::2300279@student.uwtsd.ac.uk::400b3764-ed35-4758-a4b5-dd439b3bf088" providerId="AD" clId="Web-{78A80AAC-A0F9-BE99-A584-348F0CDF2036}" dt="2024-01-21T13:33:15.404" v="6876" actId="20577"/>
          <ac:spMkLst>
            <pc:docMk/>
            <pc:sldMk cId="4112675611" sldId="267"/>
            <ac:spMk id="3" creationId="{F58AE656-0828-8813-0634-9F1C1C4C580F}"/>
          </ac:spMkLst>
        </pc:spChg>
        <pc:spChg chg="mod">
          <ac:chgData name="Catrin James (2300279)" userId="S::2300279@student.uwtsd.ac.uk::400b3764-ed35-4758-a4b5-dd439b3bf088" providerId="AD" clId="Web-{78A80AAC-A0F9-BE99-A584-348F0CDF2036}" dt="2024-01-21T15:17:20.982" v="6957" actId="20577"/>
          <ac:spMkLst>
            <pc:docMk/>
            <pc:sldMk cId="4112675611" sldId="267"/>
            <ac:spMk id="5" creationId="{DCF7C6C6-A44C-9E47-9FD6-47CC85B80EA4}"/>
          </ac:spMkLst>
        </pc:spChg>
        <pc:spChg chg="del mod">
          <ac:chgData name="Catrin James (2300279)" userId="S::2300279@student.uwtsd.ac.uk::400b3764-ed35-4758-a4b5-dd439b3bf088" providerId="AD" clId="Web-{78A80AAC-A0F9-BE99-A584-348F0CDF2036}" dt="2024-01-21T15:34:12.148" v="7039"/>
          <ac:spMkLst>
            <pc:docMk/>
            <pc:sldMk cId="4112675611" sldId="267"/>
            <ac:spMk id="6" creationId="{E0D5B4BE-430E-7E48-F6E8-4F744410172E}"/>
          </ac:spMkLst>
        </pc:spChg>
        <pc:picChg chg="add mod">
          <ac:chgData name="Catrin James (2300279)" userId="S::2300279@student.uwtsd.ac.uk::400b3764-ed35-4758-a4b5-dd439b3bf088" providerId="AD" clId="Web-{78A80AAC-A0F9-BE99-A584-348F0CDF2036}" dt="2024-01-21T13:33:09.060" v="6875" actId="1076"/>
          <ac:picMkLst>
            <pc:docMk/>
            <pc:sldMk cId="4112675611" sldId="267"/>
            <ac:picMk id="7" creationId="{257B7EA5-49E9-BE78-CA1D-558ACE67DFDD}"/>
          </ac:picMkLst>
        </pc:picChg>
      </pc:sldChg>
      <pc:sldChg chg="addSp delSp modSp new">
        <pc:chgData name="Catrin James (2300279)" userId="S::2300279@student.uwtsd.ac.uk::400b3764-ed35-4758-a4b5-dd439b3bf088" providerId="AD" clId="Web-{78A80AAC-A0F9-BE99-A584-348F0CDF2036}" dt="2024-01-21T15:34:17.836" v="7041"/>
        <pc:sldMkLst>
          <pc:docMk/>
          <pc:sldMk cId="1645490162" sldId="268"/>
        </pc:sldMkLst>
        <pc:spChg chg="mod">
          <ac:chgData name="Catrin James (2300279)" userId="S::2300279@student.uwtsd.ac.uk::400b3764-ed35-4758-a4b5-dd439b3bf088" providerId="AD" clId="Web-{78A80AAC-A0F9-BE99-A584-348F0CDF2036}" dt="2024-01-16T12:34:42.019" v="838" actId="20577"/>
          <ac:spMkLst>
            <pc:docMk/>
            <pc:sldMk cId="1645490162" sldId="268"/>
            <ac:spMk id="2" creationId="{7F81A070-AB76-1464-BD77-628DF5EBEECA}"/>
          </ac:spMkLst>
        </pc:spChg>
        <pc:spChg chg="mod">
          <ac:chgData name="Catrin James (2300279)" userId="S::2300279@student.uwtsd.ac.uk::400b3764-ed35-4758-a4b5-dd439b3bf088" providerId="AD" clId="Web-{78A80AAC-A0F9-BE99-A584-348F0CDF2036}" dt="2024-01-21T13:35:10.832" v="6889" actId="20577"/>
          <ac:spMkLst>
            <pc:docMk/>
            <pc:sldMk cId="1645490162" sldId="268"/>
            <ac:spMk id="3" creationId="{51DEF25A-2511-3C82-3564-DA8AAFF69456}"/>
          </ac:spMkLst>
        </pc:spChg>
        <pc:spChg chg="mod">
          <ac:chgData name="Catrin James (2300279)" userId="S::2300279@student.uwtsd.ac.uk::400b3764-ed35-4758-a4b5-dd439b3bf088" providerId="AD" clId="Web-{78A80AAC-A0F9-BE99-A584-348F0CDF2036}" dt="2024-01-21T15:17:29.561" v="6960" actId="20577"/>
          <ac:spMkLst>
            <pc:docMk/>
            <pc:sldMk cId="1645490162" sldId="268"/>
            <ac:spMk id="5" creationId="{A200C71A-8175-2E49-7F71-FB79BE295FB3}"/>
          </ac:spMkLst>
        </pc:spChg>
        <pc:spChg chg="add del mod">
          <ac:chgData name="Catrin James (2300279)" userId="S::2300279@student.uwtsd.ac.uk::400b3764-ed35-4758-a4b5-dd439b3bf088" providerId="AD" clId="Web-{78A80AAC-A0F9-BE99-A584-348F0CDF2036}" dt="2024-01-21T15:34:17.836" v="7041"/>
          <ac:spMkLst>
            <pc:docMk/>
            <pc:sldMk cId="1645490162" sldId="268"/>
            <ac:spMk id="6" creationId="{4BBAA46F-8692-EF0B-BB8C-65ED7F16FF4B}"/>
          </ac:spMkLst>
        </pc:spChg>
        <pc:picChg chg="add mod">
          <ac:chgData name="Catrin James (2300279)" userId="S::2300279@student.uwtsd.ac.uk::400b3764-ed35-4758-a4b5-dd439b3bf088" providerId="AD" clId="Web-{78A80AAC-A0F9-BE99-A584-348F0CDF2036}" dt="2024-01-16T15:37:56.497" v="2010" actId="1076"/>
          <ac:picMkLst>
            <pc:docMk/>
            <pc:sldMk cId="1645490162" sldId="268"/>
            <ac:picMk id="7" creationId="{B8FCAA6C-79B3-0A91-80AD-EF2590B9E7FC}"/>
          </ac:picMkLst>
        </pc:picChg>
      </pc:sldChg>
      <pc:sldChg chg="addSp delSp modSp new">
        <pc:chgData name="Catrin James (2300279)" userId="S::2300279@student.uwtsd.ac.uk::400b3764-ed35-4758-a4b5-dd439b3bf088" providerId="AD" clId="Web-{78A80AAC-A0F9-BE99-A584-348F0CDF2036}" dt="2024-01-21T15:34:34.321" v="7043"/>
        <pc:sldMkLst>
          <pc:docMk/>
          <pc:sldMk cId="2586836224" sldId="269"/>
        </pc:sldMkLst>
        <pc:spChg chg="mod">
          <ac:chgData name="Catrin James (2300279)" userId="S::2300279@student.uwtsd.ac.uk::400b3764-ed35-4758-a4b5-dd439b3bf088" providerId="AD" clId="Web-{78A80AAC-A0F9-BE99-A584-348F0CDF2036}" dt="2024-01-16T15:40:57.110" v="2040" actId="20577"/>
          <ac:spMkLst>
            <pc:docMk/>
            <pc:sldMk cId="2586836224" sldId="269"/>
            <ac:spMk id="2" creationId="{BF6FD941-876D-A97A-4EDA-97686E83B334}"/>
          </ac:spMkLst>
        </pc:spChg>
        <pc:spChg chg="mod">
          <ac:chgData name="Catrin James (2300279)" userId="S::2300279@student.uwtsd.ac.uk::400b3764-ed35-4758-a4b5-dd439b3bf088" providerId="AD" clId="Web-{78A80AAC-A0F9-BE99-A584-348F0CDF2036}" dt="2024-01-21T13:40:38.651" v="6898" actId="20577"/>
          <ac:spMkLst>
            <pc:docMk/>
            <pc:sldMk cId="2586836224" sldId="269"/>
            <ac:spMk id="3" creationId="{626452FC-5BC5-5EFD-9294-E60A85F862E8}"/>
          </ac:spMkLst>
        </pc:spChg>
        <pc:spChg chg="mod">
          <ac:chgData name="Catrin James (2300279)" userId="S::2300279@student.uwtsd.ac.uk::400b3764-ed35-4758-a4b5-dd439b3bf088" providerId="AD" clId="Web-{78A80AAC-A0F9-BE99-A584-348F0CDF2036}" dt="2024-01-21T15:17:39.842" v="6963" actId="20577"/>
          <ac:spMkLst>
            <pc:docMk/>
            <pc:sldMk cId="2586836224" sldId="269"/>
            <ac:spMk id="5" creationId="{C38F2B1E-D65E-D927-173B-1840D555AF4E}"/>
          </ac:spMkLst>
        </pc:spChg>
        <pc:spChg chg="del mod">
          <ac:chgData name="Catrin James (2300279)" userId="S::2300279@student.uwtsd.ac.uk::400b3764-ed35-4758-a4b5-dd439b3bf088" providerId="AD" clId="Web-{78A80AAC-A0F9-BE99-A584-348F0CDF2036}" dt="2024-01-21T15:34:34.321" v="7043"/>
          <ac:spMkLst>
            <pc:docMk/>
            <pc:sldMk cId="2586836224" sldId="269"/>
            <ac:spMk id="6" creationId="{A71F6FD0-19BA-C57B-D938-787512082AEA}"/>
          </ac:spMkLst>
        </pc:spChg>
        <pc:picChg chg="add mod">
          <ac:chgData name="Catrin James (2300279)" userId="S::2300279@student.uwtsd.ac.uk::400b3764-ed35-4758-a4b5-dd439b3bf088" providerId="AD" clId="Web-{78A80AAC-A0F9-BE99-A584-348F0CDF2036}" dt="2024-01-17T18:46:12.979" v="3356" actId="14100"/>
          <ac:picMkLst>
            <pc:docMk/>
            <pc:sldMk cId="2586836224" sldId="269"/>
            <ac:picMk id="7" creationId="{E7FF4CC8-E267-853C-9938-491A291AB171}"/>
          </ac:picMkLst>
        </pc:picChg>
      </pc:sldChg>
      <pc:sldChg chg="addSp delSp modSp new">
        <pc:chgData name="Catrin James (2300279)" userId="S::2300279@student.uwtsd.ac.uk::400b3764-ed35-4758-a4b5-dd439b3bf088" providerId="AD" clId="Web-{78A80AAC-A0F9-BE99-A584-348F0CDF2036}" dt="2024-01-21T15:37:24.031" v="7063"/>
        <pc:sldMkLst>
          <pc:docMk/>
          <pc:sldMk cId="2481905152" sldId="270"/>
        </pc:sldMkLst>
        <pc:spChg chg="mod">
          <ac:chgData name="Catrin James (2300279)" userId="S::2300279@student.uwtsd.ac.uk::400b3764-ed35-4758-a4b5-dd439b3bf088" providerId="AD" clId="Web-{78A80AAC-A0F9-BE99-A584-348F0CDF2036}" dt="2024-01-17T18:54:30.615" v="3543" actId="20577"/>
          <ac:spMkLst>
            <pc:docMk/>
            <pc:sldMk cId="2481905152" sldId="270"/>
            <ac:spMk id="2" creationId="{26F66BB5-9711-3CA3-7B84-8AD865CD0AF6}"/>
          </ac:spMkLst>
        </pc:spChg>
        <pc:spChg chg="mod">
          <ac:chgData name="Catrin James (2300279)" userId="S::2300279@student.uwtsd.ac.uk::400b3764-ed35-4758-a4b5-dd439b3bf088" providerId="AD" clId="Web-{78A80AAC-A0F9-BE99-A584-348F0CDF2036}" dt="2024-01-21T13:42:29.653" v="6903" actId="20577"/>
          <ac:spMkLst>
            <pc:docMk/>
            <pc:sldMk cId="2481905152" sldId="270"/>
            <ac:spMk id="3" creationId="{184E2847-A300-31CC-545C-C6DD3EBFC8E1}"/>
          </ac:spMkLst>
        </pc:spChg>
        <pc:spChg chg="del mod">
          <ac:chgData name="Catrin James (2300279)" userId="S::2300279@student.uwtsd.ac.uk::400b3764-ed35-4758-a4b5-dd439b3bf088" providerId="AD" clId="Web-{78A80AAC-A0F9-BE99-A584-348F0CDF2036}" dt="2024-01-21T15:37:24.031" v="7063"/>
          <ac:spMkLst>
            <pc:docMk/>
            <pc:sldMk cId="2481905152" sldId="270"/>
            <ac:spMk id="5" creationId="{43BE50FB-0F7A-35BA-1809-37ECA8D5F4C0}"/>
          </ac:spMkLst>
        </pc:spChg>
        <pc:spChg chg="del mod">
          <ac:chgData name="Catrin James (2300279)" userId="S::2300279@student.uwtsd.ac.uk::400b3764-ed35-4758-a4b5-dd439b3bf088" providerId="AD" clId="Web-{78A80AAC-A0F9-BE99-A584-348F0CDF2036}" dt="2024-01-21T15:35:26.747" v="7045"/>
          <ac:spMkLst>
            <pc:docMk/>
            <pc:sldMk cId="2481905152" sldId="270"/>
            <ac:spMk id="6" creationId="{92E4576F-6758-4FEB-B0CD-B49E9F9B39B3}"/>
          </ac:spMkLst>
        </pc:spChg>
        <pc:spChg chg="add mod">
          <ac:chgData name="Catrin James (2300279)" userId="S::2300279@student.uwtsd.ac.uk::400b3764-ed35-4758-a4b5-dd439b3bf088" providerId="AD" clId="Web-{78A80AAC-A0F9-BE99-A584-348F0CDF2036}" dt="2024-01-20T13:08:24.509" v="3975" actId="1076"/>
          <ac:spMkLst>
            <pc:docMk/>
            <pc:sldMk cId="2481905152" sldId="270"/>
            <ac:spMk id="8" creationId="{5AFB1D0A-28F0-FBF8-5334-7A708E960775}"/>
          </ac:spMkLst>
        </pc:spChg>
        <pc:spChg chg="add mod">
          <ac:chgData name="Catrin James (2300279)" userId="S::2300279@student.uwtsd.ac.uk::400b3764-ed35-4758-a4b5-dd439b3bf088" providerId="AD" clId="Web-{78A80AAC-A0F9-BE99-A584-348F0CDF2036}" dt="2024-01-21T15:17:53.233" v="6967" actId="20577"/>
          <ac:spMkLst>
            <pc:docMk/>
            <pc:sldMk cId="2481905152" sldId="270"/>
            <ac:spMk id="10" creationId="{38C0B149-8687-8CE0-8847-18EE69DCC7E0}"/>
          </ac:spMkLst>
        </pc:spChg>
        <pc:picChg chg="add mod">
          <ac:chgData name="Catrin James (2300279)" userId="S::2300279@student.uwtsd.ac.uk::400b3764-ed35-4758-a4b5-dd439b3bf088" providerId="AD" clId="Web-{78A80AAC-A0F9-BE99-A584-348F0CDF2036}" dt="2024-01-20T13:07:19.474" v="3961" actId="1076"/>
          <ac:picMkLst>
            <pc:docMk/>
            <pc:sldMk cId="2481905152" sldId="270"/>
            <ac:picMk id="7" creationId="{1FE47B0F-00D2-BC4A-F3D6-C2D4400EED67}"/>
          </ac:picMkLst>
        </pc:picChg>
        <pc:picChg chg="add mod modCrop">
          <ac:chgData name="Catrin James (2300279)" userId="S::2300279@student.uwtsd.ac.uk::400b3764-ed35-4758-a4b5-dd439b3bf088" providerId="AD" clId="Web-{78A80AAC-A0F9-BE99-A584-348F0CDF2036}" dt="2024-01-20T13:11:59.070" v="4028" actId="14100"/>
          <ac:picMkLst>
            <pc:docMk/>
            <pc:sldMk cId="2481905152" sldId="270"/>
            <ac:picMk id="9" creationId="{63F860CD-692C-7CFA-724D-45C57012513B}"/>
          </ac:picMkLst>
        </pc:picChg>
      </pc:sldChg>
      <pc:sldChg chg="addSp delSp modSp new">
        <pc:chgData name="Catrin James (2300279)" userId="S::2300279@student.uwtsd.ac.uk::400b3764-ed35-4758-a4b5-dd439b3bf088" providerId="AD" clId="Web-{78A80AAC-A0F9-BE99-A584-348F0CDF2036}" dt="2024-01-21T15:36:35.201" v="7059"/>
        <pc:sldMkLst>
          <pc:docMk/>
          <pc:sldMk cId="4127016911" sldId="271"/>
        </pc:sldMkLst>
        <pc:spChg chg="mod">
          <ac:chgData name="Catrin James (2300279)" userId="S::2300279@student.uwtsd.ac.uk::400b3764-ed35-4758-a4b5-dd439b3bf088" providerId="AD" clId="Web-{78A80AAC-A0F9-BE99-A584-348F0CDF2036}" dt="2024-01-20T13:08:43.339" v="3981" actId="20577"/>
          <ac:spMkLst>
            <pc:docMk/>
            <pc:sldMk cId="4127016911" sldId="271"/>
            <ac:spMk id="2" creationId="{03032FF1-BB09-9D53-3215-1C5A5DF31954}"/>
          </ac:spMkLst>
        </pc:spChg>
        <pc:spChg chg="mod">
          <ac:chgData name="Catrin James (2300279)" userId="S::2300279@student.uwtsd.ac.uk::400b3764-ed35-4758-a4b5-dd439b3bf088" providerId="AD" clId="Web-{78A80AAC-A0F9-BE99-A584-348F0CDF2036}" dt="2024-01-21T13:01:47.147" v="6643" actId="20577"/>
          <ac:spMkLst>
            <pc:docMk/>
            <pc:sldMk cId="4127016911" sldId="271"/>
            <ac:spMk id="3" creationId="{BEC3DFFA-D74D-4467-96B6-2C2CEC297249}"/>
          </ac:spMkLst>
        </pc:spChg>
        <pc:spChg chg="del mod">
          <ac:chgData name="Catrin James (2300279)" userId="S::2300279@student.uwtsd.ac.uk::400b3764-ed35-4758-a4b5-dd439b3bf088" providerId="AD" clId="Web-{78A80AAC-A0F9-BE99-A584-348F0CDF2036}" dt="2024-01-21T15:36:35.201" v="7059"/>
          <ac:spMkLst>
            <pc:docMk/>
            <pc:sldMk cId="4127016911" sldId="271"/>
            <ac:spMk id="5" creationId="{E8AEA69E-0299-CDDA-1847-B1488CA5EAC7}"/>
          </ac:spMkLst>
        </pc:spChg>
        <pc:spChg chg="del mod">
          <ac:chgData name="Catrin James (2300279)" userId="S::2300279@student.uwtsd.ac.uk::400b3764-ed35-4758-a4b5-dd439b3bf088" providerId="AD" clId="Web-{78A80AAC-A0F9-BE99-A584-348F0CDF2036}" dt="2024-01-21T15:36:21.654" v="7057"/>
          <ac:spMkLst>
            <pc:docMk/>
            <pc:sldMk cId="4127016911" sldId="271"/>
            <ac:spMk id="6" creationId="{F27F6401-B33B-4C4D-17A7-0528C4822412}"/>
          </ac:spMkLst>
        </pc:spChg>
        <pc:picChg chg="add del mod">
          <ac:chgData name="Catrin James (2300279)" userId="S::2300279@student.uwtsd.ac.uk::400b3764-ed35-4758-a4b5-dd439b3bf088" providerId="AD" clId="Web-{78A80AAC-A0F9-BE99-A584-348F0CDF2036}" dt="2024-01-20T13:09:16.434" v="4005"/>
          <ac:picMkLst>
            <pc:docMk/>
            <pc:sldMk cId="4127016911" sldId="271"/>
            <ac:picMk id="7" creationId="{86E85B7E-98CE-95EC-88E9-DF19F806DEE4}"/>
          </ac:picMkLst>
        </pc:picChg>
      </pc:sldChg>
      <pc:sldChg chg="addSp delSp modSp new mod setBg">
        <pc:chgData name="Catrin James (2300279)" userId="S::2300279@student.uwtsd.ac.uk::400b3764-ed35-4758-a4b5-dd439b3bf088" providerId="AD" clId="Web-{78A80AAC-A0F9-BE99-A584-348F0CDF2036}" dt="2024-01-21T15:37:33.734" v="7064"/>
        <pc:sldMkLst>
          <pc:docMk/>
          <pc:sldMk cId="3974398326" sldId="272"/>
        </pc:sldMkLst>
        <pc:spChg chg="mod">
          <ac:chgData name="Catrin James (2300279)" userId="S::2300279@student.uwtsd.ac.uk::400b3764-ed35-4758-a4b5-dd439b3bf088" providerId="AD" clId="Web-{78A80AAC-A0F9-BE99-A584-348F0CDF2036}" dt="2024-01-20T13:36:26.025" v="4536"/>
          <ac:spMkLst>
            <pc:docMk/>
            <pc:sldMk cId="3974398326" sldId="272"/>
            <ac:spMk id="2" creationId="{12F7FE45-ED34-FC18-29C1-21789C1A2471}"/>
          </ac:spMkLst>
        </pc:spChg>
        <pc:spChg chg="mod">
          <ac:chgData name="Catrin James (2300279)" userId="S::2300279@student.uwtsd.ac.uk::400b3764-ed35-4758-a4b5-dd439b3bf088" providerId="AD" clId="Web-{78A80AAC-A0F9-BE99-A584-348F0CDF2036}" dt="2024-01-21T13:45:27.676" v="6927" actId="20577"/>
          <ac:spMkLst>
            <pc:docMk/>
            <pc:sldMk cId="3974398326" sldId="272"/>
            <ac:spMk id="3" creationId="{5EA06694-86DF-99B6-6CF2-2E7995CE4072}"/>
          </ac:spMkLst>
        </pc:spChg>
        <pc:spChg chg="mod">
          <ac:chgData name="Catrin James (2300279)" userId="S::2300279@student.uwtsd.ac.uk::400b3764-ed35-4758-a4b5-dd439b3bf088" providerId="AD" clId="Web-{78A80AAC-A0F9-BE99-A584-348F0CDF2036}" dt="2024-01-20T13:36:26.025" v="4536"/>
          <ac:spMkLst>
            <pc:docMk/>
            <pc:sldMk cId="3974398326" sldId="272"/>
            <ac:spMk id="4" creationId="{6A3E23DF-B956-B0C2-2C0F-9E17C108B316}"/>
          </ac:spMkLst>
        </pc:spChg>
        <pc:spChg chg="del mod">
          <ac:chgData name="Catrin James (2300279)" userId="S::2300279@student.uwtsd.ac.uk::400b3764-ed35-4758-a4b5-dd439b3bf088" providerId="AD" clId="Web-{78A80AAC-A0F9-BE99-A584-348F0CDF2036}" dt="2024-01-21T15:37:33.734" v="7064"/>
          <ac:spMkLst>
            <pc:docMk/>
            <pc:sldMk cId="3974398326" sldId="272"/>
            <ac:spMk id="5" creationId="{A1EEF8D1-0822-FFC3-815D-AD97A0B9A636}"/>
          </ac:spMkLst>
        </pc:spChg>
        <pc:spChg chg="del mod ord">
          <ac:chgData name="Catrin James (2300279)" userId="S::2300279@student.uwtsd.ac.uk::400b3764-ed35-4758-a4b5-dd439b3bf088" providerId="AD" clId="Web-{78A80AAC-A0F9-BE99-A584-348F0CDF2036}" dt="2024-01-21T15:35:38.309" v="7047"/>
          <ac:spMkLst>
            <pc:docMk/>
            <pc:sldMk cId="3974398326" sldId="272"/>
            <ac:spMk id="6" creationId="{82066460-A4CB-DE70-1C92-5D0F6597637A}"/>
          </ac:spMkLst>
        </pc:spChg>
        <pc:spChg chg="add mod">
          <ac:chgData name="Catrin James (2300279)" userId="S::2300279@student.uwtsd.ac.uk::400b3764-ed35-4758-a4b5-dd439b3bf088" providerId="AD" clId="Web-{78A80AAC-A0F9-BE99-A584-348F0CDF2036}" dt="2024-01-21T15:18:04.343" v="6971" actId="20577"/>
          <ac:spMkLst>
            <pc:docMk/>
            <pc:sldMk cId="3974398326" sldId="272"/>
            <ac:spMk id="8" creationId="{1F6B4BB7-9CAA-F13E-8C16-EBBA75841E51}"/>
          </ac:spMkLst>
        </pc:spChg>
        <pc:spChg chg="add del">
          <ac:chgData name="Catrin James (2300279)" userId="S::2300279@student.uwtsd.ac.uk::400b3764-ed35-4758-a4b5-dd439b3bf088" providerId="AD" clId="Web-{78A80AAC-A0F9-BE99-A584-348F0CDF2036}" dt="2024-01-20T13:36:26.025" v="4536"/>
          <ac:spMkLst>
            <pc:docMk/>
            <pc:sldMk cId="3974398326" sldId="272"/>
            <ac:spMk id="12" creationId="{19CE9782-0FD1-493B-9C50-C51AB7C5E01A}"/>
          </ac:spMkLst>
        </pc:spChg>
        <pc:spChg chg="add del">
          <ac:chgData name="Catrin James (2300279)" userId="S::2300279@student.uwtsd.ac.uk::400b3764-ed35-4758-a4b5-dd439b3bf088" providerId="AD" clId="Web-{78A80AAC-A0F9-BE99-A584-348F0CDF2036}" dt="2024-01-20T13:36:26.025" v="4536"/>
          <ac:spMkLst>
            <pc:docMk/>
            <pc:sldMk cId="3974398326" sldId="272"/>
            <ac:spMk id="14" creationId="{F6619023-691E-4F1C-A10A-0EA3D044EE38}"/>
          </ac:spMkLst>
        </pc:spChg>
        <pc:spChg chg="add del">
          <ac:chgData name="Catrin James (2300279)" userId="S::2300279@student.uwtsd.ac.uk::400b3764-ed35-4758-a4b5-dd439b3bf088" providerId="AD" clId="Web-{78A80AAC-A0F9-BE99-A584-348F0CDF2036}" dt="2024-01-20T13:36:26.025" v="4536"/>
          <ac:spMkLst>
            <pc:docMk/>
            <pc:sldMk cId="3974398326" sldId="272"/>
            <ac:spMk id="16" creationId="{36F31C88-3DEF-4EA8-AE3A-49441413FC54}"/>
          </ac:spMkLst>
        </pc:spChg>
        <pc:spChg chg="add del">
          <ac:chgData name="Catrin James (2300279)" userId="S::2300279@student.uwtsd.ac.uk::400b3764-ed35-4758-a4b5-dd439b3bf088" providerId="AD" clId="Web-{78A80AAC-A0F9-BE99-A584-348F0CDF2036}" dt="2024-01-20T13:36:26.025" v="4536"/>
          <ac:spMkLst>
            <pc:docMk/>
            <pc:sldMk cId="3974398326" sldId="272"/>
            <ac:spMk id="18" creationId="{147EAFFD-2BD1-4600-B034-EEF700787DEC}"/>
          </ac:spMkLst>
        </pc:spChg>
        <pc:picChg chg="add mod ord">
          <ac:chgData name="Catrin James (2300279)" userId="S::2300279@student.uwtsd.ac.uk::400b3764-ed35-4758-a4b5-dd439b3bf088" providerId="AD" clId="Web-{78A80AAC-A0F9-BE99-A584-348F0CDF2036}" dt="2024-01-21T13:45:19.128" v="6925" actId="1076"/>
          <ac:picMkLst>
            <pc:docMk/>
            <pc:sldMk cId="3974398326" sldId="272"/>
            <ac:picMk id="7" creationId="{2D1337BB-08B3-86A6-CEA4-4FB9FC0A237B}"/>
          </ac:picMkLst>
        </pc:picChg>
        <pc:cxnChg chg="add del">
          <ac:chgData name="Catrin James (2300279)" userId="S::2300279@student.uwtsd.ac.uk::400b3764-ed35-4758-a4b5-dd439b3bf088" providerId="AD" clId="Web-{78A80AAC-A0F9-BE99-A584-348F0CDF2036}" dt="2024-01-20T13:36:26.025" v="4536"/>
          <ac:cxnSpMkLst>
            <pc:docMk/>
            <pc:sldMk cId="3974398326" sldId="272"/>
            <ac:cxnSpMk id="20" creationId="{8D4B5F26-8713-4267-9186-183BB809C0E3}"/>
          </ac:cxnSpMkLst>
        </pc:cxnChg>
        <pc:cxnChg chg="add del">
          <ac:chgData name="Catrin James (2300279)" userId="S::2300279@student.uwtsd.ac.uk::400b3764-ed35-4758-a4b5-dd439b3bf088" providerId="AD" clId="Web-{78A80AAC-A0F9-BE99-A584-348F0CDF2036}" dt="2024-01-20T13:36:26.025" v="4536"/>
          <ac:cxnSpMkLst>
            <pc:docMk/>
            <pc:sldMk cId="3974398326" sldId="272"/>
            <ac:cxnSpMk id="22" creationId="{372C66DF-2004-4C24-8C07-554E41490DC1}"/>
          </ac:cxnSpMkLst>
        </pc:cxnChg>
      </pc:sldChg>
      <pc:sldChg chg="addSp delSp modSp new mod setBg">
        <pc:chgData name="Catrin James (2300279)" userId="S::2300279@student.uwtsd.ac.uk::400b3764-ed35-4758-a4b5-dd439b3bf088" providerId="AD" clId="Web-{78A80AAC-A0F9-BE99-A584-348F0CDF2036}" dt="2024-01-21T15:35:47.575" v="7049"/>
        <pc:sldMkLst>
          <pc:docMk/>
          <pc:sldMk cId="47150763" sldId="273"/>
        </pc:sldMkLst>
        <pc:spChg chg="mod">
          <ac:chgData name="Catrin James (2300279)" userId="S::2300279@student.uwtsd.ac.uk::400b3764-ed35-4758-a4b5-dd439b3bf088" providerId="AD" clId="Web-{78A80AAC-A0F9-BE99-A584-348F0CDF2036}" dt="2024-01-20T22:05:50.381" v="5655" actId="1076"/>
          <ac:spMkLst>
            <pc:docMk/>
            <pc:sldMk cId="47150763" sldId="273"/>
            <ac:spMk id="2" creationId="{F3D2A425-727E-3240-6A2A-F3236485ECF6}"/>
          </ac:spMkLst>
        </pc:spChg>
        <pc:spChg chg="mod">
          <ac:chgData name="Catrin James (2300279)" userId="S::2300279@student.uwtsd.ac.uk::400b3764-ed35-4758-a4b5-dd439b3bf088" providerId="AD" clId="Web-{78A80AAC-A0F9-BE99-A584-348F0CDF2036}" dt="2024-01-21T13:47:32.209" v="6937" actId="20577"/>
          <ac:spMkLst>
            <pc:docMk/>
            <pc:sldMk cId="47150763" sldId="273"/>
            <ac:spMk id="3" creationId="{22ED861A-EA29-DEBC-5863-3A30C7C2E31D}"/>
          </ac:spMkLst>
        </pc:spChg>
        <pc:spChg chg="mod">
          <ac:chgData name="Catrin James (2300279)" userId="S::2300279@student.uwtsd.ac.uk::400b3764-ed35-4758-a4b5-dd439b3bf088" providerId="AD" clId="Web-{78A80AAC-A0F9-BE99-A584-348F0CDF2036}" dt="2024-01-20T22:04:56.973" v="5631"/>
          <ac:spMkLst>
            <pc:docMk/>
            <pc:sldMk cId="47150763" sldId="273"/>
            <ac:spMk id="4" creationId="{51449F4E-A678-ABBA-27EC-5EAF379124B5}"/>
          </ac:spMkLst>
        </pc:spChg>
        <pc:spChg chg="mod">
          <ac:chgData name="Catrin James (2300279)" userId="S::2300279@student.uwtsd.ac.uk::400b3764-ed35-4758-a4b5-dd439b3bf088" providerId="AD" clId="Web-{78A80AAC-A0F9-BE99-A584-348F0CDF2036}" dt="2024-01-20T22:04:56.973" v="5631"/>
          <ac:spMkLst>
            <pc:docMk/>
            <pc:sldMk cId="47150763" sldId="273"/>
            <ac:spMk id="5" creationId="{1C509D4B-B7E5-7200-4892-356A9FDF7C64}"/>
          </ac:spMkLst>
        </pc:spChg>
        <pc:spChg chg="del mod ord">
          <ac:chgData name="Catrin James (2300279)" userId="S::2300279@student.uwtsd.ac.uk::400b3764-ed35-4758-a4b5-dd439b3bf088" providerId="AD" clId="Web-{78A80AAC-A0F9-BE99-A584-348F0CDF2036}" dt="2024-01-21T15:35:47.575" v="7049"/>
          <ac:spMkLst>
            <pc:docMk/>
            <pc:sldMk cId="47150763" sldId="273"/>
            <ac:spMk id="6" creationId="{C6EA50A6-645A-2BBA-B597-11088CF8DC4D}"/>
          </ac:spMkLst>
        </pc:spChg>
        <pc:spChg chg="add mod">
          <ac:chgData name="Catrin James (2300279)" userId="S::2300279@student.uwtsd.ac.uk::400b3764-ed35-4758-a4b5-dd439b3bf088" providerId="AD" clId="Web-{78A80AAC-A0F9-BE99-A584-348F0CDF2036}" dt="2024-01-21T15:16:13.496" v="6940" actId="20577"/>
          <ac:spMkLst>
            <pc:docMk/>
            <pc:sldMk cId="47150763" sldId="273"/>
            <ac:spMk id="8" creationId="{0BE2D595-E970-2D43-8F2B-BD690D4BD730}"/>
          </ac:spMkLst>
        </pc:spChg>
        <pc:spChg chg="add">
          <ac:chgData name="Catrin James (2300279)" userId="S::2300279@student.uwtsd.ac.uk::400b3764-ed35-4758-a4b5-dd439b3bf088" providerId="AD" clId="Web-{78A80AAC-A0F9-BE99-A584-348F0CDF2036}" dt="2024-01-20T22:04:56.973" v="5631"/>
          <ac:spMkLst>
            <pc:docMk/>
            <pc:sldMk cId="47150763" sldId="273"/>
            <ac:spMk id="12" creationId="{C9D62F4B-698C-4A3E-B150-8D32AEC262B8}"/>
          </ac:spMkLst>
        </pc:spChg>
        <pc:spChg chg="add">
          <ac:chgData name="Catrin James (2300279)" userId="S::2300279@student.uwtsd.ac.uk::400b3764-ed35-4758-a4b5-dd439b3bf088" providerId="AD" clId="Web-{78A80AAC-A0F9-BE99-A584-348F0CDF2036}" dt="2024-01-20T22:04:56.973" v="5631"/>
          <ac:spMkLst>
            <pc:docMk/>
            <pc:sldMk cId="47150763" sldId="273"/>
            <ac:spMk id="14" creationId="{3033D699-F972-442A-9111-79DD65A428FB}"/>
          </ac:spMkLst>
        </pc:spChg>
        <pc:spChg chg="add">
          <ac:chgData name="Catrin James (2300279)" userId="S::2300279@student.uwtsd.ac.uk::400b3764-ed35-4758-a4b5-dd439b3bf088" providerId="AD" clId="Web-{78A80AAC-A0F9-BE99-A584-348F0CDF2036}" dt="2024-01-20T22:04:56.973" v="5631"/>
          <ac:spMkLst>
            <pc:docMk/>
            <pc:sldMk cId="47150763" sldId="273"/>
            <ac:spMk id="16" creationId="{48CB0E37-DA39-43FD-AA53-B5F23D898DB9}"/>
          </ac:spMkLst>
        </pc:spChg>
        <pc:spChg chg="add">
          <ac:chgData name="Catrin James (2300279)" userId="S::2300279@student.uwtsd.ac.uk::400b3764-ed35-4758-a4b5-dd439b3bf088" providerId="AD" clId="Web-{78A80AAC-A0F9-BE99-A584-348F0CDF2036}" dt="2024-01-20T22:04:56.973" v="5631"/>
          <ac:spMkLst>
            <pc:docMk/>
            <pc:sldMk cId="47150763" sldId="273"/>
            <ac:spMk id="18" creationId="{46C4A765-D564-4CAD-8AAD-184C71DAE2D3}"/>
          </ac:spMkLst>
        </pc:spChg>
        <pc:picChg chg="add mod ord modCrop">
          <ac:chgData name="Catrin James (2300279)" userId="S::2300279@student.uwtsd.ac.uk::400b3764-ed35-4758-a4b5-dd439b3bf088" providerId="AD" clId="Web-{78A80AAC-A0F9-BE99-A584-348F0CDF2036}" dt="2024-01-20T22:05:09.989" v="5633" actId="14100"/>
          <ac:picMkLst>
            <pc:docMk/>
            <pc:sldMk cId="47150763" sldId="273"/>
            <ac:picMk id="7" creationId="{45C101C0-B749-08BA-0583-7FFA12ED3BEA}"/>
          </ac:picMkLst>
        </pc:picChg>
        <pc:cxnChg chg="add">
          <ac:chgData name="Catrin James (2300279)" userId="S::2300279@student.uwtsd.ac.uk::400b3764-ed35-4758-a4b5-dd439b3bf088" providerId="AD" clId="Web-{78A80AAC-A0F9-BE99-A584-348F0CDF2036}" dt="2024-01-20T22:04:56.973" v="5631"/>
          <ac:cxnSpMkLst>
            <pc:docMk/>
            <pc:sldMk cId="47150763" sldId="273"/>
            <ac:cxnSpMk id="20" creationId="{EA28B1DC-0672-4B37-99C8-1A33D3D31E6C}"/>
          </ac:cxnSpMkLst>
        </pc:cxnChg>
        <pc:cxnChg chg="add">
          <ac:chgData name="Catrin James (2300279)" userId="S::2300279@student.uwtsd.ac.uk::400b3764-ed35-4758-a4b5-dd439b3bf088" providerId="AD" clId="Web-{78A80AAC-A0F9-BE99-A584-348F0CDF2036}" dt="2024-01-20T22:04:56.973" v="5631"/>
          <ac:cxnSpMkLst>
            <pc:docMk/>
            <pc:sldMk cId="47150763" sldId="273"/>
            <ac:cxnSpMk id="22" creationId="{FFDB89D3-7786-4CAE-BB16-92D36C82516F}"/>
          </ac:cxnSpMkLst>
        </pc:cxnChg>
      </pc:sldChg>
    </pc:docChg>
  </pc:docChgLst>
  <pc:docChgLst>
    <pc:chgData name="Catrin James (2300279)" userId="S::2300279@student.uwtsd.ac.uk::400b3764-ed35-4758-a4b5-dd439b3bf088" providerId="AD" clId="Web-{4EAC4614-CAE3-7FD1-9F6B-A29431D19C63}"/>
    <pc:docChg chg="addSld modSld">
      <pc:chgData name="Catrin James (2300279)" userId="S::2300279@student.uwtsd.ac.uk::400b3764-ed35-4758-a4b5-dd439b3bf088" providerId="AD" clId="Web-{4EAC4614-CAE3-7FD1-9F6B-A29431D19C63}" dt="2024-01-04T13:52:40.624" v="410"/>
      <pc:docMkLst>
        <pc:docMk/>
      </pc:docMkLst>
      <pc:sldChg chg="modSp">
        <pc:chgData name="Catrin James (2300279)" userId="S::2300279@student.uwtsd.ac.uk::400b3764-ed35-4758-a4b5-dd439b3bf088" providerId="AD" clId="Web-{4EAC4614-CAE3-7FD1-9F6B-A29431D19C63}" dt="2024-01-04T13:47:56.755" v="408" actId="20577"/>
        <pc:sldMkLst>
          <pc:docMk/>
          <pc:sldMk cId="2844937190" sldId="258"/>
        </pc:sldMkLst>
        <pc:spChg chg="mod">
          <ac:chgData name="Catrin James (2300279)" userId="S::2300279@student.uwtsd.ac.uk::400b3764-ed35-4758-a4b5-dd439b3bf088" providerId="AD" clId="Web-{4EAC4614-CAE3-7FD1-9F6B-A29431D19C63}" dt="2024-01-04T13:47:56.755" v="408" actId="20577"/>
          <ac:spMkLst>
            <pc:docMk/>
            <pc:sldMk cId="2844937190" sldId="258"/>
            <ac:spMk id="3" creationId="{DB08CD1B-DCBF-3C20-165E-E9CF986C6412}"/>
          </ac:spMkLst>
        </pc:spChg>
      </pc:sldChg>
      <pc:sldChg chg="addSp delSp modSp mod setBg">
        <pc:chgData name="Catrin James (2300279)" userId="S::2300279@student.uwtsd.ac.uk::400b3764-ed35-4758-a4b5-dd439b3bf088" providerId="AD" clId="Web-{4EAC4614-CAE3-7FD1-9F6B-A29431D19C63}" dt="2024-01-04T13:45:09.593" v="328" actId="20577"/>
        <pc:sldMkLst>
          <pc:docMk/>
          <pc:sldMk cId="3512035197" sldId="259"/>
        </pc:sldMkLst>
        <pc:spChg chg="mod">
          <ac:chgData name="Catrin James (2300279)" userId="S::2300279@student.uwtsd.ac.uk::400b3764-ed35-4758-a4b5-dd439b3bf088" providerId="AD" clId="Web-{4EAC4614-CAE3-7FD1-9F6B-A29431D19C63}" dt="2024-01-03T16:22:33.392" v="11"/>
          <ac:spMkLst>
            <pc:docMk/>
            <pc:sldMk cId="3512035197" sldId="259"/>
            <ac:spMk id="2" creationId="{C0066A45-3583-73FB-B646-43F73040602C}"/>
          </ac:spMkLst>
        </pc:spChg>
        <pc:spChg chg="mod">
          <ac:chgData name="Catrin James (2300279)" userId="S::2300279@student.uwtsd.ac.uk::400b3764-ed35-4758-a4b5-dd439b3bf088" providerId="AD" clId="Web-{4EAC4614-CAE3-7FD1-9F6B-A29431D19C63}" dt="2024-01-03T16:22:33.392" v="11"/>
          <ac:spMkLst>
            <pc:docMk/>
            <pc:sldMk cId="3512035197" sldId="259"/>
            <ac:spMk id="3" creationId="{41753AA3-FF86-3749-3F60-1D1C9593922E}"/>
          </ac:spMkLst>
        </pc:spChg>
        <pc:spChg chg="mod">
          <ac:chgData name="Catrin James (2300279)" userId="S::2300279@student.uwtsd.ac.uk::400b3764-ed35-4758-a4b5-dd439b3bf088" providerId="AD" clId="Web-{4EAC4614-CAE3-7FD1-9F6B-A29431D19C63}" dt="2024-01-03T16:22:33.392" v="11"/>
          <ac:spMkLst>
            <pc:docMk/>
            <pc:sldMk cId="3512035197" sldId="259"/>
            <ac:spMk id="4" creationId="{A08D0A67-6947-940B-90A8-2509FAF1C604}"/>
          </ac:spMkLst>
        </pc:spChg>
        <pc:spChg chg="mod ord">
          <ac:chgData name="Catrin James (2300279)" userId="S::2300279@student.uwtsd.ac.uk::400b3764-ed35-4758-a4b5-dd439b3bf088" providerId="AD" clId="Web-{4EAC4614-CAE3-7FD1-9F6B-A29431D19C63}" dt="2024-01-03T16:22:33.392" v="11"/>
          <ac:spMkLst>
            <pc:docMk/>
            <pc:sldMk cId="3512035197" sldId="259"/>
            <ac:spMk id="5" creationId="{87F80AC3-F12F-11B7-2554-E4669E5F73BE}"/>
          </ac:spMkLst>
        </pc:spChg>
        <pc:spChg chg="mod ord">
          <ac:chgData name="Catrin James (2300279)" userId="S::2300279@student.uwtsd.ac.uk::400b3764-ed35-4758-a4b5-dd439b3bf088" providerId="AD" clId="Web-{4EAC4614-CAE3-7FD1-9F6B-A29431D19C63}" dt="2024-01-04T13:45:09.593" v="328" actId="20577"/>
          <ac:spMkLst>
            <pc:docMk/>
            <pc:sldMk cId="3512035197" sldId="259"/>
            <ac:spMk id="6" creationId="{01F333F8-6C5B-5BFD-4BC4-5C8540A495C4}"/>
          </ac:spMkLst>
        </pc:spChg>
        <pc:spChg chg="add del">
          <ac:chgData name="Catrin James (2300279)" userId="S::2300279@student.uwtsd.ac.uk::400b3764-ed35-4758-a4b5-dd439b3bf088" providerId="AD" clId="Web-{4EAC4614-CAE3-7FD1-9F6B-A29431D19C63}" dt="2024-01-03T16:22:33.392" v="11"/>
          <ac:spMkLst>
            <pc:docMk/>
            <pc:sldMk cId="3512035197" sldId="259"/>
            <ac:spMk id="12" creationId="{73C994B4-9721-4148-9EEC-6793CECDE8DD}"/>
          </ac:spMkLst>
        </pc:spChg>
        <pc:spChg chg="add del">
          <ac:chgData name="Catrin James (2300279)" userId="S::2300279@student.uwtsd.ac.uk::400b3764-ed35-4758-a4b5-dd439b3bf088" providerId="AD" clId="Web-{4EAC4614-CAE3-7FD1-9F6B-A29431D19C63}" dt="2024-01-03T16:22:33.392" v="11"/>
          <ac:spMkLst>
            <pc:docMk/>
            <pc:sldMk cId="3512035197" sldId="259"/>
            <ac:spMk id="14" creationId="{F9D95E49-763A-4886-B038-82F734740554}"/>
          </ac:spMkLst>
        </pc:spChg>
        <pc:spChg chg="add del">
          <ac:chgData name="Catrin James (2300279)" userId="S::2300279@student.uwtsd.ac.uk::400b3764-ed35-4758-a4b5-dd439b3bf088" providerId="AD" clId="Web-{4EAC4614-CAE3-7FD1-9F6B-A29431D19C63}" dt="2024-01-03T16:22:33.392" v="11"/>
          <ac:spMkLst>
            <pc:docMk/>
            <pc:sldMk cId="3512035197" sldId="259"/>
            <ac:spMk id="16" creationId="{1335D9B3-B2C5-40E1-BFF9-E01D0DB42474}"/>
          </ac:spMkLst>
        </pc:spChg>
        <pc:spChg chg="add del">
          <ac:chgData name="Catrin James (2300279)" userId="S::2300279@student.uwtsd.ac.uk::400b3764-ed35-4758-a4b5-dd439b3bf088" providerId="AD" clId="Web-{4EAC4614-CAE3-7FD1-9F6B-A29431D19C63}" dt="2024-01-03T16:22:33.392" v="11"/>
          <ac:spMkLst>
            <pc:docMk/>
            <pc:sldMk cId="3512035197" sldId="259"/>
            <ac:spMk id="18" creationId="{6D95061B-ADFC-4592-8BB1-0D542F6F6436}"/>
          </ac:spMkLst>
        </pc:spChg>
        <pc:picChg chg="mod">
          <ac:chgData name="Catrin James (2300279)" userId="S::2300279@student.uwtsd.ac.uk::400b3764-ed35-4758-a4b5-dd439b3bf088" providerId="AD" clId="Web-{4EAC4614-CAE3-7FD1-9F6B-A29431D19C63}" dt="2024-01-03T16:22:42.190" v="14" actId="14100"/>
          <ac:picMkLst>
            <pc:docMk/>
            <pc:sldMk cId="3512035197" sldId="259"/>
            <ac:picMk id="7" creationId="{B9C81152-FB7A-3BEA-C558-DD5D78B3EFEE}"/>
          </ac:picMkLst>
        </pc:picChg>
        <pc:cxnChg chg="add del">
          <ac:chgData name="Catrin James (2300279)" userId="S::2300279@student.uwtsd.ac.uk::400b3764-ed35-4758-a4b5-dd439b3bf088" providerId="AD" clId="Web-{4EAC4614-CAE3-7FD1-9F6B-A29431D19C63}" dt="2024-01-03T16:22:33.392" v="11"/>
          <ac:cxnSpMkLst>
            <pc:docMk/>
            <pc:sldMk cId="3512035197" sldId="259"/>
            <ac:cxnSpMk id="20" creationId="{2B67C3E3-D148-40AD-9F4C-431AA28ACA66}"/>
          </ac:cxnSpMkLst>
        </pc:cxnChg>
        <pc:cxnChg chg="add del">
          <ac:chgData name="Catrin James (2300279)" userId="S::2300279@student.uwtsd.ac.uk::400b3764-ed35-4758-a4b5-dd439b3bf088" providerId="AD" clId="Web-{4EAC4614-CAE3-7FD1-9F6B-A29431D19C63}" dt="2024-01-03T16:22:33.392" v="11"/>
          <ac:cxnSpMkLst>
            <pc:docMk/>
            <pc:sldMk cId="3512035197" sldId="259"/>
            <ac:cxnSpMk id="22" creationId="{C30DD030-ACB5-4C2C-AD03-51D52E277DEB}"/>
          </ac:cxnSpMkLst>
        </pc:cxnChg>
      </pc:sldChg>
      <pc:sldChg chg="addSp modSp new">
        <pc:chgData name="Catrin James (2300279)" userId="S::2300279@student.uwtsd.ac.uk::400b3764-ed35-4758-a4b5-dd439b3bf088" providerId="AD" clId="Web-{4EAC4614-CAE3-7FD1-9F6B-A29431D19C63}" dt="2024-01-04T13:52:40.624" v="410"/>
        <pc:sldMkLst>
          <pc:docMk/>
          <pc:sldMk cId="749130479" sldId="262"/>
        </pc:sldMkLst>
        <pc:spChg chg="mod">
          <ac:chgData name="Catrin James (2300279)" userId="S::2300279@student.uwtsd.ac.uk::400b3764-ed35-4758-a4b5-dd439b3bf088" providerId="AD" clId="Web-{4EAC4614-CAE3-7FD1-9F6B-A29431D19C63}" dt="2024-01-03T16:26:23.134" v="144" actId="20577"/>
          <ac:spMkLst>
            <pc:docMk/>
            <pc:sldMk cId="749130479" sldId="262"/>
            <ac:spMk id="2" creationId="{2F75C88A-D46C-75D0-0D99-0918BC6BE1B2}"/>
          </ac:spMkLst>
        </pc:spChg>
        <pc:spChg chg="mod">
          <ac:chgData name="Catrin James (2300279)" userId="S::2300279@student.uwtsd.ac.uk::400b3764-ed35-4758-a4b5-dd439b3bf088" providerId="AD" clId="Web-{4EAC4614-CAE3-7FD1-9F6B-A29431D19C63}" dt="2024-01-04T13:52:23.733" v="409" actId="20577"/>
          <ac:spMkLst>
            <pc:docMk/>
            <pc:sldMk cId="749130479" sldId="262"/>
            <ac:spMk id="3" creationId="{4D708434-5CDF-6A82-75C2-D48A10CF6D6F}"/>
          </ac:spMkLst>
        </pc:spChg>
        <pc:picChg chg="add mod">
          <ac:chgData name="Catrin James (2300279)" userId="S::2300279@student.uwtsd.ac.uk::400b3764-ed35-4758-a4b5-dd439b3bf088" providerId="AD" clId="Web-{4EAC4614-CAE3-7FD1-9F6B-A29431D19C63}" dt="2024-01-04T13:52:40.624" v="410"/>
          <ac:picMkLst>
            <pc:docMk/>
            <pc:sldMk cId="749130479" sldId="262"/>
            <ac:picMk id="7" creationId="{5CBCC024-4474-C5C7-358E-B391E431845D}"/>
          </ac:picMkLst>
        </pc:picChg>
      </pc:sldChg>
      <pc:sldChg chg="modSp new">
        <pc:chgData name="Catrin James (2300279)" userId="S::2300279@student.uwtsd.ac.uk::400b3764-ed35-4758-a4b5-dd439b3bf088" providerId="AD" clId="Web-{4EAC4614-CAE3-7FD1-9F6B-A29431D19C63}" dt="2024-01-04T13:45:51.110" v="335" actId="20577"/>
        <pc:sldMkLst>
          <pc:docMk/>
          <pc:sldMk cId="557429102" sldId="263"/>
        </pc:sldMkLst>
        <pc:spChg chg="mod">
          <ac:chgData name="Catrin James (2300279)" userId="S::2300279@student.uwtsd.ac.uk::400b3764-ed35-4758-a4b5-dd439b3bf088" providerId="AD" clId="Web-{4EAC4614-CAE3-7FD1-9F6B-A29431D19C63}" dt="2024-01-04T13:45:40.469" v="333" actId="20577"/>
          <ac:spMkLst>
            <pc:docMk/>
            <pc:sldMk cId="557429102" sldId="263"/>
            <ac:spMk id="2" creationId="{B0EEF9D8-430D-DAEE-B8B6-861A9AF968E8}"/>
          </ac:spMkLst>
        </pc:spChg>
        <pc:spChg chg="mod">
          <ac:chgData name="Catrin James (2300279)" userId="S::2300279@student.uwtsd.ac.uk::400b3764-ed35-4758-a4b5-dd439b3bf088" providerId="AD" clId="Web-{4EAC4614-CAE3-7FD1-9F6B-A29431D19C63}" dt="2024-01-04T13:45:51.110" v="335" actId="20577"/>
          <ac:spMkLst>
            <pc:docMk/>
            <pc:sldMk cId="557429102" sldId="263"/>
            <ac:spMk id="3" creationId="{E857FA0E-E755-48DB-EE93-1B32D5343C52}"/>
          </ac:spMkLst>
        </pc:spChg>
      </pc:sldChg>
    </pc:docChg>
  </pc:docChgLst>
  <pc:docChgLst>
    <pc:chgData name="Catrin James (2300279)" userId="S::2300279@student.uwtsd.ac.uk::400b3764-ed35-4758-a4b5-dd439b3bf088" providerId="AD" clId="Web-{AE4B0F07-21AF-13E7-2349-6ABA550E3AA8}"/>
    <pc:docChg chg="addSld modSld">
      <pc:chgData name="Catrin James (2300279)" userId="S::2300279@student.uwtsd.ac.uk::400b3764-ed35-4758-a4b5-dd439b3bf088" providerId="AD" clId="Web-{AE4B0F07-21AF-13E7-2349-6ABA550E3AA8}" dt="2024-01-16T10:51:53.885" v="72" actId="20577"/>
      <pc:docMkLst>
        <pc:docMk/>
      </pc:docMkLst>
      <pc:sldChg chg="modSp new">
        <pc:chgData name="Catrin James (2300279)" userId="S::2300279@student.uwtsd.ac.uk::400b3764-ed35-4758-a4b5-dd439b3bf088" providerId="AD" clId="Web-{AE4B0F07-21AF-13E7-2349-6ABA550E3AA8}" dt="2024-01-16T10:51:53.885" v="72" actId="20577"/>
        <pc:sldMkLst>
          <pc:docMk/>
          <pc:sldMk cId="4112675611" sldId="267"/>
        </pc:sldMkLst>
        <pc:spChg chg="mod">
          <ac:chgData name="Catrin James (2300279)" userId="S::2300279@student.uwtsd.ac.uk::400b3764-ed35-4758-a4b5-dd439b3bf088" providerId="AD" clId="Web-{AE4B0F07-21AF-13E7-2349-6ABA550E3AA8}" dt="2024-01-16T10:50:31.758" v="10" actId="20577"/>
          <ac:spMkLst>
            <pc:docMk/>
            <pc:sldMk cId="4112675611" sldId="267"/>
            <ac:spMk id="2" creationId="{4094C925-2062-1433-C088-1EAD57E9BCA5}"/>
          </ac:spMkLst>
        </pc:spChg>
        <pc:spChg chg="mod">
          <ac:chgData name="Catrin James (2300279)" userId="S::2300279@student.uwtsd.ac.uk::400b3764-ed35-4758-a4b5-dd439b3bf088" providerId="AD" clId="Web-{AE4B0F07-21AF-13E7-2349-6ABA550E3AA8}" dt="2024-01-16T10:51:53.885" v="72" actId="20577"/>
          <ac:spMkLst>
            <pc:docMk/>
            <pc:sldMk cId="4112675611" sldId="267"/>
            <ac:spMk id="3" creationId="{F58AE656-0828-8813-0634-9F1C1C4C580F}"/>
          </ac:spMkLst>
        </pc:spChg>
      </pc:sldChg>
    </pc:docChg>
  </pc:docChgLst>
  <pc:docChgLst>
    <pc:chgData name="Catrin James (2300279)" userId="S::2300279@student.uwtsd.ac.uk::400b3764-ed35-4758-a4b5-dd439b3bf088" providerId="AD" clId="Web-{23D35FC7-BC4E-860C-EF59-952C6671A160}"/>
    <pc:docChg chg="addSld modSld">
      <pc:chgData name="Catrin James (2300279)" userId="S::2300279@student.uwtsd.ac.uk::400b3764-ed35-4758-a4b5-dd439b3bf088" providerId="AD" clId="Web-{23D35FC7-BC4E-860C-EF59-952C6671A160}" dt="2024-01-03T14:52:55.517" v="911" actId="20577"/>
      <pc:docMkLst>
        <pc:docMk/>
      </pc:docMkLst>
      <pc:sldChg chg="modSp">
        <pc:chgData name="Catrin James (2300279)" userId="S::2300279@student.uwtsd.ac.uk::400b3764-ed35-4758-a4b5-dd439b3bf088" providerId="AD" clId="Web-{23D35FC7-BC4E-860C-EF59-952C6671A160}" dt="2024-01-03T14:21:50.708" v="640" actId="20577"/>
        <pc:sldMkLst>
          <pc:docMk/>
          <pc:sldMk cId="109857222" sldId="256"/>
        </pc:sldMkLst>
        <pc:spChg chg="mod">
          <ac:chgData name="Catrin James (2300279)" userId="S::2300279@student.uwtsd.ac.uk::400b3764-ed35-4758-a4b5-dd439b3bf088" providerId="AD" clId="Web-{23D35FC7-BC4E-860C-EF59-952C6671A160}" dt="2024-01-03T14:21:50.708" v="640" actId="20577"/>
          <ac:spMkLst>
            <pc:docMk/>
            <pc:sldMk cId="109857222" sldId="256"/>
            <ac:spMk id="6" creationId="{9B5FA02F-77AB-9BEA-C69B-146AE7C5930D}"/>
          </ac:spMkLst>
        </pc:spChg>
      </pc:sldChg>
      <pc:sldChg chg="modSp">
        <pc:chgData name="Catrin James (2300279)" userId="S::2300279@student.uwtsd.ac.uk::400b3764-ed35-4758-a4b5-dd439b3bf088" providerId="AD" clId="Web-{23D35FC7-BC4E-860C-EF59-952C6671A160}" dt="2024-01-03T14:25:45.381" v="717" actId="20577"/>
        <pc:sldMkLst>
          <pc:docMk/>
          <pc:sldMk cId="3525470002" sldId="257"/>
        </pc:sldMkLst>
        <pc:spChg chg="mod">
          <ac:chgData name="Catrin James (2300279)" userId="S::2300279@student.uwtsd.ac.uk::400b3764-ed35-4758-a4b5-dd439b3bf088" providerId="AD" clId="Web-{23D35FC7-BC4E-860C-EF59-952C6671A160}" dt="2024-01-03T14:25:45.381" v="717" actId="20577"/>
          <ac:spMkLst>
            <pc:docMk/>
            <pc:sldMk cId="3525470002" sldId="257"/>
            <ac:spMk id="6" creationId="{A13C84EF-39E8-127D-890C-DD9FACF57213}"/>
          </ac:spMkLst>
        </pc:spChg>
      </pc:sldChg>
      <pc:sldChg chg="modSp">
        <pc:chgData name="Catrin James (2300279)" userId="S::2300279@student.uwtsd.ac.uk::400b3764-ed35-4758-a4b5-dd439b3bf088" providerId="AD" clId="Web-{23D35FC7-BC4E-860C-EF59-952C6671A160}" dt="2024-01-03T14:25:13.722" v="712" actId="20577"/>
        <pc:sldMkLst>
          <pc:docMk/>
          <pc:sldMk cId="2844937190" sldId="258"/>
        </pc:sldMkLst>
        <pc:spChg chg="mod">
          <ac:chgData name="Catrin James (2300279)" userId="S::2300279@student.uwtsd.ac.uk::400b3764-ed35-4758-a4b5-dd439b3bf088" providerId="AD" clId="Web-{23D35FC7-BC4E-860C-EF59-952C6671A160}" dt="2024-01-03T14:25:13.722" v="712" actId="20577"/>
          <ac:spMkLst>
            <pc:docMk/>
            <pc:sldMk cId="2844937190" sldId="258"/>
            <ac:spMk id="3" creationId="{DB08CD1B-DCBF-3C20-165E-E9CF986C6412}"/>
          </ac:spMkLst>
        </pc:spChg>
      </pc:sldChg>
      <pc:sldChg chg="addSp modSp">
        <pc:chgData name="Catrin James (2300279)" userId="S::2300279@student.uwtsd.ac.uk::400b3764-ed35-4758-a4b5-dd439b3bf088" providerId="AD" clId="Web-{23D35FC7-BC4E-860C-EF59-952C6671A160}" dt="2024-01-03T14:52:55.517" v="911" actId="20577"/>
        <pc:sldMkLst>
          <pc:docMk/>
          <pc:sldMk cId="3512035197" sldId="259"/>
        </pc:sldMkLst>
        <pc:spChg chg="mod">
          <ac:chgData name="Catrin James (2300279)" userId="S::2300279@student.uwtsd.ac.uk::400b3764-ed35-4758-a4b5-dd439b3bf088" providerId="AD" clId="Web-{23D35FC7-BC4E-860C-EF59-952C6671A160}" dt="2024-01-03T14:52:20.625" v="908" actId="20577"/>
          <ac:spMkLst>
            <pc:docMk/>
            <pc:sldMk cId="3512035197" sldId="259"/>
            <ac:spMk id="3" creationId="{41753AA3-FF86-3749-3F60-1D1C9593922E}"/>
          </ac:spMkLst>
        </pc:spChg>
        <pc:spChg chg="mod">
          <ac:chgData name="Catrin James (2300279)" userId="S::2300279@student.uwtsd.ac.uk::400b3764-ed35-4758-a4b5-dd439b3bf088" providerId="AD" clId="Web-{23D35FC7-BC4E-860C-EF59-952C6671A160}" dt="2024-01-03T14:52:55.517" v="911" actId="20577"/>
          <ac:spMkLst>
            <pc:docMk/>
            <pc:sldMk cId="3512035197" sldId="259"/>
            <ac:spMk id="6" creationId="{01F333F8-6C5B-5BFD-4BC4-5C8540A495C4}"/>
          </ac:spMkLst>
        </pc:spChg>
        <pc:picChg chg="add mod">
          <ac:chgData name="Catrin James (2300279)" userId="S::2300279@student.uwtsd.ac.uk::400b3764-ed35-4758-a4b5-dd439b3bf088" providerId="AD" clId="Web-{23D35FC7-BC4E-860C-EF59-952C6671A160}" dt="2024-01-03T14:52:24.328" v="909" actId="1076"/>
          <ac:picMkLst>
            <pc:docMk/>
            <pc:sldMk cId="3512035197" sldId="259"/>
            <ac:picMk id="7" creationId="{B9C81152-FB7A-3BEA-C558-DD5D78B3EFEE}"/>
          </ac:picMkLst>
        </pc:picChg>
      </pc:sldChg>
      <pc:sldChg chg="addSp delSp modSp new">
        <pc:chgData name="Catrin James (2300279)" userId="S::2300279@student.uwtsd.ac.uk::400b3764-ed35-4758-a4b5-dd439b3bf088" providerId="AD" clId="Web-{23D35FC7-BC4E-860C-EF59-952C6671A160}" dt="2024-01-03T14:21:40.020" v="637" actId="20577"/>
        <pc:sldMkLst>
          <pc:docMk/>
          <pc:sldMk cId="325655150" sldId="261"/>
        </pc:sldMkLst>
        <pc:spChg chg="mod">
          <ac:chgData name="Catrin James (2300279)" userId="S::2300279@student.uwtsd.ac.uk::400b3764-ed35-4758-a4b5-dd439b3bf088" providerId="AD" clId="Web-{23D35FC7-BC4E-860C-EF59-952C6671A160}" dt="2024-01-02T16:23:55.330" v="12" actId="20577"/>
          <ac:spMkLst>
            <pc:docMk/>
            <pc:sldMk cId="325655150" sldId="261"/>
            <ac:spMk id="2" creationId="{51B1D93A-1172-9533-BC2F-7011AC82FAAA}"/>
          </ac:spMkLst>
        </pc:spChg>
        <pc:spChg chg="mod">
          <ac:chgData name="Catrin James (2300279)" userId="S::2300279@student.uwtsd.ac.uk::400b3764-ed35-4758-a4b5-dd439b3bf088" providerId="AD" clId="Web-{23D35FC7-BC4E-860C-EF59-952C6671A160}" dt="2024-01-03T14:21:40.020" v="637" actId="20577"/>
          <ac:spMkLst>
            <pc:docMk/>
            <pc:sldMk cId="325655150" sldId="261"/>
            <ac:spMk id="3" creationId="{D4DFC5F4-057D-04CC-C4AC-AAB31A1A5D50}"/>
          </ac:spMkLst>
        </pc:spChg>
        <pc:spChg chg="add del">
          <ac:chgData name="Catrin James (2300279)" userId="S::2300279@student.uwtsd.ac.uk::400b3764-ed35-4758-a4b5-dd439b3bf088" providerId="AD" clId="Web-{23D35FC7-BC4E-860C-EF59-952C6671A160}" dt="2024-01-03T14:09:40.812" v="453"/>
          <ac:spMkLst>
            <pc:docMk/>
            <pc:sldMk cId="325655150" sldId="261"/>
            <ac:spMk id="10" creationId="{89594F59-7C13-DC07-2E36-EE5EE221EE47}"/>
          </ac:spMkLst>
        </pc:spChg>
        <pc:picChg chg="add del mod">
          <ac:chgData name="Catrin James (2300279)" userId="S::2300279@student.uwtsd.ac.uk::400b3764-ed35-4758-a4b5-dd439b3bf088" providerId="AD" clId="Web-{23D35FC7-BC4E-860C-EF59-952C6671A160}" dt="2024-01-03T14:07:33.460" v="439"/>
          <ac:picMkLst>
            <pc:docMk/>
            <pc:sldMk cId="325655150" sldId="261"/>
            <ac:picMk id="7" creationId="{3648B9BA-9F25-3F29-21FE-4F797015CB70}"/>
          </ac:picMkLst>
        </pc:picChg>
        <pc:picChg chg="add del mod">
          <ac:chgData name="Catrin James (2300279)" userId="S::2300279@student.uwtsd.ac.uk::400b3764-ed35-4758-a4b5-dd439b3bf088" providerId="AD" clId="Web-{23D35FC7-BC4E-860C-EF59-952C6671A160}" dt="2024-01-03T14:08:18.838" v="447"/>
          <ac:picMkLst>
            <pc:docMk/>
            <pc:sldMk cId="325655150" sldId="261"/>
            <ac:picMk id="8" creationId="{55FD8F53-C286-8FDB-B676-9BD887CADC9D}"/>
          </ac:picMkLst>
        </pc:picChg>
        <pc:picChg chg="add mod">
          <ac:chgData name="Catrin James (2300279)" userId="S::2300279@student.uwtsd.ac.uk::400b3764-ed35-4758-a4b5-dd439b3bf088" providerId="AD" clId="Web-{23D35FC7-BC4E-860C-EF59-952C6671A160}" dt="2024-01-03T14:11:39.602" v="470" actId="1076"/>
          <ac:picMkLst>
            <pc:docMk/>
            <pc:sldMk cId="325655150" sldId="261"/>
            <ac:picMk id="9" creationId="{3FA8C9FC-FA4C-BEDF-EA07-8DE523AE65B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490472" y="1463557"/>
            <a:ext cx="9144000" cy="2387600"/>
          </a:xfrm>
        </p:spPr>
        <p:txBody>
          <a:bodyPr anchor="b">
            <a:normAutofit/>
          </a:bodyPr>
          <a:lstStyle>
            <a:lvl1pPr algn="ctr">
              <a:lnSpc>
                <a:spcPct val="90000"/>
              </a:lnSpc>
              <a:defRPr sz="5200"/>
            </a:lvl1pPr>
          </a:lstStyle>
          <a:p>
            <a:r>
              <a:rPr lang="en-US"/>
              <a:t>Click to edit Master title style</a:t>
            </a:r>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490472" y="3943232"/>
            <a:ext cx="9144000" cy="1655762"/>
          </a:xfrm>
        </p:spPr>
        <p:txBody>
          <a:bodyPr>
            <a:normAutofit/>
          </a:bodyPr>
          <a:lstStyle>
            <a:lvl1pPr marL="0" indent="0" algn="ctr">
              <a:lnSpc>
                <a:spcPct val="1100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Date Placeholder 13">
            <a:extLst>
              <a:ext uri="{FF2B5EF4-FFF2-40B4-BE49-F238E27FC236}">
                <a16:creationId xmlns:a16="http://schemas.microsoft.com/office/drawing/2014/main" id="{46538D75-00C2-DE73-4C65-FE94AC658370}"/>
              </a:ext>
            </a:extLst>
          </p:cNvPr>
          <p:cNvSpPr>
            <a:spLocks noGrp="1"/>
          </p:cNvSpPr>
          <p:nvPr>
            <p:ph type="dt" sz="half" idx="10"/>
          </p:nvPr>
        </p:nvSpPr>
        <p:spPr/>
        <p:txBody>
          <a:bodyPr/>
          <a:lstStyle/>
          <a:p>
            <a:fld id="{17F50B8E-A176-49F2-A3C1-FEDA0200170B}" type="datetime2">
              <a:rPr lang="en-US" smtClean="0"/>
              <a:t>Sunday, January 21, 2024</a:t>
            </a:fld>
            <a:endParaRPr lang="en-US"/>
          </a:p>
        </p:txBody>
      </p:sp>
      <p:sp>
        <p:nvSpPr>
          <p:cNvPr id="16" name="Footer Placeholder 15">
            <a:extLst>
              <a:ext uri="{FF2B5EF4-FFF2-40B4-BE49-F238E27FC236}">
                <a16:creationId xmlns:a16="http://schemas.microsoft.com/office/drawing/2014/main" id="{6B601B81-68C1-B63A-105C-EC637DF56CB7}"/>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E9F3E495-0415-392A-9A07-34555BBC7F4C}"/>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755601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p:txBody>
          <a:bodyPr>
            <a:normAutofit/>
          </a:bodyPr>
          <a:lstStyle>
            <a:lvl1pPr>
              <a:lnSpc>
                <a:spcPct val="90000"/>
              </a:lnSpc>
              <a:defRPr sz="5200"/>
            </a:lvl1pPr>
          </a:lstStyle>
          <a:p>
            <a:r>
              <a:rPr lang="en-US"/>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4" y="1825625"/>
            <a:ext cx="10515600" cy="4206383"/>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A25CBB87-BE9B-82CE-8A24-F21EEA0366C3}"/>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12" name="Footer Placeholder 11">
            <a:extLst>
              <a:ext uri="{FF2B5EF4-FFF2-40B4-BE49-F238E27FC236}">
                <a16:creationId xmlns:a16="http://schemas.microsoft.com/office/drawing/2014/main" id="{B2131628-C033-9728-C4CF-90CDBCB89F7F}"/>
              </a:ext>
            </a:extLst>
          </p:cNvPr>
          <p:cNvSpPr>
            <a:spLocks noGrp="1"/>
          </p:cNvSpPr>
          <p:nvPr>
            <p:ph type="ftr" sz="quarter" idx="11"/>
          </p:nvPr>
        </p:nvSpPr>
        <p:spPr/>
        <p:txBody>
          <a:bodyPr/>
          <a:lstStyle/>
          <a:p>
            <a:r>
              <a:rPr lang="en-US"/>
              <a:t>Sample Footer Text</a:t>
            </a:r>
          </a:p>
        </p:txBody>
      </p:sp>
      <p:sp>
        <p:nvSpPr>
          <p:cNvPr id="13" name="Slide Number Placeholder 12">
            <a:extLst>
              <a:ext uri="{FF2B5EF4-FFF2-40B4-BE49-F238E27FC236}">
                <a16:creationId xmlns:a16="http://schemas.microsoft.com/office/drawing/2014/main" id="{B67216CA-9A26-BBE7-68A3-9237D22CDFC8}"/>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049312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15600" cy="2852737"/>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15600" cy="1500187"/>
          </a:xfrm>
        </p:spPr>
        <p:txBody>
          <a:bodyPr>
            <a:norm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Date Placeholder 9">
            <a:extLst>
              <a:ext uri="{FF2B5EF4-FFF2-40B4-BE49-F238E27FC236}">
                <a16:creationId xmlns:a16="http://schemas.microsoft.com/office/drawing/2014/main" id="{6B034DD9-4A61-318F-88CF-79721B55AC5B}"/>
              </a:ext>
            </a:extLst>
          </p:cNvPr>
          <p:cNvSpPr>
            <a:spLocks noGrp="1"/>
          </p:cNvSpPr>
          <p:nvPr>
            <p:ph type="dt" sz="half" idx="10"/>
          </p:nvPr>
        </p:nvSpPr>
        <p:spPr/>
        <p:txBody>
          <a:bodyPr/>
          <a:lstStyle/>
          <a:p>
            <a:fld id="{4857292D-4609-4E55-92E3-C12C6A1234E8}" type="datetime2">
              <a:rPr lang="en-US" smtClean="0"/>
              <a:t>Sunday, January 21, 2024</a:t>
            </a:fld>
            <a:endParaRPr lang="en-US"/>
          </a:p>
        </p:txBody>
      </p:sp>
      <p:sp>
        <p:nvSpPr>
          <p:cNvPr id="11" name="Footer Placeholder 10">
            <a:extLst>
              <a:ext uri="{FF2B5EF4-FFF2-40B4-BE49-F238E27FC236}">
                <a16:creationId xmlns:a16="http://schemas.microsoft.com/office/drawing/2014/main" id="{D496DA99-E916-9F7C-9E88-AA06046AE94C}"/>
              </a:ext>
            </a:extLst>
          </p:cNvPr>
          <p:cNvSpPr>
            <a:spLocks noGrp="1"/>
          </p:cNvSpPr>
          <p:nvPr>
            <p:ph type="ftr" sz="quarter" idx="11"/>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21CC86B5-B6B3-4633-0D90-AACB44D0D409}"/>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988174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8F7F10-35F6-E392-D41B-3CD300D5CCF8}"/>
              </a:ext>
            </a:extLst>
          </p:cNvPr>
          <p:cNvSpPr/>
          <p:nvPr/>
        </p:nvSpPr>
        <p:spPr>
          <a:xfrm>
            <a:off x="0" y="685800"/>
            <a:ext cx="11494008"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p:txBody>
          <a:bodyPr>
            <a:normAutofit/>
          </a:bodyPr>
          <a:lstStyle>
            <a:lvl1pPr>
              <a:defRPr sz="5200"/>
            </a:lvl1pPr>
          </a:lstStyle>
          <a:p>
            <a:r>
              <a:rPr lang="en-US"/>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181600" cy="4206382"/>
          </a:xfrm>
        </p:spPr>
        <p:txBody>
          <a:bodyPr vert="horz" lIns="91440" tIns="45720" rIns="91440" bIns="45720" rtlCol="0">
            <a:normAutofit/>
          </a:bodyPr>
          <a:lstStyle>
            <a:lvl1pPr>
              <a:defRPr lang="en-US" smtClean="0"/>
            </a:lvl1pPr>
            <a:lvl2pPr>
              <a:defRPr lang="en-US" smtClean="0"/>
            </a:lvl2pPr>
            <a:lvl3pPr>
              <a:defRPr lang="en-US" smtClean="0"/>
            </a:lvl3pPr>
            <a:lvl4pPr>
              <a:defRPr lang="en-US" smtClean="0"/>
            </a:lvl4pPr>
            <a:lvl5pPr>
              <a:defRPr lang="en-US" dirty="0"/>
            </a:lvl5pPr>
          </a:lstStyle>
          <a:p>
            <a:pPr lvl="0">
              <a:buChar char="¬"/>
            </a:pPr>
            <a:r>
              <a:rPr lang="en-US"/>
              <a:t>Click to edit Master text styles</a:t>
            </a:r>
          </a:p>
          <a:p>
            <a:pPr lvl="1">
              <a:buChar char="¬"/>
            </a:pPr>
            <a:r>
              <a:rPr lang="en-US"/>
              <a:t>Second level</a:t>
            </a:r>
          </a:p>
          <a:p>
            <a:pPr lvl="2">
              <a:buChar char="¬"/>
            </a:pPr>
            <a:r>
              <a:rPr lang="en-US"/>
              <a:t>Third level</a:t>
            </a:r>
          </a:p>
          <a:p>
            <a:pPr lvl="3">
              <a:buChar char="¬"/>
            </a:pPr>
            <a:r>
              <a:rPr lang="en-US"/>
              <a:t>Fourth level</a:t>
            </a:r>
          </a:p>
          <a:p>
            <a:pPr lvl="4">
              <a:buChar char="¬"/>
            </a:pPr>
            <a:r>
              <a:rPr lang="en-US"/>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5756178" y="1825625"/>
            <a:ext cx="518004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14">
            <a:extLst>
              <a:ext uri="{FF2B5EF4-FFF2-40B4-BE49-F238E27FC236}">
                <a16:creationId xmlns:a16="http://schemas.microsoft.com/office/drawing/2014/main" id="{35274CEC-210E-BC97-9B79-A7D801E4B5F6}"/>
              </a:ext>
            </a:extLst>
          </p:cNvPr>
          <p:cNvSpPr>
            <a:spLocks noGrp="1"/>
          </p:cNvSpPr>
          <p:nvPr>
            <p:ph type="dt" sz="half" idx="10"/>
          </p:nvPr>
        </p:nvSpPr>
        <p:spPr/>
        <p:txBody>
          <a:bodyPr/>
          <a:lstStyle/>
          <a:p>
            <a:fld id="{003E0E29-2C79-4A2A-B61C-A21B8362A50A}" type="datetime2">
              <a:rPr lang="en-US" smtClean="0"/>
              <a:t>Sunday, January 21, 2024</a:t>
            </a:fld>
            <a:endParaRPr lang="en-US"/>
          </a:p>
        </p:txBody>
      </p:sp>
      <p:sp>
        <p:nvSpPr>
          <p:cNvPr id="16" name="Footer Placeholder 15">
            <a:extLst>
              <a:ext uri="{FF2B5EF4-FFF2-40B4-BE49-F238E27FC236}">
                <a16:creationId xmlns:a16="http://schemas.microsoft.com/office/drawing/2014/main" id="{486B3D53-F805-C08E-2359-498218FC6898}"/>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1C4695B-D7BD-45F7-EB23-6FDAF2410BB2}"/>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401924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A1F52B7-5271-53AA-8260-0CF50FF8DA3C}"/>
              </a:ext>
            </a:extLst>
          </p:cNvPr>
          <p:cNvSpPr/>
          <p:nvPr/>
        </p:nvSpPr>
        <p:spPr>
          <a:xfrm>
            <a:off x="0" y="685800"/>
            <a:ext cx="11494008"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2178" y="365125"/>
            <a:ext cx="10515600" cy="1325563"/>
          </a:xfrm>
        </p:spPr>
        <p:txBody>
          <a:bodyPr>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2178" y="1681163"/>
            <a:ext cx="515778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2178" y="2505075"/>
            <a:ext cx="515778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754590" y="1681163"/>
            <a:ext cx="5183188"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754590" y="2505075"/>
            <a:ext cx="5183188"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7198C3F1-4E77-7888-CDB8-CF9406E4A2E0}"/>
              </a:ext>
            </a:extLst>
          </p:cNvPr>
          <p:cNvSpPr>
            <a:spLocks noGrp="1"/>
          </p:cNvSpPr>
          <p:nvPr>
            <p:ph type="dt" sz="half" idx="10"/>
          </p:nvPr>
        </p:nvSpPr>
        <p:spPr/>
        <p:txBody>
          <a:bodyPr/>
          <a:lstStyle/>
          <a:p>
            <a:fld id="{B0CA0177-5432-41AC-9593-8EC96BFF4F82}" type="datetime2">
              <a:rPr lang="en-US" smtClean="0"/>
              <a:t>Sunday, January 21, 2024</a:t>
            </a:fld>
            <a:endParaRPr lang="en-US"/>
          </a:p>
        </p:txBody>
      </p:sp>
      <p:sp>
        <p:nvSpPr>
          <p:cNvPr id="11" name="Footer Placeholder 10">
            <a:extLst>
              <a:ext uri="{FF2B5EF4-FFF2-40B4-BE49-F238E27FC236}">
                <a16:creationId xmlns:a16="http://schemas.microsoft.com/office/drawing/2014/main" id="{493561D3-90F6-AD82-BCFE-90F9427D867B}"/>
              </a:ext>
            </a:extLst>
          </p:cNvPr>
          <p:cNvSpPr>
            <a:spLocks noGrp="1"/>
          </p:cNvSpPr>
          <p:nvPr>
            <p:ph type="ftr" sz="quarter" idx="11"/>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932F9B33-3FA7-526F-7B45-342EB64A1CDB}"/>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430847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15600" cy="1325563"/>
          </a:xfrm>
        </p:spPr>
        <p:txBody>
          <a:bodyPr>
            <a:normAutofit/>
          </a:bodyPr>
          <a:lstStyle>
            <a:lvl1pPr>
              <a:defRPr sz="5200"/>
            </a:lvl1pPr>
          </a:lstStyle>
          <a:p>
            <a:r>
              <a:rPr lang="en-US"/>
              <a:t>Click to edit Master title style</a:t>
            </a:r>
          </a:p>
        </p:txBody>
      </p:sp>
      <p:sp>
        <p:nvSpPr>
          <p:cNvPr id="8" name="Date Placeholder 7">
            <a:extLst>
              <a:ext uri="{FF2B5EF4-FFF2-40B4-BE49-F238E27FC236}">
                <a16:creationId xmlns:a16="http://schemas.microsoft.com/office/drawing/2014/main" id="{A9328E63-E075-39E2-BAA7-30CCAE2E779E}"/>
              </a:ext>
            </a:extLst>
          </p:cNvPr>
          <p:cNvSpPr>
            <a:spLocks noGrp="1"/>
          </p:cNvSpPr>
          <p:nvPr>
            <p:ph type="dt" sz="half" idx="10"/>
          </p:nvPr>
        </p:nvSpPr>
        <p:spPr/>
        <p:txBody>
          <a:bodyPr/>
          <a:lstStyle/>
          <a:p>
            <a:fld id="{EED29A7B-B2F1-41A3-B969-4E25F618B967}" type="datetime2">
              <a:rPr lang="en-US" smtClean="0"/>
              <a:t>Sunday, January 21, 2024</a:t>
            </a:fld>
            <a:endParaRPr lang="en-US"/>
          </a:p>
        </p:txBody>
      </p:sp>
      <p:sp>
        <p:nvSpPr>
          <p:cNvPr id="9" name="Footer Placeholder 8">
            <a:extLst>
              <a:ext uri="{FF2B5EF4-FFF2-40B4-BE49-F238E27FC236}">
                <a16:creationId xmlns:a16="http://schemas.microsoft.com/office/drawing/2014/main" id="{2A5894A5-0E01-F43E-C68A-2EFAB2EB89D8}"/>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7250128C-CE40-2B40-1B89-7E9AAAAC4393}"/>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121481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281B99-C6A0-F92A-BDD3-BB362196501C}"/>
              </a:ext>
            </a:extLst>
          </p:cNvPr>
          <p:cNvSpPr/>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3EB8367C-67E1-A50A-1584-F859A6FED9C9}"/>
              </a:ext>
            </a:extLst>
          </p:cNvPr>
          <p:cNvSpPr/>
          <p:nvPr/>
        </p:nvSpPr>
        <p:spPr>
          <a:xfrm>
            <a:off x="0" y="0"/>
            <a:ext cx="12188952" cy="685800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Date Placeholder 4">
            <a:extLst>
              <a:ext uri="{FF2B5EF4-FFF2-40B4-BE49-F238E27FC236}">
                <a16:creationId xmlns:a16="http://schemas.microsoft.com/office/drawing/2014/main" id="{2ABB8861-51D7-741E-6B2C-25412D40E5BD}"/>
              </a:ext>
            </a:extLst>
          </p:cNvPr>
          <p:cNvSpPr>
            <a:spLocks noGrp="1"/>
          </p:cNvSpPr>
          <p:nvPr>
            <p:ph type="dt" sz="half" idx="10"/>
          </p:nvPr>
        </p:nvSpPr>
        <p:spPr/>
        <p:txBody>
          <a:bodyPr/>
          <a:lstStyle/>
          <a:p>
            <a:fld id="{4EE98B79-F222-4FD1-8713-07459E1B5004}" type="datetime2">
              <a:rPr lang="en-US" smtClean="0"/>
              <a:t>Sunday, January 21, 2024</a:t>
            </a:fld>
            <a:endParaRPr lang="en-US"/>
          </a:p>
        </p:txBody>
      </p:sp>
      <p:sp>
        <p:nvSpPr>
          <p:cNvPr id="6" name="Footer Placeholder 5">
            <a:extLst>
              <a:ext uri="{FF2B5EF4-FFF2-40B4-BE49-F238E27FC236}">
                <a16:creationId xmlns:a16="http://schemas.microsoft.com/office/drawing/2014/main" id="{63D69A2F-0657-B33B-8334-C458A953836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EB4FC84-48ED-0480-2497-FCD84C1276C6}"/>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374632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12425" cy="1600200"/>
          </a:xfrm>
        </p:spPr>
        <p:txBody>
          <a:bodyPr anchor="b">
            <a:normAutofit/>
          </a:bodyPr>
          <a:lstStyle>
            <a:lvl1pPr>
              <a:defRPr sz="5200">
                <a:latin typeface="Dante (Headings)2"/>
              </a:defRPr>
            </a:lvl1pPr>
          </a:lstStyle>
          <a:p>
            <a:r>
              <a:rPr lang="en-US"/>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4782830" y="2199340"/>
            <a:ext cx="6172200"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3932237"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23F37370-7C05-0AAE-A0C3-9EE620A84EBB}"/>
              </a:ext>
            </a:extLst>
          </p:cNvPr>
          <p:cNvSpPr>
            <a:spLocks noGrp="1"/>
          </p:cNvSpPr>
          <p:nvPr>
            <p:ph type="dt" sz="half" idx="10"/>
          </p:nvPr>
        </p:nvSpPr>
        <p:spPr/>
        <p:txBody>
          <a:bodyPr/>
          <a:lstStyle/>
          <a:p>
            <a:fld id="{792630FD-0818-4065-B5FE-410552D9B1BC}" type="datetime2">
              <a:rPr lang="en-US" smtClean="0"/>
              <a:t>Sunday, January 21, 2024</a:t>
            </a:fld>
            <a:endParaRPr lang="en-US"/>
          </a:p>
        </p:txBody>
      </p:sp>
      <p:sp>
        <p:nvSpPr>
          <p:cNvPr id="9" name="Footer Placeholder 8">
            <a:extLst>
              <a:ext uri="{FF2B5EF4-FFF2-40B4-BE49-F238E27FC236}">
                <a16:creationId xmlns:a16="http://schemas.microsoft.com/office/drawing/2014/main" id="{0900B8E3-39E6-A88A-BBFB-717596EB347E}"/>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348E340D-1840-D987-3EEA-963BDDE31400}"/>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0556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3932237" cy="1600200"/>
          </a:xfrm>
        </p:spPr>
        <p:txBody>
          <a:bodyPr anchor="b">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4781276"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3932237"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0F28E44-58BB-553B-BBD0-F292C66CCA94}"/>
              </a:ext>
            </a:extLst>
          </p:cNvPr>
          <p:cNvSpPr>
            <a:spLocks noGrp="1"/>
          </p:cNvSpPr>
          <p:nvPr>
            <p:ph type="dt" sz="half" idx="10"/>
          </p:nvPr>
        </p:nvSpPr>
        <p:spPr/>
        <p:txBody>
          <a:bodyPr/>
          <a:lstStyle/>
          <a:p>
            <a:fld id="{93C2D289-0EBF-40C7-B6E8-60285281F180}" type="datetime2">
              <a:rPr lang="en-US" smtClean="0"/>
              <a:t>Sunday, January 21, 2024</a:t>
            </a:fld>
            <a:endParaRPr lang="en-US"/>
          </a:p>
        </p:txBody>
      </p:sp>
      <p:sp>
        <p:nvSpPr>
          <p:cNvPr id="10" name="Footer Placeholder 9">
            <a:extLst>
              <a:ext uri="{FF2B5EF4-FFF2-40B4-BE49-F238E27FC236}">
                <a16:creationId xmlns:a16="http://schemas.microsoft.com/office/drawing/2014/main" id="{8F22D156-E5FE-F118-0553-B401F19652DE}"/>
              </a:ext>
            </a:extLst>
          </p:cNvPr>
          <p:cNvSpPr>
            <a:spLocks noGrp="1"/>
          </p:cNvSpPr>
          <p:nvPr>
            <p:ph type="ftr" sz="quarter" idx="11"/>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88AEE0A6-6120-9BA2-5751-E0E2D8CF0F58}"/>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2489999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2268C47-2910-B99C-EC67-F6649ADC29A4}"/>
              </a:ext>
            </a:extLst>
          </p:cNvPr>
          <p:cNvSpPr>
            <a:spLocks noGrp="1"/>
          </p:cNvSpPr>
          <p:nvPr>
            <p:ph type="dt" sz="half" idx="10"/>
          </p:nvPr>
        </p:nvSpPr>
        <p:spPr/>
        <p:txBody>
          <a:bodyPr/>
          <a:lstStyle/>
          <a:p>
            <a:fld id="{0512A49D-4A7C-4944-9802-8EE0B5A6CEDD}" type="datetime2">
              <a:rPr lang="en-US" smtClean="0"/>
              <a:t>Sunday, January 21, 2024</a:t>
            </a:fld>
            <a:endParaRPr lang="en-US"/>
          </a:p>
        </p:txBody>
      </p:sp>
      <p:sp>
        <p:nvSpPr>
          <p:cNvPr id="8" name="Footer Placeholder 7">
            <a:extLst>
              <a:ext uri="{FF2B5EF4-FFF2-40B4-BE49-F238E27FC236}">
                <a16:creationId xmlns:a16="http://schemas.microsoft.com/office/drawing/2014/main" id="{D8019515-4A04-FBE0-E89C-86ECBB7E98A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C3D9C272-2490-C827-9BE5-9CEE41850423}"/>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4135084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32613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43943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BFF68BE-C313-C839-B719-0339AC3444DF}"/>
              </a:ext>
            </a:extLst>
          </p:cNvPr>
          <p:cNvSpPr>
            <a:spLocks noGrp="1"/>
          </p:cNvSpPr>
          <p:nvPr>
            <p:ph type="dt" sz="half" idx="10"/>
          </p:nvPr>
        </p:nvSpPr>
        <p:spPr/>
        <p:txBody>
          <a:bodyPr/>
          <a:lstStyle/>
          <a:p>
            <a:fld id="{5D689DDD-3B11-4150-8B39-3662C10D8BF9}" type="datetime2">
              <a:rPr lang="en-US" smtClean="0"/>
              <a:t>Sunday, January 21, 2024</a:t>
            </a:fld>
            <a:endParaRPr lang="en-US"/>
          </a:p>
        </p:txBody>
      </p:sp>
      <p:sp>
        <p:nvSpPr>
          <p:cNvPr id="8" name="Footer Placeholder 7">
            <a:extLst>
              <a:ext uri="{FF2B5EF4-FFF2-40B4-BE49-F238E27FC236}">
                <a16:creationId xmlns:a16="http://schemas.microsoft.com/office/drawing/2014/main" id="{A14F4E5F-FFF4-F934-3DD9-134F8D24262D}"/>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CFE0F82-88EB-FAE2-FC02-99D5EE30110A}"/>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2682976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B53B4F-080C-8523-03AD-871CC3B8D168}"/>
              </a:ext>
            </a:extLst>
          </p:cNvPr>
          <p:cNvSpPr/>
          <p:nvPr/>
        </p:nvSpPr>
        <p:spPr>
          <a:xfrm>
            <a:off x="1524" y="0"/>
            <a:ext cx="12188952" cy="685800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D53B790B-70BD-FD52-2540-F1DA4882170E}"/>
              </a:ext>
            </a:extLst>
          </p:cNvPr>
          <p:cNvSpPr/>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descr="Tag=AccentColor&#10;Flavor=Light&#10;Target=Line">
            <a:extLst>
              <a:ext uri="{FF2B5EF4-FFF2-40B4-BE49-F238E27FC236}">
                <a16:creationId xmlns:a16="http://schemas.microsoft.com/office/drawing/2014/main" id="{7D4FC5F0-CBD6-AEEB-4902-28D624068890}"/>
              </a:ext>
            </a:extLst>
          </p:cNvPr>
          <p:cNvCxnSpPr>
            <a:cxnSpLocks/>
          </p:cNvCxnSpPr>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descr="Tag=AccentColor&#10;Flavor=Light&#10;Target=Line">
            <a:extLst>
              <a:ext uri="{FF2B5EF4-FFF2-40B4-BE49-F238E27FC236}">
                <a16:creationId xmlns:a16="http://schemas.microsoft.com/office/drawing/2014/main" id="{FA9EB4DB-DDA5-1A45-7D87-B2BF67D2D1C3}"/>
              </a:ext>
            </a:extLst>
          </p:cNvPr>
          <p:cNvCxnSpPr>
            <a:cxnSpLocks/>
          </p:cNvCxnSpPr>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000">
                <a:solidFill>
                  <a:schemeClr val="tx2"/>
                </a:solidFill>
              </a:defRPr>
            </a:lvl1pPr>
          </a:lstStyle>
          <a:p>
            <a:fld id="{94CDC665-7415-4DAF-AE09-B9BBC1907393}" type="datetime2">
              <a:rPr lang="en-US" smtClean="0"/>
              <a:t>Sunday, January 21, 2024</a:t>
            </a:fld>
            <a:endParaRPr lang="en-US"/>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0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18288"/>
            <a:ext cx="685800" cy="685800"/>
          </a:xfrm>
          <a:prstGeom prst="rect">
            <a:avLst/>
          </a:prstGeom>
        </p:spPr>
        <p:txBody>
          <a:bodyPr vert="horz" lIns="91440" tIns="45720" rIns="91440" bIns="45720" rtlCol="0" anchor="ctr"/>
          <a:lstStyle>
            <a:lvl1pPr algn="ctr">
              <a:defRPr sz="1000">
                <a:solidFill>
                  <a:schemeClr val="tx2"/>
                </a:solidFill>
              </a:defRPr>
            </a:lvl1pPr>
          </a:lstStyle>
          <a:p>
            <a:fld id="{7BE69E03-4804-4553-A1EC-F089884EF50F}" type="slidenum">
              <a:rPr lang="en-US" smtClean="0"/>
              <a:t>‹#›</a:t>
            </a:fld>
            <a:endParaRPr lang="en-US"/>
          </a:p>
        </p:txBody>
      </p:sp>
    </p:spTree>
    <p:extLst>
      <p:ext uri="{BB962C8B-B14F-4D97-AF65-F5344CB8AC3E}">
        <p14:creationId xmlns:p14="http://schemas.microsoft.com/office/powerpoint/2010/main" val="375244532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hdr="0"/>
  <p:txStyles>
    <p:titleStyle>
      <a:lvl1pPr algn="l" defTabSz="914400" rtl="0" eaLnBrk="1" latinLnBrk="0" hangingPunct="1">
        <a:lnSpc>
          <a:spcPct val="9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20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oFG6fFs8x8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oFG6fFs8x8U" TargetMode="External"/><Relationship Id="rId2" Type="http://schemas.openxmlformats.org/officeDocument/2006/relationships/hyperlink" Target="https://www.jpeds.com/article/S0022-3476(16)30221-9/fulltext"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9qwg2ABEvQ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m_5u8-QSh6A"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9qwg2ABEvQY" TargetMode="External"/><Relationship Id="rId7" Type="http://schemas.openxmlformats.org/officeDocument/2006/relationships/hyperlink" Target="https://www.youtube.com/watch?v=oFG6fFs8x8U" TargetMode="External"/><Relationship Id="rId2" Type="http://schemas.openxmlformats.org/officeDocument/2006/relationships/hyperlink" Target="https://hwb.gov.wales/api/storage/b1801d78-38c3-4320-9818-d9996c21aef8/220914-a-curriculum-for-funded-non-maintained-nursery-settings.pdf" TargetMode="External"/><Relationship Id="rId1" Type="http://schemas.openxmlformats.org/officeDocument/2006/relationships/slideLayout" Target="../slideLayouts/slideLayout2.xml"/><Relationship Id="rId6" Type="http://schemas.openxmlformats.org/officeDocument/2006/relationships/hyperlink" Target="https://www.earlyyearscareers.com/eyc/enabling-environment/15-messy-play-ideas-for-under-2s/" TargetMode="External"/><Relationship Id="rId5" Type="http://schemas.openxmlformats.org/officeDocument/2006/relationships/hyperlink" Target="https://www.tandfonline.com/loi/gecd20" TargetMode="External"/><Relationship Id="rId4" Type="http://schemas.openxmlformats.org/officeDocument/2006/relationships/hyperlink" Target="https://www.brainbalancecenters.com/blog/childhood-developmental-milestones-preschoo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howwemontessori.com/how-we-montessori/2018/10/outdoor-activities-for-crawling-babies.html" TargetMode="External"/><Relationship Id="rId2" Type="http://schemas.openxmlformats.org/officeDocument/2006/relationships/hyperlink" Target="https://www.hertsforlearning.co.uk/early-years-practitioner"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1612840.2023.2192794" TargetMode="External"/><Relationship Id="rId5" Type="http://schemas.openxmlformats.org/officeDocument/2006/relationships/hyperlink" Target="https://www.tandfonline.com/doi/full/10.1080/13636820.2012.727858" TargetMode="External"/><Relationship Id="rId4" Type="http://schemas.openxmlformats.org/officeDocument/2006/relationships/hyperlink" Target="https://www.idsmed.com/news/what-is-the-first-1000-days-of-life/462.htm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evelopingchild.harvard.edu/science/key-concepts/serve-and-return/" TargetMode="External"/><Relationship Id="rId2" Type="http://schemas.openxmlformats.org/officeDocument/2006/relationships/hyperlink" Target="https://www.researchgate.net/publication/320445635_Factors_Affecting_Early_Childhood_Growth_and_Development_Golden_1000_Days" TargetMode="External"/><Relationship Id="rId1" Type="http://schemas.openxmlformats.org/officeDocument/2006/relationships/slideLayout" Target="../slideLayouts/slideLayout2.xml"/><Relationship Id="rId6" Type="http://schemas.openxmlformats.org/officeDocument/2006/relationships/hyperlink" Target="https://www.tandfonline.com/doi/full/10.1080/03004430.2015.1095187" TargetMode="External"/><Relationship Id="rId5" Type="http://schemas.openxmlformats.org/officeDocument/2006/relationships/hyperlink" Target="https://www.ast.org/pdf/308.pdf" TargetMode="External"/><Relationship Id="rId4" Type="http://schemas.openxmlformats.org/officeDocument/2006/relationships/hyperlink" Target="https://www.youtube.com/watch?v=m_5u8-QSh6A"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andfonline-com.ezproxy.uwtsd.ac.uk/doi/full/10.1080/09575146.2019.1668355" TargetMode="External"/><Relationship Id="rId2" Type="http://schemas.openxmlformats.org/officeDocument/2006/relationships/hyperlink" Target="https://www.simplypsychology.org/maslow.html" TargetMode="External"/><Relationship Id="rId1" Type="http://schemas.openxmlformats.org/officeDocument/2006/relationships/slideLayout" Target="../slideLayouts/slideLayout2.xml"/><Relationship Id="rId5" Type="http://schemas.openxmlformats.org/officeDocument/2006/relationships/hyperlink" Target="https://www.worksatplay.com.au/" TargetMode="External"/><Relationship Id="rId4" Type="http://schemas.openxmlformats.org/officeDocument/2006/relationships/hyperlink" Target="https://www.hanen.org/Helpful-Info/Articles/Literacy-in-the-Early-Years--What-Children-Need-to.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B28EC6A1-D299-4AFF-AD16-9ADC9A31F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2899" y="576263"/>
            <a:ext cx="3922908" cy="2967606"/>
          </a:xfrm>
        </p:spPr>
        <p:txBody>
          <a:bodyPr anchor="b">
            <a:normAutofit/>
          </a:bodyPr>
          <a:lstStyle/>
          <a:p>
            <a:pPr algn="l"/>
            <a:r>
              <a:rPr lang="cy-GB" sz="4100" b="1">
                <a:cs typeface="Calibri Light"/>
              </a:rPr>
              <a:t>Gofalu am babanod yn ystod yr 1000 diwrnod cyntaf</a:t>
            </a:r>
            <a:r>
              <a:rPr lang="en-US" sz="4100" b="1">
                <a:cs typeface="Calibri Light"/>
              </a:rPr>
              <a:t> </a:t>
            </a:r>
            <a:endParaRPr lang="en-US" sz="4100" b="1"/>
          </a:p>
        </p:txBody>
      </p:sp>
      <p:sp>
        <p:nvSpPr>
          <p:cNvPr id="3" name="Subtitle 2"/>
          <p:cNvSpPr>
            <a:spLocks noGrp="1"/>
          </p:cNvSpPr>
          <p:nvPr>
            <p:ph type="subTitle" idx="1"/>
          </p:nvPr>
        </p:nvSpPr>
        <p:spPr>
          <a:xfrm>
            <a:off x="422899" y="3764975"/>
            <a:ext cx="3922908" cy="2192683"/>
          </a:xfrm>
        </p:spPr>
        <p:txBody>
          <a:bodyPr vert="horz" lIns="91440" tIns="45720" rIns="91440" bIns="45720" rtlCol="0" anchor="t">
            <a:normAutofit/>
          </a:bodyPr>
          <a:lstStyle/>
          <a:p>
            <a:pPr algn="l"/>
            <a:r>
              <a:rPr lang="cy-GB"/>
              <a:t>Llyfr </a:t>
            </a:r>
            <a:r>
              <a:rPr lang="cy-GB" err="1"/>
              <a:t>Llofion</a:t>
            </a:r>
            <a:r>
              <a:rPr lang="cy-GB"/>
              <a:t> Digidol </a:t>
            </a:r>
          </a:p>
        </p:txBody>
      </p:sp>
      <p:pic>
        <p:nvPicPr>
          <p:cNvPr id="4" name="Picture 3" descr="A screenshot of a computer&#10;&#10;Description automatically generated">
            <a:extLst>
              <a:ext uri="{FF2B5EF4-FFF2-40B4-BE49-F238E27FC236}">
                <a16:creationId xmlns:a16="http://schemas.microsoft.com/office/drawing/2014/main" id="{8F2C523B-F088-24D0-5E31-B2FFD617E599}"/>
              </a:ext>
            </a:extLst>
          </p:cNvPr>
          <p:cNvPicPr>
            <a:picLocks noChangeAspect="1"/>
          </p:cNvPicPr>
          <p:nvPr/>
        </p:nvPicPr>
        <p:blipFill rotWithShape="1">
          <a:blip r:embed="rId2"/>
          <a:srcRect l="14177" t="21172" r="56744" b="39813"/>
          <a:stretch/>
        </p:blipFill>
        <p:spPr>
          <a:xfrm>
            <a:off x="4730631" y="699894"/>
            <a:ext cx="6899909" cy="4860206"/>
          </a:xfrm>
          <a:prstGeom prst="rect">
            <a:avLst/>
          </a:prstGeom>
        </p:spPr>
      </p:pic>
      <p:sp>
        <p:nvSpPr>
          <p:cNvPr id="15" name="Rectangle 14">
            <a:extLst>
              <a:ext uri="{FF2B5EF4-FFF2-40B4-BE49-F238E27FC236}">
                <a16:creationId xmlns:a16="http://schemas.microsoft.com/office/drawing/2014/main" id="{285EE6CD-C61E-4F22-9787-1ADF1D3EB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3126" y="699894"/>
            <a:ext cx="698873" cy="546669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chemeClr val="accent5"/>
              </a:solidFill>
              <a:effectLst/>
              <a:uFillTx/>
              <a:latin typeface="Helvetica Neue Medium"/>
              <a:ea typeface="Helvetica Neue Medium"/>
              <a:cs typeface="Helvetica Neue Medium"/>
              <a:sym typeface="Helvetica Neue Medium"/>
            </a:endParaRPr>
          </a:p>
        </p:txBody>
      </p:sp>
      <p:cxnSp>
        <p:nvCxnSpPr>
          <p:cNvPr id="17" name="Straight Connector 16">
            <a:extLst>
              <a:ext uri="{FF2B5EF4-FFF2-40B4-BE49-F238E27FC236}">
                <a16:creationId xmlns:a16="http://schemas.microsoft.com/office/drawing/2014/main" id="{D060C424-AE6E-4E63-BB6C-303952196E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418FE9"/>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3A5461B-0FE0-4F7B-B087-D898AA1536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418FE9"/>
            </a:solidFill>
            <a:prstDash val="dash"/>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0803661-EE29-ECCA-C1FF-A3A10183C036}"/>
              </a:ext>
            </a:extLst>
          </p:cNvPr>
          <p:cNvSpPr txBox="1"/>
          <p:nvPr/>
        </p:nvSpPr>
        <p:spPr>
          <a:xfrm>
            <a:off x="4728147" y="5521377"/>
            <a:ext cx="62958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Stein dim </a:t>
            </a:r>
            <a:r>
              <a:rPr lang="en-US" err="1"/>
              <a:t>dyddiad</a:t>
            </a:r>
            <a:r>
              <a:rPr lang="en-US" dirty="0"/>
              <a:t>)</a:t>
            </a:r>
          </a:p>
        </p:txBody>
      </p:sp>
      <p:sp>
        <p:nvSpPr>
          <p:cNvPr id="6" name="TextBox 5">
            <a:extLst>
              <a:ext uri="{FF2B5EF4-FFF2-40B4-BE49-F238E27FC236}">
                <a16:creationId xmlns:a16="http://schemas.microsoft.com/office/drawing/2014/main" id="{9B5FA02F-77AB-9BEA-C69B-146AE7C5930D}"/>
              </a:ext>
            </a:extLst>
          </p:cNvPr>
          <p:cNvSpPr txBox="1"/>
          <p:nvPr/>
        </p:nvSpPr>
        <p:spPr>
          <a:xfrm>
            <a:off x="11492552" y="0"/>
            <a:ext cx="961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2300279</a:t>
            </a:r>
          </a:p>
          <a:p>
            <a:r>
              <a:rPr lang="en-US" sz="1200" dirty="0"/>
              <a:t>ECEY4005</a:t>
            </a:r>
          </a:p>
          <a:p>
            <a:r>
              <a:rPr lang="en-US" sz="1200"/>
              <a:t>3,148gair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1D93A-1172-9533-BC2F-7011AC82FAAA}"/>
              </a:ext>
            </a:extLst>
          </p:cNvPr>
          <p:cNvSpPr>
            <a:spLocks noGrp="1"/>
          </p:cNvSpPr>
          <p:nvPr>
            <p:ph type="title"/>
          </p:nvPr>
        </p:nvSpPr>
        <p:spPr/>
        <p:txBody>
          <a:bodyPr/>
          <a:lstStyle/>
          <a:p>
            <a:r>
              <a:rPr lang="en-US"/>
              <a:t>Beth </a:t>
            </a:r>
            <a:r>
              <a:rPr lang="en-US" err="1"/>
              <a:t>yw'r</a:t>
            </a:r>
            <a:r>
              <a:rPr lang="en-US"/>
              <a:t> 1000 </a:t>
            </a:r>
            <a:r>
              <a:rPr lang="en-US" err="1"/>
              <a:t>diwrnod</a:t>
            </a:r>
            <a:r>
              <a:rPr lang="en-US"/>
              <a:t> </a:t>
            </a:r>
            <a:r>
              <a:rPr lang="en-US" err="1"/>
              <a:t>cyntaf</a:t>
            </a:r>
            <a:r>
              <a:rPr lang="en-US"/>
              <a:t> </a:t>
            </a:r>
          </a:p>
        </p:txBody>
      </p:sp>
      <p:sp>
        <p:nvSpPr>
          <p:cNvPr id="3" name="Content Placeholder 2">
            <a:extLst>
              <a:ext uri="{FF2B5EF4-FFF2-40B4-BE49-F238E27FC236}">
                <a16:creationId xmlns:a16="http://schemas.microsoft.com/office/drawing/2014/main" id="{D4DFC5F4-057D-04CC-C4AC-AAB31A1A5D50}"/>
              </a:ext>
            </a:extLst>
          </p:cNvPr>
          <p:cNvSpPr>
            <a:spLocks noGrp="1"/>
          </p:cNvSpPr>
          <p:nvPr>
            <p:ph idx="1"/>
          </p:nvPr>
        </p:nvSpPr>
        <p:spPr>
          <a:xfrm>
            <a:off x="420624" y="1825625"/>
            <a:ext cx="11072883" cy="4206383"/>
          </a:xfrm>
        </p:spPr>
        <p:txBody>
          <a:bodyPr vert="horz" lIns="91440" tIns="45720" rIns="91440" bIns="45720" rtlCol="0" anchor="t">
            <a:normAutofit fontScale="92500" lnSpcReduction="10000"/>
          </a:bodyPr>
          <a:lstStyle/>
          <a:p>
            <a:pPr marL="0" indent="0">
              <a:lnSpc>
                <a:spcPct val="150000"/>
              </a:lnSpc>
              <a:buNone/>
            </a:pPr>
            <a:r>
              <a:rPr lang="cy-GB" sz="1200">
                <a:latin typeface="Calibri"/>
                <a:ea typeface="+mn-lt"/>
                <a:cs typeface="+mn-lt"/>
              </a:rPr>
              <a:t>Sonia Pilcher (2002) taw mae ymennydd baban gyda'r gallu i ddysgu siarad. Ymhelet hyn drwy sôn bod  y 'llais babi' mae oedolion yn defnyddio wrth gyfathrebu gyda babanod yn eu cadw mewn diddordeb ac mae'r sgiliau ieithyddol mae plant yn dysgu yn ystod yr 1000 diwrnod cyntaf yn cysylltu gyda datblygiad niwrolegol.</a:t>
            </a:r>
            <a:endParaRPr lang="cy-GB" sz="1200">
              <a:latin typeface="Calibri"/>
              <a:cs typeface="Calibri"/>
            </a:endParaRPr>
          </a:p>
          <a:p>
            <a:pPr marL="0" indent="0">
              <a:lnSpc>
                <a:spcPct val="160000"/>
              </a:lnSpc>
              <a:buNone/>
            </a:pPr>
            <a:r>
              <a:rPr lang="cy-GB" sz="1200">
                <a:latin typeface="Calibri"/>
                <a:ea typeface="+mn-lt"/>
                <a:cs typeface="+mn-lt"/>
              </a:rPr>
              <a:t>Mae'r 1000 diwrnod cyntaf yn gyfnod o feichiogrwydd i ddwy flwydd oed. Hawlia Healtheotic (2021) fod cyfnod yr 1000 diwrnod cyntaf yw'r cyfnod ble mae datblygiad ymennydd, corff ar stem imiwnedd yn digwydd y mwyaf. Yn ogystal mae datblygiadau'r mwyaf ymennydd yn cymryd lle yn ystod yr 1000 diwrnod cyntaf, felly dengys phwysigrwydd yr 1000 diwrnod cyntaf i fywyd y plentyn. Dengys fideo Healtheotic (2021)am bwysigrwydd yr 1000 diwrnod cyntaf i'r plentyn.</a:t>
            </a:r>
            <a:r>
              <a:rPr lang="cy-GB" sz="1200">
                <a:latin typeface="Calibri"/>
                <a:cs typeface="Calibri"/>
              </a:rPr>
              <a:t> </a:t>
            </a:r>
            <a:r>
              <a:rPr lang="cy-GB" sz="1200">
                <a:latin typeface="Calibri"/>
                <a:ea typeface="+mn-lt"/>
                <a:cs typeface="+mn-lt"/>
                <a:hlinkClick r:id="rId2"/>
              </a:rPr>
              <a:t>The First 1000 Days: The Secret to Lifelong Health? (youtube.com)</a:t>
            </a:r>
            <a:r>
              <a:rPr lang="cy-GB" sz="1200">
                <a:latin typeface="Calibri"/>
                <a:ea typeface="+mn-lt"/>
                <a:cs typeface="+mn-lt"/>
              </a:rPr>
              <a:t> </a:t>
            </a:r>
            <a:endParaRPr lang="cy-GB" sz="1200">
              <a:latin typeface="Calibri"/>
            </a:endParaRPr>
          </a:p>
          <a:p>
            <a:pPr marL="0" indent="0">
              <a:lnSpc>
                <a:spcPct val="150000"/>
              </a:lnSpc>
              <a:buNone/>
            </a:pPr>
            <a:endParaRPr lang="cy-GB" sz="1200" dirty="0"/>
          </a:p>
          <a:p>
            <a:pPr>
              <a:buNone/>
            </a:pPr>
            <a:r>
              <a:rPr lang="cy-GB" sz="1200">
                <a:ea typeface="+mn-lt"/>
                <a:cs typeface="+mn-lt"/>
              </a:rPr>
              <a:t>Dengys y llun isod, pwysigrwydd datblygiad plentyn yn ystod yr 1000 diwrnod cyntaf oherwydd mae </a:t>
            </a:r>
            <a:endParaRPr lang="cy-GB" sz="1200"/>
          </a:p>
          <a:p>
            <a:pPr>
              <a:buNone/>
            </a:pPr>
            <a:endParaRPr lang="cy-GB" sz="1200" dirty="0"/>
          </a:p>
          <a:p>
            <a:pPr>
              <a:buNone/>
            </a:pPr>
            <a:r>
              <a:rPr lang="cy-GB" sz="1200">
                <a:ea typeface="+mn-lt"/>
                <a:cs typeface="+mn-lt"/>
              </a:rPr>
              <a:t>plentyn yn newid llawer yn ystod yr 1000 diwrnod, felly mae'n bwysig i oedolion cael y cydbwysedd yn </a:t>
            </a:r>
            <a:endParaRPr lang="cy-GB" sz="1200" dirty="0"/>
          </a:p>
          <a:p>
            <a:pPr>
              <a:buNone/>
            </a:pPr>
            <a:endParaRPr lang="cy-GB" sz="1200" dirty="0"/>
          </a:p>
          <a:p>
            <a:pPr marL="0" indent="0">
              <a:lnSpc>
                <a:spcPct val="150000"/>
              </a:lnSpc>
              <a:buNone/>
            </a:pPr>
            <a:r>
              <a:rPr lang="cy-GB" sz="1200">
                <a:ea typeface="+mn-lt"/>
                <a:cs typeface="+mn-lt"/>
              </a:rPr>
              <a:t>gywir er mwyn sicrhau ei bod datblygu'r  gorau. </a:t>
            </a:r>
            <a:endParaRPr lang="cy-GB" sz="1200" dirty="0"/>
          </a:p>
          <a:p>
            <a:pPr marL="0" indent="0">
              <a:lnSpc>
                <a:spcPct val="150000"/>
              </a:lnSpc>
              <a:buNone/>
            </a:pPr>
            <a:endParaRPr lang="cy-GB" sz="1200"/>
          </a:p>
          <a:p>
            <a:pPr marL="0" indent="0">
              <a:lnSpc>
                <a:spcPct val="150000"/>
              </a:lnSpc>
              <a:buNone/>
            </a:pPr>
            <a:r>
              <a:rPr lang="cy-GB" sz="1200" dirty="0"/>
              <a:t>       </a:t>
            </a:r>
          </a:p>
          <a:p>
            <a:pPr marL="0" indent="0">
              <a:lnSpc>
                <a:spcPct val="150000"/>
              </a:lnSpc>
              <a:buNone/>
            </a:pPr>
            <a:endParaRPr lang="cy-GB" sz="1200"/>
          </a:p>
        </p:txBody>
      </p:sp>
      <p:sp>
        <p:nvSpPr>
          <p:cNvPr id="4" name="Date Placeholder 3">
            <a:extLst>
              <a:ext uri="{FF2B5EF4-FFF2-40B4-BE49-F238E27FC236}">
                <a16:creationId xmlns:a16="http://schemas.microsoft.com/office/drawing/2014/main" id="{A316778F-BF03-B97D-DC41-6015AB311516}"/>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pic>
        <p:nvPicPr>
          <p:cNvPr id="9" name="Picture 8" descr="A baby growth chart with numbers&#10;&#10;Description automatically generated">
            <a:extLst>
              <a:ext uri="{FF2B5EF4-FFF2-40B4-BE49-F238E27FC236}">
                <a16:creationId xmlns:a16="http://schemas.microsoft.com/office/drawing/2014/main" id="{3FA8C9FC-FA4C-BEDF-EA07-8DE523AE65B9}"/>
              </a:ext>
            </a:extLst>
          </p:cNvPr>
          <p:cNvPicPr>
            <a:picLocks noChangeAspect="1"/>
          </p:cNvPicPr>
          <p:nvPr/>
        </p:nvPicPr>
        <p:blipFill>
          <a:blip r:embed="rId3"/>
          <a:stretch>
            <a:fillRect/>
          </a:stretch>
        </p:blipFill>
        <p:spPr>
          <a:xfrm>
            <a:off x="7571735" y="4387083"/>
            <a:ext cx="3729221" cy="1707204"/>
          </a:xfrm>
          <a:prstGeom prst="rect">
            <a:avLst/>
          </a:prstGeom>
        </p:spPr>
      </p:pic>
      <p:sp>
        <p:nvSpPr>
          <p:cNvPr id="8" name="TextBox 7">
            <a:extLst>
              <a:ext uri="{FF2B5EF4-FFF2-40B4-BE49-F238E27FC236}">
                <a16:creationId xmlns:a16="http://schemas.microsoft.com/office/drawing/2014/main" id="{321AD950-7E05-8A9F-6A0E-9EE53D70CE08}"/>
              </a:ext>
            </a:extLst>
          </p:cNvPr>
          <p:cNvSpPr txBox="1"/>
          <p:nvPr/>
        </p:nvSpPr>
        <p:spPr>
          <a:xfrm>
            <a:off x="7915274" y="3814762"/>
            <a:ext cx="31575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a:solidFill>
                  <a:srgbClr val="5E5E5E"/>
                </a:solidFill>
                <a:ea typeface="+mn-lt"/>
                <a:cs typeface="+mn-lt"/>
              </a:rPr>
              <a:t>    (Ffynhonnell: Idsmed, 2019)</a:t>
            </a:r>
            <a:endParaRPr lang="en-US" sz="1200">
              <a:solidFill>
                <a:srgbClr val="5E5E5E"/>
              </a:solidFill>
              <a:ea typeface="+mn-lt"/>
              <a:cs typeface="+mn-lt"/>
            </a:endParaRPr>
          </a:p>
          <a:p>
            <a:pPr algn="l"/>
            <a:endParaRPr lang="en-US" dirty="0"/>
          </a:p>
        </p:txBody>
      </p:sp>
    </p:spTree>
    <p:extLst>
      <p:ext uri="{BB962C8B-B14F-4D97-AF65-F5344CB8AC3E}">
        <p14:creationId xmlns:p14="http://schemas.microsoft.com/office/powerpoint/2010/main" val="32565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4E8A-ABDB-1CD7-AB38-B21073F5F00E}"/>
              </a:ext>
            </a:extLst>
          </p:cNvPr>
          <p:cNvSpPr>
            <a:spLocks noGrp="1"/>
          </p:cNvSpPr>
          <p:nvPr>
            <p:ph type="title"/>
          </p:nvPr>
        </p:nvSpPr>
        <p:spPr/>
        <p:txBody>
          <a:bodyPr/>
          <a:lstStyle/>
          <a:p>
            <a:r>
              <a:rPr lang="cy-GB"/>
              <a:t>Beth yw'r 1000 diwrnod cyntaf </a:t>
            </a:r>
          </a:p>
        </p:txBody>
      </p:sp>
      <p:sp>
        <p:nvSpPr>
          <p:cNvPr id="3" name="Content Placeholder 2">
            <a:extLst>
              <a:ext uri="{FF2B5EF4-FFF2-40B4-BE49-F238E27FC236}">
                <a16:creationId xmlns:a16="http://schemas.microsoft.com/office/drawing/2014/main" id="{E5CA01B0-7195-5ACB-C1A5-2D132D6534C6}"/>
              </a:ext>
            </a:extLst>
          </p:cNvPr>
          <p:cNvSpPr>
            <a:spLocks noGrp="1"/>
          </p:cNvSpPr>
          <p:nvPr>
            <p:ph idx="1"/>
          </p:nvPr>
        </p:nvSpPr>
        <p:spPr/>
        <p:txBody>
          <a:bodyPr vert="horz" lIns="91440" tIns="45720" rIns="91440" bIns="45720" rtlCol="0" anchor="t">
            <a:normAutofit fontScale="25000" lnSpcReduction="20000"/>
          </a:bodyPr>
          <a:lstStyle/>
          <a:p>
            <a:pPr marL="0" indent="0">
              <a:buNone/>
            </a:pPr>
            <a:r>
              <a:rPr lang="cy-GB" sz="4400">
                <a:ea typeface="+mn-lt"/>
                <a:cs typeface="+mn-lt"/>
              </a:rPr>
              <a:t>      Dechreua'r 1000 diwrnod cyntaf cyn genedigaeth babi. Yn </a:t>
            </a:r>
            <a:r>
              <a:rPr lang="cy-GB" sz="4400" dirty="0">
                <a:ea typeface="+mn-lt"/>
                <a:cs typeface="+mn-lt"/>
              </a:rPr>
              <a:t>ystod feichiog Mam, mae'r babi yn dechrau datblygu, felly mae'r amser yn bwysig cyn ei genedigaeth. </a:t>
            </a:r>
            <a:endParaRPr lang="en-US"/>
          </a:p>
          <a:p>
            <a:pPr marL="0" indent="0">
              <a:lnSpc>
                <a:spcPct val="170000"/>
              </a:lnSpc>
              <a:buNone/>
            </a:pPr>
            <a:r>
              <a:rPr lang="cy-GB" sz="4400">
                <a:latin typeface="Calibri"/>
                <a:ea typeface="+mn-lt"/>
                <a:cs typeface="+mn-lt"/>
              </a:rPr>
              <a:t>Dywed Bust (2020) taw cytuna nifer o weithwyr iechyd bod yr 1000 diwrnod cyntaf babi yn hanfodol ac yw'r sylfaen am ei ddatblygiad. Cyn I'r babi cael ei eni mae angen i'r fam sicrhau ei fod yn cymryd ddigon o faeth er mwyn cefnogi ei fabi yn syth. Mae tyfid a datblygiad yn digwydd llawer yn gyflymach yn ystod y cyfnod hwn drwy'r holl fywyd dynol, sydd yn gwneud yr 1000 diwrnod cyntaf yn amser bregus iawn am ddiffyg maeth ddigwydd. Mae Maeth cryf y fam ar babi yn ystod y 1000 diwrnod cyntaf wedi dangos cysylltiad gyda datblygiad corfforol, yr ymennydd, yn yr hirdymor. Mae ysgogiad gwybyddol yn ystod y 1000 diwrnod cyntaf wedi cael ei gysylltu gyda datblygiad ieithyddol, iechyd meddwl a sgiliau mathemateg. Ymhelet trwy ddweud taw yn ystod y 1000 diwrnod cyntaf, mae'r babi yn ymddiried mewn Mam llawer.</a:t>
            </a:r>
            <a:endParaRPr lang="cy-GB">
              <a:latin typeface="Calibri"/>
            </a:endParaRPr>
          </a:p>
          <a:p>
            <a:pPr marL="0" indent="0">
              <a:lnSpc>
                <a:spcPct val="170000"/>
              </a:lnSpc>
              <a:buNone/>
            </a:pPr>
            <a:r>
              <a:rPr lang="cy-GB" sz="4400">
                <a:latin typeface="Calibri"/>
                <a:ea typeface="+mn-lt"/>
                <a:cs typeface="+mn-lt"/>
              </a:rPr>
              <a:t>Pwysleisia nifer o erthyglau'r pwysigrwydd o faeth cryf yn ystod y 1000 diwrnod cyntaf, i Fam a'r fabi. Dywed Pem (2015) bod yr 1000 diwrnod cyntaf  yn cael ei adnabod fel y cyfnod pwysicaf yn ystod datblygiad plentyn. Dengys datblygiad cynnar iachus i gynnwys datblygiad corfforol, cymdeithasol ac emosiynol. Beth sydd yn digwydd yn ddiwrnodau cynnar y plentyn yn cael effaith mawr ar ddatblygiad y plentyn yn hwyrach.  Yn ogystal mae gofal oedolion ynn ffactor hynod o bwysig yn y 1000 diwrnod cyntaf. </a:t>
            </a:r>
            <a:endParaRPr lang="cy-GB"/>
          </a:p>
          <a:p>
            <a:pPr marL="0" indent="0">
              <a:lnSpc>
                <a:spcPct val="170000"/>
              </a:lnSpc>
              <a:buNone/>
            </a:pPr>
            <a:r>
              <a:rPr lang="cy-GB" sz="4400">
                <a:latin typeface="Calibri"/>
                <a:ea typeface="+mn-lt"/>
                <a:cs typeface="+mn-lt"/>
              </a:rPr>
              <a:t>Mae mwyafrif o ddatblygiad ymennyd dynol yn digwydd cyn i blentyn droi yn 3. Dengys hyn pam mae'r 1000 diwrnod gyntaf mor bwysig â pham mae angen sicrhau ein bod yn gofalu am fabanod yn ystod yr 1000 diwrnod cyntaf i'r safon gorau. Mae digwyddiadau yn fywyd cynnar, megis plentyn ddim yn cael y maeth cywir a straen  gwenwynig yn gallu meddwl effaith negyddol ar yr ymennydd ac o ganlyniad effeithiau hirdymor. Mae datblygiad yr ymennydd yn fregus yn ystod yr 1000 diwrnod cyntaf, felly mae'n hanfodol i sicrhau'r maeth cywir i fabanod yn ystod yr 1000 diwrnod cyntaf</a:t>
            </a:r>
            <a:r>
              <a:rPr lang="cy-GB" sz="4400">
                <a:latin typeface="Calibri"/>
                <a:ea typeface="+mn-lt"/>
                <a:cs typeface="Calibri"/>
              </a:rPr>
              <a:t>.</a:t>
            </a:r>
            <a:r>
              <a:rPr lang="cy-GB" sz="4400" dirty="0">
                <a:latin typeface="Calibri"/>
                <a:ea typeface="+mn-lt"/>
                <a:cs typeface="Calibri"/>
              </a:rPr>
              <a:t> </a:t>
            </a:r>
            <a:r>
              <a:rPr lang="cy-GB" sz="4400">
                <a:latin typeface="Calibri"/>
                <a:cs typeface="Calibri"/>
              </a:rPr>
              <a:t>( </a:t>
            </a:r>
            <a:r>
              <a:rPr lang="cy-GB" sz="4400" dirty="0">
                <a:latin typeface="Calibri"/>
                <a:ea typeface="+mn-lt"/>
                <a:cs typeface="+mn-lt"/>
                <a:hlinkClick r:id="rId2"/>
              </a:rPr>
              <a:t>The Role of Nutrition in Brain Development: The Golden Opportunity of the “First 1000 Days” - The Journal of Pediatrics (jpeds.com</a:t>
            </a:r>
            <a:endParaRPr lang="cy-GB" sz="4400">
              <a:latin typeface="Calibri"/>
              <a:ea typeface="+mn-lt"/>
              <a:cs typeface="+mn-lt"/>
            </a:endParaRPr>
          </a:p>
          <a:p>
            <a:pPr marL="0" indent="0">
              <a:lnSpc>
                <a:spcPct val="170000"/>
              </a:lnSpc>
              <a:buNone/>
            </a:pPr>
            <a:r>
              <a:rPr lang="cy-GB" sz="4400">
                <a:latin typeface="Calibri"/>
                <a:ea typeface="+mn-lt"/>
                <a:cs typeface="+mn-lt"/>
              </a:rPr>
              <a:t>                                                                                                                                                                                                                                                        ( Ffynhonnell: Cusik, 2016)</a:t>
            </a:r>
          </a:p>
          <a:p>
            <a:pPr marL="0" indent="0">
              <a:lnSpc>
                <a:spcPct val="170000"/>
              </a:lnSpc>
              <a:buNone/>
            </a:pPr>
            <a:endParaRPr lang="cy-GB" sz="1100"/>
          </a:p>
          <a:p>
            <a:pPr marL="0" indent="0">
              <a:lnSpc>
                <a:spcPct val="150000"/>
              </a:lnSpc>
              <a:buNone/>
            </a:pPr>
            <a:endParaRPr lang="cy-GB" sz="1100"/>
          </a:p>
          <a:p>
            <a:pPr marL="0" indent="0">
              <a:buNone/>
            </a:pPr>
            <a:endParaRPr lang="cy-GB" sz="1100"/>
          </a:p>
          <a:p>
            <a:pPr marL="0" indent="0">
              <a:buNone/>
            </a:pPr>
            <a:endParaRPr lang="cy-GB" sz="1100"/>
          </a:p>
          <a:p>
            <a:pPr marL="0" indent="0">
              <a:buNone/>
            </a:pPr>
            <a:endParaRPr lang="cy-GB" sz="1100"/>
          </a:p>
          <a:p>
            <a:pPr marL="0" indent="0">
              <a:buNone/>
            </a:pPr>
            <a:endParaRPr lang="cy-GB" sz="1100"/>
          </a:p>
          <a:p>
            <a:pPr marL="0" indent="0">
              <a:buNone/>
            </a:pPr>
            <a:endParaRPr lang="cy-GB" sz="1100"/>
          </a:p>
          <a:p>
            <a:pPr marL="0" indent="0">
              <a:buNone/>
            </a:pPr>
            <a:endParaRPr lang="cy-GB" sz="1100"/>
          </a:p>
          <a:p>
            <a:pPr marL="0" indent="0">
              <a:buNone/>
            </a:pPr>
            <a:r>
              <a:rPr lang="cy-GB" sz="1100" dirty="0"/>
              <a:t>( y llun ) V</a:t>
            </a:r>
            <a:r>
              <a:rPr lang="cy-GB" sz="1100" dirty="0">
                <a:ea typeface="+mn-lt"/>
                <a:cs typeface="+mn-lt"/>
                <a:hlinkClick r:id="rId3"/>
              </a:rPr>
              <a:t>Nutrition in First 1000 Days of Life | Why the First 1000 Days of Life are Important for Your Baby ? - YouTube</a:t>
            </a:r>
            <a:endParaRPr lang="cy-GB" sz="1100" dirty="0"/>
          </a:p>
          <a:p>
            <a:pPr marL="0" indent="0">
              <a:buNone/>
            </a:pPr>
            <a:endParaRPr lang="cy-GB" sz="1100"/>
          </a:p>
          <a:p>
            <a:pPr marL="0" indent="0">
              <a:buNone/>
            </a:pPr>
            <a:endParaRPr lang="cy-GB" sz="1100"/>
          </a:p>
        </p:txBody>
      </p:sp>
      <p:sp>
        <p:nvSpPr>
          <p:cNvPr id="4" name="Date Placeholder 3">
            <a:extLst>
              <a:ext uri="{FF2B5EF4-FFF2-40B4-BE49-F238E27FC236}">
                <a16:creationId xmlns:a16="http://schemas.microsoft.com/office/drawing/2014/main" id="{414CE5A3-6DE8-0230-12FA-3EE2EC2BF2A4}"/>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5" name="Footer Placeholder 4">
            <a:extLst>
              <a:ext uri="{FF2B5EF4-FFF2-40B4-BE49-F238E27FC236}">
                <a16:creationId xmlns:a16="http://schemas.microsoft.com/office/drawing/2014/main" id="{5B1EEA02-6B5C-70CF-96CE-9B0107090B87}"/>
              </a:ext>
            </a:extLst>
          </p:cNvPr>
          <p:cNvSpPr>
            <a:spLocks noGrp="1"/>
          </p:cNvSpPr>
          <p:nvPr>
            <p:ph type="ftr" sz="quarter" idx="11"/>
          </p:nvPr>
        </p:nvSpPr>
        <p:spPr/>
        <p:txBody>
          <a:bodyPr/>
          <a:lstStyle/>
          <a:p>
            <a:r>
              <a:rPr lang="en-US"/>
              <a:t>ECEY 4005 </a:t>
            </a:r>
          </a:p>
        </p:txBody>
      </p:sp>
      <p:pic>
        <p:nvPicPr>
          <p:cNvPr id="7" name="Picture 6" descr="A screenshot of a computer&#10;&#10;Description automatically generated">
            <a:extLst>
              <a:ext uri="{FF2B5EF4-FFF2-40B4-BE49-F238E27FC236}">
                <a16:creationId xmlns:a16="http://schemas.microsoft.com/office/drawing/2014/main" id="{AD86464A-E52F-037B-1217-311EBF61BA30}"/>
              </a:ext>
            </a:extLst>
          </p:cNvPr>
          <p:cNvPicPr>
            <a:picLocks noChangeAspect="1"/>
          </p:cNvPicPr>
          <p:nvPr/>
        </p:nvPicPr>
        <p:blipFill rotWithShape="1">
          <a:blip r:embed="rId4"/>
          <a:srcRect l="9903" t="21186" r="54023" b="41186"/>
          <a:stretch/>
        </p:blipFill>
        <p:spPr>
          <a:xfrm>
            <a:off x="10007918" y="5759671"/>
            <a:ext cx="2041089" cy="1103103"/>
          </a:xfrm>
          <a:prstGeom prst="rect">
            <a:avLst/>
          </a:prstGeom>
        </p:spPr>
      </p:pic>
    </p:spTree>
    <p:extLst>
      <p:ext uri="{BB962C8B-B14F-4D97-AF65-F5344CB8AC3E}">
        <p14:creationId xmlns:p14="http://schemas.microsoft.com/office/powerpoint/2010/main" val="352547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6A45-3583-73FB-B646-43F73040602C}"/>
              </a:ext>
            </a:extLst>
          </p:cNvPr>
          <p:cNvSpPr>
            <a:spLocks noGrp="1"/>
          </p:cNvSpPr>
          <p:nvPr>
            <p:ph type="title"/>
          </p:nvPr>
        </p:nvSpPr>
        <p:spPr/>
        <p:txBody>
          <a:bodyPr/>
          <a:lstStyle/>
          <a:p>
            <a:r>
              <a:rPr lang="cy-GB"/>
              <a:t>Cyfrifoldebau gofalu</a:t>
            </a:r>
          </a:p>
        </p:txBody>
      </p:sp>
      <p:sp>
        <p:nvSpPr>
          <p:cNvPr id="3" name="Content Placeholder 2">
            <a:extLst>
              <a:ext uri="{FF2B5EF4-FFF2-40B4-BE49-F238E27FC236}">
                <a16:creationId xmlns:a16="http://schemas.microsoft.com/office/drawing/2014/main" id="{41753AA3-FF86-3749-3F60-1D1C9593922E}"/>
              </a:ext>
            </a:extLst>
          </p:cNvPr>
          <p:cNvSpPr>
            <a:spLocks noGrp="1"/>
          </p:cNvSpPr>
          <p:nvPr>
            <p:ph idx="1"/>
          </p:nvPr>
        </p:nvSpPr>
        <p:spPr>
          <a:xfrm>
            <a:off x="-181" y="1279715"/>
            <a:ext cx="12187449" cy="5593904"/>
          </a:xfrm>
        </p:spPr>
        <p:txBody>
          <a:bodyPr vert="horz" lIns="91440" tIns="45720" rIns="91440" bIns="45720" rtlCol="0" anchor="t">
            <a:normAutofit/>
          </a:bodyPr>
          <a:lstStyle/>
          <a:p>
            <a:pPr marL="0" indent="0">
              <a:lnSpc>
                <a:spcPct val="150000"/>
              </a:lnSpc>
              <a:buNone/>
            </a:pPr>
            <a:r>
              <a:rPr lang="cy-GB" sz="1200">
                <a:ea typeface="+mn-lt"/>
                <a:cs typeface="+mn-lt"/>
              </a:rPr>
              <a:t>Mae gan rieni ac ymarferwyr blynyddoedd cynnar cyfrifoldeb gofalu dros fabanod yn ystod yr 1000 diwrnod cyntaf ac ymhellach. Mae serfio a dychwelyd yn effeithiol iawn sonia Harvard ( 2023) taw pryd mae babi yn crio neu yn ceisio cyfathrebu gyda'r oedolyn mewn unrhyw ffordd ac mae'r oedolyn yn ymateb. Mae hyn yn galluogi datblygiad hanfodol i fabanod yn ystod yr 1000 diwrnod cyntaf. Mae rhieni sydd yn esgeuluso yn gallu canlyniadau at effaith negyddol yn ddatblygiad y babi yn ystod ei 1000 diwrnod cyntaf ac ymhell yn ei fywyd. </a:t>
            </a:r>
            <a:endParaRPr lang="en-US"/>
          </a:p>
          <a:p>
            <a:pPr marL="0" indent="0">
              <a:lnSpc>
                <a:spcPct val="150000"/>
              </a:lnSpc>
              <a:buNone/>
            </a:pPr>
            <a:r>
              <a:rPr lang="cy-GB" sz="1200">
                <a:latin typeface="Calibri"/>
                <a:ea typeface="+mn-lt"/>
                <a:cs typeface="+mn-lt"/>
              </a:rPr>
              <a:t>Mae cyfrifoldebau gofalu gan ymarferwyr y blynyddoedd cynnar yn ystod amser y babanod yn y feithrinfa. Rhaid sicrhau fod y staff yn oedolyn galluogi. Mae'r rhinweddau sydd gan oedolyn galluogi yn rhywun sydd yn gweld y plentyn i fod yn ganolog eu gwaith, rhywun hwylusydd, arweinydd, gofalwr. Yn ogystal, ddylai oedolyn galluogi cael gwybodaeth drylwr yn faes ddatblygiad plant, gan fydd sicrhawyd hyn y datblygiad gorau yn ystod 1000 diwrnod cyntaf babi. ( Curriculum for non-maintained nurseries, 2023) .</a:t>
            </a:r>
            <a:endParaRPr lang="cy-GB"/>
          </a:p>
          <a:p>
            <a:pPr marL="0" indent="0">
              <a:lnSpc>
                <a:spcPct val="150000"/>
              </a:lnSpc>
              <a:buNone/>
            </a:pPr>
            <a:r>
              <a:rPr lang="cy-GB" sz="1200" dirty="0">
                <a:ea typeface="+mn-lt"/>
                <a:cs typeface="+mn-lt"/>
                <a:hlinkClick r:id="rId2"/>
              </a:rPr>
              <a:t>Early Years Resources: How Early Childhood Development Impacts Lifelong Health (youtube.com)</a:t>
            </a:r>
            <a:endParaRPr lang="cy-GB" dirty="0"/>
          </a:p>
          <a:p>
            <a:pPr marL="0" indent="0">
              <a:lnSpc>
                <a:spcPct val="150000"/>
              </a:lnSpc>
              <a:buNone/>
            </a:pPr>
            <a:r>
              <a:rPr lang="cy-GB" sz="1200">
                <a:ea typeface="+mn-lt"/>
                <a:cs typeface="+mn-lt"/>
              </a:rPr>
              <a:t>(Ffynhonnell: BC foster parents association, 2022)</a:t>
            </a:r>
            <a:endParaRPr lang="cy-GB" sz="1200" dirty="0">
              <a:ea typeface="+mn-lt"/>
              <a:cs typeface="+mn-lt"/>
            </a:endParaRPr>
          </a:p>
          <a:p>
            <a:pPr marL="0" indent="0">
              <a:lnSpc>
                <a:spcPct val="150000"/>
              </a:lnSpc>
              <a:buNone/>
            </a:pPr>
            <a:endParaRPr lang="cy-GB" sz="1200">
              <a:ea typeface="+mn-lt"/>
              <a:cs typeface="+mn-lt"/>
            </a:endParaRPr>
          </a:p>
          <a:p>
            <a:pPr marL="0" indent="0">
              <a:lnSpc>
                <a:spcPct val="150000"/>
              </a:lnSpc>
              <a:buNone/>
            </a:pPr>
            <a:endParaRPr lang="cy-GB" sz="1200">
              <a:ea typeface="+mn-lt"/>
              <a:cs typeface="+mn-lt"/>
            </a:endParaRPr>
          </a:p>
          <a:p>
            <a:pPr marL="0" indent="0">
              <a:lnSpc>
                <a:spcPct val="150000"/>
              </a:lnSpc>
              <a:buNone/>
            </a:pPr>
            <a:r>
              <a:rPr lang="cy-GB" sz="1200">
                <a:ea typeface="+mn-lt"/>
                <a:cs typeface="+mn-lt"/>
              </a:rPr>
              <a:t>Sonia'r fideo am bwysigrwydd gofal eithriadol ar blant yn ystod plentyndod cynnar, sydd yn dechrau yn ystod yr 1000 diwrnod cyntaf. Dywed Brifysgol Harvard (2023) bod profiadau  yn bwydo ein cyrff sydd yna yn troi i atgofion biolegol sydd yn cael effaith ar sut mae plentyn yn datblygu. </a:t>
            </a:r>
            <a:endParaRPr lang="cy-GB"/>
          </a:p>
          <a:p>
            <a:pPr marL="0" indent="0">
              <a:lnSpc>
                <a:spcPct val="150000"/>
              </a:lnSpc>
              <a:buNone/>
            </a:pPr>
            <a:r>
              <a:rPr lang="cy-GB" sz="1200">
                <a:latin typeface="Calibri"/>
                <a:ea typeface="+mn-lt"/>
                <a:cs typeface="+mn-lt"/>
              </a:rPr>
              <a:t>Os mae gan blentyn ifanc brofiad o esgeuluso, mae canlyniadau hirdymor megis problemau iechyd corfforol ac iechyd meddwl yn ogystal â phroblemau iaith wybodus a sgiliau cymdeithasol o ganlyniad.</a:t>
            </a:r>
            <a:endParaRPr lang="cy-GB">
              <a:latin typeface="Calibri"/>
            </a:endParaRPr>
          </a:p>
          <a:p>
            <a:pPr marL="0" indent="0">
              <a:lnSpc>
                <a:spcPct val="150000"/>
              </a:lnSpc>
              <a:buNone/>
            </a:pPr>
            <a:endParaRPr lang="cy-GB" sz="1200" dirty="0">
              <a:ea typeface="+mn-lt"/>
              <a:cs typeface="+mn-lt"/>
            </a:endParaRPr>
          </a:p>
          <a:p>
            <a:pPr marL="0" indent="0">
              <a:lnSpc>
                <a:spcPct val="150000"/>
              </a:lnSpc>
              <a:buNone/>
            </a:pPr>
            <a:endParaRPr lang="cy-GB" sz="1200" dirty="0"/>
          </a:p>
          <a:p>
            <a:pPr marL="0" indent="0">
              <a:lnSpc>
                <a:spcPct val="150000"/>
              </a:lnSpc>
              <a:buNone/>
            </a:pPr>
            <a:endParaRPr lang="cy-GB" sz="1200"/>
          </a:p>
          <a:p>
            <a:pPr marL="0" indent="0">
              <a:lnSpc>
                <a:spcPct val="150000"/>
              </a:lnSpc>
              <a:buNone/>
            </a:pPr>
            <a:endParaRPr lang="cy-GB" sz="1200"/>
          </a:p>
        </p:txBody>
      </p:sp>
      <p:sp>
        <p:nvSpPr>
          <p:cNvPr id="4" name="Date Placeholder 3">
            <a:extLst>
              <a:ext uri="{FF2B5EF4-FFF2-40B4-BE49-F238E27FC236}">
                <a16:creationId xmlns:a16="http://schemas.microsoft.com/office/drawing/2014/main" id="{A08D0A67-6947-940B-90A8-2509FAF1C604}"/>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5" name="Footer Placeholder 4">
            <a:extLst>
              <a:ext uri="{FF2B5EF4-FFF2-40B4-BE49-F238E27FC236}">
                <a16:creationId xmlns:a16="http://schemas.microsoft.com/office/drawing/2014/main" id="{87F80AC3-F12F-11B7-2554-E4669E5F73BE}"/>
              </a:ext>
            </a:extLst>
          </p:cNvPr>
          <p:cNvSpPr>
            <a:spLocks noGrp="1"/>
          </p:cNvSpPr>
          <p:nvPr>
            <p:ph type="ftr" sz="quarter" idx="11"/>
          </p:nvPr>
        </p:nvSpPr>
        <p:spPr>
          <a:xfrm>
            <a:off x="1043178" y="5756882"/>
            <a:ext cx="9789402" cy="1026766"/>
          </a:xfrm>
        </p:spPr>
        <p:txBody>
          <a:bodyPr/>
          <a:lstStyle/>
          <a:p>
            <a:pPr>
              <a:lnSpc>
                <a:spcPct val="150000"/>
              </a:lnSpc>
            </a:pPr>
            <a:r>
              <a:rPr lang="cy-GB" sz="1100">
                <a:latin typeface="Calibri"/>
                <a:ea typeface="+mn-lt"/>
                <a:cs typeface="+mn-lt"/>
              </a:rPr>
              <a:t>Hawlia Finnegan a  Lawton (2016) bod gan rieni  gofalwyr y cyfrifoldeb  gofalu bwysicaf ganddyn nhw sydd yn a 'r dylanwad mwyaf ar addysgu ei blant. Mae perthynas  positif rhwng rhiant a phlentyn yn datblygu hyder y plentyn i fynychu gwahanol amgylchfeydd ac ehangu ei sgiliau iaith yn ystod y 1000 diwrnod gynta</a:t>
            </a:r>
            <a:r>
              <a:rPr lang="cy-GB">
                <a:ea typeface="+mn-lt"/>
                <a:cs typeface="+mn-lt"/>
              </a:rPr>
              <a:t>f. </a:t>
            </a:r>
            <a:endParaRPr lang="en-US"/>
          </a:p>
        </p:txBody>
      </p:sp>
      <p:pic>
        <p:nvPicPr>
          <p:cNvPr id="7" name="Picture 6" descr="A person and child riding bicycles&#10;&#10;Description automatically generated">
            <a:extLst>
              <a:ext uri="{FF2B5EF4-FFF2-40B4-BE49-F238E27FC236}">
                <a16:creationId xmlns:a16="http://schemas.microsoft.com/office/drawing/2014/main" id="{B9C81152-FB7A-3BEA-C558-DD5D78B3EFEE}"/>
              </a:ext>
            </a:extLst>
          </p:cNvPr>
          <p:cNvPicPr>
            <a:picLocks noChangeAspect="1"/>
          </p:cNvPicPr>
          <p:nvPr/>
        </p:nvPicPr>
        <p:blipFill>
          <a:blip r:embed="rId3"/>
          <a:stretch>
            <a:fillRect/>
          </a:stretch>
        </p:blipFill>
        <p:spPr>
          <a:xfrm>
            <a:off x="7279179" y="3376189"/>
            <a:ext cx="4145973" cy="1280410"/>
          </a:xfrm>
          <a:prstGeom prst="rect">
            <a:avLst/>
          </a:prstGeom>
        </p:spPr>
      </p:pic>
    </p:spTree>
    <p:extLst>
      <p:ext uri="{BB962C8B-B14F-4D97-AF65-F5344CB8AC3E}">
        <p14:creationId xmlns:p14="http://schemas.microsoft.com/office/powerpoint/2010/main" val="3512035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7CE392B-D094-436D-80F3-83926B0E0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5807B11E-B836-43AB-A53A-8F9E02D24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DB20F9CA-8D8B-4215-A8E0-9371A498D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5C88A-D46C-75D0-0D99-0918BC6BE1B2}"/>
              </a:ext>
            </a:extLst>
          </p:cNvPr>
          <p:cNvSpPr>
            <a:spLocks noGrp="1"/>
          </p:cNvSpPr>
          <p:nvPr>
            <p:ph type="title"/>
          </p:nvPr>
        </p:nvSpPr>
        <p:spPr>
          <a:xfrm>
            <a:off x="104452" y="-642639"/>
            <a:ext cx="5172354" cy="2135867"/>
          </a:xfrm>
        </p:spPr>
        <p:txBody>
          <a:bodyPr anchor="b">
            <a:normAutofit/>
          </a:bodyPr>
          <a:lstStyle/>
          <a:p>
            <a:r>
              <a:rPr lang="en-US" sz="4800" err="1">
                <a:solidFill>
                  <a:schemeClr val="tx1"/>
                </a:solidFill>
              </a:rPr>
              <a:t>Cyfrifoldebau</a:t>
            </a:r>
            <a:r>
              <a:rPr lang="en-US" sz="4800">
                <a:solidFill>
                  <a:schemeClr val="tx1"/>
                </a:solidFill>
              </a:rPr>
              <a:t> </a:t>
            </a:r>
            <a:r>
              <a:rPr lang="en-US" sz="4800" err="1">
                <a:solidFill>
                  <a:schemeClr val="tx1"/>
                </a:solidFill>
              </a:rPr>
              <a:t>gofalu</a:t>
            </a:r>
            <a:r>
              <a:rPr lang="en-US" sz="4800">
                <a:solidFill>
                  <a:schemeClr val="tx1"/>
                </a:solidFill>
              </a:rPr>
              <a:t>   </a:t>
            </a:r>
          </a:p>
        </p:txBody>
      </p:sp>
      <p:sp>
        <p:nvSpPr>
          <p:cNvPr id="6" name="Slide Number Placeholder 5">
            <a:extLst>
              <a:ext uri="{FF2B5EF4-FFF2-40B4-BE49-F238E27FC236}">
                <a16:creationId xmlns:a16="http://schemas.microsoft.com/office/drawing/2014/main" id="{6176948C-C8BF-3BDB-2436-1E2D34A86A62}"/>
              </a:ext>
            </a:extLst>
          </p:cNvPr>
          <p:cNvSpPr>
            <a:spLocks noGrp="1"/>
          </p:cNvSpPr>
          <p:nvPr>
            <p:ph type="sldNum" sz="quarter" idx="12"/>
          </p:nvPr>
        </p:nvSpPr>
        <p:spPr>
          <a:xfrm>
            <a:off x="9286915" y="1157235"/>
            <a:ext cx="2801202" cy="685800"/>
          </a:xfrm>
        </p:spPr>
        <p:txBody>
          <a:bodyPr>
            <a:normAutofit/>
          </a:bodyPr>
          <a:lstStyle/>
          <a:p>
            <a:pPr>
              <a:spcAft>
                <a:spcPts val="600"/>
              </a:spcAft>
            </a:pPr>
            <a:r>
              <a:rPr lang="en-US" sz="1600"/>
              <a:t>(Ffynhonnell: </a:t>
            </a:r>
            <a:r>
              <a:rPr lang="en-US" sz="1600" err="1"/>
              <a:t>Addysg</a:t>
            </a:r>
            <a:r>
              <a:rPr lang="en-US" sz="1600"/>
              <a:t> Cymru ,2022)</a:t>
            </a:r>
            <a:endParaRPr lang="en-US"/>
          </a:p>
        </p:txBody>
      </p:sp>
      <p:sp>
        <p:nvSpPr>
          <p:cNvPr id="3" name="Content Placeholder 2">
            <a:extLst>
              <a:ext uri="{FF2B5EF4-FFF2-40B4-BE49-F238E27FC236}">
                <a16:creationId xmlns:a16="http://schemas.microsoft.com/office/drawing/2014/main" id="{4D708434-5CDF-6A82-75C2-D48A10CF6D6F}"/>
              </a:ext>
            </a:extLst>
          </p:cNvPr>
          <p:cNvSpPr>
            <a:spLocks noGrp="1"/>
          </p:cNvSpPr>
          <p:nvPr>
            <p:ph idx="1"/>
          </p:nvPr>
        </p:nvSpPr>
        <p:spPr>
          <a:xfrm>
            <a:off x="104452" y="1504303"/>
            <a:ext cx="5570413" cy="4505713"/>
          </a:xfrm>
        </p:spPr>
        <p:txBody>
          <a:bodyPr vert="horz" lIns="91440" tIns="45720" rIns="91440" bIns="45720" rtlCol="0" anchor="t">
            <a:normAutofit/>
          </a:bodyPr>
          <a:lstStyle/>
          <a:p>
            <a:pPr marL="0" indent="0">
              <a:lnSpc>
                <a:spcPct val="150000"/>
              </a:lnSpc>
              <a:buNone/>
            </a:pPr>
            <a:r>
              <a:rPr lang="cy-GB" sz="900">
                <a:solidFill>
                  <a:schemeClr val="tx1"/>
                </a:solidFill>
                <a:latin typeface="Calibri"/>
                <a:ea typeface="+mn-lt"/>
                <a:cs typeface="+mn-lt"/>
              </a:rPr>
              <a:t>Awgryma PACEY (2018) bod gofal eithriadol yn bwysig gan, os mae babanod gyda gofal eithriadol yn ei 1000 ddiwrnod cyntaf, canlyniadau wedyn gydag ymddygiad gwell. Yn ogystal noda PACEY bod meithrinfeydd gallu cael staff ar ratios llai i allu gweithio yn fwy agos i blant penodol.</a:t>
            </a:r>
            <a:endParaRPr lang="en-US">
              <a:solidFill>
                <a:schemeClr val="tx1"/>
              </a:solidFill>
              <a:latin typeface="Calibri"/>
              <a:cs typeface="Calibri"/>
            </a:endParaRPr>
          </a:p>
          <a:p>
            <a:pPr marL="0" indent="0">
              <a:lnSpc>
                <a:spcPct val="150000"/>
              </a:lnSpc>
              <a:buNone/>
            </a:pPr>
            <a:r>
              <a:rPr lang="cy-GB" sz="900">
                <a:solidFill>
                  <a:schemeClr val="tx1"/>
                </a:solidFill>
                <a:latin typeface="Calibri"/>
                <a:ea typeface="+mn-lt"/>
                <a:cs typeface="+mn-lt"/>
              </a:rPr>
              <a:t>Dywed Llywodraeth NSW (2023) bod nifer o fuddion i'r gofal eithriadol cafwyd ar blentyn yn ystod ei 1000 diwrnod cyntaf. Mae'n rhoi'r dechrau gorau iddynt, sydd yn hollbwysig. Yn ogystal, soniwyd Llywodraeth NSW bod cael gofal eithriadol yn helpu'r blynyddoedd cynnar i allu creu ffrindiau ac adeiladu ar ei annibyniaeth, gan mae'r gofal eithriadol maen nhw'n derbyn yn rhoi'r hyder iddynt gan i'r babanod teimlo'n ddiogel.  </a:t>
            </a:r>
            <a:endParaRPr lang="cy-GB">
              <a:latin typeface="Calibri"/>
              <a:cs typeface="Calibri"/>
            </a:endParaRPr>
          </a:p>
          <a:p>
            <a:pPr marL="0" indent="0">
              <a:lnSpc>
                <a:spcPct val="150000"/>
              </a:lnSpc>
              <a:buNone/>
            </a:pPr>
            <a:r>
              <a:rPr lang="cy-GB" sz="900">
                <a:solidFill>
                  <a:schemeClr val="tx1"/>
                </a:solidFill>
                <a:latin typeface="Calibri"/>
                <a:ea typeface="+mn-lt"/>
                <a:cs typeface="+mn-lt"/>
              </a:rPr>
              <a:t>Noda Llywodraeth NSW (2023) ar ben fod gofal eithriadol yn sylweddol oherwydd  yn ystod yr 1000 diwrnod cyntaf o fywyd mae'r ymennydd yn datblygu. Ar ôl i faban cael ei eni, mae ganddynt dros filiwn o gysylltiadau niwral sydd yn cael ei ffurfio bron bob eiliad. Mae'r ymennydd hefyd yn cael ei ddylanwadu ar beth sydd yn digwydd o amgylch y plentyn ar ryngweithio gydag oedolion a phlant eraill. Os ni chaiff baban gofal eithriadol, gall canlyniad iddynt teimo'n anniogel a gall effaith negyddol hirdymor ar ddatblygiad digwydd o ganlyniad. </a:t>
            </a:r>
            <a:endParaRPr lang="cy-GB">
              <a:latin typeface="Calibri"/>
              <a:cs typeface="Calibri"/>
            </a:endParaRPr>
          </a:p>
          <a:p>
            <a:pPr marL="0" indent="0">
              <a:lnSpc>
                <a:spcPct val="150000"/>
              </a:lnSpc>
              <a:buNone/>
            </a:pPr>
            <a:r>
              <a:rPr lang="cy-GB" sz="900">
                <a:solidFill>
                  <a:schemeClr val="tx1"/>
                </a:solidFill>
                <a:latin typeface="Calibri"/>
                <a:ea typeface="+mn-lt"/>
                <a:cs typeface="+mn-lt"/>
              </a:rPr>
              <a:t>Mae Selbie a Wickett (2010) yn argyhoeddedig bod cael amgylchedd addas i fabanod yn hollbwysig er mwyn i'w ddatblygiad allu ymestyn. Mae Amrywiaeth o amgylchau yn canfod nifer o brofiadau gwahanol i fabanod sydd yn hanfodol yn yr 1000 diwrnod cyntaf. Cytuna Addysg Cymru (2022) gydag hyn gan yn ei chwricwlwm gwelwyd mwyafrif o'r lluniau mewn amgylchedd tu allan. </a:t>
            </a:r>
            <a:endParaRPr lang="cy-GB"/>
          </a:p>
          <a:p>
            <a:pPr marL="0" indent="0">
              <a:lnSpc>
                <a:spcPct val="90000"/>
              </a:lnSpc>
              <a:buNone/>
            </a:pPr>
            <a:endParaRPr lang="cy-GB" sz="900">
              <a:solidFill>
                <a:schemeClr val="tx1"/>
              </a:solidFill>
            </a:endParaRPr>
          </a:p>
          <a:p>
            <a:pPr marL="0" indent="0">
              <a:lnSpc>
                <a:spcPct val="90000"/>
              </a:lnSpc>
              <a:buNone/>
            </a:pPr>
            <a:endParaRPr lang="cy-GB" sz="900" b="1">
              <a:solidFill>
                <a:schemeClr val="tx1"/>
              </a:solidFill>
            </a:endParaRPr>
          </a:p>
          <a:p>
            <a:pPr marL="0" indent="0">
              <a:lnSpc>
                <a:spcPct val="90000"/>
              </a:lnSpc>
              <a:buNone/>
            </a:pPr>
            <a:endParaRPr lang="cy-GB" sz="900">
              <a:solidFill>
                <a:schemeClr val="tx1"/>
              </a:solidFill>
            </a:endParaRPr>
          </a:p>
        </p:txBody>
      </p:sp>
      <p:pic>
        <p:nvPicPr>
          <p:cNvPr id="8" name="Picture 7">
            <a:extLst>
              <a:ext uri="{FF2B5EF4-FFF2-40B4-BE49-F238E27FC236}">
                <a16:creationId xmlns:a16="http://schemas.microsoft.com/office/drawing/2014/main" id="{535A6F75-E11E-CA37-439E-B0E9E064ED15}"/>
              </a:ext>
            </a:extLst>
          </p:cNvPr>
          <p:cNvPicPr>
            <a:picLocks noChangeAspect="1"/>
          </p:cNvPicPr>
          <p:nvPr/>
        </p:nvPicPr>
        <p:blipFill>
          <a:blip r:embed="rId2"/>
          <a:stretch>
            <a:fillRect/>
          </a:stretch>
        </p:blipFill>
        <p:spPr>
          <a:xfrm>
            <a:off x="5985353" y="671602"/>
            <a:ext cx="3069082" cy="4814246"/>
          </a:xfrm>
          <a:prstGeom prst="rect">
            <a:avLst/>
          </a:prstGeom>
        </p:spPr>
      </p:pic>
      <p:pic>
        <p:nvPicPr>
          <p:cNvPr id="7" name="Picture 6">
            <a:extLst>
              <a:ext uri="{FF2B5EF4-FFF2-40B4-BE49-F238E27FC236}">
                <a16:creationId xmlns:a16="http://schemas.microsoft.com/office/drawing/2014/main" id="{5CBCC024-4474-C5C7-358E-B391E431845D}"/>
              </a:ext>
            </a:extLst>
          </p:cNvPr>
          <p:cNvPicPr>
            <a:picLocks noChangeAspect="1"/>
          </p:cNvPicPr>
          <p:nvPr/>
        </p:nvPicPr>
        <p:blipFill>
          <a:blip r:embed="rId3"/>
          <a:stretch>
            <a:fillRect/>
          </a:stretch>
        </p:blipFill>
        <p:spPr>
          <a:xfrm>
            <a:off x="9122918" y="1990968"/>
            <a:ext cx="3069082" cy="4175621"/>
          </a:xfrm>
          <a:prstGeom prst="rect">
            <a:avLst/>
          </a:prstGeom>
        </p:spPr>
      </p:pic>
      <p:sp>
        <p:nvSpPr>
          <p:cNvPr id="4" name="Date Placeholder 3">
            <a:extLst>
              <a:ext uri="{FF2B5EF4-FFF2-40B4-BE49-F238E27FC236}">
                <a16:creationId xmlns:a16="http://schemas.microsoft.com/office/drawing/2014/main" id="{E163FAE3-B953-34B5-E1E1-1D6EDE4AA0A8}"/>
              </a:ext>
            </a:extLst>
          </p:cNvPr>
          <p:cNvSpPr>
            <a:spLocks noGrp="1"/>
          </p:cNvSpPr>
          <p:nvPr>
            <p:ph type="dt" sz="half" idx="10"/>
          </p:nvPr>
        </p:nvSpPr>
        <p:spPr>
          <a:xfrm>
            <a:off x="422899" y="6217920"/>
            <a:ext cx="2743200" cy="640080"/>
          </a:xfrm>
        </p:spPr>
        <p:txBody>
          <a:bodyPr>
            <a:normAutofit/>
          </a:bodyPr>
          <a:lstStyle/>
          <a:p>
            <a:pPr>
              <a:spcAft>
                <a:spcPts val="600"/>
              </a:spcAft>
            </a:pPr>
            <a:fld id="{57997BA6-BEF8-495F-ACCD-8D19769E4FC6}" type="datetime2">
              <a:rPr lang="en-US" smtClean="0"/>
              <a:pPr>
                <a:spcAft>
                  <a:spcPts val="600"/>
                </a:spcAft>
              </a:pPr>
              <a:t>Sunday, January 21, 2024</a:t>
            </a:fld>
            <a:endParaRPr lang="en-US"/>
          </a:p>
        </p:txBody>
      </p:sp>
      <p:sp>
        <p:nvSpPr>
          <p:cNvPr id="5" name="Footer Placeholder 4">
            <a:extLst>
              <a:ext uri="{FF2B5EF4-FFF2-40B4-BE49-F238E27FC236}">
                <a16:creationId xmlns:a16="http://schemas.microsoft.com/office/drawing/2014/main" id="{E7F790ED-955F-C64F-4542-C3D1AF92F8EA}"/>
              </a:ext>
            </a:extLst>
          </p:cNvPr>
          <p:cNvSpPr>
            <a:spLocks noGrp="1"/>
          </p:cNvSpPr>
          <p:nvPr>
            <p:ph type="ftr" sz="quarter" idx="11"/>
          </p:nvPr>
        </p:nvSpPr>
        <p:spPr>
          <a:xfrm>
            <a:off x="6262913" y="5478666"/>
            <a:ext cx="2863755" cy="640080"/>
          </a:xfrm>
        </p:spPr>
        <p:txBody>
          <a:bodyPr>
            <a:normAutofit/>
          </a:bodyPr>
          <a:lstStyle/>
          <a:p>
            <a:pPr>
              <a:spcAft>
                <a:spcPts val="600"/>
              </a:spcAft>
            </a:pPr>
            <a:r>
              <a:rPr lang="en-US" sz="1600"/>
              <a:t>(Ffynhonnell: </a:t>
            </a:r>
            <a:r>
              <a:rPr lang="en-US" sz="1600" err="1"/>
              <a:t>Addysg</a:t>
            </a:r>
            <a:r>
              <a:rPr lang="en-US" sz="1600" dirty="0"/>
              <a:t> </a:t>
            </a:r>
            <a:r>
              <a:rPr lang="en-US" sz="1600"/>
              <a:t>Cymru,2022)</a:t>
            </a:r>
            <a:endParaRPr lang="en-US"/>
          </a:p>
        </p:txBody>
      </p:sp>
      <p:sp>
        <p:nvSpPr>
          <p:cNvPr id="19" name="Rectangle 18">
            <a:extLst>
              <a:ext uri="{FF2B5EF4-FFF2-40B4-BE49-F238E27FC236}">
                <a16:creationId xmlns:a16="http://schemas.microsoft.com/office/drawing/2014/main" id="{DB84B751-E43C-4445-B51A-8235DADC9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83175" y="6169942"/>
            <a:ext cx="708824" cy="685798"/>
          </a:xfrm>
          <a:prstGeom prst="rect">
            <a:avLst/>
          </a:prstGeom>
          <a:solidFill>
            <a:srgbClr val="E5BB77">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1" name="Straight Connector 20">
            <a:extLst>
              <a:ext uri="{FF2B5EF4-FFF2-40B4-BE49-F238E27FC236}">
                <a16:creationId xmlns:a16="http://schemas.microsoft.com/office/drawing/2014/main" id="{BB16D1D2-25BA-4B11-8A1C-11F5A9475D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E5BB77"/>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0725F-1C89-4412-B995-5CE18BC1D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E5BB7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130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9DC7-1321-C9AA-CF0B-92C4C38C7D37}"/>
              </a:ext>
            </a:extLst>
          </p:cNvPr>
          <p:cNvSpPr>
            <a:spLocks noGrp="1"/>
          </p:cNvSpPr>
          <p:nvPr>
            <p:ph type="title"/>
          </p:nvPr>
        </p:nvSpPr>
        <p:spPr>
          <a:xfrm>
            <a:off x="420624" y="-32934"/>
            <a:ext cx="11095629" cy="1734995"/>
          </a:xfrm>
        </p:spPr>
        <p:txBody>
          <a:bodyPr/>
          <a:lstStyle/>
          <a:p>
            <a:r>
              <a:rPr lang="cy-GB"/>
              <a:t>Partneriaethau proffesiynol</a:t>
            </a:r>
          </a:p>
        </p:txBody>
      </p:sp>
      <p:sp>
        <p:nvSpPr>
          <p:cNvPr id="3" name="Content Placeholder 2">
            <a:extLst>
              <a:ext uri="{FF2B5EF4-FFF2-40B4-BE49-F238E27FC236}">
                <a16:creationId xmlns:a16="http://schemas.microsoft.com/office/drawing/2014/main" id="{2A869CB0-5F31-C7F2-5550-436A3A0846E9}"/>
              </a:ext>
            </a:extLst>
          </p:cNvPr>
          <p:cNvSpPr>
            <a:spLocks noGrp="1"/>
          </p:cNvSpPr>
          <p:nvPr>
            <p:ph idx="1"/>
          </p:nvPr>
        </p:nvSpPr>
        <p:spPr>
          <a:xfrm>
            <a:off x="45312" y="1234222"/>
            <a:ext cx="12107837" cy="4797786"/>
          </a:xfrm>
        </p:spPr>
        <p:txBody>
          <a:bodyPr vert="horz" lIns="91440" tIns="45720" rIns="91440" bIns="45720" rtlCol="0" anchor="t">
            <a:normAutofit/>
          </a:bodyPr>
          <a:lstStyle/>
          <a:p>
            <a:pPr marL="0" indent="0">
              <a:lnSpc>
                <a:spcPct val="160000"/>
              </a:lnSpc>
              <a:buNone/>
            </a:pPr>
            <a:r>
              <a:rPr lang="cy-GB" sz="1200" dirty="0">
                <a:ea typeface="+mn-lt"/>
                <a:cs typeface="+mn-lt"/>
              </a:rPr>
              <a:t>Mae'r cwricwlwm i feithrinfeydd yng Nghymru bod partneriaethau proffesiynol rhwng oedolion a phlant yn cynnwys oedolion sydd yn gallu cysylltu ag ychwanegu ei ddealltwriaeth i greu syniadau creadigol i hybu'r datblygiad yn fabanod. Mae'r cwricwlwm yn nodi taw ddylid ymarferwyr y blynyddoedd cynnar sicrhau bod amgylchedd ac awyrgylch y feithrinfa yn apelgar ar fabanod sydd yn dechrau, gan i fwyafrif dechrau'r feithrinfa fydd y tro gyntaf iddynt gael ei wahanu o riant/gwarchodwr. Wrth i ymarferwyr blynyddoedd cynnar cymryd ffordd ddysgu holistaidd gyda babanod wrth ddechrau ac yn ystod yr 1000 diwrnod cyntaf. Yn ogystal mae cael oedolion sydd yn arsylwed ac yn mynegi diddordeb gydag beth maent yn gwneud gyda’r plant ac yn gyffredinol wrth weithio yn y feithrinfa. Mae'r cyd-weithio rhwng staff y feithrinfa ar fabanod yn sicrhau'r datblygiad gwell i fabanod yn ystod yr 1000 diwrnod bydd yn rhoi'r cyfle orau o ddatblygiad cryf a llwyddiannus wrth iddynt aeddfedu. </a:t>
            </a:r>
            <a:endParaRPr lang="en-US"/>
          </a:p>
          <a:p>
            <a:pPr>
              <a:lnSpc>
                <a:spcPct val="170000"/>
              </a:lnSpc>
              <a:buNone/>
            </a:pPr>
            <a:r>
              <a:rPr lang="cy-GB" sz="1200" dirty="0">
                <a:ea typeface="+mn-lt"/>
                <a:cs typeface="+mn-lt"/>
              </a:rPr>
              <a:t>Ynghyd a phartneriaethau proffesiynol, mae angen sicrhau bod cariad proffesiynol rhwng ymarferwyr y blynyddoedd cynnar ar fabanod. Noda </a:t>
            </a:r>
            <a:r>
              <a:rPr lang="cy-GB" sz="1200" err="1">
                <a:ea typeface="+mn-lt"/>
                <a:cs typeface="+mn-lt"/>
              </a:rPr>
              <a:t>Jools</a:t>
            </a:r>
            <a:r>
              <a:rPr lang="cy-GB" sz="1200" dirty="0">
                <a:ea typeface="+mn-lt"/>
                <a:cs typeface="+mn-lt"/>
              </a:rPr>
              <a:t>, P. (2011) taw fod rhai rhieni yn dueddol gyda theori ymlyniad </a:t>
            </a:r>
            <a:r>
              <a:rPr lang="cy-GB" sz="1200" err="1">
                <a:ea typeface="+mn-lt"/>
                <a:cs typeface="+mn-lt"/>
              </a:rPr>
              <a:t>Bowlby</a:t>
            </a:r>
            <a:r>
              <a:rPr lang="cy-GB" sz="1200" dirty="0">
                <a:ea typeface="+mn-lt"/>
                <a:cs typeface="+mn-lt"/>
              </a:rPr>
              <a:t>, lle'r oedd o'r gred bod er mwyn sicrhau diogelwch i'r fabi, bod angen dod o'r perthynas rhwng y Fam a babi. Gwnaeth </a:t>
            </a:r>
            <a:r>
              <a:rPr lang="cy-GB" sz="1200" err="1">
                <a:ea typeface="+mn-lt"/>
                <a:cs typeface="+mn-lt"/>
              </a:rPr>
              <a:t>Rutter</a:t>
            </a:r>
            <a:r>
              <a:rPr lang="cy-GB" sz="1200" dirty="0">
                <a:ea typeface="+mn-lt"/>
                <a:cs typeface="+mn-lt"/>
              </a:rPr>
              <a:t> (1972) anghytuno gyda </a:t>
            </a:r>
            <a:r>
              <a:rPr lang="cy-GB" sz="1200" err="1">
                <a:ea typeface="+mn-lt"/>
                <a:cs typeface="+mn-lt"/>
              </a:rPr>
              <a:t>Bowlby</a:t>
            </a:r>
            <a:r>
              <a:rPr lang="cy-GB" sz="1200" dirty="0">
                <a:ea typeface="+mn-lt"/>
                <a:cs typeface="+mn-lt"/>
              </a:rPr>
              <a:t> wrth awgrymu wrth i fabi derbyn gofal uchel wrth ymarferwyr blynyddoedd cynnar, mae'r fabi yn llai tebygol o ddioddef. </a:t>
            </a:r>
            <a:endParaRPr lang="cy-GB"/>
          </a:p>
          <a:p>
            <a:pPr>
              <a:buNone/>
            </a:pPr>
            <a:r>
              <a:rPr lang="cy-GB" sz="1200">
                <a:ea typeface="+mn-lt"/>
                <a:cs typeface="+mn-lt"/>
              </a:rPr>
              <a:t>Erbyn heddiw yn ogystal mae rhieni yn cymryd mantais o feithrinfeydd ac yn gweld bwys o gariad proffesiynol rhwng babi ac ymarferwyr blynyddoedd </a:t>
            </a:r>
            <a:endParaRPr lang="cy-GB"/>
          </a:p>
          <a:p>
            <a:pPr marL="0" indent="0">
              <a:lnSpc>
                <a:spcPct val="160000"/>
              </a:lnSpc>
              <a:buNone/>
            </a:pPr>
            <a:r>
              <a:rPr lang="cy-GB" sz="1200" dirty="0">
                <a:ea typeface="+mn-lt"/>
                <a:cs typeface="+mn-lt"/>
              </a:rPr>
              <a:t>Cynnar. Hawlia Finnegan a Lawton (2016) bod gofal plant ac i fabanod cael gymorth wrth bartneriaethau proffesiynol yn chwarae rôl arwyddocaol yn ddatblygiad Plant, Yn ogystal, dywed taw bod yr 1000 diwrnod cyntaf yn llawn nifer o newidiadau yn ddatblygiad y plentyn. Ymhellach nodwyd bod yr ymennydd yn Ddatblygu ar ei fwyaf tu fewn yr 1000 diwrnod cyntaf. Yn ystod y cyfnod hwn mae plant yn dechrau dysgu am yr amgylchedd o'i chwmpas gan ddatblygu ar ei sgiliau cyfathrebu a gydag ymlyniad emosiynol. </a:t>
            </a:r>
            <a:r>
              <a:rPr lang="cy-GB" sz="1200">
                <a:ea typeface="+mn-lt"/>
                <a:cs typeface="+mn-lt"/>
              </a:rPr>
              <a:t>Felly mae partneriaeth broffesiynol a gofal plant yn hollbwysig i'r datblygiad yn ystod yr 1000 diwrnod cyntaf.</a:t>
            </a:r>
            <a:endParaRPr lang="cy-GB"/>
          </a:p>
          <a:p>
            <a:pPr marL="0" indent="0">
              <a:lnSpc>
                <a:spcPct val="150000"/>
              </a:lnSpc>
              <a:buNone/>
            </a:pPr>
            <a:endParaRPr lang="cy-GB" sz="1200"/>
          </a:p>
          <a:p>
            <a:pPr marL="0" indent="0">
              <a:lnSpc>
                <a:spcPct val="150000"/>
              </a:lnSpc>
              <a:buNone/>
            </a:pPr>
            <a:endParaRPr lang="cy-GB" sz="1200"/>
          </a:p>
        </p:txBody>
      </p:sp>
      <p:sp>
        <p:nvSpPr>
          <p:cNvPr id="4" name="Date Placeholder 3">
            <a:extLst>
              <a:ext uri="{FF2B5EF4-FFF2-40B4-BE49-F238E27FC236}">
                <a16:creationId xmlns:a16="http://schemas.microsoft.com/office/drawing/2014/main" id="{3CFA3EA1-EF8D-9184-3139-DC05F1BAB875}"/>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pic>
        <p:nvPicPr>
          <p:cNvPr id="7" name="Picture 6" descr="A screenshot of a computer&#10;&#10;Description automatically generated">
            <a:extLst>
              <a:ext uri="{FF2B5EF4-FFF2-40B4-BE49-F238E27FC236}">
                <a16:creationId xmlns:a16="http://schemas.microsoft.com/office/drawing/2014/main" id="{BC7170B5-253F-6230-FDCA-EDA6477610BD}"/>
              </a:ext>
            </a:extLst>
          </p:cNvPr>
          <p:cNvPicPr>
            <a:picLocks noChangeAspect="1"/>
          </p:cNvPicPr>
          <p:nvPr/>
        </p:nvPicPr>
        <p:blipFill rotWithShape="1">
          <a:blip r:embed="rId2"/>
          <a:srcRect l="28270" t="34094" r="52602" b="8725"/>
          <a:stretch/>
        </p:blipFill>
        <p:spPr>
          <a:xfrm>
            <a:off x="10500831" y="3624974"/>
            <a:ext cx="1606616" cy="2524521"/>
          </a:xfrm>
          <a:prstGeom prst="rect">
            <a:avLst/>
          </a:prstGeom>
        </p:spPr>
      </p:pic>
      <p:sp>
        <p:nvSpPr>
          <p:cNvPr id="8" name="TextBox 7">
            <a:extLst>
              <a:ext uri="{FF2B5EF4-FFF2-40B4-BE49-F238E27FC236}">
                <a16:creationId xmlns:a16="http://schemas.microsoft.com/office/drawing/2014/main" id="{E5853C8E-2294-5D69-CAC1-4F3C5EE566EF}"/>
              </a:ext>
            </a:extLst>
          </p:cNvPr>
          <p:cNvSpPr txBox="1"/>
          <p:nvPr/>
        </p:nvSpPr>
        <p:spPr>
          <a:xfrm>
            <a:off x="5502266" y="5641633"/>
            <a:ext cx="49092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Addysg Cymru, 2022)</a:t>
            </a:r>
          </a:p>
        </p:txBody>
      </p:sp>
    </p:spTree>
    <p:extLst>
      <p:ext uri="{BB962C8B-B14F-4D97-AF65-F5344CB8AC3E}">
        <p14:creationId xmlns:p14="http://schemas.microsoft.com/office/powerpoint/2010/main" val="1008750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1335D9B3-B2C5-40E1-BFF9-E01D0DB42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1016F-6A68-5F69-280F-67497D5BC71D}"/>
              </a:ext>
            </a:extLst>
          </p:cNvPr>
          <p:cNvSpPr>
            <a:spLocks noGrp="1"/>
          </p:cNvSpPr>
          <p:nvPr>
            <p:ph type="title"/>
          </p:nvPr>
        </p:nvSpPr>
        <p:spPr>
          <a:xfrm>
            <a:off x="2094" y="-744997"/>
            <a:ext cx="4028783" cy="2135867"/>
          </a:xfrm>
        </p:spPr>
        <p:txBody>
          <a:bodyPr anchor="b">
            <a:normAutofit/>
          </a:bodyPr>
          <a:lstStyle/>
          <a:p>
            <a:r>
              <a:rPr lang="cy-GB" sz="4400">
                <a:solidFill>
                  <a:schemeClr val="tx1"/>
                </a:solidFill>
              </a:rPr>
              <a:t>Partneriaethau proffesiynol </a:t>
            </a:r>
          </a:p>
        </p:txBody>
      </p:sp>
      <p:sp>
        <p:nvSpPr>
          <p:cNvPr id="3" name="Content Placeholder 2">
            <a:extLst>
              <a:ext uri="{FF2B5EF4-FFF2-40B4-BE49-F238E27FC236}">
                <a16:creationId xmlns:a16="http://schemas.microsoft.com/office/drawing/2014/main" id="{8806AD50-C219-161F-E0BD-EC7F61B50D30}"/>
              </a:ext>
            </a:extLst>
          </p:cNvPr>
          <p:cNvSpPr>
            <a:spLocks noGrp="1"/>
          </p:cNvSpPr>
          <p:nvPr>
            <p:ph idx="1"/>
          </p:nvPr>
        </p:nvSpPr>
        <p:spPr>
          <a:xfrm>
            <a:off x="172691" y="1185855"/>
            <a:ext cx="4028783" cy="3095445"/>
          </a:xfrm>
        </p:spPr>
        <p:txBody>
          <a:bodyPr vert="horz" lIns="91440" tIns="45720" rIns="91440" bIns="45720" rtlCol="0" anchor="t">
            <a:noAutofit/>
          </a:bodyPr>
          <a:lstStyle/>
          <a:p>
            <a:pPr marL="0" indent="0">
              <a:lnSpc>
                <a:spcPct val="170000"/>
              </a:lnSpc>
              <a:buNone/>
            </a:pPr>
            <a:r>
              <a:rPr lang="cy-GB" sz="1000" dirty="0">
                <a:solidFill>
                  <a:schemeClr val="tx1"/>
                </a:solidFill>
                <a:ea typeface="+mn-lt"/>
                <a:cs typeface="+mn-lt"/>
              </a:rPr>
              <a:t>Awgryma </a:t>
            </a:r>
            <a:r>
              <a:rPr lang="cy-GB" sz="1000" dirty="0" err="1">
                <a:solidFill>
                  <a:schemeClr val="tx1"/>
                </a:solidFill>
                <a:ea typeface="+mn-lt"/>
                <a:cs typeface="+mn-lt"/>
              </a:rPr>
              <a:t>Smedley</a:t>
            </a:r>
            <a:r>
              <a:rPr lang="cy-GB" sz="1000" dirty="0">
                <a:solidFill>
                  <a:schemeClr val="tx1"/>
                </a:solidFill>
                <a:ea typeface="+mn-lt"/>
                <a:cs typeface="+mn-lt"/>
              </a:rPr>
              <a:t> a </a:t>
            </a:r>
            <a:r>
              <a:rPr lang="cy-GB" sz="1000" dirty="0" err="1">
                <a:solidFill>
                  <a:schemeClr val="tx1"/>
                </a:solidFill>
                <a:ea typeface="+mn-lt"/>
                <a:cs typeface="+mn-lt"/>
              </a:rPr>
              <a:t>Hoskins</a:t>
            </a:r>
            <a:r>
              <a:rPr lang="cy-GB" sz="1000" dirty="0">
                <a:solidFill>
                  <a:schemeClr val="tx1"/>
                </a:solidFill>
                <a:ea typeface="+mn-lt"/>
                <a:cs typeface="+mn-lt"/>
              </a:rPr>
              <a:t> (2019) bod rôl yr ymarferydd cynnar wrth gymhorthi blant a theuluoedd yn ystod yr 1000 diwrnod cyntaf yw gadael i'r plant arwain, gan roi annibyniaeth iddynt ynn ogystal â helpu nhw ddatblygu'r ffordd gorau ag sy'n bosib.</a:t>
            </a:r>
            <a:endParaRPr lang="en-US" dirty="0">
              <a:solidFill>
                <a:schemeClr val="tx1"/>
              </a:solidFill>
            </a:endParaRPr>
          </a:p>
          <a:p>
            <a:pPr marL="0" indent="0">
              <a:lnSpc>
                <a:spcPct val="170000"/>
              </a:lnSpc>
              <a:buNone/>
            </a:pPr>
            <a:r>
              <a:rPr lang="cy-GB" sz="1000">
                <a:solidFill>
                  <a:schemeClr val="tx1"/>
                </a:solidFill>
                <a:ea typeface="+mn-lt"/>
                <a:cs typeface="+mn-lt"/>
              </a:rPr>
              <a:t>Sonia Robinson (2003) bod gofal eithriadol o bartneriaethau proffesiynol yw phryd mae'r ymarferwyr blynyddoedd cynnar yn monitro'r babanod yn gyson iawn. Ymhelet ar hyn wrth sôn am bwysigrwydd cariad proffesiynol. Yn ogystal dywed Winnicot (1965) taw'r pryder gyntaf i fabanod yw os ei bod yn teimlo nad ydynt yn cael ei gafael yn ddiogel gan yr oedolyn hynny. Mae pwysigrwydd cariad proffesiynol hefyd ar ba mor hapus a chyfforddus mae'r babi yn teimlo yn y lleoliad, meithrinfa benodol gan fod hynny yn allweddol ar gyfer datblygiad cadarnhaol yn yr 1000 diwrnod cyntaf</a:t>
            </a:r>
            <a:r>
              <a:rPr lang="cy-GB" sz="1000">
                <a:solidFill>
                  <a:schemeClr val="tx1"/>
                </a:solidFill>
              </a:rPr>
              <a:t>.</a:t>
            </a:r>
            <a:endParaRPr lang="cy-GB">
              <a:solidFill>
                <a:schemeClr val="tx1"/>
              </a:solidFill>
            </a:endParaRPr>
          </a:p>
          <a:p>
            <a:pPr marL="0" indent="0">
              <a:lnSpc>
                <a:spcPct val="170000"/>
              </a:lnSpc>
              <a:buNone/>
            </a:pPr>
            <a:r>
              <a:rPr lang="cy-GB" sz="1000" dirty="0">
                <a:solidFill>
                  <a:schemeClr val="tx1"/>
                </a:solidFill>
                <a:ea typeface="+mn-lt"/>
                <a:cs typeface="+mn-lt"/>
              </a:rPr>
              <a:t>Mae Serfio a dychwelyd yn rhywbeth pwysig er mwyn i fabanod dechrau ddatblygu ei geirfa. Mae'n hanfodol i oedolion dechrau rhyngweithio gyda babanod trwy serfio a dychwelyd. ( Komanchuk, </a:t>
            </a:r>
            <a:r>
              <a:rPr lang="cy-GB" sz="1000">
                <a:solidFill>
                  <a:schemeClr val="tx1"/>
                </a:solidFill>
                <a:ea typeface="+mn-lt"/>
                <a:cs typeface="+mn-lt"/>
              </a:rPr>
              <a:t> et al., 2018). Yn ogystal </a:t>
            </a:r>
            <a:r>
              <a:rPr lang="cy-GB" sz="1000" dirty="0">
                <a:solidFill>
                  <a:schemeClr val="tx1"/>
                </a:solidFill>
                <a:ea typeface="+mn-lt"/>
                <a:cs typeface="+mn-lt"/>
              </a:rPr>
              <a:t>awgryma bod angen i bartneriaethau proffesiynol cael dealltwriaeth o serfio a dychwelyd, dengys ei fod yn oedolion galluogi wrth weithio gyda babanod. </a:t>
            </a:r>
            <a:endParaRPr lang="cy-GB">
              <a:solidFill>
                <a:schemeClr val="tx1"/>
              </a:solidFill>
            </a:endParaRPr>
          </a:p>
          <a:p>
            <a:pPr marL="0" indent="0">
              <a:lnSpc>
                <a:spcPct val="90000"/>
              </a:lnSpc>
              <a:buNone/>
            </a:pPr>
            <a:endParaRPr lang="cy-GB" sz="1000">
              <a:solidFill>
                <a:schemeClr val="tx1"/>
              </a:solidFill>
            </a:endParaRPr>
          </a:p>
          <a:p>
            <a:pPr marL="0" indent="0">
              <a:lnSpc>
                <a:spcPct val="90000"/>
              </a:lnSpc>
              <a:buNone/>
            </a:pPr>
            <a:endParaRPr lang="cy-GB" sz="1000">
              <a:solidFill>
                <a:schemeClr val="tx1"/>
              </a:solidFill>
            </a:endParaRPr>
          </a:p>
        </p:txBody>
      </p:sp>
      <p:sp>
        <p:nvSpPr>
          <p:cNvPr id="4" name="Date Placeholder 3">
            <a:extLst>
              <a:ext uri="{FF2B5EF4-FFF2-40B4-BE49-F238E27FC236}">
                <a16:creationId xmlns:a16="http://schemas.microsoft.com/office/drawing/2014/main" id="{97324DC6-77B9-1674-8009-4CE5E478F26A}"/>
              </a:ext>
            </a:extLst>
          </p:cNvPr>
          <p:cNvSpPr>
            <a:spLocks noGrp="1"/>
          </p:cNvSpPr>
          <p:nvPr>
            <p:ph type="dt" sz="half" idx="10"/>
          </p:nvPr>
        </p:nvSpPr>
        <p:spPr>
          <a:xfrm>
            <a:off x="422898" y="6217920"/>
            <a:ext cx="2743200" cy="640080"/>
          </a:xfrm>
        </p:spPr>
        <p:txBody>
          <a:bodyPr>
            <a:normAutofit/>
          </a:bodyPr>
          <a:lstStyle/>
          <a:p>
            <a:pPr>
              <a:spcAft>
                <a:spcPts val="600"/>
              </a:spcAft>
            </a:pPr>
            <a:fld id="{57997BA6-BEF8-495F-ACCD-8D19769E4FC6}" type="datetime2">
              <a:rPr lang="en-US" smtClean="0"/>
              <a:pPr>
                <a:spcAft>
                  <a:spcPts val="600"/>
                </a:spcAft>
              </a:pPr>
              <a:t>Sunday, January 21, 2024</a:t>
            </a:fld>
            <a:endParaRPr lang="en-US"/>
          </a:p>
        </p:txBody>
      </p:sp>
      <p:sp>
        <p:nvSpPr>
          <p:cNvPr id="18" name="Rectangle 17">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042523" y="6081915"/>
            <a:ext cx="6460098" cy="78169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Picture 6" descr="A person and baby playing with blocks&#10;&#10;Description automatically generated">
            <a:extLst>
              <a:ext uri="{FF2B5EF4-FFF2-40B4-BE49-F238E27FC236}">
                <a16:creationId xmlns:a16="http://schemas.microsoft.com/office/drawing/2014/main" id="{1A6BE892-FE8B-D770-A65E-2ECBABEFD4AD}"/>
              </a:ext>
            </a:extLst>
          </p:cNvPr>
          <p:cNvPicPr>
            <a:picLocks noChangeAspect="1"/>
          </p:cNvPicPr>
          <p:nvPr/>
        </p:nvPicPr>
        <p:blipFill>
          <a:blip r:embed="rId2"/>
          <a:stretch>
            <a:fillRect/>
          </a:stretch>
        </p:blipFill>
        <p:spPr>
          <a:xfrm>
            <a:off x="5036801" y="1737718"/>
            <a:ext cx="6460089" cy="4425160"/>
          </a:xfrm>
          <a:prstGeom prst="rect">
            <a:avLst/>
          </a:prstGeom>
        </p:spPr>
      </p:pic>
      <p:sp>
        <p:nvSpPr>
          <p:cNvPr id="5" name="Footer Placeholder 4">
            <a:extLst>
              <a:ext uri="{FF2B5EF4-FFF2-40B4-BE49-F238E27FC236}">
                <a16:creationId xmlns:a16="http://schemas.microsoft.com/office/drawing/2014/main" id="{6C9E94C8-8B26-EB37-D557-08F1AEC4D493}"/>
              </a:ext>
            </a:extLst>
          </p:cNvPr>
          <p:cNvSpPr>
            <a:spLocks noGrp="1"/>
          </p:cNvSpPr>
          <p:nvPr>
            <p:ph type="ftr" sz="quarter" idx="11"/>
          </p:nvPr>
        </p:nvSpPr>
        <p:spPr>
          <a:xfrm>
            <a:off x="3767328" y="6217920"/>
            <a:ext cx="7196328" cy="640080"/>
          </a:xfrm>
        </p:spPr>
        <p:txBody>
          <a:bodyPr>
            <a:normAutofit/>
          </a:bodyPr>
          <a:lstStyle/>
          <a:p>
            <a:pPr>
              <a:spcAft>
                <a:spcPts val="600"/>
              </a:spcAft>
            </a:pPr>
            <a:r>
              <a:rPr lang="en-US" sz="1200" dirty="0"/>
              <a:t>(</a:t>
            </a:r>
            <a:r>
              <a:rPr lang="en-US" sz="1200" dirty="0" err="1"/>
              <a:t>Ffynhonnell</a:t>
            </a:r>
            <a:r>
              <a:rPr lang="en-US" sz="1200" dirty="0"/>
              <a:t>: </a:t>
            </a:r>
            <a:r>
              <a:rPr lang="en-US" sz="1200" dirty="0" err="1"/>
              <a:t>Prifysgol</a:t>
            </a:r>
            <a:r>
              <a:rPr lang="en-US" sz="1200" dirty="0"/>
              <a:t> Harvard, 2024)</a:t>
            </a:r>
          </a:p>
        </p:txBody>
      </p:sp>
      <p:cxnSp>
        <p:nvCxnSpPr>
          <p:cNvPr id="20" name="Straight Connector 19">
            <a:extLst>
              <a:ext uri="{FF2B5EF4-FFF2-40B4-BE49-F238E27FC236}">
                <a16:creationId xmlns:a16="http://schemas.microsoft.com/office/drawing/2014/main" id="{2B67C3E3-D148-40AD-9F4C-431AA28AC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FE4086"/>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30DD030-ACB5-4C2C-AD03-51D52E277D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FE4086"/>
            </a:solidFill>
            <a:prstDash val="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C886F04-99BB-25BE-8072-01E3D9006798}"/>
              </a:ext>
            </a:extLst>
          </p:cNvPr>
          <p:cNvSpPr txBox="1"/>
          <p:nvPr/>
        </p:nvSpPr>
        <p:spPr>
          <a:xfrm>
            <a:off x="5828730" y="807492"/>
            <a:ext cx="35541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(Ffynhonnell: Prifysgol Harvard, </a:t>
            </a:r>
            <a:r>
              <a:rPr lang="en-US"/>
              <a:t>2023)</a:t>
            </a:r>
          </a:p>
        </p:txBody>
      </p:sp>
    </p:spTree>
    <p:extLst>
      <p:ext uri="{BB962C8B-B14F-4D97-AF65-F5344CB8AC3E}">
        <p14:creationId xmlns:p14="http://schemas.microsoft.com/office/powerpoint/2010/main" val="3818167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9D43-7762-250E-0696-5F6EC180E4C3}"/>
              </a:ext>
            </a:extLst>
          </p:cNvPr>
          <p:cNvSpPr>
            <a:spLocks noGrp="1"/>
          </p:cNvSpPr>
          <p:nvPr>
            <p:ph type="title"/>
          </p:nvPr>
        </p:nvSpPr>
        <p:spPr/>
        <p:txBody>
          <a:bodyPr/>
          <a:lstStyle/>
          <a:p>
            <a:r>
              <a:rPr lang="en-US"/>
              <a:t>Partneriaethau proffesiynol </a:t>
            </a:r>
          </a:p>
        </p:txBody>
      </p:sp>
      <p:sp>
        <p:nvSpPr>
          <p:cNvPr id="3" name="Content Placeholder 2">
            <a:extLst>
              <a:ext uri="{FF2B5EF4-FFF2-40B4-BE49-F238E27FC236}">
                <a16:creationId xmlns:a16="http://schemas.microsoft.com/office/drawing/2014/main" id="{EBCE4544-A27B-4F7D-6288-5C19B165E073}"/>
              </a:ext>
            </a:extLst>
          </p:cNvPr>
          <p:cNvSpPr>
            <a:spLocks noGrp="1"/>
          </p:cNvSpPr>
          <p:nvPr>
            <p:ph idx="1"/>
          </p:nvPr>
        </p:nvSpPr>
        <p:spPr>
          <a:xfrm>
            <a:off x="-182" y="1347954"/>
            <a:ext cx="12119211" cy="4684054"/>
          </a:xfrm>
        </p:spPr>
        <p:txBody>
          <a:bodyPr vert="horz" lIns="91440" tIns="45720" rIns="91440" bIns="45720" rtlCol="0" anchor="t">
            <a:normAutofit fontScale="92500" lnSpcReduction="10000"/>
          </a:bodyPr>
          <a:lstStyle/>
          <a:p>
            <a:pPr marL="0" indent="0">
              <a:lnSpc>
                <a:spcPct val="150000"/>
              </a:lnSpc>
              <a:buNone/>
            </a:pPr>
            <a:r>
              <a:rPr lang="en-US" sz="1200" dirty="0">
                <a:ea typeface="+mn-lt"/>
                <a:cs typeface="+mn-lt"/>
              </a:rPr>
              <a:t>Yn theori Maslow, dywed yn ei heiarchaedd o anghenion bod angen i'r plentyn teimlo yn ddiogel. Mae rôl ar y partneriaethau proffesiynol, i ategu'r chyfathrebu rhwng y teulu a'r staff meithrinfa ac unrhyw bartneriaethau eraill megis ymwelydd iechyd i sicrhau fod y baban yn teimlo'n ddiogel. Fel sonia Poston (2009) mae angen cariad a pherthynasai arnynt er mwyn allu teimlo'n ddiogel yn y lleoliad ac er mwyn allu datblygu yn ystod y 1000 diwrnod cyntaf. Mae'n bwysig iawn i bawb sicrhau bod anghenion sylfaenol yn cael ei gyrraedd. </a:t>
            </a:r>
            <a:r>
              <a:rPr lang="en-US" sz="1200">
                <a:ea typeface="+mn-lt"/>
                <a:cs typeface="+mn-lt"/>
              </a:rPr>
              <a:t>Ond                                                                         mae'n angenrheidiol i fabanod gan dyma'r cyfnod ble maent   yn datblygu </a:t>
            </a:r>
            <a:r>
              <a:rPr lang="en-US" sz="1200" dirty="0">
                <a:ea typeface="+mn-lt"/>
                <a:cs typeface="+mn-lt"/>
              </a:rPr>
              <a:t>mwyaf.                                                                                                                                                                                                                   </a:t>
            </a:r>
            <a:endParaRPr lang="en-US" sz="1200" dirty="0"/>
          </a:p>
          <a:p>
            <a:pPr marL="0" indent="0">
              <a:lnSpc>
                <a:spcPct val="150000"/>
              </a:lnSpc>
              <a:buNone/>
            </a:pPr>
            <a:r>
              <a:rPr lang="en-US" sz="1200" dirty="0"/>
              <a:t>                                                                                                 </a:t>
            </a:r>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r>
              <a:rPr lang="en-US" sz="1200" dirty="0">
                <a:ea typeface="+mn-lt"/>
                <a:cs typeface="+mn-lt"/>
                <a:hlinkClick r:id="rId2"/>
              </a:rPr>
              <a:t>2. Serve &amp; Return Interaction Shapes Brain Circuitry (youtube.com)</a:t>
            </a:r>
            <a:r>
              <a:rPr lang="en-US" sz="1200" dirty="0">
                <a:ea typeface="+mn-lt"/>
                <a:cs typeface="+mn-lt"/>
              </a:rPr>
              <a:t> </a:t>
            </a:r>
            <a:endParaRPr lang="en-US">
              <a:ea typeface="+mn-lt"/>
              <a:cs typeface="+mn-lt"/>
            </a:endParaRPr>
          </a:p>
          <a:p>
            <a:pPr>
              <a:lnSpc>
                <a:spcPct val="150000"/>
              </a:lnSpc>
              <a:buNone/>
            </a:pPr>
            <a:r>
              <a:rPr lang="en-US" sz="1200" err="1">
                <a:ea typeface="+mn-lt"/>
                <a:cs typeface="+mn-lt"/>
              </a:rPr>
              <a:t>Sonia'r</a:t>
            </a:r>
            <a:r>
              <a:rPr lang="en-US" sz="1200" dirty="0">
                <a:ea typeface="+mn-lt"/>
                <a:cs typeface="+mn-lt"/>
              </a:rPr>
              <a:t> </a:t>
            </a:r>
            <a:r>
              <a:rPr lang="en-US" sz="1200" err="1">
                <a:ea typeface="+mn-lt"/>
                <a:cs typeface="+mn-lt"/>
              </a:rPr>
              <a:t>fideo</a:t>
            </a:r>
            <a:r>
              <a:rPr lang="en-US" sz="1200" dirty="0">
                <a:ea typeface="+mn-lt"/>
                <a:cs typeface="+mn-lt"/>
              </a:rPr>
              <a:t> </a:t>
            </a:r>
            <a:r>
              <a:rPr lang="en-US" sz="1200" err="1">
                <a:ea typeface="+mn-lt"/>
                <a:cs typeface="+mn-lt"/>
              </a:rPr>
              <a:t>uchod</a:t>
            </a:r>
            <a:r>
              <a:rPr lang="en-US" sz="1200" dirty="0">
                <a:ea typeface="+mn-lt"/>
                <a:cs typeface="+mn-lt"/>
              </a:rPr>
              <a:t> am </a:t>
            </a:r>
            <a:r>
              <a:rPr lang="en-US" sz="1200" err="1">
                <a:ea typeface="+mn-lt"/>
                <a:cs typeface="+mn-lt"/>
              </a:rPr>
              <a:t>beth</a:t>
            </a:r>
            <a:r>
              <a:rPr lang="en-US" sz="1200" dirty="0">
                <a:ea typeface="+mn-lt"/>
                <a:cs typeface="+mn-lt"/>
              </a:rPr>
              <a:t> </a:t>
            </a:r>
            <a:r>
              <a:rPr lang="en-US" sz="1200" err="1">
                <a:ea typeface="+mn-lt"/>
                <a:cs typeface="+mn-lt"/>
              </a:rPr>
              <a:t>yw</a:t>
            </a:r>
            <a:r>
              <a:rPr lang="en-US" sz="1200" dirty="0">
                <a:ea typeface="+mn-lt"/>
                <a:cs typeface="+mn-lt"/>
              </a:rPr>
              <a:t> </a:t>
            </a:r>
            <a:r>
              <a:rPr lang="en-US" sz="1200" err="1">
                <a:ea typeface="+mn-lt"/>
                <a:cs typeface="+mn-lt"/>
              </a:rPr>
              <a:t>serfio</a:t>
            </a:r>
            <a:r>
              <a:rPr lang="en-US" sz="1200" dirty="0">
                <a:ea typeface="+mn-lt"/>
                <a:cs typeface="+mn-lt"/>
              </a:rPr>
              <a:t> a </a:t>
            </a:r>
            <a:r>
              <a:rPr lang="en-US" sz="1200" err="1">
                <a:ea typeface="+mn-lt"/>
                <a:cs typeface="+mn-lt"/>
              </a:rPr>
              <a:t>dychwelyd</a:t>
            </a:r>
            <a:r>
              <a:rPr lang="en-US" sz="1200" dirty="0">
                <a:ea typeface="+mn-lt"/>
                <a:cs typeface="+mn-lt"/>
              </a:rPr>
              <a:t> a </a:t>
            </a:r>
            <a:r>
              <a:rPr lang="en-US" sz="1200" err="1">
                <a:ea typeface="+mn-lt"/>
                <a:cs typeface="+mn-lt"/>
              </a:rPr>
              <a:t>beth</a:t>
            </a:r>
            <a:r>
              <a:rPr lang="en-US" sz="1200" dirty="0">
                <a:ea typeface="+mn-lt"/>
                <a:cs typeface="+mn-lt"/>
              </a:rPr>
              <a:t> </a:t>
            </a:r>
            <a:r>
              <a:rPr lang="en-US" sz="1200" err="1">
                <a:ea typeface="+mn-lt"/>
                <a:cs typeface="+mn-lt"/>
              </a:rPr>
              <a:t>yw'r</a:t>
            </a:r>
            <a:r>
              <a:rPr lang="en-US" sz="1200" dirty="0">
                <a:ea typeface="+mn-lt"/>
                <a:cs typeface="+mn-lt"/>
              </a:rPr>
              <a:t> </a:t>
            </a:r>
            <a:r>
              <a:rPr lang="en-US" sz="1200" err="1">
                <a:ea typeface="+mn-lt"/>
                <a:cs typeface="+mn-lt"/>
              </a:rPr>
              <a:t>manteision</a:t>
            </a:r>
            <a:r>
              <a:rPr lang="en-US" sz="1200" dirty="0">
                <a:ea typeface="+mn-lt"/>
                <a:cs typeface="+mn-lt"/>
              </a:rPr>
              <a:t> </a:t>
            </a:r>
            <a:r>
              <a:rPr lang="en-US" sz="1200" err="1">
                <a:ea typeface="+mn-lt"/>
                <a:cs typeface="+mn-lt"/>
              </a:rPr>
              <a:t>ar</a:t>
            </a:r>
            <a:r>
              <a:rPr lang="en-US" sz="1200" dirty="0">
                <a:ea typeface="+mn-lt"/>
                <a:cs typeface="+mn-lt"/>
              </a:rPr>
              <a:t> </a:t>
            </a:r>
            <a:r>
              <a:rPr lang="en-US" sz="1200" err="1">
                <a:ea typeface="+mn-lt"/>
                <a:cs typeface="+mn-lt"/>
              </a:rPr>
              <a:t>gyfer</a:t>
            </a:r>
            <a:r>
              <a:rPr lang="en-US" sz="1200" dirty="0">
                <a:ea typeface="+mn-lt"/>
                <a:cs typeface="+mn-lt"/>
              </a:rPr>
              <a:t> </a:t>
            </a:r>
            <a:r>
              <a:rPr lang="en-US" sz="1200" err="1">
                <a:ea typeface="+mn-lt"/>
                <a:cs typeface="+mn-lt"/>
              </a:rPr>
              <a:t>babanod</a:t>
            </a:r>
            <a:r>
              <a:rPr lang="en-US" sz="1200" dirty="0">
                <a:ea typeface="+mn-lt"/>
                <a:cs typeface="+mn-lt"/>
              </a:rPr>
              <a:t> </a:t>
            </a:r>
            <a:r>
              <a:rPr lang="en-US" sz="1200" err="1">
                <a:ea typeface="+mn-lt"/>
                <a:cs typeface="+mn-lt"/>
              </a:rPr>
              <a:t>yn</a:t>
            </a:r>
            <a:r>
              <a:rPr lang="en-US" sz="1200" dirty="0">
                <a:ea typeface="+mn-lt"/>
                <a:cs typeface="+mn-lt"/>
              </a:rPr>
              <a:t> </a:t>
            </a:r>
            <a:r>
              <a:rPr lang="en-US" sz="1200" err="1">
                <a:ea typeface="+mn-lt"/>
                <a:cs typeface="+mn-lt"/>
              </a:rPr>
              <a:t>yr</a:t>
            </a:r>
            <a:r>
              <a:rPr lang="en-US" sz="1200" dirty="0">
                <a:ea typeface="+mn-lt"/>
                <a:cs typeface="+mn-lt"/>
              </a:rPr>
              <a:t> 1000 </a:t>
            </a:r>
            <a:endParaRPr lang="en-US"/>
          </a:p>
          <a:p>
            <a:pPr>
              <a:lnSpc>
                <a:spcPct val="150000"/>
              </a:lnSpc>
              <a:buNone/>
            </a:pPr>
            <a:r>
              <a:rPr lang="en-US" sz="1200" err="1">
                <a:ea typeface="+mn-lt"/>
                <a:cs typeface="+mn-lt"/>
              </a:rPr>
              <a:t>diwrnod</a:t>
            </a:r>
            <a:r>
              <a:rPr lang="en-US" sz="1200" dirty="0">
                <a:ea typeface="+mn-lt"/>
                <a:cs typeface="+mn-lt"/>
              </a:rPr>
              <a:t> </a:t>
            </a:r>
            <a:r>
              <a:rPr lang="en-US" sz="1200" err="1">
                <a:ea typeface="+mn-lt"/>
                <a:cs typeface="+mn-lt"/>
              </a:rPr>
              <a:t>cyntaf</a:t>
            </a:r>
            <a:r>
              <a:rPr lang="en-US" sz="1200" dirty="0">
                <a:ea typeface="+mn-lt"/>
                <a:cs typeface="+mn-lt"/>
              </a:rPr>
              <a:t>.</a:t>
            </a:r>
            <a:endParaRPr lang="en-US"/>
          </a:p>
        </p:txBody>
      </p:sp>
      <p:sp>
        <p:nvSpPr>
          <p:cNvPr id="4" name="Date Placeholder 3">
            <a:extLst>
              <a:ext uri="{FF2B5EF4-FFF2-40B4-BE49-F238E27FC236}">
                <a16:creationId xmlns:a16="http://schemas.microsoft.com/office/drawing/2014/main" id="{1771477C-7368-EB28-4AA0-6E083C95C3D8}"/>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pic>
        <p:nvPicPr>
          <p:cNvPr id="7" name="Picture 6" descr="A pyramid of psychological needs with Mediterranean Sea in the background&#10;&#10;Description automatically generated">
            <a:extLst>
              <a:ext uri="{FF2B5EF4-FFF2-40B4-BE49-F238E27FC236}">
                <a16:creationId xmlns:a16="http://schemas.microsoft.com/office/drawing/2014/main" id="{742395C9-4DBE-86D3-9D80-FBCB536012EB}"/>
              </a:ext>
            </a:extLst>
          </p:cNvPr>
          <p:cNvPicPr>
            <a:picLocks noChangeAspect="1"/>
          </p:cNvPicPr>
          <p:nvPr/>
        </p:nvPicPr>
        <p:blipFill>
          <a:blip r:embed="rId3"/>
          <a:stretch>
            <a:fillRect/>
          </a:stretch>
        </p:blipFill>
        <p:spPr>
          <a:xfrm>
            <a:off x="8300542" y="2294209"/>
            <a:ext cx="3373627" cy="2696783"/>
          </a:xfrm>
          <a:prstGeom prst="rect">
            <a:avLst/>
          </a:prstGeom>
        </p:spPr>
      </p:pic>
      <p:sp>
        <p:nvSpPr>
          <p:cNvPr id="8" name="TextBox 7">
            <a:extLst>
              <a:ext uri="{FF2B5EF4-FFF2-40B4-BE49-F238E27FC236}">
                <a16:creationId xmlns:a16="http://schemas.microsoft.com/office/drawing/2014/main" id="{446560E8-0969-8CEC-94F3-A7B8D3B23134}"/>
              </a:ext>
            </a:extLst>
          </p:cNvPr>
          <p:cNvSpPr txBox="1"/>
          <p:nvPr/>
        </p:nvSpPr>
        <p:spPr>
          <a:xfrm>
            <a:off x="7858835" y="5220269"/>
            <a:ext cx="42649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Simply Psychology, 2023)</a:t>
            </a:r>
          </a:p>
        </p:txBody>
      </p:sp>
      <p:pic>
        <p:nvPicPr>
          <p:cNvPr id="9" name="Picture 8" descr="A group of children playing with a teacher&#10;&#10;Description automatically generated">
            <a:extLst>
              <a:ext uri="{FF2B5EF4-FFF2-40B4-BE49-F238E27FC236}">
                <a16:creationId xmlns:a16="http://schemas.microsoft.com/office/drawing/2014/main" id="{9124C9A0-F1AF-7B0E-5F87-D949535742D8}"/>
              </a:ext>
            </a:extLst>
          </p:cNvPr>
          <p:cNvPicPr>
            <a:picLocks noChangeAspect="1"/>
          </p:cNvPicPr>
          <p:nvPr/>
        </p:nvPicPr>
        <p:blipFill>
          <a:blip r:embed="rId4"/>
          <a:stretch>
            <a:fillRect/>
          </a:stretch>
        </p:blipFill>
        <p:spPr>
          <a:xfrm>
            <a:off x="0" y="2670411"/>
            <a:ext cx="4412777" cy="1952769"/>
          </a:xfrm>
          <a:prstGeom prst="rect">
            <a:avLst/>
          </a:prstGeom>
        </p:spPr>
      </p:pic>
      <p:sp>
        <p:nvSpPr>
          <p:cNvPr id="10" name="TextBox 9">
            <a:extLst>
              <a:ext uri="{FF2B5EF4-FFF2-40B4-BE49-F238E27FC236}">
                <a16:creationId xmlns:a16="http://schemas.microsoft.com/office/drawing/2014/main" id="{3DEE71D6-2FCF-BC09-BC46-6EDDB6E56C7A}"/>
              </a:ext>
            </a:extLst>
          </p:cNvPr>
          <p:cNvSpPr txBox="1"/>
          <p:nvPr/>
        </p:nvSpPr>
        <p:spPr>
          <a:xfrm>
            <a:off x="4482436" y="3817392"/>
            <a:ext cx="23030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Prifysgol Harvard, 2011)</a:t>
            </a:r>
          </a:p>
        </p:txBody>
      </p:sp>
    </p:spTree>
    <p:extLst>
      <p:ext uri="{BB962C8B-B14F-4D97-AF65-F5344CB8AC3E}">
        <p14:creationId xmlns:p14="http://schemas.microsoft.com/office/powerpoint/2010/main" val="1963052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C925-2062-1433-C088-1EAD57E9BCA5}"/>
              </a:ext>
            </a:extLst>
          </p:cNvPr>
          <p:cNvSpPr>
            <a:spLocks noGrp="1"/>
          </p:cNvSpPr>
          <p:nvPr>
            <p:ph type="title"/>
          </p:nvPr>
        </p:nvSpPr>
        <p:spPr/>
        <p:txBody>
          <a:bodyPr/>
          <a:lstStyle/>
          <a:p>
            <a:r>
              <a:rPr lang="en-US" dirty="0" err="1"/>
              <a:t>Partneriaethau</a:t>
            </a:r>
            <a:r>
              <a:rPr lang="en-US" dirty="0"/>
              <a:t> </a:t>
            </a:r>
            <a:r>
              <a:rPr lang="en-US" dirty="0" err="1"/>
              <a:t>proffesiynol</a:t>
            </a:r>
            <a:r>
              <a:rPr lang="en-US" dirty="0"/>
              <a:t> </a:t>
            </a:r>
          </a:p>
        </p:txBody>
      </p:sp>
      <p:sp>
        <p:nvSpPr>
          <p:cNvPr id="3" name="Content Placeholder 2">
            <a:extLst>
              <a:ext uri="{FF2B5EF4-FFF2-40B4-BE49-F238E27FC236}">
                <a16:creationId xmlns:a16="http://schemas.microsoft.com/office/drawing/2014/main" id="{F58AE656-0828-8813-0634-9F1C1C4C580F}"/>
              </a:ext>
            </a:extLst>
          </p:cNvPr>
          <p:cNvSpPr>
            <a:spLocks noGrp="1"/>
          </p:cNvSpPr>
          <p:nvPr>
            <p:ph idx="1"/>
          </p:nvPr>
        </p:nvSpPr>
        <p:spPr>
          <a:xfrm>
            <a:off x="134874" y="1311275"/>
            <a:ext cx="10820400" cy="4720733"/>
          </a:xfrm>
        </p:spPr>
        <p:txBody>
          <a:bodyPr vert="horz" lIns="91440" tIns="45720" rIns="91440" bIns="45720" rtlCol="0" anchor="t">
            <a:normAutofit/>
          </a:bodyPr>
          <a:lstStyle/>
          <a:p>
            <a:pPr marL="0" indent="0">
              <a:lnSpc>
                <a:spcPct val="150000"/>
              </a:lnSpc>
              <a:buNone/>
            </a:pPr>
            <a:r>
              <a:rPr lang="cy-GB" sz="1200">
                <a:latin typeface="Calibri"/>
                <a:ea typeface="+mn-lt"/>
                <a:cs typeface="+mn-lt"/>
              </a:rPr>
              <a:t>Pwysigrwydd partneriaethau proffesiynol yw gallu gael amrywiaeth o oedolion yn ffocysu ar ddatblygiad y plentyn yn y 1000 diwrnod cyntaf. Sonia Gradovski, et al. (2020) bod yna bwysigrwydd anochel o gael partneriaethau proffesiynol gyda dealltwriaeth broffesiynol i weithio gydag babanod wrth iddynt ddatblygu. I ategu, soniwyd bod yn bwysig bod unrhyw heriau mae teuluoedd yn ymdopi gydag oherwydd y plentyn, I' staff ac unrhyw bartneriaethau eraill ynghylch y plentyn yn cael ei nodi ohoni. Mae’n bwysig iawn i bawb gyd-weithio er mwyn allu sicrhau datblygiad gorau i'r plentyn.  </a:t>
            </a:r>
            <a:endParaRPr lang="en-US"/>
          </a:p>
          <a:p>
            <a:pPr marL="0" indent="0">
              <a:lnSpc>
                <a:spcPct val="150000"/>
              </a:lnSpc>
              <a:buNone/>
            </a:pPr>
            <a:r>
              <a:rPr lang="cy-GB" sz="1200">
                <a:latin typeface="Calibri"/>
                <a:ea typeface="+mn-lt"/>
                <a:cs typeface="+mn-lt"/>
              </a:rPr>
              <a:t>Un agwedd bwysig iawn yn rôl ymarferwyr blynyddoedd cynnar wrth gefnogi plant a'i theuluoedd yw sicrhau bod plant yn ystod yr 1000 diwrnod cyntaf yn cael ei gefnogi ac annog y plant. Noda Boardman (2020) bod cael plant o dan 3 i ddechrau darllen bach gydag ymarferwyr blynyddoedd cynnar er mwyn iddynt allu dechrau datblygu ei ymennydd yn gadarnhaol. Pwysleisia Boardman (2020) dechrau darllen gyda babanod yn yr 1000 diwrnod cyntaf gan fod mwyafrif o leoliadau blynyddoedd  cynnar yn barod yn dechrau dysgu rhifedd o gyfri i ddeg a dysgu'r lliwiau, felly pwysleisia ar bwysigrwydd darllen yn ogystal.   </a:t>
            </a:r>
            <a:endParaRPr lang="cy-GB"/>
          </a:p>
          <a:p>
            <a:pPr marL="0" indent="0">
              <a:lnSpc>
                <a:spcPct val="150000"/>
              </a:lnSpc>
              <a:buNone/>
            </a:pPr>
            <a:endParaRPr lang="cy-GB" sz="1200" dirty="0"/>
          </a:p>
          <a:p>
            <a:pPr marL="0" indent="0">
              <a:lnSpc>
                <a:spcPct val="150000"/>
              </a:lnSpc>
              <a:buNone/>
            </a:pPr>
            <a:endParaRPr lang="cy-GB" sz="1200" dirty="0"/>
          </a:p>
          <a:p>
            <a:pPr marL="0" indent="0">
              <a:lnSpc>
                <a:spcPct val="150000"/>
              </a:lnSpc>
              <a:buNone/>
            </a:pPr>
            <a:endParaRPr lang="cy-GB" sz="1200" dirty="0"/>
          </a:p>
        </p:txBody>
      </p:sp>
      <p:sp>
        <p:nvSpPr>
          <p:cNvPr id="4" name="Date Placeholder 3">
            <a:extLst>
              <a:ext uri="{FF2B5EF4-FFF2-40B4-BE49-F238E27FC236}">
                <a16:creationId xmlns:a16="http://schemas.microsoft.com/office/drawing/2014/main" id="{08CC0E2C-EC06-C7BB-4231-9B2D2D77B86B}"/>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5" name="Footer Placeholder 4">
            <a:extLst>
              <a:ext uri="{FF2B5EF4-FFF2-40B4-BE49-F238E27FC236}">
                <a16:creationId xmlns:a16="http://schemas.microsoft.com/office/drawing/2014/main" id="{DCF7C6C6-A44C-9E47-9FD6-47CC85B80EA4}"/>
              </a:ext>
            </a:extLst>
          </p:cNvPr>
          <p:cNvSpPr>
            <a:spLocks noGrp="1"/>
          </p:cNvSpPr>
          <p:nvPr>
            <p:ph type="ftr" sz="quarter" idx="11"/>
          </p:nvPr>
        </p:nvSpPr>
        <p:spPr>
          <a:xfrm>
            <a:off x="3891153" y="5074920"/>
            <a:ext cx="4195953" cy="754380"/>
          </a:xfrm>
        </p:spPr>
        <p:txBody>
          <a:bodyPr/>
          <a:lstStyle/>
          <a:p>
            <a:r>
              <a:rPr lang="en-US" sz="1400"/>
              <a:t>(Ffynhonnell: HFL Education, dim dyddiad)</a:t>
            </a:r>
            <a:r>
              <a:rPr lang="en-US" dirty="0"/>
              <a:t> </a:t>
            </a:r>
          </a:p>
        </p:txBody>
      </p:sp>
      <p:pic>
        <p:nvPicPr>
          <p:cNvPr id="7" name="Picture 6" descr="Early years practitioner">
            <a:extLst>
              <a:ext uri="{FF2B5EF4-FFF2-40B4-BE49-F238E27FC236}">
                <a16:creationId xmlns:a16="http://schemas.microsoft.com/office/drawing/2014/main" id="{257B7EA5-49E9-BE78-CA1D-558ACE67DFDD}"/>
              </a:ext>
            </a:extLst>
          </p:cNvPr>
          <p:cNvPicPr>
            <a:picLocks noChangeAspect="1"/>
          </p:cNvPicPr>
          <p:nvPr/>
        </p:nvPicPr>
        <p:blipFill>
          <a:blip r:embed="rId2"/>
          <a:stretch>
            <a:fillRect/>
          </a:stretch>
        </p:blipFill>
        <p:spPr>
          <a:xfrm>
            <a:off x="81197" y="4134475"/>
            <a:ext cx="3810000" cy="2476500"/>
          </a:xfrm>
          <a:prstGeom prst="rect">
            <a:avLst/>
          </a:prstGeom>
        </p:spPr>
      </p:pic>
    </p:spTree>
    <p:extLst>
      <p:ext uri="{BB962C8B-B14F-4D97-AF65-F5344CB8AC3E}">
        <p14:creationId xmlns:p14="http://schemas.microsoft.com/office/powerpoint/2010/main" val="4112675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A070-AB76-1464-BD77-628DF5EBEECA}"/>
              </a:ext>
            </a:extLst>
          </p:cNvPr>
          <p:cNvSpPr>
            <a:spLocks noGrp="1"/>
          </p:cNvSpPr>
          <p:nvPr>
            <p:ph type="title"/>
          </p:nvPr>
        </p:nvSpPr>
        <p:spPr/>
        <p:txBody>
          <a:bodyPr/>
          <a:lstStyle/>
          <a:p>
            <a:r>
              <a:rPr lang="en-US" dirty="0" err="1"/>
              <a:t>Heriau</a:t>
            </a:r>
            <a:r>
              <a:rPr lang="en-US" dirty="0"/>
              <a:t> </a:t>
            </a:r>
          </a:p>
        </p:txBody>
      </p:sp>
      <p:sp>
        <p:nvSpPr>
          <p:cNvPr id="3" name="Content Placeholder 2">
            <a:extLst>
              <a:ext uri="{FF2B5EF4-FFF2-40B4-BE49-F238E27FC236}">
                <a16:creationId xmlns:a16="http://schemas.microsoft.com/office/drawing/2014/main" id="{51DEF25A-2511-3C82-3564-DA8AAFF69456}"/>
              </a:ext>
            </a:extLst>
          </p:cNvPr>
          <p:cNvSpPr>
            <a:spLocks noGrp="1"/>
          </p:cNvSpPr>
          <p:nvPr>
            <p:ph idx="1"/>
          </p:nvPr>
        </p:nvSpPr>
        <p:spPr>
          <a:xfrm>
            <a:off x="87249" y="1444625"/>
            <a:ext cx="12020550" cy="4777883"/>
          </a:xfrm>
        </p:spPr>
        <p:txBody>
          <a:bodyPr vert="horz" lIns="91440" tIns="45720" rIns="91440" bIns="45720" rtlCol="0" anchor="t">
            <a:normAutofit/>
          </a:bodyPr>
          <a:lstStyle/>
          <a:p>
            <a:pPr marL="0" indent="0">
              <a:lnSpc>
                <a:spcPct val="150000"/>
              </a:lnSpc>
              <a:buNone/>
            </a:pPr>
            <a:r>
              <a:rPr lang="cy-GB" sz="1200">
                <a:latin typeface="Calibri"/>
                <a:ea typeface="+mn-lt"/>
                <a:cs typeface="+mn-lt"/>
              </a:rPr>
              <a:t>Un her sydd gan ymarferwyr blynyddoedd cynnar yw'r disgwyliadau cyson o'r ansawdd o ofal ar system broffesiynol sydd angen arnynt ( Urban, 2008). Ymhellach, soniwyd bod y pwysau sydd ar ymarferwyr blynyddoedd cynnar i lynu at y system broffesiynol felly yn ei stopio rhag darparu'r gofal gorau i'r plant yn ystod y 1000 diwrnod cyntaf. </a:t>
            </a:r>
            <a:r>
              <a:rPr lang="cy-GB" sz="1200" dirty="0">
                <a:ea typeface="+mn-lt"/>
                <a:cs typeface="+mn-lt"/>
              </a:rPr>
              <a:t> </a:t>
            </a:r>
            <a:endParaRPr lang="en-US" dirty="0"/>
          </a:p>
          <a:p>
            <a:pPr marL="0" indent="0">
              <a:lnSpc>
                <a:spcPct val="150000"/>
              </a:lnSpc>
              <a:buNone/>
            </a:pPr>
            <a:r>
              <a:rPr lang="cy-GB" sz="1200">
                <a:latin typeface="Calibri"/>
                <a:ea typeface="+mn-lt"/>
                <a:cs typeface="+mn-lt"/>
              </a:rPr>
              <a:t>Awgryma Sims-Schouten (2015) taw un o'r heriau daeth ymarferwyr blynyddoedd cynnar ar draws sydd yn ceisio darparu gofal eithriadol yn ystod yr 1000 diwrnod cyntaf yw'r rhyngweithio sydd angen i ddigwydd rhwng yr ymarferwyr a rhieni. Ymhelet ar fod yr her yn gallu golygu nad ydy'n bosib cael pob rhiant i gyfranogi sydd yn y pendraw yn cael effaith ar ddatblygiad ei phlentyn. Gwelwyd hyn fel her oherwydd nad ydy'n bosib cynnig gofal eithriadol yr un peth i bob plentyn os mae'r rhyngweithio gyda'r rhieni yn edrych yn wahanol. </a:t>
            </a:r>
            <a:endParaRPr lang="cy-GB"/>
          </a:p>
          <a:p>
            <a:pPr marL="0" indent="0">
              <a:lnSpc>
                <a:spcPct val="150000"/>
              </a:lnSpc>
              <a:buNone/>
            </a:pPr>
            <a:r>
              <a:rPr lang="cy-GB" sz="1200">
                <a:latin typeface="Calibri"/>
                <a:ea typeface="+mn-lt"/>
                <a:cs typeface="+mn-lt"/>
              </a:rPr>
              <a:t>Noda Kendall, et al.(2012) bod diffyg hyfforddiant i rai ymarferwyr blynyddoedd cynnar, sydd yn gallu cael ei atal rhag darparu gofal eithriadol. I ategu dywed Perkins taw hyn oherwydd diffyg cyllid hyd at 2010. Roedd ganddynt obaith bydd erbyn 2020 bod £125 miliwn o gronfa drawsnewid i bob meithrinfa. Galluoga hyn bod gan bob Ymarferwr blynyddoedd cynnar ym mhob canolfan plant. Yn ogystal mae ond 3% o staff  mewn lleoliadau blynyddoedd cynnar yn raddedigion i gymharu â 40% o staff blynyddoedd cynnar mewn ysgolion. </a:t>
            </a:r>
            <a:endParaRPr lang="cy-GB"/>
          </a:p>
          <a:p>
            <a:pPr marL="0" indent="0">
              <a:lnSpc>
                <a:spcPct val="150000"/>
              </a:lnSpc>
              <a:buNone/>
            </a:pPr>
            <a:endParaRPr lang="cy-GB" sz="1200" dirty="0"/>
          </a:p>
          <a:p>
            <a:pPr marL="0" indent="0">
              <a:buNone/>
            </a:pPr>
            <a:endParaRPr lang="cy-GB" sz="1200" dirty="0"/>
          </a:p>
          <a:p>
            <a:pPr marL="0" indent="0">
              <a:buNone/>
            </a:pPr>
            <a:endParaRPr lang="cy-GB" sz="1200" dirty="0"/>
          </a:p>
        </p:txBody>
      </p:sp>
      <p:sp>
        <p:nvSpPr>
          <p:cNvPr id="4" name="Date Placeholder 3">
            <a:extLst>
              <a:ext uri="{FF2B5EF4-FFF2-40B4-BE49-F238E27FC236}">
                <a16:creationId xmlns:a16="http://schemas.microsoft.com/office/drawing/2014/main" id="{E5E5146B-0F29-D7BD-F73F-0D8608E8A36B}"/>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5" name="Footer Placeholder 4">
            <a:extLst>
              <a:ext uri="{FF2B5EF4-FFF2-40B4-BE49-F238E27FC236}">
                <a16:creationId xmlns:a16="http://schemas.microsoft.com/office/drawing/2014/main" id="{A200C71A-8175-2E49-7F71-FB79BE295FB3}"/>
              </a:ext>
            </a:extLst>
          </p:cNvPr>
          <p:cNvSpPr>
            <a:spLocks noGrp="1"/>
          </p:cNvSpPr>
          <p:nvPr>
            <p:ph type="ftr" sz="quarter" idx="11"/>
          </p:nvPr>
        </p:nvSpPr>
        <p:spPr>
          <a:xfrm>
            <a:off x="3567303" y="5560695"/>
            <a:ext cx="4453128" cy="535305"/>
          </a:xfrm>
        </p:spPr>
        <p:txBody>
          <a:bodyPr/>
          <a:lstStyle/>
          <a:p>
            <a:r>
              <a:rPr lang="en-US" sz="1400" dirty="0"/>
              <a:t>(Ffynhonnell</a:t>
            </a:r>
            <a:r>
              <a:rPr lang="en-US" sz="1400"/>
              <a:t>: Health and fitness, dim </a:t>
            </a:r>
            <a:r>
              <a:rPr lang="en-US" sz="1400" dirty="0" err="1"/>
              <a:t>dyddiad</a:t>
            </a:r>
            <a:r>
              <a:rPr lang="en-US" sz="1400" dirty="0"/>
              <a:t>)</a:t>
            </a:r>
          </a:p>
        </p:txBody>
      </p:sp>
      <p:pic>
        <p:nvPicPr>
          <p:cNvPr id="7" name="Picture 6" descr="A person and a baby playing with toys&#10;&#10;Description automatically generated">
            <a:extLst>
              <a:ext uri="{FF2B5EF4-FFF2-40B4-BE49-F238E27FC236}">
                <a16:creationId xmlns:a16="http://schemas.microsoft.com/office/drawing/2014/main" id="{B8FCAA6C-79B3-0A91-80AD-EF2590B9E7FC}"/>
              </a:ext>
            </a:extLst>
          </p:cNvPr>
          <p:cNvPicPr>
            <a:picLocks noChangeAspect="1"/>
          </p:cNvPicPr>
          <p:nvPr/>
        </p:nvPicPr>
        <p:blipFill>
          <a:blip r:embed="rId2"/>
          <a:stretch>
            <a:fillRect/>
          </a:stretch>
        </p:blipFill>
        <p:spPr>
          <a:xfrm>
            <a:off x="4451" y="4548813"/>
            <a:ext cx="3495675" cy="2114550"/>
          </a:xfrm>
          <a:prstGeom prst="rect">
            <a:avLst/>
          </a:prstGeom>
        </p:spPr>
      </p:pic>
    </p:spTree>
    <p:extLst>
      <p:ext uri="{BB962C8B-B14F-4D97-AF65-F5344CB8AC3E}">
        <p14:creationId xmlns:p14="http://schemas.microsoft.com/office/powerpoint/2010/main" val="1645490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FD941-876D-A97A-4EDA-97686E83B334}"/>
              </a:ext>
            </a:extLst>
          </p:cNvPr>
          <p:cNvSpPr>
            <a:spLocks noGrp="1"/>
          </p:cNvSpPr>
          <p:nvPr>
            <p:ph type="title"/>
          </p:nvPr>
        </p:nvSpPr>
        <p:spPr/>
        <p:txBody>
          <a:bodyPr/>
          <a:lstStyle/>
          <a:p>
            <a:r>
              <a:rPr lang="en-US" dirty="0" err="1"/>
              <a:t>Heriau</a:t>
            </a:r>
            <a:r>
              <a:rPr lang="en-US" dirty="0"/>
              <a:t> </a:t>
            </a:r>
          </a:p>
        </p:txBody>
      </p:sp>
      <p:sp>
        <p:nvSpPr>
          <p:cNvPr id="3" name="Content Placeholder 2">
            <a:extLst>
              <a:ext uri="{FF2B5EF4-FFF2-40B4-BE49-F238E27FC236}">
                <a16:creationId xmlns:a16="http://schemas.microsoft.com/office/drawing/2014/main" id="{626452FC-5BC5-5EFD-9294-E60A85F862E8}"/>
              </a:ext>
            </a:extLst>
          </p:cNvPr>
          <p:cNvSpPr>
            <a:spLocks noGrp="1"/>
          </p:cNvSpPr>
          <p:nvPr>
            <p:ph idx="1"/>
          </p:nvPr>
        </p:nvSpPr>
        <p:spPr>
          <a:xfrm>
            <a:off x="134874" y="1273175"/>
            <a:ext cx="11877675" cy="4758833"/>
          </a:xfrm>
        </p:spPr>
        <p:txBody>
          <a:bodyPr vert="horz" lIns="91440" tIns="45720" rIns="91440" bIns="45720" rtlCol="0" anchor="t">
            <a:normAutofit/>
          </a:bodyPr>
          <a:lstStyle/>
          <a:p>
            <a:pPr marL="0" indent="0">
              <a:lnSpc>
                <a:spcPct val="150000"/>
              </a:lnSpc>
              <a:buNone/>
            </a:pPr>
            <a:r>
              <a:rPr lang="en-US" sz="1200">
                <a:latin typeface="Calibri"/>
                <a:ea typeface="+mn-lt"/>
                <a:cs typeface="+mn-lt"/>
              </a:rPr>
              <a:t>Sonia Robinson (2008) bod rhai heriau sydd gan ymarferwyr blynyddoedd cynnar yn gallu bod yn gysylltiol gyda'r plant yn unigol. Os mae gan blentyn ymlyniad ansicr yn ystod ei 1000 diwrnod cyntaf mae'n bwysig i oedolion ei gefnogi. Mae'n hanfodol sut mae gofalwyr yn ymateb i hyn. Un rheswm mae hyn yn gallu dod i fod yn her yw os nad oes gan feithrinfa digon o staff. Yn ôl Ofsted (2022) roedd meithrinfeydd yn ei gweld yn anodd cael ansawdd uchel o ymarferwyr blynyddoedd cynnar. Dengys felly bod hyfforddiant yn dod yn her ac yn gallu herio datblygiad plant ac i sicrhau bod pob plentyn yn y feithrinfa yn cael y cymorth cywir. </a:t>
            </a:r>
            <a:endParaRPr lang="en-US">
              <a:latin typeface="Calibri"/>
              <a:cs typeface="Calibri"/>
            </a:endParaRPr>
          </a:p>
          <a:p>
            <a:pPr marL="0" indent="0">
              <a:lnSpc>
                <a:spcPct val="150000"/>
              </a:lnSpc>
              <a:buNone/>
            </a:pPr>
            <a:r>
              <a:rPr lang="en-US" sz="1200">
                <a:latin typeface="Calibri"/>
                <a:ea typeface="+mn-lt"/>
                <a:cs typeface="+mn-lt"/>
              </a:rPr>
              <a:t>Mae'n bwysig i ymarferwyr blynyddoedd cynnar deall ac ymdopi gydag gwahanol deuluoedd yn mynychu’r feithrinfa sydd yn credu mewn crefyddau a diwylliannau gwahanol.  Noda Devarakonda (2020) bod delio gydag amrywiaeth a chynhwysiant yn sefydliadau blynyddoedd cynnar i ymarferwyr blynyddoedd cynnar yw nad oes ganddynt y ddealltwriaeth i wybod sut yn fanwl i ddelio gydag hyn gyda'r plant eraill, gan hefyd sicrhau fod y babanod sydd yn cael ei effeithio yn teimlo'n ddiogel yn y safle. Yn debyg felly mae hyn lawr i'r diffyg hyfforddiant sydd gan nifer o ymarferwyr blynyddoedd cynnar a pham mae cael plant o gefndiroedd gwahanol yn gallu bod yn her. </a:t>
            </a:r>
            <a:endParaRPr lang="en-US"/>
          </a:p>
          <a:p>
            <a:pPr marL="0" indent="0">
              <a:lnSpc>
                <a:spcPct val="150000"/>
              </a:lnSpc>
              <a:buNone/>
            </a:pPr>
            <a:r>
              <a:rPr lang="en-US" sz="1200">
                <a:latin typeface="Calibri"/>
                <a:ea typeface="+mn-lt"/>
                <a:cs typeface="+mn-lt"/>
              </a:rPr>
              <a:t>Ymhelet Devarakonda (2020) bod ymarferwyr blynyddoedd cynnar yn delio gyda heriau yn ôl y bywyd o ddiwylliannau gwahanol. Gan fod rhaid iddynt ddelio gyda rhai teuluoedd sydd yn fwydo gwybodaeth sydd yn ystrydebol, mae'n gallu bod yn anodd a her i'r ymarferwyr blynyddoedd cynnar er mwyn sicrhau bod y plant gyda pharch i bawb sydd yn credu mewn gryfeddau a diwylliannau gwahanol gan hefyd ychwaengu pwysigrwydd o barchu ideolegau'r rhieni ar y cyfan. </a:t>
            </a:r>
            <a:endParaRPr lang="en-US"/>
          </a:p>
          <a:p>
            <a:pPr marL="0" indent="0">
              <a:lnSpc>
                <a:spcPct val="150000"/>
              </a:lnSpc>
              <a:buNone/>
            </a:pPr>
            <a:endParaRPr lang="en-US" sz="1200" dirty="0"/>
          </a:p>
          <a:p>
            <a:pPr marL="0" indent="0">
              <a:lnSpc>
                <a:spcPct val="150000"/>
              </a:lnSpc>
              <a:buNone/>
            </a:pPr>
            <a:endParaRPr lang="en-US" sz="1200" dirty="0"/>
          </a:p>
        </p:txBody>
      </p:sp>
      <p:sp>
        <p:nvSpPr>
          <p:cNvPr id="4" name="Date Placeholder 3">
            <a:extLst>
              <a:ext uri="{FF2B5EF4-FFF2-40B4-BE49-F238E27FC236}">
                <a16:creationId xmlns:a16="http://schemas.microsoft.com/office/drawing/2014/main" id="{612C1759-3DDB-E1AE-BAE1-B6793BB59093}"/>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
        <p:nvSpPr>
          <p:cNvPr id="5" name="Footer Placeholder 4">
            <a:extLst>
              <a:ext uri="{FF2B5EF4-FFF2-40B4-BE49-F238E27FC236}">
                <a16:creationId xmlns:a16="http://schemas.microsoft.com/office/drawing/2014/main" id="{C38F2B1E-D65E-D927-173B-1840D555AF4E}"/>
              </a:ext>
            </a:extLst>
          </p:cNvPr>
          <p:cNvSpPr>
            <a:spLocks noGrp="1"/>
          </p:cNvSpPr>
          <p:nvPr>
            <p:ph type="ftr" sz="quarter" idx="11"/>
          </p:nvPr>
        </p:nvSpPr>
        <p:spPr>
          <a:xfrm>
            <a:off x="3748278" y="5389245"/>
            <a:ext cx="7196328" cy="640080"/>
          </a:xfrm>
        </p:spPr>
        <p:txBody>
          <a:bodyPr/>
          <a:lstStyle/>
          <a:p>
            <a:r>
              <a:rPr lang="en-US"/>
              <a:t>(Ffynhonnell:  Brain balance, 2024)</a:t>
            </a:r>
            <a:endParaRPr lang="en-US" dirty="0"/>
          </a:p>
        </p:txBody>
      </p:sp>
      <p:pic>
        <p:nvPicPr>
          <p:cNvPr id="7" name="Picture 6" descr="A person and children playing with blocks&#10;&#10;Description automatically generated">
            <a:extLst>
              <a:ext uri="{FF2B5EF4-FFF2-40B4-BE49-F238E27FC236}">
                <a16:creationId xmlns:a16="http://schemas.microsoft.com/office/drawing/2014/main" id="{E7FF4CC8-E267-853C-9938-491A291AB171}"/>
              </a:ext>
            </a:extLst>
          </p:cNvPr>
          <p:cNvPicPr>
            <a:picLocks noChangeAspect="1"/>
          </p:cNvPicPr>
          <p:nvPr/>
        </p:nvPicPr>
        <p:blipFill>
          <a:blip r:embed="rId2"/>
          <a:stretch>
            <a:fillRect/>
          </a:stretch>
        </p:blipFill>
        <p:spPr>
          <a:xfrm>
            <a:off x="138113" y="4562475"/>
            <a:ext cx="4229100" cy="2295525"/>
          </a:xfrm>
          <a:prstGeom prst="rect">
            <a:avLst/>
          </a:prstGeom>
        </p:spPr>
      </p:pic>
    </p:spTree>
    <p:extLst>
      <p:ext uri="{BB962C8B-B14F-4D97-AF65-F5344CB8AC3E}">
        <p14:creationId xmlns:p14="http://schemas.microsoft.com/office/powerpoint/2010/main" val="2586836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6BB5-9711-3CA3-7B84-8AD865CD0AF6}"/>
              </a:ext>
            </a:extLst>
          </p:cNvPr>
          <p:cNvSpPr>
            <a:spLocks noGrp="1"/>
          </p:cNvSpPr>
          <p:nvPr>
            <p:ph type="title"/>
          </p:nvPr>
        </p:nvSpPr>
        <p:spPr/>
        <p:txBody>
          <a:bodyPr/>
          <a:lstStyle/>
          <a:p>
            <a:r>
              <a:rPr lang="en-US"/>
              <a:t>Gweithgareddau </a:t>
            </a:r>
          </a:p>
        </p:txBody>
      </p:sp>
      <p:sp>
        <p:nvSpPr>
          <p:cNvPr id="3" name="Content Placeholder 2">
            <a:extLst>
              <a:ext uri="{FF2B5EF4-FFF2-40B4-BE49-F238E27FC236}">
                <a16:creationId xmlns:a16="http://schemas.microsoft.com/office/drawing/2014/main" id="{184E2847-A300-31CC-545C-C6DD3EBFC8E1}"/>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US" sz="1200">
                <a:latin typeface="Calibri"/>
                <a:ea typeface="+mn-lt"/>
                <a:cs typeface="+mn-lt"/>
              </a:rPr>
              <a:t>Ar gyfer ehangu datblygiad plant yn ystod yr 1000 diwrnod cyntaf, mae gweithgareddau synhwyrol megis basgedi trysor yn fuddiol iawn. Cytuna Gascoyne (2012) a phwysigrwydd basgedi trysor wrth sôn ei fod yn gallu gwella datblygiad cymdeithasol ac emosiynol. I ategu mae basgedi trysor yn gadael i fabanod dechrau fod yn annibynnol ac yn datblygu ei sgiliau echddygol dirwy a cyd-disgyslltu.</a:t>
            </a:r>
            <a:endParaRPr lang="en-US">
              <a:latin typeface="Calibri"/>
              <a:cs typeface="Calibri"/>
            </a:endParaRPr>
          </a:p>
          <a:p>
            <a:pPr marL="0" indent="0">
              <a:lnSpc>
                <a:spcPct val="150000"/>
              </a:lnSpc>
              <a:buNone/>
            </a:pPr>
            <a:r>
              <a:rPr lang="en-US" sz="1200">
                <a:latin typeface="Calibri"/>
                <a:ea typeface="+mn-lt"/>
                <a:cs typeface="+mn-lt"/>
              </a:rPr>
              <a:t>Awgryma Goscoyne (2012|) bod basgedi trysor yn weithgareddau sydd yn gallu cael ei chyfateb yn y feithrinfa ond hefyd adref.  Mae cynnwys basgedi trysor yn eitemau fel arfer o’r gegin fydd gan fwyafrif o dai. </a:t>
            </a:r>
            <a:endParaRPr lang="en-US"/>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p:txBody>
      </p:sp>
      <p:sp>
        <p:nvSpPr>
          <p:cNvPr id="4" name="Date Placeholder 3">
            <a:extLst>
              <a:ext uri="{FF2B5EF4-FFF2-40B4-BE49-F238E27FC236}">
                <a16:creationId xmlns:a16="http://schemas.microsoft.com/office/drawing/2014/main" id="{D4E0D5A1-66C4-853A-2278-FA0545F8E34F}"/>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pic>
        <p:nvPicPr>
          <p:cNvPr id="7" name="Picture 6" descr="A screenshot of a cellphone&#10;&#10;Description automatically generated">
            <a:extLst>
              <a:ext uri="{FF2B5EF4-FFF2-40B4-BE49-F238E27FC236}">
                <a16:creationId xmlns:a16="http://schemas.microsoft.com/office/drawing/2014/main" id="{1FE47B0F-00D2-BC4A-F3D6-C2D4400EED67}"/>
              </a:ext>
            </a:extLst>
          </p:cNvPr>
          <p:cNvPicPr>
            <a:picLocks noChangeAspect="1"/>
          </p:cNvPicPr>
          <p:nvPr/>
        </p:nvPicPr>
        <p:blipFill>
          <a:blip r:embed="rId2"/>
          <a:stretch>
            <a:fillRect/>
          </a:stretch>
        </p:blipFill>
        <p:spPr>
          <a:xfrm>
            <a:off x="-5855" y="3503951"/>
            <a:ext cx="4297336" cy="3225383"/>
          </a:xfrm>
          <a:prstGeom prst="rect">
            <a:avLst/>
          </a:prstGeom>
        </p:spPr>
      </p:pic>
      <p:sp>
        <p:nvSpPr>
          <p:cNvPr id="8" name="TextBox 7">
            <a:extLst>
              <a:ext uri="{FF2B5EF4-FFF2-40B4-BE49-F238E27FC236}">
                <a16:creationId xmlns:a16="http://schemas.microsoft.com/office/drawing/2014/main" id="{5AFB1D0A-28F0-FBF8-5334-7A708E960775}"/>
              </a:ext>
            </a:extLst>
          </p:cNvPr>
          <p:cNvSpPr txBox="1"/>
          <p:nvPr/>
        </p:nvSpPr>
        <p:spPr>
          <a:xfrm>
            <a:off x="4295774" y="3500437"/>
            <a:ext cx="44148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Works at play (dim dyddiad)</a:t>
            </a:r>
          </a:p>
        </p:txBody>
      </p:sp>
      <p:pic>
        <p:nvPicPr>
          <p:cNvPr id="9" name="Picture 8" descr="A baby sitting on the floor with a basket full of toys&#10;&#10;Description automatically generated">
            <a:extLst>
              <a:ext uri="{FF2B5EF4-FFF2-40B4-BE49-F238E27FC236}">
                <a16:creationId xmlns:a16="http://schemas.microsoft.com/office/drawing/2014/main" id="{63F860CD-692C-7CFA-724D-45C57012513B}"/>
              </a:ext>
            </a:extLst>
          </p:cNvPr>
          <p:cNvPicPr>
            <a:picLocks noChangeAspect="1"/>
          </p:cNvPicPr>
          <p:nvPr/>
        </p:nvPicPr>
        <p:blipFill rotWithShape="1">
          <a:blip r:embed="rId3"/>
          <a:srcRect l="17748" t="26935" r="19703" b="9970"/>
          <a:stretch/>
        </p:blipFill>
        <p:spPr>
          <a:xfrm>
            <a:off x="4243813" y="4622800"/>
            <a:ext cx="4416048" cy="1960643"/>
          </a:xfrm>
          <a:prstGeom prst="rect">
            <a:avLst/>
          </a:prstGeom>
        </p:spPr>
      </p:pic>
      <p:sp>
        <p:nvSpPr>
          <p:cNvPr id="10" name="TextBox 9">
            <a:extLst>
              <a:ext uri="{FF2B5EF4-FFF2-40B4-BE49-F238E27FC236}">
                <a16:creationId xmlns:a16="http://schemas.microsoft.com/office/drawing/2014/main" id="{38C0B149-8687-8CE0-8847-18EE69DCC7E0}"/>
              </a:ext>
            </a:extLst>
          </p:cNvPr>
          <p:cNvSpPr txBox="1"/>
          <p:nvPr/>
        </p:nvSpPr>
        <p:spPr>
          <a:xfrm>
            <a:off x="8658225" y="5291137"/>
            <a:ext cx="200025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(Ffynhonnelll: my first five years, </a:t>
            </a:r>
            <a:r>
              <a:rPr lang="en-US" dirty="0"/>
              <a:t>2023)</a:t>
            </a:r>
          </a:p>
        </p:txBody>
      </p:sp>
    </p:spTree>
    <p:extLst>
      <p:ext uri="{BB962C8B-B14F-4D97-AF65-F5344CB8AC3E}">
        <p14:creationId xmlns:p14="http://schemas.microsoft.com/office/powerpoint/2010/main" val="2481905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FE45-ED34-FC18-29C1-21789C1A2471}"/>
              </a:ext>
            </a:extLst>
          </p:cNvPr>
          <p:cNvSpPr>
            <a:spLocks noGrp="1"/>
          </p:cNvSpPr>
          <p:nvPr>
            <p:ph type="title"/>
          </p:nvPr>
        </p:nvSpPr>
        <p:spPr/>
        <p:txBody>
          <a:bodyPr/>
          <a:lstStyle/>
          <a:p>
            <a:r>
              <a:rPr lang="en-US"/>
              <a:t>Gweithgareddau </a:t>
            </a:r>
          </a:p>
        </p:txBody>
      </p:sp>
      <p:sp>
        <p:nvSpPr>
          <p:cNvPr id="3" name="Content Placeholder 2">
            <a:extLst>
              <a:ext uri="{FF2B5EF4-FFF2-40B4-BE49-F238E27FC236}">
                <a16:creationId xmlns:a16="http://schemas.microsoft.com/office/drawing/2014/main" id="{5EA06694-86DF-99B6-6CF2-2E7995CE4072}"/>
              </a:ext>
            </a:extLst>
          </p:cNvPr>
          <p:cNvSpPr>
            <a:spLocks noGrp="1"/>
          </p:cNvSpPr>
          <p:nvPr>
            <p:ph idx="1"/>
          </p:nvPr>
        </p:nvSpPr>
        <p:spPr>
          <a:xfrm>
            <a:off x="334899" y="1187450"/>
            <a:ext cx="10515600" cy="4206383"/>
          </a:xfrm>
        </p:spPr>
        <p:txBody>
          <a:bodyPr vert="horz" lIns="91440" tIns="45720" rIns="91440" bIns="45720" rtlCol="0" anchor="t">
            <a:normAutofit/>
          </a:bodyPr>
          <a:lstStyle/>
          <a:p>
            <a:pPr marL="0" indent="0">
              <a:lnSpc>
                <a:spcPct val="150000"/>
              </a:lnSpc>
              <a:buNone/>
            </a:pPr>
            <a:r>
              <a:rPr lang="en-US" sz="1200">
                <a:latin typeface="Calibri"/>
                <a:ea typeface="+mn-lt"/>
                <a:cs typeface="+mn-lt"/>
              </a:rPr>
              <a:t>Mae'n bwysig i blant yn ystod y 1000 diwrnod cyntaf i gael y cyfle i arbrofi ar chwarae tu allan. Mae'n fanteisiol i blant ifanc a mabanod cael y profiad o'r tu alla. Pwysleisia Froebel pwysigrwydd o chwarae tu allan. Ehanga Wellhousen (2002) ar ei theori drwy nodi, yn blentyndod Froebel, wnaeth gwario llawer o amser yn chwarae tu allan ac o ganlyniad wnaeth hynny gadael effaith cadarnhaol arno. Yn ogystal agorwyd Froebel feithrinfa yn yr Almaen gan bwysleisio''r angen i gael addysg y blynyddoedd cynnar yn yr awyr agored. Ers hynny, cafwyd effaith ar Froebel ac mae'r cwricwlwm i feithrinfeydd yng Nghymru (2022) hefyd pwysleisio'r angen i sicrhau fod plant a fabanod yn treulio amser tu allan, yn enwedig os nad oes cyfle gan y plant yma fel arfer adref. </a:t>
            </a:r>
            <a:endParaRPr lang="en-US"/>
          </a:p>
          <a:p>
            <a:pPr marL="0" indent="0">
              <a:lnSpc>
                <a:spcPct val="150000"/>
              </a:lnSpc>
              <a:buNone/>
            </a:pPr>
            <a:r>
              <a:rPr lang="en-US" sz="1200" dirty="0">
                <a:latin typeface="Calibri"/>
                <a:ea typeface="+mn-lt"/>
                <a:cs typeface="+mn-lt"/>
              </a:rPr>
              <a:t>Dywed Vygotsky (1978) bod chwarae yn gyfle i blant cael ddatblygu ar ryngweithio yn gymdeithasol. Ymhelet Sayeed a Guerin (2002) fod Vygotsky'n gredu'n gryf fod chwarae yn bwysig i hybu hyder ac i ddatblygu ei dychymyg. Felly yn ystod amser babanod yn y feithrinfa mae'n bwysig iddynt allu chwarae'n annibynnol/gydag eraill yn ogystal ag sicrhau bod gweithgareddau amrywiol ar gael iddynt allu datblygu.  Yn ogystal soniwyd fod Montessori (1912) wedi pwysleisio bod plant yn dysgu sgiliau bywyd ac yn ehangu sgiliau gwybyddol.</a:t>
            </a:r>
            <a:r>
              <a:rPr lang="en-US" sz="1200" dirty="0">
                <a:latin typeface="Calibri"/>
                <a:cs typeface="Calibri"/>
              </a:rPr>
              <a:t> </a:t>
            </a:r>
            <a:r>
              <a:rPr lang="en-US" sz="1200" dirty="0">
                <a:latin typeface="Calibri"/>
                <a:ea typeface="+mn-lt"/>
                <a:cs typeface="+mn-lt"/>
              </a:rPr>
              <a:t>Enghraifft o weithgaredd i ddatblygu'r sgiliau yma yw rhoi blociau i fabanod, gan mae'n rhoi cyfle iddynt fod yn annibynnol ac i chwarae ym mha bynnag ffordd. Awgryma  Gascoyne ( 2012) os mae </a:t>
            </a:r>
            <a:r>
              <a:rPr lang="en-US" sz="1200">
                <a:latin typeface="Calibri"/>
                <a:ea typeface="+mn-lt"/>
                <a:cs typeface="+mn-lt"/>
              </a:rPr>
              <a:t>ymarferwyr            blynyddoedd cynnar yn gadael i fabanod chwarae'n rhydd i roi eitemau unigol ar hambwrdd megis </a:t>
            </a:r>
            <a:r>
              <a:rPr lang="en-US" sz="1200" dirty="0">
                <a:latin typeface="Calibri"/>
                <a:ea typeface="+mn-lt"/>
                <a:cs typeface="+mn-lt"/>
              </a:rPr>
              <a:t>blociau neu fasgedi trysor ar y llawr. Noda ei fod yn fanteisiol oherwydd mae'n sicrhau bod plant yn cael budd ac nid ydynt yn cael ei ddiflasu. </a:t>
            </a:r>
            <a:endParaRPr lang="en-US" sz="1200" dirty="0">
              <a:latin typeface="Calibri"/>
            </a:endParaRPr>
          </a:p>
          <a:p>
            <a:pPr marL="0" indent="0">
              <a:lnSpc>
                <a:spcPct val="150000"/>
              </a:lnSpc>
              <a:buNone/>
            </a:pPr>
            <a:endParaRPr lang="en-US" sz="1200" dirty="0"/>
          </a:p>
          <a:p>
            <a:pPr marL="0" indent="0">
              <a:lnSpc>
                <a:spcPct val="150000"/>
              </a:lnSpc>
              <a:buNone/>
            </a:pPr>
            <a:endParaRPr lang="en-US" sz="1200" dirty="0"/>
          </a:p>
        </p:txBody>
      </p:sp>
      <p:sp>
        <p:nvSpPr>
          <p:cNvPr id="4" name="Date Placeholder 3">
            <a:extLst>
              <a:ext uri="{FF2B5EF4-FFF2-40B4-BE49-F238E27FC236}">
                <a16:creationId xmlns:a16="http://schemas.microsoft.com/office/drawing/2014/main" id="{6A3E23DF-B956-B0C2-2C0F-9E17C108B316}"/>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pic>
        <p:nvPicPr>
          <p:cNvPr id="7" name="Picture 6" descr="A baby in a red and white striped shirt and yellow overalls&#10;&#10;Description automatically generated">
            <a:extLst>
              <a:ext uri="{FF2B5EF4-FFF2-40B4-BE49-F238E27FC236}">
                <a16:creationId xmlns:a16="http://schemas.microsoft.com/office/drawing/2014/main" id="{2D1337BB-08B3-86A6-CEA4-4FB9FC0A237B}"/>
              </a:ext>
            </a:extLst>
          </p:cNvPr>
          <p:cNvPicPr>
            <a:picLocks noChangeAspect="1"/>
          </p:cNvPicPr>
          <p:nvPr/>
        </p:nvPicPr>
        <p:blipFill>
          <a:blip r:embed="rId2"/>
          <a:stretch>
            <a:fillRect/>
          </a:stretch>
        </p:blipFill>
        <p:spPr>
          <a:xfrm>
            <a:off x="-4762" y="4727210"/>
            <a:ext cx="2808158" cy="1803348"/>
          </a:xfrm>
          <a:prstGeom prst="rect">
            <a:avLst/>
          </a:prstGeom>
        </p:spPr>
      </p:pic>
      <p:sp>
        <p:nvSpPr>
          <p:cNvPr id="8" name="TextBox 7">
            <a:extLst>
              <a:ext uri="{FF2B5EF4-FFF2-40B4-BE49-F238E27FC236}">
                <a16:creationId xmlns:a16="http://schemas.microsoft.com/office/drawing/2014/main" id="{1F6B4BB7-9CAA-F13E-8C16-EBBA75841E51}"/>
              </a:ext>
            </a:extLst>
          </p:cNvPr>
          <p:cNvSpPr txBox="1"/>
          <p:nvPr/>
        </p:nvSpPr>
        <p:spPr>
          <a:xfrm>
            <a:off x="2857500" y="5634037"/>
            <a:ext cx="3690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How we Montessori, dim dyddiad)</a:t>
            </a:r>
          </a:p>
        </p:txBody>
      </p:sp>
    </p:spTree>
    <p:extLst>
      <p:ext uri="{BB962C8B-B14F-4D97-AF65-F5344CB8AC3E}">
        <p14:creationId xmlns:p14="http://schemas.microsoft.com/office/powerpoint/2010/main" val="3974398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9D62F4B-698C-4A3E-B150-8D32AEC26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Rectangle 13">
            <a:extLst>
              <a:ext uri="{FF2B5EF4-FFF2-40B4-BE49-F238E27FC236}">
                <a16:creationId xmlns:a16="http://schemas.microsoft.com/office/drawing/2014/main" id="{3033D699-F972-442A-9111-79DD65A42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Rectangle 15">
            <a:extLst>
              <a:ext uri="{FF2B5EF4-FFF2-40B4-BE49-F238E27FC236}">
                <a16:creationId xmlns:a16="http://schemas.microsoft.com/office/drawing/2014/main" id="{48CB0E37-DA39-43FD-AA53-B5F23D898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 y="-5610"/>
            <a:ext cx="692763" cy="699899"/>
          </a:xfrm>
          <a:prstGeom prst="rect">
            <a:avLst/>
          </a:prstGeom>
          <a:solidFill>
            <a:srgbClr val="ED3F13">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8" name="Rectangle 17">
            <a:extLst>
              <a:ext uri="{FF2B5EF4-FFF2-40B4-BE49-F238E27FC236}">
                <a16:creationId xmlns:a16="http://schemas.microsoft.com/office/drawing/2014/main" id="{46C4A765-D564-4CAD-8AAD-184C71DA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2A425-727E-3240-6A2A-F3236485ECF6}"/>
              </a:ext>
            </a:extLst>
          </p:cNvPr>
          <p:cNvSpPr>
            <a:spLocks noGrp="1"/>
          </p:cNvSpPr>
          <p:nvPr>
            <p:ph type="title"/>
          </p:nvPr>
        </p:nvSpPr>
        <p:spPr>
          <a:xfrm>
            <a:off x="6134287" y="-145633"/>
            <a:ext cx="4816589" cy="2135867"/>
          </a:xfrm>
        </p:spPr>
        <p:txBody>
          <a:bodyPr anchor="b">
            <a:normAutofit/>
          </a:bodyPr>
          <a:lstStyle/>
          <a:p>
            <a:r>
              <a:rPr lang="en-US" sz="4800">
                <a:solidFill>
                  <a:schemeClr val="tx1"/>
                </a:solidFill>
              </a:rPr>
              <a:t>Gweithgareddau </a:t>
            </a:r>
          </a:p>
        </p:txBody>
      </p:sp>
      <p:pic>
        <p:nvPicPr>
          <p:cNvPr id="7" name="Picture 6" descr="A screenshot of a computer&#10;&#10;Description automatically generated">
            <a:extLst>
              <a:ext uri="{FF2B5EF4-FFF2-40B4-BE49-F238E27FC236}">
                <a16:creationId xmlns:a16="http://schemas.microsoft.com/office/drawing/2014/main" id="{45C101C0-B749-08BA-0583-7FFA12ED3BEA}"/>
              </a:ext>
            </a:extLst>
          </p:cNvPr>
          <p:cNvPicPr>
            <a:picLocks noChangeAspect="1"/>
          </p:cNvPicPr>
          <p:nvPr/>
        </p:nvPicPr>
        <p:blipFill rotWithShape="1">
          <a:blip r:embed="rId2"/>
          <a:srcRect l="10974" t="25013" r="40820" b="16342"/>
          <a:stretch/>
        </p:blipFill>
        <p:spPr>
          <a:xfrm>
            <a:off x="-3725" y="699900"/>
            <a:ext cx="5731097" cy="4550221"/>
          </a:xfrm>
          <a:prstGeom prst="rect">
            <a:avLst/>
          </a:prstGeom>
        </p:spPr>
      </p:pic>
      <p:sp>
        <p:nvSpPr>
          <p:cNvPr id="3" name="Content Placeholder 2">
            <a:extLst>
              <a:ext uri="{FF2B5EF4-FFF2-40B4-BE49-F238E27FC236}">
                <a16:creationId xmlns:a16="http://schemas.microsoft.com/office/drawing/2014/main" id="{22ED861A-EA29-DEBC-5863-3A30C7C2E31D}"/>
              </a:ext>
            </a:extLst>
          </p:cNvPr>
          <p:cNvSpPr>
            <a:spLocks noGrp="1"/>
          </p:cNvSpPr>
          <p:nvPr>
            <p:ph idx="1"/>
          </p:nvPr>
        </p:nvSpPr>
        <p:spPr>
          <a:xfrm>
            <a:off x="6105712" y="2528027"/>
            <a:ext cx="4845164" cy="3447870"/>
          </a:xfrm>
        </p:spPr>
        <p:txBody>
          <a:bodyPr vert="horz" lIns="91440" tIns="45720" rIns="91440" bIns="45720" rtlCol="0" anchor="t">
            <a:normAutofit fontScale="92500"/>
          </a:bodyPr>
          <a:lstStyle/>
          <a:p>
            <a:pPr marL="0" indent="0">
              <a:lnSpc>
                <a:spcPct val="150000"/>
              </a:lnSpc>
              <a:buNone/>
            </a:pPr>
            <a:r>
              <a:rPr lang="en-US" sz="1100">
                <a:solidFill>
                  <a:schemeClr val="tx1"/>
                </a:solidFill>
                <a:latin typeface="Calibri"/>
                <a:ea typeface="+mn-lt"/>
                <a:cs typeface="+mn-lt"/>
              </a:rPr>
              <a:t>Mae rhoi cyfle i blant yn ystod yr 1000 diwrnod cyntaf  i chwarae'n flêr yn bwysig, gan mae'n gadael iddynt ddod i adnabod gwahanol weadau gan iddynt ddechrau dysgu pa fath maent yn hoffi, i ategu felly mae'n gyfle iddynt ddechrau dysgu fwy amdanynt ac i'r oedolion sydd yn gofalu amdanynt adnabod ei bersonoliaeth ac i weld o'n dechrau datblygu. Hawlia Early years careers (2016) chwarae'n flêr yn rhoi cyfleoedd i fabanod dysgu, mae'n rhoi cyfle iddynt gyfathrebu gan sôn am ei deimladau dros y chwarae maent yn gwneud. Yn ogystal, mae gymaint o wahanol fathau o ffyrdd i adael plant mynd yn anniben wrth chwarae, felly mae'n weithgaredd sydd yn weddol hawdd cadw ei diddordeb yn ystod yr 100 ddiwrnod cyntaf a trwy'r blynyddoedd cynnar. </a:t>
            </a:r>
            <a:endParaRPr lang="en-US"/>
          </a:p>
          <a:p>
            <a:pPr marL="0" indent="0">
              <a:lnSpc>
                <a:spcPct val="150000"/>
              </a:lnSpc>
              <a:buNone/>
            </a:pPr>
            <a:r>
              <a:rPr lang="en-US" sz="1100">
                <a:solidFill>
                  <a:schemeClr val="tx1"/>
                </a:solidFill>
                <a:latin typeface="Calibri"/>
                <a:ea typeface="+mn-lt"/>
                <a:cs typeface="+mn-lt"/>
              </a:rPr>
              <a:t>Enghraifft o chwarae'n flêr noda Early years careers (2016) yw shampoo gloop. Sonia fod y cynhwysion yn cynnwys pethau fydd yn y tŷ ac mae modd rhoi'r gloop ar hambwrdd gan hefyd ychwanegu teganau mae'r plant parod yn gyffyrddus gydag felly ddylid fod mwy o ddiddordeb i chwarae gyda fo.</a:t>
            </a:r>
            <a:endParaRPr lang="en-US">
              <a:solidFill>
                <a:schemeClr val="tx1"/>
              </a:solidFill>
              <a:latin typeface="Calibri"/>
            </a:endParaRPr>
          </a:p>
          <a:p>
            <a:pPr marL="0" indent="0">
              <a:lnSpc>
                <a:spcPct val="90000"/>
              </a:lnSpc>
              <a:buNone/>
            </a:pPr>
            <a:endParaRPr lang="en-US" sz="1100">
              <a:solidFill>
                <a:schemeClr val="tx1"/>
              </a:solidFill>
            </a:endParaRPr>
          </a:p>
          <a:p>
            <a:pPr marL="0" indent="0">
              <a:lnSpc>
                <a:spcPct val="90000"/>
              </a:lnSpc>
              <a:buNone/>
            </a:pPr>
            <a:endParaRPr lang="en-US" sz="1100">
              <a:solidFill>
                <a:schemeClr val="tx1"/>
              </a:solidFill>
            </a:endParaRPr>
          </a:p>
        </p:txBody>
      </p:sp>
      <p:sp>
        <p:nvSpPr>
          <p:cNvPr id="4" name="Date Placeholder 3">
            <a:extLst>
              <a:ext uri="{FF2B5EF4-FFF2-40B4-BE49-F238E27FC236}">
                <a16:creationId xmlns:a16="http://schemas.microsoft.com/office/drawing/2014/main" id="{51449F4E-A678-ABBA-27EC-5EAF379124B5}"/>
              </a:ext>
            </a:extLst>
          </p:cNvPr>
          <p:cNvSpPr>
            <a:spLocks noGrp="1"/>
          </p:cNvSpPr>
          <p:nvPr>
            <p:ph type="dt" sz="half" idx="10"/>
          </p:nvPr>
        </p:nvSpPr>
        <p:spPr>
          <a:xfrm>
            <a:off x="422899" y="6217920"/>
            <a:ext cx="2743200" cy="640080"/>
          </a:xfrm>
        </p:spPr>
        <p:txBody>
          <a:bodyPr>
            <a:normAutofit/>
          </a:bodyPr>
          <a:lstStyle/>
          <a:p>
            <a:pPr>
              <a:spcAft>
                <a:spcPts val="600"/>
              </a:spcAft>
            </a:pPr>
            <a:fld id="{57997BA6-BEF8-495F-ACCD-8D19769E4FC6}" type="datetime2">
              <a:rPr lang="en-US" smtClean="0"/>
              <a:pPr>
                <a:spcAft>
                  <a:spcPts val="600"/>
                </a:spcAft>
              </a:pPr>
              <a:t>Sunday, January 21, 2024</a:t>
            </a:fld>
            <a:endParaRPr lang="en-US"/>
          </a:p>
        </p:txBody>
      </p:sp>
      <p:sp>
        <p:nvSpPr>
          <p:cNvPr id="5" name="Footer Placeholder 4">
            <a:extLst>
              <a:ext uri="{FF2B5EF4-FFF2-40B4-BE49-F238E27FC236}">
                <a16:creationId xmlns:a16="http://schemas.microsoft.com/office/drawing/2014/main" id="{1C509D4B-B7E5-7200-4892-356A9FDF7C64}"/>
              </a:ext>
            </a:extLst>
          </p:cNvPr>
          <p:cNvSpPr>
            <a:spLocks noGrp="1"/>
          </p:cNvSpPr>
          <p:nvPr>
            <p:ph type="ftr" sz="quarter" idx="11"/>
          </p:nvPr>
        </p:nvSpPr>
        <p:spPr>
          <a:xfrm>
            <a:off x="3762376" y="6217920"/>
            <a:ext cx="7195367" cy="640080"/>
          </a:xfrm>
        </p:spPr>
        <p:txBody>
          <a:bodyPr>
            <a:normAutofit/>
          </a:bodyPr>
          <a:lstStyle/>
          <a:p>
            <a:pPr>
              <a:spcAft>
                <a:spcPts val="600"/>
              </a:spcAft>
            </a:pPr>
            <a:r>
              <a:rPr lang="en-US"/>
              <a:t>Sample Footer Text</a:t>
            </a:r>
          </a:p>
        </p:txBody>
      </p:sp>
      <p:cxnSp>
        <p:nvCxnSpPr>
          <p:cNvPr id="20" name="Straight Connector 19">
            <a:extLst>
              <a:ext uri="{FF2B5EF4-FFF2-40B4-BE49-F238E27FC236}">
                <a16:creationId xmlns:a16="http://schemas.microsoft.com/office/drawing/2014/main" id="{EA28B1DC-0672-4B37-99C8-1A33D3D31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ED3F13"/>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DB89D3-7786-4CAE-BB16-92D36C825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ED3F13"/>
            </a:solidFill>
            <a:prstDash val="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BE2D595-E970-2D43-8F2B-BD690D4BD730}"/>
              </a:ext>
            </a:extLst>
          </p:cNvPr>
          <p:cNvSpPr txBox="1"/>
          <p:nvPr/>
        </p:nvSpPr>
        <p:spPr>
          <a:xfrm>
            <a:off x="81196" y="5302770"/>
            <a:ext cx="4384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(Ffynhonnell: Early years careers, 2016)</a:t>
            </a:r>
          </a:p>
        </p:txBody>
      </p:sp>
    </p:spTree>
    <p:extLst>
      <p:ext uri="{BB962C8B-B14F-4D97-AF65-F5344CB8AC3E}">
        <p14:creationId xmlns:p14="http://schemas.microsoft.com/office/powerpoint/2010/main" val="47150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2FD22-FE53-C4B4-BD85-548A11930DAA}"/>
              </a:ext>
            </a:extLst>
          </p:cNvPr>
          <p:cNvSpPr>
            <a:spLocks noGrp="1"/>
          </p:cNvSpPr>
          <p:nvPr>
            <p:ph type="title"/>
          </p:nvPr>
        </p:nvSpPr>
        <p:spPr/>
        <p:txBody>
          <a:bodyPr/>
          <a:lstStyle/>
          <a:p>
            <a:r>
              <a:rPr lang="cy-GB"/>
              <a:t>Rhestr Cyfeirnodi </a:t>
            </a:r>
          </a:p>
        </p:txBody>
      </p:sp>
      <p:sp>
        <p:nvSpPr>
          <p:cNvPr id="3" name="Content Placeholder 2">
            <a:extLst>
              <a:ext uri="{FF2B5EF4-FFF2-40B4-BE49-F238E27FC236}">
                <a16:creationId xmlns:a16="http://schemas.microsoft.com/office/drawing/2014/main" id="{DB08CD1B-DCBF-3C20-165E-E9CF986C6412}"/>
              </a:ext>
            </a:extLst>
          </p:cNvPr>
          <p:cNvSpPr>
            <a:spLocks noGrp="1"/>
          </p:cNvSpPr>
          <p:nvPr>
            <p:ph idx="1"/>
          </p:nvPr>
        </p:nvSpPr>
        <p:spPr>
          <a:xfrm>
            <a:off x="131747" y="1390603"/>
            <a:ext cx="11311718" cy="4831905"/>
          </a:xfrm>
        </p:spPr>
        <p:txBody>
          <a:bodyPr vert="horz" lIns="91440" tIns="45720" rIns="91440" bIns="45720" rtlCol="0" anchor="t">
            <a:normAutofit fontScale="70000" lnSpcReduction="20000"/>
          </a:bodyPr>
          <a:lstStyle/>
          <a:p>
            <a:pPr marL="0" indent="0">
              <a:lnSpc>
                <a:spcPct val="160000"/>
              </a:lnSpc>
              <a:buNone/>
            </a:pPr>
            <a:r>
              <a:rPr lang="en-US" sz="1600" err="1">
                <a:latin typeface="Calibri"/>
                <a:cs typeface="Calibri"/>
              </a:rPr>
              <a:t>Addysg</a:t>
            </a:r>
            <a:r>
              <a:rPr lang="en-US" sz="1600" dirty="0">
                <a:latin typeface="Calibri"/>
                <a:cs typeface="Calibri"/>
              </a:rPr>
              <a:t> Cymru. (2022) A curriculum for funded non-maintained nursery settings. </a:t>
            </a:r>
            <a:r>
              <a:rPr lang="en-US" sz="1600" err="1">
                <a:latin typeface="Calibri"/>
                <a:cs typeface="Calibri"/>
              </a:rPr>
              <a:t>Ar</a:t>
            </a:r>
            <a:r>
              <a:rPr lang="en-US" sz="1600" dirty="0">
                <a:latin typeface="Calibri"/>
                <a:cs typeface="Calibri"/>
              </a:rPr>
              <a:t> </a:t>
            </a:r>
            <a:r>
              <a:rPr lang="en-US" sz="1600" err="1">
                <a:latin typeface="Calibri"/>
                <a:cs typeface="Calibri"/>
              </a:rPr>
              <a:t>gael</a:t>
            </a:r>
            <a:r>
              <a:rPr lang="en-US" sz="1600" dirty="0">
                <a:latin typeface="Calibri"/>
                <a:cs typeface="Calibri"/>
              </a:rPr>
              <a:t>: </a:t>
            </a:r>
            <a:r>
              <a:rPr lang="en-US" sz="1600" dirty="0">
                <a:latin typeface="Calibri"/>
                <a:ea typeface="+mn-lt"/>
                <a:cs typeface="+mn-lt"/>
                <a:hlinkClick r:id="rId2"/>
              </a:rPr>
              <a:t>A curriculum for funded non-maintained nursery settings (gov.wales)</a:t>
            </a:r>
            <a:r>
              <a:rPr lang="en-US" sz="1600" dirty="0">
                <a:latin typeface="Calibri"/>
                <a:ea typeface="+mn-lt"/>
                <a:cs typeface="+mn-lt"/>
              </a:rPr>
              <a:t>. ( </a:t>
            </a:r>
            <a:r>
              <a:rPr lang="en-US" sz="1600" err="1">
                <a:latin typeface="Calibri"/>
                <a:ea typeface="+mn-lt"/>
                <a:cs typeface="+mn-lt"/>
              </a:rPr>
              <a:t>Cyrchwyd</a:t>
            </a:r>
            <a:r>
              <a:rPr lang="en-US" sz="1600" dirty="0">
                <a:latin typeface="Calibri"/>
                <a:ea typeface="+mn-lt"/>
                <a:cs typeface="+mn-lt"/>
              </a:rPr>
              <a:t>: 13 </a:t>
            </a:r>
            <a:r>
              <a:rPr lang="en-US" sz="1600" err="1">
                <a:latin typeface="Calibri"/>
                <a:ea typeface="+mn-lt"/>
                <a:cs typeface="+mn-lt"/>
              </a:rPr>
              <a:t>Rhagfyr</a:t>
            </a:r>
            <a:r>
              <a:rPr lang="en-US" sz="1600" dirty="0">
                <a:latin typeface="Calibri"/>
                <a:ea typeface="+mn-lt"/>
                <a:cs typeface="+mn-lt"/>
              </a:rPr>
              <a:t>).</a:t>
            </a:r>
            <a:endParaRPr lang="en-US" sz="1600" dirty="0">
              <a:latin typeface="Calibri"/>
              <a:cs typeface="Calibri"/>
            </a:endParaRPr>
          </a:p>
          <a:p>
            <a:pPr marL="0" indent="0">
              <a:lnSpc>
                <a:spcPct val="160000"/>
              </a:lnSpc>
              <a:buNone/>
            </a:pPr>
            <a:r>
              <a:rPr lang="en-US" sz="1600" dirty="0">
                <a:latin typeface="Calibri"/>
                <a:cs typeface="Calibri"/>
              </a:rPr>
              <a:t>BC Foster Parents Association. ( 2022) Early years resources: how early child development impacts lifelong health. </a:t>
            </a:r>
            <a:r>
              <a:rPr lang="en-US" sz="1600" err="1">
                <a:latin typeface="Calibri"/>
                <a:cs typeface="Calibri"/>
              </a:rPr>
              <a:t>Ar</a:t>
            </a:r>
            <a:r>
              <a:rPr lang="en-US" sz="1600" dirty="0">
                <a:latin typeface="Calibri"/>
                <a:cs typeface="Calibri"/>
              </a:rPr>
              <a:t> </a:t>
            </a:r>
            <a:r>
              <a:rPr lang="en-US" sz="1600" err="1">
                <a:latin typeface="Calibri"/>
                <a:cs typeface="Calibri"/>
              </a:rPr>
              <a:t>gael</a:t>
            </a:r>
            <a:r>
              <a:rPr lang="en-US" sz="1600" dirty="0">
                <a:latin typeface="Calibri"/>
                <a:cs typeface="Calibri"/>
              </a:rPr>
              <a:t>: </a:t>
            </a:r>
            <a:r>
              <a:rPr lang="en-US" sz="1600" dirty="0">
                <a:latin typeface="Calibri"/>
                <a:ea typeface="+mn-lt"/>
                <a:cs typeface="+mn-lt"/>
                <a:hlinkClick r:id="rId3"/>
              </a:rPr>
              <a:t>Early Years Resources: How Early Childhood Development Impacts Lifelong Health (youtube.com)</a:t>
            </a:r>
            <a:r>
              <a:rPr lang="en-US" sz="1600" dirty="0">
                <a:latin typeface="Calibri"/>
                <a:ea typeface="+mn-lt"/>
                <a:cs typeface="+mn-lt"/>
              </a:rPr>
              <a:t>. (</a:t>
            </a:r>
            <a:r>
              <a:rPr lang="en-US" sz="1600" err="1">
                <a:latin typeface="Calibri"/>
                <a:ea typeface="+mn-lt"/>
                <a:cs typeface="+mn-lt"/>
              </a:rPr>
              <a:t>Cyrchwyd</a:t>
            </a:r>
            <a:r>
              <a:rPr lang="en-US" sz="1600" dirty="0">
                <a:latin typeface="Calibri"/>
                <a:ea typeface="+mn-lt"/>
                <a:cs typeface="+mn-lt"/>
              </a:rPr>
              <a:t>: 3 </a:t>
            </a:r>
            <a:r>
              <a:rPr lang="en-US" sz="1600" err="1">
                <a:latin typeface="Calibri"/>
                <a:ea typeface="+mn-lt"/>
                <a:cs typeface="+mn-lt"/>
              </a:rPr>
              <a:t>Ionawr</a:t>
            </a:r>
            <a:r>
              <a:rPr lang="en-US" sz="1600" dirty="0">
                <a:latin typeface="Calibri"/>
                <a:ea typeface="+mn-lt"/>
                <a:cs typeface="+mn-lt"/>
              </a:rPr>
              <a:t>)</a:t>
            </a:r>
            <a:endParaRPr lang="en-US" sz="1600" dirty="0">
              <a:latin typeface="Calibri"/>
              <a:cs typeface="Calibri"/>
            </a:endParaRPr>
          </a:p>
          <a:p>
            <a:pPr marL="0" indent="0">
              <a:lnSpc>
                <a:spcPct val="160000"/>
              </a:lnSpc>
              <a:buNone/>
            </a:pPr>
            <a:r>
              <a:rPr lang="en-US" sz="1600" dirty="0">
                <a:latin typeface="Calibri"/>
                <a:cs typeface="Calibri"/>
              </a:rPr>
              <a:t>Boardman, K. (2020) '</a:t>
            </a:r>
            <a:r>
              <a:rPr lang="en-US" sz="1600" i="1" dirty="0">
                <a:latin typeface="Calibri"/>
                <a:cs typeface="Calibri"/>
              </a:rPr>
              <a:t>Too young to read': early years practitioners' perceptions of early reading with under-threes.</a:t>
            </a:r>
            <a:r>
              <a:rPr lang="en-US" sz="1600" dirty="0">
                <a:latin typeface="Calibri"/>
                <a:cs typeface="Calibri"/>
              </a:rPr>
              <a:t> Abingdon: Routledge.</a:t>
            </a:r>
          </a:p>
          <a:p>
            <a:pPr marL="0" indent="0">
              <a:lnSpc>
                <a:spcPct val="160000"/>
              </a:lnSpc>
              <a:buNone/>
            </a:pPr>
            <a:r>
              <a:rPr lang="en-US" sz="1600" dirty="0">
                <a:latin typeface="Calibri"/>
                <a:cs typeface="Calibri"/>
              </a:rPr>
              <a:t>Brain Balance (2024) Developmental milestones that lead to academic success: from age 3-5. Ar gael: </a:t>
            </a:r>
            <a:r>
              <a:rPr lang="en-US" sz="1600" dirty="0">
                <a:latin typeface="Calibri"/>
                <a:ea typeface="+mn-lt"/>
                <a:cs typeface="+mn-lt"/>
                <a:hlinkClick r:id="rId4"/>
              </a:rPr>
              <a:t>Developmental Milestones That Lead to Academic Success: From Age 3-5 (brainbalancecenters.com). </a:t>
            </a:r>
            <a:r>
              <a:rPr lang="en-US" sz="1600">
                <a:latin typeface="Calibri"/>
                <a:ea typeface="+mn-lt"/>
                <a:cs typeface="+mn-lt"/>
              </a:rPr>
              <a:t>(Cyrchwyd 17 Ionawr 2024). </a:t>
            </a:r>
            <a:endParaRPr lang="en-US" sz="1600" dirty="0">
              <a:latin typeface="Calibri"/>
              <a:cs typeface="Calibri"/>
            </a:endParaRPr>
          </a:p>
          <a:p>
            <a:pPr marL="0" indent="0">
              <a:lnSpc>
                <a:spcPct val="160000"/>
              </a:lnSpc>
              <a:buNone/>
            </a:pPr>
            <a:r>
              <a:rPr lang="en-US" sz="1600" dirty="0">
                <a:latin typeface="Calibri"/>
                <a:cs typeface="Calibri"/>
              </a:rPr>
              <a:t>Bust, E. (2020) </a:t>
            </a:r>
            <a:r>
              <a:rPr lang="en-US" sz="1600" i="1" dirty="0">
                <a:latin typeface="Calibri"/>
                <a:cs typeface="Calibri"/>
              </a:rPr>
              <a:t>Your baby's life depends on those first 1000 days, community health workers' perspective of the first 1000 days. </a:t>
            </a:r>
            <a:r>
              <a:rPr lang="en-US" sz="1600" err="1">
                <a:latin typeface="Calibri"/>
                <a:cs typeface="Calibri"/>
              </a:rPr>
              <a:t>Ar</a:t>
            </a:r>
            <a:r>
              <a:rPr lang="en-US" sz="1600" dirty="0">
                <a:latin typeface="Calibri"/>
                <a:cs typeface="Calibri"/>
              </a:rPr>
              <a:t> </a:t>
            </a:r>
            <a:r>
              <a:rPr lang="en-US" sz="1600" err="1">
                <a:latin typeface="Calibri"/>
                <a:cs typeface="Calibri"/>
              </a:rPr>
              <a:t>gael</a:t>
            </a:r>
            <a:r>
              <a:rPr lang="en-US" sz="1600" dirty="0">
                <a:latin typeface="Calibri"/>
                <a:cs typeface="Calibri"/>
              </a:rPr>
              <a:t>: </a:t>
            </a:r>
            <a:r>
              <a:rPr lang="en-US" sz="1600" dirty="0">
                <a:latin typeface="Calibri"/>
                <a:ea typeface="+mn-lt"/>
                <a:cs typeface="+mn-lt"/>
                <a:hlinkClick r:id="rId5"/>
              </a:rPr>
              <a:t>List of issues Early Child Development and Care (tandfonline.com)</a:t>
            </a:r>
            <a:r>
              <a:rPr lang="en-US" sz="1600" dirty="0">
                <a:latin typeface="Calibri"/>
                <a:ea typeface="+mn-lt"/>
                <a:cs typeface="+mn-lt"/>
              </a:rPr>
              <a:t>. ( </a:t>
            </a:r>
            <a:r>
              <a:rPr lang="en-US" sz="1600" err="1">
                <a:latin typeface="Calibri"/>
                <a:ea typeface="+mn-lt"/>
                <a:cs typeface="+mn-lt"/>
              </a:rPr>
              <a:t>Cyrchwyd</a:t>
            </a:r>
            <a:r>
              <a:rPr lang="en-US" sz="1600" dirty="0">
                <a:latin typeface="Calibri"/>
                <a:ea typeface="+mn-lt"/>
                <a:cs typeface="+mn-lt"/>
              </a:rPr>
              <a:t>: 5 </a:t>
            </a:r>
            <a:r>
              <a:rPr lang="en-US" sz="1600" err="1">
                <a:latin typeface="Calibri"/>
                <a:ea typeface="+mn-lt"/>
                <a:cs typeface="+mn-lt"/>
              </a:rPr>
              <a:t>Rhagfyr</a:t>
            </a:r>
            <a:r>
              <a:rPr lang="en-US" sz="1600" dirty="0">
                <a:latin typeface="Calibri"/>
                <a:ea typeface="+mn-lt"/>
                <a:cs typeface="+mn-lt"/>
              </a:rPr>
              <a:t>).</a:t>
            </a:r>
            <a:endParaRPr lang="en-US">
              <a:latin typeface="Calibri"/>
              <a:cs typeface="Calibri"/>
            </a:endParaRPr>
          </a:p>
          <a:p>
            <a:pPr marL="0" indent="0">
              <a:lnSpc>
                <a:spcPct val="160000"/>
              </a:lnSpc>
              <a:buNone/>
            </a:pPr>
            <a:r>
              <a:rPr lang="en-US" sz="1600" dirty="0">
                <a:latin typeface="Calibri"/>
                <a:cs typeface="Calibri"/>
              </a:rPr>
              <a:t>Deverakonda, C. (2020) </a:t>
            </a:r>
            <a:r>
              <a:rPr lang="en-US" sz="1600" i="1" dirty="0">
                <a:latin typeface="Calibri"/>
                <a:cs typeface="Calibri"/>
              </a:rPr>
              <a:t>Promoting inclusion and diversity in early years settings: a professional guide to ethnicity, religion, culture and language. </a:t>
            </a:r>
            <a:r>
              <a:rPr lang="en-US" sz="1600">
                <a:latin typeface="Calibri"/>
                <a:cs typeface="Calibri"/>
              </a:rPr>
              <a:t>Jessica Kinsley publishers. </a:t>
            </a:r>
            <a:endParaRPr lang="en-US" sz="1600" dirty="0">
              <a:latin typeface="Calibri"/>
              <a:cs typeface="Calibri"/>
            </a:endParaRPr>
          </a:p>
          <a:p>
            <a:pPr marL="0" indent="0">
              <a:lnSpc>
                <a:spcPct val="160000"/>
              </a:lnSpc>
              <a:buNone/>
            </a:pPr>
            <a:r>
              <a:rPr lang="en-US" sz="1600" dirty="0">
                <a:latin typeface="Calibri"/>
                <a:cs typeface="Calibri"/>
              </a:rPr>
              <a:t>Early years careers (2016) </a:t>
            </a:r>
            <a:r>
              <a:rPr lang="en-US" sz="1600" i="1" dirty="0">
                <a:latin typeface="Calibri"/>
                <a:cs typeface="Calibri"/>
              </a:rPr>
              <a:t>15 messy play ideas for under twos</a:t>
            </a:r>
            <a:r>
              <a:rPr lang="en-US" sz="1600" dirty="0">
                <a:latin typeface="Calibri"/>
                <a:cs typeface="Calibri"/>
              </a:rPr>
              <a:t>. Ar gael: </a:t>
            </a:r>
            <a:r>
              <a:rPr lang="en-US" sz="1600" dirty="0">
                <a:latin typeface="Calibri"/>
                <a:ea typeface="+mn-lt"/>
                <a:cs typeface="+mn-lt"/>
                <a:hlinkClick r:id="rId6"/>
              </a:rPr>
              <a:t>15 Messy Play Ideas For Under 2's - Early Years Careers. </a:t>
            </a:r>
            <a:r>
              <a:rPr lang="en-US" sz="1600">
                <a:latin typeface="Calibri"/>
                <a:ea typeface="+mn-lt"/>
                <a:cs typeface="+mn-lt"/>
              </a:rPr>
              <a:t>(Cyrchwyd: 20 Ionawr 2024)</a:t>
            </a:r>
            <a:endParaRPr lang="en-US" sz="1600" dirty="0">
              <a:latin typeface="Calibri"/>
              <a:cs typeface="Calibri"/>
            </a:endParaRPr>
          </a:p>
          <a:p>
            <a:pPr marL="0" indent="0">
              <a:lnSpc>
                <a:spcPct val="160000"/>
              </a:lnSpc>
              <a:buNone/>
            </a:pPr>
            <a:r>
              <a:rPr lang="en-US" sz="1600" dirty="0">
                <a:latin typeface="Calibri"/>
                <a:cs typeface="Calibri"/>
              </a:rPr>
              <a:t>Finnegan, J. a Lawton, K. (2016) </a:t>
            </a:r>
            <a:r>
              <a:rPr lang="en-US" sz="1600" i="1" dirty="0">
                <a:latin typeface="Calibri"/>
                <a:cs typeface="Calibri"/>
              </a:rPr>
              <a:t>Lighting up young brains.</a:t>
            </a:r>
            <a:r>
              <a:rPr lang="en-US" sz="1600" dirty="0">
                <a:latin typeface="Calibri"/>
                <a:cs typeface="Calibri"/>
              </a:rPr>
              <a:t> Save The Children.</a:t>
            </a:r>
          </a:p>
          <a:p>
            <a:pPr marL="0" indent="0">
              <a:lnSpc>
                <a:spcPct val="160000"/>
              </a:lnSpc>
              <a:buNone/>
            </a:pPr>
            <a:r>
              <a:rPr lang="en-US" sz="1600" dirty="0">
                <a:latin typeface="Calibri"/>
                <a:cs typeface="Calibri"/>
              </a:rPr>
              <a:t>Gascoyne, S. (2012) </a:t>
            </a:r>
            <a:r>
              <a:rPr lang="en-US" sz="1600" i="1">
                <a:latin typeface="Calibri"/>
                <a:cs typeface="Calibri"/>
              </a:rPr>
              <a:t>Treasure baskets and beyond. Realiing the potential of sensory- rich play. </a:t>
            </a:r>
            <a:r>
              <a:rPr lang="en-US" sz="1600">
                <a:latin typeface="Calibri"/>
                <a:cs typeface="Calibri"/>
              </a:rPr>
              <a:t>Berkshire: Bell &amp; Bain LTD.</a:t>
            </a:r>
            <a:endParaRPr lang="en-US" sz="1600" dirty="0">
              <a:latin typeface="Calibri"/>
              <a:cs typeface="Calibri"/>
            </a:endParaRPr>
          </a:p>
          <a:p>
            <a:pPr marL="0" indent="0">
              <a:lnSpc>
                <a:spcPct val="160000"/>
              </a:lnSpc>
              <a:buNone/>
            </a:pPr>
            <a:r>
              <a:rPr lang="en-US" sz="1600" err="1">
                <a:latin typeface="Calibri"/>
                <a:cs typeface="Calibri"/>
              </a:rPr>
              <a:t>Gradovski</a:t>
            </a:r>
            <a:r>
              <a:rPr lang="en-US" sz="1600" dirty="0">
                <a:latin typeface="Calibri"/>
                <a:cs typeface="Calibri"/>
              </a:rPr>
              <a:t>, M., Erikson, E., Odegard, </a:t>
            </a:r>
            <a:r>
              <a:rPr lang="en-US" sz="1600" err="1">
                <a:latin typeface="Calibri"/>
                <a:cs typeface="Calibri"/>
              </a:rPr>
              <a:t>Rutanen</a:t>
            </a:r>
            <a:r>
              <a:rPr lang="en-US" sz="1600" dirty="0">
                <a:latin typeface="Calibri"/>
                <a:cs typeface="Calibri"/>
              </a:rPr>
              <a:t>, Niina., </a:t>
            </a:r>
            <a:r>
              <a:rPr lang="en-US" sz="1600" err="1">
                <a:latin typeface="Calibri"/>
                <a:cs typeface="Calibri"/>
              </a:rPr>
              <a:t>Sumison</a:t>
            </a:r>
            <a:r>
              <a:rPr lang="en-US" sz="1600" dirty="0">
                <a:latin typeface="Calibri"/>
                <a:cs typeface="Calibri"/>
              </a:rPr>
              <a:t>, J., Mika., White, J. (2020) </a:t>
            </a:r>
            <a:r>
              <a:rPr lang="en-US" sz="1600" i="1" dirty="0">
                <a:latin typeface="Calibri"/>
                <a:cs typeface="Calibri"/>
              </a:rPr>
              <a:t>The first 1000 days of early childhood becoming.</a:t>
            </a:r>
            <a:r>
              <a:rPr lang="en-US" sz="1600" dirty="0">
                <a:latin typeface="Calibri"/>
                <a:cs typeface="Calibri"/>
              </a:rPr>
              <a:t> Springer nature. </a:t>
            </a:r>
          </a:p>
          <a:p>
            <a:pPr marL="0" indent="0">
              <a:lnSpc>
                <a:spcPct val="160000"/>
              </a:lnSpc>
              <a:buNone/>
            </a:pPr>
            <a:r>
              <a:rPr lang="en-US" sz="1600">
                <a:latin typeface="Calibri"/>
                <a:cs typeface="Calibri"/>
              </a:rPr>
              <a:t>Healtheotic (2021) The first 1000 days: the secret to lifelong health. Ar gael: </a:t>
            </a:r>
            <a:r>
              <a:rPr lang="en-US" sz="1600" dirty="0">
                <a:latin typeface="Calibri"/>
                <a:ea typeface="+mn-lt"/>
                <a:cs typeface="+mn-lt"/>
                <a:hlinkClick r:id="rId7"/>
              </a:rPr>
              <a:t>The First 1000 Days: The Secret to Lifelong Health? - YouTube. </a:t>
            </a:r>
            <a:r>
              <a:rPr lang="en-US" sz="1600">
                <a:latin typeface="Calibri"/>
                <a:ea typeface="+mn-lt"/>
                <a:cs typeface="+mn-lt"/>
              </a:rPr>
              <a:t>(Cyrchwyd: 21 Ionawr 2024)</a:t>
            </a:r>
            <a:endParaRPr lang="en-US" sz="1600">
              <a:latin typeface="Calibri"/>
              <a:cs typeface="Calibri"/>
            </a:endParaRPr>
          </a:p>
          <a:p>
            <a:pPr marL="0" indent="0">
              <a:buNone/>
            </a:pPr>
            <a:endParaRPr lang="en-US" sz="1600" dirty="0">
              <a:ea typeface="+mn-lt"/>
              <a:cs typeface="+mn-lt"/>
            </a:endParaRPr>
          </a:p>
          <a:p>
            <a:pPr marL="0" indent="0">
              <a:buNone/>
            </a:pPr>
            <a:endParaRPr lang="en-US" sz="1600" dirty="0"/>
          </a:p>
          <a:p>
            <a:pPr marL="0" indent="0">
              <a:buNone/>
            </a:pPr>
            <a:endParaRPr lang="en-US" sz="1600" dirty="0">
              <a:ea typeface="+mn-lt"/>
              <a:cs typeface="+mn-lt"/>
            </a:endParaRPr>
          </a:p>
          <a:p>
            <a:pPr marL="0" indent="0">
              <a:buNone/>
            </a:pPr>
            <a:endParaRPr lang="en-US" sz="1600" dirty="0">
              <a:ea typeface="+mn-lt"/>
              <a:cs typeface="+mn-lt"/>
            </a:endParaRPr>
          </a:p>
          <a:p>
            <a:pPr marL="0" indent="0">
              <a:buNone/>
            </a:pPr>
            <a:endParaRPr lang="en-US" sz="1600" dirty="0"/>
          </a:p>
          <a:p>
            <a:pPr marL="0" indent="0">
              <a:buNone/>
            </a:pPr>
            <a:endParaRPr lang="en-US" sz="1600" dirty="0">
              <a:latin typeface="Georgia Pro"/>
              <a:cs typeface="Segoe UI"/>
            </a:endParaRPr>
          </a:p>
          <a:p>
            <a:pPr marL="0" indent="0">
              <a:buNone/>
            </a:pPr>
            <a:endParaRPr lang="en-US" sz="1600"/>
          </a:p>
          <a:p>
            <a:pPr marL="0" indent="0">
              <a:buNone/>
            </a:pPr>
            <a:endParaRPr lang="en-US" sz="1600"/>
          </a:p>
          <a:p>
            <a:pPr marL="0" indent="0">
              <a:buNone/>
            </a:pPr>
            <a:endParaRPr lang="en-US" sz="1600"/>
          </a:p>
          <a:p>
            <a:pPr marL="0" indent="0">
              <a:buNone/>
            </a:pPr>
            <a:endParaRPr lang="en-US"/>
          </a:p>
        </p:txBody>
      </p:sp>
      <p:sp>
        <p:nvSpPr>
          <p:cNvPr id="4" name="Date Placeholder 3">
            <a:extLst>
              <a:ext uri="{FF2B5EF4-FFF2-40B4-BE49-F238E27FC236}">
                <a16:creationId xmlns:a16="http://schemas.microsoft.com/office/drawing/2014/main" id="{595D8944-96A6-675D-FB7B-2C5F7879ABD4}"/>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Tree>
    <p:extLst>
      <p:ext uri="{BB962C8B-B14F-4D97-AF65-F5344CB8AC3E}">
        <p14:creationId xmlns:p14="http://schemas.microsoft.com/office/powerpoint/2010/main" val="2844937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EF9D8-430D-DAEE-B8B6-861A9AF968E8}"/>
              </a:ext>
            </a:extLst>
          </p:cNvPr>
          <p:cNvSpPr>
            <a:spLocks noGrp="1"/>
          </p:cNvSpPr>
          <p:nvPr>
            <p:ph type="title"/>
          </p:nvPr>
        </p:nvSpPr>
        <p:spPr/>
        <p:txBody>
          <a:bodyPr/>
          <a:lstStyle/>
          <a:p>
            <a:r>
              <a:rPr lang="en-US" err="1"/>
              <a:t>Rhestr</a:t>
            </a:r>
            <a:r>
              <a:rPr lang="en-US"/>
              <a:t> </a:t>
            </a:r>
            <a:r>
              <a:rPr lang="en-US" err="1"/>
              <a:t>cyfeirnodi</a:t>
            </a:r>
            <a:r>
              <a:rPr lang="en-US"/>
              <a:t> </a:t>
            </a:r>
          </a:p>
        </p:txBody>
      </p:sp>
      <p:sp>
        <p:nvSpPr>
          <p:cNvPr id="3" name="Content Placeholder 2">
            <a:extLst>
              <a:ext uri="{FF2B5EF4-FFF2-40B4-BE49-F238E27FC236}">
                <a16:creationId xmlns:a16="http://schemas.microsoft.com/office/drawing/2014/main" id="{E857FA0E-E755-48DB-EE93-1B32D5343C52}"/>
              </a:ext>
            </a:extLst>
          </p:cNvPr>
          <p:cNvSpPr>
            <a:spLocks noGrp="1"/>
          </p:cNvSpPr>
          <p:nvPr>
            <p:ph idx="1"/>
          </p:nvPr>
        </p:nvSpPr>
        <p:spPr>
          <a:xfrm>
            <a:off x="420624" y="1692275"/>
            <a:ext cx="11229975" cy="4339733"/>
          </a:xfrm>
        </p:spPr>
        <p:txBody>
          <a:bodyPr vert="horz" lIns="91440" tIns="45720" rIns="91440" bIns="45720" rtlCol="0" anchor="t">
            <a:noAutofit/>
          </a:bodyPr>
          <a:lstStyle/>
          <a:p>
            <a:pPr marL="0" indent="0">
              <a:lnSpc>
                <a:spcPct val="150000"/>
              </a:lnSpc>
              <a:buNone/>
            </a:pPr>
            <a:r>
              <a:rPr lang="en-US" sz="1100">
                <a:latin typeface="Calibri"/>
                <a:ea typeface="+mn-lt"/>
                <a:cs typeface="+mn-lt"/>
              </a:rPr>
              <a:t>HFL education. (dim dyddiad) Early years practitioners. Ar gael: </a:t>
            </a:r>
            <a:r>
              <a:rPr lang="en-US" sz="1100" dirty="0">
                <a:latin typeface="Calibri"/>
                <a:ea typeface="+mn-lt"/>
                <a:cs typeface="Segoe UI"/>
                <a:hlinkClick r:id="rId2"/>
              </a:rPr>
              <a:t>Early Years practitioner | HFL Education (hertsforlearning.co.uk)</a:t>
            </a:r>
            <a:r>
              <a:rPr lang="en-US" sz="1100">
                <a:latin typeface="Calibri"/>
                <a:ea typeface="+mn-lt"/>
                <a:cs typeface="+mn-lt"/>
              </a:rPr>
              <a:t>. ( Cyrchwyd: 16 Ionawr 2024)</a:t>
            </a:r>
            <a:endParaRPr lang="en-US" sz="1100">
              <a:latin typeface="Calibri"/>
              <a:cs typeface="Calibri"/>
            </a:endParaRPr>
          </a:p>
          <a:p>
            <a:pPr marL="0" indent="0">
              <a:lnSpc>
                <a:spcPct val="150000"/>
              </a:lnSpc>
              <a:buNone/>
            </a:pPr>
            <a:r>
              <a:rPr lang="en-US" sz="1100">
                <a:latin typeface="Calibri"/>
                <a:ea typeface="+mn-lt"/>
                <a:cs typeface="+mn-lt"/>
              </a:rPr>
              <a:t>How we montessori. (dim dyddiad) Outdoor activities for crawling babies. Ar gael: </a:t>
            </a:r>
            <a:r>
              <a:rPr lang="en-US" sz="1100" dirty="0">
                <a:latin typeface="Calibri"/>
                <a:ea typeface="+mn-lt"/>
                <a:cs typeface="Segoe UI"/>
                <a:hlinkClick r:id="rId3"/>
              </a:rPr>
              <a:t>Outdoor Activities for Crawling Babies - Autumn - how we montessori. </a:t>
            </a:r>
            <a:r>
              <a:rPr lang="en-US" sz="1100">
                <a:latin typeface="Calibri"/>
                <a:ea typeface="+mn-lt"/>
                <a:cs typeface="+mn-lt"/>
              </a:rPr>
              <a:t>( Cyrchwyd: 20 Ionawr)</a:t>
            </a:r>
            <a:endParaRPr lang="en-US" sz="1100">
              <a:latin typeface="Calibri"/>
              <a:cs typeface="Calibri"/>
            </a:endParaRPr>
          </a:p>
          <a:p>
            <a:pPr marL="0" indent="0">
              <a:lnSpc>
                <a:spcPct val="150000"/>
              </a:lnSpc>
              <a:buNone/>
            </a:pPr>
            <a:r>
              <a:rPr lang="en-US" sz="1100">
                <a:latin typeface="Calibri"/>
                <a:ea typeface="+mn-lt"/>
                <a:cs typeface="+mn-lt"/>
              </a:rPr>
              <a:t>Idsmed. (2019) What is the first 1000 days of life. Ar gael: </a:t>
            </a:r>
            <a:r>
              <a:rPr lang="en-US" sz="1100" dirty="0">
                <a:latin typeface="Calibri"/>
                <a:ea typeface="+mn-lt"/>
                <a:cs typeface="Segoe UI"/>
                <a:hlinkClick r:id="rId4"/>
              </a:rPr>
              <a:t>What is the first 1,000 days of life? (idsmed.com). </a:t>
            </a:r>
            <a:r>
              <a:rPr lang="en-US" sz="1100">
                <a:latin typeface="Calibri"/>
                <a:ea typeface="+mn-lt"/>
                <a:cs typeface="+mn-lt"/>
              </a:rPr>
              <a:t>( Cyrchwyd: 3 Ionawr). </a:t>
            </a:r>
            <a:endParaRPr lang="en-US" sz="1100">
              <a:latin typeface="Calibri"/>
              <a:cs typeface="Calibri"/>
            </a:endParaRPr>
          </a:p>
          <a:p>
            <a:pPr marL="0" indent="0">
              <a:lnSpc>
                <a:spcPct val="150000"/>
              </a:lnSpc>
              <a:buNone/>
            </a:pPr>
            <a:r>
              <a:rPr lang="en-US" sz="1100">
                <a:latin typeface="Calibri"/>
                <a:ea typeface="+mn-lt"/>
                <a:cs typeface="Segoe UI"/>
              </a:rPr>
              <a:t>I</a:t>
            </a:r>
            <a:r>
              <a:rPr lang="en-US" sz="1100">
                <a:latin typeface="Calibri"/>
                <a:cs typeface="Calibri"/>
              </a:rPr>
              <a:t>smail, Mamaniat (2015) Why love matters: How affection shapes a baby's brain. Llundain, Routledge. </a:t>
            </a:r>
          </a:p>
          <a:p>
            <a:pPr marL="0" indent="0">
              <a:lnSpc>
                <a:spcPct val="150000"/>
              </a:lnSpc>
              <a:buNone/>
            </a:pPr>
            <a:r>
              <a:rPr lang="en-US" sz="1100">
                <a:latin typeface="Calibri"/>
                <a:ea typeface="+mn-lt"/>
                <a:cs typeface="+mn-lt"/>
              </a:rPr>
              <a:t>Kendall, A., Carvey, D., Cramp, A., a Perkins, H. (2012) Barriers and solutions to HE progression for early years' practitoners. Ar gael: </a:t>
            </a:r>
            <a:r>
              <a:rPr lang="en-US" sz="1100" dirty="0">
                <a:latin typeface="Calibri"/>
                <a:ea typeface="+mn-lt"/>
                <a:cs typeface="Segoe UI"/>
                <a:hlinkClick r:id="rId5"/>
              </a:rPr>
              <a:t>Full article: Barriers and solutions to HE progression for Early Years’ practitioners (tandfonline.com)</a:t>
            </a:r>
            <a:r>
              <a:rPr lang="en-US" sz="1100">
                <a:latin typeface="Calibri"/>
                <a:ea typeface="+mn-lt"/>
                <a:cs typeface="+mn-lt"/>
              </a:rPr>
              <a:t>. (Cyrchwyd: 16 Ionawr 2024)</a:t>
            </a:r>
            <a:endParaRPr lang="en-US" sz="1100">
              <a:latin typeface="Calibri"/>
              <a:cs typeface="Calibri"/>
            </a:endParaRPr>
          </a:p>
          <a:p>
            <a:pPr marL="0" indent="0">
              <a:lnSpc>
                <a:spcPct val="150000"/>
              </a:lnSpc>
              <a:buNone/>
            </a:pPr>
            <a:r>
              <a:rPr lang="en-US" sz="1100">
                <a:latin typeface="Calibri"/>
                <a:ea typeface="+mn-lt"/>
                <a:cs typeface="+mn-lt"/>
              </a:rPr>
              <a:t>Komanchuk, J., Letouneau., </a:t>
            </a:r>
            <a:r>
              <a:rPr lang="en-US" sz="1100" err="1">
                <a:latin typeface="Calibri"/>
                <a:ea typeface="+mn-lt"/>
                <a:cs typeface="+mn-lt"/>
              </a:rPr>
              <a:t>Duffet</a:t>
            </a:r>
            <a:r>
              <a:rPr lang="en-US" sz="1100" dirty="0">
                <a:latin typeface="Calibri"/>
                <a:ea typeface="+mn-lt"/>
                <a:cs typeface="+mn-lt"/>
              </a:rPr>
              <a:t>, Ledger,. Et al. </a:t>
            </a:r>
            <a:r>
              <a:rPr lang="en-US" sz="1100" i="1" dirty="0">
                <a:latin typeface="Calibri"/>
                <a:ea typeface="+mn-lt"/>
                <a:cs typeface="+mn-lt"/>
              </a:rPr>
              <a:t>History of 'serve and return' and a synthesis of the literature on its </a:t>
            </a:r>
            <a:r>
              <a:rPr lang="en-US" sz="1100" i="1" err="1">
                <a:latin typeface="Calibri"/>
                <a:ea typeface="+mn-lt"/>
                <a:cs typeface="+mn-lt"/>
              </a:rPr>
              <a:t>imacts</a:t>
            </a:r>
            <a:r>
              <a:rPr lang="en-US" sz="1100" i="1" dirty="0">
                <a:latin typeface="Calibri"/>
                <a:ea typeface="+mn-lt"/>
                <a:cs typeface="+mn-lt"/>
              </a:rPr>
              <a:t> on children's health and development. </a:t>
            </a:r>
            <a:r>
              <a:rPr lang="en-US" sz="1100" err="1">
                <a:latin typeface="Calibri"/>
                <a:ea typeface="+mn-lt"/>
                <a:cs typeface="+mn-lt"/>
              </a:rPr>
              <a:t>Ar</a:t>
            </a:r>
            <a:r>
              <a:rPr lang="en-US" sz="1100" dirty="0">
                <a:latin typeface="Calibri"/>
                <a:ea typeface="+mn-lt"/>
                <a:cs typeface="+mn-lt"/>
              </a:rPr>
              <a:t> </a:t>
            </a:r>
            <a:r>
              <a:rPr lang="en-US" sz="1100" err="1">
                <a:latin typeface="Calibri"/>
                <a:ea typeface="+mn-lt"/>
                <a:cs typeface="+mn-lt"/>
              </a:rPr>
              <a:t>gael</a:t>
            </a:r>
            <a:r>
              <a:rPr lang="en-US" sz="1100" dirty="0">
                <a:latin typeface="Calibri"/>
                <a:ea typeface="+mn-lt"/>
                <a:cs typeface="+mn-lt"/>
              </a:rPr>
              <a:t>: </a:t>
            </a:r>
            <a:r>
              <a:rPr lang="en-US" sz="1100" dirty="0">
                <a:latin typeface="Calibri"/>
                <a:ea typeface="+mn-lt"/>
                <a:cs typeface="Segoe UI"/>
                <a:hlinkClick r:id="rId6"/>
              </a:rPr>
              <a:t>History of “Serve and Return” and a Synthesis of the Literature on Its Impacts on Children’s Health and Development: Issues in Mental Health Nursing: Vol 44, No 5 (tandfonline.com). </a:t>
            </a:r>
            <a:r>
              <a:rPr lang="en-US" sz="1100" dirty="0">
                <a:latin typeface="Calibri"/>
                <a:ea typeface="+mn-lt"/>
                <a:cs typeface="+mn-lt"/>
              </a:rPr>
              <a:t>(</a:t>
            </a:r>
            <a:r>
              <a:rPr lang="en-US" sz="1100" err="1">
                <a:latin typeface="Calibri"/>
                <a:ea typeface="+mn-lt"/>
                <a:cs typeface="+mn-lt"/>
              </a:rPr>
              <a:t>Cyrchwyd</a:t>
            </a:r>
            <a:r>
              <a:rPr lang="en-US" sz="1100" dirty="0">
                <a:latin typeface="Calibri"/>
                <a:ea typeface="+mn-lt"/>
                <a:cs typeface="+mn-lt"/>
              </a:rPr>
              <a:t>: 9 </a:t>
            </a:r>
            <a:r>
              <a:rPr lang="en-US" sz="1100" err="1">
                <a:latin typeface="Calibri"/>
                <a:ea typeface="+mn-lt"/>
                <a:cs typeface="+mn-lt"/>
              </a:rPr>
              <a:t>Ionawr</a:t>
            </a:r>
            <a:r>
              <a:rPr lang="en-US" sz="1100" dirty="0">
                <a:latin typeface="Calibri"/>
                <a:ea typeface="+mn-lt"/>
                <a:cs typeface="+mn-lt"/>
              </a:rPr>
              <a:t>)</a:t>
            </a:r>
            <a:endParaRPr lang="en-US" sz="1100">
              <a:latin typeface="Calibri"/>
              <a:cs typeface="Calibri"/>
            </a:endParaRPr>
          </a:p>
          <a:p>
            <a:pPr marL="0" indent="0">
              <a:lnSpc>
                <a:spcPct val="150000"/>
              </a:lnSpc>
              <a:buNone/>
            </a:pPr>
            <a:r>
              <a:rPr lang="en-US" sz="1100" err="1">
                <a:latin typeface="Calibri"/>
                <a:cs typeface="Calibri"/>
              </a:rPr>
              <a:t>Llywodraeth</a:t>
            </a:r>
            <a:r>
              <a:rPr lang="en-US" sz="1100" dirty="0">
                <a:latin typeface="Calibri"/>
                <a:cs typeface="Calibri"/>
              </a:rPr>
              <a:t> NSW. ( 2023) Benefits of early childhood education. </a:t>
            </a:r>
            <a:r>
              <a:rPr lang="en-US" sz="1100" err="1">
                <a:latin typeface="Calibri"/>
                <a:cs typeface="Calibri"/>
              </a:rPr>
              <a:t>Ar</a:t>
            </a:r>
            <a:r>
              <a:rPr lang="en-US" sz="1100" dirty="0">
                <a:latin typeface="Calibri"/>
                <a:cs typeface="Calibri"/>
              </a:rPr>
              <a:t> </a:t>
            </a:r>
            <a:r>
              <a:rPr lang="en-US" sz="1100" err="1">
                <a:latin typeface="Calibri"/>
                <a:cs typeface="Calibri"/>
              </a:rPr>
              <a:t>gael</a:t>
            </a:r>
            <a:r>
              <a:rPr lang="en-US" sz="1100" dirty="0">
                <a:latin typeface="Calibri"/>
                <a:cs typeface="Calibri"/>
              </a:rPr>
              <a:t>: Benefits of early childhood education (nsw.gov.au). ( </a:t>
            </a:r>
            <a:r>
              <a:rPr lang="en-US" sz="1100" err="1">
                <a:latin typeface="Calibri"/>
                <a:cs typeface="Calibri"/>
              </a:rPr>
              <a:t>Cyrchwyd</a:t>
            </a:r>
            <a:r>
              <a:rPr lang="en-US" sz="1100" dirty="0">
                <a:latin typeface="Calibri"/>
                <a:cs typeface="Calibri"/>
              </a:rPr>
              <a:t> 4 </a:t>
            </a:r>
            <a:r>
              <a:rPr lang="en-US" sz="1100" err="1">
                <a:latin typeface="Calibri"/>
                <a:cs typeface="Calibri"/>
              </a:rPr>
              <a:t>Ionawr</a:t>
            </a:r>
            <a:r>
              <a:rPr lang="en-US" sz="1100" dirty="0">
                <a:latin typeface="Calibri"/>
                <a:cs typeface="Calibri"/>
              </a:rPr>
              <a:t>). </a:t>
            </a:r>
          </a:p>
          <a:p>
            <a:pPr marL="0" indent="0">
              <a:lnSpc>
                <a:spcPct val="150000"/>
              </a:lnSpc>
              <a:buNone/>
            </a:pPr>
            <a:r>
              <a:rPr lang="en-US" sz="1100">
                <a:latin typeface="Calibri"/>
                <a:cs typeface="Calibri"/>
              </a:rPr>
              <a:t>My first five years (2023) Exploring and playing with objects- treasure baskets and heurisitc play. Ar gael:  </a:t>
            </a:r>
            <a:r>
              <a:rPr lang="en-US" sz="1100" dirty="0">
                <a:latin typeface="Calibri"/>
                <a:cs typeface="Calibri"/>
              </a:rPr>
              <a:t>Exploring and playing with objects - treasure baskets and heuristic play (mffy.com). </a:t>
            </a:r>
            <a:r>
              <a:rPr lang="en-US" sz="1100">
                <a:latin typeface="Calibri"/>
                <a:cs typeface="Calibri"/>
              </a:rPr>
              <a:t>(Cyrchwyd: 21 Ionawr)</a:t>
            </a:r>
          </a:p>
          <a:p>
            <a:pPr marL="0" indent="0">
              <a:lnSpc>
                <a:spcPct val="150000"/>
              </a:lnSpc>
              <a:buNone/>
            </a:pPr>
            <a:r>
              <a:rPr lang="en-US" sz="1100" dirty="0">
                <a:latin typeface="Calibri"/>
                <a:cs typeface="Calibri"/>
              </a:rPr>
              <a:t>Ofsted (2022). Education recovery in </a:t>
            </a:r>
            <a:r>
              <a:rPr lang="en-US" sz="1100" err="1">
                <a:latin typeface="Calibri"/>
                <a:cs typeface="Calibri"/>
              </a:rPr>
              <a:t>ealry</a:t>
            </a:r>
            <a:r>
              <a:rPr lang="en-US" sz="1100" dirty="0">
                <a:latin typeface="Calibri"/>
                <a:cs typeface="Calibri"/>
              </a:rPr>
              <a:t> years provisions: spring 2022. </a:t>
            </a:r>
            <a:r>
              <a:rPr lang="en-US" sz="1100" err="1">
                <a:latin typeface="Calibri"/>
                <a:cs typeface="Calibri"/>
              </a:rPr>
              <a:t>Ar</a:t>
            </a:r>
            <a:r>
              <a:rPr lang="en-US" sz="1100" dirty="0">
                <a:latin typeface="Calibri"/>
                <a:cs typeface="Calibri"/>
              </a:rPr>
              <a:t> </a:t>
            </a:r>
            <a:r>
              <a:rPr lang="en-US" sz="1100" err="1">
                <a:latin typeface="Calibri"/>
                <a:cs typeface="Calibri"/>
              </a:rPr>
              <a:t>gael</a:t>
            </a:r>
            <a:r>
              <a:rPr lang="en-US" sz="1100" dirty="0">
                <a:latin typeface="Calibri"/>
                <a:cs typeface="Calibri"/>
              </a:rPr>
              <a:t>: Education recovery in early years providers: spring 2022 - GOV.UK (www.gov.uk). (</a:t>
            </a:r>
            <a:r>
              <a:rPr lang="en-US" sz="1100" err="1">
                <a:latin typeface="Calibri"/>
                <a:cs typeface="Calibri"/>
              </a:rPr>
              <a:t>Cyrchwyd</a:t>
            </a:r>
            <a:r>
              <a:rPr lang="en-US" sz="1100" dirty="0">
                <a:latin typeface="Calibri"/>
                <a:cs typeface="Calibri"/>
              </a:rPr>
              <a:t>: 16 </a:t>
            </a:r>
            <a:r>
              <a:rPr lang="en-US" sz="1100" err="1">
                <a:latin typeface="Calibri"/>
                <a:cs typeface="Calibri"/>
              </a:rPr>
              <a:t>Ionawr</a:t>
            </a:r>
            <a:r>
              <a:rPr lang="en-US" sz="1100" dirty="0">
                <a:latin typeface="Calibri"/>
                <a:cs typeface="Calibri"/>
              </a:rPr>
              <a:t> 2024)</a:t>
            </a:r>
          </a:p>
          <a:p>
            <a:pPr marL="0" indent="0">
              <a:buNone/>
            </a:pPr>
            <a:endParaRPr lang="en-US" sz="1100" dirty="0"/>
          </a:p>
          <a:p>
            <a:pPr marL="0" indent="0">
              <a:buNone/>
            </a:pPr>
            <a:endParaRPr lang="en-US" sz="1100" dirty="0">
              <a:latin typeface="Segoe UI"/>
              <a:ea typeface="+mn-lt"/>
              <a:cs typeface="Segoe UI"/>
            </a:endParaRPr>
          </a:p>
          <a:p>
            <a:pPr marL="0" indent="0">
              <a:lnSpc>
                <a:spcPct val="150000"/>
              </a:lnSpc>
              <a:buNone/>
            </a:pPr>
            <a:endParaRPr lang="en-US" sz="1100" dirty="0"/>
          </a:p>
          <a:p>
            <a:pPr marL="0" indent="0">
              <a:lnSpc>
                <a:spcPct val="150000"/>
              </a:lnSpc>
              <a:buNone/>
            </a:pPr>
            <a:endParaRPr lang="en-US" sz="1500" dirty="0">
              <a:cs typeface="Segoe UI"/>
            </a:endParaRPr>
          </a:p>
          <a:p>
            <a:pPr marL="0" indent="0">
              <a:lnSpc>
                <a:spcPct val="150000"/>
              </a:lnSpc>
              <a:buNone/>
            </a:pPr>
            <a:endParaRPr lang="en-US" sz="1500" dirty="0">
              <a:latin typeface="Georgia Pro"/>
              <a:cs typeface="Segoe UI"/>
            </a:endParaRPr>
          </a:p>
          <a:p>
            <a:pPr marL="0" indent="0">
              <a:lnSpc>
                <a:spcPct val="150000"/>
              </a:lnSpc>
              <a:buNone/>
            </a:pPr>
            <a:endParaRPr lang="en-US" sz="1500"/>
          </a:p>
          <a:p>
            <a:pPr marL="0" indent="0">
              <a:lnSpc>
                <a:spcPct val="150000"/>
              </a:lnSpc>
              <a:buNone/>
            </a:pPr>
            <a:endParaRPr lang="en-US" dirty="0"/>
          </a:p>
          <a:p>
            <a:pPr marL="0" indent="0">
              <a:lnSpc>
                <a:spcPct val="150000"/>
              </a:lnSpc>
              <a:buNone/>
            </a:pPr>
            <a:endParaRPr lang="en-US" sz="1500" dirty="0">
              <a:ea typeface="+mn-lt"/>
              <a:cs typeface="+mn-lt"/>
            </a:endParaRPr>
          </a:p>
          <a:p>
            <a:pPr marL="0" indent="0">
              <a:buNone/>
            </a:pPr>
            <a:endParaRPr lang="en-US" sz="1500" dirty="0"/>
          </a:p>
          <a:p>
            <a:pPr marL="0" indent="0">
              <a:buNone/>
            </a:pPr>
            <a:endParaRPr lang="en-US" sz="1500" dirty="0">
              <a:ea typeface="+mn-lt"/>
              <a:cs typeface="+mn-lt"/>
            </a:endParaRPr>
          </a:p>
          <a:p>
            <a:pPr marL="0" indent="0">
              <a:buNone/>
            </a:pPr>
            <a:endParaRPr lang="en-US" sz="1500" dirty="0">
              <a:ea typeface="+mn-lt"/>
              <a:cs typeface="+mn-lt"/>
            </a:endParaRPr>
          </a:p>
          <a:p>
            <a:pPr marL="0" indent="0">
              <a:buNone/>
            </a:pPr>
            <a:endParaRPr lang="en-US" sz="1500" dirty="0"/>
          </a:p>
          <a:p>
            <a:pPr marL="0" indent="0">
              <a:buNone/>
            </a:pPr>
            <a:endParaRPr lang="en-US" sz="1500" dirty="0">
              <a:latin typeface="Segoe UI"/>
              <a:ea typeface="+mn-lt"/>
              <a:cs typeface="Segoe UI"/>
            </a:endParaRPr>
          </a:p>
        </p:txBody>
      </p:sp>
      <p:sp>
        <p:nvSpPr>
          <p:cNvPr id="4" name="Date Placeholder 3">
            <a:extLst>
              <a:ext uri="{FF2B5EF4-FFF2-40B4-BE49-F238E27FC236}">
                <a16:creationId xmlns:a16="http://schemas.microsoft.com/office/drawing/2014/main" id="{20B11466-65B7-F33D-6A97-14520E9882E6}"/>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Tree>
    <p:extLst>
      <p:ext uri="{BB962C8B-B14F-4D97-AF65-F5344CB8AC3E}">
        <p14:creationId xmlns:p14="http://schemas.microsoft.com/office/powerpoint/2010/main" val="557429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9B48-869F-02CD-AC89-9F2511B31FB6}"/>
              </a:ext>
            </a:extLst>
          </p:cNvPr>
          <p:cNvSpPr>
            <a:spLocks noGrp="1"/>
          </p:cNvSpPr>
          <p:nvPr>
            <p:ph type="title"/>
          </p:nvPr>
        </p:nvSpPr>
        <p:spPr>
          <a:xfrm>
            <a:off x="102176" y="12558"/>
            <a:ext cx="10515600" cy="1325563"/>
          </a:xfrm>
        </p:spPr>
        <p:txBody>
          <a:bodyPr/>
          <a:lstStyle/>
          <a:p>
            <a:r>
              <a:rPr lang="en-US"/>
              <a:t>Rhestr cyfeirnodi </a:t>
            </a:r>
          </a:p>
        </p:txBody>
      </p:sp>
      <p:sp>
        <p:nvSpPr>
          <p:cNvPr id="3" name="Content Placeholder 2">
            <a:extLst>
              <a:ext uri="{FF2B5EF4-FFF2-40B4-BE49-F238E27FC236}">
                <a16:creationId xmlns:a16="http://schemas.microsoft.com/office/drawing/2014/main" id="{BAFA394B-9205-8515-D27C-B4681F98087B}"/>
              </a:ext>
            </a:extLst>
          </p:cNvPr>
          <p:cNvSpPr>
            <a:spLocks noGrp="1"/>
          </p:cNvSpPr>
          <p:nvPr>
            <p:ph idx="1"/>
          </p:nvPr>
        </p:nvSpPr>
        <p:spPr>
          <a:xfrm>
            <a:off x="-182" y="938520"/>
            <a:ext cx="12358047" cy="5605278"/>
          </a:xfrm>
        </p:spPr>
        <p:txBody>
          <a:bodyPr vert="horz" lIns="91440" tIns="45720" rIns="91440" bIns="45720" rtlCol="0" anchor="t">
            <a:normAutofit/>
          </a:bodyPr>
          <a:lstStyle/>
          <a:p>
            <a:pPr marL="0" indent="0">
              <a:lnSpc>
                <a:spcPct val="150000"/>
              </a:lnSpc>
              <a:buNone/>
            </a:pPr>
            <a:r>
              <a:rPr lang="en-US" sz="1100">
                <a:latin typeface="Calibri"/>
                <a:ea typeface="+mn-lt"/>
                <a:cs typeface="+mn-lt"/>
              </a:rPr>
              <a:t>PACEY. (2018) What does high quality early years provision look like. Ar gael: What does high-quality early years provision look like? | PACEY. ( Cyrchwyd: 4 Rhagfyr)</a:t>
            </a:r>
            <a:endParaRPr lang="en-US">
              <a:latin typeface="Calibri"/>
              <a:cs typeface="Calibri"/>
            </a:endParaRPr>
          </a:p>
          <a:p>
            <a:pPr marL="0" indent="0">
              <a:lnSpc>
                <a:spcPct val="150000"/>
              </a:lnSpc>
              <a:buNone/>
            </a:pPr>
            <a:r>
              <a:rPr lang="en-US" sz="1100">
                <a:latin typeface="Calibri"/>
                <a:ea typeface="+mn-lt"/>
                <a:cs typeface="+mn-lt"/>
              </a:rPr>
              <a:t>Page, J. ( 2011) Do mothers want professional carers to love their babies. Llundain: SAGE publications.</a:t>
            </a:r>
            <a:endParaRPr lang="en-US">
              <a:latin typeface="Calibri"/>
              <a:cs typeface="Calibri"/>
            </a:endParaRPr>
          </a:p>
          <a:p>
            <a:pPr marL="0" indent="0">
              <a:lnSpc>
                <a:spcPct val="150000"/>
              </a:lnSpc>
              <a:buNone/>
            </a:pPr>
            <a:r>
              <a:rPr lang="en-US" sz="1100">
                <a:latin typeface="Calibri"/>
                <a:ea typeface="+mn-lt"/>
                <a:cs typeface="+mn-lt"/>
              </a:rPr>
              <a:t>Parker-Rees,R., Leeson, C., Willan, J., et al. Early Childhood studies. Third edn. (2010). SAGE.</a:t>
            </a:r>
            <a:endParaRPr lang="en-US">
              <a:latin typeface="Calibri"/>
              <a:cs typeface="Calibri"/>
            </a:endParaRPr>
          </a:p>
          <a:p>
            <a:pPr marL="0" indent="0">
              <a:lnSpc>
                <a:spcPct val="150000"/>
              </a:lnSpc>
              <a:buNone/>
            </a:pPr>
            <a:r>
              <a:rPr lang="en-US" sz="1200">
                <a:latin typeface="Calibri"/>
                <a:ea typeface="+mn-lt"/>
                <a:cs typeface="+mn-lt"/>
              </a:rPr>
              <a:t>Pem, D. (2015) Factors affecting early childhood growth and development: golden 1000 days. Ar gael: </a:t>
            </a:r>
            <a:r>
              <a:rPr lang="en-US" sz="1200" dirty="0">
                <a:latin typeface="Calibri"/>
                <a:ea typeface="+mn-lt"/>
                <a:cs typeface="Segoe UI"/>
                <a:hlinkClick r:id="rId2"/>
              </a:rPr>
              <a:t>(PDF) Factors Affecting Early Childhood Growth and Development: Golden 1000 Days (researchgate.net)</a:t>
            </a:r>
            <a:r>
              <a:rPr lang="en-US" sz="1200">
                <a:latin typeface="Calibri"/>
                <a:ea typeface="+mn-lt"/>
                <a:cs typeface="+mn-lt"/>
              </a:rPr>
              <a:t>. (Cyrchwyd: 11 Rhagf</a:t>
            </a:r>
            <a:endParaRPr lang="en-US">
              <a:latin typeface="Calibri"/>
              <a:cs typeface="Calibri"/>
            </a:endParaRPr>
          </a:p>
          <a:p>
            <a:pPr marL="0" indent="0">
              <a:lnSpc>
                <a:spcPct val="150000"/>
              </a:lnSpc>
              <a:buNone/>
            </a:pPr>
            <a:r>
              <a:rPr lang="en-US" sz="1300">
                <a:latin typeface="Calibri"/>
                <a:ea typeface="+mn-lt"/>
                <a:cs typeface="Segoe UI"/>
              </a:rPr>
              <a:t>Pilker, H. (2002) </a:t>
            </a:r>
            <a:r>
              <a:rPr lang="en-US" sz="1300" i="1">
                <a:latin typeface="Calibri"/>
                <a:ea typeface="+mn-lt"/>
                <a:cs typeface="Segoe UI"/>
              </a:rPr>
              <a:t>Baby talk and brain development. </a:t>
            </a:r>
            <a:r>
              <a:rPr lang="en-US" sz="1300">
                <a:latin typeface="Calibri"/>
                <a:ea typeface="+mn-lt"/>
                <a:cs typeface="Segoe UI"/>
              </a:rPr>
              <a:t>Llundain.</a:t>
            </a:r>
          </a:p>
          <a:p>
            <a:pPr marL="0" indent="0">
              <a:lnSpc>
                <a:spcPct val="150000"/>
              </a:lnSpc>
              <a:buNone/>
            </a:pPr>
            <a:r>
              <a:rPr lang="en-US" sz="1300">
                <a:latin typeface="Calibri"/>
                <a:ea typeface="+mn-lt"/>
                <a:cs typeface="+mn-lt"/>
              </a:rPr>
              <a:t>Prifysgol Harvard. (2023)</a:t>
            </a:r>
            <a:r>
              <a:rPr lang="en-US" sz="1300" i="1" dirty="0">
                <a:latin typeface="Calibri"/>
                <a:ea typeface="+mn-lt"/>
                <a:cs typeface="+mn-lt"/>
              </a:rPr>
              <a:t> Serve and return.</a:t>
            </a:r>
            <a:r>
              <a:rPr lang="en-US" sz="1300" dirty="0">
                <a:latin typeface="Calibri"/>
                <a:ea typeface="+mn-lt"/>
                <a:cs typeface="+mn-lt"/>
              </a:rPr>
              <a:t> </a:t>
            </a:r>
            <a:r>
              <a:rPr lang="en-US" sz="1300" err="1">
                <a:latin typeface="Calibri"/>
                <a:ea typeface="+mn-lt"/>
                <a:cs typeface="+mn-lt"/>
              </a:rPr>
              <a:t>Ar</a:t>
            </a:r>
            <a:r>
              <a:rPr lang="en-US" sz="1300" dirty="0">
                <a:latin typeface="Calibri"/>
                <a:ea typeface="+mn-lt"/>
                <a:cs typeface="+mn-lt"/>
              </a:rPr>
              <a:t> </a:t>
            </a:r>
            <a:r>
              <a:rPr lang="en-US" sz="1300" err="1">
                <a:latin typeface="Calibri"/>
                <a:ea typeface="+mn-lt"/>
                <a:cs typeface="+mn-lt"/>
              </a:rPr>
              <a:t>gael</a:t>
            </a:r>
            <a:r>
              <a:rPr lang="en-US" sz="1300" dirty="0">
                <a:latin typeface="Calibri"/>
                <a:ea typeface="+mn-lt"/>
                <a:cs typeface="+mn-lt"/>
              </a:rPr>
              <a:t>: </a:t>
            </a:r>
            <a:r>
              <a:rPr lang="en-US" sz="1300" dirty="0">
                <a:latin typeface="Calibri"/>
                <a:ea typeface="+mn-lt"/>
                <a:cs typeface="Segoe UI"/>
                <a:hlinkClick r:id="rId3"/>
              </a:rPr>
              <a:t>Serve and Return (harvard.edu)</a:t>
            </a:r>
            <a:r>
              <a:rPr lang="en-US" sz="1300" dirty="0">
                <a:latin typeface="Calibri"/>
                <a:ea typeface="+mn-lt"/>
                <a:cs typeface="+mn-lt"/>
              </a:rPr>
              <a:t>. (Cyrchwyd:12 </a:t>
            </a:r>
            <a:r>
              <a:rPr lang="en-US" sz="1300" err="1">
                <a:latin typeface="Calibri"/>
                <a:ea typeface="+mn-lt"/>
                <a:cs typeface="+mn-lt"/>
              </a:rPr>
              <a:t>Rhagfyr</a:t>
            </a:r>
            <a:r>
              <a:rPr lang="en-US" sz="1300" dirty="0">
                <a:latin typeface="Calibri"/>
                <a:ea typeface="+mn-lt"/>
                <a:cs typeface="+mn-lt"/>
              </a:rPr>
              <a:t>).</a:t>
            </a:r>
            <a:endParaRPr lang="en-US">
              <a:latin typeface="Calibri"/>
              <a:cs typeface="Calibri"/>
            </a:endParaRPr>
          </a:p>
          <a:p>
            <a:pPr marL="0" indent="0">
              <a:lnSpc>
                <a:spcPct val="150000"/>
              </a:lnSpc>
              <a:buNone/>
            </a:pPr>
            <a:r>
              <a:rPr lang="en-US" sz="1300" err="1">
                <a:latin typeface="Calibri"/>
                <a:ea typeface="+mn-lt"/>
                <a:cs typeface="+mn-lt"/>
              </a:rPr>
              <a:t>Prifysgol</a:t>
            </a:r>
            <a:r>
              <a:rPr lang="en-US" sz="1300" dirty="0">
                <a:latin typeface="Calibri"/>
                <a:ea typeface="+mn-lt"/>
                <a:cs typeface="+mn-lt"/>
              </a:rPr>
              <a:t> Harvard (2023)</a:t>
            </a:r>
            <a:r>
              <a:rPr lang="en-US" sz="1300" i="1" dirty="0">
                <a:latin typeface="Calibri"/>
                <a:ea typeface="+mn-lt"/>
                <a:cs typeface="+mn-lt"/>
              </a:rPr>
              <a:t> Serve and return interaction shapes brain circuitry.</a:t>
            </a:r>
            <a:r>
              <a:rPr lang="en-US" sz="1300" dirty="0">
                <a:latin typeface="Calibri"/>
                <a:ea typeface="+mn-lt"/>
                <a:cs typeface="+mn-lt"/>
              </a:rPr>
              <a:t> </a:t>
            </a:r>
            <a:r>
              <a:rPr lang="en-US" sz="1300" err="1">
                <a:latin typeface="Calibri"/>
                <a:ea typeface="+mn-lt"/>
                <a:cs typeface="+mn-lt"/>
              </a:rPr>
              <a:t>Ar</a:t>
            </a:r>
            <a:r>
              <a:rPr lang="en-US" sz="1300" dirty="0">
                <a:latin typeface="Calibri"/>
                <a:ea typeface="+mn-lt"/>
                <a:cs typeface="+mn-lt"/>
              </a:rPr>
              <a:t> </a:t>
            </a:r>
            <a:r>
              <a:rPr lang="en-US" sz="1300" err="1">
                <a:latin typeface="Calibri"/>
                <a:ea typeface="+mn-lt"/>
                <a:cs typeface="+mn-lt"/>
              </a:rPr>
              <a:t>gael</a:t>
            </a:r>
            <a:r>
              <a:rPr lang="en-US" sz="1300" dirty="0">
                <a:latin typeface="Calibri"/>
                <a:ea typeface="+mn-lt"/>
                <a:cs typeface="+mn-lt"/>
              </a:rPr>
              <a:t>: </a:t>
            </a:r>
            <a:r>
              <a:rPr lang="en-US" sz="1300" dirty="0">
                <a:latin typeface="Calibri"/>
                <a:ea typeface="+mn-lt"/>
                <a:cs typeface="Segoe UI"/>
                <a:hlinkClick r:id="rId4"/>
              </a:rPr>
              <a:t>2. Serve &amp; Return Interaction Shapes Brain Circuitry - YouTube. (C</a:t>
            </a:r>
            <a:r>
              <a:rPr lang="en-US" sz="1300" err="1">
                <a:latin typeface="Calibri"/>
                <a:ea typeface="+mn-lt"/>
                <a:cs typeface="+mn-lt"/>
              </a:rPr>
              <a:t>yrchwyd</a:t>
            </a:r>
            <a:r>
              <a:rPr lang="en-US" sz="1300" dirty="0">
                <a:latin typeface="Calibri"/>
                <a:ea typeface="+mn-lt"/>
                <a:cs typeface="+mn-lt"/>
              </a:rPr>
              <a:t>: 9 </a:t>
            </a:r>
            <a:r>
              <a:rPr lang="en-US" sz="1300" err="1">
                <a:latin typeface="Calibri"/>
                <a:ea typeface="+mn-lt"/>
                <a:cs typeface="+mn-lt"/>
              </a:rPr>
              <a:t>Ionawr</a:t>
            </a:r>
            <a:r>
              <a:rPr lang="en-US" sz="1300" dirty="0">
                <a:latin typeface="Calibri"/>
                <a:ea typeface="+mn-lt"/>
                <a:cs typeface="+mn-lt"/>
              </a:rPr>
              <a:t> 2024)</a:t>
            </a:r>
            <a:endParaRPr lang="en-US" sz="1300" dirty="0">
              <a:latin typeface="Calibri"/>
              <a:cs typeface="Calibri"/>
            </a:endParaRPr>
          </a:p>
          <a:p>
            <a:pPr marL="0" indent="0">
              <a:lnSpc>
                <a:spcPct val="150000"/>
              </a:lnSpc>
              <a:buNone/>
            </a:pPr>
            <a:r>
              <a:rPr lang="en-US" sz="1300">
                <a:latin typeface="Calibri"/>
                <a:ea typeface="+mn-lt"/>
                <a:cs typeface="+mn-lt"/>
              </a:rPr>
              <a:t>Poston, B. (2009) An exercise in personal exploration: Maslow's hierachy of needs. Association of surgical technologists. Ar gael: </a:t>
            </a:r>
            <a:r>
              <a:rPr lang="en-US" sz="1300" dirty="0">
                <a:latin typeface="Calibri"/>
                <a:ea typeface="+mn-lt"/>
                <a:cs typeface="+mn-lt"/>
                <a:hlinkClick r:id="rId5"/>
              </a:rPr>
              <a:t>308: Maslow's Hierarchy of Needs (ast.org). </a:t>
            </a:r>
            <a:r>
              <a:rPr lang="en-US" sz="1300">
                <a:latin typeface="Calibri"/>
                <a:ea typeface="+mn-lt"/>
                <a:cs typeface="+mn-lt"/>
              </a:rPr>
              <a:t>(Cyrchwyd: 21 Ionawr 2024)</a:t>
            </a:r>
            <a:endParaRPr lang="en-US" sz="1300" dirty="0">
              <a:latin typeface="Calibri"/>
              <a:ea typeface="+mn-lt"/>
              <a:cs typeface="+mn-lt"/>
            </a:endParaRPr>
          </a:p>
          <a:p>
            <a:pPr marL="0" indent="0">
              <a:lnSpc>
                <a:spcPct val="150000"/>
              </a:lnSpc>
              <a:buNone/>
            </a:pPr>
            <a:r>
              <a:rPr lang="en-US" sz="1400" dirty="0">
                <a:latin typeface="Calibri"/>
                <a:ea typeface="+mn-lt"/>
                <a:cs typeface="+mn-lt"/>
              </a:rPr>
              <a:t>Robinson, M. (2003)</a:t>
            </a:r>
            <a:r>
              <a:rPr lang="en-US" sz="1400" i="1" dirty="0">
                <a:latin typeface="Calibri"/>
                <a:ea typeface="+mn-lt"/>
                <a:cs typeface="+mn-lt"/>
              </a:rPr>
              <a:t> From birth to one: the year of opportunity. </a:t>
            </a:r>
            <a:r>
              <a:rPr lang="en-US" sz="1400" dirty="0">
                <a:latin typeface="Calibri"/>
                <a:ea typeface="+mn-lt"/>
                <a:cs typeface="+mn-lt"/>
              </a:rPr>
              <a:t>Open university press.</a:t>
            </a:r>
            <a:endParaRPr lang="en-US" sz="1400" dirty="0">
              <a:latin typeface="Calibri"/>
              <a:cs typeface="Calibri"/>
            </a:endParaRPr>
          </a:p>
          <a:p>
            <a:pPr marL="0" indent="0">
              <a:lnSpc>
                <a:spcPct val="150000"/>
              </a:lnSpc>
              <a:buNone/>
            </a:pPr>
            <a:r>
              <a:rPr lang="en-US" sz="1400">
                <a:latin typeface="Calibri"/>
                <a:ea typeface="+mn-lt"/>
                <a:cs typeface="+mn-lt"/>
              </a:rPr>
              <a:t>Sayeed, Z. a Guerin, E. (2002) </a:t>
            </a:r>
            <a:r>
              <a:rPr lang="en-US" sz="1400" i="1">
                <a:latin typeface="Calibri"/>
                <a:ea typeface="+mn-lt"/>
                <a:cs typeface="+mn-lt"/>
              </a:rPr>
              <a:t>Early years play. </a:t>
            </a:r>
            <a:r>
              <a:rPr lang="en-US" sz="1400">
                <a:latin typeface="Calibri"/>
                <a:ea typeface="+mn-lt"/>
                <a:cs typeface="+mn-lt"/>
              </a:rPr>
              <a:t>David Fulton publishers. </a:t>
            </a:r>
            <a:endParaRPr lang="en-US" sz="1400" dirty="0">
              <a:latin typeface="Calibri"/>
              <a:ea typeface="+mn-lt"/>
              <a:cs typeface="+mn-lt"/>
            </a:endParaRPr>
          </a:p>
          <a:p>
            <a:pPr marL="0" indent="0">
              <a:lnSpc>
                <a:spcPct val="150000"/>
              </a:lnSpc>
              <a:buNone/>
            </a:pPr>
            <a:r>
              <a:rPr lang="en-US" sz="1400" dirty="0">
                <a:latin typeface="Calibri"/>
                <a:ea typeface="+mn-lt"/>
                <a:cs typeface="+mn-lt"/>
              </a:rPr>
              <a:t>Sims-Schouten, W. (2015)</a:t>
            </a:r>
            <a:r>
              <a:rPr lang="en-US" sz="1400" i="1" dirty="0">
                <a:latin typeface="Calibri"/>
                <a:ea typeface="+mn-lt"/>
                <a:cs typeface="+mn-lt"/>
              </a:rPr>
              <a:t> Positioning in relationships between parents and early years practitioners.</a:t>
            </a:r>
            <a:r>
              <a:rPr lang="en-US" sz="1400" dirty="0">
                <a:latin typeface="Calibri"/>
                <a:ea typeface="+mn-lt"/>
                <a:cs typeface="+mn-lt"/>
              </a:rPr>
              <a:t> </a:t>
            </a:r>
            <a:r>
              <a:rPr lang="en-US" sz="1400" err="1">
                <a:latin typeface="Calibri"/>
                <a:ea typeface="+mn-lt"/>
                <a:cs typeface="+mn-lt"/>
              </a:rPr>
              <a:t>Ar</a:t>
            </a:r>
            <a:r>
              <a:rPr lang="en-US" sz="1400" dirty="0">
                <a:latin typeface="Calibri"/>
                <a:ea typeface="+mn-lt"/>
                <a:cs typeface="+mn-lt"/>
              </a:rPr>
              <a:t> </a:t>
            </a:r>
            <a:r>
              <a:rPr lang="en-US" sz="1400" err="1">
                <a:latin typeface="Calibri"/>
                <a:ea typeface="+mn-lt"/>
                <a:cs typeface="+mn-lt"/>
              </a:rPr>
              <a:t>gael</a:t>
            </a:r>
            <a:r>
              <a:rPr lang="en-US" sz="1400" dirty="0">
                <a:latin typeface="Calibri"/>
                <a:ea typeface="+mn-lt"/>
                <a:cs typeface="+mn-lt"/>
              </a:rPr>
              <a:t>: </a:t>
            </a:r>
            <a:r>
              <a:rPr lang="en-US" sz="1400" dirty="0">
                <a:latin typeface="Calibri"/>
                <a:ea typeface="+mn-lt"/>
                <a:cs typeface="+mn-lt"/>
                <a:hlinkClick r:id="rId6"/>
              </a:rPr>
              <a:t>Full article: Positioning in relationships between parents and early years practitioners (tandfonline.com)</a:t>
            </a:r>
            <a:r>
              <a:rPr lang="en-US" sz="1400" dirty="0">
                <a:latin typeface="Calibri"/>
                <a:ea typeface="+mn-lt"/>
                <a:cs typeface="+mn-lt"/>
              </a:rPr>
              <a:t>. (</a:t>
            </a:r>
            <a:r>
              <a:rPr lang="en-US" sz="1400" err="1">
                <a:latin typeface="Calibri"/>
                <a:ea typeface="+mn-lt"/>
                <a:cs typeface="+mn-lt"/>
              </a:rPr>
              <a:t>Cyrchwyd</a:t>
            </a:r>
            <a:r>
              <a:rPr lang="en-US" sz="1400" dirty="0">
                <a:latin typeface="Calibri"/>
                <a:ea typeface="+mn-lt"/>
                <a:cs typeface="+mn-lt"/>
              </a:rPr>
              <a:t>: 16 </a:t>
            </a:r>
            <a:r>
              <a:rPr lang="en-US" sz="1400" err="1">
                <a:latin typeface="Calibri"/>
                <a:ea typeface="+mn-lt"/>
                <a:cs typeface="+mn-lt"/>
              </a:rPr>
              <a:t>Ionawr</a:t>
            </a:r>
            <a:r>
              <a:rPr lang="en-US" sz="1400" dirty="0">
                <a:latin typeface="Calibri"/>
                <a:ea typeface="+mn-lt"/>
                <a:cs typeface="+mn-lt"/>
              </a:rPr>
              <a:t> 2024).</a:t>
            </a:r>
          </a:p>
          <a:p>
            <a:pPr marL="0" indent="0">
              <a:buNone/>
            </a:pPr>
            <a:endParaRPr lang="en-US" sz="1500" dirty="0"/>
          </a:p>
          <a:p>
            <a:pPr marL="0" indent="0">
              <a:buNone/>
            </a:pPr>
            <a:endParaRPr lang="en-US" sz="1500" dirty="0"/>
          </a:p>
          <a:p>
            <a:pPr marL="0" indent="0">
              <a:buNone/>
            </a:pPr>
            <a:endParaRPr lang="en-US" sz="1400" dirty="0">
              <a:latin typeface="Georgia Pro"/>
              <a:ea typeface="+mn-lt"/>
              <a:cs typeface="Segoe UI"/>
            </a:endParaRPr>
          </a:p>
          <a:p>
            <a:pPr marL="0" indent="0">
              <a:buNone/>
            </a:pPr>
            <a:endParaRPr lang="en-US" sz="1400" dirty="0"/>
          </a:p>
        </p:txBody>
      </p:sp>
      <p:sp>
        <p:nvSpPr>
          <p:cNvPr id="4" name="Date Placeholder 3">
            <a:extLst>
              <a:ext uri="{FF2B5EF4-FFF2-40B4-BE49-F238E27FC236}">
                <a16:creationId xmlns:a16="http://schemas.microsoft.com/office/drawing/2014/main" id="{391DBE05-E485-6F32-FE28-10C28AB8F8D9}"/>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Tree>
    <p:extLst>
      <p:ext uri="{BB962C8B-B14F-4D97-AF65-F5344CB8AC3E}">
        <p14:creationId xmlns:p14="http://schemas.microsoft.com/office/powerpoint/2010/main" val="4098103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2FF1-BB09-9D53-3215-1C5A5DF31954}"/>
              </a:ext>
            </a:extLst>
          </p:cNvPr>
          <p:cNvSpPr>
            <a:spLocks noGrp="1"/>
          </p:cNvSpPr>
          <p:nvPr>
            <p:ph type="title"/>
          </p:nvPr>
        </p:nvSpPr>
        <p:spPr/>
        <p:txBody>
          <a:bodyPr/>
          <a:lstStyle/>
          <a:p>
            <a:r>
              <a:rPr lang="en-US"/>
              <a:t>Rhestr cyfeirnodi </a:t>
            </a:r>
          </a:p>
        </p:txBody>
      </p:sp>
      <p:sp>
        <p:nvSpPr>
          <p:cNvPr id="3" name="Content Placeholder 2">
            <a:extLst>
              <a:ext uri="{FF2B5EF4-FFF2-40B4-BE49-F238E27FC236}">
                <a16:creationId xmlns:a16="http://schemas.microsoft.com/office/drawing/2014/main" id="{BEC3DFFA-D74D-4467-96B6-2C2CEC297249}"/>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US" sz="1100">
                <a:latin typeface="Calibri"/>
                <a:ea typeface="+mn-lt"/>
                <a:cs typeface="+mn-lt"/>
              </a:rPr>
              <a:t>Simply Psychology. (2023) Maslow's hierachy of needs. Ar gael: </a:t>
            </a:r>
            <a:r>
              <a:rPr lang="en-US" sz="1100" dirty="0">
                <a:latin typeface="Calibri"/>
                <a:ea typeface="+mn-lt"/>
                <a:cs typeface="Segoe UI"/>
                <a:hlinkClick r:id="rId2"/>
              </a:rPr>
              <a:t>Maslow's Hierarchy of Needs (simplypsychology.org). </a:t>
            </a:r>
            <a:r>
              <a:rPr lang="en-US" sz="1100">
                <a:latin typeface="Calibri"/>
                <a:ea typeface="+mn-lt"/>
                <a:cs typeface="+mn-lt"/>
              </a:rPr>
              <a:t>(Cyrchwyd: 9 Ionawr 2024)</a:t>
            </a:r>
            <a:endParaRPr lang="en-US" sz="1100">
              <a:latin typeface="Calibri"/>
              <a:cs typeface="Calibri"/>
            </a:endParaRPr>
          </a:p>
          <a:p>
            <a:pPr marL="0" indent="0">
              <a:lnSpc>
                <a:spcPct val="150000"/>
              </a:lnSpc>
              <a:buNone/>
            </a:pPr>
            <a:r>
              <a:rPr lang="en-US" sz="1100">
                <a:latin typeface="Calibri"/>
                <a:ea typeface="+mn-lt"/>
                <a:cs typeface="+mn-lt"/>
              </a:rPr>
              <a:t>Smedley, S. a Hoskins, K. (2019) </a:t>
            </a:r>
            <a:r>
              <a:rPr lang="en-US" sz="1100" i="1">
                <a:latin typeface="Calibri"/>
                <a:ea typeface="+mn-lt"/>
                <a:cs typeface="+mn-lt"/>
              </a:rPr>
              <a:t>Exploring the role of Froebian theory in constructing early years practitioners. Sense of professionalism</a:t>
            </a:r>
            <a:r>
              <a:rPr lang="en-US" sz="1100">
                <a:latin typeface="Calibri"/>
                <a:ea typeface="+mn-lt"/>
                <a:cs typeface="+mn-lt"/>
              </a:rPr>
              <a:t>. Ar gael: </a:t>
            </a:r>
            <a:r>
              <a:rPr lang="en-US" sz="1100" dirty="0">
                <a:latin typeface="Calibri"/>
                <a:ea typeface="+mn-lt"/>
                <a:cs typeface="Segoe UI"/>
                <a:hlinkClick r:id="rId3"/>
              </a:rPr>
              <a:t>Full article: Exploring the role of Froebelian theory in constructing early years practitioners’ sense of professionalism (uwtsd.ac.uk). </a:t>
            </a:r>
            <a:r>
              <a:rPr lang="en-US" sz="1100">
                <a:latin typeface="Calibri"/>
                <a:ea typeface="+mn-lt"/>
                <a:cs typeface="+mn-lt"/>
              </a:rPr>
              <a:t>(Cyrchwyd: 5 Ionawr).</a:t>
            </a:r>
            <a:endParaRPr lang="en-US" sz="1100">
              <a:latin typeface="Calibri"/>
              <a:cs typeface="Calibri"/>
            </a:endParaRPr>
          </a:p>
          <a:p>
            <a:pPr marL="0" indent="0">
              <a:lnSpc>
                <a:spcPct val="150000"/>
              </a:lnSpc>
              <a:buNone/>
            </a:pPr>
            <a:r>
              <a:rPr lang="en-US" sz="1100">
                <a:latin typeface="Calibri"/>
                <a:ea typeface="+mn-lt"/>
                <a:cs typeface="+mn-lt"/>
              </a:rPr>
              <a:t>Stein, H. ( 2016) </a:t>
            </a:r>
            <a:r>
              <a:rPr lang="en-US" sz="1100" i="1">
                <a:latin typeface="Calibri"/>
                <a:ea typeface="+mn-lt"/>
                <a:cs typeface="+mn-lt"/>
              </a:rPr>
              <a:t>Literacy in the early years: what children need to learn and how you can help them learn. </a:t>
            </a:r>
            <a:r>
              <a:rPr lang="en-US" sz="1100">
                <a:latin typeface="Calibri"/>
                <a:ea typeface="+mn-lt"/>
                <a:cs typeface="+mn-lt"/>
              </a:rPr>
              <a:t>Ar gael: </a:t>
            </a:r>
            <a:r>
              <a:rPr lang="en-US" sz="1100" dirty="0">
                <a:latin typeface="Calibri"/>
                <a:ea typeface="+mn-lt"/>
                <a:cs typeface="Segoe UI"/>
                <a:hlinkClick r:id="rId4"/>
              </a:rPr>
              <a:t>Literacy in the Early Years: What Children Need to Learn and How You Can Help Them Learn It (hanen.org)</a:t>
            </a:r>
            <a:r>
              <a:rPr lang="en-US" sz="1100">
                <a:latin typeface="Calibri"/>
                <a:ea typeface="+mn-lt"/>
                <a:cs typeface="+mn-lt"/>
              </a:rPr>
              <a:t>. (Cyrchwyd: 5 Rhagfyr). </a:t>
            </a:r>
            <a:endParaRPr lang="en-US" sz="1100">
              <a:latin typeface="Calibri"/>
              <a:cs typeface="Calibri"/>
            </a:endParaRPr>
          </a:p>
          <a:p>
            <a:pPr marL="0" indent="0">
              <a:lnSpc>
                <a:spcPct val="150000"/>
              </a:lnSpc>
              <a:buNone/>
            </a:pPr>
            <a:r>
              <a:rPr lang="en-US" sz="1100">
                <a:latin typeface="Calibri"/>
                <a:ea typeface="+mn-lt"/>
                <a:cs typeface="+mn-lt"/>
              </a:rPr>
              <a:t>Urban, M. (2008)</a:t>
            </a:r>
            <a:r>
              <a:rPr lang="en-US" sz="1100" i="1">
                <a:latin typeface="Calibri"/>
                <a:ea typeface="+mn-lt"/>
                <a:cs typeface="+mn-lt"/>
              </a:rPr>
              <a:t> Dealing with uncertainty. Challenges and possibilities for the early childhood profession. </a:t>
            </a:r>
            <a:r>
              <a:rPr lang="en-US" sz="1100">
                <a:latin typeface="Calibri"/>
                <a:ea typeface="+mn-lt"/>
                <a:cs typeface="+mn-lt"/>
              </a:rPr>
              <a:t>Taylor &amp; Francis. </a:t>
            </a:r>
            <a:endParaRPr lang="en-US" sz="1100">
              <a:latin typeface="Calibri"/>
              <a:cs typeface="Calibri"/>
            </a:endParaRPr>
          </a:p>
          <a:p>
            <a:pPr marL="0" indent="0">
              <a:lnSpc>
                <a:spcPct val="150000"/>
              </a:lnSpc>
              <a:buNone/>
            </a:pPr>
            <a:r>
              <a:rPr lang="en-US" sz="1100">
                <a:latin typeface="Calibri"/>
                <a:cs typeface="Calibri"/>
              </a:rPr>
              <a:t>Works at play (dim dyddiad). Ar gael: </a:t>
            </a:r>
            <a:r>
              <a:rPr lang="en-US" sz="1100" dirty="0">
                <a:latin typeface="Calibri"/>
                <a:ea typeface="+mn-lt"/>
                <a:cs typeface="+mn-lt"/>
                <a:hlinkClick r:id="rId5"/>
              </a:rPr>
              <a:t>Home | Works at Play. </a:t>
            </a:r>
            <a:r>
              <a:rPr lang="en-US" sz="1100">
                <a:latin typeface="Calibri"/>
                <a:ea typeface="+mn-lt"/>
                <a:cs typeface="+mn-lt"/>
              </a:rPr>
              <a:t>(Cyrchwyd: 20 Ionawr 2024)</a:t>
            </a:r>
            <a:endParaRPr lang="en-US" sz="1100" dirty="0">
              <a:latin typeface="Calibri"/>
              <a:cs typeface="Calibri"/>
            </a:endParaRPr>
          </a:p>
        </p:txBody>
      </p:sp>
      <p:sp>
        <p:nvSpPr>
          <p:cNvPr id="4" name="Date Placeholder 3">
            <a:extLst>
              <a:ext uri="{FF2B5EF4-FFF2-40B4-BE49-F238E27FC236}">
                <a16:creationId xmlns:a16="http://schemas.microsoft.com/office/drawing/2014/main" id="{0FFEB863-6632-EA69-E55A-C97F833C624A}"/>
              </a:ext>
            </a:extLst>
          </p:cNvPr>
          <p:cNvSpPr>
            <a:spLocks noGrp="1"/>
          </p:cNvSpPr>
          <p:nvPr>
            <p:ph type="dt" sz="half" idx="10"/>
          </p:nvPr>
        </p:nvSpPr>
        <p:spPr/>
        <p:txBody>
          <a:bodyPr/>
          <a:lstStyle/>
          <a:p>
            <a:fld id="{57997BA6-BEF8-495F-ACCD-8D19769E4FC6}" type="datetime2">
              <a:rPr lang="en-US" smtClean="0"/>
              <a:t>Sunday, January 21, 2024</a:t>
            </a:fld>
            <a:endParaRPr lang="en-US"/>
          </a:p>
        </p:txBody>
      </p:sp>
    </p:spTree>
    <p:extLst>
      <p:ext uri="{BB962C8B-B14F-4D97-AF65-F5344CB8AC3E}">
        <p14:creationId xmlns:p14="http://schemas.microsoft.com/office/powerpoint/2010/main" val="4127016911"/>
      </p:ext>
    </p:extLst>
  </p:cSld>
  <p:clrMapOvr>
    <a:masterClrMapping/>
  </p:clrMapOvr>
</p:sld>
</file>

<file path=ppt/theme/theme1.xml><?xml version="1.0" encoding="utf-8"?>
<a:theme xmlns:a="http://schemas.openxmlformats.org/drawingml/2006/main" name="OffsetVTI">
  <a:themeElements>
    <a:clrScheme name="Office Theme">
      <a:dk1>
        <a:srgbClr val="000000"/>
      </a:dk1>
      <a:lt1>
        <a:srgbClr val="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ante">
      <a:majorFont>
        <a:latin typeface="Georgia Pro"/>
        <a:ea typeface=""/>
        <a:cs typeface=""/>
      </a:majorFont>
      <a:minorFont>
        <a:latin typeface="Georgi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OffsetVTI</vt:lpstr>
      <vt:lpstr>Gofalu am babanod yn ystod yr 1000 diwrnod cyntaf </vt:lpstr>
      <vt:lpstr>Beth yw'r 1000 diwrnod cyntaf </vt:lpstr>
      <vt:lpstr>Beth yw'r 1000 diwrnod cyntaf </vt:lpstr>
      <vt:lpstr>Cyfrifoldebau gofalu</vt:lpstr>
      <vt:lpstr>Cyfrifoldebau gofalu   </vt:lpstr>
      <vt:lpstr>Partneriaethau proffesiynol</vt:lpstr>
      <vt:lpstr>Partneriaethau proffesiynol </vt:lpstr>
      <vt:lpstr>Partneriaethau proffesiynol </vt:lpstr>
      <vt:lpstr>Partneriaethau proffesiynol </vt:lpstr>
      <vt:lpstr>Heriau </vt:lpstr>
      <vt:lpstr>Heriau </vt:lpstr>
      <vt:lpstr>Gweithgareddau </vt:lpstr>
      <vt:lpstr>Gweithgareddau </vt:lpstr>
      <vt:lpstr>Gweithgareddau </vt:lpstr>
      <vt:lpstr>Rhestr Cyfeirnodi </vt:lpstr>
      <vt:lpstr>Rhestr cyfeirnodi </vt:lpstr>
      <vt:lpstr>Rhestr cyfeirnodi </vt:lpstr>
      <vt:lpstr>Rhestr cyfeirnodi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1743</cp:revision>
  <dcterms:created xsi:type="dcterms:W3CDTF">2023-12-05T16:25:37Z</dcterms:created>
  <dcterms:modified xsi:type="dcterms:W3CDTF">2024-01-21T15:38:38Z</dcterms:modified>
</cp:coreProperties>
</file>