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256" r:id="rId5"/>
    <p:sldId id="313" r:id="rId6"/>
    <p:sldId id="294" r:id="rId7"/>
    <p:sldId id="288" r:id="rId8"/>
    <p:sldId id="291" r:id="rId9"/>
    <p:sldId id="298" r:id="rId10"/>
    <p:sldId id="299" r:id="rId11"/>
    <p:sldId id="293" r:id="rId12"/>
    <p:sldId id="300" r:id="rId13"/>
    <p:sldId id="301" r:id="rId14"/>
    <p:sldId id="302" r:id="rId15"/>
    <p:sldId id="303" r:id="rId16"/>
    <p:sldId id="304" r:id="rId17"/>
    <p:sldId id="305" r:id="rId18"/>
    <p:sldId id="311" r:id="rId19"/>
    <p:sldId id="307" r:id="rId20"/>
    <p:sldId id="308" r:id="rId21"/>
    <p:sldId id="314" r:id="rId22"/>
    <p:sldId id="31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2A2FD-FF5B-41A7-9D60-937E0D6EF8DB}" v="6" dt="2021-10-20T14:32:45.574"/>
  </p1510:revLst>
</p1510:revInfo>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274" autoAdjust="0"/>
  </p:normalViewPr>
  <p:slideViewPr>
    <p:cSldViewPr snapToGrid="0">
      <p:cViewPr>
        <p:scale>
          <a:sx n="91" d="100"/>
          <a:sy n="91" d="100"/>
        </p:scale>
        <p:origin x="-126" y="-72"/>
      </p:cViewPr>
      <p:guideLst>
        <p:guide orient="horz" pos="2160"/>
        <p:guide pos="3840"/>
      </p:guideLst>
    </p:cSldViewPr>
  </p:slideViewPr>
  <p:outlineViewPr>
    <p:cViewPr>
      <p:scale>
        <a:sx n="33" d="100"/>
        <a:sy n="33" d="100"/>
      </p:scale>
      <p:origin x="0" y="6258"/>
    </p:cViewPr>
  </p:outlin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ABD6C-E6B3-45ED-AE18-054D21A496C5}"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271BA702-C128-4AAA-BAD1-B5C9F2B6D8CD}">
      <dgm:prSet phldrT="[Text]"/>
      <dgm:spPr/>
      <dgm:t>
        <a:bodyPr/>
        <a:lstStyle/>
        <a:p>
          <a:r>
            <a:rPr lang="en-US" dirty="0"/>
            <a:t>INTRODUCTION</a:t>
          </a:r>
        </a:p>
      </dgm:t>
    </dgm:pt>
    <dgm:pt modelId="{73563063-78F0-4EF3-8A23-D1D52ACDB780}" type="parTrans" cxnId="{BD634B75-73C4-439B-A83F-43FC1B3E83A0}">
      <dgm:prSet/>
      <dgm:spPr/>
      <dgm:t>
        <a:bodyPr/>
        <a:lstStyle/>
        <a:p>
          <a:endParaRPr lang="en-US" dirty="0"/>
        </a:p>
      </dgm:t>
    </dgm:pt>
    <dgm:pt modelId="{4D68B379-C929-4543-80D9-A5763013CAE6}" type="sibTrans" cxnId="{BD634B75-73C4-439B-A83F-43FC1B3E83A0}">
      <dgm:prSet/>
      <dgm:spPr/>
      <dgm:t>
        <a:bodyPr/>
        <a:lstStyle/>
        <a:p>
          <a:endParaRPr lang="en-US" dirty="0"/>
        </a:p>
      </dgm:t>
    </dgm:pt>
    <dgm:pt modelId="{4D38DE84-AAB6-40D3-B74C-64E1DC220194}">
      <dgm:prSet phldrT="[Text]"/>
      <dgm:spPr/>
      <dgm:t>
        <a:bodyPr/>
        <a:lstStyle/>
        <a:p>
          <a:r>
            <a:rPr lang="en-GB" b="0" i="0" dirty="0"/>
            <a:t>ERIKSON’S </a:t>
          </a:r>
          <a:r>
            <a:rPr lang="en-US" dirty="0"/>
            <a:t>THEORIES OF PSYCHOLOGICAL </a:t>
          </a:r>
          <a:r>
            <a:rPr lang="en-GB" b="0" i="0" dirty="0"/>
            <a:t>DEVELOPMENT</a:t>
          </a:r>
          <a:endParaRPr lang="en-US" dirty="0"/>
        </a:p>
      </dgm:t>
    </dgm:pt>
    <dgm:pt modelId="{AE054C07-0F23-4C9E-A0B6-BE80F1226B0B}" type="parTrans" cxnId="{3A4EF0FB-6137-4F4C-9DD0-C70337C2207B}">
      <dgm:prSet/>
      <dgm:spPr/>
      <dgm:t>
        <a:bodyPr/>
        <a:lstStyle/>
        <a:p>
          <a:endParaRPr lang="en-US" dirty="0"/>
        </a:p>
      </dgm:t>
    </dgm:pt>
    <dgm:pt modelId="{62AF15AC-89CF-45C5-AC64-C93F84FFFEAC}" type="sibTrans" cxnId="{3A4EF0FB-6137-4F4C-9DD0-C70337C2207B}">
      <dgm:prSet/>
      <dgm:spPr/>
      <dgm:t>
        <a:bodyPr/>
        <a:lstStyle/>
        <a:p>
          <a:endParaRPr lang="en-US" dirty="0"/>
        </a:p>
      </dgm:t>
    </dgm:pt>
    <dgm:pt modelId="{A14183F2-1523-4F92-89C9-C78C894273B6}">
      <dgm:prSet phldrT="[Text]"/>
      <dgm:spPr/>
      <dgm:t>
        <a:bodyPr/>
        <a:lstStyle/>
        <a:p>
          <a:r>
            <a:rPr lang="en-GB" b="0" i="0" dirty="0"/>
            <a:t>FREUD’S </a:t>
          </a:r>
          <a:r>
            <a:rPr lang="en-US" dirty="0"/>
            <a:t>THEORIES OF PSYCHOLOGICAL </a:t>
          </a:r>
          <a:r>
            <a:rPr lang="en-GB" b="0" i="0" dirty="0"/>
            <a:t>DEVELOPMENT</a:t>
          </a:r>
          <a:endParaRPr lang="en-US" dirty="0"/>
        </a:p>
      </dgm:t>
    </dgm:pt>
    <dgm:pt modelId="{1B7708FD-9A9B-4245-8394-01CD3CA9A131}" type="parTrans" cxnId="{EB844EB1-1685-44D7-AEAF-BD9D260AA47A}">
      <dgm:prSet/>
      <dgm:spPr/>
      <dgm:t>
        <a:bodyPr/>
        <a:lstStyle/>
        <a:p>
          <a:endParaRPr lang="en-US" dirty="0"/>
        </a:p>
      </dgm:t>
    </dgm:pt>
    <dgm:pt modelId="{F1A2384D-CCC2-4F3D-B53B-19D3556923B6}" type="sibTrans" cxnId="{EB844EB1-1685-44D7-AEAF-BD9D260AA47A}">
      <dgm:prSet/>
      <dgm:spPr/>
      <dgm:t>
        <a:bodyPr/>
        <a:lstStyle/>
        <a:p>
          <a:endParaRPr lang="en-US" dirty="0"/>
        </a:p>
      </dgm:t>
    </dgm:pt>
    <dgm:pt modelId="{D27EF8A9-9AAE-46B0-8BDD-0F559C3A1AA7}">
      <dgm:prSet phldrT="[Text]"/>
      <dgm:spPr/>
      <dgm:t>
        <a:bodyPr/>
        <a:lstStyle/>
        <a:p>
          <a:r>
            <a:rPr lang="en-US" dirty="0"/>
            <a:t>PRACTICAL ACTIVITY IDEAS</a:t>
          </a:r>
        </a:p>
      </dgm:t>
    </dgm:pt>
    <dgm:pt modelId="{BFF061BF-B4DB-41A2-920D-D2749FEB7E8F}" type="parTrans" cxnId="{E56247B1-76E8-451C-BFE0-1B81694BF069}">
      <dgm:prSet/>
      <dgm:spPr/>
      <dgm:t>
        <a:bodyPr/>
        <a:lstStyle/>
        <a:p>
          <a:endParaRPr lang="en-US" dirty="0"/>
        </a:p>
      </dgm:t>
    </dgm:pt>
    <dgm:pt modelId="{E9F71BAE-44CA-43F6-8DD7-6963249B8A40}" type="sibTrans" cxnId="{E56247B1-76E8-451C-BFE0-1B81694BF069}">
      <dgm:prSet/>
      <dgm:spPr/>
      <dgm:t>
        <a:bodyPr/>
        <a:lstStyle/>
        <a:p>
          <a:endParaRPr lang="en-US" dirty="0"/>
        </a:p>
      </dgm:t>
    </dgm:pt>
    <dgm:pt modelId="{113135B6-EF7E-4A6B-8097-17C94D641AA2}">
      <dgm:prSet phldrT="[Text]"/>
      <dgm:spPr/>
      <dgm:t>
        <a:bodyPr/>
        <a:lstStyle/>
        <a:p>
          <a:r>
            <a:rPr lang="en-US" dirty="0"/>
            <a:t>REFERENCES</a:t>
          </a:r>
        </a:p>
      </dgm:t>
    </dgm:pt>
    <dgm:pt modelId="{D67B2A48-BFEA-439F-8DA7-FF29CCAE508D}" type="parTrans" cxnId="{05CB7360-CC8C-4119-9218-9FC3D40B0CD4}">
      <dgm:prSet/>
      <dgm:spPr/>
      <dgm:t>
        <a:bodyPr/>
        <a:lstStyle/>
        <a:p>
          <a:endParaRPr lang="en-US" dirty="0"/>
        </a:p>
      </dgm:t>
    </dgm:pt>
    <dgm:pt modelId="{41989077-A076-4763-B4FF-6C0CEB9B31D1}" type="sibTrans" cxnId="{05CB7360-CC8C-4119-9218-9FC3D40B0CD4}">
      <dgm:prSet/>
      <dgm:spPr/>
      <dgm:t>
        <a:bodyPr/>
        <a:lstStyle/>
        <a:p>
          <a:endParaRPr lang="en-US" dirty="0"/>
        </a:p>
      </dgm:t>
    </dgm:pt>
    <dgm:pt modelId="{CFA279EB-577C-4B5F-B3F0-2B846F45FF5D}">
      <dgm:prSet phldrT="[Text]"/>
      <dgm:spPr/>
      <dgm:t>
        <a:bodyPr/>
        <a:lstStyle/>
        <a:p>
          <a:r>
            <a:rPr lang="en-US" dirty="0"/>
            <a:t>PSYCHOLOGICAL THEORIES OF BRAIN</a:t>
          </a:r>
        </a:p>
      </dgm:t>
    </dgm:pt>
    <dgm:pt modelId="{1C149730-B7C2-48E6-88BB-5A712EB4895B}" type="parTrans" cxnId="{0DEB3364-966E-48BF-AC22-9DE41AD484B8}">
      <dgm:prSet/>
      <dgm:spPr/>
      <dgm:t>
        <a:bodyPr/>
        <a:lstStyle/>
        <a:p>
          <a:endParaRPr lang="en-US" dirty="0"/>
        </a:p>
      </dgm:t>
    </dgm:pt>
    <dgm:pt modelId="{0651C5E2-B90D-41B1-A86B-AC8AB7C50995}" type="sibTrans" cxnId="{0DEB3364-966E-48BF-AC22-9DE41AD484B8}">
      <dgm:prSet/>
      <dgm:spPr/>
      <dgm:t>
        <a:bodyPr/>
        <a:lstStyle/>
        <a:p>
          <a:endParaRPr lang="en-US" dirty="0"/>
        </a:p>
      </dgm:t>
    </dgm:pt>
    <dgm:pt modelId="{CCE3A1C3-4C77-4B43-A781-73B335A6AE0D}" type="pres">
      <dgm:prSet presAssocID="{2A7ABD6C-E6B3-45ED-AE18-054D21A496C5}" presName="linear" presStyleCnt="0">
        <dgm:presLayoutVars>
          <dgm:animLvl val="lvl"/>
          <dgm:resizeHandles val="exact"/>
        </dgm:presLayoutVars>
      </dgm:prSet>
      <dgm:spPr/>
      <dgm:t>
        <a:bodyPr/>
        <a:lstStyle/>
        <a:p>
          <a:endParaRPr lang="en-GB"/>
        </a:p>
      </dgm:t>
    </dgm:pt>
    <dgm:pt modelId="{B1DB33CC-4EF0-4852-8208-219B1EB1C34F}" type="pres">
      <dgm:prSet presAssocID="{271BA702-C128-4AAA-BAD1-B5C9F2B6D8CD}" presName="parentText" presStyleLbl="node1" presStyleIdx="0" presStyleCnt="6">
        <dgm:presLayoutVars>
          <dgm:chMax val="0"/>
          <dgm:bulletEnabled val="1"/>
        </dgm:presLayoutVars>
      </dgm:prSet>
      <dgm:spPr/>
      <dgm:t>
        <a:bodyPr/>
        <a:lstStyle/>
        <a:p>
          <a:endParaRPr lang="en-GB"/>
        </a:p>
      </dgm:t>
    </dgm:pt>
    <dgm:pt modelId="{89DF47CF-386D-4289-9D0B-38166054BE0E}" type="pres">
      <dgm:prSet presAssocID="{4D68B379-C929-4543-80D9-A5763013CAE6}" presName="spacer" presStyleCnt="0"/>
      <dgm:spPr/>
    </dgm:pt>
    <dgm:pt modelId="{A17E0DF1-6C09-47CB-A4D9-4547F27FF904}" type="pres">
      <dgm:prSet presAssocID="{CFA279EB-577C-4B5F-B3F0-2B846F45FF5D}" presName="parentText" presStyleLbl="node1" presStyleIdx="1" presStyleCnt="6">
        <dgm:presLayoutVars>
          <dgm:chMax val="0"/>
          <dgm:bulletEnabled val="1"/>
        </dgm:presLayoutVars>
      </dgm:prSet>
      <dgm:spPr/>
      <dgm:t>
        <a:bodyPr/>
        <a:lstStyle/>
        <a:p>
          <a:endParaRPr lang="en-GB"/>
        </a:p>
      </dgm:t>
    </dgm:pt>
    <dgm:pt modelId="{47BA263D-9EFD-44A0-8DE2-888C420B2CE2}" type="pres">
      <dgm:prSet presAssocID="{0651C5E2-B90D-41B1-A86B-AC8AB7C50995}" presName="spacer" presStyleCnt="0"/>
      <dgm:spPr/>
    </dgm:pt>
    <dgm:pt modelId="{3210EB6D-3656-4DBA-A7F6-2C5A34FBB9A8}" type="pres">
      <dgm:prSet presAssocID="{4D38DE84-AAB6-40D3-B74C-64E1DC220194}" presName="parentText" presStyleLbl="node1" presStyleIdx="2" presStyleCnt="6">
        <dgm:presLayoutVars>
          <dgm:chMax val="0"/>
          <dgm:bulletEnabled val="1"/>
        </dgm:presLayoutVars>
      </dgm:prSet>
      <dgm:spPr/>
      <dgm:t>
        <a:bodyPr/>
        <a:lstStyle/>
        <a:p>
          <a:endParaRPr lang="en-GB"/>
        </a:p>
      </dgm:t>
    </dgm:pt>
    <dgm:pt modelId="{6FB44AB0-2FD1-4AC1-9D65-7F2C76F8BDDB}" type="pres">
      <dgm:prSet presAssocID="{62AF15AC-89CF-45C5-AC64-C93F84FFFEAC}" presName="spacer" presStyleCnt="0"/>
      <dgm:spPr/>
    </dgm:pt>
    <dgm:pt modelId="{B984424B-90F4-4669-BA83-4282D5D109A2}" type="pres">
      <dgm:prSet presAssocID="{A14183F2-1523-4F92-89C9-C78C894273B6}" presName="parentText" presStyleLbl="node1" presStyleIdx="3" presStyleCnt="6">
        <dgm:presLayoutVars>
          <dgm:chMax val="0"/>
          <dgm:bulletEnabled val="1"/>
        </dgm:presLayoutVars>
      </dgm:prSet>
      <dgm:spPr/>
      <dgm:t>
        <a:bodyPr/>
        <a:lstStyle/>
        <a:p>
          <a:endParaRPr lang="en-GB"/>
        </a:p>
      </dgm:t>
    </dgm:pt>
    <dgm:pt modelId="{8804B9B6-6117-418B-BBB3-68A4D9A530C9}" type="pres">
      <dgm:prSet presAssocID="{F1A2384D-CCC2-4F3D-B53B-19D3556923B6}" presName="spacer" presStyleCnt="0"/>
      <dgm:spPr/>
    </dgm:pt>
    <dgm:pt modelId="{1808AC6E-CFA2-453E-9A62-36F4DDB3F070}" type="pres">
      <dgm:prSet presAssocID="{D27EF8A9-9AAE-46B0-8BDD-0F559C3A1AA7}" presName="parentText" presStyleLbl="node1" presStyleIdx="4" presStyleCnt="6">
        <dgm:presLayoutVars>
          <dgm:chMax val="0"/>
          <dgm:bulletEnabled val="1"/>
        </dgm:presLayoutVars>
      </dgm:prSet>
      <dgm:spPr/>
      <dgm:t>
        <a:bodyPr/>
        <a:lstStyle/>
        <a:p>
          <a:endParaRPr lang="en-GB"/>
        </a:p>
      </dgm:t>
    </dgm:pt>
    <dgm:pt modelId="{5A9FE37A-B3FD-4466-AFB0-CDFA1482A779}" type="pres">
      <dgm:prSet presAssocID="{E9F71BAE-44CA-43F6-8DD7-6963249B8A40}" presName="spacer" presStyleCnt="0"/>
      <dgm:spPr/>
    </dgm:pt>
    <dgm:pt modelId="{DF465DE2-6E14-4AD9-BA8A-8BEBF6925A2E}" type="pres">
      <dgm:prSet presAssocID="{113135B6-EF7E-4A6B-8097-17C94D641AA2}" presName="parentText" presStyleLbl="node1" presStyleIdx="5" presStyleCnt="6">
        <dgm:presLayoutVars>
          <dgm:chMax val="0"/>
          <dgm:bulletEnabled val="1"/>
        </dgm:presLayoutVars>
      </dgm:prSet>
      <dgm:spPr/>
      <dgm:t>
        <a:bodyPr/>
        <a:lstStyle/>
        <a:p>
          <a:endParaRPr lang="en-GB"/>
        </a:p>
      </dgm:t>
    </dgm:pt>
  </dgm:ptLst>
  <dgm:cxnLst>
    <dgm:cxn modelId="{15FC1E9B-6AB2-44DF-BDEB-F8FEF48CA2DD}" type="presOf" srcId="{CFA279EB-577C-4B5F-B3F0-2B846F45FF5D}" destId="{A17E0DF1-6C09-47CB-A4D9-4547F27FF904}" srcOrd="0" destOrd="0" presId="urn:microsoft.com/office/officeart/2005/8/layout/vList2"/>
    <dgm:cxn modelId="{BD634B75-73C4-439B-A83F-43FC1B3E83A0}" srcId="{2A7ABD6C-E6B3-45ED-AE18-054D21A496C5}" destId="{271BA702-C128-4AAA-BAD1-B5C9F2B6D8CD}" srcOrd="0" destOrd="0" parTransId="{73563063-78F0-4EF3-8A23-D1D52ACDB780}" sibTransId="{4D68B379-C929-4543-80D9-A5763013CAE6}"/>
    <dgm:cxn modelId="{E56247B1-76E8-451C-BFE0-1B81694BF069}" srcId="{2A7ABD6C-E6B3-45ED-AE18-054D21A496C5}" destId="{D27EF8A9-9AAE-46B0-8BDD-0F559C3A1AA7}" srcOrd="4" destOrd="0" parTransId="{BFF061BF-B4DB-41A2-920D-D2749FEB7E8F}" sibTransId="{E9F71BAE-44CA-43F6-8DD7-6963249B8A40}"/>
    <dgm:cxn modelId="{3A4EF0FB-6137-4F4C-9DD0-C70337C2207B}" srcId="{2A7ABD6C-E6B3-45ED-AE18-054D21A496C5}" destId="{4D38DE84-AAB6-40D3-B74C-64E1DC220194}" srcOrd="2" destOrd="0" parTransId="{AE054C07-0F23-4C9E-A0B6-BE80F1226B0B}" sibTransId="{62AF15AC-89CF-45C5-AC64-C93F84FFFEAC}"/>
    <dgm:cxn modelId="{EB844EB1-1685-44D7-AEAF-BD9D260AA47A}" srcId="{2A7ABD6C-E6B3-45ED-AE18-054D21A496C5}" destId="{A14183F2-1523-4F92-89C9-C78C894273B6}" srcOrd="3" destOrd="0" parTransId="{1B7708FD-9A9B-4245-8394-01CD3CA9A131}" sibTransId="{F1A2384D-CCC2-4F3D-B53B-19D3556923B6}"/>
    <dgm:cxn modelId="{0DEB3364-966E-48BF-AC22-9DE41AD484B8}" srcId="{2A7ABD6C-E6B3-45ED-AE18-054D21A496C5}" destId="{CFA279EB-577C-4B5F-B3F0-2B846F45FF5D}" srcOrd="1" destOrd="0" parTransId="{1C149730-B7C2-48E6-88BB-5A712EB4895B}" sibTransId="{0651C5E2-B90D-41B1-A86B-AC8AB7C50995}"/>
    <dgm:cxn modelId="{E3023600-B202-4C57-9E82-C719F875A051}" type="presOf" srcId="{271BA702-C128-4AAA-BAD1-B5C9F2B6D8CD}" destId="{B1DB33CC-4EF0-4852-8208-219B1EB1C34F}" srcOrd="0" destOrd="0" presId="urn:microsoft.com/office/officeart/2005/8/layout/vList2"/>
    <dgm:cxn modelId="{7FCF1F7B-F9D4-4684-9DD2-A9ED41464459}" type="presOf" srcId="{2A7ABD6C-E6B3-45ED-AE18-054D21A496C5}" destId="{CCE3A1C3-4C77-4B43-A781-73B335A6AE0D}" srcOrd="0" destOrd="0" presId="urn:microsoft.com/office/officeart/2005/8/layout/vList2"/>
    <dgm:cxn modelId="{7FBA884B-7020-40CA-88C1-6230F00A2A78}" type="presOf" srcId="{D27EF8A9-9AAE-46B0-8BDD-0F559C3A1AA7}" destId="{1808AC6E-CFA2-453E-9A62-36F4DDB3F070}" srcOrd="0" destOrd="0" presId="urn:microsoft.com/office/officeart/2005/8/layout/vList2"/>
    <dgm:cxn modelId="{A0C14A3A-C6FB-49DE-B101-23592B977CB5}" type="presOf" srcId="{4D38DE84-AAB6-40D3-B74C-64E1DC220194}" destId="{3210EB6D-3656-4DBA-A7F6-2C5A34FBB9A8}" srcOrd="0" destOrd="0" presId="urn:microsoft.com/office/officeart/2005/8/layout/vList2"/>
    <dgm:cxn modelId="{05CB7360-CC8C-4119-9218-9FC3D40B0CD4}" srcId="{2A7ABD6C-E6B3-45ED-AE18-054D21A496C5}" destId="{113135B6-EF7E-4A6B-8097-17C94D641AA2}" srcOrd="5" destOrd="0" parTransId="{D67B2A48-BFEA-439F-8DA7-FF29CCAE508D}" sibTransId="{41989077-A076-4763-B4FF-6C0CEB9B31D1}"/>
    <dgm:cxn modelId="{8AE87893-D24D-4C21-A1E5-A87FB21D1770}" type="presOf" srcId="{113135B6-EF7E-4A6B-8097-17C94D641AA2}" destId="{DF465DE2-6E14-4AD9-BA8A-8BEBF6925A2E}" srcOrd="0" destOrd="0" presId="urn:microsoft.com/office/officeart/2005/8/layout/vList2"/>
    <dgm:cxn modelId="{4220FFA9-060A-490A-91DB-99D2BB73041C}" type="presOf" srcId="{A14183F2-1523-4F92-89C9-C78C894273B6}" destId="{B984424B-90F4-4669-BA83-4282D5D109A2}" srcOrd="0" destOrd="0" presId="urn:microsoft.com/office/officeart/2005/8/layout/vList2"/>
    <dgm:cxn modelId="{2FFF11FE-9C1A-4C85-8BDD-1C4DE7105E19}" type="presParOf" srcId="{CCE3A1C3-4C77-4B43-A781-73B335A6AE0D}" destId="{B1DB33CC-4EF0-4852-8208-219B1EB1C34F}" srcOrd="0" destOrd="0" presId="urn:microsoft.com/office/officeart/2005/8/layout/vList2"/>
    <dgm:cxn modelId="{D7B999ED-4A1D-4E9B-89EC-422F24292655}" type="presParOf" srcId="{CCE3A1C3-4C77-4B43-A781-73B335A6AE0D}" destId="{89DF47CF-386D-4289-9D0B-38166054BE0E}" srcOrd="1" destOrd="0" presId="urn:microsoft.com/office/officeart/2005/8/layout/vList2"/>
    <dgm:cxn modelId="{5453CD37-B4C5-4250-AEDB-9970333E83CA}" type="presParOf" srcId="{CCE3A1C3-4C77-4B43-A781-73B335A6AE0D}" destId="{A17E0DF1-6C09-47CB-A4D9-4547F27FF904}" srcOrd="2" destOrd="0" presId="urn:microsoft.com/office/officeart/2005/8/layout/vList2"/>
    <dgm:cxn modelId="{D09BB80A-A962-4CFB-A1D8-0E66DB34C0E3}" type="presParOf" srcId="{CCE3A1C3-4C77-4B43-A781-73B335A6AE0D}" destId="{47BA263D-9EFD-44A0-8DE2-888C420B2CE2}" srcOrd="3" destOrd="0" presId="urn:microsoft.com/office/officeart/2005/8/layout/vList2"/>
    <dgm:cxn modelId="{6003CEE1-B16C-42E2-8AE6-884092BB76D5}" type="presParOf" srcId="{CCE3A1C3-4C77-4B43-A781-73B335A6AE0D}" destId="{3210EB6D-3656-4DBA-A7F6-2C5A34FBB9A8}" srcOrd="4" destOrd="0" presId="urn:microsoft.com/office/officeart/2005/8/layout/vList2"/>
    <dgm:cxn modelId="{A7848A6B-DB8B-41C2-A1A6-AC9880F14165}" type="presParOf" srcId="{CCE3A1C3-4C77-4B43-A781-73B335A6AE0D}" destId="{6FB44AB0-2FD1-4AC1-9D65-7F2C76F8BDDB}" srcOrd="5" destOrd="0" presId="urn:microsoft.com/office/officeart/2005/8/layout/vList2"/>
    <dgm:cxn modelId="{3C46B916-012A-4F0D-A693-1B6DE3AB4661}" type="presParOf" srcId="{CCE3A1C3-4C77-4B43-A781-73B335A6AE0D}" destId="{B984424B-90F4-4669-BA83-4282D5D109A2}" srcOrd="6" destOrd="0" presId="urn:microsoft.com/office/officeart/2005/8/layout/vList2"/>
    <dgm:cxn modelId="{8B186EB4-1891-4E60-BAC5-C8444454D154}" type="presParOf" srcId="{CCE3A1C3-4C77-4B43-A781-73B335A6AE0D}" destId="{8804B9B6-6117-418B-BBB3-68A4D9A530C9}" srcOrd="7" destOrd="0" presId="urn:microsoft.com/office/officeart/2005/8/layout/vList2"/>
    <dgm:cxn modelId="{2E2D5B47-7F07-4340-A439-7001C48C2A28}" type="presParOf" srcId="{CCE3A1C3-4C77-4B43-A781-73B335A6AE0D}" destId="{1808AC6E-CFA2-453E-9A62-36F4DDB3F070}" srcOrd="8" destOrd="0" presId="urn:microsoft.com/office/officeart/2005/8/layout/vList2"/>
    <dgm:cxn modelId="{E2C2F10E-9F73-4E1B-92DA-8D8C0AFC52A2}" type="presParOf" srcId="{CCE3A1C3-4C77-4B43-A781-73B335A6AE0D}" destId="{5A9FE37A-B3FD-4466-AFB0-CDFA1482A779}" srcOrd="9" destOrd="0" presId="urn:microsoft.com/office/officeart/2005/8/layout/vList2"/>
    <dgm:cxn modelId="{E288E2E3-7DA3-471E-B665-3814A2EB062F}" type="presParOf" srcId="{CCE3A1C3-4C77-4B43-A781-73B335A6AE0D}" destId="{DF465DE2-6E14-4AD9-BA8A-8BEBF6925A2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FB8555-540F-4EF7-8D46-8ABB018A3B6F}" type="doc">
      <dgm:prSet loTypeId="urn:microsoft.com/office/officeart/2005/8/layout/gear1" loCatId="process" qsTypeId="urn:microsoft.com/office/officeart/2005/8/quickstyle/simple1" qsCatId="simple" csTypeId="urn:microsoft.com/office/officeart/2005/8/colors/colorful4" csCatId="colorful" phldr="1"/>
      <dgm:spPr/>
      <dgm:t>
        <a:bodyPr/>
        <a:lstStyle/>
        <a:p>
          <a:endParaRPr lang="en-US"/>
        </a:p>
      </dgm:t>
    </dgm:pt>
    <dgm:pt modelId="{C1C0BC68-A810-4B5F-92EF-C6470DBD2260}">
      <dgm:prSet phldrT="[Text]" custT="1"/>
      <dgm:spPr>
        <a:solidFill>
          <a:schemeClr val="accent4"/>
        </a:solidFill>
      </dgm:spPr>
      <dgm:t>
        <a:bodyPr/>
        <a:lstStyle/>
        <a:p>
          <a:r>
            <a:rPr lang="en-US" sz="2000" b="1" dirty="0">
              <a:solidFill>
                <a:schemeClr val="accent5"/>
              </a:solidFill>
            </a:rPr>
            <a:t>Brain Functions</a:t>
          </a:r>
        </a:p>
      </dgm:t>
      <dgm:extLst>
        <a:ext uri="{E40237B7-FDA0-4F09-8148-C483321AD2D9}">
          <dgm14:cNvPr xmlns:dgm14="http://schemas.microsoft.com/office/drawing/2010/diagram" id="0" name="" title="Step 1 Title"/>
        </a:ext>
      </dgm:extLst>
    </dgm:pt>
    <dgm:pt modelId="{DCC0BBCA-D868-4FF6-B174-2CC347601C09}" type="parTrans" cxnId="{E25CC5FC-6634-43C9-B82A-600821DFEB2A}">
      <dgm:prSet/>
      <dgm:spPr/>
      <dgm:t>
        <a:bodyPr/>
        <a:lstStyle/>
        <a:p>
          <a:endParaRPr lang="en-US"/>
        </a:p>
      </dgm:t>
    </dgm:pt>
    <dgm:pt modelId="{F5287809-3C15-4CCC-8752-80339C1152A5}" type="sibTrans" cxnId="{E25CC5FC-6634-43C9-B82A-600821DFEB2A}">
      <dgm:prSet/>
      <dgm:spPr/>
      <dgm:t>
        <a:bodyPr/>
        <a:lstStyle/>
        <a:p>
          <a:endParaRPr lang="en-US"/>
        </a:p>
      </dgm:t>
      <dgm:extLst>
        <a:ext uri="{E40237B7-FDA0-4F09-8148-C483321AD2D9}">
          <dgm14:cNvPr xmlns:dgm14="http://schemas.microsoft.com/office/drawing/2010/diagram" id="0" name="" title="Arrow pointing right"/>
        </a:ext>
      </dgm:extLst>
    </dgm:pt>
    <dgm:pt modelId="{EC30385C-94E2-463C-9938-AC727EF3A0BD}">
      <dgm:prSet phldrT="[Text]" custT="1"/>
      <dgm:spPr/>
      <dgm:t>
        <a:bodyPr/>
        <a:lstStyle/>
        <a:p>
          <a:r>
            <a:rPr lang="en-US" sz="900" dirty="0">
              <a:solidFill>
                <a:schemeClr val="accent5">
                  <a:lumMod val="60000"/>
                  <a:lumOff val="40000"/>
                </a:schemeClr>
              </a:solidFill>
            </a:rPr>
            <a:t>Different areas of brain handle different functions</a:t>
          </a:r>
        </a:p>
      </dgm:t>
      <dgm:extLst>
        <a:ext uri="{E40237B7-FDA0-4F09-8148-C483321AD2D9}">
          <dgm14:cNvPr xmlns:dgm14="http://schemas.microsoft.com/office/drawing/2010/diagram" id="0" name="" title="Step 1 task description"/>
        </a:ext>
      </dgm:extLst>
    </dgm:pt>
    <dgm:pt modelId="{58DF4C60-3566-42CD-B46D-A4F7342C86B5}" type="parTrans" cxnId="{4C6667EF-B515-4AD7-B1AE-F2348ABE3E9E}">
      <dgm:prSet/>
      <dgm:spPr/>
      <dgm:t>
        <a:bodyPr/>
        <a:lstStyle/>
        <a:p>
          <a:endParaRPr lang="en-US"/>
        </a:p>
      </dgm:t>
    </dgm:pt>
    <dgm:pt modelId="{08A01995-8A59-4BE3-9C91-CE9AECB335DE}" type="sibTrans" cxnId="{4C6667EF-B515-4AD7-B1AE-F2348ABE3E9E}">
      <dgm:prSet/>
      <dgm:spPr/>
      <dgm:t>
        <a:bodyPr/>
        <a:lstStyle/>
        <a:p>
          <a:endParaRPr lang="en-US"/>
        </a:p>
      </dgm:t>
    </dgm:pt>
    <dgm:pt modelId="{5D787C97-D980-4440-B210-928D6982299A}">
      <dgm:prSet phldrT="[Text]" custT="1"/>
      <dgm:spPr>
        <a:solidFill>
          <a:srgbClr val="92D050"/>
        </a:solidFill>
      </dgm:spPr>
      <dgm:t>
        <a:bodyPr/>
        <a:lstStyle/>
        <a:p>
          <a:r>
            <a:rPr lang="en-US" sz="2000" b="1" dirty="0">
              <a:solidFill>
                <a:schemeClr val="accent5"/>
              </a:solidFill>
            </a:rPr>
            <a:t>Fast Growth</a:t>
          </a:r>
        </a:p>
      </dgm:t>
      <dgm:extLst>
        <a:ext uri="{E40237B7-FDA0-4F09-8148-C483321AD2D9}">
          <dgm14:cNvPr xmlns:dgm14="http://schemas.microsoft.com/office/drawing/2010/diagram" id="0" name="" title="Step 2 Title"/>
        </a:ext>
      </dgm:extLst>
    </dgm:pt>
    <dgm:pt modelId="{D85245B8-A960-43B4-AB37-E2A2097E6463}" type="parTrans" cxnId="{87BE6BD6-C499-4615-8EF5-B677B4CFE8C6}">
      <dgm:prSet/>
      <dgm:spPr/>
      <dgm:t>
        <a:bodyPr/>
        <a:lstStyle/>
        <a:p>
          <a:endParaRPr lang="en-US"/>
        </a:p>
      </dgm:t>
    </dgm:pt>
    <dgm:pt modelId="{C1CF9C7E-E63B-423A-9EB1-3CB2E27F093C}" type="sibTrans" cxnId="{87BE6BD6-C499-4615-8EF5-B677B4CFE8C6}">
      <dgm:prSet/>
      <dgm:spPr>
        <a:solidFill>
          <a:srgbClr val="92D050"/>
        </a:solidFill>
      </dgm:spPr>
      <dgm:t>
        <a:bodyPr/>
        <a:lstStyle/>
        <a:p>
          <a:endParaRPr lang="en-US"/>
        </a:p>
      </dgm:t>
      <dgm:extLst>
        <a:ext uri="{E40237B7-FDA0-4F09-8148-C483321AD2D9}">
          <dgm14:cNvPr xmlns:dgm14="http://schemas.microsoft.com/office/drawing/2010/diagram" id="0" name="" title="Arrow pointing right"/>
        </a:ext>
      </dgm:extLst>
    </dgm:pt>
    <dgm:pt modelId="{89EC74D7-8ED6-4609-997D-DDAF8AB36679}">
      <dgm:prSet phldrT="[Text]" custT="1"/>
      <dgm:spPr/>
      <dgm:t>
        <a:bodyPr/>
        <a:lstStyle/>
        <a:p>
          <a:r>
            <a:rPr lang="en-US" sz="1050" dirty="0">
              <a:solidFill>
                <a:schemeClr val="accent5">
                  <a:lumMod val="60000"/>
                  <a:lumOff val="40000"/>
                </a:schemeClr>
              </a:solidFill>
            </a:rPr>
            <a:t>At birth brain has already grown up to 25% of adult size</a:t>
          </a:r>
        </a:p>
      </dgm:t>
      <dgm:extLst>
        <a:ext uri="{E40237B7-FDA0-4F09-8148-C483321AD2D9}">
          <dgm14:cNvPr xmlns:dgm14="http://schemas.microsoft.com/office/drawing/2010/diagram" id="0" name="" title="Step 2 task description"/>
        </a:ext>
      </dgm:extLst>
    </dgm:pt>
    <dgm:pt modelId="{0698AAB8-4775-4A7F-A278-8DD90161C1F5}" type="parTrans" cxnId="{D735CEB7-C537-4EB1-B47E-8C0A39B59309}">
      <dgm:prSet/>
      <dgm:spPr/>
      <dgm:t>
        <a:bodyPr/>
        <a:lstStyle/>
        <a:p>
          <a:endParaRPr lang="en-US"/>
        </a:p>
      </dgm:t>
    </dgm:pt>
    <dgm:pt modelId="{17559087-0E7E-42E7-8DC5-4B772FD58A02}" type="sibTrans" cxnId="{D735CEB7-C537-4EB1-B47E-8C0A39B59309}">
      <dgm:prSet/>
      <dgm:spPr/>
      <dgm:t>
        <a:bodyPr/>
        <a:lstStyle/>
        <a:p>
          <a:endParaRPr lang="en-US"/>
        </a:p>
      </dgm:t>
    </dgm:pt>
    <dgm:pt modelId="{7E5BF415-DD7C-46CE-81EA-C533FD19D64E}">
      <dgm:prSet phldrT="[Text]" custT="1"/>
      <dgm:spPr>
        <a:solidFill>
          <a:schemeClr val="accent6">
            <a:lumMod val="75000"/>
          </a:schemeClr>
        </a:solidFill>
      </dgm:spPr>
      <dgm:t>
        <a:bodyPr/>
        <a:lstStyle/>
        <a:p>
          <a:pPr algn="l"/>
          <a:r>
            <a:rPr lang="en-US" sz="1500" b="1" dirty="0">
              <a:solidFill>
                <a:schemeClr val="accent5"/>
              </a:solidFill>
            </a:rPr>
            <a:t>Connections</a:t>
          </a:r>
        </a:p>
      </dgm:t>
      <dgm:extLst>
        <a:ext uri="{E40237B7-FDA0-4F09-8148-C483321AD2D9}">
          <dgm14:cNvPr xmlns:dgm14="http://schemas.microsoft.com/office/drawing/2010/diagram" id="0" name="" title="Step 3 Title"/>
        </a:ext>
      </dgm:extLst>
    </dgm:pt>
    <dgm:pt modelId="{3496D105-5B69-4ADE-96EF-122A5A850C05}" type="parTrans" cxnId="{4113378F-425D-41CC-A9CB-1FFF4FEF0016}">
      <dgm:prSet/>
      <dgm:spPr/>
      <dgm:t>
        <a:bodyPr/>
        <a:lstStyle/>
        <a:p>
          <a:endParaRPr lang="en-US"/>
        </a:p>
      </dgm:t>
    </dgm:pt>
    <dgm:pt modelId="{1F5FC802-6D69-4E46-BE07-5E20756FDADA}" type="sibTrans" cxnId="{4113378F-425D-41CC-A9CB-1FFF4FEF0016}">
      <dgm:prSet/>
      <dgm:spPr>
        <a:solidFill>
          <a:schemeClr val="accent6">
            <a:lumMod val="75000"/>
          </a:schemeClr>
        </a:solidFill>
      </dgm:spPr>
      <dgm:t>
        <a:bodyPr/>
        <a:lstStyle/>
        <a:p>
          <a:endParaRPr lang="en-US"/>
        </a:p>
      </dgm:t>
    </dgm:pt>
    <dgm:pt modelId="{4537B24E-F32C-4F73-9C4F-EDE47D952988}">
      <dgm:prSet phldrT="[Text]" custT="1"/>
      <dgm:spPr/>
      <dgm:t>
        <a:bodyPr/>
        <a:lstStyle/>
        <a:p>
          <a:r>
            <a:rPr lang="en-US" sz="1000" dirty="0">
              <a:solidFill>
                <a:schemeClr val="accent5">
                  <a:lumMod val="60000"/>
                  <a:lumOff val="40000"/>
                </a:schemeClr>
              </a:solidFill>
            </a:rPr>
            <a:t>New experiences creates connections</a:t>
          </a:r>
        </a:p>
      </dgm:t>
      <dgm:extLst>
        <a:ext uri="{E40237B7-FDA0-4F09-8148-C483321AD2D9}">
          <dgm14:cNvPr xmlns:dgm14="http://schemas.microsoft.com/office/drawing/2010/diagram" id="0" name="" title="Step 3 task description"/>
        </a:ext>
      </dgm:extLst>
    </dgm:pt>
    <dgm:pt modelId="{26742A97-67F7-4478-B770-44761CF89C6A}" type="parTrans" cxnId="{13B7E9B1-D150-4219-A314-09B055A18888}">
      <dgm:prSet/>
      <dgm:spPr/>
      <dgm:t>
        <a:bodyPr/>
        <a:lstStyle/>
        <a:p>
          <a:endParaRPr lang="en-US"/>
        </a:p>
      </dgm:t>
    </dgm:pt>
    <dgm:pt modelId="{0CA7C5B6-FD4A-4DEC-8D86-06439C70E349}" type="sibTrans" cxnId="{13B7E9B1-D150-4219-A314-09B055A18888}">
      <dgm:prSet/>
      <dgm:spPr/>
      <dgm:t>
        <a:bodyPr/>
        <a:lstStyle/>
        <a:p>
          <a:endParaRPr lang="en-US"/>
        </a:p>
      </dgm:t>
    </dgm:pt>
    <dgm:pt modelId="{78F3D9FD-957F-4B42-B58E-A0BD374E2810}">
      <dgm:prSet phldrT="[Text]" custT="1"/>
      <dgm:spPr/>
      <dgm:t>
        <a:bodyPr/>
        <a:lstStyle/>
        <a:p>
          <a:r>
            <a:rPr lang="en-US" sz="1050" dirty="0">
              <a:solidFill>
                <a:schemeClr val="accent5">
                  <a:lumMod val="60000"/>
                  <a:lumOff val="40000"/>
                </a:schemeClr>
              </a:solidFill>
            </a:rPr>
            <a:t>At age 3 brain has reached 80% of adult size</a:t>
          </a:r>
        </a:p>
      </dgm:t>
    </dgm:pt>
    <dgm:pt modelId="{52C09705-95FC-41CF-B06B-8B0321617484}" type="parTrans" cxnId="{48567AE6-A23E-4A27-97EB-05480AE7A223}">
      <dgm:prSet/>
      <dgm:spPr/>
      <dgm:t>
        <a:bodyPr/>
        <a:lstStyle/>
        <a:p>
          <a:endParaRPr lang="en-US"/>
        </a:p>
      </dgm:t>
    </dgm:pt>
    <dgm:pt modelId="{2D86693E-920B-4058-B1FF-9B33015A50E5}" type="sibTrans" cxnId="{48567AE6-A23E-4A27-97EB-05480AE7A223}">
      <dgm:prSet/>
      <dgm:spPr/>
      <dgm:t>
        <a:bodyPr/>
        <a:lstStyle/>
        <a:p>
          <a:endParaRPr lang="en-US"/>
        </a:p>
      </dgm:t>
    </dgm:pt>
    <dgm:pt modelId="{CDA4F59D-D17A-4B40-B5D1-C3A985DD0468}">
      <dgm:prSet custT="1"/>
      <dgm:spPr/>
      <dgm:t>
        <a:bodyPr/>
        <a:lstStyle/>
        <a:p>
          <a:r>
            <a:rPr lang="en-US" sz="900" dirty="0">
              <a:solidFill>
                <a:schemeClr val="accent5">
                  <a:lumMod val="60000"/>
                  <a:lumOff val="40000"/>
                </a:schemeClr>
              </a:solidFill>
            </a:rPr>
            <a:t>Brain areas for basic functions exist at birth</a:t>
          </a:r>
        </a:p>
      </dgm:t>
    </dgm:pt>
    <dgm:pt modelId="{AE0AEE85-145F-4EC3-B7FA-802AD0CC7A70}" type="parTrans" cxnId="{51DFA3EC-C32E-403A-B726-8D140ECB2835}">
      <dgm:prSet/>
      <dgm:spPr/>
      <dgm:t>
        <a:bodyPr/>
        <a:lstStyle/>
        <a:p>
          <a:endParaRPr lang="en-US"/>
        </a:p>
      </dgm:t>
    </dgm:pt>
    <dgm:pt modelId="{9CEDF6EC-8D8F-4D06-A863-D6742FD6F686}" type="sibTrans" cxnId="{51DFA3EC-C32E-403A-B726-8D140ECB2835}">
      <dgm:prSet/>
      <dgm:spPr/>
      <dgm:t>
        <a:bodyPr/>
        <a:lstStyle/>
        <a:p>
          <a:endParaRPr lang="en-US"/>
        </a:p>
      </dgm:t>
    </dgm:pt>
    <dgm:pt modelId="{A0CD960E-5FA5-404D-BBCA-BA07D69AC9F9}">
      <dgm:prSet custT="1"/>
      <dgm:spPr/>
      <dgm:t>
        <a:bodyPr/>
        <a:lstStyle/>
        <a:p>
          <a:r>
            <a:rPr lang="en-US" sz="900" dirty="0">
              <a:solidFill>
                <a:schemeClr val="accent5">
                  <a:lumMod val="60000"/>
                  <a:lumOff val="40000"/>
                </a:schemeClr>
              </a:solidFill>
            </a:rPr>
            <a:t>Higher brain functions become possible as brain grows</a:t>
          </a:r>
        </a:p>
      </dgm:t>
    </dgm:pt>
    <dgm:pt modelId="{4623825B-04C2-4008-8810-9288209A245F}" type="parTrans" cxnId="{032F65C6-8168-4161-A67A-3BDB47105572}">
      <dgm:prSet/>
      <dgm:spPr/>
      <dgm:t>
        <a:bodyPr/>
        <a:lstStyle/>
        <a:p>
          <a:endParaRPr lang="en-US"/>
        </a:p>
      </dgm:t>
    </dgm:pt>
    <dgm:pt modelId="{5CF829D3-2561-4FB1-B030-39A130A23CC1}" type="sibTrans" cxnId="{032F65C6-8168-4161-A67A-3BDB47105572}">
      <dgm:prSet/>
      <dgm:spPr/>
      <dgm:t>
        <a:bodyPr/>
        <a:lstStyle/>
        <a:p>
          <a:endParaRPr lang="en-US"/>
        </a:p>
      </dgm:t>
    </dgm:pt>
    <dgm:pt modelId="{1793375A-627B-49F3-B5DF-0A99CE4BB4A2}">
      <dgm:prSet custT="1"/>
      <dgm:spPr/>
      <dgm:t>
        <a:bodyPr/>
        <a:lstStyle/>
        <a:p>
          <a:r>
            <a:rPr lang="en-US" sz="900" dirty="0">
              <a:solidFill>
                <a:schemeClr val="accent5">
                  <a:lumMod val="60000"/>
                  <a:lumOff val="40000"/>
                </a:schemeClr>
              </a:solidFill>
            </a:rPr>
            <a:t>Different areas are Frontal Lobe, Temporal Lobe, Parietal Lobe, Occipital Lobe, Cerebellum</a:t>
          </a:r>
        </a:p>
      </dgm:t>
    </dgm:pt>
    <dgm:pt modelId="{9C849B56-EAE3-47A8-A281-C0712456FDD3}" type="parTrans" cxnId="{65AD4780-05FD-4ECA-AC9D-C5F3891D61BF}">
      <dgm:prSet/>
      <dgm:spPr/>
      <dgm:t>
        <a:bodyPr/>
        <a:lstStyle/>
        <a:p>
          <a:endParaRPr lang="en-US"/>
        </a:p>
      </dgm:t>
    </dgm:pt>
    <dgm:pt modelId="{9279417F-E7B6-41D0-BBFF-500EE959915E}" type="sibTrans" cxnId="{65AD4780-05FD-4ECA-AC9D-C5F3891D61BF}">
      <dgm:prSet/>
      <dgm:spPr/>
      <dgm:t>
        <a:bodyPr/>
        <a:lstStyle/>
        <a:p>
          <a:endParaRPr lang="en-US"/>
        </a:p>
      </dgm:t>
    </dgm:pt>
    <dgm:pt modelId="{6A5BA155-963F-4974-AC1D-4F5454C3A06D}">
      <dgm:prSet custT="1"/>
      <dgm:spPr/>
      <dgm:t>
        <a:bodyPr/>
        <a:lstStyle/>
        <a:p>
          <a:r>
            <a:rPr lang="en-US" sz="1000" dirty="0">
              <a:solidFill>
                <a:schemeClr val="accent5">
                  <a:lumMod val="60000"/>
                  <a:lumOff val="40000"/>
                </a:schemeClr>
              </a:solidFill>
            </a:rPr>
            <a:t>Repetition strengthen connections</a:t>
          </a:r>
        </a:p>
      </dgm:t>
    </dgm:pt>
    <dgm:pt modelId="{2EF369B1-1A34-4639-B1A7-2ACDEDDF390C}" type="parTrans" cxnId="{A92F7C6A-91EF-4ADC-A03F-96A6D5675034}">
      <dgm:prSet/>
      <dgm:spPr/>
      <dgm:t>
        <a:bodyPr/>
        <a:lstStyle/>
        <a:p>
          <a:endParaRPr lang="en-US"/>
        </a:p>
      </dgm:t>
    </dgm:pt>
    <dgm:pt modelId="{4B352CA5-C903-4D9B-A8A4-3E0DF2B98539}" type="sibTrans" cxnId="{A92F7C6A-91EF-4ADC-A03F-96A6D5675034}">
      <dgm:prSet/>
      <dgm:spPr/>
      <dgm:t>
        <a:bodyPr/>
        <a:lstStyle/>
        <a:p>
          <a:endParaRPr lang="en-US"/>
        </a:p>
      </dgm:t>
    </dgm:pt>
    <dgm:pt modelId="{E5C261E7-6824-477E-A1D1-C39C4D05566F}">
      <dgm:prSet custT="1"/>
      <dgm:spPr/>
      <dgm:t>
        <a:bodyPr/>
        <a:lstStyle/>
        <a:p>
          <a:r>
            <a:rPr lang="en-US" sz="1000" dirty="0">
              <a:solidFill>
                <a:schemeClr val="accent5">
                  <a:lumMod val="60000"/>
                  <a:lumOff val="40000"/>
                </a:schemeClr>
              </a:solidFill>
            </a:rPr>
            <a:t>Unused connections disappear (forgetting)</a:t>
          </a:r>
        </a:p>
      </dgm:t>
    </dgm:pt>
    <dgm:pt modelId="{E506C7B6-B42A-4114-AB5B-82974C0E1C4A}" type="parTrans" cxnId="{CD0559B1-3D6F-4F64-B76D-314F663F2FD6}">
      <dgm:prSet/>
      <dgm:spPr/>
      <dgm:t>
        <a:bodyPr/>
        <a:lstStyle/>
        <a:p>
          <a:endParaRPr lang="en-US"/>
        </a:p>
      </dgm:t>
    </dgm:pt>
    <dgm:pt modelId="{E84335CD-43AD-43EF-9906-9C8214BD72FE}" type="sibTrans" cxnId="{CD0559B1-3D6F-4F64-B76D-314F663F2FD6}">
      <dgm:prSet/>
      <dgm:spPr/>
      <dgm:t>
        <a:bodyPr/>
        <a:lstStyle/>
        <a:p>
          <a:endParaRPr lang="en-US"/>
        </a:p>
      </dgm:t>
    </dgm:pt>
    <dgm:pt modelId="{D462D1C5-D105-4A97-90E0-D2E19FD3A16C}">
      <dgm:prSet custT="1"/>
      <dgm:spPr/>
      <dgm:t>
        <a:bodyPr/>
        <a:lstStyle/>
        <a:p>
          <a:endParaRPr lang="en-US" sz="1000" dirty="0"/>
        </a:p>
      </dgm:t>
    </dgm:pt>
    <dgm:pt modelId="{ED7C0E4A-3099-4AD1-ACFC-69931228BB20}" type="parTrans" cxnId="{500C02DC-4248-4BFE-BD02-6D48AE6C47F1}">
      <dgm:prSet/>
      <dgm:spPr/>
      <dgm:t>
        <a:bodyPr/>
        <a:lstStyle/>
        <a:p>
          <a:endParaRPr lang="en-US"/>
        </a:p>
      </dgm:t>
    </dgm:pt>
    <dgm:pt modelId="{A0F0412A-FC29-498C-B7B7-09C3283FE13F}" type="sibTrans" cxnId="{500C02DC-4248-4BFE-BD02-6D48AE6C47F1}">
      <dgm:prSet/>
      <dgm:spPr/>
      <dgm:t>
        <a:bodyPr/>
        <a:lstStyle/>
        <a:p>
          <a:endParaRPr lang="en-US"/>
        </a:p>
      </dgm:t>
    </dgm:pt>
    <dgm:pt modelId="{F2BB35B5-C403-42D3-A9E2-29716D88289A}" type="pres">
      <dgm:prSet presAssocID="{51FB8555-540F-4EF7-8D46-8ABB018A3B6F}" presName="composite" presStyleCnt="0">
        <dgm:presLayoutVars>
          <dgm:chMax val="3"/>
          <dgm:animLvl val="lvl"/>
          <dgm:resizeHandles val="exact"/>
        </dgm:presLayoutVars>
      </dgm:prSet>
      <dgm:spPr/>
      <dgm:t>
        <a:bodyPr/>
        <a:lstStyle/>
        <a:p>
          <a:endParaRPr lang="en-GB"/>
        </a:p>
      </dgm:t>
    </dgm:pt>
    <dgm:pt modelId="{FEF3556F-DBF5-4366-BA78-475163FD6079}" type="pres">
      <dgm:prSet presAssocID="{C1C0BC68-A810-4B5F-92EF-C6470DBD2260}" presName="gear1" presStyleLbl="node1" presStyleIdx="0" presStyleCnt="3" custScaleX="89776" custScaleY="76243" custLinFactNeighborX="24475" custLinFactNeighborY="-18791">
        <dgm:presLayoutVars>
          <dgm:chMax val="1"/>
          <dgm:bulletEnabled val="1"/>
        </dgm:presLayoutVars>
      </dgm:prSet>
      <dgm:spPr/>
      <dgm:t>
        <a:bodyPr/>
        <a:lstStyle/>
        <a:p>
          <a:endParaRPr lang="en-GB"/>
        </a:p>
      </dgm:t>
    </dgm:pt>
    <dgm:pt modelId="{39220F43-50DA-4D09-B03B-C2A89B8249F2}" type="pres">
      <dgm:prSet presAssocID="{C1C0BC68-A810-4B5F-92EF-C6470DBD2260}" presName="gear1srcNode" presStyleLbl="node1" presStyleIdx="0" presStyleCnt="3"/>
      <dgm:spPr/>
      <dgm:t>
        <a:bodyPr/>
        <a:lstStyle/>
        <a:p>
          <a:endParaRPr lang="en-GB"/>
        </a:p>
      </dgm:t>
    </dgm:pt>
    <dgm:pt modelId="{4BA4A9BA-ED9F-4066-8BF9-7340593386ED}" type="pres">
      <dgm:prSet presAssocID="{C1C0BC68-A810-4B5F-92EF-C6470DBD2260}" presName="gear1dstNode" presStyleLbl="node1" presStyleIdx="0" presStyleCnt="3"/>
      <dgm:spPr/>
      <dgm:t>
        <a:bodyPr/>
        <a:lstStyle/>
        <a:p>
          <a:endParaRPr lang="en-GB"/>
        </a:p>
      </dgm:t>
    </dgm:pt>
    <dgm:pt modelId="{94DE5FA4-C877-4187-90AA-690D85F5FFA4}" type="pres">
      <dgm:prSet presAssocID="{C1C0BC68-A810-4B5F-92EF-C6470DBD2260}" presName="gear1ch" presStyleLbl="fgAcc1" presStyleIdx="0" presStyleCnt="3" custScaleX="99383" custScaleY="138742" custLinFactNeighborX="21508" custLinFactNeighborY="-21040">
        <dgm:presLayoutVars>
          <dgm:chMax val="0"/>
          <dgm:bulletEnabled val="1"/>
        </dgm:presLayoutVars>
      </dgm:prSet>
      <dgm:spPr/>
      <dgm:t>
        <a:bodyPr/>
        <a:lstStyle/>
        <a:p>
          <a:endParaRPr lang="en-GB"/>
        </a:p>
      </dgm:t>
    </dgm:pt>
    <dgm:pt modelId="{C4EF2DFB-15AE-4B92-A1E2-2345D5D5F9A2}" type="pres">
      <dgm:prSet presAssocID="{5D787C97-D980-4440-B210-928D6982299A}" presName="gear2" presStyleLbl="node1" presStyleIdx="1" presStyleCnt="3" custLinFactNeighborY="-2367">
        <dgm:presLayoutVars>
          <dgm:chMax val="1"/>
          <dgm:bulletEnabled val="1"/>
        </dgm:presLayoutVars>
      </dgm:prSet>
      <dgm:spPr/>
      <dgm:t>
        <a:bodyPr/>
        <a:lstStyle/>
        <a:p>
          <a:endParaRPr lang="en-GB"/>
        </a:p>
      </dgm:t>
    </dgm:pt>
    <dgm:pt modelId="{26FE8066-32BC-4A84-A05F-7F33485F1B79}" type="pres">
      <dgm:prSet presAssocID="{5D787C97-D980-4440-B210-928D6982299A}" presName="gear2srcNode" presStyleLbl="node1" presStyleIdx="1" presStyleCnt="3"/>
      <dgm:spPr/>
      <dgm:t>
        <a:bodyPr/>
        <a:lstStyle/>
        <a:p>
          <a:endParaRPr lang="en-GB"/>
        </a:p>
      </dgm:t>
    </dgm:pt>
    <dgm:pt modelId="{AA4168A7-D494-489B-BDD8-16EF00068A59}" type="pres">
      <dgm:prSet presAssocID="{5D787C97-D980-4440-B210-928D6982299A}" presName="gear2dstNode" presStyleLbl="node1" presStyleIdx="1" presStyleCnt="3"/>
      <dgm:spPr/>
      <dgm:t>
        <a:bodyPr/>
        <a:lstStyle/>
        <a:p>
          <a:endParaRPr lang="en-GB"/>
        </a:p>
      </dgm:t>
    </dgm:pt>
    <dgm:pt modelId="{67E64543-7C52-48BD-B60D-A6412755719D}" type="pres">
      <dgm:prSet presAssocID="{5D787C97-D980-4440-B210-928D6982299A}" presName="gear2ch" presStyleLbl="fgAcc1" presStyleIdx="1" presStyleCnt="3" custLinFactNeighborX="-3950" custLinFactNeighborY="1734">
        <dgm:presLayoutVars>
          <dgm:chMax val="0"/>
          <dgm:bulletEnabled val="1"/>
        </dgm:presLayoutVars>
      </dgm:prSet>
      <dgm:spPr/>
      <dgm:t>
        <a:bodyPr/>
        <a:lstStyle/>
        <a:p>
          <a:endParaRPr lang="en-GB"/>
        </a:p>
      </dgm:t>
    </dgm:pt>
    <dgm:pt modelId="{FE9164CC-D5B5-4277-A899-3E71DF27EEA9}" type="pres">
      <dgm:prSet presAssocID="{7E5BF415-DD7C-46CE-81EA-C533FD19D64E}" presName="gear3" presStyleLbl="node1" presStyleIdx="2" presStyleCnt="3" custScaleX="105202" custScaleY="101099" custLinFactNeighborY="344"/>
      <dgm:spPr/>
      <dgm:t>
        <a:bodyPr/>
        <a:lstStyle/>
        <a:p>
          <a:endParaRPr lang="en-GB"/>
        </a:p>
      </dgm:t>
    </dgm:pt>
    <dgm:pt modelId="{B944DCBF-603E-40DD-8DC4-330193261788}" type="pres">
      <dgm:prSet presAssocID="{7E5BF415-DD7C-46CE-81EA-C533FD19D64E}" presName="gear3tx" presStyleLbl="node1" presStyleIdx="2" presStyleCnt="3">
        <dgm:presLayoutVars>
          <dgm:chMax val="1"/>
          <dgm:bulletEnabled val="1"/>
        </dgm:presLayoutVars>
      </dgm:prSet>
      <dgm:spPr/>
      <dgm:t>
        <a:bodyPr/>
        <a:lstStyle/>
        <a:p>
          <a:endParaRPr lang="en-GB"/>
        </a:p>
      </dgm:t>
    </dgm:pt>
    <dgm:pt modelId="{A98B6720-14E2-41C5-AAD3-3E99D6810936}" type="pres">
      <dgm:prSet presAssocID="{7E5BF415-DD7C-46CE-81EA-C533FD19D64E}" presName="gear3srcNode" presStyleLbl="node1" presStyleIdx="2" presStyleCnt="3"/>
      <dgm:spPr/>
      <dgm:t>
        <a:bodyPr/>
        <a:lstStyle/>
        <a:p>
          <a:endParaRPr lang="en-GB"/>
        </a:p>
      </dgm:t>
    </dgm:pt>
    <dgm:pt modelId="{B35C0F2D-BCBD-415F-8751-BED7CD44D8B6}" type="pres">
      <dgm:prSet presAssocID="{7E5BF415-DD7C-46CE-81EA-C533FD19D64E}" presName="gear3dstNode" presStyleLbl="node1" presStyleIdx="2" presStyleCnt="3"/>
      <dgm:spPr/>
      <dgm:t>
        <a:bodyPr/>
        <a:lstStyle/>
        <a:p>
          <a:endParaRPr lang="en-GB"/>
        </a:p>
      </dgm:t>
    </dgm:pt>
    <dgm:pt modelId="{668FECC0-7201-4765-A40F-A15036D24DB0}" type="pres">
      <dgm:prSet presAssocID="{7E5BF415-DD7C-46CE-81EA-C533FD19D64E}" presName="gear3ch" presStyleLbl="fgAcc1" presStyleIdx="2" presStyleCnt="3" custLinFactNeighborX="4554" custLinFactNeighborY="-45623">
        <dgm:presLayoutVars>
          <dgm:chMax val="0"/>
          <dgm:bulletEnabled val="1"/>
        </dgm:presLayoutVars>
      </dgm:prSet>
      <dgm:spPr/>
      <dgm:t>
        <a:bodyPr/>
        <a:lstStyle/>
        <a:p>
          <a:endParaRPr lang="en-GB"/>
        </a:p>
      </dgm:t>
    </dgm:pt>
    <dgm:pt modelId="{E0A0411B-3707-419E-A38F-45C3C971636B}" type="pres">
      <dgm:prSet presAssocID="{F5287809-3C15-4CCC-8752-80339C1152A5}" presName="connector1" presStyleLbl="sibTrans2D1" presStyleIdx="0" presStyleCnt="3" custLinFactNeighborX="1567" custLinFactNeighborY="-5131"/>
      <dgm:spPr/>
      <dgm:t>
        <a:bodyPr/>
        <a:lstStyle/>
        <a:p>
          <a:endParaRPr lang="en-GB"/>
        </a:p>
      </dgm:t>
    </dgm:pt>
    <dgm:pt modelId="{97E75A74-94EE-4227-AF19-3BB4625552C5}" type="pres">
      <dgm:prSet presAssocID="{C1CF9C7E-E63B-423A-9EB1-3CB2E27F093C}" presName="connector2" presStyleLbl="sibTrans2D1" presStyleIdx="1" presStyleCnt="3"/>
      <dgm:spPr/>
      <dgm:t>
        <a:bodyPr/>
        <a:lstStyle/>
        <a:p>
          <a:endParaRPr lang="en-GB"/>
        </a:p>
      </dgm:t>
    </dgm:pt>
    <dgm:pt modelId="{A5DE48EE-C29A-49B0-8CC4-8B21DCFF8CA3}" type="pres">
      <dgm:prSet presAssocID="{1F5FC802-6D69-4E46-BE07-5E20756FDADA}" presName="connector3" presStyleLbl="sibTrans2D1" presStyleIdx="2" presStyleCnt="3"/>
      <dgm:spPr/>
      <dgm:t>
        <a:bodyPr/>
        <a:lstStyle/>
        <a:p>
          <a:endParaRPr lang="en-GB"/>
        </a:p>
      </dgm:t>
    </dgm:pt>
  </dgm:ptLst>
  <dgm:cxnLst>
    <dgm:cxn modelId="{CD0559B1-3D6F-4F64-B76D-314F663F2FD6}" srcId="{7E5BF415-DD7C-46CE-81EA-C533FD19D64E}" destId="{E5C261E7-6824-477E-A1D1-C39C4D05566F}" srcOrd="2" destOrd="0" parTransId="{E506C7B6-B42A-4114-AB5B-82974C0E1C4A}" sibTransId="{E84335CD-43AD-43EF-9906-9C8214BD72FE}"/>
    <dgm:cxn modelId="{E13536A6-526E-4D08-B4F0-0EA281277E32}" type="presOf" srcId="{CDA4F59D-D17A-4B40-B5D1-C3A985DD0468}" destId="{94DE5FA4-C877-4187-90AA-690D85F5FFA4}" srcOrd="0" destOrd="1" presId="urn:microsoft.com/office/officeart/2005/8/layout/gear1"/>
    <dgm:cxn modelId="{87BE6BD6-C499-4615-8EF5-B677B4CFE8C6}" srcId="{51FB8555-540F-4EF7-8D46-8ABB018A3B6F}" destId="{5D787C97-D980-4440-B210-928D6982299A}" srcOrd="1" destOrd="0" parTransId="{D85245B8-A960-43B4-AB37-E2A2097E6463}" sibTransId="{C1CF9C7E-E63B-423A-9EB1-3CB2E27F093C}"/>
    <dgm:cxn modelId="{4C6667EF-B515-4AD7-B1AE-F2348ABE3E9E}" srcId="{C1C0BC68-A810-4B5F-92EF-C6470DBD2260}" destId="{EC30385C-94E2-463C-9938-AC727EF3A0BD}" srcOrd="0" destOrd="0" parTransId="{58DF4C60-3566-42CD-B46D-A4F7342C86B5}" sibTransId="{08A01995-8A59-4BE3-9C91-CE9AECB335DE}"/>
    <dgm:cxn modelId="{15B878B4-FDDB-40F5-B135-0E8F075E789B}" type="presOf" srcId="{7E5BF415-DD7C-46CE-81EA-C533FD19D64E}" destId="{A98B6720-14E2-41C5-AAD3-3E99D6810936}" srcOrd="2" destOrd="0" presId="urn:microsoft.com/office/officeart/2005/8/layout/gear1"/>
    <dgm:cxn modelId="{500C02DC-4248-4BFE-BD02-6D48AE6C47F1}" srcId="{7E5BF415-DD7C-46CE-81EA-C533FD19D64E}" destId="{D462D1C5-D105-4A97-90E0-D2E19FD3A16C}" srcOrd="3" destOrd="0" parTransId="{ED7C0E4A-3099-4AD1-ACFC-69931228BB20}" sibTransId="{A0F0412A-FC29-498C-B7B7-09C3283FE13F}"/>
    <dgm:cxn modelId="{A2F68A3D-2CA5-4A88-85D6-C1F0DE0CA11F}" type="presOf" srcId="{6A5BA155-963F-4974-AC1D-4F5454C3A06D}" destId="{668FECC0-7201-4765-A40F-A15036D24DB0}" srcOrd="0" destOrd="1" presId="urn:microsoft.com/office/officeart/2005/8/layout/gear1"/>
    <dgm:cxn modelId="{D735CEB7-C537-4EB1-B47E-8C0A39B59309}" srcId="{5D787C97-D980-4440-B210-928D6982299A}" destId="{89EC74D7-8ED6-4609-997D-DDAF8AB36679}" srcOrd="0" destOrd="0" parTransId="{0698AAB8-4775-4A7F-A278-8DD90161C1F5}" sibTransId="{17559087-0E7E-42E7-8DC5-4B772FD58A02}"/>
    <dgm:cxn modelId="{4113378F-425D-41CC-A9CB-1FFF4FEF0016}" srcId="{51FB8555-540F-4EF7-8D46-8ABB018A3B6F}" destId="{7E5BF415-DD7C-46CE-81EA-C533FD19D64E}" srcOrd="2" destOrd="0" parTransId="{3496D105-5B69-4ADE-96EF-122A5A850C05}" sibTransId="{1F5FC802-6D69-4E46-BE07-5E20756FDADA}"/>
    <dgm:cxn modelId="{2299BDFA-8A3C-4F68-8A71-07EFA8F125E0}" type="presOf" srcId="{1F5FC802-6D69-4E46-BE07-5E20756FDADA}" destId="{A5DE48EE-C29A-49B0-8CC4-8B21DCFF8CA3}" srcOrd="0" destOrd="0" presId="urn:microsoft.com/office/officeart/2005/8/layout/gear1"/>
    <dgm:cxn modelId="{47D49B1D-85F3-485C-9E92-8E3351F3E28C}" type="presOf" srcId="{5D787C97-D980-4440-B210-928D6982299A}" destId="{26FE8066-32BC-4A84-A05F-7F33485F1B79}" srcOrd="1" destOrd="0" presId="urn:microsoft.com/office/officeart/2005/8/layout/gear1"/>
    <dgm:cxn modelId="{17D5E846-4E15-4755-91DD-0F609D79D623}" type="presOf" srcId="{89EC74D7-8ED6-4609-997D-DDAF8AB36679}" destId="{67E64543-7C52-48BD-B60D-A6412755719D}" srcOrd="0" destOrd="0" presId="urn:microsoft.com/office/officeart/2005/8/layout/gear1"/>
    <dgm:cxn modelId="{0F89CE26-1A24-4974-B9FA-D277A1854F31}" type="presOf" srcId="{C1C0BC68-A810-4B5F-92EF-C6470DBD2260}" destId="{FEF3556F-DBF5-4366-BA78-475163FD6079}" srcOrd="0" destOrd="0" presId="urn:microsoft.com/office/officeart/2005/8/layout/gear1"/>
    <dgm:cxn modelId="{CB0A94AE-D4B6-4D67-8B7A-03CB9C07E695}" type="presOf" srcId="{5D787C97-D980-4440-B210-928D6982299A}" destId="{AA4168A7-D494-489B-BDD8-16EF00068A59}" srcOrd="2" destOrd="0" presId="urn:microsoft.com/office/officeart/2005/8/layout/gear1"/>
    <dgm:cxn modelId="{DDDC7B49-D85B-44B7-94F3-56FF9191C7D3}" type="presOf" srcId="{78F3D9FD-957F-4B42-B58E-A0BD374E2810}" destId="{67E64543-7C52-48BD-B60D-A6412755719D}" srcOrd="0" destOrd="1" presId="urn:microsoft.com/office/officeart/2005/8/layout/gear1"/>
    <dgm:cxn modelId="{E25CC5FC-6634-43C9-B82A-600821DFEB2A}" srcId="{51FB8555-540F-4EF7-8D46-8ABB018A3B6F}" destId="{C1C0BC68-A810-4B5F-92EF-C6470DBD2260}" srcOrd="0" destOrd="0" parTransId="{DCC0BBCA-D868-4FF6-B174-2CC347601C09}" sibTransId="{F5287809-3C15-4CCC-8752-80339C1152A5}"/>
    <dgm:cxn modelId="{EF272E2E-919D-49F9-8961-9420D5CB9672}" type="presOf" srcId="{7E5BF415-DD7C-46CE-81EA-C533FD19D64E}" destId="{B944DCBF-603E-40DD-8DC4-330193261788}" srcOrd="1" destOrd="0" presId="urn:microsoft.com/office/officeart/2005/8/layout/gear1"/>
    <dgm:cxn modelId="{032F65C6-8168-4161-A67A-3BDB47105572}" srcId="{C1C0BC68-A810-4B5F-92EF-C6470DBD2260}" destId="{A0CD960E-5FA5-404D-BBCA-BA07D69AC9F9}" srcOrd="2" destOrd="0" parTransId="{4623825B-04C2-4008-8810-9288209A245F}" sibTransId="{5CF829D3-2561-4FB1-B030-39A130A23CC1}"/>
    <dgm:cxn modelId="{C48F876E-DEC0-4C7A-AB7C-091A1DD2C48C}" type="presOf" srcId="{4537B24E-F32C-4F73-9C4F-EDE47D952988}" destId="{668FECC0-7201-4765-A40F-A15036D24DB0}" srcOrd="0" destOrd="0" presId="urn:microsoft.com/office/officeart/2005/8/layout/gear1"/>
    <dgm:cxn modelId="{39E7A864-DA24-4FA7-9DF1-A8BC4173A0C1}" type="presOf" srcId="{7E5BF415-DD7C-46CE-81EA-C533FD19D64E}" destId="{B35C0F2D-BCBD-415F-8751-BED7CD44D8B6}" srcOrd="3" destOrd="0" presId="urn:microsoft.com/office/officeart/2005/8/layout/gear1"/>
    <dgm:cxn modelId="{DD0E966B-AFB6-408E-8879-733F213C3E95}" type="presOf" srcId="{7E5BF415-DD7C-46CE-81EA-C533FD19D64E}" destId="{FE9164CC-D5B5-4277-A899-3E71DF27EEA9}" srcOrd="0" destOrd="0" presId="urn:microsoft.com/office/officeart/2005/8/layout/gear1"/>
    <dgm:cxn modelId="{BFD55F43-968A-4B73-9021-11034FD5BFBC}" type="presOf" srcId="{A0CD960E-5FA5-404D-BBCA-BA07D69AC9F9}" destId="{94DE5FA4-C877-4187-90AA-690D85F5FFA4}" srcOrd="0" destOrd="2" presId="urn:microsoft.com/office/officeart/2005/8/layout/gear1"/>
    <dgm:cxn modelId="{BF7F151E-9A45-46FD-9937-94ED5EFF0C10}" type="presOf" srcId="{1793375A-627B-49F3-B5DF-0A99CE4BB4A2}" destId="{94DE5FA4-C877-4187-90AA-690D85F5FFA4}" srcOrd="0" destOrd="3" presId="urn:microsoft.com/office/officeart/2005/8/layout/gear1"/>
    <dgm:cxn modelId="{BFD60F64-AECF-4473-9639-276A83112784}" type="presOf" srcId="{D462D1C5-D105-4A97-90E0-D2E19FD3A16C}" destId="{668FECC0-7201-4765-A40F-A15036D24DB0}" srcOrd="0" destOrd="3" presId="urn:microsoft.com/office/officeart/2005/8/layout/gear1"/>
    <dgm:cxn modelId="{48567AE6-A23E-4A27-97EB-05480AE7A223}" srcId="{5D787C97-D980-4440-B210-928D6982299A}" destId="{78F3D9FD-957F-4B42-B58E-A0BD374E2810}" srcOrd="1" destOrd="0" parTransId="{52C09705-95FC-41CF-B06B-8B0321617484}" sibTransId="{2D86693E-920B-4058-B1FF-9B33015A50E5}"/>
    <dgm:cxn modelId="{C5D711E8-4A55-4D81-87AE-97F3427F8661}" type="presOf" srcId="{E5C261E7-6824-477E-A1D1-C39C4D05566F}" destId="{668FECC0-7201-4765-A40F-A15036D24DB0}" srcOrd="0" destOrd="2" presId="urn:microsoft.com/office/officeart/2005/8/layout/gear1"/>
    <dgm:cxn modelId="{11DB799A-B9B1-4AE8-AE10-784D27CA5D66}" type="presOf" srcId="{C1C0BC68-A810-4B5F-92EF-C6470DBD2260}" destId="{4BA4A9BA-ED9F-4066-8BF9-7340593386ED}" srcOrd="2" destOrd="0" presId="urn:microsoft.com/office/officeart/2005/8/layout/gear1"/>
    <dgm:cxn modelId="{B9734FC6-A67C-4CE6-96B0-B05DE0C30940}" type="presOf" srcId="{5D787C97-D980-4440-B210-928D6982299A}" destId="{C4EF2DFB-15AE-4B92-A1E2-2345D5D5F9A2}" srcOrd="0" destOrd="0" presId="urn:microsoft.com/office/officeart/2005/8/layout/gear1"/>
    <dgm:cxn modelId="{65AD4780-05FD-4ECA-AC9D-C5F3891D61BF}" srcId="{C1C0BC68-A810-4B5F-92EF-C6470DBD2260}" destId="{1793375A-627B-49F3-B5DF-0A99CE4BB4A2}" srcOrd="3" destOrd="0" parTransId="{9C849B56-EAE3-47A8-A281-C0712456FDD3}" sibTransId="{9279417F-E7B6-41D0-BBFF-500EE959915E}"/>
    <dgm:cxn modelId="{51DFA3EC-C32E-403A-B726-8D140ECB2835}" srcId="{C1C0BC68-A810-4B5F-92EF-C6470DBD2260}" destId="{CDA4F59D-D17A-4B40-B5D1-C3A985DD0468}" srcOrd="1" destOrd="0" parTransId="{AE0AEE85-145F-4EC3-B7FA-802AD0CC7A70}" sibTransId="{9CEDF6EC-8D8F-4D06-A863-D6742FD6F686}"/>
    <dgm:cxn modelId="{A92F7C6A-91EF-4ADC-A03F-96A6D5675034}" srcId="{7E5BF415-DD7C-46CE-81EA-C533FD19D64E}" destId="{6A5BA155-963F-4974-AC1D-4F5454C3A06D}" srcOrd="1" destOrd="0" parTransId="{2EF369B1-1A34-4639-B1A7-2ACDEDDF390C}" sibTransId="{4B352CA5-C903-4D9B-A8A4-3E0DF2B98539}"/>
    <dgm:cxn modelId="{D02D0BA1-774B-40AF-8662-4646EC35948F}" type="presOf" srcId="{51FB8555-540F-4EF7-8D46-8ABB018A3B6F}" destId="{F2BB35B5-C403-42D3-A9E2-29716D88289A}" srcOrd="0" destOrd="0" presId="urn:microsoft.com/office/officeart/2005/8/layout/gear1"/>
    <dgm:cxn modelId="{C0DB55E7-19A5-47A7-8987-2FD734B0164A}" type="presOf" srcId="{F5287809-3C15-4CCC-8752-80339C1152A5}" destId="{E0A0411B-3707-419E-A38F-45C3C971636B}" srcOrd="0" destOrd="0" presId="urn:microsoft.com/office/officeart/2005/8/layout/gear1"/>
    <dgm:cxn modelId="{EFBDFF0C-ABE8-4102-ACDB-83335B294E87}" type="presOf" srcId="{EC30385C-94E2-463C-9938-AC727EF3A0BD}" destId="{94DE5FA4-C877-4187-90AA-690D85F5FFA4}" srcOrd="0" destOrd="0" presId="urn:microsoft.com/office/officeart/2005/8/layout/gear1"/>
    <dgm:cxn modelId="{13B7E9B1-D150-4219-A314-09B055A18888}" srcId="{7E5BF415-DD7C-46CE-81EA-C533FD19D64E}" destId="{4537B24E-F32C-4F73-9C4F-EDE47D952988}" srcOrd="0" destOrd="0" parTransId="{26742A97-67F7-4478-B770-44761CF89C6A}" sibTransId="{0CA7C5B6-FD4A-4DEC-8D86-06439C70E349}"/>
    <dgm:cxn modelId="{7A4EF452-825D-433A-8D5B-7CB81C56A065}" type="presOf" srcId="{C1CF9C7E-E63B-423A-9EB1-3CB2E27F093C}" destId="{97E75A74-94EE-4227-AF19-3BB4625552C5}" srcOrd="0" destOrd="0" presId="urn:microsoft.com/office/officeart/2005/8/layout/gear1"/>
    <dgm:cxn modelId="{CAF5986F-101C-4660-831E-2452AF5AD90B}" type="presOf" srcId="{C1C0BC68-A810-4B5F-92EF-C6470DBD2260}" destId="{39220F43-50DA-4D09-B03B-C2A89B8249F2}" srcOrd="1" destOrd="0" presId="urn:microsoft.com/office/officeart/2005/8/layout/gear1"/>
    <dgm:cxn modelId="{045DA80C-D555-4B9A-9EBB-A3EF0F556075}" type="presParOf" srcId="{F2BB35B5-C403-42D3-A9E2-29716D88289A}" destId="{FEF3556F-DBF5-4366-BA78-475163FD6079}" srcOrd="0" destOrd="0" presId="urn:microsoft.com/office/officeart/2005/8/layout/gear1"/>
    <dgm:cxn modelId="{1210223F-51C4-40ED-9702-E09E7EC91F42}" type="presParOf" srcId="{F2BB35B5-C403-42D3-A9E2-29716D88289A}" destId="{39220F43-50DA-4D09-B03B-C2A89B8249F2}" srcOrd="1" destOrd="0" presId="urn:microsoft.com/office/officeart/2005/8/layout/gear1"/>
    <dgm:cxn modelId="{31B8B7E2-DF8C-4463-A699-765430CCB361}" type="presParOf" srcId="{F2BB35B5-C403-42D3-A9E2-29716D88289A}" destId="{4BA4A9BA-ED9F-4066-8BF9-7340593386ED}" srcOrd="2" destOrd="0" presId="urn:microsoft.com/office/officeart/2005/8/layout/gear1"/>
    <dgm:cxn modelId="{73D0BD77-3CD5-4BDC-B4B0-88DFD3D45897}" type="presParOf" srcId="{F2BB35B5-C403-42D3-A9E2-29716D88289A}" destId="{94DE5FA4-C877-4187-90AA-690D85F5FFA4}" srcOrd="3" destOrd="0" presId="urn:microsoft.com/office/officeart/2005/8/layout/gear1"/>
    <dgm:cxn modelId="{2900D464-0F13-4FAD-B0A6-61BC6BB9D388}" type="presParOf" srcId="{F2BB35B5-C403-42D3-A9E2-29716D88289A}" destId="{C4EF2DFB-15AE-4B92-A1E2-2345D5D5F9A2}" srcOrd="4" destOrd="0" presId="urn:microsoft.com/office/officeart/2005/8/layout/gear1"/>
    <dgm:cxn modelId="{43FCF9CC-82A0-4AC8-96E6-FC12FAE1D954}" type="presParOf" srcId="{F2BB35B5-C403-42D3-A9E2-29716D88289A}" destId="{26FE8066-32BC-4A84-A05F-7F33485F1B79}" srcOrd="5" destOrd="0" presId="urn:microsoft.com/office/officeart/2005/8/layout/gear1"/>
    <dgm:cxn modelId="{B25C43FA-F750-40E6-A22D-249CC2F01608}" type="presParOf" srcId="{F2BB35B5-C403-42D3-A9E2-29716D88289A}" destId="{AA4168A7-D494-489B-BDD8-16EF00068A59}" srcOrd="6" destOrd="0" presId="urn:microsoft.com/office/officeart/2005/8/layout/gear1"/>
    <dgm:cxn modelId="{8134CDD4-81EF-455E-88BA-1AA809EDB6C0}" type="presParOf" srcId="{F2BB35B5-C403-42D3-A9E2-29716D88289A}" destId="{67E64543-7C52-48BD-B60D-A6412755719D}" srcOrd="7" destOrd="0" presId="urn:microsoft.com/office/officeart/2005/8/layout/gear1"/>
    <dgm:cxn modelId="{7043B6D7-FBAE-4B7A-BAE3-2E4F36343938}" type="presParOf" srcId="{F2BB35B5-C403-42D3-A9E2-29716D88289A}" destId="{FE9164CC-D5B5-4277-A899-3E71DF27EEA9}" srcOrd="8" destOrd="0" presId="urn:microsoft.com/office/officeart/2005/8/layout/gear1"/>
    <dgm:cxn modelId="{8808A0A9-6FCD-4121-8B34-45482C523D93}" type="presParOf" srcId="{F2BB35B5-C403-42D3-A9E2-29716D88289A}" destId="{B944DCBF-603E-40DD-8DC4-330193261788}" srcOrd="9" destOrd="0" presId="urn:microsoft.com/office/officeart/2005/8/layout/gear1"/>
    <dgm:cxn modelId="{09C85C2C-E6DD-47C3-9E27-CFFF84DCA286}" type="presParOf" srcId="{F2BB35B5-C403-42D3-A9E2-29716D88289A}" destId="{A98B6720-14E2-41C5-AAD3-3E99D6810936}" srcOrd="10" destOrd="0" presId="urn:microsoft.com/office/officeart/2005/8/layout/gear1"/>
    <dgm:cxn modelId="{78182695-0588-4060-B67C-7D285220EBB0}" type="presParOf" srcId="{F2BB35B5-C403-42D3-A9E2-29716D88289A}" destId="{B35C0F2D-BCBD-415F-8751-BED7CD44D8B6}" srcOrd="11" destOrd="0" presId="urn:microsoft.com/office/officeart/2005/8/layout/gear1"/>
    <dgm:cxn modelId="{CB7A270D-8670-49B7-8236-D1A479FC58F2}" type="presParOf" srcId="{F2BB35B5-C403-42D3-A9E2-29716D88289A}" destId="{668FECC0-7201-4765-A40F-A15036D24DB0}" srcOrd="12" destOrd="0" presId="urn:microsoft.com/office/officeart/2005/8/layout/gear1"/>
    <dgm:cxn modelId="{F505E039-6564-4C4D-9C58-D7E18ACE4ACD}" type="presParOf" srcId="{F2BB35B5-C403-42D3-A9E2-29716D88289A}" destId="{E0A0411B-3707-419E-A38F-45C3C971636B}" srcOrd="13" destOrd="0" presId="urn:microsoft.com/office/officeart/2005/8/layout/gear1"/>
    <dgm:cxn modelId="{CD4B3068-D407-4AF1-9DCD-35D96BC4EB7F}" type="presParOf" srcId="{F2BB35B5-C403-42D3-A9E2-29716D88289A}" destId="{97E75A74-94EE-4227-AF19-3BB4625552C5}" srcOrd="14" destOrd="0" presId="urn:microsoft.com/office/officeart/2005/8/layout/gear1"/>
    <dgm:cxn modelId="{428DCEEB-D316-473D-9971-D57946E1BF15}" type="presParOf" srcId="{F2BB35B5-C403-42D3-A9E2-29716D88289A}" destId="{A5DE48EE-C29A-49B0-8CC4-8B21DCFF8CA3}" srcOrd="15"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6F9360-6F5D-47C1-995B-BAADC761239B}"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EC0DFD0B-A3CC-4152-9927-A1BA6AAC1B02}">
      <dgm:prSet phldrT="[Text]" custT="1"/>
      <dgm:spPr/>
      <dgm:t>
        <a:bodyPr/>
        <a:lstStyle/>
        <a:p>
          <a:r>
            <a:rPr lang="en-US" sz="1600" dirty="0">
              <a:solidFill>
                <a:schemeClr val="accent5">
                  <a:lumMod val="60000"/>
                  <a:lumOff val="40000"/>
                </a:schemeClr>
              </a:solidFill>
            </a:rPr>
            <a:t>Trust vs Mistrust</a:t>
          </a:r>
        </a:p>
      </dgm:t>
    </dgm:pt>
    <dgm:pt modelId="{5DF71905-7A44-4BD9-99EB-6369020A93A5}" type="parTrans" cxnId="{4771C23A-1481-4418-8223-7D058DC22BBB}">
      <dgm:prSet/>
      <dgm:spPr/>
      <dgm:t>
        <a:bodyPr/>
        <a:lstStyle/>
        <a:p>
          <a:endParaRPr lang="en-US" sz="2400"/>
        </a:p>
      </dgm:t>
    </dgm:pt>
    <dgm:pt modelId="{659F3180-2B09-439A-85C6-A614DA99263C}" type="sibTrans" cxnId="{4771C23A-1481-4418-8223-7D058DC22BBB}">
      <dgm:prSet/>
      <dgm:spPr/>
      <dgm:t>
        <a:bodyPr/>
        <a:lstStyle/>
        <a:p>
          <a:endParaRPr lang="en-US" sz="2400"/>
        </a:p>
      </dgm:t>
    </dgm:pt>
    <dgm:pt modelId="{9D355631-EE2A-4300-A437-F1F39F3D60A9}">
      <dgm:prSet phldrT="[Text]" custT="1"/>
      <dgm:spPr/>
      <dgm:t>
        <a:bodyPr/>
        <a:lstStyle/>
        <a:p>
          <a:r>
            <a:rPr lang="en-US" sz="1400" dirty="0">
              <a:solidFill>
                <a:schemeClr val="accent5">
                  <a:lumMod val="60000"/>
                  <a:lumOff val="40000"/>
                </a:schemeClr>
              </a:solidFill>
            </a:rPr>
            <a:t>Generativity</a:t>
          </a:r>
          <a:r>
            <a:rPr lang="en-US" sz="1600" dirty="0">
              <a:solidFill>
                <a:schemeClr val="accent5">
                  <a:lumMod val="60000"/>
                  <a:lumOff val="40000"/>
                </a:schemeClr>
              </a:solidFill>
            </a:rPr>
            <a:t> vs Stagnation</a:t>
          </a:r>
        </a:p>
      </dgm:t>
    </dgm:pt>
    <dgm:pt modelId="{02636CD8-DEB4-44F3-8C08-F9644AFDD9A4}" type="parTrans" cxnId="{27BB7191-7F92-422C-B367-7A7079FB19B2}">
      <dgm:prSet/>
      <dgm:spPr/>
      <dgm:t>
        <a:bodyPr/>
        <a:lstStyle/>
        <a:p>
          <a:endParaRPr lang="en-US" sz="2400"/>
        </a:p>
      </dgm:t>
    </dgm:pt>
    <dgm:pt modelId="{429F2627-D473-454F-B4DD-57C4C663E5C3}" type="sibTrans" cxnId="{27BB7191-7F92-422C-B367-7A7079FB19B2}">
      <dgm:prSet/>
      <dgm:spPr/>
      <dgm:t>
        <a:bodyPr/>
        <a:lstStyle/>
        <a:p>
          <a:endParaRPr lang="en-US" sz="2400"/>
        </a:p>
      </dgm:t>
    </dgm:pt>
    <dgm:pt modelId="{5843C98E-E11F-4843-9E69-88F3725D12B9}">
      <dgm:prSet phldrT="[Text]" custT="1"/>
      <dgm:spPr/>
      <dgm:t>
        <a:bodyPr/>
        <a:lstStyle/>
        <a:p>
          <a:r>
            <a:rPr lang="en-US" sz="1600" dirty="0">
              <a:solidFill>
                <a:schemeClr val="accent5">
                  <a:lumMod val="60000"/>
                  <a:lumOff val="40000"/>
                </a:schemeClr>
              </a:solidFill>
            </a:rPr>
            <a:t>Ego Integrity vs Despair</a:t>
          </a:r>
        </a:p>
      </dgm:t>
    </dgm:pt>
    <dgm:pt modelId="{EAC250E3-171C-4C56-A26E-7AA296F27914}" type="parTrans" cxnId="{FE3C174B-C14C-47C3-8865-816BFC2D2391}">
      <dgm:prSet/>
      <dgm:spPr/>
      <dgm:t>
        <a:bodyPr/>
        <a:lstStyle/>
        <a:p>
          <a:endParaRPr lang="en-US" sz="2400"/>
        </a:p>
      </dgm:t>
    </dgm:pt>
    <dgm:pt modelId="{D4E35755-BABD-44F6-8F43-4B9FC6EADCE0}" type="sibTrans" cxnId="{FE3C174B-C14C-47C3-8865-816BFC2D2391}">
      <dgm:prSet/>
      <dgm:spPr/>
      <dgm:t>
        <a:bodyPr/>
        <a:lstStyle/>
        <a:p>
          <a:endParaRPr lang="en-US" sz="2400"/>
        </a:p>
      </dgm:t>
    </dgm:pt>
    <dgm:pt modelId="{6BDCC31D-8EB9-4D7F-9798-88308A6C2A80}">
      <dgm:prSet phldrT="[Text]" custT="1"/>
      <dgm:spPr/>
      <dgm:t>
        <a:bodyPr/>
        <a:lstStyle/>
        <a:p>
          <a:r>
            <a:rPr lang="en-US" sz="1600" dirty="0">
              <a:solidFill>
                <a:schemeClr val="accent5">
                  <a:lumMod val="60000"/>
                  <a:lumOff val="40000"/>
                </a:schemeClr>
              </a:solidFill>
            </a:rPr>
            <a:t>Autonomy vs Shame and Doubt</a:t>
          </a:r>
        </a:p>
      </dgm:t>
    </dgm:pt>
    <dgm:pt modelId="{9FB524FE-7EBC-4728-B61D-05A516A8E9E9}" type="parTrans" cxnId="{250108BB-369E-449A-BCA0-58D9CE417CAD}">
      <dgm:prSet/>
      <dgm:spPr/>
      <dgm:t>
        <a:bodyPr/>
        <a:lstStyle/>
        <a:p>
          <a:endParaRPr lang="en-US" sz="2400"/>
        </a:p>
      </dgm:t>
    </dgm:pt>
    <dgm:pt modelId="{C891687F-794A-408A-A563-D204C1E680C7}" type="sibTrans" cxnId="{250108BB-369E-449A-BCA0-58D9CE417CAD}">
      <dgm:prSet/>
      <dgm:spPr/>
      <dgm:t>
        <a:bodyPr/>
        <a:lstStyle/>
        <a:p>
          <a:endParaRPr lang="en-US" sz="2400"/>
        </a:p>
      </dgm:t>
    </dgm:pt>
    <dgm:pt modelId="{C2C48E30-2D21-4C08-8442-35738CE3F07C}">
      <dgm:prSet phldrT="[Text]" custT="1"/>
      <dgm:spPr/>
      <dgm:t>
        <a:bodyPr/>
        <a:lstStyle/>
        <a:p>
          <a:r>
            <a:rPr lang="en-US" sz="1600" dirty="0">
              <a:solidFill>
                <a:schemeClr val="accent5">
                  <a:lumMod val="60000"/>
                  <a:lumOff val="40000"/>
                </a:schemeClr>
              </a:solidFill>
            </a:rPr>
            <a:t>Initiative vs Guilt</a:t>
          </a:r>
        </a:p>
      </dgm:t>
    </dgm:pt>
    <dgm:pt modelId="{6E71FFFF-C427-419E-AD16-434069CC7C0B}" type="parTrans" cxnId="{DF2B56BC-084C-43DE-9ECC-9F304D46B1EB}">
      <dgm:prSet/>
      <dgm:spPr/>
      <dgm:t>
        <a:bodyPr/>
        <a:lstStyle/>
        <a:p>
          <a:endParaRPr lang="en-US" sz="2400"/>
        </a:p>
      </dgm:t>
    </dgm:pt>
    <dgm:pt modelId="{E356BB63-2C83-44F3-83AA-1052D70C1C68}" type="sibTrans" cxnId="{DF2B56BC-084C-43DE-9ECC-9F304D46B1EB}">
      <dgm:prSet/>
      <dgm:spPr/>
      <dgm:t>
        <a:bodyPr/>
        <a:lstStyle/>
        <a:p>
          <a:endParaRPr lang="en-US" sz="2400"/>
        </a:p>
      </dgm:t>
    </dgm:pt>
    <dgm:pt modelId="{94D39CEC-FB2F-4F38-BB03-176F240ABCE5}">
      <dgm:prSet phldrT="[Text]" custT="1"/>
      <dgm:spPr/>
      <dgm:t>
        <a:bodyPr/>
        <a:lstStyle/>
        <a:p>
          <a:r>
            <a:rPr lang="en-US" sz="1600" dirty="0">
              <a:solidFill>
                <a:schemeClr val="accent5">
                  <a:lumMod val="60000"/>
                  <a:lumOff val="40000"/>
                </a:schemeClr>
              </a:solidFill>
            </a:rPr>
            <a:t>Industry vs Inferiority</a:t>
          </a:r>
        </a:p>
      </dgm:t>
    </dgm:pt>
    <dgm:pt modelId="{398F0473-CDA7-45E0-8892-B5C3AD8FD436}" type="parTrans" cxnId="{C37BF2ED-CA77-4ECA-9CCF-84474A1FBED8}">
      <dgm:prSet/>
      <dgm:spPr/>
      <dgm:t>
        <a:bodyPr/>
        <a:lstStyle/>
        <a:p>
          <a:endParaRPr lang="en-US" sz="2400"/>
        </a:p>
      </dgm:t>
    </dgm:pt>
    <dgm:pt modelId="{CB5DDB69-C303-40B3-B8BF-8750C4A762E0}" type="sibTrans" cxnId="{C37BF2ED-CA77-4ECA-9CCF-84474A1FBED8}">
      <dgm:prSet/>
      <dgm:spPr/>
      <dgm:t>
        <a:bodyPr/>
        <a:lstStyle/>
        <a:p>
          <a:endParaRPr lang="en-US" sz="2400"/>
        </a:p>
      </dgm:t>
    </dgm:pt>
    <dgm:pt modelId="{C0BF948A-D385-407C-B8D3-A8B99F585B9C}">
      <dgm:prSet phldrT="[Text]" custT="1"/>
      <dgm:spPr/>
      <dgm:t>
        <a:bodyPr/>
        <a:lstStyle/>
        <a:p>
          <a:r>
            <a:rPr lang="en-US" sz="1600" dirty="0">
              <a:solidFill>
                <a:schemeClr val="accent5">
                  <a:lumMod val="60000"/>
                  <a:lumOff val="40000"/>
                </a:schemeClr>
              </a:solidFill>
            </a:rPr>
            <a:t>Identity vs Role Confusion</a:t>
          </a:r>
        </a:p>
      </dgm:t>
    </dgm:pt>
    <dgm:pt modelId="{2698E8BA-3390-41D7-B3A3-63A601D042D5}" type="parTrans" cxnId="{281A4EB2-BA6C-42B8-95E8-B4E7CC09C846}">
      <dgm:prSet/>
      <dgm:spPr/>
      <dgm:t>
        <a:bodyPr/>
        <a:lstStyle/>
        <a:p>
          <a:endParaRPr lang="en-US" sz="2400"/>
        </a:p>
      </dgm:t>
    </dgm:pt>
    <dgm:pt modelId="{6A0DF244-B5E7-4224-AD8D-8CDFC158EA88}" type="sibTrans" cxnId="{281A4EB2-BA6C-42B8-95E8-B4E7CC09C846}">
      <dgm:prSet/>
      <dgm:spPr/>
      <dgm:t>
        <a:bodyPr/>
        <a:lstStyle/>
        <a:p>
          <a:endParaRPr lang="en-US" sz="2400"/>
        </a:p>
      </dgm:t>
    </dgm:pt>
    <dgm:pt modelId="{C4ADCA73-782A-4531-B0E6-BCEF3C8DB975}">
      <dgm:prSet phldrT="[Text]" custT="1"/>
      <dgm:spPr/>
      <dgm:t>
        <a:bodyPr/>
        <a:lstStyle/>
        <a:p>
          <a:r>
            <a:rPr lang="en-US" sz="1600" dirty="0">
              <a:solidFill>
                <a:schemeClr val="accent5">
                  <a:lumMod val="60000"/>
                  <a:lumOff val="40000"/>
                </a:schemeClr>
              </a:solidFill>
            </a:rPr>
            <a:t>Intimacy vs Isolation</a:t>
          </a:r>
        </a:p>
      </dgm:t>
    </dgm:pt>
    <dgm:pt modelId="{D06879CF-EF24-4259-8785-2C01B311F6BD}" type="parTrans" cxnId="{1B17C0F2-03CA-4FD0-8BF8-B721F85EF5BB}">
      <dgm:prSet/>
      <dgm:spPr/>
      <dgm:t>
        <a:bodyPr/>
        <a:lstStyle/>
        <a:p>
          <a:endParaRPr lang="en-US" sz="2400"/>
        </a:p>
      </dgm:t>
    </dgm:pt>
    <dgm:pt modelId="{7232B21B-AD6E-4AC0-BF92-4C6AE6180454}" type="sibTrans" cxnId="{1B17C0F2-03CA-4FD0-8BF8-B721F85EF5BB}">
      <dgm:prSet/>
      <dgm:spPr/>
      <dgm:t>
        <a:bodyPr/>
        <a:lstStyle/>
        <a:p>
          <a:endParaRPr lang="en-US" sz="2400"/>
        </a:p>
      </dgm:t>
    </dgm:pt>
    <dgm:pt modelId="{E5A6A39E-C137-44B0-8BB4-86CED5594585}" type="pres">
      <dgm:prSet presAssocID="{3D6F9360-6F5D-47C1-995B-BAADC761239B}" presName="rootnode" presStyleCnt="0">
        <dgm:presLayoutVars>
          <dgm:chMax/>
          <dgm:chPref/>
          <dgm:dir/>
          <dgm:animLvl val="lvl"/>
        </dgm:presLayoutVars>
      </dgm:prSet>
      <dgm:spPr/>
      <dgm:t>
        <a:bodyPr/>
        <a:lstStyle/>
        <a:p>
          <a:endParaRPr lang="en-GB"/>
        </a:p>
      </dgm:t>
    </dgm:pt>
    <dgm:pt modelId="{C0117AFC-38DE-4EA4-92E8-06640F6333F9}" type="pres">
      <dgm:prSet presAssocID="{EC0DFD0B-A3CC-4152-9927-A1BA6AAC1B02}" presName="composite" presStyleCnt="0"/>
      <dgm:spPr/>
    </dgm:pt>
    <dgm:pt modelId="{4361DF7A-A5F5-49F4-9440-429F70DF6E34}" type="pres">
      <dgm:prSet presAssocID="{EC0DFD0B-A3CC-4152-9927-A1BA6AAC1B02}" presName="LShape" presStyleLbl="alignNode1" presStyleIdx="0" presStyleCnt="15" custLinFactNeighborY="0"/>
      <dgm:spPr/>
    </dgm:pt>
    <dgm:pt modelId="{F2A23DA4-361F-4411-B439-AA333BE3A56B}" type="pres">
      <dgm:prSet presAssocID="{EC0DFD0B-A3CC-4152-9927-A1BA6AAC1B02}" presName="ParentText" presStyleLbl="revTx" presStyleIdx="0" presStyleCnt="8">
        <dgm:presLayoutVars>
          <dgm:chMax val="0"/>
          <dgm:chPref val="0"/>
          <dgm:bulletEnabled val="1"/>
        </dgm:presLayoutVars>
      </dgm:prSet>
      <dgm:spPr/>
      <dgm:t>
        <a:bodyPr/>
        <a:lstStyle/>
        <a:p>
          <a:endParaRPr lang="en-GB"/>
        </a:p>
      </dgm:t>
    </dgm:pt>
    <dgm:pt modelId="{6CE9D027-3D17-4B05-8FCE-9F763C369B22}" type="pres">
      <dgm:prSet presAssocID="{EC0DFD0B-A3CC-4152-9927-A1BA6AAC1B02}" presName="Triangle" presStyleLbl="alignNode1" presStyleIdx="1" presStyleCnt="15"/>
      <dgm:spPr/>
    </dgm:pt>
    <dgm:pt modelId="{D51DC3DE-61FD-403A-9800-763AD287DE37}" type="pres">
      <dgm:prSet presAssocID="{659F3180-2B09-439A-85C6-A614DA99263C}" presName="sibTrans" presStyleCnt="0"/>
      <dgm:spPr/>
    </dgm:pt>
    <dgm:pt modelId="{99BBD0FE-B1EF-445A-860B-93FE81ED12A6}" type="pres">
      <dgm:prSet presAssocID="{659F3180-2B09-439A-85C6-A614DA99263C}" presName="space" presStyleCnt="0"/>
      <dgm:spPr/>
    </dgm:pt>
    <dgm:pt modelId="{67A31EA1-CEE0-4B44-8758-14909B2EA937}" type="pres">
      <dgm:prSet presAssocID="{6BDCC31D-8EB9-4D7F-9798-88308A6C2A80}" presName="composite" presStyleCnt="0"/>
      <dgm:spPr/>
    </dgm:pt>
    <dgm:pt modelId="{945EDC44-504B-4DE1-9F16-ACB515F5D01E}" type="pres">
      <dgm:prSet presAssocID="{6BDCC31D-8EB9-4D7F-9798-88308A6C2A80}" presName="LShape" presStyleLbl="alignNode1" presStyleIdx="2" presStyleCnt="15"/>
      <dgm:spPr/>
    </dgm:pt>
    <dgm:pt modelId="{2184AE03-04B5-48D5-839D-3A683044E174}" type="pres">
      <dgm:prSet presAssocID="{6BDCC31D-8EB9-4D7F-9798-88308A6C2A80}" presName="ParentText" presStyleLbl="revTx" presStyleIdx="1" presStyleCnt="8">
        <dgm:presLayoutVars>
          <dgm:chMax val="0"/>
          <dgm:chPref val="0"/>
          <dgm:bulletEnabled val="1"/>
        </dgm:presLayoutVars>
      </dgm:prSet>
      <dgm:spPr/>
      <dgm:t>
        <a:bodyPr/>
        <a:lstStyle/>
        <a:p>
          <a:endParaRPr lang="en-GB"/>
        </a:p>
      </dgm:t>
    </dgm:pt>
    <dgm:pt modelId="{F14C3209-B37E-4E99-A20D-B14EA5A9E444}" type="pres">
      <dgm:prSet presAssocID="{6BDCC31D-8EB9-4D7F-9798-88308A6C2A80}" presName="Triangle" presStyleLbl="alignNode1" presStyleIdx="3" presStyleCnt="15"/>
      <dgm:spPr/>
    </dgm:pt>
    <dgm:pt modelId="{6DD195E3-1345-41C2-BD07-A80405B2B44C}" type="pres">
      <dgm:prSet presAssocID="{C891687F-794A-408A-A563-D204C1E680C7}" presName="sibTrans" presStyleCnt="0"/>
      <dgm:spPr/>
    </dgm:pt>
    <dgm:pt modelId="{7C171C44-5BA6-415F-8A69-C53C77478D75}" type="pres">
      <dgm:prSet presAssocID="{C891687F-794A-408A-A563-D204C1E680C7}" presName="space" presStyleCnt="0"/>
      <dgm:spPr/>
    </dgm:pt>
    <dgm:pt modelId="{D7D1A7B0-F559-4A89-AB23-A7485B6A4A02}" type="pres">
      <dgm:prSet presAssocID="{C2C48E30-2D21-4C08-8442-35738CE3F07C}" presName="composite" presStyleCnt="0"/>
      <dgm:spPr/>
    </dgm:pt>
    <dgm:pt modelId="{3069AE7A-ABD3-4241-AEBE-DA28B105B40C}" type="pres">
      <dgm:prSet presAssocID="{C2C48E30-2D21-4C08-8442-35738CE3F07C}" presName="LShape" presStyleLbl="alignNode1" presStyleIdx="4" presStyleCnt="15"/>
      <dgm:spPr/>
    </dgm:pt>
    <dgm:pt modelId="{B84A936C-1E0A-4D14-8E03-725434EB5471}" type="pres">
      <dgm:prSet presAssocID="{C2C48E30-2D21-4C08-8442-35738CE3F07C}" presName="ParentText" presStyleLbl="revTx" presStyleIdx="2" presStyleCnt="8">
        <dgm:presLayoutVars>
          <dgm:chMax val="0"/>
          <dgm:chPref val="0"/>
          <dgm:bulletEnabled val="1"/>
        </dgm:presLayoutVars>
      </dgm:prSet>
      <dgm:spPr/>
      <dgm:t>
        <a:bodyPr/>
        <a:lstStyle/>
        <a:p>
          <a:endParaRPr lang="en-GB"/>
        </a:p>
      </dgm:t>
    </dgm:pt>
    <dgm:pt modelId="{7EBB5708-F351-4BB0-98E2-4F4AE3FC35F3}" type="pres">
      <dgm:prSet presAssocID="{C2C48E30-2D21-4C08-8442-35738CE3F07C}" presName="Triangle" presStyleLbl="alignNode1" presStyleIdx="5" presStyleCnt="15"/>
      <dgm:spPr/>
    </dgm:pt>
    <dgm:pt modelId="{2A32AE6A-D10B-47D8-8FFA-6B759FFC2A5B}" type="pres">
      <dgm:prSet presAssocID="{E356BB63-2C83-44F3-83AA-1052D70C1C68}" presName="sibTrans" presStyleCnt="0"/>
      <dgm:spPr/>
    </dgm:pt>
    <dgm:pt modelId="{132AB15B-BD3D-4617-A7F2-6B3DC43220FB}" type="pres">
      <dgm:prSet presAssocID="{E356BB63-2C83-44F3-83AA-1052D70C1C68}" presName="space" presStyleCnt="0"/>
      <dgm:spPr/>
    </dgm:pt>
    <dgm:pt modelId="{9224FD24-9AE6-4D37-ADEF-FC4D2E30C17B}" type="pres">
      <dgm:prSet presAssocID="{94D39CEC-FB2F-4F38-BB03-176F240ABCE5}" presName="composite" presStyleCnt="0"/>
      <dgm:spPr/>
    </dgm:pt>
    <dgm:pt modelId="{1522BB8C-E2A9-479D-B799-1165D159CD27}" type="pres">
      <dgm:prSet presAssocID="{94D39CEC-FB2F-4F38-BB03-176F240ABCE5}" presName="LShape" presStyleLbl="alignNode1" presStyleIdx="6" presStyleCnt="15"/>
      <dgm:spPr/>
    </dgm:pt>
    <dgm:pt modelId="{6700B7B6-5E29-423A-8E6C-73F2076E0E2C}" type="pres">
      <dgm:prSet presAssocID="{94D39CEC-FB2F-4F38-BB03-176F240ABCE5}" presName="ParentText" presStyleLbl="revTx" presStyleIdx="3" presStyleCnt="8">
        <dgm:presLayoutVars>
          <dgm:chMax val="0"/>
          <dgm:chPref val="0"/>
          <dgm:bulletEnabled val="1"/>
        </dgm:presLayoutVars>
      </dgm:prSet>
      <dgm:spPr/>
      <dgm:t>
        <a:bodyPr/>
        <a:lstStyle/>
        <a:p>
          <a:endParaRPr lang="en-GB"/>
        </a:p>
      </dgm:t>
    </dgm:pt>
    <dgm:pt modelId="{5D87B780-0310-41A3-BEBF-22FD4E9B34E3}" type="pres">
      <dgm:prSet presAssocID="{94D39CEC-FB2F-4F38-BB03-176F240ABCE5}" presName="Triangle" presStyleLbl="alignNode1" presStyleIdx="7" presStyleCnt="15"/>
      <dgm:spPr/>
    </dgm:pt>
    <dgm:pt modelId="{2738A3C8-8D2D-4C75-A06B-A2E7D59EA0CB}" type="pres">
      <dgm:prSet presAssocID="{CB5DDB69-C303-40B3-B8BF-8750C4A762E0}" presName="sibTrans" presStyleCnt="0"/>
      <dgm:spPr/>
    </dgm:pt>
    <dgm:pt modelId="{F866448D-F329-47C2-99F0-F3E6B86913DF}" type="pres">
      <dgm:prSet presAssocID="{CB5DDB69-C303-40B3-B8BF-8750C4A762E0}" presName="space" presStyleCnt="0"/>
      <dgm:spPr/>
    </dgm:pt>
    <dgm:pt modelId="{E721AC8A-86FA-4E5D-9CEF-03249937A054}" type="pres">
      <dgm:prSet presAssocID="{C0BF948A-D385-407C-B8D3-A8B99F585B9C}" presName="composite" presStyleCnt="0"/>
      <dgm:spPr/>
    </dgm:pt>
    <dgm:pt modelId="{D6200F29-3DB5-4B03-9690-494B19795CB4}" type="pres">
      <dgm:prSet presAssocID="{C0BF948A-D385-407C-B8D3-A8B99F585B9C}" presName="LShape" presStyleLbl="alignNode1" presStyleIdx="8" presStyleCnt="15"/>
      <dgm:spPr/>
    </dgm:pt>
    <dgm:pt modelId="{EBCB9D91-A696-4226-8E52-F57516586FBF}" type="pres">
      <dgm:prSet presAssocID="{C0BF948A-D385-407C-B8D3-A8B99F585B9C}" presName="ParentText" presStyleLbl="revTx" presStyleIdx="4" presStyleCnt="8">
        <dgm:presLayoutVars>
          <dgm:chMax val="0"/>
          <dgm:chPref val="0"/>
          <dgm:bulletEnabled val="1"/>
        </dgm:presLayoutVars>
      </dgm:prSet>
      <dgm:spPr/>
      <dgm:t>
        <a:bodyPr/>
        <a:lstStyle/>
        <a:p>
          <a:endParaRPr lang="en-GB"/>
        </a:p>
      </dgm:t>
    </dgm:pt>
    <dgm:pt modelId="{8BC4A327-166D-4B37-8BF5-8E4E2CE1A43F}" type="pres">
      <dgm:prSet presAssocID="{C0BF948A-D385-407C-B8D3-A8B99F585B9C}" presName="Triangle" presStyleLbl="alignNode1" presStyleIdx="9" presStyleCnt="15"/>
      <dgm:spPr/>
    </dgm:pt>
    <dgm:pt modelId="{BAE2D417-4F90-4E55-8D60-AD6692D043DE}" type="pres">
      <dgm:prSet presAssocID="{6A0DF244-B5E7-4224-AD8D-8CDFC158EA88}" presName="sibTrans" presStyleCnt="0"/>
      <dgm:spPr/>
    </dgm:pt>
    <dgm:pt modelId="{8EFA0DED-A1B6-49AB-B3A5-776DDD6CB654}" type="pres">
      <dgm:prSet presAssocID="{6A0DF244-B5E7-4224-AD8D-8CDFC158EA88}" presName="space" presStyleCnt="0"/>
      <dgm:spPr/>
    </dgm:pt>
    <dgm:pt modelId="{E02D7490-B0F1-442A-A1A0-D0B7CC16B6D8}" type="pres">
      <dgm:prSet presAssocID="{C4ADCA73-782A-4531-B0E6-BCEF3C8DB975}" presName="composite" presStyleCnt="0"/>
      <dgm:spPr/>
    </dgm:pt>
    <dgm:pt modelId="{9665E51C-0B72-49D9-8B6A-4D968CEDBF5B}" type="pres">
      <dgm:prSet presAssocID="{C4ADCA73-782A-4531-B0E6-BCEF3C8DB975}" presName="LShape" presStyleLbl="alignNode1" presStyleIdx="10" presStyleCnt="15"/>
      <dgm:spPr/>
    </dgm:pt>
    <dgm:pt modelId="{C61760C2-6EFC-483F-A7CC-A3C018215CA9}" type="pres">
      <dgm:prSet presAssocID="{C4ADCA73-782A-4531-B0E6-BCEF3C8DB975}" presName="ParentText" presStyleLbl="revTx" presStyleIdx="5" presStyleCnt="8">
        <dgm:presLayoutVars>
          <dgm:chMax val="0"/>
          <dgm:chPref val="0"/>
          <dgm:bulletEnabled val="1"/>
        </dgm:presLayoutVars>
      </dgm:prSet>
      <dgm:spPr/>
      <dgm:t>
        <a:bodyPr/>
        <a:lstStyle/>
        <a:p>
          <a:endParaRPr lang="en-GB"/>
        </a:p>
      </dgm:t>
    </dgm:pt>
    <dgm:pt modelId="{E426BC1A-72F6-4C9F-B671-4576D710C044}" type="pres">
      <dgm:prSet presAssocID="{C4ADCA73-782A-4531-B0E6-BCEF3C8DB975}" presName="Triangle" presStyleLbl="alignNode1" presStyleIdx="11" presStyleCnt="15"/>
      <dgm:spPr/>
    </dgm:pt>
    <dgm:pt modelId="{28C10723-E3DD-4B0E-8442-BD684B3B5ED0}" type="pres">
      <dgm:prSet presAssocID="{7232B21B-AD6E-4AC0-BF92-4C6AE6180454}" presName="sibTrans" presStyleCnt="0"/>
      <dgm:spPr/>
    </dgm:pt>
    <dgm:pt modelId="{5B5F4244-8D93-4B50-911C-6C749DB1CCB6}" type="pres">
      <dgm:prSet presAssocID="{7232B21B-AD6E-4AC0-BF92-4C6AE6180454}" presName="space" presStyleCnt="0"/>
      <dgm:spPr/>
    </dgm:pt>
    <dgm:pt modelId="{EB72554E-B661-46E7-8AF4-739D1617214C}" type="pres">
      <dgm:prSet presAssocID="{9D355631-EE2A-4300-A437-F1F39F3D60A9}" presName="composite" presStyleCnt="0"/>
      <dgm:spPr/>
    </dgm:pt>
    <dgm:pt modelId="{E67078CF-FBED-45F9-BDE0-74649D49162C}" type="pres">
      <dgm:prSet presAssocID="{9D355631-EE2A-4300-A437-F1F39F3D60A9}" presName="LShape" presStyleLbl="alignNode1" presStyleIdx="12" presStyleCnt="15"/>
      <dgm:spPr/>
    </dgm:pt>
    <dgm:pt modelId="{75CFE77F-30A4-4EE7-894D-2FAD3F04B7F2}" type="pres">
      <dgm:prSet presAssocID="{9D355631-EE2A-4300-A437-F1F39F3D60A9}" presName="ParentText" presStyleLbl="revTx" presStyleIdx="6" presStyleCnt="8">
        <dgm:presLayoutVars>
          <dgm:chMax val="0"/>
          <dgm:chPref val="0"/>
          <dgm:bulletEnabled val="1"/>
        </dgm:presLayoutVars>
      </dgm:prSet>
      <dgm:spPr/>
      <dgm:t>
        <a:bodyPr/>
        <a:lstStyle/>
        <a:p>
          <a:endParaRPr lang="en-GB"/>
        </a:p>
      </dgm:t>
    </dgm:pt>
    <dgm:pt modelId="{90FF1366-838B-4D36-8EFE-23B4A175F59B}" type="pres">
      <dgm:prSet presAssocID="{9D355631-EE2A-4300-A437-F1F39F3D60A9}" presName="Triangle" presStyleLbl="alignNode1" presStyleIdx="13" presStyleCnt="15"/>
      <dgm:spPr/>
    </dgm:pt>
    <dgm:pt modelId="{0AC999A2-A520-4FE4-A709-A594C1A594BD}" type="pres">
      <dgm:prSet presAssocID="{429F2627-D473-454F-B4DD-57C4C663E5C3}" presName="sibTrans" presStyleCnt="0"/>
      <dgm:spPr/>
    </dgm:pt>
    <dgm:pt modelId="{2497F245-642E-4826-8860-A6AB6762011F}" type="pres">
      <dgm:prSet presAssocID="{429F2627-D473-454F-B4DD-57C4C663E5C3}" presName="space" presStyleCnt="0"/>
      <dgm:spPr/>
    </dgm:pt>
    <dgm:pt modelId="{37CE515C-A93C-4C99-B82A-86D2131C95D6}" type="pres">
      <dgm:prSet presAssocID="{5843C98E-E11F-4843-9E69-88F3725D12B9}" presName="composite" presStyleCnt="0"/>
      <dgm:spPr/>
    </dgm:pt>
    <dgm:pt modelId="{AF9EC0B0-AEAA-40FB-88E2-5C2BF15418A5}" type="pres">
      <dgm:prSet presAssocID="{5843C98E-E11F-4843-9E69-88F3725D12B9}" presName="LShape" presStyleLbl="alignNode1" presStyleIdx="14" presStyleCnt="15"/>
      <dgm:spPr/>
    </dgm:pt>
    <dgm:pt modelId="{4FAEE054-6D85-45B5-93E6-EE208A780FD1}" type="pres">
      <dgm:prSet presAssocID="{5843C98E-E11F-4843-9E69-88F3725D12B9}" presName="ParentText" presStyleLbl="revTx" presStyleIdx="7" presStyleCnt="8">
        <dgm:presLayoutVars>
          <dgm:chMax val="0"/>
          <dgm:chPref val="0"/>
          <dgm:bulletEnabled val="1"/>
        </dgm:presLayoutVars>
      </dgm:prSet>
      <dgm:spPr/>
      <dgm:t>
        <a:bodyPr/>
        <a:lstStyle/>
        <a:p>
          <a:endParaRPr lang="en-GB"/>
        </a:p>
      </dgm:t>
    </dgm:pt>
  </dgm:ptLst>
  <dgm:cxnLst>
    <dgm:cxn modelId="{C9EA7556-4FFE-4791-A130-A4E0C2A61100}" type="presOf" srcId="{C2C48E30-2D21-4C08-8442-35738CE3F07C}" destId="{B84A936C-1E0A-4D14-8E03-725434EB5471}" srcOrd="0" destOrd="0" presId="urn:microsoft.com/office/officeart/2009/3/layout/StepUpProcess"/>
    <dgm:cxn modelId="{DF2B56BC-084C-43DE-9ECC-9F304D46B1EB}" srcId="{3D6F9360-6F5D-47C1-995B-BAADC761239B}" destId="{C2C48E30-2D21-4C08-8442-35738CE3F07C}" srcOrd="2" destOrd="0" parTransId="{6E71FFFF-C427-419E-AD16-434069CC7C0B}" sibTransId="{E356BB63-2C83-44F3-83AA-1052D70C1C68}"/>
    <dgm:cxn modelId="{46EBA450-4C41-45AB-85FD-6A3704CBF1E2}" type="presOf" srcId="{C0BF948A-D385-407C-B8D3-A8B99F585B9C}" destId="{EBCB9D91-A696-4226-8E52-F57516586FBF}" srcOrd="0" destOrd="0" presId="urn:microsoft.com/office/officeart/2009/3/layout/StepUpProcess"/>
    <dgm:cxn modelId="{C37BF2ED-CA77-4ECA-9CCF-84474A1FBED8}" srcId="{3D6F9360-6F5D-47C1-995B-BAADC761239B}" destId="{94D39CEC-FB2F-4F38-BB03-176F240ABCE5}" srcOrd="3" destOrd="0" parTransId="{398F0473-CDA7-45E0-8892-B5C3AD8FD436}" sibTransId="{CB5DDB69-C303-40B3-B8BF-8750C4A762E0}"/>
    <dgm:cxn modelId="{2BF641A2-30F6-49D5-8958-92108C5606B7}" type="presOf" srcId="{6BDCC31D-8EB9-4D7F-9798-88308A6C2A80}" destId="{2184AE03-04B5-48D5-839D-3A683044E174}" srcOrd="0" destOrd="0" presId="urn:microsoft.com/office/officeart/2009/3/layout/StepUpProcess"/>
    <dgm:cxn modelId="{FE3C174B-C14C-47C3-8865-816BFC2D2391}" srcId="{3D6F9360-6F5D-47C1-995B-BAADC761239B}" destId="{5843C98E-E11F-4843-9E69-88F3725D12B9}" srcOrd="7" destOrd="0" parTransId="{EAC250E3-171C-4C56-A26E-7AA296F27914}" sibTransId="{D4E35755-BABD-44F6-8F43-4B9FC6EADCE0}"/>
    <dgm:cxn modelId="{62646C05-ED4F-45FC-927A-D4ED8E32A5B9}" type="presOf" srcId="{5843C98E-E11F-4843-9E69-88F3725D12B9}" destId="{4FAEE054-6D85-45B5-93E6-EE208A780FD1}" srcOrd="0" destOrd="0" presId="urn:microsoft.com/office/officeart/2009/3/layout/StepUpProcess"/>
    <dgm:cxn modelId="{E257EEB9-1892-4C70-91F3-1D9A38E80849}" type="presOf" srcId="{3D6F9360-6F5D-47C1-995B-BAADC761239B}" destId="{E5A6A39E-C137-44B0-8BB4-86CED5594585}" srcOrd="0" destOrd="0" presId="urn:microsoft.com/office/officeart/2009/3/layout/StepUpProcess"/>
    <dgm:cxn modelId="{281A4EB2-BA6C-42B8-95E8-B4E7CC09C846}" srcId="{3D6F9360-6F5D-47C1-995B-BAADC761239B}" destId="{C0BF948A-D385-407C-B8D3-A8B99F585B9C}" srcOrd="4" destOrd="0" parTransId="{2698E8BA-3390-41D7-B3A3-63A601D042D5}" sibTransId="{6A0DF244-B5E7-4224-AD8D-8CDFC158EA88}"/>
    <dgm:cxn modelId="{BEBC6081-7312-4AFB-9478-4A70C832FC85}" type="presOf" srcId="{EC0DFD0B-A3CC-4152-9927-A1BA6AAC1B02}" destId="{F2A23DA4-361F-4411-B439-AA333BE3A56B}" srcOrd="0" destOrd="0" presId="urn:microsoft.com/office/officeart/2009/3/layout/StepUpProcess"/>
    <dgm:cxn modelId="{250108BB-369E-449A-BCA0-58D9CE417CAD}" srcId="{3D6F9360-6F5D-47C1-995B-BAADC761239B}" destId="{6BDCC31D-8EB9-4D7F-9798-88308A6C2A80}" srcOrd="1" destOrd="0" parTransId="{9FB524FE-7EBC-4728-B61D-05A516A8E9E9}" sibTransId="{C891687F-794A-408A-A563-D204C1E680C7}"/>
    <dgm:cxn modelId="{27BB7191-7F92-422C-B367-7A7079FB19B2}" srcId="{3D6F9360-6F5D-47C1-995B-BAADC761239B}" destId="{9D355631-EE2A-4300-A437-F1F39F3D60A9}" srcOrd="6" destOrd="0" parTransId="{02636CD8-DEB4-44F3-8C08-F9644AFDD9A4}" sibTransId="{429F2627-D473-454F-B4DD-57C4C663E5C3}"/>
    <dgm:cxn modelId="{3B0CB039-0455-485A-8D84-AC294129164B}" type="presOf" srcId="{94D39CEC-FB2F-4F38-BB03-176F240ABCE5}" destId="{6700B7B6-5E29-423A-8E6C-73F2076E0E2C}" srcOrd="0" destOrd="0" presId="urn:microsoft.com/office/officeart/2009/3/layout/StepUpProcess"/>
    <dgm:cxn modelId="{3BF06654-6BC5-42EC-A346-69CEF62D1AA7}" type="presOf" srcId="{C4ADCA73-782A-4531-B0E6-BCEF3C8DB975}" destId="{C61760C2-6EFC-483F-A7CC-A3C018215CA9}" srcOrd="0" destOrd="0" presId="urn:microsoft.com/office/officeart/2009/3/layout/StepUpProcess"/>
    <dgm:cxn modelId="{4771C23A-1481-4418-8223-7D058DC22BBB}" srcId="{3D6F9360-6F5D-47C1-995B-BAADC761239B}" destId="{EC0DFD0B-A3CC-4152-9927-A1BA6AAC1B02}" srcOrd="0" destOrd="0" parTransId="{5DF71905-7A44-4BD9-99EB-6369020A93A5}" sibTransId="{659F3180-2B09-439A-85C6-A614DA99263C}"/>
    <dgm:cxn modelId="{22D98D04-97E7-4F3A-8D9B-01D89D719C83}" type="presOf" srcId="{9D355631-EE2A-4300-A437-F1F39F3D60A9}" destId="{75CFE77F-30A4-4EE7-894D-2FAD3F04B7F2}" srcOrd="0" destOrd="0" presId="urn:microsoft.com/office/officeart/2009/3/layout/StepUpProcess"/>
    <dgm:cxn modelId="{1B17C0F2-03CA-4FD0-8BF8-B721F85EF5BB}" srcId="{3D6F9360-6F5D-47C1-995B-BAADC761239B}" destId="{C4ADCA73-782A-4531-B0E6-BCEF3C8DB975}" srcOrd="5" destOrd="0" parTransId="{D06879CF-EF24-4259-8785-2C01B311F6BD}" sibTransId="{7232B21B-AD6E-4AC0-BF92-4C6AE6180454}"/>
    <dgm:cxn modelId="{789ABB10-BAF5-46A2-889D-1A8E331E6FC4}" type="presParOf" srcId="{E5A6A39E-C137-44B0-8BB4-86CED5594585}" destId="{C0117AFC-38DE-4EA4-92E8-06640F6333F9}" srcOrd="0" destOrd="0" presId="urn:microsoft.com/office/officeart/2009/3/layout/StepUpProcess"/>
    <dgm:cxn modelId="{27F4CF53-E4C7-432F-BFD4-F60418A5A493}" type="presParOf" srcId="{C0117AFC-38DE-4EA4-92E8-06640F6333F9}" destId="{4361DF7A-A5F5-49F4-9440-429F70DF6E34}" srcOrd="0" destOrd="0" presId="urn:microsoft.com/office/officeart/2009/3/layout/StepUpProcess"/>
    <dgm:cxn modelId="{19C4FE2D-27C4-49CF-A24C-DE95E0494732}" type="presParOf" srcId="{C0117AFC-38DE-4EA4-92E8-06640F6333F9}" destId="{F2A23DA4-361F-4411-B439-AA333BE3A56B}" srcOrd="1" destOrd="0" presId="urn:microsoft.com/office/officeart/2009/3/layout/StepUpProcess"/>
    <dgm:cxn modelId="{A5CF8402-3D80-4912-8D68-73A4BB8BD035}" type="presParOf" srcId="{C0117AFC-38DE-4EA4-92E8-06640F6333F9}" destId="{6CE9D027-3D17-4B05-8FCE-9F763C369B22}" srcOrd="2" destOrd="0" presId="urn:microsoft.com/office/officeart/2009/3/layout/StepUpProcess"/>
    <dgm:cxn modelId="{714FE6D9-9D6C-4D2E-9C7D-A6FD0A44290E}" type="presParOf" srcId="{E5A6A39E-C137-44B0-8BB4-86CED5594585}" destId="{D51DC3DE-61FD-403A-9800-763AD287DE37}" srcOrd="1" destOrd="0" presId="urn:microsoft.com/office/officeart/2009/3/layout/StepUpProcess"/>
    <dgm:cxn modelId="{19762B30-2A55-4E6C-A8BB-B27D6C28800D}" type="presParOf" srcId="{D51DC3DE-61FD-403A-9800-763AD287DE37}" destId="{99BBD0FE-B1EF-445A-860B-93FE81ED12A6}" srcOrd="0" destOrd="0" presId="urn:microsoft.com/office/officeart/2009/3/layout/StepUpProcess"/>
    <dgm:cxn modelId="{B9AFEC19-912B-4875-93AE-0497C65D94E8}" type="presParOf" srcId="{E5A6A39E-C137-44B0-8BB4-86CED5594585}" destId="{67A31EA1-CEE0-4B44-8758-14909B2EA937}" srcOrd="2" destOrd="0" presId="urn:microsoft.com/office/officeart/2009/3/layout/StepUpProcess"/>
    <dgm:cxn modelId="{BE08063F-E729-42D7-8ED7-EE92CE3BB27F}" type="presParOf" srcId="{67A31EA1-CEE0-4B44-8758-14909B2EA937}" destId="{945EDC44-504B-4DE1-9F16-ACB515F5D01E}" srcOrd="0" destOrd="0" presId="urn:microsoft.com/office/officeart/2009/3/layout/StepUpProcess"/>
    <dgm:cxn modelId="{6D762C9D-56C3-440D-B926-FFDB122F4DF8}" type="presParOf" srcId="{67A31EA1-CEE0-4B44-8758-14909B2EA937}" destId="{2184AE03-04B5-48D5-839D-3A683044E174}" srcOrd="1" destOrd="0" presId="urn:microsoft.com/office/officeart/2009/3/layout/StepUpProcess"/>
    <dgm:cxn modelId="{53026788-C544-437A-AC9E-04C8F4F01FCC}" type="presParOf" srcId="{67A31EA1-CEE0-4B44-8758-14909B2EA937}" destId="{F14C3209-B37E-4E99-A20D-B14EA5A9E444}" srcOrd="2" destOrd="0" presId="urn:microsoft.com/office/officeart/2009/3/layout/StepUpProcess"/>
    <dgm:cxn modelId="{B203FAC5-3E24-4D1E-A67F-3C9CEAF57BCD}" type="presParOf" srcId="{E5A6A39E-C137-44B0-8BB4-86CED5594585}" destId="{6DD195E3-1345-41C2-BD07-A80405B2B44C}" srcOrd="3" destOrd="0" presId="urn:microsoft.com/office/officeart/2009/3/layout/StepUpProcess"/>
    <dgm:cxn modelId="{4CEF4750-8B4D-44BA-8BAC-0BB65741C365}" type="presParOf" srcId="{6DD195E3-1345-41C2-BD07-A80405B2B44C}" destId="{7C171C44-5BA6-415F-8A69-C53C77478D75}" srcOrd="0" destOrd="0" presId="urn:microsoft.com/office/officeart/2009/3/layout/StepUpProcess"/>
    <dgm:cxn modelId="{578723BB-4266-4E03-AA54-4008461BD4DF}" type="presParOf" srcId="{E5A6A39E-C137-44B0-8BB4-86CED5594585}" destId="{D7D1A7B0-F559-4A89-AB23-A7485B6A4A02}" srcOrd="4" destOrd="0" presId="urn:microsoft.com/office/officeart/2009/3/layout/StepUpProcess"/>
    <dgm:cxn modelId="{A159ADE8-D22D-4522-B96C-BAAEDEDC78C2}" type="presParOf" srcId="{D7D1A7B0-F559-4A89-AB23-A7485B6A4A02}" destId="{3069AE7A-ABD3-4241-AEBE-DA28B105B40C}" srcOrd="0" destOrd="0" presId="urn:microsoft.com/office/officeart/2009/3/layout/StepUpProcess"/>
    <dgm:cxn modelId="{5D1F265C-AE1D-49C7-8CDE-D96F1966FB22}" type="presParOf" srcId="{D7D1A7B0-F559-4A89-AB23-A7485B6A4A02}" destId="{B84A936C-1E0A-4D14-8E03-725434EB5471}" srcOrd="1" destOrd="0" presId="urn:microsoft.com/office/officeart/2009/3/layout/StepUpProcess"/>
    <dgm:cxn modelId="{711EC853-D54A-4E3D-B0F5-9EF77856BA0E}" type="presParOf" srcId="{D7D1A7B0-F559-4A89-AB23-A7485B6A4A02}" destId="{7EBB5708-F351-4BB0-98E2-4F4AE3FC35F3}" srcOrd="2" destOrd="0" presId="urn:microsoft.com/office/officeart/2009/3/layout/StepUpProcess"/>
    <dgm:cxn modelId="{7407C139-DBED-4C8E-85B9-2BAE4063A753}" type="presParOf" srcId="{E5A6A39E-C137-44B0-8BB4-86CED5594585}" destId="{2A32AE6A-D10B-47D8-8FFA-6B759FFC2A5B}" srcOrd="5" destOrd="0" presId="urn:microsoft.com/office/officeart/2009/3/layout/StepUpProcess"/>
    <dgm:cxn modelId="{409C7FC0-2A7F-4B74-90D2-9EA6CD9799B5}" type="presParOf" srcId="{2A32AE6A-D10B-47D8-8FFA-6B759FFC2A5B}" destId="{132AB15B-BD3D-4617-A7F2-6B3DC43220FB}" srcOrd="0" destOrd="0" presId="urn:microsoft.com/office/officeart/2009/3/layout/StepUpProcess"/>
    <dgm:cxn modelId="{F3982EB5-B1BE-4FF1-AD02-602D32DF7342}" type="presParOf" srcId="{E5A6A39E-C137-44B0-8BB4-86CED5594585}" destId="{9224FD24-9AE6-4D37-ADEF-FC4D2E30C17B}" srcOrd="6" destOrd="0" presId="urn:microsoft.com/office/officeart/2009/3/layout/StepUpProcess"/>
    <dgm:cxn modelId="{5AB8B4BB-4C3A-4DFF-A3E8-72383DD88024}" type="presParOf" srcId="{9224FD24-9AE6-4D37-ADEF-FC4D2E30C17B}" destId="{1522BB8C-E2A9-479D-B799-1165D159CD27}" srcOrd="0" destOrd="0" presId="urn:microsoft.com/office/officeart/2009/3/layout/StepUpProcess"/>
    <dgm:cxn modelId="{95F4AF4F-77DC-4880-9B95-A8EF24F021FB}" type="presParOf" srcId="{9224FD24-9AE6-4D37-ADEF-FC4D2E30C17B}" destId="{6700B7B6-5E29-423A-8E6C-73F2076E0E2C}" srcOrd="1" destOrd="0" presId="urn:microsoft.com/office/officeart/2009/3/layout/StepUpProcess"/>
    <dgm:cxn modelId="{BB09F8AE-E8E3-4A96-ADD8-BFD854F265EC}" type="presParOf" srcId="{9224FD24-9AE6-4D37-ADEF-FC4D2E30C17B}" destId="{5D87B780-0310-41A3-BEBF-22FD4E9B34E3}" srcOrd="2" destOrd="0" presId="urn:microsoft.com/office/officeart/2009/3/layout/StepUpProcess"/>
    <dgm:cxn modelId="{DF949FAF-38D1-46B3-9762-FFEF45A8FBA9}" type="presParOf" srcId="{E5A6A39E-C137-44B0-8BB4-86CED5594585}" destId="{2738A3C8-8D2D-4C75-A06B-A2E7D59EA0CB}" srcOrd="7" destOrd="0" presId="urn:microsoft.com/office/officeart/2009/3/layout/StepUpProcess"/>
    <dgm:cxn modelId="{4E1307A7-3990-4A9C-B88E-3AD38E35F3C1}" type="presParOf" srcId="{2738A3C8-8D2D-4C75-A06B-A2E7D59EA0CB}" destId="{F866448D-F329-47C2-99F0-F3E6B86913DF}" srcOrd="0" destOrd="0" presId="urn:microsoft.com/office/officeart/2009/3/layout/StepUpProcess"/>
    <dgm:cxn modelId="{93F54E85-8D67-4F59-8BDE-57FBAE745F7F}" type="presParOf" srcId="{E5A6A39E-C137-44B0-8BB4-86CED5594585}" destId="{E721AC8A-86FA-4E5D-9CEF-03249937A054}" srcOrd="8" destOrd="0" presId="urn:microsoft.com/office/officeart/2009/3/layout/StepUpProcess"/>
    <dgm:cxn modelId="{2D5925F2-EB33-4258-8FA4-5A0ACB56A03D}" type="presParOf" srcId="{E721AC8A-86FA-4E5D-9CEF-03249937A054}" destId="{D6200F29-3DB5-4B03-9690-494B19795CB4}" srcOrd="0" destOrd="0" presId="urn:microsoft.com/office/officeart/2009/3/layout/StepUpProcess"/>
    <dgm:cxn modelId="{BAAE79EB-A777-46F4-B568-F91B764A488E}" type="presParOf" srcId="{E721AC8A-86FA-4E5D-9CEF-03249937A054}" destId="{EBCB9D91-A696-4226-8E52-F57516586FBF}" srcOrd="1" destOrd="0" presId="urn:microsoft.com/office/officeart/2009/3/layout/StepUpProcess"/>
    <dgm:cxn modelId="{1848C40F-8067-4D5A-BFFE-72428FA1228D}" type="presParOf" srcId="{E721AC8A-86FA-4E5D-9CEF-03249937A054}" destId="{8BC4A327-166D-4B37-8BF5-8E4E2CE1A43F}" srcOrd="2" destOrd="0" presId="urn:microsoft.com/office/officeart/2009/3/layout/StepUpProcess"/>
    <dgm:cxn modelId="{107FEB9F-E3F4-461C-A8F1-BF3B3B2861CE}" type="presParOf" srcId="{E5A6A39E-C137-44B0-8BB4-86CED5594585}" destId="{BAE2D417-4F90-4E55-8D60-AD6692D043DE}" srcOrd="9" destOrd="0" presId="urn:microsoft.com/office/officeart/2009/3/layout/StepUpProcess"/>
    <dgm:cxn modelId="{35DB1821-2553-4736-83EB-69B2813BB575}" type="presParOf" srcId="{BAE2D417-4F90-4E55-8D60-AD6692D043DE}" destId="{8EFA0DED-A1B6-49AB-B3A5-776DDD6CB654}" srcOrd="0" destOrd="0" presId="urn:microsoft.com/office/officeart/2009/3/layout/StepUpProcess"/>
    <dgm:cxn modelId="{0DFAF8DA-164A-4E3C-A613-7499001EAE8F}" type="presParOf" srcId="{E5A6A39E-C137-44B0-8BB4-86CED5594585}" destId="{E02D7490-B0F1-442A-A1A0-D0B7CC16B6D8}" srcOrd="10" destOrd="0" presId="urn:microsoft.com/office/officeart/2009/3/layout/StepUpProcess"/>
    <dgm:cxn modelId="{792F58FE-5D4D-4B5E-9996-1199409D4B08}" type="presParOf" srcId="{E02D7490-B0F1-442A-A1A0-D0B7CC16B6D8}" destId="{9665E51C-0B72-49D9-8B6A-4D968CEDBF5B}" srcOrd="0" destOrd="0" presId="urn:microsoft.com/office/officeart/2009/3/layout/StepUpProcess"/>
    <dgm:cxn modelId="{133C8992-ECA4-458A-9576-6A8FD4746F12}" type="presParOf" srcId="{E02D7490-B0F1-442A-A1A0-D0B7CC16B6D8}" destId="{C61760C2-6EFC-483F-A7CC-A3C018215CA9}" srcOrd="1" destOrd="0" presId="urn:microsoft.com/office/officeart/2009/3/layout/StepUpProcess"/>
    <dgm:cxn modelId="{1E69E4B4-D408-4147-B031-3CFD03E6DB86}" type="presParOf" srcId="{E02D7490-B0F1-442A-A1A0-D0B7CC16B6D8}" destId="{E426BC1A-72F6-4C9F-B671-4576D710C044}" srcOrd="2" destOrd="0" presId="urn:microsoft.com/office/officeart/2009/3/layout/StepUpProcess"/>
    <dgm:cxn modelId="{55BABDE2-E860-4CCD-AD20-0F990CC40D61}" type="presParOf" srcId="{E5A6A39E-C137-44B0-8BB4-86CED5594585}" destId="{28C10723-E3DD-4B0E-8442-BD684B3B5ED0}" srcOrd="11" destOrd="0" presId="urn:microsoft.com/office/officeart/2009/3/layout/StepUpProcess"/>
    <dgm:cxn modelId="{8DD9583C-17E3-434B-9AB6-D6890E1C2D54}" type="presParOf" srcId="{28C10723-E3DD-4B0E-8442-BD684B3B5ED0}" destId="{5B5F4244-8D93-4B50-911C-6C749DB1CCB6}" srcOrd="0" destOrd="0" presId="urn:microsoft.com/office/officeart/2009/3/layout/StepUpProcess"/>
    <dgm:cxn modelId="{770C99F9-0344-4CE0-80ED-59188606D9C1}" type="presParOf" srcId="{E5A6A39E-C137-44B0-8BB4-86CED5594585}" destId="{EB72554E-B661-46E7-8AF4-739D1617214C}" srcOrd="12" destOrd="0" presId="urn:microsoft.com/office/officeart/2009/3/layout/StepUpProcess"/>
    <dgm:cxn modelId="{9194DF91-0311-4152-B89B-D3244854F80F}" type="presParOf" srcId="{EB72554E-B661-46E7-8AF4-739D1617214C}" destId="{E67078CF-FBED-45F9-BDE0-74649D49162C}" srcOrd="0" destOrd="0" presId="urn:microsoft.com/office/officeart/2009/3/layout/StepUpProcess"/>
    <dgm:cxn modelId="{6CF10115-96B1-4193-87BE-5FFE0D6CD3B0}" type="presParOf" srcId="{EB72554E-B661-46E7-8AF4-739D1617214C}" destId="{75CFE77F-30A4-4EE7-894D-2FAD3F04B7F2}" srcOrd="1" destOrd="0" presId="urn:microsoft.com/office/officeart/2009/3/layout/StepUpProcess"/>
    <dgm:cxn modelId="{5EBA436F-DBBB-42AC-9637-CD491E06196F}" type="presParOf" srcId="{EB72554E-B661-46E7-8AF4-739D1617214C}" destId="{90FF1366-838B-4D36-8EFE-23B4A175F59B}" srcOrd="2" destOrd="0" presId="urn:microsoft.com/office/officeart/2009/3/layout/StepUpProcess"/>
    <dgm:cxn modelId="{79CA4D23-359B-43E8-A0A4-C209100943E6}" type="presParOf" srcId="{E5A6A39E-C137-44B0-8BB4-86CED5594585}" destId="{0AC999A2-A520-4FE4-A709-A594C1A594BD}" srcOrd="13" destOrd="0" presId="urn:microsoft.com/office/officeart/2009/3/layout/StepUpProcess"/>
    <dgm:cxn modelId="{443BD08C-306F-4E0D-9B6B-B4737DF606EE}" type="presParOf" srcId="{0AC999A2-A520-4FE4-A709-A594C1A594BD}" destId="{2497F245-642E-4826-8860-A6AB6762011F}" srcOrd="0" destOrd="0" presId="urn:microsoft.com/office/officeart/2009/3/layout/StepUpProcess"/>
    <dgm:cxn modelId="{BD47F01F-3ACF-4AB3-906E-94CBBD662E14}" type="presParOf" srcId="{E5A6A39E-C137-44B0-8BB4-86CED5594585}" destId="{37CE515C-A93C-4C99-B82A-86D2131C95D6}" srcOrd="14" destOrd="0" presId="urn:microsoft.com/office/officeart/2009/3/layout/StepUpProcess"/>
    <dgm:cxn modelId="{E2A301EA-58CA-4A98-8620-F4D81CF89A04}" type="presParOf" srcId="{37CE515C-A93C-4C99-B82A-86D2131C95D6}" destId="{AF9EC0B0-AEAA-40FB-88E2-5C2BF15418A5}" srcOrd="0" destOrd="0" presId="urn:microsoft.com/office/officeart/2009/3/layout/StepUpProcess"/>
    <dgm:cxn modelId="{53B4F004-E711-4711-B273-E30C4B3FE6F7}" type="presParOf" srcId="{37CE515C-A93C-4C99-B82A-86D2131C95D6}" destId="{4FAEE054-6D85-45B5-93E6-EE208A780FD1}"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744D6E-F717-4955-9F8C-3F47C9B6646D}" type="doc">
      <dgm:prSet loTypeId="urn:microsoft.com/office/officeart/2005/8/layout/process5" loCatId="process" qsTypeId="urn:microsoft.com/office/officeart/2005/8/quickstyle/simple1" qsCatId="simple" csTypeId="urn:microsoft.com/office/officeart/2005/8/colors/colorful4" csCatId="colorful" phldr="1"/>
      <dgm:spPr/>
      <dgm:t>
        <a:bodyPr/>
        <a:lstStyle/>
        <a:p>
          <a:endParaRPr lang="en-US"/>
        </a:p>
      </dgm:t>
    </dgm:pt>
    <dgm:pt modelId="{AEDC6C2A-7B88-4C8C-90E2-E5527BBE02BD}">
      <dgm:prSet phldrT="[Text]"/>
      <dgm:spPr/>
      <dgm:t>
        <a:bodyPr/>
        <a:lstStyle/>
        <a:p>
          <a:r>
            <a:rPr lang="en-US" dirty="0"/>
            <a:t>Oral Stage</a:t>
          </a:r>
        </a:p>
      </dgm:t>
    </dgm:pt>
    <dgm:pt modelId="{6DBF7A2C-9B50-4967-850A-C298E58861D8}" type="parTrans" cxnId="{5F4DCE53-9EE6-4FE4-835C-D95CB58E997C}">
      <dgm:prSet/>
      <dgm:spPr/>
      <dgm:t>
        <a:bodyPr/>
        <a:lstStyle/>
        <a:p>
          <a:endParaRPr lang="en-US"/>
        </a:p>
      </dgm:t>
    </dgm:pt>
    <dgm:pt modelId="{45FB72CD-13D2-4EAD-AD23-D35A1D4FF062}" type="sibTrans" cxnId="{5F4DCE53-9EE6-4FE4-835C-D95CB58E997C}">
      <dgm:prSet/>
      <dgm:spPr/>
      <dgm:t>
        <a:bodyPr/>
        <a:lstStyle/>
        <a:p>
          <a:endParaRPr lang="en-US"/>
        </a:p>
      </dgm:t>
    </dgm:pt>
    <dgm:pt modelId="{5E55619E-FC60-4EA0-A7B3-3D9429418FD7}">
      <dgm:prSet phldrT="[Text]"/>
      <dgm:spPr/>
      <dgm:t>
        <a:bodyPr/>
        <a:lstStyle/>
        <a:p>
          <a:r>
            <a:rPr lang="en-US" dirty="0"/>
            <a:t>Anal Stage</a:t>
          </a:r>
        </a:p>
      </dgm:t>
    </dgm:pt>
    <dgm:pt modelId="{D4AF4E57-E681-42A5-A456-EDAF6C720750}" type="parTrans" cxnId="{C585AC97-3D00-4B43-8C4B-59C640E4BFFA}">
      <dgm:prSet/>
      <dgm:spPr/>
      <dgm:t>
        <a:bodyPr/>
        <a:lstStyle/>
        <a:p>
          <a:endParaRPr lang="en-US"/>
        </a:p>
      </dgm:t>
    </dgm:pt>
    <dgm:pt modelId="{1C4D8CA8-918A-473F-8A74-2369CE6230F4}" type="sibTrans" cxnId="{C585AC97-3D00-4B43-8C4B-59C640E4BFFA}">
      <dgm:prSet/>
      <dgm:spPr/>
      <dgm:t>
        <a:bodyPr/>
        <a:lstStyle/>
        <a:p>
          <a:endParaRPr lang="en-US"/>
        </a:p>
      </dgm:t>
    </dgm:pt>
    <dgm:pt modelId="{A0BFC6C4-52FE-4332-B4A0-93FE4F8757EC}">
      <dgm:prSet phldrT="[Text]"/>
      <dgm:spPr/>
      <dgm:t>
        <a:bodyPr/>
        <a:lstStyle/>
        <a:p>
          <a:r>
            <a:rPr lang="en-US" dirty="0"/>
            <a:t>Phallic Stage</a:t>
          </a:r>
        </a:p>
      </dgm:t>
    </dgm:pt>
    <dgm:pt modelId="{C9646BE4-CB34-4624-BC4C-2AEAF9D9005C}" type="parTrans" cxnId="{E26EC227-BF82-46E4-A47B-981423EABCEA}">
      <dgm:prSet/>
      <dgm:spPr/>
      <dgm:t>
        <a:bodyPr/>
        <a:lstStyle/>
        <a:p>
          <a:endParaRPr lang="en-US"/>
        </a:p>
      </dgm:t>
    </dgm:pt>
    <dgm:pt modelId="{5159E815-BFCE-4E67-95C5-33DF4D5C5441}" type="sibTrans" cxnId="{E26EC227-BF82-46E4-A47B-981423EABCEA}">
      <dgm:prSet/>
      <dgm:spPr/>
      <dgm:t>
        <a:bodyPr/>
        <a:lstStyle/>
        <a:p>
          <a:endParaRPr lang="en-US"/>
        </a:p>
      </dgm:t>
    </dgm:pt>
    <dgm:pt modelId="{6A391058-DA0B-46A4-BBDA-632D5922E6AE}">
      <dgm:prSet phldrT="[Text]"/>
      <dgm:spPr/>
      <dgm:t>
        <a:bodyPr/>
        <a:lstStyle/>
        <a:p>
          <a:r>
            <a:rPr lang="en-US" dirty="0"/>
            <a:t>Genital Stage</a:t>
          </a:r>
        </a:p>
      </dgm:t>
    </dgm:pt>
    <dgm:pt modelId="{685D25A6-DC1C-435C-A9AE-2BFB9668F0DD}" type="parTrans" cxnId="{FEFBAC2F-C456-4784-825A-39B9CCF77B03}">
      <dgm:prSet/>
      <dgm:spPr/>
      <dgm:t>
        <a:bodyPr/>
        <a:lstStyle/>
        <a:p>
          <a:endParaRPr lang="en-US"/>
        </a:p>
      </dgm:t>
    </dgm:pt>
    <dgm:pt modelId="{8041568A-8990-41B8-ACCF-ECC14AE3203E}" type="sibTrans" cxnId="{FEFBAC2F-C456-4784-825A-39B9CCF77B03}">
      <dgm:prSet/>
      <dgm:spPr/>
      <dgm:t>
        <a:bodyPr/>
        <a:lstStyle/>
        <a:p>
          <a:endParaRPr lang="en-US"/>
        </a:p>
      </dgm:t>
    </dgm:pt>
    <dgm:pt modelId="{68354700-5726-44FA-9DD8-C9609A16AFAB}">
      <dgm:prSet phldrT="[Text]"/>
      <dgm:spPr/>
      <dgm:t>
        <a:bodyPr/>
        <a:lstStyle/>
        <a:p>
          <a:r>
            <a:rPr lang="en-US" dirty="0"/>
            <a:t>Latent Stage</a:t>
          </a:r>
        </a:p>
      </dgm:t>
    </dgm:pt>
    <dgm:pt modelId="{9179E1F8-9190-40C7-936A-427BE71B26FD}" type="parTrans" cxnId="{EA6C6B9C-E8E2-48CE-96F0-7C0BEC3244A1}">
      <dgm:prSet/>
      <dgm:spPr/>
      <dgm:t>
        <a:bodyPr/>
        <a:lstStyle/>
        <a:p>
          <a:endParaRPr lang="en-US"/>
        </a:p>
      </dgm:t>
    </dgm:pt>
    <dgm:pt modelId="{69F7915E-3A5E-4639-8E59-6E4F394759D9}" type="sibTrans" cxnId="{EA6C6B9C-E8E2-48CE-96F0-7C0BEC3244A1}">
      <dgm:prSet/>
      <dgm:spPr/>
      <dgm:t>
        <a:bodyPr/>
        <a:lstStyle/>
        <a:p>
          <a:endParaRPr lang="en-US"/>
        </a:p>
      </dgm:t>
    </dgm:pt>
    <dgm:pt modelId="{735B8D79-E9D2-498F-8AB0-AEB2CBF8BBD8}" type="pres">
      <dgm:prSet presAssocID="{A8744D6E-F717-4955-9F8C-3F47C9B6646D}" presName="diagram" presStyleCnt="0">
        <dgm:presLayoutVars>
          <dgm:dir/>
          <dgm:resizeHandles val="exact"/>
        </dgm:presLayoutVars>
      </dgm:prSet>
      <dgm:spPr/>
      <dgm:t>
        <a:bodyPr/>
        <a:lstStyle/>
        <a:p>
          <a:endParaRPr lang="en-GB"/>
        </a:p>
      </dgm:t>
    </dgm:pt>
    <dgm:pt modelId="{DB59EE8C-E6B6-4C52-97D0-52CEF46AF6E4}" type="pres">
      <dgm:prSet presAssocID="{AEDC6C2A-7B88-4C8C-90E2-E5527BBE02BD}" presName="node" presStyleLbl="node1" presStyleIdx="0" presStyleCnt="5">
        <dgm:presLayoutVars>
          <dgm:bulletEnabled val="1"/>
        </dgm:presLayoutVars>
      </dgm:prSet>
      <dgm:spPr/>
      <dgm:t>
        <a:bodyPr/>
        <a:lstStyle/>
        <a:p>
          <a:endParaRPr lang="en-GB"/>
        </a:p>
      </dgm:t>
    </dgm:pt>
    <dgm:pt modelId="{A4A0BBA7-F9D1-486D-92F3-5042158C5D89}" type="pres">
      <dgm:prSet presAssocID="{45FB72CD-13D2-4EAD-AD23-D35A1D4FF062}" presName="sibTrans" presStyleLbl="sibTrans2D1" presStyleIdx="0" presStyleCnt="4"/>
      <dgm:spPr/>
      <dgm:t>
        <a:bodyPr/>
        <a:lstStyle/>
        <a:p>
          <a:endParaRPr lang="en-GB"/>
        </a:p>
      </dgm:t>
    </dgm:pt>
    <dgm:pt modelId="{BF62C9C8-E988-4FF9-86D7-0C4381CF3338}" type="pres">
      <dgm:prSet presAssocID="{45FB72CD-13D2-4EAD-AD23-D35A1D4FF062}" presName="connectorText" presStyleLbl="sibTrans2D1" presStyleIdx="0" presStyleCnt="4"/>
      <dgm:spPr/>
      <dgm:t>
        <a:bodyPr/>
        <a:lstStyle/>
        <a:p>
          <a:endParaRPr lang="en-GB"/>
        </a:p>
      </dgm:t>
    </dgm:pt>
    <dgm:pt modelId="{9976F644-8E84-42A2-BD33-6F6F9FD1C8DD}" type="pres">
      <dgm:prSet presAssocID="{5E55619E-FC60-4EA0-A7B3-3D9429418FD7}" presName="node" presStyleLbl="node1" presStyleIdx="1" presStyleCnt="5">
        <dgm:presLayoutVars>
          <dgm:bulletEnabled val="1"/>
        </dgm:presLayoutVars>
      </dgm:prSet>
      <dgm:spPr/>
      <dgm:t>
        <a:bodyPr/>
        <a:lstStyle/>
        <a:p>
          <a:endParaRPr lang="en-GB"/>
        </a:p>
      </dgm:t>
    </dgm:pt>
    <dgm:pt modelId="{FD1E6EBC-2737-4EFA-A374-40B4B3841622}" type="pres">
      <dgm:prSet presAssocID="{1C4D8CA8-918A-473F-8A74-2369CE6230F4}" presName="sibTrans" presStyleLbl="sibTrans2D1" presStyleIdx="1" presStyleCnt="4"/>
      <dgm:spPr/>
      <dgm:t>
        <a:bodyPr/>
        <a:lstStyle/>
        <a:p>
          <a:endParaRPr lang="en-GB"/>
        </a:p>
      </dgm:t>
    </dgm:pt>
    <dgm:pt modelId="{7860424F-664C-4C51-BFC9-960D1F6AC9A5}" type="pres">
      <dgm:prSet presAssocID="{1C4D8CA8-918A-473F-8A74-2369CE6230F4}" presName="connectorText" presStyleLbl="sibTrans2D1" presStyleIdx="1" presStyleCnt="4"/>
      <dgm:spPr/>
      <dgm:t>
        <a:bodyPr/>
        <a:lstStyle/>
        <a:p>
          <a:endParaRPr lang="en-GB"/>
        </a:p>
      </dgm:t>
    </dgm:pt>
    <dgm:pt modelId="{FDCA53C3-F1DC-46B2-81E6-3004E55DE8E1}" type="pres">
      <dgm:prSet presAssocID="{A0BFC6C4-52FE-4332-B4A0-93FE4F8757EC}" presName="node" presStyleLbl="node1" presStyleIdx="2" presStyleCnt="5">
        <dgm:presLayoutVars>
          <dgm:bulletEnabled val="1"/>
        </dgm:presLayoutVars>
      </dgm:prSet>
      <dgm:spPr/>
      <dgm:t>
        <a:bodyPr/>
        <a:lstStyle/>
        <a:p>
          <a:endParaRPr lang="en-GB"/>
        </a:p>
      </dgm:t>
    </dgm:pt>
    <dgm:pt modelId="{4F5BDCC7-0478-4E25-B4F9-B5E21FCFFDDD}" type="pres">
      <dgm:prSet presAssocID="{5159E815-BFCE-4E67-95C5-33DF4D5C5441}" presName="sibTrans" presStyleLbl="sibTrans2D1" presStyleIdx="2" presStyleCnt="4"/>
      <dgm:spPr/>
      <dgm:t>
        <a:bodyPr/>
        <a:lstStyle/>
        <a:p>
          <a:endParaRPr lang="en-GB"/>
        </a:p>
      </dgm:t>
    </dgm:pt>
    <dgm:pt modelId="{EDF494F9-39FD-45B6-BC8F-F22C1739FD4B}" type="pres">
      <dgm:prSet presAssocID="{5159E815-BFCE-4E67-95C5-33DF4D5C5441}" presName="connectorText" presStyleLbl="sibTrans2D1" presStyleIdx="2" presStyleCnt="4"/>
      <dgm:spPr/>
      <dgm:t>
        <a:bodyPr/>
        <a:lstStyle/>
        <a:p>
          <a:endParaRPr lang="en-GB"/>
        </a:p>
      </dgm:t>
    </dgm:pt>
    <dgm:pt modelId="{153DB4C8-A7C2-48FF-9640-863840817742}" type="pres">
      <dgm:prSet presAssocID="{6A391058-DA0B-46A4-BBDA-632D5922E6AE}" presName="node" presStyleLbl="node1" presStyleIdx="3" presStyleCnt="5" custLinFactNeighborY="-13656">
        <dgm:presLayoutVars>
          <dgm:bulletEnabled val="1"/>
        </dgm:presLayoutVars>
      </dgm:prSet>
      <dgm:spPr/>
      <dgm:t>
        <a:bodyPr/>
        <a:lstStyle/>
        <a:p>
          <a:endParaRPr lang="en-GB"/>
        </a:p>
      </dgm:t>
    </dgm:pt>
    <dgm:pt modelId="{5406A3A4-5D72-45FB-84E6-3956AC858D78}" type="pres">
      <dgm:prSet presAssocID="{8041568A-8990-41B8-ACCF-ECC14AE3203E}" presName="sibTrans" presStyleLbl="sibTrans2D1" presStyleIdx="3" presStyleCnt="4"/>
      <dgm:spPr/>
      <dgm:t>
        <a:bodyPr/>
        <a:lstStyle/>
        <a:p>
          <a:endParaRPr lang="en-GB"/>
        </a:p>
      </dgm:t>
    </dgm:pt>
    <dgm:pt modelId="{7FDC3854-4422-488D-AD42-32FF0E63020F}" type="pres">
      <dgm:prSet presAssocID="{8041568A-8990-41B8-ACCF-ECC14AE3203E}" presName="connectorText" presStyleLbl="sibTrans2D1" presStyleIdx="3" presStyleCnt="4"/>
      <dgm:spPr/>
      <dgm:t>
        <a:bodyPr/>
        <a:lstStyle/>
        <a:p>
          <a:endParaRPr lang="en-GB"/>
        </a:p>
      </dgm:t>
    </dgm:pt>
    <dgm:pt modelId="{4CF117F3-4E9B-49D6-A46C-ED0DF47F3703}" type="pres">
      <dgm:prSet presAssocID="{68354700-5726-44FA-9DD8-C9609A16AFAB}" presName="node" presStyleLbl="node1" presStyleIdx="4" presStyleCnt="5" custLinFactNeighborY="-13656">
        <dgm:presLayoutVars>
          <dgm:bulletEnabled val="1"/>
        </dgm:presLayoutVars>
      </dgm:prSet>
      <dgm:spPr/>
      <dgm:t>
        <a:bodyPr/>
        <a:lstStyle/>
        <a:p>
          <a:endParaRPr lang="en-GB"/>
        </a:p>
      </dgm:t>
    </dgm:pt>
  </dgm:ptLst>
  <dgm:cxnLst>
    <dgm:cxn modelId="{AD64F5E5-A4BD-40D3-A6BE-7823371F550C}" type="presOf" srcId="{1C4D8CA8-918A-473F-8A74-2369CE6230F4}" destId="{7860424F-664C-4C51-BFC9-960D1F6AC9A5}" srcOrd="1" destOrd="0" presId="urn:microsoft.com/office/officeart/2005/8/layout/process5"/>
    <dgm:cxn modelId="{E26EC227-BF82-46E4-A47B-981423EABCEA}" srcId="{A8744D6E-F717-4955-9F8C-3F47C9B6646D}" destId="{A0BFC6C4-52FE-4332-B4A0-93FE4F8757EC}" srcOrd="2" destOrd="0" parTransId="{C9646BE4-CB34-4624-BC4C-2AEAF9D9005C}" sibTransId="{5159E815-BFCE-4E67-95C5-33DF4D5C5441}"/>
    <dgm:cxn modelId="{EA6C6B9C-E8E2-48CE-96F0-7C0BEC3244A1}" srcId="{A8744D6E-F717-4955-9F8C-3F47C9B6646D}" destId="{68354700-5726-44FA-9DD8-C9609A16AFAB}" srcOrd="4" destOrd="0" parTransId="{9179E1F8-9190-40C7-936A-427BE71B26FD}" sibTransId="{69F7915E-3A5E-4639-8E59-6E4F394759D9}"/>
    <dgm:cxn modelId="{FEFBAC2F-C456-4784-825A-39B9CCF77B03}" srcId="{A8744D6E-F717-4955-9F8C-3F47C9B6646D}" destId="{6A391058-DA0B-46A4-BBDA-632D5922E6AE}" srcOrd="3" destOrd="0" parTransId="{685D25A6-DC1C-435C-A9AE-2BFB9668F0DD}" sibTransId="{8041568A-8990-41B8-ACCF-ECC14AE3203E}"/>
    <dgm:cxn modelId="{C585AC97-3D00-4B43-8C4B-59C640E4BFFA}" srcId="{A8744D6E-F717-4955-9F8C-3F47C9B6646D}" destId="{5E55619E-FC60-4EA0-A7B3-3D9429418FD7}" srcOrd="1" destOrd="0" parTransId="{D4AF4E57-E681-42A5-A456-EDAF6C720750}" sibTransId="{1C4D8CA8-918A-473F-8A74-2369CE6230F4}"/>
    <dgm:cxn modelId="{0AC8660C-8BD5-47D5-A841-82DB080AD905}" type="presOf" srcId="{5E55619E-FC60-4EA0-A7B3-3D9429418FD7}" destId="{9976F644-8E84-42A2-BD33-6F6F9FD1C8DD}" srcOrd="0" destOrd="0" presId="urn:microsoft.com/office/officeart/2005/8/layout/process5"/>
    <dgm:cxn modelId="{E013A62A-BA23-45E0-8170-893B918D04AA}" type="presOf" srcId="{1C4D8CA8-918A-473F-8A74-2369CE6230F4}" destId="{FD1E6EBC-2737-4EFA-A374-40B4B3841622}" srcOrd="0" destOrd="0" presId="urn:microsoft.com/office/officeart/2005/8/layout/process5"/>
    <dgm:cxn modelId="{DD8073D5-99D6-48C6-AA4E-19A63FE5FC85}" type="presOf" srcId="{45FB72CD-13D2-4EAD-AD23-D35A1D4FF062}" destId="{A4A0BBA7-F9D1-486D-92F3-5042158C5D89}" srcOrd="0" destOrd="0" presId="urn:microsoft.com/office/officeart/2005/8/layout/process5"/>
    <dgm:cxn modelId="{58FAFF14-E37A-48D4-8631-6D0E90CD77DC}" type="presOf" srcId="{A8744D6E-F717-4955-9F8C-3F47C9B6646D}" destId="{735B8D79-E9D2-498F-8AB0-AEB2CBF8BBD8}" srcOrd="0" destOrd="0" presId="urn:microsoft.com/office/officeart/2005/8/layout/process5"/>
    <dgm:cxn modelId="{7F4CDD39-FC87-4F47-BAF0-10BCD1C7917A}" type="presOf" srcId="{5159E815-BFCE-4E67-95C5-33DF4D5C5441}" destId="{4F5BDCC7-0478-4E25-B4F9-B5E21FCFFDDD}" srcOrd="0" destOrd="0" presId="urn:microsoft.com/office/officeart/2005/8/layout/process5"/>
    <dgm:cxn modelId="{055B1906-85B1-4BB2-BBC2-973E23B7C4DE}" type="presOf" srcId="{45FB72CD-13D2-4EAD-AD23-D35A1D4FF062}" destId="{BF62C9C8-E988-4FF9-86D7-0C4381CF3338}" srcOrd="1" destOrd="0" presId="urn:microsoft.com/office/officeart/2005/8/layout/process5"/>
    <dgm:cxn modelId="{67DCE85A-C64D-4A5E-ABCC-E03D70547F3B}" type="presOf" srcId="{6A391058-DA0B-46A4-BBDA-632D5922E6AE}" destId="{153DB4C8-A7C2-48FF-9640-863840817742}" srcOrd="0" destOrd="0" presId="urn:microsoft.com/office/officeart/2005/8/layout/process5"/>
    <dgm:cxn modelId="{1F7EF98D-1050-4DC7-8C72-BAFE0DCCC119}" type="presOf" srcId="{68354700-5726-44FA-9DD8-C9609A16AFAB}" destId="{4CF117F3-4E9B-49D6-A46C-ED0DF47F3703}" srcOrd="0" destOrd="0" presId="urn:microsoft.com/office/officeart/2005/8/layout/process5"/>
    <dgm:cxn modelId="{8BEE30CA-7FF9-49AB-9D67-D7DFB6F515E4}" type="presOf" srcId="{8041568A-8990-41B8-ACCF-ECC14AE3203E}" destId="{7FDC3854-4422-488D-AD42-32FF0E63020F}" srcOrd="1" destOrd="0" presId="urn:microsoft.com/office/officeart/2005/8/layout/process5"/>
    <dgm:cxn modelId="{C91B49DB-23AE-4BF5-AFB0-83B5C55767D6}" type="presOf" srcId="{5159E815-BFCE-4E67-95C5-33DF4D5C5441}" destId="{EDF494F9-39FD-45B6-BC8F-F22C1739FD4B}" srcOrd="1" destOrd="0" presId="urn:microsoft.com/office/officeart/2005/8/layout/process5"/>
    <dgm:cxn modelId="{5F4DCE53-9EE6-4FE4-835C-D95CB58E997C}" srcId="{A8744D6E-F717-4955-9F8C-3F47C9B6646D}" destId="{AEDC6C2A-7B88-4C8C-90E2-E5527BBE02BD}" srcOrd="0" destOrd="0" parTransId="{6DBF7A2C-9B50-4967-850A-C298E58861D8}" sibTransId="{45FB72CD-13D2-4EAD-AD23-D35A1D4FF062}"/>
    <dgm:cxn modelId="{659AC71C-9A10-414E-8399-71DC445EC603}" type="presOf" srcId="{A0BFC6C4-52FE-4332-B4A0-93FE4F8757EC}" destId="{FDCA53C3-F1DC-46B2-81E6-3004E55DE8E1}" srcOrd="0" destOrd="0" presId="urn:microsoft.com/office/officeart/2005/8/layout/process5"/>
    <dgm:cxn modelId="{2F2603B9-6F3B-411E-8292-4BFD39FD766C}" type="presOf" srcId="{8041568A-8990-41B8-ACCF-ECC14AE3203E}" destId="{5406A3A4-5D72-45FB-84E6-3956AC858D78}" srcOrd="0" destOrd="0" presId="urn:microsoft.com/office/officeart/2005/8/layout/process5"/>
    <dgm:cxn modelId="{917CE4AD-59D0-4345-B07C-4C76842C3264}" type="presOf" srcId="{AEDC6C2A-7B88-4C8C-90E2-E5527BBE02BD}" destId="{DB59EE8C-E6B6-4C52-97D0-52CEF46AF6E4}" srcOrd="0" destOrd="0" presId="urn:microsoft.com/office/officeart/2005/8/layout/process5"/>
    <dgm:cxn modelId="{93F9B0B9-7764-485F-985C-FAE9D21B8EE5}" type="presParOf" srcId="{735B8D79-E9D2-498F-8AB0-AEB2CBF8BBD8}" destId="{DB59EE8C-E6B6-4C52-97D0-52CEF46AF6E4}" srcOrd="0" destOrd="0" presId="urn:microsoft.com/office/officeart/2005/8/layout/process5"/>
    <dgm:cxn modelId="{BB0FA882-41DC-48F4-B2CD-425003E459AB}" type="presParOf" srcId="{735B8D79-E9D2-498F-8AB0-AEB2CBF8BBD8}" destId="{A4A0BBA7-F9D1-486D-92F3-5042158C5D89}" srcOrd="1" destOrd="0" presId="urn:microsoft.com/office/officeart/2005/8/layout/process5"/>
    <dgm:cxn modelId="{DFAFD223-2BC2-4D4F-B079-46AA160975D0}" type="presParOf" srcId="{A4A0BBA7-F9D1-486D-92F3-5042158C5D89}" destId="{BF62C9C8-E988-4FF9-86D7-0C4381CF3338}" srcOrd="0" destOrd="0" presId="urn:microsoft.com/office/officeart/2005/8/layout/process5"/>
    <dgm:cxn modelId="{EC44158C-7CEE-444A-AB5A-33254AC815BE}" type="presParOf" srcId="{735B8D79-E9D2-498F-8AB0-AEB2CBF8BBD8}" destId="{9976F644-8E84-42A2-BD33-6F6F9FD1C8DD}" srcOrd="2" destOrd="0" presId="urn:microsoft.com/office/officeart/2005/8/layout/process5"/>
    <dgm:cxn modelId="{FF54FCAA-4931-4C42-8641-56633A1D2892}" type="presParOf" srcId="{735B8D79-E9D2-498F-8AB0-AEB2CBF8BBD8}" destId="{FD1E6EBC-2737-4EFA-A374-40B4B3841622}" srcOrd="3" destOrd="0" presId="urn:microsoft.com/office/officeart/2005/8/layout/process5"/>
    <dgm:cxn modelId="{FEC29019-1EBC-471E-9DC6-EA1299C7499F}" type="presParOf" srcId="{FD1E6EBC-2737-4EFA-A374-40B4B3841622}" destId="{7860424F-664C-4C51-BFC9-960D1F6AC9A5}" srcOrd="0" destOrd="0" presId="urn:microsoft.com/office/officeart/2005/8/layout/process5"/>
    <dgm:cxn modelId="{61822394-A333-4031-A951-2799B3C61D53}" type="presParOf" srcId="{735B8D79-E9D2-498F-8AB0-AEB2CBF8BBD8}" destId="{FDCA53C3-F1DC-46B2-81E6-3004E55DE8E1}" srcOrd="4" destOrd="0" presId="urn:microsoft.com/office/officeart/2005/8/layout/process5"/>
    <dgm:cxn modelId="{3DD07DC9-C4E9-4922-AF2B-64A39957FA8A}" type="presParOf" srcId="{735B8D79-E9D2-498F-8AB0-AEB2CBF8BBD8}" destId="{4F5BDCC7-0478-4E25-B4F9-B5E21FCFFDDD}" srcOrd="5" destOrd="0" presId="urn:microsoft.com/office/officeart/2005/8/layout/process5"/>
    <dgm:cxn modelId="{76CB7A62-AE24-494D-A624-8B87F3A6C8C6}" type="presParOf" srcId="{4F5BDCC7-0478-4E25-B4F9-B5E21FCFFDDD}" destId="{EDF494F9-39FD-45B6-BC8F-F22C1739FD4B}" srcOrd="0" destOrd="0" presId="urn:microsoft.com/office/officeart/2005/8/layout/process5"/>
    <dgm:cxn modelId="{499920C0-404B-4936-8759-DAEF91EF84C5}" type="presParOf" srcId="{735B8D79-E9D2-498F-8AB0-AEB2CBF8BBD8}" destId="{153DB4C8-A7C2-48FF-9640-863840817742}" srcOrd="6" destOrd="0" presId="urn:microsoft.com/office/officeart/2005/8/layout/process5"/>
    <dgm:cxn modelId="{630DA93B-3153-4868-85B6-F01B4DA8D6D3}" type="presParOf" srcId="{735B8D79-E9D2-498F-8AB0-AEB2CBF8BBD8}" destId="{5406A3A4-5D72-45FB-84E6-3956AC858D78}" srcOrd="7" destOrd="0" presId="urn:microsoft.com/office/officeart/2005/8/layout/process5"/>
    <dgm:cxn modelId="{46617943-C604-49C4-84FF-80F8BFD426F0}" type="presParOf" srcId="{5406A3A4-5D72-45FB-84E6-3956AC858D78}" destId="{7FDC3854-4422-488D-AD42-32FF0E63020F}" srcOrd="0" destOrd="0" presId="urn:microsoft.com/office/officeart/2005/8/layout/process5"/>
    <dgm:cxn modelId="{D8BC4760-3365-4468-B3ED-8CD169046DC1}" type="presParOf" srcId="{735B8D79-E9D2-498F-8AB0-AEB2CBF8BBD8}" destId="{4CF117F3-4E9B-49D6-A46C-ED0DF47F370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7ABD6C-E6B3-45ED-AE18-054D21A496C5}"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271BA702-C128-4AAA-BAD1-B5C9F2B6D8CD}">
      <dgm:prSet phldrT="[Text]"/>
      <dgm:spPr/>
      <dgm:t>
        <a:bodyPr/>
        <a:lstStyle/>
        <a:p>
          <a:r>
            <a:rPr lang="en-US" b="0" i="0" dirty="0"/>
            <a:t>First Things First. </a:t>
          </a:r>
          <a:r>
            <a:rPr lang="en-US" b="0" i="0" dirty="0">
              <a:latin typeface="Cambria"/>
            </a:rPr>
            <a:t>(</a:t>
          </a:r>
          <a:r>
            <a:rPr lang="en-US" b="0" i="0" dirty="0"/>
            <a:t>2021</a:t>
          </a:r>
          <a:r>
            <a:rPr lang="en-US" b="0" i="0" dirty="0">
              <a:latin typeface="Cambria"/>
            </a:rPr>
            <a:t>).</a:t>
          </a:r>
          <a:r>
            <a:rPr lang="en-US" b="0" i="0" dirty="0"/>
            <a:t> </a:t>
          </a:r>
          <a:r>
            <a:rPr lang="en-US" b="0" i="1" dirty="0"/>
            <a:t>Brain Development - First Things First</a:t>
          </a:r>
          <a:r>
            <a:rPr lang="en-US" b="0" i="0" dirty="0"/>
            <a:t>. [online] Available at: &lt;https://www.firstthingsfirst.org/early-childhood-matters/brain-development/&gt;</a:t>
          </a:r>
          <a:endParaRPr lang="en-US" dirty="0"/>
        </a:p>
      </dgm:t>
    </dgm:pt>
    <dgm:pt modelId="{73563063-78F0-4EF3-8A23-D1D52ACDB780}" type="parTrans" cxnId="{BD634B75-73C4-439B-A83F-43FC1B3E83A0}">
      <dgm:prSet/>
      <dgm:spPr/>
      <dgm:t>
        <a:bodyPr/>
        <a:lstStyle/>
        <a:p>
          <a:endParaRPr lang="en-US" dirty="0"/>
        </a:p>
      </dgm:t>
    </dgm:pt>
    <dgm:pt modelId="{4D68B379-C929-4543-80D9-A5763013CAE6}" type="sibTrans" cxnId="{BD634B75-73C4-439B-A83F-43FC1B3E83A0}">
      <dgm:prSet/>
      <dgm:spPr/>
      <dgm:t>
        <a:bodyPr/>
        <a:lstStyle/>
        <a:p>
          <a:endParaRPr lang="en-US" dirty="0"/>
        </a:p>
      </dgm:t>
    </dgm:pt>
    <dgm:pt modelId="{4D38DE84-AAB6-40D3-B74C-64E1DC220194}">
      <dgm:prSet phldrT="[Text]"/>
      <dgm:spPr/>
      <dgm:t>
        <a:bodyPr/>
        <a:lstStyle/>
        <a:p>
          <a:pPr rtl="0"/>
          <a:r>
            <a:rPr lang="en-US" b="0" i="0" dirty="0"/>
            <a:t>Maree, J.G., 2021. The psychosocial development theory of Erik Erikson: critical overview. </a:t>
          </a:r>
          <a:r>
            <a:rPr lang="en-US" b="0" i="1" dirty="0"/>
            <a:t>Early Child Development and Care</a:t>
          </a:r>
          <a:r>
            <a:rPr lang="en-US" b="0" i="0" dirty="0"/>
            <a:t>, </a:t>
          </a:r>
          <a:r>
            <a:rPr lang="en-US" b="0" i="1" dirty="0"/>
            <a:t>191</a:t>
          </a:r>
          <a:r>
            <a:rPr lang="en-US" b="0" i="0" dirty="0"/>
            <a:t>(7-8), </a:t>
          </a:r>
          <a:r>
            <a:rPr lang="en-US" b="0" i="0" dirty="0">
              <a:latin typeface="Cambria"/>
            </a:rPr>
            <a:t>(pages 1107-1121).</a:t>
          </a:r>
          <a:endParaRPr lang="en-US" dirty="0"/>
        </a:p>
      </dgm:t>
    </dgm:pt>
    <dgm:pt modelId="{AE054C07-0F23-4C9E-A0B6-BE80F1226B0B}" type="parTrans" cxnId="{3A4EF0FB-6137-4F4C-9DD0-C70337C2207B}">
      <dgm:prSet/>
      <dgm:spPr/>
      <dgm:t>
        <a:bodyPr/>
        <a:lstStyle/>
        <a:p>
          <a:endParaRPr lang="en-US" dirty="0"/>
        </a:p>
      </dgm:t>
    </dgm:pt>
    <dgm:pt modelId="{62AF15AC-89CF-45C5-AC64-C93F84FFFEAC}" type="sibTrans" cxnId="{3A4EF0FB-6137-4F4C-9DD0-C70337C2207B}">
      <dgm:prSet/>
      <dgm:spPr/>
      <dgm:t>
        <a:bodyPr/>
        <a:lstStyle/>
        <a:p>
          <a:endParaRPr lang="en-US" dirty="0"/>
        </a:p>
      </dgm:t>
    </dgm:pt>
    <dgm:pt modelId="{A14183F2-1523-4F92-89C9-C78C894273B6}">
      <dgm:prSet phldrT="[Text]"/>
      <dgm:spPr/>
      <dgm:t>
        <a:bodyPr/>
        <a:lstStyle/>
        <a:p>
          <a:pPr rtl="0"/>
          <a:r>
            <a:rPr lang="en-US" b="0" i="0" dirty="0" err="1"/>
            <a:t>Kesavelu</a:t>
          </a:r>
          <a:r>
            <a:rPr lang="en-US" b="0" i="0" dirty="0"/>
            <a:t>, D., Sheela, K. and Abraham, P., </a:t>
          </a:r>
          <a:r>
            <a:rPr lang="en-US" b="0" i="0" dirty="0">
              <a:latin typeface="Cambria"/>
            </a:rPr>
            <a:t>(</a:t>
          </a:r>
          <a:r>
            <a:rPr lang="en-US" b="0" i="0" dirty="0"/>
            <a:t>2021</a:t>
          </a:r>
          <a:r>
            <a:rPr lang="en-US" b="0" i="0" dirty="0">
              <a:latin typeface="Cambria"/>
            </a:rPr>
            <a:t>).</a:t>
          </a:r>
          <a:r>
            <a:rPr lang="en-US" b="0" i="0" dirty="0"/>
            <a:t> Stages of Psychological Development of Child-An Overview. </a:t>
          </a:r>
          <a:r>
            <a:rPr lang="en-US" b="0" i="1" dirty="0"/>
            <a:t>Int J Cur Res Rev| Vol</a:t>
          </a:r>
          <a:r>
            <a:rPr lang="en-US" b="0" i="0" dirty="0"/>
            <a:t>, </a:t>
          </a:r>
          <a:r>
            <a:rPr lang="en-US" b="0" i="1" dirty="0"/>
            <a:t>13</a:t>
          </a:r>
          <a:r>
            <a:rPr lang="en-US" b="0" i="0" dirty="0"/>
            <a:t>(13), </a:t>
          </a:r>
          <a:r>
            <a:rPr lang="en-US" b="0" i="0" dirty="0">
              <a:latin typeface="Cambria"/>
            </a:rPr>
            <a:t>(page 74).</a:t>
          </a:r>
          <a:endParaRPr lang="en-US" dirty="0"/>
        </a:p>
      </dgm:t>
    </dgm:pt>
    <dgm:pt modelId="{1B7708FD-9A9B-4245-8394-01CD3CA9A131}" type="parTrans" cxnId="{EB844EB1-1685-44D7-AEAF-BD9D260AA47A}">
      <dgm:prSet/>
      <dgm:spPr/>
      <dgm:t>
        <a:bodyPr/>
        <a:lstStyle/>
        <a:p>
          <a:endParaRPr lang="en-US" dirty="0"/>
        </a:p>
      </dgm:t>
    </dgm:pt>
    <dgm:pt modelId="{F1A2384D-CCC2-4F3D-B53B-19D3556923B6}" type="sibTrans" cxnId="{EB844EB1-1685-44D7-AEAF-BD9D260AA47A}">
      <dgm:prSet/>
      <dgm:spPr/>
      <dgm:t>
        <a:bodyPr/>
        <a:lstStyle/>
        <a:p>
          <a:endParaRPr lang="en-US" dirty="0"/>
        </a:p>
      </dgm:t>
    </dgm:pt>
    <dgm:pt modelId="{D27EF8A9-9AAE-46B0-8BDD-0F559C3A1AA7}">
      <dgm:prSet phldrT="[Text]"/>
      <dgm:spPr/>
      <dgm:t>
        <a:bodyPr/>
        <a:lstStyle/>
        <a:p>
          <a:r>
            <a:rPr lang="en-US" b="0" i="0" dirty="0" err="1"/>
            <a:t>Mainstone</a:t>
          </a:r>
          <a:r>
            <a:rPr lang="en-US" b="0" i="0" dirty="0"/>
            <a:t>-Cotton, S., </a:t>
          </a:r>
          <a:r>
            <a:rPr lang="en-US" b="0" i="0" dirty="0">
              <a:latin typeface="Cambria"/>
            </a:rPr>
            <a:t>(</a:t>
          </a:r>
          <a:r>
            <a:rPr lang="en-US" b="0" i="0" dirty="0"/>
            <a:t>2021</a:t>
          </a:r>
          <a:r>
            <a:rPr lang="en-US" b="0" i="0" dirty="0">
              <a:latin typeface="Cambria"/>
            </a:rPr>
            <a:t>).</a:t>
          </a:r>
          <a:r>
            <a:rPr lang="en-US" b="0" i="0" dirty="0"/>
            <a:t> </a:t>
          </a:r>
          <a:r>
            <a:rPr lang="en-US" b="0" i="1" dirty="0"/>
            <a:t>Supporting Children with Social, Emotional and Mental Health Needs in the Early Years: Practical Solutions and Strategies for Every Setting</a:t>
          </a:r>
          <a:r>
            <a:rPr lang="en-US" b="0" i="0" dirty="0"/>
            <a:t>. Routledge.</a:t>
          </a:r>
          <a:endParaRPr lang="en-US" dirty="0"/>
        </a:p>
      </dgm:t>
    </dgm:pt>
    <dgm:pt modelId="{BFF061BF-B4DB-41A2-920D-D2749FEB7E8F}" type="parTrans" cxnId="{E56247B1-76E8-451C-BFE0-1B81694BF069}">
      <dgm:prSet/>
      <dgm:spPr/>
      <dgm:t>
        <a:bodyPr/>
        <a:lstStyle/>
        <a:p>
          <a:endParaRPr lang="en-US" dirty="0"/>
        </a:p>
      </dgm:t>
    </dgm:pt>
    <dgm:pt modelId="{E9F71BAE-44CA-43F6-8DD7-6963249B8A40}" type="sibTrans" cxnId="{E56247B1-76E8-451C-BFE0-1B81694BF069}">
      <dgm:prSet/>
      <dgm:spPr/>
      <dgm:t>
        <a:bodyPr/>
        <a:lstStyle/>
        <a:p>
          <a:endParaRPr lang="en-US" dirty="0"/>
        </a:p>
      </dgm:t>
    </dgm:pt>
    <dgm:pt modelId="{CFA279EB-577C-4B5F-B3F0-2B846F45FF5D}">
      <dgm:prSet phldrT="[Text]"/>
      <dgm:spPr/>
      <dgm:t>
        <a:bodyPr/>
        <a:lstStyle/>
        <a:p>
          <a:pPr rtl="0"/>
          <a:r>
            <a:rPr lang="en-US" b="0" i="0" dirty="0"/>
            <a:t>Woodburn, M., Bricken, C.L., Wu, Z., Li, G., Wang, L., Lin, W., Sheridan, M.A. and Cohen, J.R., </a:t>
          </a:r>
          <a:r>
            <a:rPr lang="en-US" b="0" i="0" dirty="0">
              <a:latin typeface="Cambria"/>
            </a:rPr>
            <a:t>(</a:t>
          </a:r>
          <a:r>
            <a:rPr lang="en-US" b="0" i="0" dirty="0"/>
            <a:t>2021</a:t>
          </a:r>
          <a:r>
            <a:rPr lang="en-US" b="0" i="0" dirty="0">
              <a:latin typeface="Cambria"/>
            </a:rPr>
            <a:t>).</a:t>
          </a:r>
          <a:r>
            <a:rPr lang="en-US" b="0" i="0" dirty="0"/>
            <a:t> The maturation and cognitive relevance of structural brain network organization from early infancy to childhood. </a:t>
          </a:r>
          <a:r>
            <a:rPr lang="en-US" b="0" i="1" dirty="0" err="1"/>
            <a:t>NeuroImage</a:t>
          </a:r>
          <a:r>
            <a:rPr lang="en-US" b="0" i="0" dirty="0"/>
            <a:t>, </a:t>
          </a:r>
          <a:r>
            <a:rPr lang="en-US" b="0" i="0" dirty="0">
              <a:latin typeface="Cambria"/>
            </a:rPr>
            <a:t>(page </a:t>
          </a:r>
          <a:r>
            <a:rPr lang="en-US" b="0" i="0" dirty="0"/>
            <a:t>118232</a:t>
          </a:r>
          <a:r>
            <a:rPr lang="en-US" b="0" i="0" dirty="0">
              <a:latin typeface="Cambria"/>
            </a:rPr>
            <a:t>).</a:t>
          </a:r>
          <a:endParaRPr lang="en-US" dirty="0"/>
        </a:p>
      </dgm:t>
    </dgm:pt>
    <dgm:pt modelId="{1C149730-B7C2-48E6-88BB-5A712EB4895B}" type="parTrans" cxnId="{0DEB3364-966E-48BF-AC22-9DE41AD484B8}">
      <dgm:prSet/>
      <dgm:spPr/>
      <dgm:t>
        <a:bodyPr/>
        <a:lstStyle/>
        <a:p>
          <a:endParaRPr lang="en-US" dirty="0"/>
        </a:p>
      </dgm:t>
    </dgm:pt>
    <dgm:pt modelId="{0651C5E2-B90D-41B1-A86B-AC8AB7C50995}" type="sibTrans" cxnId="{0DEB3364-966E-48BF-AC22-9DE41AD484B8}">
      <dgm:prSet/>
      <dgm:spPr/>
      <dgm:t>
        <a:bodyPr/>
        <a:lstStyle/>
        <a:p>
          <a:endParaRPr lang="en-US" dirty="0"/>
        </a:p>
      </dgm:t>
    </dgm:pt>
    <dgm:pt modelId="{CCE3A1C3-4C77-4B43-A781-73B335A6AE0D}" type="pres">
      <dgm:prSet presAssocID="{2A7ABD6C-E6B3-45ED-AE18-054D21A496C5}" presName="linear" presStyleCnt="0">
        <dgm:presLayoutVars>
          <dgm:animLvl val="lvl"/>
          <dgm:resizeHandles val="exact"/>
        </dgm:presLayoutVars>
      </dgm:prSet>
      <dgm:spPr/>
      <dgm:t>
        <a:bodyPr/>
        <a:lstStyle/>
        <a:p>
          <a:endParaRPr lang="en-GB"/>
        </a:p>
      </dgm:t>
    </dgm:pt>
    <dgm:pt modelId="{B1DB33CC-4EF0-4852-8208-219B1EB1C34F}" type="pres">
      <dgm:prSet presAssocID="{271BA702-C128-4AAA-BAD1-B5C9F2B6D8CD}" presName="parentText" presStyleLbl="node1" presStyleIdx="0" presStyleCnt="5">
        <dgm:presLayoutVars>
          <dgm:chMax val="0"/>
          <dgm:bulletEnabled val="1"/>
        </dgm:presLayoutVars>
      </dgm:prSet>
      <dgm:spPr/>
      <dgm:t>
        <a:bodyPr/>
        <a:lstStyle/>
        <a:p>
          <a:endParaRPr lang="en-GB"/>
        </a:p>
      </dgm:t>
    </dgm:pt>
    <dgm:pt modelId="{89DF47CF-386D-4289-9D0B-38166054BE0E}" type="pres">
      <dgm:prSet presAssocID="{4D68B379-C929-4543-80D9-A5763013CAE6}" presName="spacer" presStyleCnt="0"/>
      <dgm:spPr/>
    </dgm:pt>
    <dgm:pt modelId="{A17E0DF1-6C09-47CB-A4D9-4547F27FF904}" type="pres">
      <dgm:prSet presAssocID="{CFA279EB-577C-4B5F-B3F0-2B846F45FF5D}" presName="parentText" presStyleLbl="node1" presStyleIdx="1" presStyleCnt="5">
        <dgm:presLayoutVars>
          <dgm:chMax val="0"/>
          <dgm:bulletEnabled val="1"/>
        </dgm:presLayoutVars>
      </dgm:prSet>
      <dgm:spPr/>
      <dgm:t>
        <a:bodyPr/>
        <a:lstStyle/>
        <a:p>
          <a:endParaRPr lang="en-GB"/>
        </a:p>
      </dgm:t>
    </dgm:pt>
    <dgm:pt modelId="{47BA263D-9EFD-44A0-8DE2-888C420B2CE2}" type="pres">
      <dgm:prSet presAssocID="{0651C5E2-B90D-41B1-A86B-AC8AB7C50995}" presName="spacer" presStyleCnt="0"/>
      <dgm:spPr/>
    </dgm:pt>
    <dgm:pt modelId="{3210EB6D-3656-4DBA-A7F6-2C5A34FBB9A8}" type="pres">
      <dgm:prSet presAssocID="{4D38DE84-AAB6-40D3-B74C-64E1DC220194}" presName="parentText" presStyleLbl="node1" presStyleIdx="2" presStyleCnt="5">
        <dgm:presLayoutVars>
          <dgm:chMax val="0"/>
          <dgm:bulletEnabled val="1"/>
        </dgm:presLayoutVars>
      </dgm:prSet>
      <dgm:spPr/>
      <dgm:t>
        <a:bodyPr/>
        <a:lstStyle/>
        <a:p>
          <a:endParaRPr lang="en-GB"/>
        </a:p>
      </dgm:t>
    </dgm:pt>
    <dgm:pt modelId="{6FB44AB0-2FD1-4AC1-9D65-7F2C76F8BDDB}" type="pres">
      <dgm:prSet presAssocID="{62AF15AC-89CF-45C5-AC64-C93F84FFFEAC}" presName="spacer" presStyleCnt="0"/>
      <dgm:spPr/>
    </dgm:pt>
    <dgm:pt modelId="{B984424B-90F4-4669-BA83-4282D5D109A2}" type="pres">
      <dgm:prSet presAssocID="{A14183F2-1523-4F92-89C9-C78C894273B6}" presName="parentText" presStyleLbl="node1" presStyleIdx="3" presStyleCnt="5">
        <dgm:presLayoutVars>
          <dgm:chMax val="0"/>
          <dgm:bulletEnabled val="1"/>
        </dgm:presLayoutVars>
      </dgm:prSet>
      <dgm:spPr/>
      <dgm:t>
        <a:bodyPr/>
        <a:lstStyle/>
        <a:p>
          <a:endParaRPr lang="en-GB"/>
        </a:p>
      </dgm:t>
    </dgm:pt>
    <dgm:pt modelId="{8804B9B6-6117-418B-BBB3-68A4D9A530C9}" type="pres">
      <dgm:prSet presAssocID="{F1A2384D-CCC2-4F3D-B53B-19D3556923B6}" presName="spacer" presStyleCnt="0"/>
      <dgm:spPr/>
    </dgm:pt>
    <dgm:pt modelId="{1808AC6E-CFA2-453E-9A62-36F4DDB3F070}" type="pres">
      <dgm:prSet presAssocID="{D27EF8A9-9AAE-46B0-8BDD-0F559C3A1AA7}" presName="parentText" presStyleLbl="node1" presStyleIdx="4" presStyleCnt="5">
        <dgm:presLayoutVars>
          <dgm:chMax val="0"/>
          <dgm:bulletEnabled val="1"/>
        </dgm:presLayoutVars>
      </dgm:prSet>
      <dgm:spPr/>
      <dgm:t>
        <a:bodyPr/>
        <a:lstStyle/>
        <a:p>
          <a:endParaRPr lang="en-GB"/>
        </a:p>
      </dgm:t>
    </dgm:pt>
  </dgm:ptLst>
  <dgm:cxnLst>
    <dgm:cxn modelId="{7FBA884B-7020-40CA-88C1-6230F00A2A78}" type="presOf" srcId="{D27EF8A9-9AAE-46B0-8BDD-0F559C3A1AA7}" destId="{1808AC6E-CFA2-453E-9A62-36F4DDB3F070}" srcOrd="0" destOrd="0" presId="urn:microsoft.com/office/officeart/2005/8/layout/vList2"/>
    <dgm:cxn modelId="{0DEB3364-966E-48BF-AC22-9DE41AD484B8}" srcId="{2A7ABD6C-E6B3-45ED-AE18-054D21A496C5}" destId="{CFA279EB-577C-4B5F-B3F0-2B846F45FF5D}" srcOrd="1" destOrd="0" parTransId="{1C149730-B7C2-48E6-88BB-5A712EB4895B}" sibTransId="{0651C5E2-B90D-41B1-A86B-AC8AB7C50995}"/>
    <dgm:cxn modelId="{E56247B1-76E8-451C-BFE0-1B81694BF069}" srcId="{2A7ABD6C-E6B3-45ED-AE18-054D21A496C5}" destId="{D27EF8A9-9AAE-46B0-8BDD-0F559C3A1AA7}" srcOrd="4" destOrd="0" parTransId="{BFF061BF-B4DB-41A2-920D-D2749FEB7E8F}" sibTransId="{E9F71BAE-44CA-43F6-8DD7-6963249B8A40}"/>
    <dgm:cxn modelId="{EB844EB1-1685-44D7-AEAF-BD9D260AA47A}" srcId="{2A7ABD6C-E6B3-45ED-AE18-054D21A496C5}" destId="{A14183F2-1523-4F92-89C9-C78C894273B6}" srcOrd="3" destOrd="0" parTransId="{1B7708FD-9A9B-4245-8394-01CD3CA9A131}" sibTransId="{F1A2384D-CCC2-4F3D-B53B-19D3556923B6}"/>
    <dgm:cxn modelId="{3A4EF0FB-6137-4F4C-9DD0-C70337C2207B}" srcId="{2A7ABD6C-E6B3-45ED-AE18-054D21A496C5}" destId="{4D38DE84-AAB6-40D3-B74C-64E1DC220194}" srcOrd="2" destOrd="0" parTransId="{AE054C07-0F23-4C9E-A0B6-BE80F1226B0B}" sibTransId="{62AF15AC-89CF-45C5-AC64-C93F84FFFEAC}"/>
    <dgm:cxn modelId="{BD634B75-73C4-439B-A83F-43FC1B3E83A0}" srcId="{2A7ABD6C-E6B3-45ED-AE18-054D21A496C5}" destId="{271BA702-C128-4AAA-BAD1-B5C9F2B6D8CD}" srcOrd="0" destOrd="0" parTransId="{73563063-78F0-4EF3-8A23-D1D52ACDB780}" sibTransId="{4D68B379-C929-4543-80D9-A5763013CAE6}"/>
    <dgm:cxn modelId="{15FC1E9B-6AB2-44DF-BDEB-F8FEF48CA2DD}" type="presOf" srcId="{CFA279EB-577C-4B5F-B3F0-2B846F45FF5D}" destId="{A17E0DF1-6C09-47CB-A4D9-4547F27FF904}" srcOrd="0" destOrd="0" presId="urn:microsoft.com/office/officeart/2005/8/layout/vList2"/>
    <dgm:cxn modelId="{7FCF1F7B-F9D4-4684-9DD2-A9ED41464459}" type="presOf" srcId="{2A7ABD6C-E6B3-45ED-AE18-054D21A496C5}" destId="{CCE3A1C3-4C77-4B43-A781-73B335A6AE0D}" srcOrd="0" destOrd="0" presId="urn:microsoft.com/office/officeart/2005/8/layout/vList2"/>
    <dgm:cxn modelId="{4220FFA9-060A-490A-91DB-99D2BB73041C}" type="presOf" srcId="{A14183F2-1523-4F92-89C9-C78C894273B6}" destId="{B984424B-90F4-4669-BA83-4282D5D109A2}" srcOrd="0" destOrd="0" presId="urn:microsoft.com/office/officeart/2005/8/layout/vList2"/>
    <dgm:cxn modelId="{E3023600-B202-4C57-9E82-C719F875A051}" type="presOf" srcId="{271BA702-C128-4AAA-BAD1-B5C9F2B6D8CD}" destId="{B1DB33CC-4EF0-4852-8208-219B1EB1C34F}" srcOrd="0" destOrd="0" presId="urn:microsoft.com/office/officeart/2005/8/layout/vList2"/>
    <dgm:cxn modelId="{A0C14A3A-C6FB-49DE-B101-23592B977CB5}" type="presOf" srcId="{4D38DE84-AAB6-40D3-B74C-64E1DC220194}" destId="{3210EB6D-3656-4DBA-A7F6-2C5A34FBB9A8}" srcOrd="0" destOrd="0" presId="urn:microsoft.com/office/officeart/2005/8/layout/vList2"/>
    <dgm:cxn modelId="{2FFF11FE-9C1A-4C85-8BDD-1C4DE7105E19}" type="presParOf" srcId="{CCE3A1C3-4C77-4B43-A781-73B335A6AE0D}" destId="{B1DB33CC-4EF0-4852-8208-219B1EB1C34F}" srcOrd="0" destOrd="0" presId="urn:microsoft.com/office/officeart/2005/8/layout/vList2"/>
    <dgm:cxn modelId="{D7B999ED-4A1D-4E9B-89EC-422F24292655}" type="presParOf" srcId="{CCE3A1C3-4C77-4B43-A781-73B335A6AE0D}" destId="{89DF47CF-386D-4289-9D0B-38166054BE0E}" srcOrd="1" destOrd="0" presId="urn:microsoft.com/office/officeart/2005/8/layout/vList2"/>
    <dgm:cxn modelId="{5453CD37-B4C5-4250-AEDB-9970333E83CA}" type="presParOf" srcId="{CCE3A1C3-4C77-4B43-A781-73B335A6AE0D}" destId="{A17E0DF1-6C09-47CB-A4D9-4547F27FF904}" srcOrd="2" destOrd="0" presId="urn:microsoft.com/office/officeart/2005/8/layout/vList2"/>
    <dgm:cxn modelId="{D09BB80A-A962-4CFB-A1D8-0E66DB34C0E3}" type="presParOf" srcId="{CCE3A1C3-4C77-4B43-A781-73B335A6AE0D}" destId="{47BA263D-9EFD-44A0-8DE2-888C420B2CE2}" srcOrd="3" destOrd="0" presId="urn:microsoft.com/office/officeart/2005/8/layout/vList2"/>
    <dgm:cxn modelId="{6003CEE1-B16C-42E2-8AE6-884092BB76D5}" type="presParOf" srcId="{CCE3A1C3-4C77-4B43-A781-73B335A6AE0D}" destId="{3210EB6D-3656-4DBA-A7F6-2C5A34FBB9A8}" srcOrd="4" destOrd="0" presId="urn:microsoft.com/office/officeart/2005/8/layout/vList2"/>
    <dgm:cxn modelId="{A7848A6B-DB8B-41C2-A1A6-AC9880F14165}" type="presParOf" srcId="{CCE3A1C3-4C77-4B43-A781-73B335A6AE0D}" destId="{6FB44AB0-2FD1-4AC1-9D65-7F2C76F8BDDB}" srcOrd="5" destOrd="0" presId="urn:microsoft.com/office/officeart/2005/8/layout/vList2"/>
    <dgm:cxn modelId="{3C46B916-012A-4F0D-A693-1B6DE3AB4661}" type="presParOf" srcId="{CCE3A1C3-4C77-4B43-A781-73B335A6AE0D}" destId="{B984424B-90F4-4669-BA83-4282D5D109A2}" srcOrd="6" destOrd="0" presId="urn:microsoft.com/office/officeart/2005/8/layout/vList2"/>
    <dgm:cxn modelId="{8B186EB4-1891-4E60-BAC5-C8444454D154}" type="presParOf" srcId="{CCE3A1C3-4C77-4B43-A781-73B335A6AE0D}" destId="{8804B9B6-6117-418B-BBB3-68A4D9A530C9}" srcOrd="7" destOrd="0" presId="urn:microsoft.com/office/officeart/2005/8/layout/vList2"/>
    <dgm:cxn modelId="{2E2D5B47-7F07-4340-A439-7001C48C2A28}" type="presParOf" srcId="{CCE3A1C3-4C77-4B43-A781-73B335A6AE0D}" destId="{1808AC6E-CFA2-453E-9A62-36F4DDB3F07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B33CC-4EF0-4852-8208-219B1EB1C34F}">
      <dsp:nvSpPr>
        <dsp:cNvPr id="0" name=""/>
        <dsp:cNvSpPr/>
      </dsp:nvSpPr>
      <dsp:spPr>
        <a:xfrm>
          <a:off x="0" y="851733"/>
          <a:ext cx="8128000" cy="5615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INTRODUCTION</a:t>
          </a:r>
        </a:p>
      </dsp:txBody>
      <dsp:txXfrm>
        <a:off x="27415" y="879148"/>
        <a:ext cx="8073170" cy="506769"/>
      </dsp:txXfrm>
    </dsp:sp>
    <dsp:sp modelId="{A17E0DF1-6C09-47CB-A4D9-4547F27FF904}">
      <dsp:nvSpPr>
        <dsp:cNvPr id="0" name=""/>
        <dsp:cNvSpPr/>
      </dsp:nvSpPr>
      <dsp:spPr>
        <a:xfrm>
          <a:off x="0" y="1482453"/>
          <a:ext cx="8128000" cy="561599"/>
        </a:xfrm>
        <a:prstGeom prst="roundRect">
          <a:avLst/>
        </a:prstGeom>
        <a:solidFill>
          <a:schemeClr val="accent3">
            <a:hueOff val="197956"/>
            <a:satOff val="7415"/>
            <a:lumOff val="5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PSYCHOLOGICAL THEORIES OF BRAIN</a:t>
          </a:r>
        </a:p>
      </dsp:txBody>
      <dsp:txXfrm>
        <a:off x="27415" y="1509868"/>
        <a:ext cx="8073170" cy="506769"/>
      </dsp:txXfrm>
    </dsp:sp>
    <dsp:sp modelId="{3210EB6D-3656-4DBA-A7F6-2C5A34FBB9A8}">
      <dsp:nvSpPr>
        <dsp:cNvPr id="0" name=""/>
        <dsp:cNvSpPr/>
      </dsp:nvSpPr>
      <dsp:spPr>
        <a:xfrm>
          <a:off x="0" y="2113173"/>
          <a:ext cx="8128000" cy="561599"/>
        </a:xfrm>
        <a:prstGeom prst="roundRect">
          <a:avLst/>
        </a:prstGeom>
        <a:solidFill>
          <a:schemeClr val="accent3">
            <a:hueOff val="395912"/>
            <a:satOff val="14831"/>
            <a:lumOff val="10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b="0" i="0" kern="1200" dirty="0"/>
            <a:t>ERIKSON’S </a:t>
          </a:r>
          <a:r>
            <a:rPr lang="en-US" sz="2400" kern="1200" dirty="0"/>
            <a:t>THEORIES OF PSYCHOLOGICAL </a:t>
          </a:r>
          <a:r>
            <a:rPr lang="en-GB" sz="2400" b="0" i="0" kern="1200" dirty="0"/>
            <a:t>DEVELOPMENT</a:t>
          </a:r>
          <a:endParaRPr lang="en-US" sz="2400" kern="1200" dirty="0"/>
        </a:p>
      </dsp:txBody>
      <dsp:txXfrm>
        <a:off x="27415" y="2140588"/>
        <a:ext cx="8073170" cy="506769"/>
      </dsp:txXfrm>
    </dsp:sp>
    <dsp:sp modelId="{B984424B-90F4-4669-BA83-4282D5D109A2}">
      <dsp:nvSpPr>
        <dsp:cNvPr id="0" name=""/>
        <dsp:cNvSpPr/>
      </dsp:nvSpPr>
      <dsp:spPr>
        <a:xfrm>
          <a:off x="0" y="2743893"/>
          <a:ext cx="8128000" cy="561599"/>
        </a:xfrm>
        <a:prstGeom prst="roundRect">
          <a:avLst/>
        </a:prstGeom>
        <a:solidFill>
          <a:schemeClr val="accent3">
            <a:hueOff val="593867"/>
            <a:satOff val="22246"/>
            <a:lumOff val="16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b="0" i="0" kern="1200" dirty="0"/>
            <a:t>FREUD’S </a:t>
          </a:r>
          <a:r>
            <a:rPr lang="en-US" sz="2400" kern="1200" dirty="0"/>
            <a:t>THEORIES OF PSYCHOLOGICAL </a:t>
          </a:r>
          <a:r>
            <a:rPr lang="en-GB" sz="2400" b="0" i="0" kern="1200" dirty="0"/>
            <a:t>DEVELOPMENT</a:t>
          </a:r>
          <a:endParaRPr lang="en-US" sz="2400" kern="1200" dirty="0"/>
        </a:p>
      </dsp:txBody>
      <dsp:txXfrm>
        <a:off x="27415" y="2771308"/>
        <a:ext cx="8073170" cy="506769"/>
      </dsp:txXfrm>
    </dsp:sp>
    <dsp:sp modelId="{1808AC6E-CFA2-453E-9A62-36F4DDB3F070}">
      <dsp:nvSpPr>
        <dsp:cNvPr id="0" name=""/>
        <dsp:cNvSpPr/>
      </dsp:nvSpPr>
      <dsp:spPr>
        <a:xfrm>
          <a:off x="0" y="3374613"/>
          <a:ext cx="8128000" cy="561599"/>
        </a:xfrm>
        <a:prstGeom prst="roundRect">
          <a:avLst/>
        </a:prstGeom>
        <a:solidFill>
          <a:schemeClr val="accent3">
            <a:hueOff val="791823"/>
            <a:satOff val="29662"/>
            <a:lumOff val="216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PRACTICAL ACTIVITY IDEAS</a:t>
          </a:r>
        </a:p>
      </dsp:txBody>
      <dsp:txXfrm>
        <a:off x="27415" y="3402028"/>
        <a:ext cx="8073170" cy="506769"/>
      </dsp:txXfrm>
    </dsp:sp>
    <dsp:sp modelId="{DF465DE2-6E14-4AD9-BA8A-8BEBF6925A2E}">
      <dsp:nvSpPr>
        <dsp:cNvPr id="0" name=""/>
        <dsp:cNvSpPr/>
      </dsp:nvSpPr>
      <dsp:spPr>
        <a:xfrm>
          <a:off x="0" y="4005333"/>
          <a:ext cx="8128000" cy="561599"/>
        </a:xfrm>
        <a:prstGeom prst="roundRect">
          <a:avLst/>
        </a:prstGeom>
        <a:solidFill>
          <a:schemeClr val="accent3">
            <a:hueOff val="989779"/>
            <a:satOff val="37077"/>
            <a:lumOff val="27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REFERENCES</a:t>
          </a:r>
        </a:p>
      </dsp:txBody>
      <dsp:txXfrm>
        <a:off x="27415" y="4032748"/>
        <a:ext cx="8073170"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3556F-DBF5-4366-BA78-475163FD6079}">
      <dsp:nvSpPr>
        <dsp:cNvPr id="0" name=""/>
        <dsp:cNvSpPr/>
      </dsp:nvSpPr>
      <dsp:spPr>
        <a:xfrm>
          <a:off x="5411299" y="1970832"/>
          <a:ext cx="2223228" cy="2103117"/>
        </a:xfrm>
        <a:prstGeom prst="gear9">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1" kern="1200" dirty="0">
              <a:solidFill>
                <a:schemeClr val="accent5"/>
              </a:solidFill>
            </a:rPr>
            <a:t>Brain Functions</a:t>
          </a:r>
        </a:p>
      </dsp:txBody>
      <dsp:txXfrm>
        <a:off x="5849290" y="2463477"/>
        <a:ext cx="1347246" cy="1081046"/>
      </dsp:txXfrm>
    </dsp:sp>
    <dsp:sp modelId="{94DE5FA4-C877-4187-90AA-690D85F5FFA4}">
      <dsp:nvSpPr>
        <dsp:cNvPr id="0" name=""/>
        <dsp:cNvSpPr/>
      </dsp:nvSpPr>
      <dsp:spPr>
        <a:xfrm>
          <a:off x="4710488" y="3441109"/>
          <a:ext cx="1744540" cy="146126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400050">
            <a:lnSpc>
              <a:spcPct val="90000"/>
            </a:lnSpc>
            <a:spcBef>
              <a:spcPct val="0"/>
            </a:spcBef>
            <a:spcAft>
              <a:spcPct val="15000"/>
            </a:spcAft>
            <a:buChar char="••"/>
          </a:pPr>
          <a:r>
            <a:rPr lang="en-US" sz="900" kern="1200" dirty="0">
              <a:solidFill>
                <a:schemeClr val="accent5">
                  <a:lumMod val="60000"/>
                  <a:lumOff val="40000"/>
                </a:schemeClr>
              </a:solidFill>
            </a:rPr>
            <a:t>Different areas of brain handle different functions</a:t>
          </a:r>
        </a:p>
        <a:p>
          <a:pPr marL="57150" lvl="1" indent="-57150" algn="l" defTabSz="400050">
            <a:lnSpc>
              <a:spcPct val="90000"/>
            </a:lnSpc>
            <a:spcBef>
              <a:spcPct val="0"/>
            </a:spcBef>
            <a:spcAft>
              <a:spcPct val="15000"/>
            </a:spcAft>
            <a:buChar char="••"/>
          </a:pPr>
          <a:r>
            <a:rPr lang="en-US" sz="900" kern="1200" dirty="0">
              <a:solidFill>
                <a:schemeClr val="accent5">
                  <a:lumMod val="60000"/>
                  <a:lumOff val="40000"/>
                </a:schemeClr>
              </a:solidFill>
            </a:rPr>
            <a:t>Brain areas for basic functions exist at birth</a:t>
          </a:r>
        </a:p>
        <a:p>
          <a:pPr marL="57150" lvl="1" indent="-57150" algn="l" defTabSz="400050">
            <a:lnSpc>
              <a:spcPct val="90000"/>
            </a:lnSpc>
            <a:spcBef>
              <a:spcPct val="0"/>
            </a:spcBef>
            <a:spcAft>
              <a:spcPct val="15000"/>
            </a:spcAft>
            <a:buChar char="••"/>
          </a:pPr>
          <a:r>
            <a:rPr lang="en-US" sz="900" kern="1200" dirty="0">
              <a:solidFill>
                <a:schemeClr val="accent5">
                  <a:lumMod val="60000"/>
                  <a:lumOff val="40000"/>
                </a:schemeClr>
              </a:solidFill>
            </a:rPr>
            <a:t>Higher brain functions become possible as brain grows</a:t>
          </a:r>
        </a:p>
        <a:p>
          <a:pPr marL="57150" lvl="1" indent="-57150" algn="l" defTabSz="400050">
            <a:lnSpc>
              <a:spcPct val="90000"/>
            </a:lnSpc>
            <a:spcBef>
              <a:spcPct val="0"/>
            </a:spcBef>
            <a:spcAft>
              <a:spcPct val="15000"/>
            </a:spcAft>
            <a:buChar char="••"/>
          </a:pPr>
          <a:r>
            <a:rPr lang="en-US" sz="900" kern="1200" dirty="0">
              <a:solidFill>
                <a:schemeClr val="accent5">
                  <a:lumMod val="60000"/>
                  <a:lumOff val="40000"/>
                </a:schemeClr>
              </a:solidFill>
            </a:rPr>
            <a:t>Different areas are Frontal Lobe, Temporal Lobe, Parietal Lobe, Occipital Lobe, Cerebellum</a:t>
          </a:r>
        </a:p>
      </dsp:txBody>
      <dsp:txXfrm>
        <a:off x="4753287" y="3483908"/>
        <a:ext cx="1658942" cy="1375664"/>
      </dsp:txXfrm>
    </dsp:sp>
    <dsp:sp modelId="{C4EF2DFB-15AE-4B92-A1E2-2345D5D5F9A2}">
      <dsp:nvSpPr>
        <dsp:cNvPr id="0" name=""/>
        <dsp:cNvSpPr/>
      </dsp:nvSpPr>
      <dsp:spPr>
        <a:xfrm>
          <a:off x="3073691" y="1462029"/>
          <a:ext cx="2006138" cy="2006138"/>
        </a:xfrm>
        <a:prstGeom prst="gear6">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1" kern="1200" dirty="0">
              <a:solidFill>
                <a:schemeClr val="accent5"/>
              </a:solidFill>
            </a:rPr>
            <a:t>Fast Growth</a:t>
          </a:r>
        </a:p>
      </dsp:txBody>
      <dsp:txXfrm>
        <a:off x="3578742" y="1970133"/>
        <a:ext cx="996036" cy="989930"/>
      </dsp:txXfrm>
    </dsp:sp>
    <dsp:sp modelId="{67E64543-7C52-48BD-B60D-A6412755719D}">
      <dsp:nvSpPr>
        <dsp:cNvPr id="0" name=""/>
        <dsp:cNvSpPr/>
      </dsp:nvSpPr>
      <dsp:spPr>
        <a:xfrm>
          <a:off x="2352359" y="2831767"/>
          <a:ext cx="1755371" cy="105322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1243473"/>
              <a:satOff val="-19809"/>
              <a:lumOff val="-15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66725">
            <a:lnSpc>
              <a:spcPct val="90000"/>
            </a:lnSpc>
            <a:spcBef>
              <a:spcPct val="0"/>
            </a:spcBef>
            <a:spcAft>
              <a:spcPct val="15000"/>
            </a:spcAft>
            <a:buChar char="••"/>
          </a:pPr>
          <a:r>
            <a:rPr lang="en-US" sz="1050" kern="1200" dirty="0">
              <a:solidFill>
                <a:schemeClr val="accent5">
                  <a:lumMod val="60000"/>
                  <a:lumOff val="40000"/>
                </a:schemeClr>
              </a:solidFill>
            </a:rPr>
            <a:t>At birth brain has already grown up to 25% of adult size</a:t>
          </a:r>
        </a:p>
        <a:p>
          <a:pPr marL="57150" lvl="1" indent="-57150" algn="l" defTabSz="466725">
            <a:lnSpc>
              <a:spcPct val="90000"/>
            </a:lnSpc>
            <a:spcBef>
              <a:spcPct val="0"/>
            </a:spcBef>
            <a:spcAft>
              <a:spcPct val="15000"/>
            </a:spcAft>
            <a:buChar char="••"/>
          </a:pPr>
          <a:r>
            <a:rPr lang="en-US" sz="1050" kern="1200" dirty="0">
              <a:solidFill>
                <a:schemeClr val="accent5">
                  <a:lumMod val="60000"/>
                  <a:lumOff val="40000"/>
                </a:schemeClr>
              </a:solidFill>
            </a:rPr>
            <a:t>At age 3 brain has reached 80% of adult size</a:t>
          </a:r>
        </a:p>
      </dsp:txBody>
      <dsp:txXfrm>
        <a:off x="2383207" y="2862615"/>
        <a:ext cx="1693675" cy="991526"/>
      </dsp:txXfrm>
    </dsp:sp>
    <dsp:sp modelId="{FE9164CC-D5B5-4277-A899-3E71DF27EEA9}">
      <dsp:nvSpPr>
        <dsp:cNvPr id="0" name=""/>
        <dsp:cNvSpPr/>
      </dsp:nvSpPr>
      <dsp:spPr>
        <a:xfrm rot="20700000">
          <a:off x="4131448" y="137724"/>
          <a:ext cx="2097376" cy="1957688"/>
        </a:xfrm>
        <a:prstGeom prst="gear6">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l" defTabSz="666750">
            <a:lnSpc>
              <a:spcPct val="90000"/>
            </a:lnSpc>
            <a:spcBef>
              <a:spcPct val="0"/>
            </a:spcBef>
            <a:spcAft>
              <a:spcPct val="35000"/>
            </a:spcAft>
          </a:pPr>
          <a:r>
            <a:rPr lang="en-US" sz="1500" b="1" kern="1200" dirty="0">
              <a:solidFill>
                <a:schemeClr val="accent5"/>
              </a:solidFill>
            </a:rPr>
            <a:t>Connections</a:t>
          </a:r>
        </a:p>
      </dsp:txBody>
      <dsp:txXfrm rot="-20700000">
        <a:off x="4599749" y="558817"/>
        <a:ext cx="1160773" cy="1115502"/>
      </dsp:txXfrm>
    </dsp:sp>
    <dsp:sp modelId="{668FECC0-7201-4765-A40F-A15036D24DB0}">
      <dsp:nvSpPr>
        <dsp:cNvPr id="0" name=""/>
        <dsp:cNvSpPr/>
      </dsp:nvSpPr>
      <dsp:spPr>
        <a:xfrm>
          <a:off x="5761610" y="76087"/>
          <a:ext cx="1755371" cy="105322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2486947"/>
              <a:satOff val="-39618"/>
              <a:lumOff val="-319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444500">
            <a:lnSpc>
              <a:spcPct val="90000"/>
            </a:lnSpc>
            <a:spcBef>
              <a:spcPct val="0"/>
            </a:spcBef>
            <a:spcAft>
              <a:spcPct val="15000"/>
            </a:spcAft>
            <a:buChar char="••"/>
          </a:pPr>
          <a:r>
            <a:rPr lang="en-US" sz="1000" kern="1200" dirty="0">
              <a:solidFill>
                <a:schemeClr val="accent5">
                  <a:lumMod val="60000"/>
                  <a:lumOff val="40000"/>
                </a:schemeClr>
              </a:solidFill>
            </a:rPr>
            <a:t>New experiences creates connections</a:t>
          </a:r>
        </a:p>
        <a:p>
          <a:pPr marL="57150" lvl="1" indent="-57150" algn="l" defTabSz="444500">
            <a:lnSpc>
              <a:spcPct val="90000"/>
            </a:lnSpc>
            <a:spcBef>
              <a:spcPct val="0"/>
            </a:spcBef>
            <a:spcAft>
              <a:spcPct val="15000"/>
            </a:spcAft>
            <a:buChar char="••"/>
          </a:pPr>
          <a:r>
            <a:rPr lang="en-US" sz="1000" kern="1200" dirty="0">
              <a:solidFill>
                <a:schemeClr val="accent5">
                  <a:lumMod val="60000"/>
                  <a:lumOff val="40000"/>
                </a:schemeClr>
              </a:solidFill>
            </a:rPr>
            <a:t>Repetition strengthen connections</a:t>
          </a:r>
        </a:p>
        <a:p>
          <a:pPr marL="57150" lvl="1" indent="-57150" algn="l" defTabSz="444500">
            <a:lnSpc>
              <a:spcPct val="90000"/>
            </a:lnSpc>
            <a:spcBef>
              <a:spcPct val="0"/>
            </a:spcBef>
            <a:spcAft>
              <a:spcPct val="15000"/>
            </a:spcAft>
            <a:buChar char="••"/>
          </a:pPr>
          <a:r>
            <a:rPr lang="en-US" sz="1000" kern="1200" dirty="0">
              <a:solidFill>
                <a:schemeClr val="accent5">
                  <a:lumMod val="60000"/>
                  <a:lumOff val="40000"/>
                </a:schemeClr>
              </a:solidFill>
            </a:rPr>
            <a:t>Unused connections disappear (forgetting)</a:t>
          </a:r>
        </a:p>
        <a:p>
          <a:pPr marL="57150" lvl="1" indent="-57150" algn="l" defTabSz="444500">
            <a:lnSpc>
              <a:spcPct val="90000"/>
            </a:lnSpc>
            <a:spcBef>
              <a:spcPct val="0"/>
            </a:spcBef>
            <a:spcAft>
              <a:spcPct val="15000"/>
            </a:spcAft>
            <a:buChar char="••"/>
          </a:pPr>
          <a:endParaRPr lang="en-US" sz="1000" kern="1200" dirty="0"/>
        </a:p>
      </dsp:txBody>
      <dsp:txXfrm>
        <a:off x="5792458" y="106935"/>
        <a:ext cx="1693675" cy="991526"/>
      </dsp:txXfrm>
    </dsp:sp>
    <dsp:sp modelId="{E0A0411B-3707-419E-A38F-45C3C971636B}">
      <dsp:nvSpPr>
        <dsp:cNvPr id="0" name=""/>
        <dsp:cNvSpPr/>
      </dsp:nvSpPr>
      <dsp:spPr>
        <a:xfrm>
          <a:off x="4530942" y="1558895"/>
          <a:ext cx="3530803" cy="3530803"/>
        </a:xfrm>
        <a:prstGeom prst="circularArrow">
          <a:avLst>
            <a:gd name="adj1" fmla="val 4687"/>
            <a:gd name="adj2" fmla="val 299029"/>
            <a:gd name="adj3" fmla="val 2532809"/>
            <a:gd name="adj4" fmla="val 15825879"/>
            <a:gd name="adj5" fmla="val 546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E75A74-94EE-4227-AF19-3BB4625552C5}">
      <dsp:nvSpPr>
        <dsp:cNvPr id="0" name=""/>
        <dsp:cNvSpPr/>
      </dsp:nvSpPr>
      <dsp:spPr>
        <a:xfrm>
          <a:off x="2718408" y="1062109"/>
          <a:ext cx="2565349" cy="2565349"/>
        </a:xfrm>
        <a:prstGeom prst="leftCircularArrow">
          <a:avLst>
            <a:gd name="adj1" fmla="val 6452"/>
            <a:gd name="adj2" fmla="val 429999"/>
            <a:gd name="adj3" fmla="val 10489124"/>
            <a:gd name="adj4" fmla="val 14837806"/>
            <a:gd name="adj5" fmla="val 7527"/>
          </a:avLst>
        </a:prstGeom>
        <a:solidFill>
          <a:srgbClr val="92D050"/>
        </a:solidFill>
        <a:ln>
          <a:noFill/>
        </a:ln>
        <a:effectLst/>
      </dsp:spPr>
      <dsp:style>
        <a:lnRef idx="0">
          <a:scrgbClr r="0" g="0" b="0"/>
        </a:lnRef>
        <a:fillRef idx="1">
          <a:scrgbClr r="0" g="0" b="0"/>
        </a:fillRef>
        <a:effectRef idx="0">
          <a:scrgbClr r="0" g="0" b="0"/>
        </a:effectRef>
        <a:fontRef idx="minor">
          <a:schemeClr val="lt1"/>
        </a:fontRef>
      </dsp:style>
    </dsp:sp>
    <dsp:sp modelId="{A5DE48EE-C29A-49B0-8CC4-8B21DCFF8CA3}">
      <dsp:nvSpPr>
        <dsp:cNvPr id="0" name=""/>
        <dsp:cNvSpPr/>
      </dsp:nvSpPr>
      <dsp:spPr>
        <a:xfrm>
          <a:off x="3742668" y="-308580"/>
          <a:ext cx="2765963" cy="2765963"/>
        </a:xfrm>
        <a:prstGeom prst="circularArrow">
          <a:avLst>
            <a:gd name="adj1" fmla="val 5984"/>
            <a:gd name="adj2" fmla="val 394124"/>
            <a:gd name="adj3" fmla="val 13313824"/>
            <a:gd name="adj4" fmla="val 10508221"/>
            <a:gd name="adj5" fmla="val 6981"/>
          </a:avLst>
        </a:prstGeom>
        <a:solidFill>
          <a:schemeClr val="accent6">
            <a:lumMod val="75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1DF7A-A5F5-49F4-9440-429F70DF6E34}">
      <dsp:nvSpPr>
        <dsp:cNvPr id="0" name=""/>
        <dsp:cNvSpPr/>
      </dsp:nvSpPr>
      <dsp:spPr>
        <a:xfrm rot="5400000">
          <a:off x="253314" y="2413579"/>
          <a:ext cx="755227" cy="1256681"/>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23DA4-361F-4411-B439-AA333BE3A56B}">
      <dsp:nvSpPr>
        <dsp:cNvPr id="0" name=""/>
        <dsp:cNvSpPr/>
      </dsp:nvSpPr>
      <dsp:spPr>
        <a:xfrm>
          <a:off x="127248" y="2789056"/>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Trust vs Mistrust</a:t>
          </a:r>
        </a:p>
      </dsp:txBody>
      <dsp:txXfrm>
        <a:off x="127248" y="2789056"/>
        <a:ext cx="1134538" cy="994489"/>
      </dsp:txXfrm>
    </dsp:sp>
    <dsp:sp modelId="{6CE9D027-3D17-4B05-8FCE-9F763C369B22}">
      <dsp:nvSpPr>
        <dsp:cNvPr id="0" name=""/>
        <dsp:cNvSpPr/>
      </dsp:nvSpPr>
      <dsp:spPr>
        <a:xfrm>
          <a:off x="1047723" y="2321060"/>
          <a:ext cx="214063" cy="214063"/>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EDC44-504B-4DE1-9F16-ACB515F5D01E}">
      <dsp:nvSpPr>
        <dsp:cNvPr id="0" name=""/>
        <dsp:cNvSpPr/>
      </dsp:nvSpPr>
      <dsp:spPr>
        <a:xfrm rot="5400000">
          <a:off x="1642211" y="2069895"/>
          <a:ext cx="755227" cy="1256681"/>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84AE03-04B5-48D5-839D-3A683044E174}">
      <dsp:nvSpPr>
        <dsp:cNvPr id="0" name=""/>
        <dsp:cNvSpPr/>
      </dsp:nvSpPr>
      <dsp:spPr>
        <a:xfrm>
          <a:off x="1516145" y="2445372"/>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Autonomy vs Shame and Doubt</a:t>
          </a:r>
        </a:p>
      </dsp:txBody>
      <dsp:txXfrm>
        <a:off x="1516145" y="2445372"/>
        <a:ext cx="1134538" cy="994489"/>
      </dsp:txXfrm>
    </dsp:sp>
    <dsp:sp modelId="{F14C3209-B37E-4E99-A20D-B14EA5A9E444}">
      <dsp:nvSpPr>
        <dsp:cNvPr id="0" name=""/>
        <dsp:cNvSpPr/>
      </dsp:nvSpPr>
      <dsp:spPr>
        <a:xfrm>
          <a:off x="2436620" y="1977376"/>
          <a:ext cx="214063" cy="214063"/>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69AE7A-ABD3-4241-AEBE-DA28B105B40C}">
      <dsp:nvSpPr>
        <dsp:cNvPr id="0" name=""/>
        <dsp:cNvSpPr/>
      </dsp:nvSpPr>
      <dsp:spPr>
        <a:xfrm rot="5400000">
          <a:off x="3031108" y="1726211"/>
          <a:ext cx="755227" cy="1256681"/>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4A936C-1E0A-4D14-8E03-725434EB5471}">
      <dsp:nvSpPr>
        <dsp:cNvPr id="0" name=""/>
        <dsp:cNvSpPr/>
      </dsp:nvSpPr>
      <dsp:spPr>
        <a:xfrm>
          <a:off x="2905042" y="2101688"/>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Initiative vs Guilt</a:t>
          </a:r>
        </a:p>
      </dsp:txBody>
      <dsp:txXfrm>
        <a:off x="2905042" y="2101688"/>
        <a:ext cx="1134538" cy="994489"/>
      </dsp:txXfrm>
    </dsp:sp>
    <dsp:sp modelId="{7EBB5708-F351-4BB0-98E2-4F4AE3FC35F3}">
      <dsp:nvSpPr>
        <dsp:cNvPr id="0" name=""/>
        <dsp:cNvSpPr/>
      </dsp:nvSpPr>
      <dsp:spPr>
        <a:xfrm>
          <a:off x="3825517" y="1633692"/>
          <a:ext cx="214063" cy="214063"/>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22BB8C-E2A9-479D-B799-1165D159CD27}">
      <dsp:nvSpPr>
        <dsp:cNvPr id="0" name=""/>
        <dsp:cNvSpPr/>
      </dsp:nvSpPr>
      <dsp:spPr>
        <a:xfrm rot="5400000">
          <a:off x="4420006" y="1382527"/>
          <a:ext cx="755227" cy="1256681"/>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0B7B6-5E29-423A-8E6C-73F2076E0E2C}">
      <dsp:nvSpPr>
        <dsp:cNvPr id="0" name=""/>
        <dsp:cNvSpPr/>
      </dsp:nvSpPr>
      <dsp:spPr>
        <a:xfrm>
          <a:off x="4293939" y="1758004"/>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Industry vs Inferiority</a:t>
          </a:r>
        </a:p>
      </dsp:txBody>
      <dsp:txXfrm>
        <a:off x="4293939" y="1758004"/>
        <a:ext cx="1134538" cy="994489"/>
      </dsp:txXfrm>
    </dsp:sp>
    <dsp:sp modelId="{5D87B780-0310-41A3-BEBF-22FD4E9B34E3}">
      <dsp:nvSpPr>
        <dsp:cNvPr id="0" name=""/>
        <dsp:cNvSpPr/>
      </dsp:nvSpPr>
      <dsp:spPr>
        <a:xfrm>
          <a:off x="5214414" y="1290008"/>
          <a:ext cx="214063" cy="214063"/>
        </a:xfrm>
        <a:prstGeom prst="triangle">
          <a:avLst>
            <a:gd name="adj" fmla="val 100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00F29-3DB5-4B03-9690-494B19795CB4}">
      <dsp:nvSpPr>
        <dsp:cNvPr id="0" name=""/>
        <dsp:cNvSpPr/>
      </dsp:nvSpPr>
      <dsp:spPr>
        <a:xfrm rot="5400000">
          <a:off x="5808903" y="1038843"/>
          <a:ext cx="755227" cy="1256681"/>
        </a:xfrm>
        <a:prstGeom prst="corner">
          <a:avLst>
            <a:gd name="adj1" fmla="val 16120"/>
            <a:gd name="adj2" fmla="val 161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B9D91-A696-4226-8E52-F57516586FBF}">
      <dsp:nvSpPr>
        <dsp:cNvPr id="0" name=""/>
        <dsp:cNvSpPr/>
      </dsp:nvSpPr>
      <dsp:spPr>
        <a:xfrm>
          <a:off x="5682837" y="1414320"/>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Identity vs Role Confusion</a:t>
          </a:r>
        </a:p>
      </dsp:txBody>
      <dsp:txXfrm>
        <a:off x="5682837" y="1414320"/>
        <a:ext cx="1134538" cy="994489"/>
      </dsp:txXfrm>
    </dsp:sp>
    <dsp:sp modelId="{8BC4A327-166D-4B37-8BF5-8E4E2CE1A43F}">
      <dsp:nvSpPr>
        <dsp:cNvPr id="0" name=""/>
        <dsp:cNvSpPr/>
      </dsp:nvSpPr>
      <dsp:spPr>
        <a:xfrm>
          <a:off x="6603311" y="946324"/>
          <a:ext cx="214063" cy="214063"/>
        </a:xfrm>
        <a:prstGeom prst="triangle">
          <a:avLst>
            <a:gd name="adj" fmla="val 10000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65E51C-0B72-49D9-8B6A-4D968CEDBF5B}">
      <dsp:nvSpPr>
        <dsp:cNvPr id="0" name=""/>
        <dsp:cNvSpPr/>
      </dsp:nvSpPr>
      <dsp:spPr>
        <a:xfrm rot="5400000">
          <a:off x="7197800" y="695159"/>
          <a:ext cx="755227" cy="1256681"/>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1760C2-6EFC-483F-A7CC-A3C018215CA9}">
      <dsp:nvSpPr>
        <dsp:cNvPr id="0" name=""/>
        <dsp:cNvSpPr/>
      </dsp:nvSpPr>
      <dsp:spPr>
        <a:xfrm>
          <a:off x="7071734" y="1070636"/>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Intimacy vs Isolation</a:t>
          </a:r>
        </a:p>
      </dsp:txBody>
      <dsp:txXfrm>
        <a:off x="7071734" y="1070636"/>
        <a:ext cx="1134538" cy="994489"/>
      </dsp:txXfrm>
    </dsp:sp>
    <dsp:sp modelId="{E426BC1A-72F6-4C9F-B671-4576D710C044}">
      <dsp:nvSpPr>
        <dsp:cNvPr id="0" name=""/>
        <dsp:cNvSpPr/>
      </dsp:nvSpPr>
      <dsp:spPr>
        <a:xfrm>
          <a:off x="7992209" y="602640"/>
          <a:ext cx="214063" cy="214063"/>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078CF-FBED-45F9-BDE0-74649D49162C}">
      <dsp:nvSpPr>
        <dsp:cNvPr id="0" name=""/>
        <dsp:cNvSpPr/>
      </dsp:nvSpPr>
      <dsp:spPr>
        <a:xfrm rot="5400000">
          <a:off x="8586697" y="351475"/>
          <a:ext cx="755227" cy="1256681"/>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CFE77F-30A4-4EE7-894D-2FAD3F04B7F2}">
      <dsp:nvSpPr>
        <dsp:cNvPr id="0" name=""/>
        <dsp:cNvSpPr/>
      </dsp:nvSpPr>
      <dsp:spPr>
        <a:xfrm>
          <a:off x="8460631" y="726952"/>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US" sz="1400" kern="1200" dirty="0">
              <a:solidFill>
                <a:schemeClr val="accent5">
                  <a:lumMod val="60000"/>
                  <a:lumOff val="40000"/>
                </a:schemeClr>
              </a:solidFill>
            </a:rPr>
            <a:t>Generativity</a:t>
          </a:r>
          <a:r>
            <a:rPr lang="en-US" sz="1600" kern="1200" dirty="0">
              <a:solidFill>
                <a:schemeClr val="accent5">
                  <a:lumMod val="60000"/>
                  <a:lumOff val="40000"/>
                </a:schemeClr>
              </a:solidFill>
            </a:rPr>
            <a:t> vs Stagnation</a:t>
          </a:r>
        </a:p>
      </dsp:txBody>
      <dsp:txXfrm>
        <a:off x="8460631" y="726952"/>
        <a:ext cx="1134538" cy="994489"/>
      </dsp:txXfrm>
    </dsp:sp>
    <dsp:sp modelId="{90FF1366-838B-4D36-8EFE-23B4A175F59B}">
      <dsp:nvSpPr>
        <dsp:cNvPr id="0" name=""/>
        <dsp:cNvSpPr/>
      </dsp:nvSpPr>
      <dsp:spPr>
        <a:xfrm>
          <a:off x="9381106" y="258956"/>
          <a:ext cx="214063" cy="214063"/>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9EC0B0-AEAA-40FB-88E2-5C2BF15418A5}">
      <dsp:nvSpPr>
        <dsp:cNvPr id="0" name=""/>
        <dsp:cNvSpPr/>
      </dsp:nvSpPr>
      <dsp:spPr>
        <a:xfrm rot="5400000">
          <a:off x="9975594" y="7791"/>
          <a:ext cx="755227" cy="1256681"/>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AEE054-6D85-45B5-93E6-EE208A780FD1}">
      <dsp:nvSpPr>
        <dsp:cNvPr id="0" name=""/>
        <dsp:cNvSpPr/>
      </dsp:nvSpPr>
      <dsp:spPr>
        <a:xfrm>
          <a:off x="9849528" y="383268"/>
          <a:ext cx="1134538" cy="99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solidFill>
                <a:schemeClr val="accent5">
                  <a:lumMod val="60000"/>
                  <a:lumOff val="40000"/>
                </a:schemeClr>
              </a:solidFill>
            </a:rPr>
            <a:t>Ego Integrity vs Despair</a:t>
          </a:r>
        </a:p>
      </dsp:txBody>
      <dsp:txXfrm>
        <a:off x="9849528" y="383268"/>
        <a:ext cx="1134538" cy="994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10/20/2021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10/20/2021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implypsychology.org/self-esteem.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simplypsychology.org/social-roles.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90% of Brain Growth Happens Before Kindergarten</a:t>
            </a:r>
          </a:p>
          <a:p>
            <a:r>
              <a:rPr lang="en-US" sz="1200" b="0" i="0" kern="1200" dirty="0">
                <a:solidFill>
                  <a:schemeClr val="tx1"/>
                </a:solidFill>
                <a:effectLst/>
                <a:latin typeface="+mn-lt"/>
                <a:ea typeface="+mn-ea"/>
                <a:cs typeface="+mn-cs"/>
              </a:rPr>
              <a:t>At birth, the average baby’s brain is about a quarter of the size of the average adult brain. Incredibly, it doubles in size in the first year. It keeps growing to about 80% of adult size by age 3 and 90% – nearly full grown – by age 5. A newborn baby has all of the brain cells (neurons) they’ll have for the rest of their life, but it’s the connections between these cells that really make the brain work. The early childhood years are crucial for making these connections. At least one million new neural connections (synapses) are made every second, more than at any other time in life.</a:t>
            </a:r>
          </a:p>
          <a:p>
            <a:r>
              <a:rPr lang="en-US" sz="1200" b="0" i="0" kern="1200" dirty="0">
                <a:solidFill>
                  <a:schemeClr val="tx1"/>
                </a:solidFill>
                <a:effectLst/>
                <a:latin typeface="+mn-lt"/>
                <a:ea typeface="+mn-ea"/>
                <a:cs typeface="+mn-cs"/>
              </a:rPr>
              <a:t>The early years are the best opportunity for a child’s brain to develop the connections they need to be healthy, capable, successful adults. The connections needed for many important, higher-level abilities like motivation, self-regulation, problem solving and communication are formed in these early years – or not formed. It’s much harder for these essential brain connections to be formed later in life.</a:t>
            </a:r>
            <a:endParaRPr lang="en-US" b="1" dirty="0"/>
          </a:p>
          <a:p>
            <a:r>
              <a:rPr lang="en-US" b="1" dirty="0"/>
              <a:t>Brain Development</a:t>
            </a:r>
          </a:p>
          <a:p>
            <a:r>
              <a:rPr lang="en-US" sz="1200" b="0" i="0" kern="1200" dirty="0">
                <a:solidFill>
                  <a:schemeClr val="tx1"/>
                </a:solidFill>
                <a:effectLst/>
                <a:latin typeface="+mn-lt"/>
                <a:ea typeface="+mn-ea"/>
                <a:cs typeface="+mn-cs"/>
              </a:rPr>
              <a:t>From birth to age 5, a child’s brain develops more than at any other time in life. And early brain development has a lasting impact on a child’s ability to learn and succeed in school and life. The quality of a child’s experiences in the first few years of life – positive or negative – helps shape how their brain develops.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How Brain Connections Are Built</a:t>
            </a:r>
          </a:p>
          <a:p>
            <a:r>
              <a:rPr lang="en-US" sz="1200" b="0" i="0" kern="1200" dirty="0">
                <a:solidFill>
                  <a:schemeClr val="tx1"/>
                </a:solidFill>
                <a:effectLst/>
                <a:latin typeface="+mn-lt"/>
                <a:ea typeface="+mn-ea"/>
                <a:cs typeface="+mn-cs"/>
              </a:rPr>
              <a:t>Starting from birth, children develop brain connections through their everyday experiences. They’re built through positive interactions with their parents and caregivers and by using their senses to interact with the world. A young child’s daily experiences determine which brain connections develop and which will last for a lifetime. The amount and quality of care, stimulation and interaction they receive in their early years makes all the difference.</a:t>
            </a:r>
          </a:p>
          <a:p>
            <a:r>
              <a:rPr lang="en-US" sz="1200" b="1" i="0" kern="1200" dirty="0">
                <a:solidFill>
                  <a:schemeClr val="tx1"/>
                </a:solidFill>
                <a:effectLst/>
                <a:latin typeface="+mn-lt"/>
                <a:ea typeface="+mn-ea"/>
                <a:cs typeface="+mn-cs"/>
              </a:rPr>
              <a:t>Caring, Responsive Relationships</a:t>
            </a:r>
          </a:p>
          <a:p>
            <a:r>
              <a:rPr lang="en-US" sz="1200" b="0" i="0" kern="1200" dirty="0">
                <a:solidFill>
                  <a:schemeClr val="tx1"/>
                </a:solidFill>
                <a:effectLst/>
                <a:latin typeface="+mn-lt"/>
                <a:ea typeface="+mn-ea"/>
                <a:cs typeface="+mn-cs"/>
              </a:rPr>
              <a:t>A child’s relationships with the adults in their life are the most important influences on their brain development. Loving relationships with responsive, dependable adults are essential to a child’s healthy development. These relationships begin at home, with parents and family, but also include child care providers, teachers and other members of the community. From birth, young children serve up invitations to engage with their parents and other adult caregivers. Babies do it by cooing and smiling and crying. Toddlers communicate their needs and interests more directly. Each of these little invitations is an opportunity for the caregiver to be responsive to the child’s needs. This “serve and return” process is fundamental to the wiring of the brain. Parents and caregivers who give attention, respond and interact with their child are literally building the child’s brain.</a:t>
            </a:r>
          </a:p>
          <a:p>
            <a:r>
              <a:rPr lang="en-US" sz="1200" b="1" i="0" kern="1200" dirty="0">
                <a:solidFill>
                  <a:schemeClr val="tx1"/>
                </a:solidFill>
                <a:effectLst/>
                <a:latin typeface="+mn-lt"/>
                <a:ea typeface="+mn-ea"/>
                <a:cs typeface="+mn-cs"/>
              </a:rPr>
              <a:t>Adverse Childhood Experiences</a:t>
            </a:r>
          </a:p>
          <a:p>
            <a:r>
              <a:rPr lang="en-US" sz="1200" b="0" i="0" kern="1200" dirty="0">
                <a:solidFill>
                  <a:schemeClr val="tx1"/>
                </a:solidFill>
                <a:effectLst/>
                <a:latin typeface="+mn-lt"/>
                <a:ea typeface="+mn-ea"/>
                <a:cs typeface="+mn-cs"/>
              </a:rPr>
              <a:t>Children who experience more positive interactions in their early years go on to be healthier and more successful in school and in life. Unfortunately, the opposite is true as well. Poverty, exposure to family violence and lack of access to quality early learning experiences can negatively impact a child’s early brain development, and subsequently, their long-term success.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7FB667E1-E601-4AAF-B95C-B25720D70A60}" type="slidenum">
              <a:rPr lang="en-GB" smtClean="0"/>
              <a:t>4</a:t>
            </a:fld>
            <a:endParaRPr lang="en-GB"/>
          </a:p>
        </p:txBody>
      </p:sp>
    </p:spTree>
    <p:extLst>
      <p:ext uri="{BB962C8B-B14F-4D97-AF65-F5344CB8AC3E}">
        <p14:creationId xmlns:p14="http://schemas.microsoft.com/office/powerpoint/2010/main" val="1289586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FB667E1-E601-4AAF-B95C-B25720D70A60}" type="slidenum">
              <a:rPr lang="en-GB" smtClean="0"/>
              <a:t>7</a:t>
            </a:fld>
            <a:endParaRPr lang="en-GB"/>
          </a:p>
        </p:txBody>
      </p:sp>
    </p:spTree>
    <p:extLst>
      <p:ext uri="{BB962C8B-B14F-4D97-AF65-F5344CB8AC3E}">
        <p14:creationId xmlns:p14="http://schemas.microsoft.com/office/powerpoint/2010/main" val="421197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Erikson maintained that personality develops in a predetermined order through eight stages of psychosocial development, from infancy to adulthood. During each stage, the person experiences a psychosocial crisis which could have a positive or negative outcome for personality development.</a:t>
            </a:r>
          </a:p>
          <a:p>
            <a:r>
              <a:rPr lang="en-US" sz="1200" b="0" i="0" kern="1200" dirty="0">
                <a:solidFill>
                  <a:schemeClr val="tx1"/>
                </a:solidFill>
                <a:effectLst/>
                <a:latin typeface="+mn-lt"/>
                <a:ea typeface="+mn-ea"/>
                <a:cs typeface="+mn-cs"/>
              </a:rPr>
              <a:t>For Erikson (1958, 1963), these crises are of a psychosocial nature because they involve psychological needs of the individual (i.e., psycho) conflicting with the needs of society (i.e., social).</a:t>
            </a:r>
          </a:p>
        </p:txBody>
      </p:sp>
      <p:sp>
        <p:nvSpPr>
          <p:cNvPr id="4" name="Slide Number Placeholder 3"/>
          <p:cNvSpPr>
            <a:spLocks noGrp="1"/>
          </p:cNvSpPr>
          <p:nvPr>
            <p:ph type="sldNum" sz="quarter" idx="10"/>
          </p:nvPr>
        </p:nvSpPr>
        <p:spPr/>
        <p:txBody>
          <a:bodyPr/>
          <a:lstStyle/>
          <a:p>
            <a:fld id="{7FB667E1-E601-4AAF-B95C-B25720D70A60}" type="slidenum">
              <a:rPr lang="en-GB" smtClean="0"/>
              <a:t>9</a:t>
            </a:fld>
            <a:endParaRPr lang="en-GB"/>
          </a:p>
        </p:txBody>
      </p:sp>
    </p:spTree>
    <p:extLst>
      <p:ext uri="{BB962C8B-B14F-4D97-AF65-F5344CB8AC3E}">
        <p14:creationId xmlns:p14="http://schemas.microsoft.com/office/powerpoint/2010/main" val="4240074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Trust vs. mistrust is the first stage in Erik Erikson's theory of psychosocial development. This stage begins at birth continues to approximately 18 months of age. During this stage, the infant is uncertain about the world in which they live, and looks towards their primary caregiver for stability and consistency of care.</a:t>
            </a:r>
            <a:r>
              <a:rPr lang="en-GB" sz="1200" b="1"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If the care the infant receives is consistent, predictable and reliable, they will develop a sense of trust which will carry with them to other relationships, and they will be able to feel secure even when threatened.</a:t>
            </a:r>
          </a:p>
          <a:p>
            <a:r>
              <a:rPr lang="en-US" sz="1200" b="0" i="0" kern="1200" dirty="0">
                <a:solidFill>
                  <a:schemeClr val="tx1"/>
                </a:solidFill>
                <a:effectLst/>
                <a:latin typeface="+mn-lt"/>
                <a:ea typeface="+mn-ea"/>
                <a:cs typeface="+mn-cs"/>
              </a:rPr>
              <a:t>If these needs are not consistently met, mistrust, suspicion, and anxiety may develop.</a:t>
            </a:r>
          </a:p>
          <a:p>
            <a:r>
              <a:rPr lang="en-US" sz="1200" b="0" i="0" kern="1200" dirty="0">
                <a:solidFill>
                  <a:schemeClr val="tx1"/>
                </a:solidFill>
                <a:effectLst/>
                <a:latin typeface="+mn-lt"/>
                <a:ea typeface="+mn-ea"/>
                <a:cs typeface="+mn-cs"/>
              </a:rPr>
              <a:t>Autonomy versus shame and doubt is the second stage of Erik Erikson's stages of psychosocial development. This stage occurs between the ages of 18 months to approximately 3 years. According to Erikson, children at this stage are focused on developing a sense of personal control over physical skills and a sense of independence. Success in this stage will lead to the virtue of </a:t>
            </a:r>
            <a:r>
              <a:rPr lang="en-US" sz="1200" b="1" i="0" kern="1200" dirty="0">
                <a:solidFill>
                  <a:schemeClr val="tx1"/>
                </a:solidFill>
                <a:effectLst/>
                <a:latin typeface="+mn-lt"/>
                <a:ea typeface="+mn-ea"/>
                <a:cs typeface="+mn-cs"/>
              </a:rPr>
              <a:t>will</a:t>
            </a:r>
            <a:r>
              <a:rPr lang="en-US" sz="1200" b="0" i="0" kern="1200" dirty="0">
                <a:solidFill>
                  <a:schemeClr val="tx1"/>
                </a:solidFill>
                <a:effectLst/>
                <a:latin typeface="+mn-lt"/>
                <a:ea typeface="+mn-ea"/>
                <a:cs typeface="+mn-cs"/>
              </a:rPr>
              <a:t>. If children in this stage are encouraged and supported in their increased independence, they become more confident and secure in their own ability to survive in the world. If children are criticized, overly controlled, or not given the opportunity to assert themselves, they begin to feel inadequate in their ability to survive, and may then become overly dependent upon others, </a:t>
            </a:r>
            <a:r>
              <a:rPr lang="en-US" sz="1200" b="0" i="0" u="none" strike="noStrike" kern="1200" dirty="0">
                <a:solidFill>
                  <a:schemeClr val="tx1"/>
                </a:solidFill>
                <a:effectLst/>
                <a:latin typeface="+mn-lt"/>
                <a:ea typeface="+mn-ea"/>
                <a:cs typeface="+mn-cs"/>
                <a:hlinkClick r:id="rId3"/>
              </a:rPr>
              <a:t>lack self-esteem</a:t>
            </a:r>
            <a:r>
              <a:rPr lang="en-US" sz="1200" b="0" i="0" kern="1200" dirty="0">
                <a:solidFill>
                  <a:schemeClr val="tx1"/>
                </a:solidFill>
                <a:effectLst/>
                <a:latin typeface="+mn-lt"/>
                <a:ea typeface="+mn-ea"/>
                <a:cs typeface="+mn-cs"/>
              </a:rPr>
              <a:t>, and feel a sense of shame or doubt in their abilities.</a:t>
            </a:r>
          </a:p>
          <a:p>
            <a:r>
              <a:rPr lang="en-US" sz="1200" b="0" i="0" kern="1200" dirty="0">
                <a:solidFill>
                  <a:schemeClr val="tx1"/>
                </a:solidFill>
                <a:effectLst/>
                <a:latin typeface="+mn-lt"/>
                <a:ea typeface="+mn-ea"/>
                <a:cs typeface="+mn-cs"/>
              </a:rPr>
              <a:t>Initiative versus guilt is the third stage of Erik Erikson's theory of psychosocial development. During the initiative versus guilt stage, children assert themselves more frequently through directing play and other social interaction. Children begin to plan activities, make up games, and initiate activities with others. If given this opportunity, children develop a sense of initiative and feel secure in their ability to lead others and make decisions. Conversely, if this tendency is squelched, either through criticism or control, children develop a sense of guilt. The child will often overstep the mark in his forcefulness, and the danger is that the parents will tend to punish the child and restrict his initiatives too much.</a:t>
            </a:r>
          </a:p>
          <a:p>
            <a:r>
              <a:rPr lang="en-US" sz="1200" b="0" i="0" kern="1200" dirty="0">
                <a:solidFill>
                  <a:schemeClr val="tx1"/>
                </a:solidFill>
                <a:effectLst/>
                <a:latin typeface="+mn-lt"/>
                <a:ea typeface="+mn-ea"/>
                <a:cs typeface="+mn-cs"/>
              </a:rPr>
              <a:t>Erikson's fourth psychosocial crisis, involving industry (competence) vs. Inferiority occurs during childhood between the ages of five and twelve. It is at this stage that the child’s peer group will gain greater significance and will become a major source of the child’s self-esteem. If children are encouraged and reinforced for their initiative, they begin to feel industrious (competent) and feel confident in their ability to achieve goals. If this initiative is not encouraged, if it is restricted by parents or teacher, then the child begins to feel </a:t>
            </a:r>
            <a:r>
              <a:rPr lang="en-US" sz="1200" b="0" i="0" kern="1200" dirty="0" err="1">
                <a:solidFill>
                  <a:schemeClr val="tx1"/>
                </a:solidFill>
                <a:effectLst/>
                <a:latin typeface="+mn-lt"/>
                <a:ea typeface="+mn-ea"/>
                <a:cs typeface="+mn-cs"/>
              </a:rPr>
              <a:t>inferiour</a:t>
            </a:r>
            <a:r>
              <a:rPr lang="en-US" sz="1200" b="0" i="0" kern="1200" dirty="0">
                <a:solidFill>
                  <a:schemeClr val="tx1"/>
                </a:solidFill>
                <a:effectLst/>
                <a:latin typeface="+mn-lt"/>
                <a:ea typeface="+mn-ea"/>
                <a:cs typeface="+mn-cs"/>
              </a:rPr>
              <a:t>, doubting his own abilities and therefore may not reach his or her potential.</a:t>
            </a:r>
          </a:p>
          <a:p>
            <a:r>
              <a:rPr lang="en-US" sz="1200" b="0" i="0" kern="1200" dirty="0">
                <a:solidFill>
                  <a:schemeClr val="tx1"/>
                </a:solidFill>
                <a:effectLst/>
                <a:latin typeface="+mn-lt"/>
                <a:ea typeface="+mn-ea"/>
                <a:cs typeface="+mn-cs"/>
              </a:rPr>
              <a:t>If the child cannot develop the specific skill they feel society is demanding (e.g., being athletic) then they may develop a sense of Inferiority.</a:t>
            </a:r>
          </a:p>
          <a:p>
            <a:r>
              <a:rPr lang="en-US" sz="1200" b="0" i="0" kern="1200" dirty="0">
                <a:solidFill>
                  <a:schemeClr val="tx1"/>
                </a:solidFill>
                <a:effectLst/>
                <a:latin typeface="+mn-lt"/>
                <a:ea typeface="+mn-ea"/>
                <a:cs typeface="+mn-cs"/>
              </a:rPr>
              <a:t>The fifth stage of Erik Erikson's theory of psychosocial development is identity vs. role confusion, and it occurs during adolescence, from about 12-18 years. During this stage, adolescents search for a sense of self and personal identity, through an intense exploration of personal values, beliefs, and goals. This is a major stage of development where the child has to learn the </a:t>
            </a:r>
            <a:r>
              <a:rPr lang="en-US" sz="1200" b="0" i="0" u="none" strike="noStrike" kern="1200" dirty="0">
                <a:solidFill>
                  <a:schemeClr val="tx1"/>
                </a:solidFill>
                <a:effectLst/>
                <a:latin typeface="+mn-lt"/>
                <a:ea typeface="+mn-ea"/>
                <a:cs typeface="+mn-cs"/>
                <a:hlinkClick r:id="rId4"/>
              </a:rPr>
              <a:t>roles</a:t>
            </a:r>
            <a:r>
              <a:rPr lang="en-US" sz="1200" b="0" i="0" kern="1200" dirty="0">
                <a:solidFill>
                  <a:schemeClr val="tx1"/>
                </a:solidFill>
                <a:effectLst/>
                <a:latin typeface="+mn-lt"/>
                <a:ea typeface="+mn-ea"/>
                <a:cs typeface="+mn-cs"/>
              </a:rPr>
              <a:t> he will occupy as an adult. It is during this stage that the adolescent will re-examine his identity and try to find out exactly who he or she is. Erikson suggests that two identities are involved: the sexual and the occupational. Erikson claims that the adolescent may feel uncomfortable about their body for a while until they can adapt and “grow into” the changes. Success in this stage will lead to the virtue of </a:t>
            </a:r>
            <a:r>
              <a:rPr lang="en-US" sz="1200" b="1" i="0" kern="1200" dirty="0">
                <a:solidFill>
                  <a:schemeClr val="tx1"/>
                </a:solidFill>
                <a:effectLst/>
                <a:latin typeface="+mn-lt"/>
                <a:ea typeface="+mn-ea"/>
                <a:cs typeface="+mn-cs"/>
              </a:rPr>
              <a:t>fidelity</a:t>
            </a:r>
            <a:r>
              <a:rPr lang="en-US" sz="1200" b="0" i="0" kern="1200" dirty="0">
                <a:solidFill>
                  <a:schemeClr val="tx1"/>
                </a:solidFill>
                <a:effectLst/>
                <a:latin typeface="+mn-lt"/>
                <a:ea typeface="+mn-ea"/>
                <a:cs typeface="+mn-cs"/>
              </a:rPr>
              <a:t>. During this period, they explore possibilities and begin to form their own identity based upon the outcome of their explorations. Failure to establish a sense of identity within society ("I don’t know what I want to be when I grow up") can lead to role confusion. Role confusion involves the individual not being sure about themselves or their place in society.</a:t>
            </a:r>
          </a:p>
          <a:p>
            <a:r>
              <a:rPr lang="en-US" sz="1200" b="0" i="0" kern="1200" dirty="0">
                <a:solidFill>
                  <a:schemeClr val="tx1"/>
                </a:solidFill>
                <a:effectLst/>
                <a:latin typeface="+mn-lt"/>
                <a:ea typeface="+mn-ea"/>
                <a:cs typeface="+mn-cs"/>
              </a:rPr>
              <a:t>Intimacy versus isolation is the sixth stage of Erik Erikson's theory of psychosocial development. This stage takes place during young adulthood between the ages of approximately 18 to 40 yrs. During this stage, the major conflict centers on forming intimate, loving relationships with other people. During this stage, we begin to share ourselves more intimately with others. We explore relationships leading toward longer-term commitments with someone other than a family member.</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Successful completion of this stage can result in happy relationships and a sense of commitment, safety, and care within a relationship.</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Avoiding intimacy, fearing commitment and relationships can lead to isolation, loneliness, and sometimes depression. Success in this stage will lead to the virtue of </a:t>
            </a:r>
            <a:r>
              <a:rPr lang="en-US" sz="1200" b="1" i="0" kern="1200" dirty="0">
                <a:solidFill>
                  <a:schemeClr val="tx1"/>
                </a:solidFill>
                <a:effectLst/>
                <a:latin typeface="+mn-lt"/>
                <a:ea typeface="+mn-ea"/>
                <a:cs typeface="+mn-cs"/>
              </a:rPr>
              <a:t>love</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Generativity versus stagnation is the seventh of eight stages of Erik Erikson's theory of psychosocial development. This stage takes place during </a:t>
            </a:r>
            <a:r>
              <a:rPr lang="en-US" sz="1200" b="0" i="0" kern="1200" dirty="0" err="1">
                <a:solidFill>
                  <a:schemeClr val="tx1"/>
                </a:solidFill>
                <a:effectLst/>
                <a:latin typeface="+mn-lt"/>
                <a:ea typeface="+mn-ea"/>
                <a:cs typeface="+mn-cs"/>
              </a:rPr>
              <a:t>during</a:t>
            </a:r>
            <a:r>
              <a:rPr lang="en-US" sz="1200" b="0" i="0" kern="1200" dirty="0">
                <a:solidFill>
                  <a:schemeClr val="tx1"/>
                </a:solidFill>
                <a:effectLst/>
                <a:latin typeface="+mn-lt"/>
                <a:ea typeface="+mn-ea"/>
                <a:cs typeface="+mn-cs"/>
              </a:rPr>
              <a:t> middle adulthood (ages 40 to 65 </a:t>
            </a:r>
            <a:r>
              <a:rPr lang="en-US" sz="1200" b="0" i="0" kern="1200" dirty="0" err="1">
                <a:solidFill>
                  <a:schemeClr val="tx1"/>
                </a:solidFill>
                <a:effectLst/>
                <a:latin typeface="+mn-lt"/>
                <a:ea typeface="+mn-ea"/>
                <a:cs typeface="+mn-cs"/>
              </a:rPr>
              <a:t>yrs</a:t>
            </a:r>
            <a:r>
              <a:rPr lang="en-US" sz="1200" b="0" i="0" kern="1200" dirty="0">
                <a:solidFill>
                  <a:schemeClr val="tx1"/>
                </a:solidFill>
                <a:effectLst/>
                <a:latin typeface="+mn-lt"/>
                <a:ea typeface="+mn-ea"/>
                <a:cs typeface="+mn-cs"/>
              </a:rPr>
              <a:t>). Success leads to feelings of usefulness and accomplishment, while failure results in shallow involvement in the world.</a:t>
            </a:r>
          </a:p>
          <a:p>
            <a:r>
              <a:rPr lang="en-US" sz="1200" b="0" i="0" kern="1200" dirty="0">
                <a:solidFill>
                  <a:schemeClr val="tx1"/>
                </a:solidFill>
                <a:effectLst/>
                <a:latin typeface="+mn-lt"/>
                <a:ea typeface="+mn-ea"/>
                <a:cs typeface="+mn-cs"/>
              </a:rPr>
              <a:t>Ego integrity versus despair is the eighth and final stage of Erik Erikson’s stage theory of psychosocial development. This stage begins at approximately age 65 and ends at death. It is during this time that we contemplate our accomplishments and can develop integrity if we see ourselves as leading a successful life. Individuals who reflect on their life and regret not achieving their goals will experience feelings of bitterness and despair. Success in this stage will lead to the virtue of </a:t>
            </a:r>
            <a:r>
              <a:rPr lang="en-US" sz="1200" b="1" i="0" kern="1200" dirty="0">
                <a:solidFill>
                  <a:schemeClr val="tx1"/>
                </a:solidFill>
                <a:effectLst/>
                <a:latin typeface="+mn-lt"/>
                <a:ea typeface="+mn-ea"/>
                <a:cs typeface="+mn-cs"/>
              </a:rPr>
              <a:t>wisdom</a:t>
            </a:r>
            <a:r>
              <a:rPr lang="en-US" sz="1200" b="0" i="0" kern="1200" dirty="0">
                <a:solidFill>
                  <a:schemeClr val="tx1"/>
                </a:solidFill>
                <a:effectLst/>
                <a:latin typeface="+mn-lt"/>
                <a:ea typeface="+mn-ea"/>
                <a:cs typeface="+mn-cs"/>
              </a:rPr>
              <a:t>. Wisdom enables a person to look back on their life with a sense of closure and completeness, and also accept death without fear.</a:t>
            </a:r>
          </a:p>
        </p:txBody>
      </p:sp>
      <p:sp>
        <p:nvSpPr>
          <p:cNvPr id="4" name="Slide Number Placeholder 3"/>
          <p:cNvSpPr>
            <a:spLocks noGrp="1"/>
          </p:cNvSpPr>
          <p:nvPr>
            <p:ph type="sldNum" sz="quarter" idx="10"/>
          </p:nvPr>
        </p:nvSpPr>
        <p:spPr/>
        <p:txBody>
          <a:bodyPr/>
          <a:lstStyle/>
          <a:p>
            <a:fld id="{7FB667E1-E601-4AAF-B95C-B25720D70A60}" type="slidenum">
              <a:rPr lang="en-GB" smtClean="0"/>
              <a:t>10</a:t>
            </a:fld>
            <a:endParaRPr lang="en-GB"/>
          </a:p>
        </p:txBody>
      </p:sp>
    </p:spTree>
    <p:extLst>
      <p:ext uri="{BB962C8B-B14F-4D97-AF65-F5344CB8AC3E}">
        <p14:creationId xmlns:p14="http://schemas.microsoft.com/office/powerpoint/2010/main" val="3316562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Freud organized psychosexual maturation into 5 distinct phases. Each stage symbolizes the concentration of the libido or instincts on a different area of the body (i.e., erogenous zones). Sigmund Freud believed that children can gain sexual gratification from any part of their bodies, and during childhood, they go through 5 psychosexual stages that shape their adult personality. Freud proposed that we go through a series of psychosexual stages in predetermined sequence during childhood. These stages contain activities that revolve around a certain erogenous zone – an area of our body that is sensitive to stimulation.</a:t>
            </a:r>
          </a:p>
        </p:txBody>
      </p:sp>
      <p:sp>
        <p:nvSpPr>
          <p:cNvPr id="4" name="Slide Number Placeholder 3"/>
          <p:cNvSpPr>
            <a:spLocks noGrp="1"/>
          </p:cNvSpPr>
          <p:nvPr>
            <p:ph type="sldNum" sz="quarter" idx="10"/>
          </p:nvPr>
        </p:nvSpPr>
        <p:spPr/>
        <p:txBody>
          <a:bodyPr/>
          <a:lstStyle/>
          <a:p>
            <a:fld id="{7FB667E1-E601-4AAF-B95C-B25720D70A60}" type="slidenum">
              <a:rPr lang="en-GB" smtClean="0"/>
              <a:t>12</a:t>
            </a:fld>
            <a:endParaRPr lang="en-GB"/>
          </a:p>
        </p:txBody>
      </p:sp>
    </p:spTree>
    <p:extLst>
      <p:ext uri="{BB962C8B-B14F-4D97-AF65-F5344CB8AC3E}">
        <p14:creationId xmlns:p14="http://schemas.microsoft.com/office/powerpoint/2010/main" val="1198524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B667E1-E601-4AAF-B95C-B25720D70A60}" type="slidenum">
              <a:rPr lang="en-GB" smtClean="0"/>
              <a:t>13</a:t>
            </a:fld>
            <a:endParaRPr lang="en-GB"/>
          </a:p>
        </p:txBody>
      </p:sp>
    </p:spTree>
    <p:extLst>
      <p:ext uri="{BB962C8B-B14F-4D97-AF65-F5344CB8AC3E}">
        <p14:creationId xmlns:p14="http://schemas.microsoft.com/office/powerpoint/2010/main" val="1003198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Oral Stage (0–1 year old)</a:t>
            </a:r>
          </a:p>
          <a:p>
            <a:r>
              <a:rPr lang="en-US" sz="1200" b="0" i="0" kern="1200" dirty="0">
                <a:solidFill>
                  <a:schemeClr val="tx1"/>
                </a:solidFill>
                <a:effectLst/>
                <a:latin typeface="+mn-lt"/>
                <a:ea typeface="+mn-ea"/>
                <a:cs typeface="+mn-cs"/>
              </a:rPr>
              <a:t>During this psychosexual stage, a child derives pleasure from oral activities, such as sucking and tasting. Successful fulfillment of the child’s feeding needs and proper weaning will result in the establishment of trust.</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Too much or too little gratification can bring about an oral fixation when the child grows up and can result in addictions such as drinking alcohol, smoking, over eating, or nail biting.</a:t>
            </a:r>
          </a:p>
          <a:p>
            <a:r>
              <a:rPr lang="en-US" sz="1200" b="1" i="0" kern="1200" dirty="0">
                <a:solidFill>
                  <a:schemeClr val="tx1"/>
                </a:solidFill>
                <a:effectLst/>
                <a:latin typeface="+mn-lt"/>
                <a:ea typeface="+mn-ea"/>
                <a:cs typeface="+mn-cs"/>
              </a:rPr>
              <a:t>Anal Stage (2–3 years old)</a:t>
            </a:r>
          </a:p>
          <a:p>
            <a:r>
              <a:rPr lang="en-US" sz="1200" b="0" i="0" kern="1200" dirty="0">
                <a:solidFill>
                  <a:schemeClr val="tx1"/>
                </a:solidFill>
                <a:effectLst/>
                <a:latin typeface="+mn-lt"/>
                <a:ea typeface="+mn-ea"/>
                <a:cs typeface="+mn-cs"/>
              </a:rPr>
              <a:t>The main source of gratification for a child during this psychosexual stage is the ability to control bladder and bowel movement. A positive and appropriate experience revolving around </a:t>
            </a:r>
            <a:r>
              <a:rPr lang="en-US" sz="1200" b="0" i="0" kern="1200" dirty="0" err="1">
                <a:solidFill>
                  <a:schemeClr val="tx1"/>
                </a:solidFill>
                <a:effectLst/>
                <a:latin typeface="+mn-lt"/>
                <a:ea typeface="+mn-ea"/>
                <a:cs typeface="+mn-cs"/>
              </a:rPr>
              <a:t>potty</a:t>
            </a:r>
            <a:r>
              <a:rPr lang="en-US" sz="1200" b="0" i="0" kern="1200" dirty="0">
                <a:solidFill>
                  <a:schemeClr val="tx1"/>
                </a:solidFill>
                <a:effectLst/>
                <a:latin typeface="+mn-lt"/>
                <a:ea typeface="+mn-ea"/>
                <a:cs typeface="+mn-cs"/>
              </a:rPr>
              <a:t> training encourages a sense of competence, creativity and productivity. On the contrary, anal fixations can translate into obsession with perfection, extreme cleanliness, and control or the opposite which is messiness and disorganization in adulthood.</a:t>
            </a:r>
          </a:p>
          <a:p>
            <a:r>
              <a:rPr lang="en-US" sz="1200" b="1" i="0" kern="1200" dirty="0">
                <a:solidFill>
                  <a:schemeClr val="tx1"/>
                </a:solidFill>
                <a:effectLst/>
                <a:latin typeface="+mn-lt"/>
                <a:ea typeface="+mn-ea"/>
                <a:cs typeface="+mn-cs"/>
              </a:rPr>
              <a:t>Phallic Stage (3–6 years old)</a:t>
            </a:r>
          </a:p>
          <a:p>
            <a:r>
              <a:rPr lang="en-US" sz="1200" b="0" i="0" kern="1200" dirty="0">
                <a:solidFill>
                  <a:schemeClr val="tx1"/>
                </a:solidFill>
                <a:effectLst/>
                <a:latin typeface="+mn-lt"/>
                <a:ea typeface="+mn-ea"/>
                <a:cs typeface="+mn-cs"/>
              </a:rPr>
              <a:t>During this psychosexual stage, the erogenous zone is the genitals.</a:t>
            </a:r>
          </a:p>
          <a:p>
            <a:r>
              <a:rPr lang="en-US" sz="1200" b="0" i="0" kern="1200" dirty="0">
                <a:solidFill>
                  <a:schemeClr val="tx1"/>
                </a:solidFill>
                <a:effectLst/>
                <a:latin typeface="+mn-lt"/>
                <a:ea typeface="+mn-ea"/>
                <a:cs typeface="+mn-cs"/>
              </a:rPr>
              <a:t>Boys start to perceive their father as rivals for their mother’s affections, while girls feel similarly towards their mother. Freud used the term “</a:t>
            </a:r>
            <a:r>
              <a:rPr lang="en-US" sz="1200" b="1" i="0" kern="1200" dirty="0">
                <a:solidFill>
                  <a:schemeClr val="tx1"/>
                </a:solidFill>
                <a:effectLst/>
                <a:latin typeface="+mn-lt"/>
                <a:ea typeface="+mn-ea"/>
                <a:cs typeface="+mn-cs"/>
              </a:rPr>
              <a:t>The Oedipus Complex</a:t>
            </a:r>
            <a:r>
              <a:rPr lang="en-US" sz="1200" b="0" i="0" kern="1200" dirty="0">
                <a:solidFill>
                  <a:schemeClr val="tx1"/>
                </a:solidFill>
                <a:effectLst/>
                <a:latin typeface="+mn-lt"/>
                <a:ea typeface="+mn-ea"/>
                <a:cs typeface="+mn-cs"/>
              </a:rPr>
              <a:t>” to describe boys’ attachment towards their mother, and Carl Jung later coined the term “</a:t>
            </a:r>
            <a:r>
              <a:rPr lang="en-US" sz="1200" b="1" i="0" kern="1200" dirty="0">
                <a:solidFill>
                  <a:schemeClr val="tx1"/>
                </a:solidFill>
                <a:effectLst/>
                <a:latin typeface="+mn-lt"/>
                <a:ea typeface="+mn-ea"/>
                <a:cs typeface="+mn-cs"/>
              </a:rPr>
              <a:t>The Electra Complex</a:t>
            </a:r>
            <a:r>
              <a:rPr lang="en-US" sz="1200" b="0" i="0" kern="1200" dirty="0">
                <a:solidFill>
                  <a:schemeClr val="tx1"/>
                </a:solidFill>
                <a:effectLst/>
                <a:latin typeface="+mn-lt"/>
                <a:ea typeface="+mn-ea"/>
                <a:cs typeface="+mn-cs"/>
              </a:rPr>
              <a:t>” to describe girls’ attachment towards their father.</a:t>
            </a:r>
          </a:p>
          <a:p>
            <a:r>
              <a:rPr lang="en-US" sz="1200" b="1" i="0" kern="1200" dirty="0">
                <a:solidFill>
                  <a:schemeClr val="tx1"/>
                </a:solidFill>
                <a:effectLst/>
                <a:latin typeface="+mn-lt"/>
                <a:ea typeface="+mn-ea"/>
                <a:cs typeface="+mn-cs"/>
              </a:rPr>
              <a:t>Latency Stage (6 years to puberty)</a:t>
            </a:r>
          </a:p>
          <a:p>
            <a:r>
              <a:rPr lang="en-US" sz="1200" b="0" i="0" kern="1200" dirty="0">
                <a:solidFill>
                  <a:schemeClr val="tx1"/>
                </a:solidFill>
                <a:effectLst/>
                <a:latin typeface="+mn-lt"/>
                <a:ea typeface="+mn-ea"/>
                <a:cs typeface="+mn-cs"/>
              </a:rPr>
              <a:t>During this psychosexual stage of development, sexual urges are usually repressed. Children spend most of their time interacting with same sex peers, engaging in hobbies and acquiring skills. Adults who are fixated at this stage are immature and have a hard time forming meaningful relationship.</a:t>
            </a:r>
          </a:p>
          <a:p>
            <a:r>
              <a:rPr lang="en-US" sz="1200" b="1" i="0" kern="1200" dirty="0">
                <a:solidFill>
                  <a:schemeClr val="tx1"/>
                </a:solidFill>
                <a:effectLst/>
                <a:latin typeface="+mn-lt"/>
                <a:ea typeface="+mn-ea"/>
                <a:cs typeface="+mn-cs"/>
              </a:rPr>
              <a:t>Genital Stage (Puberty onward)</a:t>
            </a:r>
          </a:p>
          <a:p>
            <a:r>
              <a:rPr lang="en-US" sz="1200" b="0" i="0" kern="1200" dirty="0">
                <a:solidFill>
                  <a:schemeClr val="tx1"/>
                </a:solidFill>
                <a:effectLst/>
                <a:latin typeface="+mn-lt"/>
                <a:ea typeface="+mn-ea"/>
                <a:cs typeface="+mn-cs"/>
              </a:rPr>
              <a:t>During the last psychosexual stage, the erogenous zone is genitals. Individuals’ sexual urges are reawakened and are directed toward opposite sex peers. However, unlike at the phallic stage, the sexuality at the genital stage is consensual.</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B667E1-E601-4AAF-B95C-B25720D70A60}" type="slidenum">
              <a:rPr lang="en-GB" smtClean="0"/>
              <a:t>14</a:t>
            </a:fld>
            <a:endParaRPr lang="en-GB"/>
          </a:p>
        </p:txBody>
      </p:sp>
    </p:spTree>
    <p:extLst>
      <p:ext uri="{BB962C8B-B14F-4D97-AF65-F5344CB8AC3E}">
        <p14:creationId xmlns:p14="http://schemas.microsoft.com/office/powerpoint/2010/main" val="3168215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B667E1-E601-4AAF-B95C-B25720D70A60}" type="slidenum">
              <a:rPr lang="en-GB" smtClean="0"/>
              <a:t>16</a:t>
            </a:fld>
            <a:endParaRPr lang="en-GB"/>
          </a:p>
        </p:txBody>
      </p:sp>
    </p:spTree>
    <p:extLst>
      <p:ext uri="{BB962C8B-B14F-4D97-AF65-F5344CB8AC3E}">
        <p14:creationId xmlns:p14="http://schemas.microsoft.com/office/powerpoint/2010/main" val="3550481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B667E1-E601-4AAF-B95C-B25720D70A60}" type="slidenum">
              <a:rPr lang="en-GB" smtClean="0"/>
              <a:t>17</a:t>
            </a:fld>
            <a:endParaRPr lang="en-GB"/>
          </a:p>
        </p:txBody>
      </p:sp>
    </p:spTree>
    <p:extLst>
      <p:ext uri="{BB962C8B-B14F-4D97-AF65-F5344CB8AC3E}">
        <p14:creationId xmlns:p14="http://schemas.microsoft.com/office/powerpoint/2010/main" val="2853589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rot="248467">
            <a:off x="223563" y="2575407"/>
            <a:ext cx="4688853" cy="2424835"/>
            <a:chOff x="-10068" y="2615721"/>
            <a:chExt cx="5488038" cy="2838132"/>
          </a:xfrm>
        </p:grpSpPr>
        <p:sp>
          <p:nvSpPr>
            <p:cNvPr id="5" name="Freeform 457"/>
            <p:cNvSpPr>
              <a:spLocks/>
            </p:cNvSpPr>
            <p:nvPr/>
          </p:nvSpPr>
          <p:spPr bwMode="auto">
            <a:xfrm>
              <a:off x="-10068" y="2615721"/>
              <a:ext cx="5488038" cy="2838132"/>
            </a:xfrm>
            <a:custGeom>
              <a:avLst/>
              <a:gdLst>
                <a:gd name="T0" fmla="*/ 1351 w 1427"/>
                <a:gd name="T1" fmla="*/ 515 h 781"/>
                <a:gd name="T2" fmla="*/ 1128 w 1427"/>
                <a:gd name="T3" fmla="*/ 506 h 781"/>
                <a:gd name="T4" fmla="*/ 1086 w 1427"/>
                <a:gd name="T5" fmla="*/ 291 h 781"/>
                <a:gd name="T6" fmla="*/ 856 w 1427"/>
                <a:gd name="T7" fmla="*/ 301 h 781"/>
                <a:gd name="T8" fmla="*/ 854 w 1427"/>
                <a:gd name="T9" fmla="*/ 181 h 781"/>
                <a:gd name="T10" fmla="*/ 725 w 1427"/>
                <a:gd name="T11" fmla="*/ 94 h 781"/>
                <a:gd name="T12" fmla="*/ 577 w 1427"/>
                <a:gd name="T13" fmla="*/ 162 h 781"/>
                <a:gd name="T14" fmla="*/ 485 w 1427"/>
                <a:gd name="T15" fmla="*/ 41 h 781"/>
                <a:gd name="T16" fmla="*/ 304 w 1427"/>
                <a:gd name="T17" fmla="*/ 123 h 781"/>
                <a:gd name="T18" fmla="*/ 0 w 1427"/>
                <a:gd name="T19" fmla="*/ 110 h 781"/>
                <a:gd name="T20" fmla="*/ 0 w 1427"/>
                <a:gd name="T21" fmla="*/ 556 h 781"/>
                <a:gd name="T22" fmla="*/ 1273 w 1427"/>
                <a:gd name="T23" fmla="*/ 781 h 781"/>
                <a:gd name="T24" fmla="*/ 1427 w 1427"/>
                <a:gd name="T25" fmla="*/ 646 h 781"/>
                <a:gd name="T26" fmla="*/ 1351 w 1427"/>
                <a:gd name="T27" fmla="*/ 515 h 781"/>
                <a:gd name="connsiteX0" fmla="*/ 9351 w 10000"/>
                <a:gd name="connsiteY0" fmla="*/ 5943 h 9561"/>
                <a:gd name="connsiteX1" fmla="*/ 7905 w 10000"/>
                <a:gd name="connsiteY1" fmla="*/ 6040 h 9561"/>
                <a:gd name="connsiteX2" fmla="*/ 7610 w 10000"/>
                <a:gd name="connsiteY2" fmla="*/ 3287 h 9561"/>
                <a:gd name="connsiteX3" fmla="*/ 5999 w 10000"/>
                <a:gd name="connsiteY3" fmla="*/ 3415 h 9561"/>
                <a:gd name="connsiteX4" fmla="*/ 5985 w 10000"/>
                <a:gd name="connsiteY4" fmla="*/ 1879 h 9561"/>
                <a:gd name="connsiteX5" fmla="*/ 5081 w 10000"/>
                <a:gd name="connsiteY5" fmla="*/ 765 h 9561"/>
                <a:gd name="connsiteX6" fmla="*/ 4043 w 10000"/>
                <a:gd name="connsiteY6" fmla="*/ 1635 h 9561"/>
                <a:gd name="connsiteX7" fmla="*/ 3399 w 10000"/>
                <a:gd name="connsiteY7" fmla="*/ 86 h 9561"/>
                <a:gd name="connsiteX8" fmla="*/ 2130 w 10000"/>
                <a:gd name="connsiteY8" fmla="*/ 1136 h 9561"/>
                <a:gd name="connsiteX9" fmla="*/ 0 w 10000"/>
                <a:gd name="connsiteY9" fmla="*/ 969 h 9561"/>
                <a:gd name="connsiteX10" fmla="*/ 0 w 10000"/>
                <a:gd name="connsiteY10" fmla="*/ 6680 h 9561"/>
                <a:gd name="connsiteX11" fmla="*/ 8921 w 10000"/>
                <a:gd name="connsiteY11" fmla="*/ 9561 h 9561"/>
                <a:gd name="connsiteX12" fmla="*/ 10000 w 10000"/>
                <a:gd name="connsiteY12" fmla="*/ 7832 h 9561"/>
                <a:gd name="connsiteX13" fmla="*/ 9351 w 10000"/>
                <a:gd name="connsiteY13" fmla="*/ 5943 h 9561"/>
                <a:gd name="connsiteX0" fmla="*/ 9351 w 10000"/>
                <a:gd name="connsiteY0" fmla="*/ 6216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13" fmla="*/ 9351 w 10000"/>
                <a:gd name="connsiteY13" fmla="*/ 6216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678 w 10682"/>
                <a:gd name="connsiteY0" fmla="*/ 8192 h 9889"/>
                <a:gd name="connsiteX1" fmla="*/ 8583 w 10682"/>
                <a:gd name="connsiteY1" fmla="*/ 6317 h 9889"/>
                <a:gd name="connsiteX2" fmla="*/ 8288 w 10682"/>
                <a:gd name="connsiteY2" fmla="*/ 3438 h 9889"/>
                <a:gd name="connsiteX3" fmla="*/ 6677 w 10682"/>
                <a:gd name="connsiteY3" fmla="*/ 3572 h 9889"/>
                <a:gd name="connsiteX4" fmla="*/ 6663 w 10682"/>
                <a:gd name="connsiteY4" fmla="*/ 1965 h 9889"/>
                <a:gd name="connsiteX5" fmla="*/ 5759 w 10682"/>
                <a:gd name="connsiteY5" fmla="*/ 800 h 9889"/>
                <a:gd name="connsiteX6" fmla="*/ 4721 w 10682"/>
                <a:gd name="connsiteY6" fmla="*/ 1710 h 9889"/>
                <a:gd name="connsiteX7" fmla="*/ 4077 w 10682"/>
                <a:gd name="connsiteY7" fmla="*/ 90 h 9889"/>
                <a:gd name="connsiteX8" fmla="*/ 2808 w 10682"/>
                <a:gd name="connsiteY8" fmla="*/ 1188 h 9889"/>
                <a:gd name="connsiteX9" fmla="*/ 678 w 10682"/>
                <a:gd name="connsiteY9" fmla="*/ 1013 h 9889"/>
                <a:gd name="connsiteX10" fmla="*/ 678 w 10682"/>
                <a:gd name="connsiteY10" fmla="*/ 6987 h 9889"/>
                <a:gd name="connsiteX11" fmla="*/ 9832 w 10682"/>
                <a:gd name="connsiteY11" fmla="*/ 9889 h 9889"/>
                <a:gd name="connsiteX12" fmla="*/ 10678 w 10682"/>
                <a:gd name="connsiteY12" fmla="*/ 8192 h 9889"/>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361 w 9365"/>
                <a:gd name="connsiteY0" fmla="*/ 8284 h 10000"/>
                <a:gd name="connsiteX1" fmla="*/ 7400 w 9365"/>
                <a:gd name="connsiteY1" fmla="*/ 6388 h 10000"/>
                <a:gd name="connsiteX2" fmla="*/ 7124 w 9365"/>
                <a:gd name="connsiteY2" fmla="*/ 3477 h 10000"/>
                <a:gd name="connsiteX3" fmla="*/ 5616 w 9365"/>
                <a:gd name="connsiteY3" fmla="*/ 3612 h 10000"/>
                <a:gd name="connsiteX4" fmla="*/ 5603 w 9365"/>
                <a:gd name="connsiteY4" fmla="*/ 1987 h 10000"/>
                <a:gd name="connsiteX5" fmla="*/ 4756 w 9365"/>
                <a:gd name="connsiteY5" fmla="*/ 809 h 10000"/>
                <a:gd name="connsiteX6" fmla="*/ 3785 w 9365"/>
                <a:gd name="connsiteY6" fmla="*/ 1729 h 10000"/>
                <a:gd name="connsiteX7" fmla="*/ 3182 w 9365"/>
                <a:gd name="connsiteY7" fmla="*/ 91 h 10000"/>
                <a:gd name="connsiteX8" fmla="*/ 1994 w 9365"/>
                <a:gd name="connsiteY8" fmla="*/ 1201 h 10000"/>
                <a:gd name="connsiteX9" fmla="*/ 0 w 9365"/>
                <a:gd name="connsiteY9" fmla="*/ 1024 h 10000"/>
                <a:gd name="connsiteX10" fmla="*/ 0 w 9365"/>
                <a:gd name="connsiteY10" fmla="*/ 7065 h 10000"/>
                <a:gd name="connsiteX11" fmla="*/ 8569 w 9365"/>
                <a:gd name="connsiteY11" fmla="*/ 10000 h 10000"/>
                <a:gd name="connsiteX12" fmla="*/ 9361 w 9365"/>
                <a:gd name="connsiteY12" fmla="*/ 8284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65" h="10000">
                  <a:moveTo>
                    <a:pt x="9361" y="8284"/>
                  </a:moveTo>
                  <a:cubicBezTo>
                    <a:pt x="9458" y="5904"/>
                    <a:pt x="8063" y="5204"/>
                    <a:pt x="7400" y="6388"/>
                  </a:cubicBezTo>
                  <a:cubicBezTo>
                    <a:pt x="7505" y="5833"/>
                    <a:pt x="7780" y="4506"/>
                    <a:pt x="7124" y="3477"/>
                  </a:cubicBezTo>
                  <a:cubicBezTo>
                    <a:pt x="6580" y="2623"/>
                    <a:pt x="6015" y="3178"/>
                    <a:pt x="5616" y="3612"/>
                  </a:cubicBezTo>
                  <a:cubicBezTo>
                    <a:pt x="5701" y="3233"/>
                    <a:pt x="5721" y="2394"/>
                    <a:pt x="5603" y="1987"/>
                  </a:cubicBezTo>
                  <a:cubicBezTo>
                    <a:pt x="5379" y="1160"/>
                    <a:pt x="5136" y="863"/>
                    <a:pt x="4756" y="809"/>
                  </a:cubicBezTo>
                  <a:cubicBezTo>
                    <a:pt x="4297" y="741"/>
                    <a:pt x="4008" y="1134"/>
                    <a:pt x="3785" y="1729"/>
                  </a:cubicBezTo>
                  <a:cubicBezTo>
                    <a:pt x="3771" y="1134"/>
                    <a:pt x="3680" y="267"/>
                    <a:pt x="3182" y="91"/>
                  </a:cubicBezTo>
                  <a:cubicBezTo>
                    <a:pt x="2191" y="-261"/>
                    <a:pt x="1994" y="1201"/>
                    <a:pt x="1994" y="1201"/>
                  </a:cubicBezTo>
                  <a:cubicBezTo>
                    <a:pt x="1699" y="-464"/>
                    <a:pt x="308" y="-275"/>
                    <a:pt x="0" y="1024"/>
                  </a:cubicBezTo>
                  <a:lnTo>
                    <a:pt x="0" y="7065"/>
                  </a:lnTo>
                  <a:cubicBezTo>
                    <a:pt x="1428" y="8561"/>
                    <a:pt x="3374" y="8226"/>
                    <a:pt x="8569" y="10000"/>
                  </a:cubicBezTo>
                  <a:cubicBezTo>
                    <a:pt x="8569" y="10000"/>
                    <a:pt x="9228" y="10077"/>
                    <a:pt x="9361" y="828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 name="Freeform 458"/>
            <p:cNvSpPr>
              <a:spLocks/>
            </p:cNvSpPr>
            <p:nvPr/>
          </p:nvSpPr>
          <p:spPr bwMode="auto">
            <a:xfrm>
              <a:off x="5049972" y="4978661"/>
              <a:ext cx="133444" cy="69977"/>
            </a:xfrm>
            <a:custGeom>
              <a:avLst/>
              <a:gdLst>
                <a:gd name="T0" fmla="*/ 4 w 35"/>
                <a:gd name="T1" fmla="*/ 0 h 18"/>
                <a:gd name="T2" fmla="*/ 0 w 35"/>
                <a:gd name="T3" fmla="*/ 5 h 18"/>
                <a:gd name="T4" fmla="*/ 35 w 35"/>
                <a:gd name="T5" fmla="*/ 2 h 18"/>
                <a:gd name="T6" fmla="*/ 4 w 35"/>
                <a:gd name="T7" fmla="*/ 0 h 18"/>
              </a:gdLst>
              <a:ahLst/>
              <a:cxnLst>
                <a:cxn ang="0">
                  <a:pos x="T0" y="T1"/>
                </a:cxn>
                <a:cxn ang="0">
                  <a:pos x="T2" y="T3"/>
                </a:cxn>
                <a:cxn ang="0">
                  <a:pos x="T4" y="T5"/>
                </a:cxn>
                <a:cxn ang="0">
                  <a:pos x="T6" y="T7"/>
                </a:cxn>
              </a:cxnLst>
              <a:rect l="0" t="0" r="r" b="b"/>
              <a:pathLst>
                <a:path w="35" h="18">
                  <a:moveTo>
                    <a:pt x="4" y="0"/>
                  </a:moveTo>
                  <a:cubicBezTo>
                    <a:pt x="4" y="0"/>
                    <a:pt x="2" y="2"/>
                    <a:pt x="0" y="5"/>
                  </a:cubicBezTo>
                  <a:cubicBezTo>
                    <a:pt x="22" y="17"/>
                    <a:pt x="27" y="17"/>
                    <a:pt x="35" y="2"/>
                  </a:cubicBezTo>
                  <a:cubicBezTo>
                    <a:pt x="20" y="18"/>
                    <a:pt x="4" y="0"/>
                    <a:pt x="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 name="Freeform 459"/>
            <p:cNvSpPr>
              <a:spLocks/>
            </p:cNvSpPr>
            <p:nvPr/>
          </p:nvSpPr>
          <p:spPr bwMode="auto">
            <a:xfrm>
              <a:off x="2504766" y="2944450"/>
              <a:ext cx="84623" cy="96015"/>
            </a:xfrm>
            <a:custGeom>
              <a:avLst/>
              <a:gdLst>
                <a:gd name="T0" fmla="*/ 4 w 22"/>
                <a:gd name="T1" fmla="*/ 0 h 25"/>
                <a:gd name="T2" fmla="*/ 18 w 22"/>
                <a:gd name="T3" fmla="*/ 25 h 25"/>
                <a:gd name="T4" fmla="*/ 4 w 22"/>
                <a:gd name="T5" fmla="*/ 0 h 25"/>
              </a:gdLst>
              <a:ahLst/>
              <a:cxnLst>
                <a:cxn ang="0">
                  <a:pos x="T0" y="T1"/>
                </a:cxn>
                <a:cxn ang="0">
                  <a:pos x="T2" y="T3"/>
                </a:cxn>
                <a:cxn ang="0">
                  <a:pos x="T4" y="T5"/>
                </a:cxn>
              </a:cxnLst>
              <a:rect l="0" t="0" r="r" b="b"/>
              <a:pathLst>
                <a:path w="22" h="25">
                  <a:moveTo>
                    <a:pt x="4" y="0"/>
                  </a:moveTo>
                  <a:cubicBezTo>
                    <a:pt x="4" y="0"/>
                    <a:pt x="0" y="20"/>
                    <a:pt x="18" y="25"/>
                  </a:cubicBezTo>
                  <a:cubicBezTo>
                    <a:pt x="22" y="9"/>
                    <a:pt x="4" y="0"/>
                    <a:pt x="4"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460"/>
            <p:cNvSpPr>
              <a:spLocks/>
            </p:cNvSpPr>
            <p:nvPr/>
          </p:nvSpPr>
          <p:spPr bwMode="auto">
            <a:xfrm>
              <a:off x="2304599" y="3125088"/>
              <a:ext cx="100897" cy="81368"/>
            </a:xfrm>
            <a:custGeom>
              <a:avLst/>
              <a:gdLst>
                <a:gd name="T0" fmla="*/ 0 w 26"/>
                <a:gd name="T1" fmla="*/ 2 h 21"/>
                <a:gd name="T2" fmla="*/ 26 w 26"/>
                <a:gd name="T3" fmla="*/ 15 h 21"/>
                <a:gd name="T4" fmla="*/ 0 w 26"/>
                <a:gd name="T5" fmla="*/ 2 h 21"/>
              </a:gdLst>
              <a:ahLst/>
              <a:cxnLst>
                <a:cxn ang="0">
                  <a:pos x="T0" y="T1"/>
                </a:cxn>
                <a:cxn ang="0">
                  <a:pos x="T2" y="T3"/>
                </a:cxn>
                <a:cxn ang="0">
                  <a:pos x="T4" y="T5"/>
                </a:cxn>
              </a:cxnLst>
              <a:rect l="0" t="0" r="r" b="b"/>
              <a:pathLst>
                <a:path w="26" h="21">
                  <a:moveTo>
                    <a:pt x="0" y="2"/>
                  </a:moveTo>
                  <a:cubicBezTo>
                    <a:pt x="0" y="2"/>
                    <a:pt x="8" y="21"/>
                    <a:pt x="26" y="15"/>
                  </a:cubicBezTo>
                  <a:cubicBezTo>
                    <a:pt x="19" y="0"/>
                    <a:pt x="0" y="2"/>
                    <a:pt x="0" y="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 name="Freeform 461"/>
            <p:cNvSpPr>
              <a:spLocks/>
            </p:cNvSpPr>
            <p:nvPr/>
          </p:nvSpPr>
          <p:spPr bwMode="auto">
            <a:xfrm>
              <a:off x="2459199" y="3294334"/>
              <a:ext cx="107406" cy="89505"/>
            </a:xfrm>
            <a:custGeom>
              <a:avLst/>
              <a:gdLst>
                <a:gd name="T0" fmla="*/ 0 w 28"/>
                <a:gd name="T1" fmla="*/ 7 h 23"/>
                <a:gd name="T2" fmla="*/ 28 w 28"/>
                <a:gd name="T3" fmla="*/ 12 h 23"/>
                <a:gd name="T4" fmla="*/ 0 w 28"/>
                <a:gd name="T5" fmla="*/ 7 h 23"/>
              </a:gdLst>
              <a:ahLst/>
              <a:cxnLst>
                <a:cxn ang="0">
                  <a:pos x="T0" y="T1"/>
                </a:cxn>
                <a:cxn ang="0">
                  <a:pos x="T2" y="T3"/>
                </a:cxn>
                <a:cxn ang="0">
                  <a:pos x="T4" y="T5"/>
                </a:cxn>
              </a:cxnLst>
              <a:rect l="0" t="0" r="r" b="b"/>
              <a:pathLst>
                <a:path w="28" h="23">
                  <a:moveTo>
                    <a:pt x="0" y="7"/>
                  </a:moveTo>
                  <a:cubicBezTo>
                    <a:pt x="0" y="7"/>
                    <a:pt x="12" y="23"/>
                    <a:pt x="28" y="12"/>
                  </a:cubicBezTo>
                  <a:cubicBezTo>
                    <a:pt x="20" y="0"/>
                    <a:pt x="0" y="7"/>
                    <a:pt x="0" y="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 name="Freeform 462"/>
            <p:cNvSpPr>
              <a:spLocks/>
            </p:cNvSpPr>
            <p:nvPr/>
          </p:nvSpPr>
          <p:spPr bwMode="auto">
            <a:xfrm>
              <a:off x="2005163" y="3133224"/>
              <a:ext cx="115543" cy="87878"/>
            </a:xfrm>
            <a:custGeom>
              <a:avLst/>
              <a:gdLst>
                <a:gd name="T0" fmla="*/ 0 w 30"/>
                <a:gd name="T1" fmla="*/ 10 h 23"/>
                <a:gd name="T2" fmla="*/ 30 w 30"/>
                <a:gd name="T3" fmla="*/ 10 h 23"/>
                <a:gd name="T4" fmla="*/ 0 w 30"/>
                <a:gd name="T5" fmla="*/ 10 h 23"/>
              </a:gdLst>
              <a:ahLst/>
              <a:cxnLst>
                <a:cxn ang="0">
                  <a:pos x="T0" y="T1"/>
                </a:cxn>
                <a:cxn ang="0">
                  <a:pos x="T2" y="T3"/>
                </a:cxn>
                <a:cxn ang="0">
                  <a:pos x="T4" y="T5"/>
                </a:cxn>
              </a:cxnLst>
              <a:rect l="0" t="0" r="r" b="b"/>
              <a:pathLst>
                <a:path w="30" h="23">
                  <a:moveTo>
                    <a:pt x="0" y="10"/>
                  </a:moveTo>
                  <a:cubicBezTo>
                    <a:pt x="0" y="10"/>
                    <a:pt x="16" y="23"/>
                    <a:pt x="30" y="10"/>
                  </a:cubicBezTo>
                  <a:cubicBezTo>
                    <a:pt x="17" y="0"/>
                    <a:pt x="0" y="10"/>
                    <a:pt x="0" y="1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463"/>
            <p:cNvSpPr>
              <a:spLocks/>
            </p:cNvSpPr>
            <p:nvPr/>
          </p:nvSpPr>
          <p:spPr bwMode="auto">
            <a:xfrm>
              <a:off x="1759430" y="2687325"/>
              <a:ext cx="92760" cy="115543"/>
            </a:xfrm>
            <a:custGeom>
              <a:avLst/>
              <a:gdLst>
                <a:gd name="T0" fmla="*/ 13 w 24"/>
                <a:gd name="T1" fmla="*/ 30 h 30"/>
                <a:gd name="T2" fmla="*/ 14 w 24"/>
                <a:gd name="T3" fmla="*/ 0 h 30"/>
                <a:gd name="T4" fmla="*/ 13 w 24"/>
                <a:gd name="T5" fmla="*/ 30 h 30"/>
              </a:gdLst>
              <a:ahLst/>
              <a:cxnLst>
                <a:cxn ang="0">
                  <a:pos x="T0" y="T1"/>
                </a:cxn>
                <a:cxn ang="0">
                  <a:pos x="T2" y="T3"/>
                </a:cxn>
                <a:cxn ang="0">
                  <a:pos x="T4" y="T5"/>
                </a:cxn>
              </a:cxnLst>
              <a:rect l="0" t="0" r="r" b="b"/>
              <a:pathLst>
                <a:path w="24" h="30">
                  <a:moveTo>
                    <a:pt x="13" y="30"/>
                  </a:moveTo>
                  <a:cubicBezTo>
                    <a:pt x="24" y="18"/>
                    <a:pt x="14" y="0"/>
                    <a:pt x="14" y="0"/>
                  </a:cubicBezTo>
                  <a:cubicBezTo>
                    <a:pt x="14" y="0"/>
                    <a:pt x="0" y="16"/>
                    <a:pt x="13" y="3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464"/>
            <p:cNvSpPr>
              <a:spLocks/>
            </p:cNvSpPr>
            <p:nvPr/>
          </p:nvSpPr>
          <p:spPr bwMode="auto">
            <a:xfrm>
              <a:off x="3012505" y="3522166"/>
              <a:ext cx="92760" cy="73232"/>
            </a:xfrm>
            <a:custGeom>
              <a:avLst/>
              <a:gdLst>
                <a:gd name="T0" fmla="*/ 0 w 24"/>
                <a:gd name="T1" fmla="*/ 3 h 19"/>
                <a:gd name="T2" fmla="*/ 24 w 24"/>
                <a:gd name="T3" fmla="*/ 19 h 19"/>
                <a:gd name="T4" fmla="*/ 0 w 24"/>
                <a:gd name="T5" fmla="*/ 3 h 19"/>
              </a:gdLst>
              <a:ahLst/>
              <a:cxnLst>
                <a:cxn ang="0">
                  <a:pos x="T0" y="T1"/>
                </a:cxn>
                <a:cxn ang="0">
                  <a:pos x="T2" y="T3"/>
                </a:cxn>
                <a:cxn ang="0">
                  <a:pos x="T4" y="T5"/>
                </a:cxn>
              </a:cxnLst>
              <a:rect l="0" t="0" r="r" b="b"/>
              <a:pathLst>
                <a:path w="24" h="19">
                  <a:moveTo>
                    <a:pt x="0" y="3"/>
                  </a:moveTo>
                  <a:cubicBezTo>
                    <a:pt x="4" y="19"/>
                    <a:pt x="24" y="19"/>
                    <a:pt x="24" y="19"/>
                  </a:cubicBezTo>
                  <a:cubicBezTo>
                    <a:pt x="24" y="19"/>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465"/>
            <p:cNvSpPr>
              <a:spLocks/>
            </p:cNvSpPr>
            <p:nvPr/>
          </p:nvSpPr>
          <p:spPr bwMode="auto">
            <a:xfrm>
              <a:off x="3074345" y="3401740"/>
              <a:ext cx="107406" cy="89505"/>
            </a:xfrm>
            <a:custGeom>
              <a:avLst/>
              <a:gdLst>
                <a:gd name="T0" fmla="*/ 0 w 28"/>
                <a:gd name="T1" fmla="*/ 11 h 23"/>
                <a:gd name="T2" fmla="*/ 28 w 28"/>
                <a:gd name="T3" fmla="*/ 16 h 23"/>
                <a:gd name="T4" fmla="*/ 0 w 28"/>
                <a:gd name="T5" fmla="*/ 11 h 23"/>
              </a:gdLst>
              <a:ahLst/>
              <a:cxnLst>
                <a:cxn ang="0">
                  <a:pos x="T0" y="T1"/>
                </a:cxn>
                <a:cxn ang="0">
                  <a:pos x="T2" y="T3"/>
                </a:cxn>
                <a:cxn ang="0">
                  <a:pos x="T4" y="T5"/>
                </a:cxn>
              </a:cxnLst>
              <a:rect l="0" t="0" r="r" b="b"/>
              <a:pathLst>
                <a:path w="28" h="23">
                  <a:moveTo>
                    <a:pt x="0" y="11"/>
                  </a:moveTo>
                  <a:cubicBezTo>
                    <a:pt x="10" y="23"/>
                    <a:pt x="28" y="16"/>
                    <a:pt x="28" y="16"/>
                  </a:cubicBezTo>
                  <a:cubicBezTo>
                    <a:pt x="28" y="16"/>
                    <a:pt x="15" y="0"/>
                    <a:pt x="0" y="11"/>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466"/>
            <p:cNvSpPr>
              <a:spLocks/>
            </p:cNvSpPr>
            <p:nvPr/>
          </p:nvSpPr>
          <p:spPr bwMode="auto">
            <a:xfrm>
              <a:off x="4107725" y="4332596"/>
              <a:ext cx="84623" cy="81368"/>
            </a:xfrm>
            <a:custGeom>
              <a:avLst/>
              <a:gdLst>
                <a:gd name="T0" fmla="*/ 0 w 22"/>
                <a:gd name="T1" fmla="*/ 3 h 21"/>
                <a:gd name="T2" fmla="*/ 22 w 22"/>
                <a:gd name="T3" fmla="*/ 21 h 21"/>
                <a:gd name="T4" fmla="*/ 0 w 22"/>
                <a:gd name="T5" fmla="*/ 3 h 21"/>
              </a:gdLst>
              <a:ahLst/>
              <a:cxnLst>
                <a:cxn ang="0">
                  <a:pos x="T0" y="T1"/>
                </a:cxn>
                <a:cxn ang="0">
                  <a:pos x="T2" y="T3"/>
                </a:cxn>
                <a:cxn ang="0">
                  <a:pos x="T4" y="T5"/>
                </a:cxn>
              </a:cxnLst>
              <a:rect l="0" t="0" r="r" b="b"/>
              <a:pathLst>
                <a:path w="22" h="21">
                  <a:moveTo>
                    <a:pt x="0" y="3"/>
                  </a:moveTo>
                  <a:cubicBezTo>
                    <a:pt x="2" y="19"/>
                    <a:pt x="22" y="21"/>
                    <a:pt x="22" y="21"/>
                  </a:cubicBezTo>
                  <a:cubicBezTo>
                    <a:pt x="22" y="21"/>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467"/>
            <p:cNvSpPr>
              <a:spLocks/>
            </p:cNvSpPr>
            <p:nvPr/>
          </p:nvSpPr>
          <p:spPr bwMode="auto">
            <a:xfrm>
              <a:off x="4177702" y="4225189"/>
              <a:ext cx="102524" cy="84623"/>
            </a:xfrm>
            <a:custGeom>
              <a:avLst/>
              <a:gdLst>
                <a:gd name="T0" fmla="*/ 0 w 27"/>
                <a:gd name="T1" fmla="*/ 9 h 22"/>
                <a:gd name="T2" fmla="*/ 27 w 27"/>
                <a:gd name="T3" fmla="*/ 16 h 22"/>
                <a:gd name="T4" fmla="*/ 0 w 27"/>
                <a:gd name="T5" fmla="*/ 9 h 22"/>
              </a:gdLst>
              <a:ahLst/>
              <a:cxnLst>
                <a:cxn ang="0">
                  <a:pos x="T0" y="T1"/>
                </a:cxn>
                <a:cxn ang="0">
                  <a:pos x="T2" y="T3"/>
                </a:cxn>
                <a:cxn ang="0">
                  <a:pos x="T4" y="T5"/>
                </a:cxn>
              </a:cxnLst>
              <a:rect l="0" t="0" r="r" b="b"/>
              <a:pathLst>
                <a:path w="27" h="22">
                  <a:moveTo>
                    <a:pt x="0" y="9"/>
                  </a:moveTo>
                  <a:cubicBezTo>
                    <a:pt x="9" y="22"/>
                    <a:pt x="27" y="16"/>
                    <a:pt x="27" y="16"/>
                  </a:cubicBezTo>
                  <a:cubicBezTo>
                    <a:pt x="27" y="16"/>
                    <a:pt x="16" y="0"/>
                    <a:pt x="0" y="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468"/>
            <p:cNvSpPr>
              <a:spLocks/>
            </p:cNvSpPr>
            <p:nvPr/>
          </p:nvSpPr>
          <p:spPr bwMode="auto">
            <a:xfrm>
              <a:off x="3450267" y="3751625"/>
              <a:ext cx="76486" cy="81368"/>
            </a:xfrm>
            <a:custGeom>
              <a:avLst/>
              <a:gdLst>
                <a:gd name="T0" fmla="*/ 0 w 20"/>
                <a:gd name="T1" fmla="*/ 0 h 21"/>
                <a:gd name="T2" fmla="*/ 20 w 20"/>
                <a:gd name="T3" fmla="*/ 21 h 21"/>
                <a:gd name="T4" fmla="*/ 0 w 20"/>
                <a:gd name="T5" fmla="*/ 0 h 21"/>
              </a:gdLst>
              <a:ahLst/>
              <a:cxnLst>
                <a:cxn ang="0">
                  <a:pos x="T0" y="T1"/>
                </a:cxn>
                <a:cxn ang="0">
                  <a:pos x="T2" y="T3"/>
                </a:cxn>
                <a:cxn ang="0">
                  <a:pos x="T4" y="T5"/>
                </a:cxn>
              </a:cxnLst>
              <a:rect l="0" t="0" r="r" b="b"/>
              <a:pathLst>
                <a:path w="20" h="21">
                  <a:moveTo>
                    <a:pt x="0" y="0"/>
                  </a:moveTo>
                  <a:cubicBezTo>
                    <a:pt x="0" y="0"/>
                    <a:pt x="1" y="20"/>
                    <a:pt x="20" y="21"/>
                  </a:cubicBezTo>
                  <a:cubicBezTo>
                    <a:pt x="19" y="5"/>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469"/>
            <p:cNvSpPr>
              <a:spLocks/>
            </p:cNvSpPr>
            <p:nvPr/>
          </p:nvSpPr>
          <p:spPr bwMode="auto">
            <a:xfrm>
              <a:off x="3731802" y="3706058"/>
              <a:ext cx="84623" cy="104152"/>
            </a:xfrm>
            <a:custGeom>
              <a:avLst/>
              <a:gdLst>
                <a:gd name="T0" fmla="*/ 5 w 22"/>
                <a:gd name="T1" fmla="*/ 0 h 27"/>
                <a:gd name="T2" fmla="*/ 17 w 22"/>
                <a:gd name="T3" fmla="*/ 27 h 27"/>
                <a:gd name="T4" fmla="*/ 5 w 22"/>
                <a:gd name="T5" fmla="*/ 0 h 27"/>
              </a:gdLst>
              <a:ahLst/>
              <a:cxnLst>
                <a:cxn ang="0">
                  <a:pos x="T0" y="T1"/>
                </a:cxn>
                <a:cxn ang="0">
                  <a:pos x="T2" y="T3"/>
                </a:cxn>
                <a:cxn ang="0">
                  <a:pos x="T4" y="T5"/>
                </a:cxn>
              </a:cxnLst>
              <a:rect l="0" t="0" r="r" b="b"/>
              <a:pathLst>
                <a:path w="22" h="27">
                  <a:moveTo>
                    <a:pt x="5" y="0"/>
                  </a:moveTo>
                  <a:cubicBezTo>
                    <a:pt x="5" y="0"/>
                    <a:pt x="0" y="20"/>
                    <a:pt x="17" y="27"/>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470"/>
            <p:cNvSpPr>
              <a:spLocks/>
            </p:cNvSpPr>
            <p:nvPr/>
          </p:nvSpPr>
          <p:spPr bwMode="auto">
            <a:xfrm>
              <a:off x="3899421" y="3559595"/>
              <a:ext cx="89505" cy="109034"/>
            </a:xfrm>
            <a:custGeom>
              <a:avLst/>
              <a:gdLst>
                <a:gd name="T0" fmla="*/ 10 w 23"/>
                <a:gd name="T1" fmla="*/ 28 h 28"/>
                <a:gd name="T2" fmla="*/ 17 w 23"/>
                <a:gd name="T3" fmla="*/ 0 h 28"/>
                <a:gd name="T4" fmla="*/ 10 w 23"/>
                <a:gd name="T5" fmla="*/ 28 h 28"/>
              </a:gdLst>
              <a:ahLst/>
              <a:cxnLst>
                <a:cxn ang="0">
                  <a:pos x="T0" y="T1"/>
                </a:cxn>
                <a:cxn ang="0">
                  <a:pos x="T2" y="T3"/>
                </a:cxn>
                <a:cxn ang="0">
                  <a:pos x="T4" y="T5"/>
                </a:cxn>
              </a:cxnLst>
              <a:rect l="0" t="0" r="r" b="b"/>
              <a:pathLst>
                <a:path w="23" h="28">
                  <a:moveTo>
                    <a:pt x="10" y="28"/>
                  </a:moveTo>
                  <a:cubicBezTo>
                    <a:pt x="23" y="19"/>
                    <a:pt x="17" y="0"/>
                    <a:pt x="17" y="0"/>
                  </a:cubicBezTo>
                  <a:cubicBezTo>
                    <a:pt x="17" y="0"/>
                    <a:pt x="0" y="11"/>
                    <a:pt x="10"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471"/>
            <p:cNvSpPr>
              <a:spLocks/>
            </p:cNvSpPr>
            <p:nvPr/>
          </p:nvSpPr>
          <p:spPr bwMode="auto">
            <a:xfrm>
              <a:off x="4215131" y="3971320"/>
              <a:ext cx="104152" cy="89505"/>
            </a:xfrm>
            <a:custGeom>
              <a:avLst/>
              <a:gdLst>
                <a:gd name="T0" fmla="*/ 0 w 27"/>
                <a:gd name="T1" fmla="*/ 17 h 23"/>
                <a:gd name="T2" fmla="*/ 27 w 27"/>
                <a:gd name="T3" fmla="*/ 8 h 23"/>
                <a:gd name="T4" fmla="*/ 0 w 27"/>
                <a:gd name="T5" fmla="*/ 17 h 23"/>
              </a:gdLst>
              <a:ahLst/>
              <a:cxnLst>
                <a:cxn ang="0">
                  <a:pos x="T0" y="T1"/>
                </a:cxn>
                <a:cxn ang="0">
                  <a:pos x="T2" y="T3"/>
                </a:cxn>
                <a:cxn ang="0">
                  <a:pos x="T4" y="T5"/>
                </a:cxn>
              </a:cxnLst>
              <a:rect l="0" t="0" r="r" b="b"/>
              <a:pathLst>
                <a:path w="27" h="23">
                  <a:moveTo>
                    <a:pt x="0" y="17"/>
                  </a:moveTo>
                  <a:cubicBezTo>
                    <a:pt x="15" y="23"/>
                    <a:pt x="27" y="8"/>
                    <a:pt x="27" y="8"/>
                  </a:cubicBezTo>
                  <a:cubicBezTo>
                    <a:pt x="27" y="8"/>
                    <a:pt x="9"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472"/>
            <p:cNvSpPr>
              <a:spLocks/>
            </p:cNvSpPr>
            <p:nvPr/>
          </p:nvSpPr>
          <p:spPr bwMode="auto">
            <a:xfrm>
              <a:off x="4700087" y="4413964"/>
              <a:ext cx="91133" cy="107406"/>
            </a:xfrm>
            <a:custGeom>
              <a:avLst/>
              <a:gdLst>
                <a:gd name="T0" fmla="*/ 13 w 24"/>
                <a:gd name="T1" fmla="*/ 28 h 28"/>
                <a:gd name="T2" fmla="*/ 12 w 24"/>
                <a:gd name="T3" fmla="*/ 0 h 28"/>
                <a:gd name="T4" fmla="*/ 13 w 24"/>
                <a:gd name="T5" fmla="*/ 28 h 28"/>
              </a:gdLst>
              <a:ahLst/>
              <a:cxnLst>
                <a:cxn ang="0">
                  <a:pos x="T0" y="T1"/>
                </a:cxn>
                <a:cxn ang="0">
                  <a:pos x="T2" y="T3"/>
                </a:cxn>
                <a:cxn ang="0">
                  <a:pos x="T4" y="T5"/>
                </a:cxn>
              </a:cxnLst>
              <a:rect l="0" t="0" r="r" b="b"/>
              <a:pathLst>
                <a:path w="24" h="28">
                  <a:moveTo>
                    <a:pt x="13" y="28"/>
                  </a:moveTo>
                  <a:cubicBezTo>
                    <a:pt x="24" y="16"/>
                    <a:pt x="12" y="0"/>
                    <a:pt x="12" y="0"/>
                  </a:cubicBezTo>
                  <a:cubicBezTo>
                    <a:pt x="12" y="0"/>
                    <a:pt x="0" y="15"/>
                    <a:pt x="13"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473"/>
            <p:cNvSpPr>
              <a:spLocks/>
            </p:cNvSpPr>
            <p:nvPr/>
          </p:nvSpPr>
          <p:spPr bwMode="auto">
            <a:xfrm>
              <a:off x="4573152" y="4425356"/>
              <a:ext cx="84623" cy="99270"/>
            </a:xfrm>
            <a:custGeom>
              <a:avLst/>
              <a:gdLst>
                <a:gd name="T0" fmla="*/ 5 w 22"/>
                <a:gd name="T1" fmla="*/ 0 h 26"/>
                <a:gd name="T2" fmla="*/ 18 w 22"/>
                <a:gd name="T3" fmla="*/ 26 h 26"/>
                <a:gd name="T4" fmla="*/ 5 w 22"/>
                <a:gd name="T5" fmla="*/ 0 h 26"/>
              </a:gdLst>
              <a:ahLst/>
              <a:cxnLst>
                <a:cxn ang="0">
                  <a:pos x="T0" y="T1"/>
                </a:cxn>
                <a:cxn ang="0">
                  <a:pos x="T2" y="T3"/>
                </a:cxn>
                <a:cxn ang="0">
                  <a:pos x="T4" y="T5"/>
                </a:cxn>
              </a:cxnLst>
              <a:rect l="0" t="0" r="r" b="b"/>
              <a:pathLst>
                <a:path w="22" h="26">
                  <a:moveTo>
                    <a:pt x="5" y="0"/>
                  </a:moveTo>
                  <a:cubicBezTo>
                    <a:pt x="5" y="0"/>
                    <a:pt x="0" y="20"/>
                    <a:pt x="18" y="26"/>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474"/>
            <p:cNvSpPr>
              <a:spLocks/>
            </p:cNvSpPr>
            <p:nvPr/>
          </p:nvSpPr>
          <p:spPr bwMode="auto">
            <a:xfrm>
              <a:off x="5111812" y="4591347"/>
              <a:ext cx="76486" cy="84623"/>
            </a:xfrm>
            <a:custGeom>
              <a:avLst/>
              <a:gdLst>
                <a:gd name="T0" fmla="*/ 1 w 20"/>
                <a:gd name="T1" fmla="*/ 22 h 22"/>
                <a:gd name="T2" fmla="*/ 20 w 20"/>
                <a:gd name="T3" fmla="*/ 0 h 22"/>
                <a:gd name="T4" fmla="*/ 1 w 20"/>
                <a:gd name="T5" fmla="*/ 22 h 22"/>
              </a:gdLst>
              <a:ahLst/>
              <a:cxnLst>
                <a:cxn ang="0">
                  <a:pos x="T0" y="T1"/>
                </a:cxn>
                <a:cxn ang="0">
                  <a:pos x="T2" y="T3"/>
                </a:cxn>
                <a:cxn ang="0">
                  <a:pos x="T4" y="T5"/>
                </a:cxn>
              </a:cxnLst>
              <a:rect l="0" t="0" r="r" b="b"/>
              <a:pathLst>
                <a:path w="20" h="22">
                  <a:moveTo>
                    <a:pt x="1" y="22"/>
                  </a:moveTo>
                  <a:cubicBezTo>
                    <a:pt x="17" y="20"/>
                    <a:pt x="20" y="0"/>
                    <a:pt x="20" y="0"/>
                  </a:cubicBezTo>
                  <a:cubicBezTo>
                    <a:pt x="20" y="0"/>
                    <a:pt x="0" y="3"/>
                    <a:pt x="1" y="2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475"/>
            <p:cNvSpPr>
              <a:spLocks/>
            </p:cNvSpPr>
            <p:nvPr/>
          </p:nvSpPr>
          <p:spPr bwMode="auto">
            <a:xfrm>
              <a:off x="5176907" y="4698754"/>
              <a:ext cx="99270" cy="79741"/>
            </a:xfrm>
            <a:custGeom>
              <a:avLst/>
              <a:gdLst>
                <a:gd name="T0" fmla="*/ 0 w 26"/>
                <a:gd name="T1" fmla="*/ 17 h 21"/>
                <a:gd name="T2" fmla="*/ 26 w 26"/>
                <a:gd name="T3" fmla="*/ 5 h 21"/>
                <a:gd name="T4" fmla="*/ 0 w 26"/>
                <a:gd name="T5" fmla="*/ 17 h 21"/>
              </a:gdLst>
              <a:ahLst/>
              <a:cxnLst>
                <a:cxn ang="0">
                  <a:pos x="T0" y="T1"/>
                </a:cxn>
                <a:cxn ang="0">
                  <a:pos x="T2" y="T3"/>
                </a:cxn>
                <a:cxn ang="0">
                  <a:pos x="T4" y="T5"/>
                </a:cxn>
              </a:cxnLst>
              <a:rect l="0" t="0" r="r" b="b"/>
              <a:pathLst>
                <a:path w="26" h="21">
                  <a:moveTo>
                    <a:pt x="0" y="17"/>
                  </a:moveTo>
                  <a:cubicBezTo>
                    <a:pt x="15" y="21"/>
                    <a:pt x="26" y="5"/>
                    <a:pt x="26" y="5"/>
                  </a:cubicBezTo>
                  <a:cubicBezTo>
                    <a:pt x="26" y="5"/>
                    <a:pt x="6"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476"/>
            <p:cNvSpPr>
              <a:spLocks/>
            </p:cNvSpPr>
            <p:nvPr/>
          </p:nvSpPr>
          <p:spPr bwMode="auto">
            <a:xfrm>
              <a:off x="4353458" y="4591347"/>
              <a:ext cx="96015" cy="71604"/>
            </a:xfrm>
            <a:custGeom>
              <a:avLst/>
              <a:gdLst>
                <a:gd name="T0" fmla="*/ 0 w 25"/>
                <a:gd name="T1" fmla="*/ 0 h 19"/>
                <a:gd name="T2" fmla="*/ 25 w 25"/>
                <a:gd name="T3" fmla="*/ 16 h 19"/>
                <a:gd name="T4" fmla="*/ 0 w 25"/>
                <a:gd name="T5" fmla="*/ 0 h 19"/>
              </a:gdLst>
              <a:ahLst/>
              <a:cxnLst>
                <a:cxn ang="0">
                  <a:pos x="T0" y="T1"/>
                </a:cxn>
                <a:cxn ang="0">
                  <a:pos x="T2" y="T3"/>
                </a:cxn>
                <a:cxn ang="0">
                  <a:pos x="T4" y="T5"/>
                </a:cxn>
              </a:cxnLst>
              <a:rect l="0" t="0" r="r" b="b"/>
              <a:pathLst>
                <a:path w="25" h="19">
                  <a:moveTo>
                    <a:pt x="0" y="0"/>
                  </a:moveTo>
                  <a:cubicBezTo>
                    <a:pt x="0" y="0"/>
                    <a:pt x="7" y="19"/>
                    <a:pt x="25" y="16"/>
                  </a:cubicBezTo>
                  <a:cubicBezTo>
                    <a:pt x="21" y="0"/>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477"/>
            <p:cNvSpPr>
              <a:spLocks/>
            </p:cNvSpPr>
            <p:nvPr/>
          </p:nvSpPr>
          <p:spPr bwMode="auto">
            <a:xfrm>
              <a:off x="3001113" y="3033955"/>
              <a:ext cx="87878" cy="73232"/>
            </a:xfrm>
            <a:custGeom>
              <a:avLst/>
              <a:gdLst>
                <a:gd name="T0" fmla="*/ 0 w 23"/>
                <a:gd name="T1" fmla="*/ 15 h 19"/>
                <a:gd name="T2" fmla="*/ 23 w 23"/>
                <a:gd name="T3" fmla="*/ 3 h 19"/>
                <a:gd name="T4" fmla="*/ 0 w 23"/>
                <a:gd name="T5" fmla="*/ 15 h 19"/>
              </a:gdLst>
              <a:ahLst/>
              <a:cxnLst>
                <a:cxn ang="0">
                  <a:pos x="T0" y="T1"/>
                </a:cxn>
                <a:cxn ang="0">
                  <a:pos x="T2" y="T3"/>
                </a:cxn>
                <a:cxn ang="0">
                  <a:pos x="T4" y="T5"/>
                </a:cxn>
              </a:cxnLst>
              <a:rect l="0" t="0" r="r" b="b"/>
              <a:pathLst>
                <a:path w="23" h="19">
                  <a:moveTo>
                    <a:pt x="0" y="15"/>
                  </a:moveTo>
                  <a:cubicBezTo>
                    <a:pt x="14" y="19"/>
                    <a:pt x="23" y="3"/>
                    <a:pt x="23" y="3"/>
                  </a:cubicBezTo>
                  <a:cubicBezTo>
                    <a:pt x="23" y="3"/>
                    <a:pt x="6" y="0"/>
                    <a:pt x="0" y="15"/>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478"/>
            <p:cNvSpPr>
              <a:spLocks/>
            </p:cNvSpPr>
            <p:nvPr/>
          </p:nvSpPr>
          <p:spPr bwMode="auto">
            <a:xfrm>
              <a:off x="2800947" y="2924921"/>
              <a:ext cx="73232" cy="92760"/>
            </a:xfrm>
            <a:custGeom>
              <a:avLst/>
              <a:gdLst>
                <a:gd name="T0" fmla="*/ 6 w 19"/>
                <a:gd name="T1" fmla="*/ 24 h 24"/>
                <a:gd name="T2" fmla="*/ 15 w 19"/>
                <a:gd name="T3" fmla="*/ 0 h 24"/>
                <a:gd name="T4" fmla="*/ 6 w 19"/>
                <a:gd name="T5" fmla="*/ 24 h 24"/>
              </a:gdLst>
              <a:ahLst/>
              <a:cxnLst>
                <a:cxn ang="0">
                  <a:pos x="T0" y="T1"/>
                </a:cxn>
                <a:cxn ang="0">
                  <a:pos x="T2" y="T3"/>
                </a:cxn>
                <a:cxn ang="0">
                  <a:pos x="T4" y="T5"/>
                </a:cxn>
              </a:cxnLst>
              <a:rect l="0" t="0" r="r" b="b"/>
              <a:pathLst>
                <a:path w="19" h="24">
                  <a:moveTo>
                    <a:pt x="6" y="24"/>
                  </a:moveTo>
                  <a:cubicBezTo>
                    <a:pt x="19" y="18"/>
                    <a:pt x="15" y="0"/>
                    <a:pt x="15" y="0"/>
                  </a:cubicBezTo>
                  <a:cubicBezTo>
                    <a:pt x="15" y="0"/>
                    <a:pt x="0" y="8"/>
                    <a:pt x="6" y="24"/>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479"/>
            <p:cNvSpPr>
              <a:spLocks/>
            </p:cNvSpPr>
            <p:nvPr/>
          </p:nvSpPr>
          <p:spPr bwMode="auto">
            <a:xfrm>
              <a:off x="94631" y="3009544"/>
              <a:ext cx="118798" cy="100897"/>
            </a:xfrm>
            <a:custGeom>
              <a:avLst/>
              <a:gdLst>
                <a:gd name="T0" fmla="*/ 0 w 31"/>
                <a:gd name="T1" fmla="*/ 19 h 26"/>
                <a:gd name="T2" fmla="*/ 31 w 31"/>
                <a:gd name="T3" fmla="*/ 3 h 26"/>
                <a:gd name="T4" fmla="*/ 0 w 31"/>
                <a:gd name="T5" fmla="*/ 19 h 26"/>
              </a:gdLst>
              <a:ahLst/>
              <a:cxnLst>
                <a:cxn ang="0">
                  <a:pos x="T0" y="T1"/>
                </a:cxn>
                <a:cxn ang="0">
                  <a:pos x="T2" y="T3"/>
                </a:cxn>
                <a:cxn ang="0">
                  <a:pos x="T4" y="T5"/>
                </a:cxn>
              </a:cxnLst>
              <a:rect l="0" t="0" r="r" b="b"/>
              <a:pathLst>
                <a:path w="31" h="26">
                  <a:moveTo>
                    <a:pt x="0" y="19"/>
                  </a:moveTo>
                  <a:cubicBezTo>
                    <a:pt x="21" y="26"/>
                    <a:pt x="31" y="3"/>
                    <a:pt x="31" y="3"/>
                  </a:cubicBezTo>
                  <a:cubicBezTo>
                    <a:pt x="31" y="3"/>
                    <a:pt x="7" y="0"/>
                    <a:pt x="0" y="1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480"/>
            <p:cNvSpPr>
              <a:spLocks/>
            </p:cNvSpPr>
            <p:nvPr/>
          </p:nvSpPr>
          <p:spPr bwMode="auto">
            <a:xfrm>
              <a:off x="3765977" y="3956673"/>
              <a:ext cx="460546" cy="476819"/>
            </a:xfrm>
            <a:custGeom>
              <a:avLst/>
              <a:gdLst>
                <a:gd name="T0" fmla="*/ 91 w 120"/>
                <a:gd name="T1" fmla="*/ 107 h 124"/>
                <a:gd name="T2" fmla="*/ 106 w 120"/>
                <a:gd name="T3" fmla="*/ 63 h 124"/>
                <a:gd name="T4" fmla="*/ 78 w 120"/>
                <a:gd name="T5" fmla="*/ 60 h 124"/>
                <a:gd name="T6" fmla="*/ 80 w 120"/>
                <a:gd name="T7" fmla="*/ 35 h 124"/>
                <a:gd name="T8" fmla="*/ 40 w 120"/>
                <a:gd name="T9" fmla="*/ 45 h 124"/>
                <a:gd name="T10" fmla="*/ 28 w 120"/>
                <a:gd name="T11" fmla="*/ 2 h 124"/>
                <a:gd name="T12" fmla="*/ 5 w 120"/>
                <a:gd name="T13" fmla="*/ 24 h 124"/>
                <a:gd name="T14" fmla="*/ 33 w 120"/>
                <a:gd name="T15" fmla="*/ 10 h 124"/>
                <a:gd name="T16" fmla="*/ 34 w 120"/>
                <a:gd name="T17" fmla="*/ 53 h 124"/>
                <a:gd name="T18" fmla="*/ 73 w 120"/>
                <a:gd name="T19" fmla="*/ 38 h 124"/>
                <a:gd name="T20" fmla="*/ 72 w 120"/>
                <a:gd name="T21" fmla="*/ 67 h 124"/>
                <a:gd name="T22" fmla="*/ 103 w 120"/>
                <a:gd name="T23" fmla="*/ 68 h 124"/>
                <a:gd name="T24" fmla="*/ 81 w 120"/>
                <a:gd name="T25" fmla="*/ 110 h 124"/>
                <a:gd name="T26" fmla="*/ 119 w 120"/>
                <a:gd name="T27" fmla="*/ 124 h 124"/>
                <a:gd name="T28" fmla="*/ 91 w 120"/>
                <a:gd name="T29" fmla="*/ 107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0" h="124">
                  <a:moveTo>
                    <a:pt x="91" y="107"/>
                  </a:moveTo>
                  <a:cubicBezTo>
                    <a:pt x="108" y="100"/>
                    <a:pt x="120" y="83"/>
                    <a:pt x="106" y="63"/>
                  </a:cubicBezTo>
                  <a:cubicBezTo>
                    <a:pt x="97" y="51"/>
                    <a:pt x="78" y="60"/>
                    <a:pt x="78" y="60"/>
                  </a:cubicBezTo>
                  <a:cubicBezTo>
                    <a:pt x="78" y="60"/>
                    <a:pt x="89" y="48"/>
                    <a:pt x="80" y="35"/>
                  </a:cubicBezTo>
                  <a:cubicBezTo>
                    <a:pt x="70" y="21"/>
                    <a:pt x="53" y="29"/>
                    <a:pt x="40" y="45"/>
                  </a:cubicBezTo>
                  <a:cubicBezTo>
                    <a:pt x="56" y="27"/>
                    <a:pt x="45" y="3"/>
                    <a:pt x="28" y="2"/>
                  </a:cubicBezTo>
                  <a:cubicBezTo>
                    <a:pt x="11" y="0"/>
                    <a:pt x="0" y="20"/>
                    <a:pt x="5" y="24"/>
                  </a:cubicBezTo>
                  <a:cubicBezTo>
                    <a:pt x="8" y="20"/>
                    <a:pt x="11" y="3"/>
                    <a:pt x="33" y="10"/>
                  </a:cubicBezTo>
                  <a:cubicBezTo>
                    <a:pt x="52" y="18"/>
                    <a:pt x="34" y="53"/>
                    <a:pt x="34" y="53"/>
                  </a:cubicBezTo>
                  <a:cubicBezTo>
                    <a:pt x="34" y="53"/>
                    <a:pt x="58" y="28"/>
                    <a:pt x="73" y="38"/>
                  </a:cubicBezTo>
                  <a:cubicBezTo>
                    <a:pt x="82" y="46"/>
                    <a:pt x="72" y="67"/>
                    <a:pt x="72" y="67"/>
                  </a:cubicBezTo>
                  <a:cubicBezTo>
                    <a:pt x="72" y="67"/>
                    <a:pt x="94" y="56"/>
                    <a:pt x="103" y="68"/>
                  </a:cubicBezTo>
                  <a:cubicBezTo>
                    <a:pt x="119" y="88"/>
                    <a:pt x="81" y="110"/>
                    <a:pt x="81" y="110"/>
                  </a:cubicBezTo>
                  <a:cubicBezTo>
                    <a:pt x="81" y="110"/>
                    <a:pt x="108" y="112"/>
                    <a:pt x="119" y="124"/>
                  </a:cubicBezTo>
                  <a:cubicBezTo>
                    <a:pt x="116" y="111"/>
                    <a:pt x="106" y="109"/>
                    <a:pt x="91" y="10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481"/>
            <p:cNvSpPr>
              <a:spLocks/>
            </p:cNvSpPr>
            <p:nvPr/>
          </p:nvSpPr>
          <p:spPr bwMode="auto">
            <a:xfrm>
              <a:off x="3381918" y="3474972"/>
              <a:ext cx="1021988" cy="831586"/>
            </a:xfrm>
            <a:custGeom>
              <a:avLst/>
              <a:gdLst>
                <a:gd name="T0" fmla="*/ 245 w 266"/>
                <a:gd name="T1" fmla="*/ 183 h 216"/>
                <a:gd name="T2" fmla="*/ 256 w 266"/>
                <a:gd name="T3" fmla="*/ 154 h 216"/>
                <a:gd name="T4" fmla="*/ 228 w 266"/>
                <a:gd name="T5" fmla="*/ 138 h 216"/>
                <a:gd name="T6" fmla="*/ 234 w 266"/>
                <a:gd name="T7" fmla="*/ 98 h 216"/>
                <a:gd name="T8" fmla="*/ 183 w 266"/>
                <a:gd name="T9" fmla="*/ 78 h 216"/>
                <a:gd name="T10" fmla="*/ 183 w 266"/>
                <a:gd name="T11" fmla="*/ 40 h 216"/>
                <a:gd name="T12" fmla="*/ 128 w 266"/>
                <a:gd name="T13" fmla="*/ 49 h 216"/>
                <a:gd name="T14" fmla="*/ 125 w 266"/>
                <a:gd name="T15" fmla="*/ 9 h 216"/>
                <a:gd name="T16" fmla="*/ 98 w 266"/>
                <a:gd name="T17" fmla="*/ 21 h 216"/>
                <a:gd name="T18" fmla="*/ 74 w 266"/>
                <a:gd name="T19" fmla="*/ 7 h 216"/>
                <a:gd name="T20" fmla="*/ 57 w 266"/>
                <a:gd name="T21" fmla="*/ 45 h 216"/>
                <a:gd name="T22" fmla="*/ 22 w 266"/>
                <a:gd name="T23" fmla="*/ 21 h 216"/>
                <a:gd name="T24" fmla="*/ 16 w 266"/>
                <a:gd name="T25" fmla="*/ 61 h 216"/>
                <a:gd name="T26" fmla="*/ 27 w 266"/>
                <a:gd name="T27" fmla="*/ 27 h 216"/>
                <a:gd name="T28" fmla="*/ 60 w 266"/>
                <a:gd name="T29" fmla="*/ 61 h 216"/>
                <a:gd name="T30" fmla="*/ 77 w 266"/>
                <a:gd name="T31" fmla="*/ 19 h 216"/>
                <a:gd name="T32" fmla="*/ 100 w 266"/>
                <a:gd name="T33" fmla="*/ 41 h 216"/>
                <a:gd name="T34" fmla="*/ 119 w 266"/>
                <a:gd name="T35" fmla="*/ 17 h 216"/>
                <a:gd name="T36" fmla="*/ 122 w 266"/>
                <a:gd name="T37" fmla="*/ 62 h 216"/>
                <a:gd name="T38" fmla="*/ 177 w 266"/>
                <a:gd name="T39" fmla="*/ 48 h 216"/>
                <a:gd name="T40" fmla="*/ 171 w 266"/>
                <a:gd name="T41" fmla="*/ 84 h 216"/>
                <a:gd name="T42" fmla="*/ 228 w 266"/>
                <a:gd name="T43" fmla="*/ 107 h 216"/>
                <a:gd name="T44" fmla="*/ 210 w 266"/>
                <a:gd name="T45" fmla="*/ 144 h 216"/>
                <a:gd name="T46" fmla="*/ 249 w 266"/>
                <a:gd name="T47" fmla="*/ 157 h 216"/>
                <a:gd name="T48" fmla="*/ 233 w 266"/>
                <a:gd name="T49" fmla="*/ 184 h 216"/>
                <a:gd name="T50" fmla="*/ 255 w 266"/>
                <a:gd name="T51" fmla="*/ 201 h 216"/>
                <a:gd name="T52" fmla="*/ 245 w 266"/>
                <a:gd name="T53" fmla="*/ 211 h 216"/>
                <a:gd name="T54" fmla="*/ 244 w 266"/>
                <a:gd name="T55" fmla="*/ 215 h 216"/>
                <a:gd name="T56" fmla="*/ 262 w 266"/>
                <a:gd name="T57" fmla="*/ 202 h 216"/>
                <a:gd name="T58" fmla="*/ 245 w 266"/>
                <a:gd name="T59" fmla="*/ 18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6" h="216">
                  <a:moveTo>
                    <a:pt x="245" y="183"/>
                  </a:moveTo>
                  <a:cubicBezTo>
                    <a:pt x="245" y="183"/>
                    <a:pt x="266" y="172"/>
                    <a:pt x="256" y="154"/>
                  </a:cubicBezTo>
                  <a:cubicBezTo>
                    <a:pt x="248" y="136"/>
                    <a:pt x="228" y="138"/>
                    <a:pt x="228" y="138"/>
                  </a:cubicBezTo>
                  <a:cubicBezTo>
                    <a:pt x="228" y="138"/>
                    <a:pt x="245" y="119"/>
                    <a:pt x="234" y="98"/>
                  </a:cubicBezTo>
                  <a:cubicBezTo>
                    <a:pt x="225" y="78"/>
                    <a:pt x="183" y="78"/>
                    <a:pt x="183" y="78"/>
                  </a:cubicBezTo>
                  <a:cubicBezTo>
                    <a:pt x="183" y="78"/>
                    <a:pt x="200" y="63"/>
                    <a:pt x="183" y="40"/>
                  </a:cubicBezTo>
                  <a:cubicBezTo>
                    <a:pt x="167" y="17"/>
                    <a:pt x="128" y="49"/>
                    <a:pt x="128" y="49"/>
                  </a:cubicBezTo>
                  <a:cubicBezTo>
                    <a:pt x="128" y="49"/>
                    <a:pt x="137" y="14"/>
                    <a:pt x="125" y="9"/>
                  </a:cubicBezTo>
                  <a:cubicBezTo>
                    <a:pt x="105" y="0"/>
                    <a:pt x="98" y="21"/>
                    <a:pt x="98" y="21"/>
                  </a:cubicBezTo>
                  <a:cubicBezTo>
                    <a:pt x="98" y="21"/>
                    <a:pt x="90" y="2"/>
                    <a:pt x="74" y="7"/>
                  </a:cubicBezTo>
                  <a:cubicBezTo>
                    <a:pt x="61" y="10"/>
                    <a:pt x="57" y="45"/>
                    <a:pt x="57" y="45"/>
                  </a:cubicBezTo>
                  <a:cubicBezTo>
                    <a:pt x="57" y="45"/>
                    <a:pt x="44" y="14"/>
                    <a:pt x="22" y="21"/>
                  </a:cubicBezTo>
                  <a:cubicBezTo>
                    <a:pt x="0" y="30"/>
                    <a:pt x="16" y="61"/>
                    <a:pt x="16" y="61"/>
                  </a:cubicBezTo>
                  <a:cubicBezTo>
                    <a:pt x="16" y="61"/>
                    <a:pt x="15" y="31"/>
                    <a:pt x="27" y="27"/>
                  </a:cubicBezTo>
                  <a:cubicBezTo>
                    <a:pt x="39" y="24"/>
                    <a:pt x="60" y="61"/>
                    <a:pt x="60" y="61"/>
                  </a:cubicBezTo>
                  <a:cubicBezTo>
                    <a:pt x="60" y="61"/>
                    <a:pt x="65" y="25"/>
                    <a:pt x="77" y="19"/>
                  </a:cubicBezTo>
                  <a:cubicBezTo>
                    <a:pt x="90" y="12"/>
                    <a:pt x="100" y="41"/>
                    <a:pt x="100" y="41"/>
                  </a:cubicBezTo>
                  <a:cubicBezTo>
                    <a:pt x="100" y="41"/>
                    <a:pt x="102" y="14"/>
                    <a:pt x="119" y="17"/>
                  </a:cubicBezTo>
                  <a:cubicBezTo>
                    <a:pt x="125" y="18"/>
                    <a:pt x="122" y="62"/>
                    <a:pt x="122" y="62"/>
                  </a:cubicBezTo>
                  <a:cubicBezTo>
                    <a:pt x="122" y="62"/>
                    <a:pt x="162" y="27"/>
                    <a:pt x="177" y="48"/>
                  </a:cubicBezTo>
                  <a:cubicBezTo>
                    <a:pt x="192" y="69"/>
                    <a:pt x="171" y="84"/>
                    <a:pt x="171" y="84"/>
                  </a:cubicBezTo>
                  <a:cubicBezTo>
                    <a:pt x="171" y="84"/>
                    <a:pt x="217" y="88"/>
                    <a:pt x="228" y="107"/>
                  </a:cubicBezTo>
                  <a:cubicBezTo>
                    <a:pt x="239" y="124"/>
                    <a:pt x="210" y="144"/>
                    <a:pt x="210" y="144"/>
                  </a:cubicBezTo>
                  <a:cubicBezTo>
                    <a:pt x="210" y="144"/>
                    <a:pt x="243" y="143"/>
                    <a:pt x="249" y="157"/>
                  </a:cubicBezTo>
                  <a:cubicBezTo>
                    <a:pt x="254" y="171"/>
                    <a:pt x="233" y="184"/>
                    <a:pt x="233" y="184"/>
                  </a:cubicBezTo>
                  <a:cubicBezTo>
                    <a:pt x="233" y="184"/>
                    <a:pt x="253" y="191"/>
                    <a:pt x="255" y="201"/>
                  </a:cubicBezTo>
                  <a:cubicBezTo>
                    <a:pt x="257" y="209"/>
                    <a:pt x="245" y="211"/>
                    <a:pt x="245" y="211"/>
                  </a:cubicBezTo>
                  <a:cubicBezTo>
                    <a:pt x="244" y="215"/>
                    <a:pt x="244" y="215"/>
                    <a:pt x="244" y="215"/>
                  </a:cubicBezTo>
                  <a:cubicBezTo>
                    <a:pt x="244" y="215"/>
                    <a:pt x="263" y="216"/>
                    <a:pt x="262" y="202"/>
                  </a:cubicBezTo>
                  <a:cubicBezTo>
                    <a:pt x="260" y="188"/>
                    <a:pt x="245" y="183"/>
                    <a:pt x="245" y="18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482"/>
            <p:cNvSpPr>
              <a:spLocks/>
            </p:cNvSpPr>
            <p:nvPr/>
          </p:nvSpPr>
          <p:spPr bwMode="auto">
            <a:xfrm>
              <a:off x="4924664" y="4363516"/>
              <a:ext cx="488211" cy="953638"/>
            </a:xfrm>
            <a:custGeom>
              <a:avLst/>
              <a:gdLst>
                <a:gd name="T0" fmla="*/ 101 w 127"/>
                <a:gd name="T1" fmla="*/ 124 h 248"/>
                <a:gd name="T2" fmla="*/ 121 w 127"/>
                <a:gd name="T3" fmla="*/ 101 h 248"/>
                <a:gd name="T4" fmla="*/ 80 w 127"/>
                <a:gd name="T5" fmla="*/ 78 h 248"/>
                <a:gd name="T6" fmla="*/ 100 w 127"/>
                <a:gd name="T7" fmla="*/ 52 h 248"/>
                <a:gd name="T8" fmla="*/ 74 w 127"/>
                <a:gd name="T9" fmla="*/ 46 h 248"/>
                <a:gd name="T10" fmla="*/ 67 w 127"/>
                <a:gd name="T11" fmla="*/ 25 h 248"/>
                <a:gd name="T12" fmla="*/ 36 w 127"/>
                <a:gd name="T13" fmla="*/ 39 h 248"/>
                <a:gd name="T14" fmla="*/ 25 w 127"/>
                <a:gd name="T15" fmla="*/ 6 h 248"/>
                <a:gd name="T16" fmla="*/ 0 w 127"/>
                <a:gd name="T17" fmla="*/ 26 h 248"/>
                <a:gd name="T18" fmla="*/ 25 w 127"/>
                <a:gd name="T19" fmla="*/ 12 h 248"/>
                <a:gd name="T20" fmla="*/ 28 w 127"/>
                <a:gd name="T21" fmla="*/ 50 h 248"/>
                <a:gd name="T22" fmla="*/ 63 w 127"/>
                <a:gd name="T23" fmla="*/ 33 h 248"/>
                <a:gd name="T24" fmla="*/ 66 w 127"/>
                <a:gd name="T25" fmla="*/ 58 h 248"/>
                <a:gd name="T26" fmla="*/ 91 w 127"/>
                <a:gd name="T27" fmla="*/ 54 h 248"/>
                <a:gd name="T28" fmla="*/ 69 w 127"/>
                <a:gd name="T29" fmla="*/ 82 h 248"/>
                <a:gd name="T30" fmla="*/ 111 w 127"/>
                <a:gd name="T31" fmla="*/ 103 h 248"/>
                <a:gd name="T32" fmla="*/ 89 w 127"/>
                <a:gd name="T33" fmla="*/ 122 h 248"/>
                <a:gd name="T34" fmla="*/ 114 w 127"/>
                <a:gd name="T35" fmla="*/ 165 h 248"/>
                <a:gd name="T36" fmla="*/ 81 w 127"/>
                <a:gd name="T37" fmla="*/ 177 h 248"/>
                <a:gd name="T38" fmla="*/ 100 w 127"/>
                <a:gd name="T39" fmla="*/ 206 h 248"/>
                <a:gd name="T40" fmla="*/ 75 w 127"/>
                <a:gd name="T41" fmla="*/ 213 h 248"/>
                <a:gd name="T42" fmla="*/ 80 w 127"/>
                <a:gd name="T43" fmla="*/ 235 h 248"/>
                <a:gd name="T44" fmla="*/ 68 w 127"/>
                <a:gd name="T45" fmla="*/ 235 h 248"/>
                <a:gd name="T46" fmla="*/ 65 w 127"/>
                <a:gd name="T47" fmla="*/ 237 h 248"/>
                <a:gd name="T48" fmla="*/ 84 w 127"/>
                <a:gd name="T49" fmla="*/ 239 h 248"/>
                <a:gd name="T50" fmla="*/ 83 w 127"/>
                <a:gd name="T51" fmla="*/ 219 h 248"/>
                <a:gd name="T52" fmla="*/ 106 w 127"/>
                <a:gd name="T53" fmla="*/ 208 h 248"/>
                <a:gd name="T54" fmla="*/ 96 w 127"/>
                <a:gd name="T55" fmla="*/ 183 h 248"/>
                <a:gd name="T56" fmla="*/ 123 w 127"/>
                <a:gd name="T57" fmla="*/ 164 h 248"/>
                <a:gd name="T58" fmla="*/ 101 w 127"/>
                <a:gd name="T59" fmla="*/ 124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7" h="248">
                  <a:moveTo>
                    <a:pt x="101" y="124"/>
                  </a:moveTo>
                  <a:cubicBezTo>
                    <a:pt x="101" y="124"/>
                    <a:pt x="120" y="124"/>
                    <a:pt x="121" y="101"/>
                  </a:cubicBezTo>
                  <a:cubicBezTo>
                    <a:pt x="122" y="79"/>
                    <a:pt x="80" y="78"/>
                    <a:pt x="80" y="78"/>
                  </a:cubicBezTo>
                  <a:cubicBezTo>
                    <a:pt x="80" y="78"/>
                    <a:pt x="105" y="63"/>
                    <a:pt x="100" y="52"/>
                  </a:cubicBezTo>
                  <a:cubicBezTo>
                    <a:pt x="92" y="37"/>
                    <a:pt x="74" y="46"/>
                    <a:pt x="74" y="46"/>
                  </a:cubicBezTo>
                  <a:cubicBezTo>
                    <a:pt x="74" y="46"/>
                    <a:pt x="80" y="30"/>
                    <a:pt x="67" y="25"/>
                  </a:cubicBezTo>
                  <a:cubicBezTo>
                    <a:pt x="57" y="21"/>
                    <a:pt x="36" y="39"/>
                    <a:pt x="36" y="39"/>
                  </a:cubicBezTo>
                  <a:cubicBezTo>
                    <a:pt x="36" y="39"/>
                    <a:pt x="44" y="13"/>
                    <a:pt x="25" y="6"/>
                  </a:cubicBezTo>
                  <a:cubicBezTo>
                    <a:pt x="7" y="0"/>
                    <a:pt x="0" y="26"/>
                    <a:pt x="0" y="26"/>
                  </a:cubicBezTo>
                  <a:cubicBezTo>
                    <a:pt x="0" y="26"/>
                    <a:pt x="15" y="8"/>
                    <a:pt x="25" y="12"/>
                  </a:cubicBezTo>
                  <a:cubicBezTo>
                    <a:pt x="35" y="17"/>
                    <a:pt x="28" y="50"/>
                    <a:pt x="28" y="50"/>
                  </a:cubicBezTo>
                  <a:cubicBezTo>
                    <a:pt x="28" y="50"/>
                    <a:pt x="51" y="31"/>
                    <a:pt x="63" y="33"/>
                  </a:cubicBezTo>
                  <a:cubicBezTo>
                    <a:pt x="75" y="35"/>
                    <a:pt x="66" y="58"/>
                    <a:pt x="66" y="58"/>
                  </a:cubicBezTo>
                  <a:cubicBezTo>
                    <a:pt x="66" y="58"/>
                    <a:pt x="81" y="44"/>
                    <a:pt x="91" y="54"/>
                  </a:cubicBezTo>
                  <a:cubicBezTo>
                    <a:pt x="95" y="58"/>
                    <a:pt x="69" y="82"/>
                    <a:pt x="69" y="82"/>
                  </a:cubicBezTo>
                  <a:cubicBezTo>
                    <a:pt x="69" y="82"/>
                    <a:pt x="114" y="83"/>
                    <a:pt x="111" y="103"/>
                  </a:cubicBezTo>
                  <a:cubicBezTo>
                    <a:pt x="110" y="123"/>
                    <a:pt x="89" y="122"/>
                    <a:pt x="89" y="122"/>
                  </a:cubicBezTo>
                  <a:cubicBezTo>
                    <a:pt x="89" y="122"/>
                    <a:pt x="116" y="147"/>
                    <a:pt x="114" y="165"/>
                  </a:cubicBezTo>
                  <a:cubicBezTo>
                    <a:pt x="111" y="182"/>
                    <a:pt x="81" y="177"/>
                    <a:pt x="81" y="177"/>
                  </a:cubicBezTo>
                  <a:cubicBezTo>
                    <a:pt x="81" y="177"/>
                    <a:pt x="103" y="194"/>
                    <a:pt x="100" y="206"/>
                  </a:cubicBezTo>
                  <a:cubicBezTo>
                    <a:pt x="96" y="217"/>
                    <a:pt x="75" y="213"/>
                    <a:pt x="75" y="213"/>
                  </a:cubicBezTo>
                  <a:cubicBezTo>
                    <a:pt x="75" y="213"/>
                    <a:pt x="83" y="228"/>
                    <a:pt x="80" y="235"/>
                  </a:cubicBezTo>
                  <a:cubicBezTo>
                    <a:pt x="77" y="240"/>
                    <a:pt x="68" y="235"/>
                    <a:pt x="68" y="235"/>
                  </a:cubicBezTo>
                  <a:cubicBezTo>
                    <a:pt x="65" y="237"/>
                    <a:pt x="65" y="237"/>
                    <a:pt x="65" y="237"/>
                  </a:cubicBezTo>
                  <a:cubicBezTo>
                    <a:pt x="65" y="237"/>
                    <a:pt x="77" y="248"/>
                    <a:pt x="84" y="239"/>
                  </a:cubicBezTo>
                  <a:cubicBezTo>
                    <a:pt x="91" y="230"/>
                    <a:pt x="83" y="219"/>
                    <a:pt x="83" y="219"/>
                  </a:cubicBezTo>
                  <a:cubicBezTo>
                    <a:pt x="83" y="219"/>
                    <a:pt x="103" y="223"/>
                    <a:pt x="106" y="208"/>
                  </a:cubicBezTo>
                  <a:cubicBezTo>
                    <a:pt x="110" y="193"/>
                    <a:pt x="96" y="183"/>
                    <a:pt x="96" y="183"/>
                  </a:cubicBezTo>
                  <a:cubicBezTo>
                    <a:pt x="96" y="183"/>
                    <a:pt x="118" y="181"/>
                    <a:pt x="123" y="164"/>
                  </a:cubicBezTo>
                  <a:cubicBezTo>
                    <a:pt x="127" y="146"/>
                    <a:pt x="101" y="124"/>
                    <a:pt x="101" y="12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483"/>
            <p:cNvSpPr>
              <a:spLocks/>
            </p:cNvSpPr>
            <p:nvPr/>
          </p:nvSpPr>
          <p:spPr bwMode="auto">
            <a:xfrm>
              <a:off x="2228113" y="2845180"/>
              <a:ext cx="1083828" cy="668849"/>
            </a:xfrm>
            <a:custGeom>
              <a:avLst/>
              <a:gdLst>
                <a:gd name="T0" fmla="*/ 243 w 282"/>
                <a:gd name="T1" fmla="*/ 127 h 174"/>
                <a:gd name="T2" fmla="*/ 269 w 282"/>
                <a:gd name="T3" fmla="*/ 87 h 174"/>
                <a:gd name="T4" fmla="*/ 245 w 282"/>
                <a:gd name="T5" fmla="*/ 75 h 174"/>
                <a:gd name="T6" fmla="*/ 245 w 282"/>
                <a:gd name="T7" fmla="*/ 42 h 174"/>
                <a:gd name="T8" fmla="*/ 207 w 282"/>
                <a:gd name="T9" fmla="*/ 67 h 174"/>
                <a:gd name="T10" fmla="*/ 191 w 282"/>
                <a:gd name="T11" fmla="*/ 12 h 174"/>
                <a:gd name="T12" fmla="*/ 158 w 282"/>
                <a:gd name="T13" fmla="*/ 37 h 174"/>
                <a:gd name="T14" fmla="*/ 116 w 282"/>
                <a:gd name="T15" fmla="*/ 6 h 174"/>
                <a:gd name="T16" fmla="*/ 84 w 282"/>
                <a:gd name="T17" fmla="*/ 40 h 174"/>
                <a:gd name="T18" fmla="*/ 58 w 282"/>
                <a:gd name="T19" fmla="*/ 24 h 174"/>
                <a:gd name="T20" fmla="*/ 38 w 282"/>
                <a:gd name="T21" fmla="*/ 54 h 174"/>
                <a:gd name="T22" fmla="*/ 14 w 282"/>
                <a:gd name="T23" fmla="*/ 52 h 174"/>
                <a:gd name="T24" fmla="*/ 10 w 282"/>
                <a:gd name="T25" fmla="*/ 78 h 174"/>
                <a:gd name="T26" fmla="*/ 14 w 282"/>
                <a:gd name="T27" fmla="*/ 74 h 174"/>
                <a:gd name="T28" fmla="*/ 18 w 282"/>
                <a:gd name="T29" fmla="*/ 58 h 174"/>
                <a:gd name="T30" fmla="*/ 43 w 282"/>
                <a:gd name="T31" fmla="*/ 65 h 174"/>
                <a:gd name="T32" fmla="*/ 58 w 282"/>
                <a:gd name="T33" fmla="*/ 34 h 174"/>
                <a:gd name="T34" fmla="*/ 88 w 282"/>
                <a:gd name="T35" fmla="*/ 60 h 174"/>
                <a:gd name="T36" fmla="*/ 113 w 282"/>
                <a:gd name="T37" fmla="*/ 17 h 174"/>
                <a:gd name="T38" fmla="*/ 157 w 282"/>
                <a:gd name="T39" fmla="*/ 52 h 174"/>
                <a:gd name="T40" fmla="*/ 186 w 282"/>
                <a:gd name="T41" fmla="*/ 23 h 174"/>
                <a:gd name="T42" fmla="*/ 199 w 282"/>
                <a:gd name="T43" fmla="*/ 82 h 174"/>
                <a:gd name="T44" fmla="*/ 240 w 282"/>
                <a:gd name="T45" fmla="*/ 53 h 174"/>
                <a:gd name="T46" fmla="*/ 228 w 282"/>
                <a:gd name="T47" fmla="*/ 87 h 174"/>
                <a:gd name="T48" fmla="*/ 257 w 282"/>
                <a:gd name="T49" fmla="*/ 92 h 174"/>
                <a:gd name="T50" fmla="*/ 227 w 282"/>
                <a:gd name="T51" fmla="*/ 136 h 174"/>
                <a:gd name="T52" fmla="*/ 272 w 282"/>
                <a:gd name="T53" fmla="*/ 142 h 174"/>
                <a:gd name="T54" fmla="*/ 248 w 282"/>
                <a:gd name="T55" fmla="*/ 174 h 174"/>
                <a:gd name="T56" fmla="*/ 279 w 282"/>
                <a:gd name="T57" fmla="*/ 142 h 174"/>
                <a:gd name="T58" fmla="*/ 243 w 282"/>
                <a:gd name="T59" fmla="*/ 127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2" h="174">
                  <a:moveTo>
                    <a:pt x="243" y="127"/>
                  </a:moveTo>
                  <a:cubicBezTo>
                    <a:pt x="243" y="127"/>
                    <a:pt x="272" y="99"/>
                    <a:pt x="269" y="87"/>
                  </a:cubicBezTo>
                  <a:cubicBezTo>
                    <a:pt x="266" y="69"/>
                    <a:pt x="245" y="75"/>
                    <a:pt x="245" y="75"/>
                  </a:cubicBezTo>
                  <a:cubicBezTo>
                    <a:pt x="245" y="75"/>
                    <a:pt x="260" y="54"/>
                    <a:pt x="245" y="42"/>
                  </a:cubicBezTo>
                  <a:cubicBezTo>
                    <a:pt x="234" y="35"/>
                    <a:pt x="207" y="67"/>
                    <a:pt x="207" y="67"/>
                  </a:cubicBezTo>
                  <a:cubicBezTo>
                    <a:pt x="207" y="67"/>
                    <a:pt x="219" y="12"/>
                    <a:pt x="191" y="12"/>
                  </a:cubicBezTo>
                  <a:cubicBezTo>
                    <a:pt x="164" y="13"/>
                    <a:pt x="158" y="37"/>
                    <a:pt x="158" y="37"/>
                  </a:cubicBezTo>
                  <a:cubicBezTo>
                    <a:pt x="158" y="37"/>
                    <a:pt x="139" y="0"/>
                    <a:pt x="116" y="6"/>
                  </a:cubicBezTo>
                  <a:cubicBezTo>
                    <a:pt x="94" y="12"/>
                    <a:pt x="84" y="40"/>
                    <a:pt x="84" y="40"/>
                  </a:cubicBezTo>
                  <a:cubicBezTo>
                    <a:pt x="84" y="40"/>
                    <a:pt x="77" y="20"/>
                    <a:pt x="58" y="24"/>
                  </a:cubicBezTo>
                  <a:cubicBezTo>
                    <a:pt x="38" y="28"/>
                    <a:pt x="38" y="54"/>
                    <a:pt x="38" y="54"/>
                  </a:cubicBezTo>
                  <a:cubicBezTo>
                    <a:pt x="38" y="54"/>
                    <a:pt x="26" y="44"/>
                    <a:pt x="14" y="52"/>
                  </a:cubicBezTo>
                  <a:cubicBezTo>
                    <a:pt x="0" y="61"/>
                    <a:pt x="10" y="78"/>
                    <a:pt x="10" y="78"/>
                  </a:cubicBezTo>
                  <a:cubicBezTo>
                    <a:pt x="14" y="74"/>
                    <a:pt x="14" y="74"/>
                    <a:pt x="14" y="74"/>
                  </a:cubicBezTo>
                  <a:cubicBezTo>
                    <a:pt x="14" y="74"/>
                    <a:pt x="9" y="62"/>
                    <a:pt x="18" y="58"/>
                  </a:cubicBezTo>
                  <a:cubicBezTo>
                    <a:pt x="27" y="53"/>
                    <a:pt x="43" y="65"/>
                    <a:pt x="43" y="65"/>
                  </a:cubicBezTo>
                  <a:cubicBezTo>
                    <a:pt x="43" y="65"/>
                    <a:pt x="44" y="39"/>
                    <a:pt x="58" y="34"/>
                  </a:cubicBezTo>
                  <a:cubicBezTo>
                    <a:pt x="74" y="29"/>
                    <a:pt x="88" y="60"/>
                    <a:pt x="88" y="60"/>
                  </a:cubicBezTo>
                  <a:cubicBezTo>
                    <a:pt x="88" y="60"/>
                    <a:pt x="91" y="19"/>
                    <a:pt x="113" y="17"/>
                  </a:cubicBezTo>
                  <a:cubicBezTo>
                    <a:pt x="133" y="16"/>
                    <a:pt x="157" y="52"/>
                    <a:pt x="157" y="52"/>
                  </a:cubicBezTo>
                  <a:cubicBezTo>
                    <a:pt x="157" y="52"/>
                    <a:pt x="161" y="24"/>
                    <a:pt x="186" y="23"/>
                  </a:cubicBezTo>
                  <a:cubicBezTo>
                    <a:pt x="210" y="22"/>
                    <a:pt x="199" y="82"/>
                    <a:pt x="199" y="82"/>
                  </a:cubicBezTo>
                  <a:cubicBezTo>
                    <a:pt x="199" y="82"/>
                    <a:pt x="235" y="48"/>
                    <a:pt x="240" y="53"/>
                  </a:cubicBezTo>
                  <a:cubicBezTo>
                    <a:pt x="250" y="67"/>
                    <a:pt x="228" y="87"/>
                    <a:pt x="228" y="87"/>
                  </a:cubicBezTo>
                  <a:cubicBezTo>
                    <a:pt x="228" y="87"/>
                    <a:pt x="257" y="76"/>
                    <a:pt x="257" y="92"/>
                  </a:cubicBezTo>
                  <a:cubicBezTo>
                    <a:pt x="256" y="108"/>
                    <a:pt x="227" y="136"/>
                    <a:pt x="227" y="136"/>
                  </a:cubicBezTo>
                  <a:cubicBezTo>
                    <a:pt x="227" y="136"/>
                    <a:pt x="269" y="130"/>
                    <a:pt x="272" y="142"/>
                  </a:cubicBezTo>
                  <a:cubicBezTo>
                    <a:pt x="274" y="156"/>
                    <a:pt x="248" y="174"/>
                    <a:pt x="248" y="174"/>
                  </a:cubicBezTo>
                  <a:cubicBezTo>
                    <a:pt x="248" y="174"/>
                    <a:pt x="282" y="167"/>
                    <a:pt x="279" y="142"/>
                  </a:cubicBezTo>
                  <a:cubicBezTo>
                    <a:pt x="276" y="118"/>
                    <a:pt x="243" y="127"/>
                    <a:pt x="243" y="12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484"/>
            <p:cNvSpPr>
              <a:spLocks/>
            </p:cNvSpPr>
            <p:nvPr/>
          </p:nvSpPr>
          <p:spPr bwMode="auto">
            <a:xfrm>
              <a:off x="2381086" y="3136479"/>
              <a:ext cx="615146" cy="304318"/>
            </a:xfrm>
            <a:custGeom>
              <a:avLst/>
              <a:gdLst>
                <a:gd name="T0" fmla="*/ 107 w 160"/>
                <a:gd name="T1" fmla="*/ 54 h 79"/>
                <a:gd name="T2" fmla="*/ 97 w 160"/>
                <a:gd name="T3" fmla="*/ 14 h 79"/>
                <a:gd name="T4" fmla="*/ 75 w 160"/>
                <a:gd name="T5" fmla="*/ 27 h 79"/>
                <a:gd name="T6" fmla="*/ 60 w 160"/>
                <a:gd name="T7" fmla="*/ 4 h 79"/>
                <a:gd name="T8" fmla="*/ 28 w 160"/>
                <a:gd name="T9" fmla="*/ 37 h 79"/>
                <a:gd name="T10" fmla="*/ 0 w 160"/>
                <a:gd name="T11" fmla="*/ 20 h 79"/>
                <a:gd name="T12" fmla="*/ 30 w 160"/>
                <a:gd name="T13" fmla="*/ 46 h 79"/>
                <a:gd name="T14" fmla="*/ 57 w 160"/>
                <a:gd name="T15" fmla="*/ 9 h 79"/>
                <a:gd name="T16" fmla="*/ 72 w 160"/>
                <a:gd name="T17" fmla="*/ 36 h 79"/>
                <a:gd name="T18" fmla="*/ 98 w 160"/>
                <a:gd name="T19" fmla="*/ 22 h 79"/>
                <a:gd name="T20" fmla="*/ 102 w 160"/>
                <a:gd name="T21" fmla="*/ 63 h 79"/>
                <a:gd name="T22" fmla="*/ 140 w 160"/>
                <a:gd name="T23" fmla="*/ 45 h 79"/>
                <a:gd name="T24" fmla="*/ 140 w 160"/>
                <a:gd name="T25" fmla="*/ 76 h 79"/>
                <a:gd name="T26" fmla="*/ 151 w 160"/>
                <a:gd name="T27" fmla="*/ 46 h 79"/>
                <a:gd name="T28" fmla="*/ 107 w 160"/>
                <a:gd name="T29" fmla="*/ 54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0" h="79">
                  <a:moveTo>
                    <a:pt x="107" y="54"/>
                  </a:moveTo>
                  <a:cubicBezTo>
                    <a:pt x="114" y="35"/>
                    <a:pt x="115" y="17"/>
                    <a:pt x="97" y="14"/>
                  </a:cubicBezTo>
                  <a:cubicBezTo>
                    <a:pt x="82" y="12"/>
                    <a:pt x="75" y="27"/>
                    <a:pt x="75" y="27"/>
                  </a:cubicBezTo>
                  <a:cubicBezTo>
                    <a:pt x="75" y="27"/>
                    <a:pt x="75" y="6"/>
                    <a:pt x="60" y="4"/>
                  </a:cubicBezTo>
                  <a:cubicBezTo>
                    <a:pt x="36" y="0"/>
                    <a:pt x="27" y="18"/>
                    <a:pt x="28" y="37"/>
                  </a:cubicBezTo>
                  <a:cubicBezTo>
                    <a:pt x="20" y="24"/>
                    <a:pt x="13" y="17"/>
                    <a:pt x="0" y="20"/>
                  </a:cubicBezTo>
                  <a:cubicBezTo>
                    <a:pt x="16" y="23"/>
                    <a:pt x="30" y="46"/>
                    <a:pt x="30" y="46"/>
                  </a:cubicBezTo>
                  <a:cubicBezTo>
                    <a:pt x="30" y="46"/>
                    <a:pt x="32" y="4"/>
                    <a:pt x="57" y="9"/>
                  </a:cubicBezTo>
                  <a:cubicBezTo>
                    <a:pt x="72" y="12"/>
                    <a:pt x="72" y="36"/>
                    <a:pt x="72" y="36"/>
                  </a:cubicBezTo>
                  <a:cubicBezTo>
                    <a:pt x="72" y="36"/>
                    <a:pt x="86" y="17"/>
                    <a:pt x="98" y="22"/>
                  </a:cubicBezTo>
                  <a:cubicBezTo>
                    <a:pt x="113" y="30"/>
                    <a:pt x="102" y="63"/>
                    <a:pt x="102" y="63"/>
                  </a:cubicBezTo>
                  <a:cubicBezTo>
                    <a:pt x="102" y="63"/>
                    <a:pt x="126" y="32"/>
                    <a:pt x="140" y="45"/>
                  </a:cubicBezTo>
                  <a:cubicBezTo>
                    <a:pt x="157" y="61"/>
                    <a:pt x="144" y="71"/>
                    <a:pt x="140" y="76"/>
                  </a:cubicBezTo>
                  <a:cubicBezTo>
                    <a:pt x="147" y="79"/>
                    <a:pt x="160" y="59"/>
                    <a:pt x="151" y="46"/>
                  </a:cubicBezTo>
                  <a:cubicBezTo>
                    <a:pt x="141" y="32"/>
                    <a:pt x="115" y="32"/>
                    <a:pt x="107" y="5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485"/>
            <p:cNvSpPr>
              <a:spLocks/>
            </p:cNvSpPr>
            <p:nvPr/>
          </p:nvSpPr>
          <p:spPr bwMode="auto">
            <a:xfrm>
              <a:off x="4545487" y="4575074"/>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486"/>
            <p:cNvSpPr>
              <a:spLocks/>
            </p:cNvSpPr>
            <p:nvPr/>
          </p:nvSpPr>
          <p:spPr bwMode="auto">
            <a:xfrm>
              <a:off x="3424230" y="3663747"/>
              <a:ext cx="621655" cy="354767"/>
            </a:xfrm>
            <a:custGeom>
              <a:avLst/>
              <a:gdLst>
                <a:gd name="T0" fmla="*/ 150 w 162"/>
                <a:gd name="T1" fmla="*/ 74 h 92"/>
                <a:gd name="T2" fmla="*/ 154 w 162"/>
                <a:gd name="T3" fmla="*/ 57 h 92"/>
                <a:gd name="T4" fmla="*/ 136 w 162"/>
                <a:gd name="T5" fmla="*/ 54 h 92"/>
                <a:gd name="T6" fmla="*/ 137 w 162"/>
                <a:gd name="T7" fmla="*/ 31 h 92"/>
                <a:gd name="T8" fmla="*/ 107 w 162"/>
                <a:gd name="T9" fmla="*/ 29 h 92"/>
                <a:gd name="T10" fmla="*/ 104 w 162"/>
                <a:gd name="T11" fmla="*/ 9 h 92"/>
                <a:gd name="T12" fmla="*/ 74 w 162"/>
                <a:gd name="T13" fmla="*/ 24 h 92"/>
                <a:gd name="T14" fmla="*/ 68 w 162"/>
                <a:gd name="T15" fmla="*/ 2 h 92"/>
                <a:gd name="T16" fmla="*/ 54 w 162"/>
                <a:gd name="T17" fmla="*/ 14 h 92"/>
                <a:gd name="T18" fmla="*/ 40 w 162"/>
                <a:gd name="T19" fmla="*/ 10 h 92"/>
                <a:gd name="T20" fmla="*/ 33 w 162"/>
                <a:gd name="T21" fmla="*/ 33 h 92"/>
                <a:gd name="T22" fmla="*/ 12 w 162"/>
                <a:gd name="T23" fmla="*/ 27 h 92"/>
                <a:gd name="T24" fmla="*/ 11 w 162"/>
                <a:gd name="T25" fmla="*/ 48 h 92"/>
                <a:gd name="T26" fmla="*/ 15 w 162"/>
                <a:gd name="T27" fmla="*/ 29 h 92"/>
                <a:gd name="T28" fmla="*/ 36 w 162"/>
                <a:gd name="T29" fmla="*/ 41 h 92"/>
                <a:gd name="T30" fmla="*/ 42 w 162"/>
                <a:gd name="T31" fmla="*/ 16 h 92"/>
                <a:gd name="T32" fmla="*/ 57 w 162"/>
                <a:gd name="T33" fmla="*/ 24 h 92"/>
                <a:gd name="T34" fmla="*/ 66 w 162"/>
                <a:gd name="T35" fmla="*/ 8 h 92"/>
                <a:gd name="T36" fmla="*/ 71 w 162"/>
                <a:gd name="T37" fmla="*/ 31 h 92"/>
                <a:gd name="T38" fmla="*/ 101 w 162"/>
                <a:gd name="T39" fmla="*/ 14 h 92"/>
                <a:gd name="T40" fmla="*/ 101 w 162"/>
                <a:gd name="T41" fmla="*/ 35 h 92"/>
                <a:gd name="T42" fmla="*/ 134 w 162"/>
                <a:gd name="T43" fmla="*/ 37 h 92"/>
                <a:gd name="T44" fmla="*/ 127 w 162"/>
                <a:gd name="T45" fmla="*/ 60 h 92"/>
                <a:gd name="T46" fmla="*/ 150 w 162"/>
                <a:gd name="T47" fmla="*/ 60 h 92"/>
                <a:gd name="T48" fmla="*/ 144 w 162"/>
                <a:gd name="T49" fmla="*/ 76 h 92"/>
                <a:gd name="T50" fmla="*/ 156 w 162"/>
                <a:gd name="T51" fmla="*/ 82 h 92"/>
                <a:gd name="T52" fmla="*/ 151 w 162"/>
                <a:gd name="T53" fmla="*/ 89 h 92"/>
                <a:gd name="T54" fmla="*/ 151 w 162"/>
                <a:gd name="T55" fmla="*/ 92 h 92"/>
                <a:gd name="T56" fmla="*/ 160 w 162"/>
                <a:gd name="T57" fmla="*/ 82 h 92"/>
                <a:gd name="T58" fmla="*/ 150 w 162"/>
                <a:gd name="T59" fmla="*/ 7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2">
                  <a:moveTo>
                    <a:pt x="150" y="74"/>
                  </a:moveTo>
                  <a:cubicBezTo>
                    <a:pt x="150" y="74"/>
                    <a:pt x="160" y="65"/>
                    <a:pt x="154" y="57"/>
                  </a:cubicBezTo>
                  <a:cubicBezTo>
                    <a:pt x="148" y="48"/>
                    <a:pt x="136" y="54"/>
                    <a:pt x="136" y="54"/>
                  </a:cubicBezTo>
                  <a:cubicBezTo>
                    <a:pt x="136" y="54"/>
                    <a:pt x="145" y="40"/>
                    <a:pt x="137" y="31"/>
                  </a:cubicBezTo>
                  <a:cubicBezTo>
                    <a:pt x="131" y="22"/>
                    <a:pt x="107" y="29"/>
                    <a:pt x="107" y="29"/>
                  </a:cubicBezTo>
                  <a:cubicBezTo>
                    <a:pt x="107" y="29"/>
                    <a:pt x="115" y="18"/>
                    <a:pt x="104" y="9"/>
                  </a:cubicBezTo>
                  <a:cubicBezTo>
                    <a:pt x="92" y="0"/>
                    <a:pt x="74" y="24"/>
                    <a:pt x="74" y="24"/>
                  </a:cubicBezTo>
                  <a:cubicBezTo>
                    <a:pt x="74" y="24"/>
                    <a:pt x="77" y="3"/>
                    <a:pt x="68" y="2"/>
                  </a:cubicBezTo>
                  <a:cubicBezTo>
                    <a:pt x="57" y="1"/>
                    <a:pt x="54" y="14"/>
                    <a:pt x="54" y="14"/>
                  </a:cubicBezTo>
                  <a:cubicBezTo>
                    <a:pt x="54" y="14"/>
                    <a:pt x="49" y="5"/>
                    <a:pt x="40" y="10"/>
                  </a:cubicBezTo>
                  <a:cubicBezTo>
                    <a:pt x="33" y="14"/>
                    <a:pt x="33" y="33"/>
                    <a:pt x="33" y="33"/>
                  </a:cubicBezTo>
                  <a:cubicBezTo>
                    <a:pt x="33" y="33"/>
                    <a:pt x="24" y="19"/>
                    <a:pt x="12" y="27"/>
                  </a:cubicBezTo>
                  <a:cubicBezTo>
                    <a:pt x="0" y="35"/>
                    <a:pt x="11" y="48"/>
                    <a:pt x="11" y="48"/>
                  </a:cubicBezTo>
                  <a:cubicBezTo>
                    <a:pt x="11" y="48"/>
                    <a:pt x="8" y="33"/>
                    <a:pt x="15" y="29"/>
                  </a:cubicBezTo>
                  <a:cubicBezTo>
                    <a:pt x="22" y="26"/>
                    <a:pt x="36" y="41"/>
                    <a:pt x="36" y="41"/>
                  </a:cubicBezTo>
                  <a:cubicBezTo>
                    <a:pt x="36" y="41"/>
                    <a:pt x="36" y="22"/>
                    <a:pt x="42" y="16"/>
                  </a:cubicBezTo>
                  <a:cubicBezTo>
                    <a:pt x="49" y="10"/>
                    <a:pt x="57" y="24"/>
                    <a:pt x="57" y="24"/>
                  </a:cubicBezTo>
                  <a:cubicBezTo>
                    <a:pt x="57" y="24"/>
                    <a:pt x="56" y="9"/>
                    <a:pt x="66" y="8"/>
                  </a:cubicBezTo>
                  <a:cubicBezTo>
                    <a:pt x="70" y="7"/>
                    <a:pt x="71" y="31"/>
                    <a:pt x="71" y="31"/>
                  </a:cubicBezTo>
                  <a:cubicBezTo>
                    <a:pt x="71" y="31"/>
                    <a:pt x="91" y="6"/>
                    <a:pt x="101" y="14"/>
                  </a:cubicBezTo>
                  <a:cubicBezTo>
                    <a:pt x="110" y="23"/>
                    <a:pt x="101" y="35"/>
                    <a:pt x="101" y="35"/>
                  </a:cubicBezTo>
                  <a:cubicBezTo>
                    <a:pt x="101" y="35"/>
                    <a:pt x="126" y="29"/>
                    <a:pt x="134" y="37"/>
                  </a:cubicBezTo>
                  <a:cubicBezTo>
                    <a:pt x="143" y="44"/>
                    <a:pt x="127" y="60"/>
                    <a:pt x="127" y="60"/>
                  </a:cubicBezTo>
                  <a:cubicBezTo>
                    <a:pt x="127" y="60"/>
                    <a:pt x="146" y="54"/>
                    <a:pt x="150" y="60"/>
                  </a:cubicBezTo>
                  <a:cubicBezTo>
                    <a:pt x="154" y="66"/>
                    <a:pt x="144" y="76"/>
                    <a:pt x="144" y="76"/>
                  </a:cubicBezTo>
                  <a:cubicBezTo>
                    <a:pt x="144" y="76"/>
                    <a:pt x="154" y="77"/>
                    <a:pt x="156" y="82"/>
                  </a:cubicBezTo>
                  <a:cubicBezTo>
                    <a:pt x="158" y="86"/>
                    <a:pt x="151" y="89"/>
                    <a:pt x="151" y="89"/>
                  </a:cubicBezTo>
                  <a:cubicBezTo>
                    <a:pt x="151" y="92"/>
                    <a:pt x="151" y="92"/>
                    <a:pt x="151" y="92"/>
                  </a:cubicBezTo>
                  <a:cubicBezTo>
                    <a:pt x="151" y="92"/>
                    <a:pt x="162" y="89"/>
                    <a:pt x="160" y="82"/>
                  </a:cubicBezTo>
                  <a:cubicBezTo>
                    <a:pt x="158" y="74"/>
                    <a:pt x="150" y="74"/>
                    <a:pt x="150" y="7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487"/>
            <p:cNvSpPr>
              <a:spLocks/>
            </p:cNvSpPr>
            <p:nvPr/>
          </p:nvSpPr>
          <p:spPr bwMode="auto">
            <a:xfrm>
              <a:off x="1201243" y="2687325"/>
              <a:ext cx="961775" cy="445899"/>
            </a:xfrm>
            <a:custGeom>
              <a:avLst/>
              <a:gdLst>
                <a:gd name="T0" fmla="*/ 213 w 250"/>
                <a:gd name="T1" fmla="*/ 82 h 116"/>
                <a:gd name="T2" fmla="*/ 232 w 250"/>
                <a:gd name="T3" fmla="*/ 49 h 116"/>
                <a:gd name="T4" fmla="*/ 210 w 250"/>
                <a:gd name="T5" fmla="*/ 44 h 116"/>
                <a:gd name="T6" fmla="*/ 205 w 250"/>
                <a:gd name="T7" fmla="*/ 20 h 116"/>
                <a:gd name="T8" fmla="*/ 176 w 250"/>
                <a:gd name="T9" fmla="*/ 41 h 116"/>
                <a:gd name="T10" fmla="*/ 158 w 250"/>
                <a:gd name="T11" fmla="*/ 3 h 116"/>
                <a:gd name="T12" fmla="*/ 131 w 250"/>
                <a:gd name="T13" fmla="*/ 24 h 116"/>
                <a:gd name="T14" fmla="*/ 93 w 250"/>
                <a:gd name="T15" fmla="*/ 7 h 116"/>
                <a:gd name="T16" fmla="*/ 70 w 250"/>
                <a:gd name="T17" fmla="*/ 34 h 116"/>
                <a:gd name="T18" fmla="*/ 45 w 250"/>
                <a:gd name="T19" fmla="*/ 25 h 116"/>
                <a:gd name="T20" fmla="*/ 31 w 250"/>
                <a:gd name="T21" fmla="*/ 50 h 116"/>
                <a:gd name="T22" fmla="*/ 11 w 250"/>
                <a:gd name="T23" fmla="*/ 50 h 116"/>
                <a:gd name="T24" fmla="*/ 10 w 250"/>
                <a:gd name="T25" fmla="*/ 69 h 116"/>
                <a:gd name="T26" fmla="*/ 13 w 250"/>
                <a:gd name="T27" fmla="*/ 66 h 116"/>
                <a:gd name="T28" fmla="*/ 14 w 250"/>
                <a:gd name="T29" fmla="*/ 55 h 116"/>
                <a:gd name="T30" fmla="*/ 36 w 250"/>
                <a:gd name="T31" fmla="*/ 57 h 116"/>
                <a:gd name="T32" fmla="*/ 47 w 250"/>
                <a:gd name="T33" fmla="*/ 33 h 116"/>
                <a:gd name="T34" fmla="*/ 73 w 250"/>
                <a:gd name="T35" fmla="*/ 48 h 116"/>
                <a:gd name="T36" fmla="*/ 91 w 250"/>
                <a:gd name="T37" fmla="*/ 15 h 116"/>
                <a:gd name="T38" fmla="*/ 133 w 250"/>
                <a:gd name="T39" fmla="*/ 36 h 116"/>
                <a:gd name="T40" fmla="*/ 154 w 250"/>
                <a:gd name="T41" fmla="*/ 12 h 116"/>
                <a:gd name="T42" fmla="*/ 171 w 250"/>
                <a:gd name="T43" fmla="*/ 52 h 116"/>
                <a:gd name="T44" fmla="*/ 203 w 250"/>
                <a:gd name="T45" fmla="*/ 28 h 116"/>
                <a:gd name="T46" fmla="*/ 196 w 250"/>
                <a:gd name="T47" fmla="*/ 53 h 116"/>
                <a:gd name="T48" fmla="*/ 221 w 250"/>
                <a:gd name="T49" fmla="*/ 55 h 116"/>
                <a:gd name="T50" fmla="*/ 201 w 250"/>
                <a:gd name="T51" fmla="*/ 90 h 116"/>
                <a:gd name="T52" fmla="*/ 239 w 250"/>
                <a:gd name="T53" fmla="*/ 90 h 116"/>
                <a:gd name="T54" fmla="*/ 222 w 250"/>
                <a:gd name="T55" fmla="*/ 116 h 116"/>
                <a:gd name="T56" fmla="*/ 245 w 250"/>
                <a:gd name="T57" fmla="*/ 89 h 116"/>
                <a:gd name="T58" fmla="*/ 213 w 250"/>
                <a:gd name="T59" fmla="*/ 8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0" h="116">
                  <a:moveTo>
                    <a:pt x="213" y="82"/>
                  </a:moveTo>
                  <a:cubicBezTo>
                    <a:pt x="213" y="82"/>
                    <a:pt x="235" y="59"/>
                    <a:pt x="232" y="49"/>
                  </a:cubicBezTo>
                  <a:cubicBezTo>
                    <a:pt x="226" y="37"/>
                    <a:pt x="210" y="44"/>
                    <a:pt x="210" y="44"/>
                  </a:cubicBezTo>
                  <a:cubicBezTo>
                    <a:pt x="210" y="44"/>
                    <a:pt x="221" y="26"/>
                    <a:pt x="205" y="20"/>
                  </a:cubicBezTo>
                  <a:cubicBezTo>
                    <a:pt x="196" y="15"/>
                    <a:pt x="176" y="41"/>
                    <a:pt x="176" y="41"/>
                  </a:cubicBezTo>
                  <a:cubicBezTo>
                    <a:pt x="176" y="41"/>
                    <a:pt x="180" y="0"/>
                    <a:pt x="158" y="3"/>
                  </a:cubicBezTo>
                  <a:cubicBezTo>
                    <a:pt x="134" y="7"/>
                    <a:pt x="131" y="24"/>
                    <a:pt x="131" y="24"/>
                  </a:cubicBezTo>
                  <a:cubicBezTo>
                    <a:pt x="131" y="24"/>
                    <a:pt x="112" y="0"/>
                    <a:pt x="93" y="7"/>
                  </a:cubicBezTo>
                  <a:cubicBezTo>
                    <a:pt x="74" y="13"/>
                    <a:pt x="70" y="34"/>
                    <a:pt x="70" y="34"/>
                  </a:cubicBezTo>
                  <a:cubicBezTo>
                    <a:pt x="70" y="34"/>
                    <a:pt x="62" y="20"/>
                    <a:pt x="45" y="25"/>
                  </a:cubicBezTo>
                  <a:cubicBezTo>
                    <a:pt x="28" y="31"/>
                    <a:pt x="31" y="50"/>
                    <a:pt x="31" y="50"/>
                  </a:cubicBezTo>
                  <a:cubicBezTo>
                    <a:pt x="31" y="50"/>
                    <a:pt x="20" y="43"/>
                    <a:pt x="11" y="50"/>
                  </a:cubicBezTo>
                  <a:cubicBezTo>
                    <a:pt x="0" y="58"/>
                    <a:pt x="10" y="69"/>
                    <a:pt x="10" y="69"/>
                  </a:cubicBezTo>
                  <a:cubicBezTo>
                    <a:pt x="13" y="66"/>
                    <a:pt x="13" y="66"/>
                    <a:pt x="13" y="66"/>
                  </a:cubicBezTo>
                  <a:cubicBezTo>
                    <a:pt x="13" y="66"/>
                    <a:pt x="7" y="58"/>
                    <a:pt x="14" y="55"/>
                  </a:cubicBezTo>
                  <a:cubicBezTo>
                    <a:pt x="22" y="50"/>
                    <a:pt x="36" y="57"/>
                    <a:pt x="36" y="57"/>
                  </a:cubicBezTo>
                  <a:cubicBezTo>
                    <a:pt x="36" y="57"/>
                    <a:pt x="35" y="37"/>
                    <a:pt x="47" y="33"/>
                  </a:cubicBezTo>
                  <a:cubicBezTo>
                    <a:pt x="60" y="27"/>
                    <a:pt x="73" y="48"/>
                    <a:pt x="73" y="48"/>
                  </a:cubicBezTo>
                  <a:cubicBezTo>
                    <a:pt x="73" y="48"/>
                    <a:pt x="73" y="19"/>
                    <a:pt x="91" y="15"/>
                  </a:cubicBezTo>
                  <a:cubicBezTo>
                    <a:pt x="109" y="12"/>
                    <a:pt x="133" y="36"/>
                    <a:pt x="133" y="36"/>
                  </a:cubicBezTo>
                  <a:cubicBezTo>
                    <a:pt x="133" y="36"/>
                    <a:pt x="134" y="15"/>
                    <a:pt x="154" y="12"/>
                  </a:cubicBezTo>
                  <a:cubicBezTo>
                    <a:pt x="175" y="9"/>
                    <a:pt x="171" y="52"/>
                    <a:pt x="171" y="52"/>
                  </a:cubicBezTo>
                  <a:cubicBezTo>
                    <a:pt x="171" y="52"/>
                    <a:pt x="199" y="25"/>
                    <a:pt x="203" y="28"/>
                  </a:cubicBezTo>
                  <a:cubicBezTo>
                    <a:pt x="213" y="37"/>
                    <a:pt x="196" y="53"/>
                    <a:pt x="196" y="53"/>
                  </a:cubicBezTo>
                  <a:cubicBezTo>
                    <a:pt x="196" y="53"/>
                    <a:pt x="221" y="43"/>
                    <a:pt x="221" y="55"/>
                  </a:cubicBezTo>
                  <a:cubicBezTo>
                    <a:pt x="222" y="66"/>
                    <a:pt x="201" y="90"/>
                    <a:pt x="201" y="90"/>
                  </a:cubicBezTo>
                  <a:cubicBezTo>
                    <a:pt x="201" y="90"/>
                    <a:pt x="236" y="81"/>
                    <a:pt x="239" y="90"/>
                  </a:cubicBezTo>
                  <a:cubicBezTo>
                    <a:pt x="243" y="99"/>
                    <a:pt x="222" y="116"/>
                    <a:pt x="222" y="116"/>
                  </a:cubicBezTo>
                  <a:cubicBezTo>
                    <a:pt x="222" y="116"/>
                    <a:pt x="250" y="107"/>
                    <a:pt x="245" y="89"/>
                  </a:cubicBezTo>
                  <a:cubicBezTo>
                    <a:pt x="240" y="71"/>
                    <a:pt x="213" y="82"/>
                    <a:pt x="213" y="8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488"/>
            <p:cNvSpPr>
              <a:spLocks/>
            </p:cNvSpPr>
            <p:nvPr/>
          </p:nvSpPr>
          <p:spPr bwMode="auto">
            <a:xfrm>
              <a:off x="1344451" y="2924921"/>
              <a:ext cx="537032" cy="174129"/>
            </a:xfrm>
            <a:custGeom>
              <a:avLst/>
              <a:gdLst>
                <a:gd name="T0" fmla="*/ 94 w 140"/>
                <a:gd name="T1" fmla="*/ 32 h 45"/>
                <a:gd name="T2" fmla="*/ 81 w 140"/>
                <a:gd name="T3" fmla="*/ 3 h 45"/>
                <a:gd name="T4" fmla="*/ 65 w 140"/>
                <a:gd name="T5" fmla="*/ 15 h 45"/>
                <a:gd name="T6" fmla="*/ 50 w 140"/>
                <a:gd name="T7" fmla="*/ 0 h 45"/>
                <a:gd name="T8" fmla="*/ 26 w 140"/>
                <a:gd name="T9" fmla="*/ 27 h 45"/>
                <a:gd name="T10" fmla="*/ 0 w 140"/>
                <a:gd name="T11" fmla="*/ 17 h 45"/>
                <a:gd name="T12" fmla="*/ 28 w 140"/>
                <a:gd name="T13" fmla="*/ 34 h 45"/>
                <a:gd name="T14" fmla="*/ 48 w 140"/>
                <a:gd name="T15" fmla="*/ 4 h 45"/>
                <a:gd name="T16" fmla="*/ 63 w 140"/>
                <a:gd name="T17" fmla="*/ 22 h 45"/>
                <a:gd name="T18" fmla="*/ 83 w 140"/>
                <a:gd name="T19" fmla="*/ 9 h 45"/>
                <a:gd name="T20" fmla="*/ 91 w 140"/>
                <a:gd name="T21" fmla="*/ 38 h 45"/>
                <a:gd name="T22" fmla="*/ 122 w 140"/>
                <a:gd name="T23" fmla="*/ 22 h 45"/>
                <a:gd name="T24" fmla="*/ 126 w 140"/>
                <a:gd name="T25" fmla="*/ 44 h 45"/>
                <a:gd name="T26" fmla="*/ 131 w 140"/>
                <a:gd name="T27" fmla="*/ 22 h 45"/>
                <a:gd name="T28" fmla="*/ 94 w 140"/>
                <a:gd name="T29" fmla="*/ 32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0" h="45">
                  <a:moveTo>
                    <a:pt x="94" y="32"/>
                  </a:moveTo>
                  <a:cubicBezTo>
                    <a:pt x="99" y="16"/>
                    <a:pt x="98" y="4"/>
                    <a:pt x="81" y="3"/>
                  </a:cubicBezTo>
                  <a:cubicBezTo>
                    <a:pt x="68" y="3"/>
                    <a:pt x="65" y="15"/>
                    <a:pt x="65" y="15"/>
                  </a:cubicBezTo>
                  <a:cubicBezTo>
                    <a:pt x="65" y="15"/>
                    <a:pt x="62" y="0"/>
                    <a:pt x="50" y="0"/>
                  </a:cubicBezTo>
                  <a:cubicBezTo>
                    <a:pt x="29" y="0"/>
                    <a:pt x="23" y="13"/>
                    <a:pt x="26" y="27"/>
                  </a:cubicBezTo>
                  <a:cubicBezTo>
                    <a:pt x="17" y="18"/>
                    <a:pt x="10" y="14"/>
                    <a:pt x="0" y="17"/>
                  </a:cubicBezTo>
                  <a:cubicBezTo>
                    <a:pt x="13" y="18"/>
                    <a:pt x="28" y="34"/>
                    <a:pt x="28" y="34"/>
                  </a:cubicBezTo>
                  <a:cubicBezTo>
                    <a:pt x="28" y="34"/>
                    <a:pt x="26" y="2"/>
                    <a:pt x="48" y="4"/>
                  </a:cubicBezTo>
                  <a:cubicBezTo>
                    <a:pt x="60" y="4"/>
                    <a:pt x="63" y="22"/>
                    <a:pt x="63" y="22"/>
                  </a:cubicBezTo>
                  <a:cubicBezTo>
                    <a:pt x="63" y="22"/>
                    <a:pt x="73" y="6"/>
                    <a:pt x="83" y="9"/>
                  </a:cubicBezTo>
                  <a:cubicBezTo>
                    <a:pt x="98" y="14"/>
                    <a:pt x="91" y="38"/>
                    <a:pt x="91" y="38"/>
                  </a:cubicBezTo>
                  <a:cubicBezTo>
                    <a:pt x="91" y="38"/>
                    <a:pt x="108" y="13"/>
                    <a:pt x="122" y="22"/>
                  </a:cubicBezTo>
                  <a:cubicBezTo>
                    <a:pt x="137" y="32"/>
                    <a:pt x="128" y="40"/>
                    <a:pt x="126" y="44"/>
                  </a:cubicBezTo>
                  <a:cubicBezTo>
                    <a:pt x="131" y="45"/>
                    <a:pt x="140" y="30"/>
                    <a:pt x="131" y="22"/>
                  </a:cubicBezTo>
                  <a:cubicBezTo>
                    <a:pt x="122" y="12"/>
                    <a:pt x="99" y="14"/>
                    <a:pt x="94"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489"/>
            <p:cNvSpPr>
              <a:spLocks/>
            </p:cNvSpPr>
            <p:nvPr/>
          </p:nvSpPr>
          <p:spPr bwMode="auto">
            <a:xfrm>
              <a:off x="18145" y="2664542"/>
              <a:ext cx="1091965" cy="541914"/>
            </a:xfrm>
            <a:custGeom>
              <a:avLst/>
              <a:gdLst>
                <a:gd name="T0" fmla="*/ 272 w 284"/>
                <a:gd name="T1" fmla="*/ 62 h 141"/>
                <a:gd name="T2" fmla="*/ 248 w 284"/>
                <a:gd name="T3" fmla="*/ 61 h 141"/>
                <a:gd name="T4" fmla="*/ 233 w 284"/>
                <a:gd name="T5" fmla="*/ 31 h 141"/>
                <a:gd name="T6" fmla="*/ 204 w 284"/>
                <a:gd name="T7" fmla="*/ 41 h 141"/>
                <a:gd name="T8" fmla="*/ 178 w 284"/>
                <a:gd name="T9" fmla="*/ 7 h 141"/>
                <a:gd name="T10" fmla="*/ 135 w 284"/>
                <a:gd name="T11" fmla="*/ 30 h 141"/>
                <a:gd name="T12" fmla="*/ 105 w 284"/>
                <a:gd name="T13" fmla="*/ 3 h 141"/>
                <a:gd name="T14" fmla="*/ 83 w 284"/>
                <a:gd name="T15" fmla="*/ 50 h 141"/>
                <a:gd name="T16" fmla="*/ 50 w 284"/>
                <a:gd name="T17" fmla="*/ 24 h 141"/>
                <a:gd name="T18" fmla="*/ 46 w 284"/>
                <a:gd name="T19" fmla="*/ 53 h 141"/>
                <a:gd name="T20" fmla="*/ 22 w 284"/>
                <a:gd name="T21" fmla="*/ 61 h 141"/>
                <a:gd name="T22" fmla="*/ 43 w 284"/>
                <a:gd name="T23" fmla="*/ 100 h 141"/>
                <a:gd name="T24" fmla="*/ 5 w 284"/>
                <a:gd name="T25" fmla="*/ 108 h 141"/>
                <a:gd name="T26" fmla="*/ 32 w 284"/>
                <a:gd name="T27" fmla="*/ 141 h 141"/>
                <a:gd name="T28" fmla="*/ 13 w 284"/>
                <a:gd name="T29" fmla="*/ 109 h 141"/>
                <a:gd name="T30" fmla="*/ 56 w 284"/>
                <a:gd name="T31" fmla="*/ 108 h 141"/>
                <a:gd name="T32" fmla="*/ 32 w 284"/>
                <a:gd name="T33" fmla="*/ 67 h 141"/>
                <a:gd name="T34" fmla="*/ 62 w 284"/>
                <a:gd name="T35" fmla="*/ 66 h 141"/>
                <a:gd name="T36" fmla="*/ 53 w 284"/>
                <a:gd name="T37" fmla="*/ 34 h 141"/>
                <a:gd name="T38" fmla="*/ 90 w 284"/>
                <a:gd name="T39" fmla="*/ 64 h 141"/>
                <a:gd name="T40" fmla="*/ 108 w 284"/>
                <a:gd name="T41" fmla="*/ 15 h 141"/>
                <a:gd name="T42" fmla="*/ 134 w 284"/>
                <a:gd name="T43" fmla="*/ 44 h 141"/>
                <a:gd name="T44" fmla="*/ 180 w 284"/>
                <a:gd name="T45" fmla="*/ 18 h 141"/>
                <a:gd name="T46" fmla="*/ 200 w 284"/>
                <a:gd name="T47" fmla="*/ 58 h 141"/>
                <a:gd name="T48" fmla="*/ 231 w 284"/>
                <a:gd name="T49" fmla="*/ 40 h 141"/>
                <a:gd name="T50" fmla="*/ 243 w 284"/>
                <a:gd name="T51" fmla="*/ 69 h 141"/>
                <a:gd name="T52" fmla="*/ 268 w 284"/>
                <a:gd name="T53" fmla="*/ 66 h 141"/>
                <a:gd name="T54" fmla="*/ 270 w 284"/>
                <a:gd name="T55" fmla="*/ 80 h 141"/>
                <a:gd name="T56" fmla="*/ 272 w 284"/>
                <a:gd name="T57" fmla="*/ 84 h 141"/>
                <a:gd name="T58" fmla="*/ 272 w 284"/>
                <a:gd name="T59" fmla="*/ 6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4" h="141">
                  <a:moveTo>
                    <a:pt x="272" y="62"/>
                  </a:moveTo>
                  <a:cubicBezTo>
                    <a:pt x="261" y="53"/>
                    <a:pt x="248" y="61"/>
                    <a:pt x="248" y="61"/>
                  </a:cubicBezTo>
                  <a:cubicBezTo>
                    <a:pt x="248" y="61"/>
                    <a:pt x="251" y="38"/>
                    <a:pt x="233" y="31"/>
                  </a:cubicBezTo>
                  <a:cubicBezTo>
                    <a:pt x="214" y="25"/>
                    <a:pt x="204" y="41"/>
                    <a:pt x="204" y="41"/>
                  </a:cubicBezTo>
                  <a:cubicBezTo>
                    <a:pt x="204" y="41"/>
                    <a:pt x="199" y="16"/>
                    <a:pt x="178" y="7"/>
                  </a:cubicBezTo>
                  <a:cubicBezTo>
                    <a:pt x="158" y="0"/>
                    <a:pt x="135" y="30"/>
                    <a:pt x="135" y="30"/>
                  </a:cubicBezTo>
                  <a:cubicBezTo>
                    <a:pt x="135" y="30"/>
                    <a:pt x="132" y="7"/>
                    <a:pt x="105" y="3"/>
                  </a:cubicBezTo>
                  <a:cubicBezTo>
                    <a:pt x="79" y="0"/>
                    <a:pt x="83" y="50"/>
                    <a:pt x="83" y="50"/>
                  </a:cubicBezTo>
                  <a:cubicBezTo>
                    <a:pt x="83" y="50"/>
                    <a:pt x="62" y="19"/>
                    <a:pt x="50" y="24"/>
                  </a:cubicBezTo>
                  <a:cubicBezTo>
                    <a:pt x="33" y="32"/>
                    <a:pt x="46" y="53"/>
                    <a:pt x="46" y="53"/>
                  </a:cubicBezTo>
                  <a:cubicBezTo>
                    <a:pt x="46" y="53"/>
                    <a:pt x="27" y="45"/>
                    <a:pt x="22" y="61"/>
                  </a:cubicBezTo>
                  <a:cubicBezTo>
                    <a:pt x="18" y="71"/>
                    <a:pt x="43" y="100"/>
                    <a:pt x="43" y="100"/>
                  </a:cubicBezTo>
                  <a:cubicBezTo>
                    <a:pt x="43" y="100"/>
                    <a:pt x="12" y="87"/>
                    <a:pt x="5" y="108"/>
                  </a:cubicBezTo>
                  <a:cubicBezTo>
                    <a:pt x="0" y="130"/>
                    <a:pt x="32" y="141"/>
                    <a:pt x="32" y="141"/>
                  </a:cubicBezTo>
                  <a:cubicBezTo>
                    <a:pt x="32" y="141"/>
                    <a:pt x="8" y="121"/>
                    <a:pt x="13" y="109"/>
                  </a:cubicBezTo>
                  <a:cubicBezTo>
                    <a:pt x="17" y="98"/>
                    <a:pt x="56" y="108"/>
                    <a:pt x="56" y="108"/>
                  </a:cubicBezTo>
                  <a:cubicBezTo>
                    <a:pt x="56" y="108"/>
                    <a:pt x="31" y="80"/>
                    <a:pt x="32" y="67"/>
                  </a:cubicBezTo>
                  <a:cubicBezTo>
                    <a:pt x="33" y="52"/>
                    <a:pt x="62" y="66"/>
                    <a:pt x="62" y="66"/>
                  </a:cubicBezTo>
                  <a:cubicBezTo>
                    <a:pt x="62" y="66"/>
                    <a:pt x="43" y="45"/>
                    <a:pt x="53" y="34"/>
                  </a:cubicBezTo>
                  <a:cubicBezTo>
                    <a:pt x="58" y="30"/>
                    <a:pt x="90" y="64"/>
                    <a:pt x="90" y="64"/>
                  </a:cubicBezTo>
                  <a:cubicBezTo>
                    <a:pt x="90" y="64"/>
                    <a:pt x="86" y="11"/>
                    <a:pt x="108" y="15"/>
                  </a:cubicBezTo>
                  <a:cubicBezTo>
                    <a:pt x="132" y="19"/>
                    <a:pt x="134" y="44"/>
                    <a:pt x="134" y="44"/>
                  </a:cubicBezTo>
                  <a:cubicBezTo>
                    <a:pt x="134" y="44"/>
                    <a:pt x="161" y="14"/>
                    <a:pt x="180" y="18"/>
                  </a:cubicBezTo>
                  <a:cubicBezTo>
                    <a:pt x="201" y="23"/>
                    <a:pt x="200" y="58"/>
                    <a:pt x="200" y="58"/>
                  </a:cubicBezTo>
                  <a:cubicBezTo>
                    <a:pt x="200" y="58"/>
                    <a:pt x="217" y="33"/>
                    <a:pt x="231" y="40"/>
                  </a:cubicBezTo>
                  <a:cubicBezTo>
                    <a:pt x="245" y="45"/>
                    <a:pt x="243" y="69"/>
                    <a:pt x="243" y="69"/>
                  </a:cubicBezTo>
                  <a:cubicBezTo>
                    <a:pt x="243" y="69"/>
                    <a:pt x="260" y="61"/>
                    <a:pt x="268" y="66"/>
                  </a:cubicBezTo>
                  <a:cubicBezTo>
                    <a:pt x="274" y="70"/>
                    <a:pt x="270" y="80"/>
                    <a:pt x="270" y="80"/>
                  </a:cubicBezTo>
                  <a:cubicBezTo>
                    <a:pt x="272" y="84"/>
                    <a:pt x="272" y="84"/>
                    <a:pt x="272" y="84"/>
                  </a:cubicBezTo>
                  <a:cubicBezTo>
                    <a:pt x="272" y="84"/>
                    <a:pt x="284" y="70"/>
                    <a:pt x="272" y="6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490"/>
            <p:cNvSpPr>
              <a:spLocks/>
            </p:cNvSpPr>
            <p:nvPr/>
          </p:nvSpPr>
          <p:spPr bwMode="auto">
            <a:xfrm>
              <a:off x="340364" y="2952586"/>
              <a:ext cx="603754" cy="219695"/>
            </a:xfrm>
            <a:custGeom>
              <a:avLst/>
              <a:gdLst>
                <a:gd name="T0" fmla="*/ 128 w 157"/>
                <a:gd name="T1" fmla="*/ 34 h 57"/>
                <a:gd name="T2" fmla="*/ 101 w 157"/>
                <a:gd name="T3" fmla="*/ 0 h 57"/>
                <a:gd name="T4" fmla="*/ 84 w 157"/>
                <a:gd name="T5" fmla="*/ 19 h 57"/>
                <a:gd name="T6" fmla="*/ 65 w 157"/>
                <a:gd name="T7" fmla="*/ 5 h 57"/>
                <a:gd name="T8" fmla="*/ 50 w 157"/>
                <a:gd name="T9" fmla="*/ 39 h 57"/>
                <a:gd name="T10" fmla="*/ 10 w 157"/>
                <a:gd name="T11" fmla="*/ 26 h 57"/>
                <a:gd name="T12" fmla="*/ 16 w 157"/>
                <a:gd name="T13" fmla="*/ 55 h 57"/>
                <a:gd name="T14" fmla="*/ 19 w 157"/>
                <a:gd name="T15" fmla="*/ 27 h 57"/>
                <a:gd name="T16" fmla="*/ 55 w 157"/>
                <a:gd name="T17" fmla="*/ 47 h 57"/>
                <a:gd name="T18" fmla="*/ 64 w 157"/>
                <a:gd name="T19" fmla="*/ 13 h 57"/>
                <a:gd name="T20" fmla="*/ 87 w 157"/>
                <a:gd name="T21" fmla="*/ 27 h 57"/>
                <a:gd name="T22" fmla="*/ 103 w 157"/>
                <a:gd name="T23" fmla="*/ 5 h 57"/>
                <a:gd name="T24" fmla="*/ 126 w 157"/>
                <a:gd name="T25" fmla="*/ 42 h 57"/>
                <a:gd name="T26" fmla="*/ 157 w 157"/>
                <a:gd name="T27" fmla="*/ 22 h 57"/>
                <a:gd name="T28" fmla="*/ 128 w 157"/>
                <a:gd name="T29" fmla="*/ 3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7" h="57">
                  <a:moveTo>
                    <a:pt x="128" y="34"/>
                  </a:moveTo>
                  <a:cubicBezTo>
                    <a:pt x="133" y="17"/>
                    <a:pt x="125" y="0"/>
                    <a:pt x="101" y="0"/>
                  </a:cubicBezTo>
                  <a:cubicBezTo>
                    <a:pt x="87" y="0"/>
                    <a:pt x="84" y="19"/>
                    <a:pt x="84" y="19"/>
                  </a:cubicBezTo>
                  <a:cubicBezTo>
                    <a:pt x="84" y="19"/>
                    <a:pt x="80" y="5"/>
                    <a:pt x="65" y="5"/>
                  </a:cubicBezTo>
                  <a:cubicBezTo>
                    <a:pt x="47" y="5"/>
                    <a:pt x="45" y="21"/>
                    <a:pt x="50" y="39"/>
                  </a:cubicBezTo>
                  <a:cubicBezTo>
                    <a:pt x="45" y="18"/>
                    <a:pt x="20" y="15"/>
                    <a:pt x="10" y="26"/>
                  </a:cubicBezTo>
                  <a:cubicBezTo>
                    <a:pt x="0" y="38"/>
                    <a:pt x="10" y="57"/>
                    <a:pt x="16" y="55"/>
                  </a:cubicBezTo>
                  <a:cubicBezTo>
                    <a:pt x="14" y="49"/>
                    <a:pt x="3" y="39"/>
                    <a:pt x="19" y="27"/>
                  </a:cubicBezTo>
                  <a:cubicBezTo>
                    <a:pt x="35" y="17"/>
                    <a:pt x="55" y="47"/>
                    <a:pt x="55" y="47"/>
                  </a:cubicBezTo>
                  <a:cubicBezTo>
                    <a:pt x="55" y="47"/>
                    <a:pt x="47" y="18"/>
                    <a:pt x="64" y="13"/>
                  </a:cubicBezTo>
                  <a:cubicBezTo>
                    <a:pt x="74" y="9"/>
                    <a:pt x="87" y="27"/>
                    <a:pt x="87" y="27"/>
                  </a:cubicBezTo>
                  <a:cubicBezTo>
                    <a:pt x="87" y="27"/>
                    <a:pt x="89" y="6"/>
                    <a:pt x="103" y="5"/>
                  </a:cubicBezTo>
                  <a:cubicBezTo>
                    <a:pt x="128" y="4"/>
                    <a:pt x="126" y="42"/>
                    <a:pt x="126" y="42"/>
                  </a:cubicBezTo>
                  <a:cubicBezTo>
                    <a:pt x="126" y="42"/>
                    <a:pt x="142" y="23"/>
                    <a:pt x="157" y="22"/>
                  </a:cubicBezTo>
                  <a:cubicBezTo>
                    <a:pt x="145" y="18"/>
                    <a:pt x="138" y="23"/>
                    <a:pt x="128" y="3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485"/>
            <p:cNvSpPr>
              <a:spLocks/>
            </p:cNvSpPr>
            <p:nvPr/>
          </p:nvSpPr>
          <p:spPr bwMode="auto">
            <a:xfrm rot="20750629">
              <a:off x="4401465" y="4322999"/>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0" name="Group 39"/>
          <p:cNvGrpSpPr/>
          <p:nvPr/>
        </p:nvGrpSpPr>
        <p:grpSpPr>
          <a:xfrm rot="18988672">
            <a:off x="68557" y="189622"/>
            <a:ext cx="517230" cy="587584"/>
            <a:chOff x="11036616" y="1071278"/>
            <a:chExt cx="1030189" cy="1170315"/>
          </a:xfrm>
        </p:grpSpPr>
        <p:sp>
          <p:nvSpPr>
            <p:cNvPr id="41"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49" name="Freeform 500"/>
          <p:cNvSpPr>
            <a:spLocks/>
          </p:cNvSpPr>
          <p:nvPr/>
        </p:nvSpPr>
        <p:spPr bwMode="auto">
          <a:xfrm>
            <a:off x="3284322" y="4664178"/>
            <a:ext cx="8902911" cy="2193823"/>
          </a:xfrm>
          <a:custGeom>
            <a:avLst/>
            <a:gdLst/>
            <a:ahLst/>
            <a:cxnLst/>
            <a:rect l="l" t="t" r="r" b="b"/>
            <a:pathLst>
              <a:path w="8267700" h="2293105">
                <a:moveTo>
                  <a:pt x="4743185" y="368"/>
                </a:moveTo>
                <a:cubicBezTo>
                  <a:pt x="6928973" y="16536"/>
                  <a:pt x="8267663" y="560431"/>
                  <a:pt x="8267700" y="560446"/>
                </a:cubicBezTo>
                <a:cubicBezTo>
                  <a:pt x="8267700" y="560446"/>
                  <a:pt x="8267700" y="560446"/>
                  <a:pt x="8267700" y="2293105"/>
                </a:cubicBezTo>
                <a:lnTo>
                  <a:pt x="1166883" y="2293105"/>
                </a:lnTo>
                <a:cubicBezTo>
                  <a:pt x="996616" y="2071254"/>
                  <a:pt x="661109" y="1634102"/>
                  <a:pt x="0" y="772704"/>
                </a:cubicBezTo>
                <a:cubicBezTo>
                  <a:pt x="1815239" y="170954"/>
                  <a:pt x="3431694" y="-9332"/>
                  <a:pt x="4743185" y="36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50" name="Group 49"/>
          <p:cNvGrpSpPr/>
          <p:nvPr/>
        </p:nvGrpSpPr>
        <p:grpSpPr>
          <a:xfrm>
            <a:off x="11434163" y="6542"/>
            <a:ext cx="679129" cy="712528"/>
            <a:chOff x="11231706" y="127529"/>
            <a:chExt cx="679129" cy="712528"/>
          </a:xfrm>
        </p:grpSpPr>
        <p:sp>
          <p:nvSpPr>
            <p:cNvPr id="51" name="Freeform 36"/>
            <p:cNvSpPr>
              <a:spLocks/>
            </p:cNvSpPr>
            <p:nvPr/>
          </p:nvSpPr>
          <p:spPr bwMode="auto">
            <a:xfrm rot="20399546">
              <a:off x="11674805" y="635788"/>
              <a:ext cx="133527" cy="204269"/>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37"/>
            <p:cNvSpPr>
              <a:spLocks/>
            </p:cNvSpPr>
            <p:nvPr/>
          </p:nvSpPr>
          <p:spPr bwMode="auto">
            <a:xfrm rot="20399546">
              <a:off x="11231706" y="127529"/>
              <a:ext cx="679129" cy="644642"/>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38"/>
            <p:cNvSpPr>
              <a:spLocks/>
            </p:cNvSpPr>
            <p:nvPr/>
          </p:nvSpPr>
          <p:spPr bwMode="auto">
            <a:xfrm rot="20399546">
              <a:off x="11276592" y="184419"/>
              <a:ext cx="573899" cy="599543"/>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39"/>
            <p:cNvSpPr>
              <a:spLocks/>
            </p:cNvSpPr>
            <p:nvPr/>
          </p:nvSpPr>
          <p:spPr bwMode="auto">
            <a:xfrm rot="20399546">
              <a:off x="11486218" y="306755"/>
              <a:ext cx="188352" cy="380241"/>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40"/>
            <p:cNvSpPr>
              <a:spLocks/>
            </p:cNvSpPr>
            <p:nvPr/>
          </p:nvSpPr>
          <p:spPr bwMode="auto">
            <a:xfrm rot="20399546">
              <a:off x="11632851" y="298738"/>
              <a:ext cx="112304" cy="248483"/>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41"/>
            <p:cNvSpPr>
              <a:spLocks/>
            </p:cNvSpPr>
            <p:nvPr/>
          </p:nvSpPr>
          <p:spPr bwMode="auto">
            <a:xfrm rot="20399546">
              <a:off x="11710444" y="508051"/>
              <a:ext cx="144138" cy="90197"/>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42"/>
            <p:cNvSpPr>
              <a:spLocks/>
            </p:cNvSpPr>
            <p:nvPr/>
          </p:nvSpPr>
          <p:spPr bwMode="auto">
            <a:xfrm rot="20399546">
              <a:off x="11538078" y="665049"/>
              <a:ext cx="157402" cy="52173"/>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43"/>
            <p:cNvSpPr>
              <a:spLocks/>
            </p:cNvSpPr>
            <p:nvPr/>
          </p:nvSpPr>
          <p:spPr bwMode="auto">
            <a:xfrm rot="20399546">
              <a:off x="11385593" y="578185"/>
              <a:ext cx="265285" cy="98155"/>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59" name="Freeform 413"/>
          <p:cNvSpPr>
            <a:spLocks/>
          </p:cNvSpPr>
          <p:nvPr/>
        </p:nvSpPr>
        <p:spPr bwMode="auto">
          <a:xfrm>
            <a:off x="-23365" y="3007512"/>
            <a:ext cx="12188952" cy="3850488"/>
          </a:xfrm>
          <a:custGeom>
            <a:avLst/>
            <a:gdLst>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850488">
                <a:moveTo>
                  <a:pt x="282858" y="953"/>
                </a:moveTo>
                <a:cubicBezTo>
                  <a:pt x="949832" y="12603"/>
                  <a:pt x="1183508" y="-67001"/>
                  <a:pt x="2374306" y="434202"/>
                </a:cubicBezTo>
                <a:cubicBezTo>
                  <a:pt x="3565104" y="935405"/>
                  <a:pt x="5388766" y="2877142"/>
                  <a:pt x="7427648" y="3008169"/>
                </a:cubicBezTo>
                <a:cubicBezTo>
                  <a:pt x="9179895" y="3120776"/>
                  <a:pt x="10439965" y="2790445"/>
                  <a:pt x="12188952" y="2149941"/>
                </a:cubicBezTo>
                <a:lnTo>
                  <a:pt x="12188952" y="3850488"/>
                </a:lnTo>
                <a:lnTo>
                  <a:pt x="0" y="3850488"/>
                </a:lnTo>
                <a:lnTo>
                  <a:pt x="0" y="2369"/>
                </a:lnTo>
                <a:cubicBezTo>
                  <a:pt x="93242" y="-167"/>
                  <a:pt x="187576" y="-711"/>
                  <a:pt x="282858" y="95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414"/>
          <p:cNvSpPr>
            <a:spLocks/>
          </p:cNvSpPr>
          <p:nvPr/>
        </p:nvSpPr>
        <p:spPr bwMode="auto">
          <a:xfrm>
            <a:off x="-23365" y="3324746"/>
            <a:ext cx="12188952" cy="3383191"/>
          </a:xfrm>
          <a:custGeom>
            <a:avLst/>
            <a:gdLst/>
            <a:ahLst/>
            <a:cxnLst/>
            <a:rect l="l" t="t" r="r" b="b"/>
            <a:pathLst>
              <a:path w="12226444" h="3383191">
                <a:moveTo>
                  <a:pt x="0" y="0"/>
                </a:moveTo>
                <a:cubicBezTo>
                  <a:pt x="4849618" y="341726"/>
                  <a:pt x="5060396" y="5340190"/>
                  <a:pt x="12226444" y="1871560"/>
                </a:cubicBezTo>
                <a:lnTo>
                  <a:pt x="12226444" y="2023822"/>
                </a:lnTo>
                <a:cubicBezTo>
                  <a:pt x="8197021" y="4374285"/>
                  <a:pt x="5724658" y="3266285"/>
                  <a:pt x="3368145" y="1776645"/>
                </a:cubicBezTo>
                <a:cubicBezTo>
                  <a:pt x="1574961" y="643106"/>
                  <a:pt x="605914" y="543871"/>
                  <a:pt x="0" y="477574"/>
                </a:cubicBezTo>
                <a:close/>
              </a:path>
            </a:pathLst>
          </a:custGeom>
          <a:solidFill>
            <a:schemeClr val="tx1">
              <a:lumMod val="75000"/>
              <a:lumOff val="25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61" name="Group 5"/>
          <p:cNvGrpSpPr>
            <a:grpSpLocks noChangeAspect="1"/>
          </p:cNvGrpSpPr>
          <p:nvPr/>
        </p:nvGrpSpPr>
        <p:grpSpPr bwMode="auto">
          <a:xfrm>
            <a:off x="-1519" y="854145"/>
            <a:ext cx="1881474" cy="2341763"/>
            <a:chOff x="3000" y="1116"/>
            <a:chExt cx="1680" cy="2091"/>
          </a:xfrm>
        </p:grpSpPr>
        <p:sp>
          <p:nvSpPr>
            <p:cNvPr id="62" name="Freeform 6"/>
            <p:cNvSpPr>
              <a:spLocks/>
            </p:cNvSpPr>
            <p:nvPr/>
          </p:nvSpPr>
          <p:spPr bwMode="auto">
            <a:xfrm>
              <a:off x="3019" y="2576"/>
              <a:ext cx="85" cy="93"/>
            </a:xfrm>
            <a:custGeom>
              <a:avLst/>
              <a:gdLst>
                <a:gd name="T0" fmla="*/ 0 w 36"/>
                <a:gd name="T1" fmla="*/ 32 h 39"/>
                <a:gd name="T2" fmla="*/ 2 w 36"/>
                <a:gd name="T3" fmla="*/ 39 h 39"/>
                <a:gd name="T4" fmla="*/ 26 w 36"/>
                <a:gd name="T5" fmla="*/ 0 h 39"/>
                <a:gd name="T6" fmla="*/ 0 w 36"/>
                <a:gd name="T7" fmla="*/ 32 h 39"/>
              </a:gdLst>
              <a:ahLst/>
              <a:cxnLst>
                <a:cxn ang="0">
                  <a:pos x="T0" y="T1"/>
                </a:cxn>
                <a:cxn ang="0">
                  <a:pos x="T2" y="T3"/>
                </a:cxn>
                <a:cxn ang="0">
                  <a:pos x="T4" y="T5"/>
                </a:cxn>
                <a:cxn ang="0">
                  <a:pos x="T6" y="T7"/>
                </a:cxn>
              </a:cxnLst>
              <a:rect l="0" t="0" r="r" b="b"/>
              <a:pathLst>
                <a:path w="36" h="39">
                  <a:moveTo>
                    <a:pt x="0" y="32"/>
                  </a:moveTo>
                  <a:cubicBezTo>
                    <a:pt x="0" y="32"/>
                    <a:pt x="0" y="36"/>
                    <a:pt x="2" y="39"/>
                  </a:cubicBezTo>
                  <a:cubicBezTo>
                    <a:pt x="33" y="25"/>
                    <a:pt x="36" y="20"/>
                    <a:pt x="26" y="0"/>
                  </a:cubicBezTo>
                  <a:cubicBezTo>
                    <a:pt x="32" y="29"/>
                    <a:pt x="0" y="32"/>
                    <a:pt x="0"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7"/>
            <p:cNvSpPr>
              <a:spLocks/>
            </p:cNvSpPr>
            <p:nvPr/>
          </p:nvSpPr>
          <p:spPr bwMode="auto">
            <a:xfrm>
              <a:off x="3057" y="2617"/>
              <a:ext cx="116" cy="73"/>
            </a:xfrm>
            <a:custGeom>
              <a:avLst/>
              <a:gdLst>
                <a:gd name="T0" fmla="*/ 37 w 49"/>
                <a:gd name="T1" fmla="*/ 17 h 31"/>
                <a:gd name="T2" fmla="*/ 13 w 49"/>
                <a:gd name="T3" fmla="*/ 23 h 31"/>
                <a:gd name="T4" fmla="*/ 5 w 49"/>
                <a:gd name="T5" fmla="*/ 13 h 31"/>
                <a:gd name="T6" fmla="*/ 0 w 49"/>
                <a:gd name="T7" fmla="*/ 20 h 31"/>
                <a:gd name="T8" fmla="*/ 14 w 49"/>
                <a:gd name="T9" fmla="*/ 31 h 31"/>
                <a:gd name="T10" fmla="*/ 43 w 49"/>
                <a:gd name="T11" fmla="*/ 20 h 31"/>
                <a:gd name="T12" fmla="*/ 49 w 49"/>
                <a:gd name="T13" fmla="*/ 0 h 31"/>
                <a:gd name="T14" fmla="*/ 37 w 49"/>
                <a:gd name="T15" fmla="*/ 17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31">
                  <a:moveTo>
                    <a:pt x="37" y="17"/>
                  </a:moveTo>
                  <a:cubicBezTo>
                    <a:pt x="34" y="18"/>
                    <a:pt x="21" y="23"/>
                    <a:pt x="13" y="23"/>
                  </a:cubicBezTo>
                  <a:cubicBezTo>
                    <a:pt x="6" y="22"/>
                    <a:pt x="5" y="13"/>
                    <a:pt x="5" y="13"/>
                  </a:cubicBezTo>
                  <a:cubicBezTo>
                    <a:pt x="0" y="20"/>
                    <a:pt x="0" y="20"/>
                    <a:pt x="0" y="20"/>
                  </a:cubicBezTo>
                  <a:cubicBezTo>
                    <a:pt x="0" y="20"/>
                    <a:pt x="5" y="31"/>
                    <a:pt x="14" y="31"/>
                  </a:cubicBezTo>
                  <a:cubicBezTo>
                    <a:pt x="24" y="31"/>
                    <a:pt x="37" y="27"/>
                    <a:pt x="43" y="20"/>
                  </a:cubicBezTo>
                  <a:cubicBezTo>
                    <a:pt x="49" y="14"/>
                    <a:pt x="49" y="0"/>
                    <a:pt x="49" y="0"/>
                  </a:cubicBezTo>
                  <a:cubicBezTo>
                    <a:pt x="49" y="0"/>
                    <a:pt x="39" y="16"/>
                    <a:pt x="3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8"/>
            <p:cNvSpPr>
              <a:spLocks/>
            </p:cNvSpPr>
            <p:nvPr/>
          </p:nvSpPr>
          <p:spPr bwMode="auto">
            <a:xfrm>
              <a:off x="3133" y="2676"/>
              <a:ext cx="71" cy="23"/>
            </a:xfrm>
            <a:custGeom>
              <a:avLst/>
              <a:gdLst>
                <a:gd name="T0" fmla="*/ 13 w 30"/>
                <a:gd name="T1" fmla="*/ 5 h 10"/>
                <a:gd name="T2" fmla="*/ 6 w 30"/>
                <a:gd name="T3" fmla="*/ 0 h 10"/>
                <a:gd name="T4" fmla="*/ 0 w 30"/>
                <a:gd name="T5" fmla="*/ 1 h 10"/>
                <a:gd name="T6" fmla="*/ 13 w 30"/>
                <a:gd name="T7" fmla="*/ 10 h 10"/>
                <a:gd name="T8" fmla="*/ 30 w 30"/>
                <a:gd name="T9" fmla="*/ 1 h 10"/>
                <a:gd name="T10" fmla="*/ 13 w 30"/>
                <a:gd name="T11" fmla="*/ 5 h 10"/>
              </a:gdLst>
              <a:ahLst/>
              <a:cxnLst>
                <a:cxn ang="0">
                  <a:pos x="T0" y="T1"/>
                </a:cxn>
                <a:cxn ang="0">
                  <a:pos x="T2" y="T3"/>
                </a:cxn>
                <a:cxn ang="0">
                  <a:pos x="T4" y="T5"/>
                </a:cxn>
                <a:cxn ang="0">
                  <a:pos x="T6" y="T7"/>
                </a:cxn>
                <a:cxn ang="0">
                  <a:pos x="T8" y="T9"/>
                </a:cxn>
                <a:cxn ang="0">
                  <a:pos x="T10" y="T11"/>
                </a:cxn>
              </a:cxnLst>
              <a:rect l="0" t="0" r="r" b="b"/>
              <a:pathLst>
                <a:path w="30" h="10">
                  <a:moveTo>
                    <a:pt x="13" y="5"/>
                  </a:moveTo>
                  <a:cubicBezTo>
                    <a:pt x="9" y="4"/>
                    <a:pt x="6" y="0"/>
                    <a:pt x="6" y="0"/>
                  </a:cubicBezTo>
                  <a:cubicBezTo>
                    <a:pt x="0" y="1"/>
                    <a:pt x="0" y="1"/>
                    <a:pt x="0" y="1"/>
                  </a:cubicBezTo>
                  <a:cubicBezTo>
                    <a:pt x="0" y="1"/>
                    <a:pt x="6" y="10"/>
                    <a:pt x="13" y="10"/>
                  </a:cubicBezTo>
                  <a:cubicBezTo>
                    <a:pt x="20" y="10"/>
                    <a:pt x="27" y="7"/>
                    <a:pt x="30" y="1"/>
                  </a:cubicBezTo>
                  <a:cubicBezTo>
                    <a:pt x="25" y="4"/>
                    <a:pt x="18" y="6"/>
                    <a:pt x="13" y="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9"/>
            <p:cNvSpPr>
              <a:spLocks/>
            </p:cNvSpPr>
            <p:nvPr/>
          </p:nvSpPr>
          <p:spPr bwMode="auto">
            <a:xfrm>
              <a:off x="3003" y="2742"/>
              <a:ext cx="234" cy="198"/>
            </a:xfrm>
            <a:custGeom>
              <a:avLst/>
              <a:gdLst>
                <a:gd name="T0" fmla="*/ 11 w 99"/>
                <a:gd name="T1" fmla="*/ 9 h 84"/>
                <a:gd name="T2" fmla="*/ 19 w 99"/>
                <a:gd name="T3" fmla="*/ 30 h 84"/>
                <a:gd name="T4" fmla="*/ 51 w 99"/>
                <a:gd name="T5" fmla="*/ 29 h 84"/>
                <a:gd name="T6" fmla="*/ 54 w 99"/>
                <a:gd name="T7" fmla="*/ 54 h 84"/>
                <a:gd name="T8" fmla="*/ 75 w 99"/>
                <a:gd name="T9" fmla="*/ 51 h 84"/>
                <a:gd name="T10" fmla="*/ 76 w 99"/>
                <a:gd name="T11" fmla="*/ 69 h 84"/>
                <a:gd name="T12" fmla="*/ 90 w 99"/>
                <a:gd name="T13" fmla="*/ 73 h 84"/>
                <a:gd name="T14" fmla="*/ 88 w 99"/>
                <a:gd name="T15" fmla="*/ 82 h 84"/>
                <a:gd name="T16" fmla="*/ 89 w 99"/>
                <a:gd name="T17" fmla="*/ 84 h 84"/>
                <a:gd name="T18" fmla="*/ 93 w 99"/>
                <a:gd name="T19" fmla="*/ 72 h 84"/>
                <a:gd name="T20" fmla="*/ 80 w 99"/>
                <a:gd name="T21" fmla="*/ 66 h 84"/>
                <a:gd name="T22" fmla="*/ 78 w 99"/>
                <a:gd name="T23" fmla="*/ 48 h 84"/>
                <a:gd name="T24" fmla="*/ 60 w 99"/>
                <a:gd name="T25" fmla="*/ 45 h 84"/>
                <a:gd name="T26" fmla="*/ 52 w 99"/>
                <a:gd name="T27" fmla="*/ 23 h 84"/>
                <a:gd name="T28" fmla="*/ 22 w 99"/>
                <a:gd name="T29" fmla="*/ 24 h 84"/>
                <a:gd name="T30" fmla="*/ 12 w 99"/>
                <a:gd name="T31" fmla="*/ 3 h 84"/>
                <a:gd name="T32" fmla="*/ 0 w 99"/>
                <a:gd name="T33" fmla="*/ 4 h 84"/>
                <a:gd name="T34" fmla="*/ 0 w 99"/>
                <a:gd name="T35" fmla="*/ 11 h 84"/>
                <a:gd name="T36" fmla="*/ 11 w 99"/>
                <a:gd name="T37" fmla="*/ 9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9" h="84">
                  <a:moveTo>
                    <a:pt x="11" y="9"/>
                  </a:moveTo>
                  <a:cubicBezTo>
                    <a:pt x="24" y="16"/>
                    <a:pt x="19" y="30"/>
                    <a:pt x="19" y="30"/>
                  </a:cubicBezTo>
                  <a:cubicBezTo>
                    <a:pt x="19" y="30"/>
                    <a:pt x="40" y="22"/>
                    <a:pt x="51" y="29"/>
                  </a:cubicBezTo>
                  <a:cubicBezTo>
                    <a:pt x="61" y="35"/>
                    <a:pt x="54" y="54"/>
                    <a:pt x="54" y="54"/>
                  </a:cubicBezTo>
                  <a:cubicBezTo>
                    <a:pt x="54" y="54"/>
                    <a:pt x="68" y="44"/>
                    <a:pt x="75" y="51"/>
                  </a:cubicBezTo>
                  <a:cubicBezTo>
                    <a:pt x="81" y="58"/>
                    <a:pt x="76" y="69"/>
                    <a:pt x="76" y="69"/>
                  </a:cubicBezTo>
                  <a:cubicBezTo>
                    <a:pt x="76" y="69"/>
                    <a:pt x="86" y="69"/>
                    <a:pt x="90" y="73"/>
                  </a:cubicBezTo>
                  <a:cubicBezTo>
                    <a:pt x="93" y="78"/>
                    <a:pt x="88" y="82"/>
                    <a:pt x="88" y="82"/>
                  </a:cubicBezTo>
                  <a:cubicBezTo>
                    <a:pt x="89" y="84"/>
                    <a:pt x="89" y="84"/>
                    <a:pt x="89" y="84"/>
                  </a:cubicBezTo>
                  <a:cubicBezTo>
                    <a:pt x="89" y="84"/>
                    <a:pt x="99" y="80"/>
                    <a:pt x="93" y="72"/>
                  </a:cubicBezTo>
                  <a:cubicBezTo>
                    <a:pt x="88" y="65"/>
                    <a:pt x="80" y="66"/>
                    <a:pt x="80" y="66"/>
                  </a:cubicBezTo>
                  <a:cubicBezTo>
                    <a:pt x="80" y="66"/>
                    <a:pt x="87" y="55"/>
                    <a:pt x="78" y="48"/>
                  </a:cubicBezTo>
                  <a:cubicBezTo>
                    <a:pt x="68" y="40"/>
                    <a:pt x="60" y="45"/>
                    <a:pt x="60" y="45"/>
                  </a:cubicBezTo>
                  <a:cubicBezTo>
                    <a:pt x="60" y="45"/>
                    <a:pt x="62" y="32"/>
                    <a:pt x="52" y="23"/>
                  </a:cubicBezTo>
                  <a:cubicBezTo>
                    <a:pt x="41" y="13"/>
                    <a:pt x="22" y="24"/>
                    <a:pt x="22" y="24"/>
                  </a:cubicBezTo>
                  <a:cubicBezTo>
                    <a:pt x="22" y="24"/>
                    <a:pt x="26" y="11"/>
                    <a:pt x="12" y="3"/>
                  </a:cubicBezTo>
                  <a:cubicBezTo>
                    <a:pt x="7" y="0"/>
                    <a:pt x="4" y="1"/>
                    <a:pt x="0" y="4"/>
                  </a:cubicBezTo>
                  <a:cubicBezTo>
                    <a:pt x="0" y="11"/>
                    <a:pt x="0" y="11"/>
                    <a:pt x="0" y="11"/>
                  </a:cubicBezTo>
                  <a:cubicBezTo>
                    <a:pt x="4" y="8"/>
                    <a:pt x="7" y="7"/>
                    <a:pt x="11" y="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0"/>
            <p:cNvSpPr>
              <a:spLocks/>
            </p:cNvSpPr>
            <p:nvPr/>
          </p:nvSpPr>
          <p:spPr bwMode="auto">
            <a:xfrm>
              <a:off x="4590" y="2068"/>
              <a:ext cx="90" cy="22"/>
            </a:xfrm>
            <a:custGeom>
              <a:avLst/>
              <a:gdLst>
                <a:gd name="T0" fmla="*/ 38 w 38"/>
                <a:gd name="T1" fmla="*/ 6 h 9"/>
                <a:gd name="T2" fmla="*/ 10 w 38"/>
                <a:gd name="T3" fmla="*/ 0 h 9"/>
                <a:gd name="T4" fmla="*/ 1 w 38"/>
                <a:gd name="T5" fmla="*/ 0 h 9"/>
                <a:gd name="T6" fmla="*/ 0 w 38"/>
                <a:gd name="T7" fmla="*/ 9 h 9"/>
                <a:gd name="T8" fmla="*/ 38 w 38"/>
                <a:gd name="T9" fmla="*/ 6 h 9"/>
              </a:gdLst>
              <a:ahLst/>
              <a:cxnLst>
                <a:cxn ang="0">
                  <a:pos x="T0" y="T1"/>
                </a:cxn>
                <a:cxn ang="0">
                  <a:pos x="T2" y="T3"/>
                </a:cxn>
                <a:cxn ang="0">
                  <a:pos x="T4" y="T5"/>
                </a:cxn>
                <a:cxn ang="0">
                  <a:pos x="T6" y="T7"/>
                </a:cxn>
                <a:cxn ang="0">
                  <a:pos x="T8" y="T9"/>
                </a:cxn>
              </a:cxnLst>
              <a:rect l="0" t="0" r="r" b="b"/>
              <a:pathLst>
                <a:path w="38" h="9">
                  <a:moveTo>
                    <a:pt x="38" y="6"/>
                  </a:moveTo>
                  <a:cubicBezTo>
                    <a:pt x="38" y="6"/>
                    <a:pt x="23" y="0"/>
                    <a:pt x="10" y="0"/>
                  </a:cubicBezTo>
                  <a:cubicBezTo>
                    <a:pt x="9" y="0"/>
                    <a:pt x="6" y="0"/>
                    <a:pt x="1" y="0"/>
                  </a:cubicBezTo>
                  <a:cubicBezTo>
                    <a:pt x="0" y="9"/>
                    <a:pt x="0" y="9"/>
                    <a:pt x="0" y="9"/>
                  </a:cubicBezTo>
                  <a:cubicBezTo>
                    <a:pt x="20" y="7"/>
                    <a:pt x="38" y="6"/>
                    <a:pt x="38" y="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1"/>
            <p:cNvSpPr>
              <a:spLocks/>
            </p:cNvSpPr>
            <p:nvPr/>
          </p:nvSpPr>
          <p:spPr bwMode="auto">
            <a:xfrm>
              <a:off x="3000" y="1631"/>
              <a:ext cx="1600" cy="1531"/>
            </a:xfrm>
            <a:custGeom>
              <a:avLst/>
              <a:gdLst>
                <a:gd name="T0" fmla="*/ 669 w 677"/>
                <a:gd name="T1" fmla="*/ 175 h 648"/>
                <a:gd name="T2" fmla="*/ 485 w 677"/>
                <a:gd name="T3" fmla="*/ 89 h 648"/>
                <a:gd name="T4" fmla="*/ 381 w 677"/>
                <a:gd name="T5" fmla="*/ 36 h 648"/>
                <a:gd name="T6" fmla="*/ 307 w 677"/>
                <a:gd name="T7" fmla="*/ 0 h 648"/>
                <a:gd name="T8" fmla="*/ 207 w 677"/>
                <a:gd name="T9" fmla="*/ 44 h 648"/>
                <a:gd name="T10" fmla="*/ 195 w 677"/>
                <a:gd name="T11" fmla="*/ 49 h 648"/>
                <a:gd name="T12" fmla="*/ 195 w 677"/>
                <a:gd name="T13" fmla="*/ 51 h 648"/>
                <a:gd name="T14" fmla="*/ 100 w 677"/>
                <a:gd name="T15" fmla="*/ 94 h 648"/>
                <a:gd name="T16" fmla="*/ 0 w 677"/>
                <a:gd name="T17" fmla="*/ 140 h 648"/>
                <a:gd name="T18" fmla="*/ 0 w 677"/>
                <a:gd name="T19" fmla="*/ 642 h 648"/>
                <a:gd name="T20" fmla="*/ 82 w 677"/>
                <a:gd name="T21" fmla="*/ 640 h 648"/>
                <a:gd name="T22" fmla="*/ 201 w 677"/>
                <a:gd name="T23" fmla="*/ 644 h 648"/>
                <a:gd name="T24" fmla="*/ 236 w 677"/>
                <a:gd name="T25" fmla="*/ 644 h 648"/>
                <a:gd name="T26" fmla="*/ 407 w 677"/>
                <a:gd name="T27" fmla="*/ 644 h 648"/>
                <a:gd name="T28" fmla="*/ 455 w 677"/>
                <a:gd name="T29" fmla="*/ 648 h 648"/>
                <a:gd name="T30" fmla="*/ 548 w 677"/>
                <a:gd name="T31" fmla="*/ 638 h 648"/>
                <a:gd name="T32" fmla="*/ 632 w 677"/>
                <a:gd name="T33" fmla="*/ 643 h 648"/>
                <a:gd name="T34" fmla="*/ 677 w 677"/>
                <a:gd name="T35" fmla="*/ 178 h 648"/>
                <a:gd name="T36" fmla="*/ 669 w 677"/>
                <a:gd name="T37" fmla="*/ 175 h 648"/>
                <a:gd name="T38" fmla="*/ 669 w 677"/>
                <a:gd name="T39" fmla="*/ 175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7" h="648">
                  <a:moveTo>
                    <a:pt x="669" y="175"/>
                  </a:moveTo>
                  <a:cubicBezTo>
                    <a:pt x="485" y="89"/>
                    <a:pt x="485" y="89"/>
                    <a:pt x="485" y="89"/>
                  </a:cubicBezTo>
                  <a:cubicBezTo>
                    <a:pt x="381" y="36"/>
                    <a:pt x="381" y="36"/>
                    <a:pt x="381" y="36"/>
                  </a:cubicBezTo>
                  <a:cubicBezTo>
                    <a:pt x="307" y="0"/>
                    <a:pt x="307" y="0"/>
                    <a:pt x="307" y="0"/>
                  </a:cubicBezTo>
                  <a:cubicBezTo>
                    <a:pt x="207" y="44"/>
                    <a:pt x="207" y="44"/>
                    <a:pt x="207" y="44"/>
                  </a:cubicBezTo>
                  <a:cubicBezTo>
                    <a:pt x="195" y="49"/>
                    <a:pt x="195" y="49"/>
                    <a:pt x="195" y="49"/>
                  </a:cubicBezTo>
                  <a:cubicBezTo>
                    <a:pt x="195" y="51"/>
                    <a:pt x="195" y="51"/>
                    <a:pt x="195" y="51"/>
                  </a:cubicBezTo>
                  <a:cubicBezTo>
                    <a:pt x="100" y="94"/>
                    <a:pt x="100" y="94"/>
                    <a:pt x="100" y="94"/>
                  </a:cubicBezTo>
                  <a:cubicBezTo>
                    <a:pt x="52" y="115"/>
                    <a:pt x="21" y="130"/>
                    <a:pt x="0" y="140"/>
                  </a:cubicBezTo>
                  <a:cubicBezTo>
                    <a:pt x="0" y="642"/>
                    <a:pt x="0" y="642"/>
                    <a:pt x="0" y="642"/>
                  </a:cubicBezTo>
                  <a:cubicBezTo>
                    <a:pt x="82" y="640"/>
                    <a:pt x="82" y="640"/>
                    <a:pt x="82" y="640"/>
                  </a:cubicBezTo>
                  <a:cubicBezTo>
                    <a:pt x="201" y="644"/>
                    <a:pt x="201" y="644"/>
                    <a:pt x="201" y="644"/>
                  </a:cubicBezTo>
                  <a:cubicBezTo>
                    <a:pt x="236" y="644"/>
                    <a:pt x="236" y="644"/>
                    <a:pt x="236" y="644"/>
                  </a:cubicBezTo>
                  <a:cubicBezTo>
                    <a:pt x="236" y="644"/>
                    <a:pt x="318" y="644"/>
                    <a:pt x="407" y="644"/>
                  </a:cubicBezTo>
                  <a:cubicBezTo>
                    <a:pt x="419" y="644"/>
                    <a:pt x="443" y="648"/>
                    <a:pt x="455" y="648"/>
                  </a:cubicBezTo>
                  <a:cubicBezTo>
                    <a:pt x="489" y="648"/>
                    <a:pt x="519" y="638"/>
                    <a:pt x="548" y="638"/>
                  </a:cubicBezTo>
                  <a:cubicBezTo>
                    <a:pt x="603" y="638"/>
                    <a:pt x="632" y="643"/>
                    <a:pt x="632" y="643"/>
                  </a:cubicBezTo>
                  <a:cubicBezTo>
                    <a:pt x="677" y="178"/>
                    <a:pt x="677" y="178"/>
                    <a:pt x="677" y="178"/>
                  </a:cubicBezTo>
                  <a:cubicBezTo>
                    <a:pt x="669" y="175"/>
                    <a:pt x="669" y="175"/>
                    <a:pt x="669" y="175"/>
                  </a:cubicBezTo>
                  <a:cubicBezTo>
                    <a:pt x="669" y="175"/>
                    <a:pt x="669" y="175"/>
                    <a:pt x="669" y="175"/>
                  </a:cubicBez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
            <p:cNvSpPr>
              <a:spLocks/>
            </p:cNvSpPr>
            <p:nvPr/>
          </p:nvSpPr>
          <p:spPr bwMode="auto">
            <a:xfrm>
              <a:off x="3433" y="1740"/>
              <a:ext cx="560" cy="17"/>
            </a:xfrm>
            <a:custGeom>
              <a:avLst/>
              <a:gdLst>
                <a:gd name="T0" fmla="*/ 237 w 237"/>
                <a:gd name="T1" fmla="*/ 7 h 7"/>
                <a:gd name="T2" fmla="*/ 229 w 237"/>
                <a:gd name="T3" fmla="*/ 3 h 7"/>
                <a:gd name="T4" fmla="*/ 129 w 237"/>
                <a:gd name="T5" fmla="*/ 1 h 7"/>
                <a:gd name="T6" fmla="*/ 13 w 237"/>
                <a:gd name="T7" fmla="*/ 0 h 7"/>
                <a:gd name="T8" fmla="*/ 12 w 237"/>
                <a:gd name="T9" fmla="*/ 0 h 7"/>
                <a:gd name="T10" fmla="*/ 12 w 237"/>
                <a:gd name="T11" fmla="*/ 2 h 7"/>
                <a:gd name="T12" fmla="*/ 0 w 237"/>
                <a:gd name="T13" fmla="*/ 6 h 7"/>
                <a:gd name="T14" fmla="*/ 26 w 237"/>
                <a:gd name="T15" fmla="*/ 6 h 7"/>
                <a:gd name="T16" fmla="*/ 237 w 237"/>
                <a:gd name="T17"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7" h="7">
                  <a:moveTo>
                    <a:pt x="237" y="7"/>
                  </a:moveTo>
                  <a:cubicBezTo>
                    <a:pt x="229" y="3"/>
                    <a:pt x="229" y="3"/>
                    <a:pt x="229" y="3"/>
                  </a:cubicBezTo>
                  <a:cubicBezTo>
                    <a:pt x="193" y="3"/>
                    <a:pt x="153" y="2"/>
                    <a:pt x="129" y="1"/>
                  </a:cubicBezTo>
                  <a:cubicBezTo>
                    <a:pt x="110" y="0"/>
                    <a:pt x="61" y="0"/>
                    <a:pt x="13" y="0"/>
                  </a:cubicBezTo>
                  <a:cubicBezTo>
                    <a:pt x="12" y="0"/>
                    <a:pt x="12" y="0"/>
                    <a:pt x="12" y="0"/>
                  </a:cubicBezTo>
                  <a:cubicBezTo>
                    <a:pt x="12" y="2"/>
                    <a:pt x="12" y="2"/>
                    <a:pt x="12" y="2"/>
                  </a:cubicBezTo>
                  <a:cubicBezTo>
                    <a:pt x="0" y="6"/>
                    <a:pt x="0" y="6"/>
                    <a:pt x="0" y="6"/>
                  </a:cubicBezTo>
                  <a:cubicBezTo>
                    <a:pt x="12" y="6"/>
                    <a:pt x="19" y="6"/>
                    <a:pt x="26" y="6"/>
                  </a:cubicBezTo>
                  <a:cubicBezTo>
                    <a:pt x="55" y="6"/>
                    <a:pt x="191" y="6"/>
                    <a:pt x="237" y="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3"/>
            <p:cNvSpPr>
              <a:spLocks noEditPoints="1"/>
            </p:cNvSpPr>
            <p:nvPr/>
          </p:nvSpPr>
          <p:spPr bwMode="auto">
            <a:xfrm>
              <a:off x="3000" y="1757"/>
              <a:ext cx="1640" cy="1450"/>
            </a:xfrm>
            <a:custGeom>
              <a:avLst/>
              <a:gdLst>
                <a:gd name="T0" fmla="*/ 665 w 694"/>
                <a:gd name="T1" fmla="*/ 228 h 614"/>
                <a:gd name="T2" fmla="*/ 573 w 694"/>
                <a:gd name="T3" fmla="*/ 184 h 614"/>
                <a:gd name="T4" fmla="*/ 575 w 694"/>
                <a:gd name="T5" fmla="*/ 119 h 614"/>
                <a:gd name="T6" fmla="*/ 616 w 694"/>
                <a:gd name="T7" fmla="*/ 95 h 614"/>
                <a:gd name="T8" fmla="*/ 506 w 694"/>
                <a:gd name="T9" fmla="*/ 44 h 614"/>
                <a:gd name="T10" fmla="*/ 289 w 694"/>
                <a:gd name="T11" fmla="*/ 40 h 614"/>
                <a:gd name="T12" fmla="*/ 296 w 694"/>
                <a:gd name="T13" fmla="*/ 46 h 614"/>
                <a:gd name="T14" fmla="*/ 182 w 694"/>
                <a:gd name="T15" fmla="*/ 89 h 614"/>
                <a:gd name="T16" fmla="*/ 0 w 694"/>
                <a:gd name="T17" fmla="*/ 96 h 614"/>
                <a:gd name="T18" fmla="*/ 336 w 694"/>
                <a:gd name="T19" fmla="*/ 97 h 614"/>
                <a:gd name="T20" fmla="*/ 28 w 694"/>
                <a:gd name="T21" fmla="*/ 121 h 614"/>
                <a:gd name="T22" fmla="*/ 0 w 694"/>
                <a:gd name="T23" fmla="*/ 183 h 614"/>
                <a:gd name="T24" fmla="*/ 29 w 694"/>
                <a:gd name="T25" fmla="*/ 235 h 614"/>
                <a:gd name="T26" fmla="*/ 30 w 694"/>
                <a:gd name="T27" fmla="*/ 300 h 614"/>
                <a:gd name="T28" fmla="*/ 471 w 694"/>
                <a:gd name="T29" fmla="*/ 300 h 614"/>
                <a:gd name="T30" fmla="*/ 107 w 694"/>
                <a:gd name="T31" fmla="*/ 376 h 614"/>
                <a:gd name="T32" fmla="*/ 29 w 694"/>
                <a:gd name="T33" fmla="*/ 424 h 614"/>
                <a:gd name="T34" fmla="*/ 0 w 694"/>
                <a:gd name="T35" fmla="*/ 472 h 614"/>
                <a:gd name="T36" fmla="*/ 134 w 694"/>
                <a:gd name="T37" fmla="*/ 516 h 614"/>
                <a:gd name="T38" fmla="*/ 192 w 694"/>
                <a:gd name="T39" fmla="*/ 587 h 614"/>
                <a:gd name="T40" fmla="*/ 421 w 694"/>
                <a:gd name="T41" fmla="*/ 603 h 614"/>
                <a:gd name="T42" fmla="*/ 298 w 694"/>
                <a:gd name="T43" fmla="*/ 190 h 614"/>
                <a:gd name="T44" fmla="*/ 198 w 694"/>
                <a:gd name="T45" fmla="*/ 188 h 614"/>
                <a:gd name="T46" fmla="*/ 273 w 694"/>
                <a:gd name="T47" fmla="*/ 278 h 614"/>
                <a:gd name="T48" fmla="*/ 358 w 694"/>
                <a:gd name="T49" fmla="*/ 234 h 614"/>
                <a:gd name="T50" fmla="*/ 358 w 694"/>
                <a:gd name="T51" fmla="*/ 191 h 614"/>
                <a:gd name="T52" fmla="*/ 196 w 694"/>
                <a:gd name="T53" fmla="*/ 140 h 614"/>
                <a:gd name="T54" fmla="*/ 332 w 694"/>
                <a:gd name="T55" fmla="*/ 140 h 614"/>
                <a:gd name="T56" fmla="*/ 399 w 694"/>
                <a:gd name="T57" fmla="*/ 185 h 614"/>
                <a:gd name="T58" fmla="*/ 110 w 694"/>
                <a:gd name="T59" fmla="*/ 416 h 614"/>
                <a:gd name="T60" fmla="*/ 191 w 694"/>
                <a:gd name="T61" fmla="*/ 511 h 614"/>
                <a:gd name="T62" fmla="*/ 192 w 694"/>
                <a:gd name="T63" fmla="*/ 560 h 614"/>
                <a:gd name="T64" fmla="*/ 311 w 694"/>
                <a:gd name="T65" fmla="*/ 417 h 614"/>
                <a:gd name="T66" fmla="*/ 399 w 694"/>
                <a:gd name="T67" fmla="*/ 373 h 614"/>
                <a:gd name="T68" fmla="*/ 203 w 694"/>
                <a:gd name="T69" fmla="*/ 467 h 614"/>
                <a:gd name="T70" fmla="*/ 311 w 694"/>
                <a:gd name="T71" fmla="*/ 511 h 614"/>
                <a:gd name="T72" fmla="*/ 401 w 694"/>
                <a:gd name="T73" fmla="*/ 561 h 614"/>
                <a:gd name="T74" fmla="*/ 298 w 694"/>
                <a:gd name="T75" fmla="*/ 567 h 614"/>
                <a:gd name="T76" fmla="*/ 488 w 694"/>
                <a:gd name="T77" fmla="*/ 424 h 614"/>
                <a:gd name="T78" fmla="*/ 414 w 694"/>
                <a:gd name="T79" fmla="*/ 423 h 614"/>
                <a:gd name="T80" fmla="*/ 637 w 694"/>
                <a:gd name="T81" fmla="*/ 511 h 614"/>
                <a:gd name="T82" fmla="*/ 633 w 694"/>
                <a:gd name="T83" fmla="*/ 566 h 614"/>
                <a:gd name="T84" fmla="*/ 551 w 694"/>
                <a:gd name="T85" fmla="*/ 567 h 614"/>
                <a:gd name="T86" fmla="*/ 429 w 694"/>
                <a:gd name="T87" fmla="*/ 518 h 614"/>
                <a:gd name="T88" fmla="*/ 415 w 694"/>
                <a:gd name="T89" fmla="*/ 474 h 614"/>
                <a:gd name="T90" fmla="*/ 489 w 694"/>
                <a:gd name="T91" fmla="*/ 424 h 614"/>
                <a:gd name="T92" fmla="*/ 656 w 694"/>
                <a:gd name="T93" fmla="*/ 321 h 614"/>
                <a:gd name="T94" fmla="*/ 651 w 694"/>
                <a:gd name="T95" fmla="*/ 377 h 614"/>
                <a:gd name="T96" fmla="*/ 413 w 694"/>
                <a:gd name="T97" fmla="*/ 379 h 614"/>
                <a:gd name="T98" fmla="*/ 651 w 694"/>
                <a:gd name="T99" fmla="*/ 376 h 614"/>
                <a:gd name="T100" fmla="*/ 582 w 694"/>
                <a:gd name="T101" fmla="*/ 371 h 614"/>
                <a:gd name="T102" fmla="*/ 182 w 694"/>
                <a:gd name="T103" fmla="*/ 371 h 614"/>
                <a:gd name="T104" fmla="*/ 636 w 694"/>
                <a:gd name="T105" fmla="*/ 330 h 614"/>
                <a:gd name="T106" fmla="*/ 569 w 694"/>
                <a:gd name="T107" fmla="*/ 298 h 614"/>
                <a:gd name="T108" fmla="*/ 661 w 694"/>
                <a:gd name="T109" fmla="*/ 276 h 614"/>
                <a:gd name="T110" fmla="*/ 664 w 694"/>
                <a:gd name="T111" fmla="*/ 236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94" h="614">
                  <a:moveTo>
                    <a:pt x="669" y="180"/>
                  </a:moveTo>
                  <a:cubicBezTo>
                    <a:pt x="668" y="188"/>
                    <a:pt x="668" y="188"/>
                    <a:pt x="668" y="188"/>
                  </a:cubicBezTo>
                  <a:cubicBezTo>
                    <a:pt x="669" y="188"/>
                    <a:pt x="669" y="188"/>
                    <a:pt x="669" y="188"/>
                  </a:cubicBezTo>
                  <a:cubicBezTo>
                    <a:pt x="667" y="202"/>
                    <a:pt x="666" y="216"/>
                    <a:pt x="666" y="229"/>
                  </a:cubicBezTo>
                  <a:cubicBezTo>
                    <a:pt x="665" y="229"/>
                    <a:pt x="665" y="229"/>
                    <a:pt x="665" y="229"/>
                  </a:cubicBezTo>
                  <a:cubicBezTo>
                    <a:pt x="665" y="228"/>
                    <a:pt x="665" y="228"/>
                    <a:pt x="665" y="228"/>
                  </a:cubicBezTo>
                  <a:cubicBezTo>
                    <a:pt x="652" y="228"/>
                    <a:pt x="611" y="230"/>
                    <a:pt x="571" y="231"/>
                  </a:cubicBezTo>
                  <a:cubicBezTo>
                    <a:pt x="573" y="190"/>
                    <a:pt x="573" y="190"/>
                    <a:pt x="573" y="190"/>
                  </a:cubicBezTo>
                  <a:cubicBezTo>
                    <a:pt x="598" y="189"/>
                    <a:pt x="638" y="189"/>
                    <a:pt x="668" y="188"/>
                  </a:cubicBezTo>
                  <a:cubicBezTo>
                    <a:pt x="669" y="180"/>
                    <a:pt x="669" y="180"/>
                    <a:pt x="669" y="180"/>
                  </a:cubicBezTo>
                  <a:cubicBezTo>
                    <a:pt x="636" y="181"/>
                    <a:pt x="594" y="182"/>
                    <a:pt x="582" y="183"/>
                  </a:cubicBezTo>
                  <a:cubicBezTo>
                    <a:pt x="579" y="184"/>
                    <a:pt x="577" y="184"/>
                    <a:pt x="573" y="184"/>
                  </a:cubicBezTo>
                  <a:cubicBezTo>
                    <a:pt x="574" y="143"/>
                    <a:pt x="574" y="143"/>
                    <a:pt x="574" y="143"/>
                  </a:cubicBezTo>
                  <a:cubicBezTo>
                    <a:pt x="606" y="142"/>
                    <a:pt x="631" y="142"/>
                    <a:pt x="635" y="142"/>
                  </a:cubicBezTo>
                  <a:cubicBezTo>
                    <a:pt x="639" y="142"/>
                    <a:pt x="656" y="141"/>
                    <a:pt x="673" y="140"/>
                  </a:cubicBezTo>
                  <a:cubicBezTo>
                    <a:pt x="674" y="132"/>
                    <a:pt x="674" y="132"/>
                    <a:pt x="674" y="132"/>
                  </a:cubicBezTo>
                  <a:cubicBezTo>
                    <a:pt x="654" y="133"/>
                    <a:pt x="614" y="134"/>
                    <a:pt x="575" y="136"/>
                  </a:cubicBezTo>
                  <a:cubicBezTo>
                    <a:pt x="575" y="119"/>
                    <a:pt x="575" y="119"/>
                    <a:pt x="575" y="119"/>
                  </a:cubicBezTo>
                  <a:cubicBezTo>
                    <a:pt x="399" y="121"/>
                    <a:pt x="399" y="121"/>
                    <a:pt x="399" y="121"/>
                  </a:cubicBezTo>
                  <a:cubicBezTo>
                    <a:pt x="399" y="137"/>
                    <a:pt x="399" y="137"/>
                    <a:pt x="399" y="137"/>
                  </a:cubicBezTo>
                  <a:cubicBezTo>
                    <a:pt x="378" y="136"/>
                    <a:pt x="357" y="136"/>
                    <a:pt x="340" y="135"/>
                  </a:cubicBezTo>
                  <a:cubicBezTo>
                    <a:pt x="340" y="97"/>
                    <a:pt x="340" y="97"/>
                    <a:pt x="340" y="97"/>
                  </a:cubicBezTo>
                  <a:cubicBezTo>
                    <a:pt x="411" y="98"/>
                    <a:pt x="536" y="97"/>
                    <a:pt x="551" y="97"/>
                  </a:cubicBezTo>
                  <a:cubicBezTo>
                    <a:pt x="559" y="97"/>
                    <a:pt x="587" y="96"/>
                    <a:pt x="616" y="95"/>
                  </a:cubicBezTo>
                  <a:cubicBezTo>
                    <a:pt x="602" y="88"/>
                    <a:pt x="602" y="88"/>
                    <a:pt x="602" y="88"/>
                  </a:cubicBezTo>
                  <a:cubicBezTo>
                    <a:pt x="592" y="88"/>
                    <a:pt x="586" y="89"/>
                    <a:pt x="582" y="89"/>
                  </a:cubicBezTo>
                  <a:cubicBezTo>
                    <a:pt x="564" y="91"/>
                    <a:pt x="488" y="91"/>
                    <a:pt x="438" y="91"/>
                  </a:cubicBezTo>
                  <a:cubicBezTo>
                    <a:pt x="438" y="48"/>
                    <a:pt x="438" y="48"/>
                    <a:pt x="438" y="48"/>
                  </a:cubicBezTo>
                  <a:cubicBezTo>
                    <a:pt x="456" y="49"/>
                    <a:pt x="486" y="49"/>
                    <a:pt x="518" y="49"/>
                  </a:cubicBezTo>
                  <a:cubicBezTo>
                    <a:pt x="506" y="44"/>
                    <a:pt x="506" y="44"/>
                    <a:pt x="506" y="44"/>
                  </a:cubicBezTo>
                  <a:cubicBezTo>
                    <a:pt x="497" y="44"/>
                    <a:pt x="488" y="44"/>
                    <a:pt x="484" y="44"/>
                  </a:cubicBezTo>
                  <a:cubicBezTo>
                    <a:pt x="446" y="44"/>
                    <a:pt x="355" y="43"/>
                    <a:pt x="311" y="41"/>
                  </a:cubicBezTo>
                  <a:cubicBezTo>
                    <a:pt x="308" y="41"/>
                    <a:pt x="302" y="41"/>
                    <a:pt x="296" y="40"/>
                  </a:cubicBezTo>
                  <a:cubicBezTo>
                    <a:pt x="296" y="0"/>
                    <a:pt x="296" y="0"/>
                    <a:pt x="296" y="0"/>
                  </a:cubicBezTo>
                  <a:cubicBezTo>
                    <a:pt x="291" y="1"/>
                    <a:pt x="291" y="1"/>
                    <a:pt x="291" y="1"/>
                  </a:cubicBezTo>
                  <a:cubicBezTo>
                    <a:pt x="289" y="40"/>
                    <a:pt x="289" y="40"/>
                    <a:pt x="289" y="40"/>
                  </a:cubicBezTo>
                  <a:cubicBezTo>
                    <a:pt x="239" y="40"/>
                    <a:pt x="142" y="40"/>
                    <a:pt x="91" y="41"/>
                  </a:cubicBezTo>
                  <a:cubicBezTo>
                    <a:pt x="78" y="47"/>
                    <a:pt x="78" y="47"/>
                    <a:pt x="78" y="47"/>
                  </a:cubicBezTo>
                  <a:cubicBezTo>
                    <a:pt x="124" y="46"/>
                    <a:pt x="187" y="46"/>
                    <a:pt x="207" y="46"/>
                  </a:cubicBezTo>
                  <a:cubicBezTo>
                    <a:pt x="220" y="46"/>
                    <a:pt x="252" y="46"/>
                    <a:pt x="289" y="46"/>
                  </a:cubicBezTo>
                  <a:cubicBezTo>
                    <a:pt x="289" y="46"/>
                    <a:pt x="289" y="46"/>
                    <a:pt x="289" y="46"/>
                  </a:cubicBezTo>
                  <a:cubicBezTo>
                    <a:pt x="296" y="46"/>
                    <a:pt x="296" y="46"/>
                    <a:pt x="296" y="46"/>
                  </a:cubicBezTo>
                  <a:cubicBezTo>
                    <a:pt x="296" y="46"/>
                    <a:pt x="296" y="46"/>
                    <a:pt x="296" y="46"/>
                  </a:cubicBezTo>
                  <a:cubicBezTo>
                    <a:pt x="349" y="46"/>
                    <a:pt x="409" y="47"/>
                    <a:pt x="429" y="48"/>
                  </a:cubicBezTo>
                  <a:cubicBezTo>
                    <a:pt x="429" y="48"/>
                    <a:pt x="431" y="48"/>
                    <a:pt x="432" y="48"/>
                  </a:cubicBezTo>
                  <a:cubicBezTo>
                    <a:pt x="431" y="91"/>
                    <a:pt x="431" y="91"/>
                    <a:pt x="431" y="91"/>
                  </a:cubicBezTo>
                  <a:cubicBezTo>
                    <a:pt x="419" y="91"/>
                    <a:pt x="409" y="91"/>
                    <a:pt x="403" y="91"/>
                  </a:cubicBezTo>
                  <a:cubicBezTo>
                    <a:pt x="372" y="91"/>
                    <a:pt x="217" y="91"/>
                    <a:pt x="182" y="89"/>
                  </a:cubicBezTo>
                  <a:cubicBezTo>
                    <a:pt x="178" y="88"/>
                    <a:pt x="171" y="88"/>
                    <a:pt x="162" y="88"/>
                  </a:cubicBezTo>
                  <a:cubicBezTo>
                    <a:pt x="162" y="46"/>
                    <a:pt x="162" y="46"/>
                    <a:pt x="162" y="46"/>
                  </a:cubicBezTo>
                  <a:cubicBezTo>
                    <a:pt x="156" y="47"/>
                    <a:pt x="156" y="47"/>
                    <a:pt x="156" y="47"/>
                  </a:cubicBezTo>
                  <a:cubicBezTo>
                    <a:pt x="155" y="88"/>
                    <a:pt x="155" y="88"/>
                    <a:pt x="155" y="88"/>
                  </a:cubicBezTo>
                  <a:cubicBezTo>
                    <a:pt x="112" y="88"/>
                    <a:pt x="38" y="88"/>
                    <a:pt x="0" y="89"/>
                  </a:cubicBezTo>
                  <a:cubicBezTo>
                    <a:pt x="0" y="96"/>
                    <a:pt x="0" y="96"/>
                    <a:pt x="0" y="96"/>
                  </a:cubicBezTo>
                  <a:cubicBezTo>
                    <a:pt x="48" y="95"/>
                    <a:pt x="106" y="93"/>
                    <a:pt x="128" y="93"/>
                  </a:cubicBezTo>
                  <a:cubicBezTo>
                    <a:pt x="134" y="93"/>
                    <a:pt x="144" y="93"/>
                    <a:pt x="155" y="93"/>
                  </a:cubicBezTo>
                  <a:cubicBezTo>
                    <a:pt x="155" y="93"/>
                    <a:pt x="155" y="93"/>
                    <a:pt x="155" y="93"/>
                  </a:cubicBezTo>
                  <a:cubicBezTo>
                    <a:pt x="158" y="93"/>
                    <a:pt x="158" y="93"/>
                    <a:pt x="158" y="93"/>
                  </a:cubicBezTo>
                  <a:cubicBezTo>
                    <a:pt x="201" y="94"/>
                    <a:pt x="265" y="95"/>
                    <a:pt x="298" y="97"/>
                  </a:cubicBezTo>
                  <a:cubicBezTo>
                    <a:pt x="307" y="97"/>
                    <a:pt x="320" y="97"/>
                    <a:pt x="336" y="97"/>
                  </a:cubicBezTo>
                  <a:cubicBezTo>
                    <a:pt x="334" y="98"/>
                    <a:pt x="334" y="98"/>
                    <a:pt x="334" y="98"/>
                  </a:cubicBezTo>
                  <a:cubicBezTo>
                    <a:pt x="333" y="135"/>
                    <a:pt x="333" y="135"/>
                    <a:pt x="333" y="135"/>
                  </a:cubicBezTo>
                  <a:cubicBezTo>
                    <a:pt x="325" y="135"/>
                    <a:pt x="318" y="135"/>
                    <a:pt x="311" y="134"/>
                  </a:cubicBezTo>
                  <a:cubicBezTo>
                    <a:pt x="293" y="133"/>
                    <a:pt x="245" y="133"/>
                    <a:pt x="196" y="134"/>
                  </a:cubicBezTo>
                  <a:cubicBezTo>
                    <a:pt x="196" y="121"/>
                    <a:pt x="196" y="121"/>
                    <a:pt x="196" y="121"/>
                  </a:cubicBezTo>
                  <a:cubicBezTo>
                    <a:pt x="28" y="121"/>
                    <a:pt x="28" y="121"/>
                    <a:pt x="28" y="121"/>
                  </a:cubicBezTo>
                  <a:cubicBezTo>
                    <a:pt x="28" y="135"/>
                    <a:pt x="28" y="135"/>
                    <a:pt x="28" y="135"/>
                  </a:cubicBezTo>
                  <a:cubicBezTo>
                    <a:pt x="19" y="135"/>
                    <a:pt x="10" y="135"/>
                    <a:pt x="0" y="136"/>
                  </a:cubicBezTo>
                  <a:cubicBezTo>
                    <a:pt x="0" y="143"/>
                    <a:pt x="0" y="143"/>
                    <a:pt x="0" y="143"/>
                  </a:cubicBezTo>
                  <a:cubicBezTo>
                    <a:pt x="12" y="143"/>
                    <a:pt x="22" y="143"/>
                    <a:pt x="28" y="142"/>
                  </a:cubicBezTo>
                  <a:cubicBezTo>
                    <a:pt x="29" y="183"/>
                    <a:pt x="29" y="183"/>
                    <a:pt x="29" y="183"/>
                  </a:cubicBezTo>
                  <a:cubicBezTo>
                    <a:pt x="18" y="183"/>
                    <a:pt x="8" y="183"/>
                    <a:pt x="0" y="183"/>
                  </a:cubicBezTo>
                  <a:cubicBezTo>
                    <a:pt x="0" y="190"/>
                    <a:pt x="0" y="190"/>
                    <a:pt x="0" y="190"/>
                  </a:cubicBezTo>
                  <a:cubicBezTo>
                    <a:pt x="9" y="190"/>
                    <a:pt x="19" y="189"/>
                    <a:pt x="29" y="189"/>
                  </a:cubicBezTo>
                  <a:cubicBezTo>
                    <a:pt x="30" y="229"/>
                    <a:pt x="30" y="229"/>
                    <a:pt x="30" y="229"/>
                  </a:cubicBezTo>
                  <a:cubicBezTo>
                    <a:pt x="20" y="229"/>
                    <a:pt x="11" y="230"/>
                    <a:pt x="0" y="230"/>
                  </a:cubicBezTo>
                  <a:cubicBezTo>
                    <a:pt x="0" y="237"/>
                    <a:pt x="0" y="237"/>
                    <a:pt x="0" y="237"/>
                  </a:cubicBezTo>
                  <a:cubicBezTo>
                    <a:pt x="13" y="237"/>
                    <a:pt x="24" y="236"/>
                    <a:pt x="29" y="235"/>
                  </a:cubicBezTo>
                  <a:cubicBezTo>
                    <a:pt x="30" y="235"/>
                    <a:pt x="30" y="235"/>
                    <a:pt x="30" y="235"/>
                  </a:cubicBezTo>
                  <a:cubicBezTo>
                    <a:pt x="30" y="277"/>
                    <a:pt x="30" y="277"/>
                    <a:pt x="30" y="277"/>
                  </a:cubicBezTo>
                  <a:cubicBezTo>
                    <a:pt x="19" y="277"/>
                    <a:pt x="9" y="277"/>
                    <a:pt x="0" y="277"/>
                  </a:cubicBezTo>
                  <a:cubicBezTo>
                    <a:pt x="0" y="284"/>
                    <a:pt x="0" y="284"/>
                    <a:pt x="0" y="284"/>
                  </a:cubicBezTo>
                  <a:cubicBezTo>
                    <a:pt x="10" y="284"/>
                    <a:pt x="20" y="284"/>
                    <a:pt x="30" y="283"/>
                  </a:cubicBezTo>
                  <a:cubicBezTo>
                    <a:pt x="30" y="300"/>
                    <a:pt x="30" y="300"/>
                    <a:pt x="30" y="300"/>
                  </a:cubicBezTo>
                  <a:cubicBezTo>
                    <a:pt x="202" y="298"/>
                    <a:pt x="202" y="298"/>
                    <a:pt x="202" y="298"/>
                  </a:cubicBezTo>
                  <a:cubicBezTo>
                    <a:pt x="202" y="282"/>
                    <a:pt x="202" y="282"/>
                    <a:pt x="202" y="282"/>
                  </a:cubicBezTo>
                  <a:cubicBezTo>
                    <a:pt x="237" y="283"/>
                    <a:pt x="275" y="284"/>
                    <a:pt x="298" y="285"/>
                  </a:cubicBezTo>
                  <a:cubicBezTo>
                    <a:pt x="316" y="285"/>
                    <a:pt x="355" y="286"/>
                    <a:pt x="398" y="286"/>
                  </a:cubicBezTo>
                  <a:cubicBezTo>
                    <a:pt x="398" y="300"/>
                    <a:pt x="398" y="300"/>
                    <a:pt x="398" y="300"/>
                  </a:cubicBezTo>
                  <a:cubicBezTo>
                    <a:pt x="471" y="300"/>
                    <a:pt x="471" y="300"/>
                    <a:pt x="471" y="300"/>
                  </a:cubicBezTo>
                  <a:cubicBezTo>
                    <a:pt x="470" y="326"/>
                    <a:pt x="470" y="326"/>
                    <a:pt x="470" y="326"/>
                  </a:cubicBezTo>
                  <a:cubicBezTo>
                    <a:pt x="428" y="326"/>
                    <a:pt x="351" y="324"/>
                    <a:pt x="311" y="322"/>
                  </a:cubicBezTo>
                  <a:cubicBezTo>
                    <a:pt x="268" y="321"/>
                    <a:pt x="78" y="322"/>
                    <a:pt x="60" y="322"/>
                  </a:cubicBezTo>
                  <a:cubicBezTo>
                    <a:pt x="52" y="322"/>
                    <a:pt x="27" y="323"/>
                    <a:pt x="0" y="324"/>
                  </a:cubicBezTo>
                  <a:cubicBezTo>
                    <a:pt x="0" y="379"/>
                    <a:pt x="0" y="379"/>
                    <a:pt x="0" y="379"/>
                  </a:cubicBezTo>
                  <a:cubicBezTo>
                    <a:pt x="37" y="378"/>
                    <a:pt x="80" y="376"/>
                    <a:pt x="107" y="376"/>
                  </a:cubicBezTo>
                  <a:cubicBezTo>
                    <a:pt x="104" y="377"/>
                    <a:pt x="104" y="377"/>
                    <a:pt x="104" y="377"/>
                  </a:cubicBezTo>
                  <a:cubicBezTo>
                    <a:pt x="104" y="416"/>
                    <a:pt x="104" y="416"/>
                    <a:pt x="104" y="416"/>
                  </a:cubicBezTo>
                  <a:cubicBezTo>
                    <a:pt x="81" y="417"/>
                    <a:pt x="65" y="417"/>
                    <a:pt x="59" y="417"/>
                  </a:cubicBezTo>
                  <a:cubicBezTo>
                    <a:pt x="52" y="417"/>
                    <a:pt x="26" y="417"/>
                    <a:pt x="0" y="418"/>
                  </a:cubicBezTo>
                  <a:cubicBezTo>
                    <a:pt x="0" y="425"/>
                    <a:pt x="0" y="425"/>
                    <a:pt x="0" y="425"/>
                  </a:cubicBezTo>
                  <a:cubicBezTo>
                    <a:pt x="12" y="425"/>
                    <a:pt x="22" y="424"/>
                    <a:pt x="29" y="424"/>
                  </a:cubicBezTo>
                  <a:cubicBezTo>
                    <a:pt x="47" y="423"/>
                    <a:pt x="141" y="422"/>
                    <a:pt x="188" y="422"/>
                  </a:cubicBezTo>
                  <a:cubicBezTo>
                    <a:pt x="188" y="451"/>
                    <a:pt x="188" y="451"/>
                    <a:pt x="188" y="451"/>
                  </a:cubicBezTo>
                  <a:cubicBezTo>
                    <a:pt x="189" y="456"/>
                    <a:pt x="189" y="461"/>
                    <a:pt x="189" y="466"/>
                  </a:cubicBezTo>
                  <a:cubicBezTo>
                    <a:pt x="186" y="466"/>
                    <a:pt x="184" y="466"/>
                    <a:pt x="182" y="466"/>
                  </a:cubicBezTo>
                  <a:cubicBezTo>
                    <a:pt x="155" y="465"/>
                    <a:pt x="49" y="465"/>
                    <a:pt x="0" y="466"/>
                  </a:cubicBezTo>
                  <a:cubicBezTo>
                    <a:pt x="0" y="472"/>
                    <a:pt x="0" y="472"/>
                    <a:pt x="0" y="472"/>
                  </a:cubicBezTo>
                  <a:cubicBezTo>
                    <a:pt x="6" y="472"/>
                    <a:pt x="12" y="472"/>
                    <a:pt x="18" y="472"/>
                  </a:cubicBezTo>
                  <a:cubicBezTo>
                    <a:pt x="17" y="512"/>
                    <a:pt x="17" y="512"/>
                    <a:pt x="17" y="512"/>
                  </a:cubicBezTo>
                  <a:cubicBezTo>
                    <a:pt x="12" y="512"/>
                    <a:pt x="6" y="513"/>
                    <a:pt x="0" y="513"/>
                  </a:cubicBezTo>
                  <a:cubicBezTo>
                    <a:pt x="0" y="520"/>
                    <a:pt x="0" y="520"/>
                    <a:pt x="0" y="520"/>
                  </a:cubicBezTo>
                  <a:cubicBezTo>
                    <a:pt x="11" y="519"/>
                    <a:pt x="22" y="519"/>
                    <a:pt x="30" y="518"/>
                  </a:cubicBezTo>
                  <a:cubicBezTo>
                    <a:pt x="42" y="517"/>
                    <a:pt x="90" y="516"/>
                    <a:pt x="134" y="516"/>
                  </a:cubicBezTo>
                  <a:cubicBezTo>
                    <a:pt x="133" y="558"/>
                    <a:pt x="133" y="558"/>
                    <a:pt x="133" y="558"/>
                  </a:cubicBezTo>
                  <a:cubicBezTo>
                    <a:pt x="90" y="558"/>
                    <a:pt x="32" y="559"/>
                    <a:pt x="0" y="559"/>
                  </a:cubicBezTo>
                  <a:cubicBezTo>
                    <a:pt x="0" y="568"/>
                    <a:pt x="0" y="568"/>
                    <a:pt x="0" y="568"/>
                  </a:cubicBezTo>
                  <a:cubicBezTo>
                    <a:pt x="43" y="566"/>
                    <a:pt x="104" y="563"/>
                    <a:pt x="127" y="563"/>
                  </a:cubicBezTo>
                  <a:cubicBezTo>
                    <a:pt x="142" y="563"/>
                    <a:pt x="166" y="564"/>
                    <a:pt x="192" y="564"/>
                  </a:cubicBezTo>
                  <a:cubicBezTo>
                    <a:pt x="192" y="582"/>
                    <a:pt x="192" y="585"/>
                    <a:pt x="192" y="587"/>
                  </a:cubicBezTo>
                  <a:cubicBezTo>
                    <a:pt x="81" y="584"/>
                    <a:pt x="81" y="584"/>
                    <a:pt x="81" y="584"/>
                  </a:cubicBezTo>
                  <a:cubicBezTo>
                    <a:pt x="44" y="585"/>
                    <a:pt x="18" y="585"/>
                    <a:pt x="0" y="586"/>
                  </a:cubicBezTo>
                  <a:cubicBezTo>
                    <a:pt x="0" y="597"/>
                    <a:pt x="0" y="597"/>
                    <a:pt x="0" y="597"/>
                  </a:cubicBezTo>
                  <a:cubicBezTo>
                    <a:pt x="29" y="597"/>
                    <a:pt x="59" y="596"/>
                    <a:pt x="66" y="596"/>
                  </a:cubicBezTo>
                  <a:cubicBezTo>
                    <a:pt x="81" y="596"/>
                    <a:pt x="201" y="599"/>
                    <a:pt x="230" y="601"/>
                  </a:cubicBezTo>
                  <a:cubicBezTo>
                    <a:pt x="259" y="603"/>
                    <a:pt x="403" y="603"/>
                    <a:pt x="421" y="603"/>
                  </a:cubicBezTo>
                  <a:cubicBezTo>
                    <a:pt x="440" y="603"/>
                    <a:pt x="505" y="607"/>
                    <a:pt x="511" y="607"/>
                  </a:cubicBezTo>
                  <a:cubicBezTo>
                    <a:pt x="517" y="607"/>
                    <a:pt x="642" y="614"/>
                    <a:pt x="642" y="614"/>
                  </a:cubicBezTo>
                  <a:cubicBezTo>
                    <a:pt x="659" y="398"/>
                    <a:pt x="659" y="398"/>
                    <a:pt x="659" y="398"/>
                  </a:cubicBezTo>
                  <a:cubicBezTo>
                    <a:pt x="680" y="248"/>
                    <a:pt x="694" y="180"/>
                    <a:pt x="669" y="180"/>
                  </a:cubicBezTo>
                  <a:close/>
                  <a:moveTo>
                    <a:pt x="198" y="188"/>
                  </a:moveTo>
                  <a:cubicBezTo>
                    <a:pt x="235" y="189"/>
                    <a:pt x="274" y="189"/>
                    <a:pt x="298" y="190"/>
                  </a:cubicBezTo>
                  <a:cubicBezTo>
                    <a:pt x="310" y="191"/>
                    <a:pt x="329" y="191"/>
                    <a:pt x="354" y="191"/>
                  </a:cubicBezTo>
                  <a:cubicBezTo>
                    <a:pt x="352" y="230"/>
                    <a:pt x="352" y="230"/>
                    <a:pt x="352" y="230"/>
                  </a:cubicBezTo>
                  <a:cubicBezTo>
                    <a:pt x="337" y="230"/>
                    <a:pt x="323" y="229"/>
                    <a:pt x="311" y="229"/>
                  </a:cubicBezTo>
                  <a:cubicBezTo>
                    <a:pt x="293" y="228"/>
                    <a:pt x="247" y="228"/>
                    <a:pt x="200" y="228"/>
                  </a:cubicBezTo>
                  <a:cubicBezTo>
                    <a:pt x="198" y="188"/>
                    <a:pt x="198" y="188"/>
                    <a:pt x="198" y="188"/>
                  </a:cubicBezTo>
                  <a:cubicBezTo>
                    <a:pt x="198" y="188"/>
                    <a:pt x="198" y="188"/>
                    <a:pt x="198" y="188"/>
                  </a:cubicBezTo>
                  <a:close/>
                  <a:moveTo>
                    <a:pt x="398" y="279"/>
                  </a:moveTo>
                  <a:cubicBezTo>
                    <a:pt x="364" y="279"/>
                    <a:pt x="252" y="279"/>
                    <a:pt x="201" y="278"/>
                  </a:cubicBezTo>
                  <a:cubicBezTo>
                    <a:pt x="200" y="233"/>
                    <a:pt x="200" y="233"/>
                    <a:pt x="200" y="233"/>
                  </a:cubicBezTo>
                  <a:cubicBezTo>
                    <a:pt x="203" y="233"/>
                    <a:pt x="206" y="233"/>
                    <a:pt x="207" y="233"/>
                  </a:cubicBezTo>
                  <a:cubicBezTo>
                    <a:pt x="219" y="233"/>
                    <a:pt x="244" y="233"/>
                    <a:pt x="274" y="234"/>
                  </a:cubicBezTo>
                  <a:cubicBezTo>
                    <a:pt x="273" y="278"/>
                    <a:pt x="273" y="278"/>
                    <a:pt x="273" y="278"/>
                  </a:cubicBezTo>
                  <a:cubicBezTo>
                    <a:pt x="280" y="278"/>
                    <a:pt x="280" y="278"/>
                    <a:pt x="280" y="278"/>
                  </a:cubicBezTo>
                  <a:cubicBezTo>
                    <a:pt x="280" y="234"/>
                    <a:pt x="280" y="234"/>
                    <a:pt x="280" y="234"/>
                  </a:cubicBezTo>
                  <a:cubicBezTo>
                    <a:pt x="302" y="234"/>
                    <a:pt x="328" y="234"/>
                    <a:pt x="352" y="234"/>
                  </a:cubicBezTo>
                  <a:cubicBezTo>
                    <a:pt x="352" y="235"/>
                    <a:pt x="352" y="235"/>
                    <a:pt x="352" y="235"/>
                  </a:cubicBezTo>
                  <a:cubicBezTo>
                    <a:pt x="358" y="235"/>
                    <a:pt x="358" y="235"/>
                    <a:pt x="358" y="235"/>
                  </a:cubicBezTo>
                  <a:cubicBezTo>
                    <a:pt x="358" y="234"/>
                    <a:pt x="358" y="234"/>
                    <a:pt x="358" y="234"/>
                  </a:cubicBezTo>
                  <a:cubicBezTo>
                    <a:pt x="373" y="234"/>
                    <a:pt x="386" y="234"/>
                    <a:pt x="399" y="234"/>
                  </a:cubicBezTo>
                  <a:cubicBezTo>
                    <a:pt x="398" y="279"/>
                    <a:pt x="398" y="279"/>
                    <a:pt x="398" y="279"/>
                  </a:cubicBezTo>
                  <a:cubicBezTo>
                    <a:pt x="398" y="279"/>
                    <a:pt x="398" y="279"/>
                    <a:pt x="398" y="279"/>
                  </a:cubicBezTo>
                  <a:close/>
                  <a:moveTo>
                    <a:pt x="399" y="231"/>
                  </a:moveTo>
                  <a:cubicBezTo>
                    <a:pt x="385" y="231"/>
                    <a:pt x="371" y="231"/>
                    <a:pt x="358" y="230"/>
                  </a:cubicBezTo>
                  <a:cubicBezTo>
                    <a:pt x="358" y="191"/>
                    <a:pt x="358" y="191"/>
                    <a:pt x="358" y="191"/>
                  </a:cubicBezTo>
                  <a:cubicBezTo>
                    <a:pt x="371" y="191"/>
                    <a:pt x="385" y="191"/>
                    <a:pt x="399" y="191"/>
                  </a:cubicBezTo>
                  <a:cubicBezTo>
                    <a:pt x="399" y="231"/>
                    <a:pt x="399" y="231"/>
                    <a:pt x="399" y="231"/>
                  </a:cubicBezTo>
                  <a:cubicBezTo>
                    <a:pt x="399" y="231"/>
                    <a:pt x="399" y="231"/>
                    <a:pt x="399" y="231"/>
                  </a:cubicBezTo>
                  <a:close/>
                  <a:moveTo>
                    <a:pt x="399" y="185"/>
                  </a:moveTo>
                  <a:cubicBezTo>
                    <a:pt x="364" y="185"/>
                    <a:pt x="248" y="185"/>
                    <a:pt x="198" y="184"/>
                  </a:cubicBezTo>
                  <a:cubicBezTo>
                    <a:pt x="196" y="140"/>
                    <a:pt x="196" y="140"/>
                    <a:pt x="196" y="140"/>
                  </a:cubicBezTo>
                  <a:cubicBezTo>
                    <a:pt x="201" y="140"/>
                    <a:pt x="205" y="140"/>
                    <a:pt x="207" y="140"/>
                  </a:cubicBezTo>
                  <a:cubicBezTo>
                    <a:pt x="215" y="140"/>
                    <a:pt x="230" y="140"/>
                    <a:pt x="249" y="140"/>
                  </a:cubicBezTo>
                  <a:cubicBezTo>
                    <a:pt x="248" y="183"/>
                    <a:pt x="248" y="183"/>
                    <a:pt x="248" y="183"/>
                  </a:cubicBezTo>
                  <a:cubicBezTo>
                    <a:pt x="255" y="183"/>
                    <a:pt x="255" y="183"/>
                    <a:pt x="255" y="183"/>
                  </a:cubicBezTo>
                  <a:cubicBezTo>
                    <a:pt x="255" y="140"/>
                    <a:pt x="255" y="140"/>
                    <a:pt x="255" y="140"/>
                  </a:cubicBezTo>
                  <a:cubicBezTo>
                    <a:pt x="278" y="140"/>
                    <a:pt x="306" y="140"/>
                    <a:pt x="332" y="140"/>
                  </a:cubicBezTo>
                  <a:cubicBezTo>
                    <a:pt x="332" y="141"/>
                    <a:pt x="332" y="141"/>
                    <a:pt x="332" y="141"/>
                  </a:cubicBezTo>
                  <a:cubicBezTo>
                    <a:pt x="340" y="141"/>
                    <a:pt x="340" y="141"/>
                    <a:pt x="340" y="141"/>
                  </a:cubicBezTo>
                  <a:cubicBezTo>
                    <a:pt x="340" y="140"/>
                    <a:pt x="340" y="140"/>
                    <a:pt x="340" y="140"/>
                  </a:cubicBezTo>
                  <a:cubicBezTo>
                    <a:pt x="361" y="140"/>
                    <a:pt x="382" y="141"/>
                    <a:pt x="399" y="141"/>
                  </a:cubicBezTo>
                  <a:cubicBezTo>
                    <a:pt x="399" y="185"/>
                    <a:pt x="399" y="185"/>
                    <a:pt x="399" y="185"/>
                  </a:cubicBezTo>
                  <a:cubicBezTo>
                    <a:pt x="399" y="185"/>
                    <a:pt x="399" y="185"/>
                    <a:pt x="399" y="185"/>
                  </a:cubicBezTo>
                  <a:close/>
                  <a:moveTo>
                    <a:pt x="110" y="416"/>
                  </a:moveTo>
                  <a:cubicBezTo>
                    <a:pt x="110" y="376"/>
                    <a:pt x="110" y="376"/>
                    <a:pt x="110" y="376"/>
                  </a:cubicBezTo>
                  <a:cubicBezTo>
                    <a:pt x="117" y="376"/>
                    <a:pt x="123" y="376"/>
                    <a:pt x="127" y="376"/>
                  </a:cubicBezTo>
                  <a:cubicBezTo>
                    <a:pt x="141" y="376"/>
                    <a:pt x="163" y="376"/>
                    <a:pt x="186" y="376"/>
                  </a:cubicBezTo>
                  <a:cubicBezTo>
                    <a:pt x="187" y="393"/>
                    <a:pt x="187" y="406"/>
                    <a:pt x="188" y="416"/>
                  </a:cubicBezTo>
                  <a:cubicBezTo>
                    <a:pt x="160" y="416"/>
                    <a:pt x="133" y="416"/>
                    <a:pt x="110" y="416"/>
                  </a:cubicBezTo>
                  <a:close/>
                  <a:moveTo>
                    <a:pt x="60" y="511"/>
                  </a:moveTo>
                  <a:cubicBezTo>
                    <a:pt x="54" y="511"/>
                    <a:pt x="40" y="511"/>
                    <a:pt x="24" y="512"/>
                  </a:cubicBezTo>
                  <a:cubicBezTo>
                    <a:pt x="24" y="472"/>
                    <a:pt x="24" y="472"/>
                    <a:pt x="24" y="472"/>
                  </a:cubicBezTo>
                  <a:cubicBezTo>
                    <a:pt x="64" y="470"/>
                    <a:pt x="109" y="469"/>
                    <a:pt x="127" y="469"/>
                  </a:cubicBezTo>
                  <a:cubicBezTo>
                    <a:pt x="142" y="469"/>
                    <a:pt x="164" y="469"/>
                    <a:pt x="189" y="470"/>
                  </a:cubicBezTo>
                  <a:cubicBezTo>
                    <a:pt x="190" y="485"/>
                    <a:pt x="190" y="498"/>
                    <a:pt x="191" y="511"/>
                  </a:cubicBezTo>
                  <a:cubicBezTo>
                    <a:pt x="131" y="511"/>
                    <a:pt x="70" y="511"/>
                    <a:pt x="60" y="511"/>
                  </a:cubicBezTo>
                  <a:close/>
                  <a:moveTo>
                    <a:pt x="182" y="560"/>
                  </a:moveTo>
                  <a:cubicBezTo>
                    <a:pt x="174" y="559"/>
                    <a:pt x="159" y="559"/>
                    <a:pt x="140" y="559"/>
                  </a:cubicBezTo>
                  <a:cubicBezTo>
                    <a:pt x="140" y="516"/>
                    <a:pt x="140" y="516"/>
                    <a:pt x="140" y="516"/>
                  </a:cubicBezTo>
                  <a:cubicBezTo>
                    <a:pt x="159" y="516"/>
                    <a:pt x="177" y="516"/>
                    <a:pt x="191" y="516"/>
                  </a:cubicBezTo>
                  <a:cubicBezTo>
                    <a:pt x="192" y="536"/>
                    <a:pt x="192" y="550"/>
                    <a:pt x="192" y="560"/>
                  </a:cubicBezTo>
                  <a:cubicBezTo>
                    <a:pt x="188" y="560"/>
                    <a:pt x="185" y="560"/>
                    <a:pt x="182" y="560"/>
                  </a:cubicBezTo>
                  <a:close/>
                  <a:moveTo>
                    <a:pt x="201" y="376"/>
                  </a:moveTo>
                  <a:cubicBezTo>
                    <a:pt x="237" y="377"/>
                    <a:pt x="275" y="378"/>
                    <a:pt x="298" y="379"/>
                  </a:cubicBezTo>
                  <a:cubicBezTo>
                    <a:pt x="316" y="379"/>
                    <a:pt x="356" y="379"/>
                    <a:pt x="399" y="379"/>
                  </a:cubicBezTo>
                  <a:cubicBezTo>
                    <a:pt x="399" y="394"/>
                    <a:pt x="399" y="407"/>
                    <a:pt x="399" y="419"/>
                  </a:cubicBezTo>
                  <a:cubicBezTo>
                    <a:pt x="367" y="419"/>
                    <a:pt x="333" y="418"/>
                    <a:pt x="311" y="417"/>
                  </a:cubicBezTo>
                  <a:cubicBezTo>
                    <a:pt x="293" y="416"/>
                    <a:pt x="249" y="416"/>
                    <a:pt x="202" y="416"/>
                  </a:cubicBezTo>
                  <a:cubicBezTo>
                    <a:pt x="202" y="398"/>
                    <a:pt x="201" y="386"/>
                    <a:pt x="201" y="376"/>
                  </a:cubicBezTo>
                  <a:close/>
                  <a:moveTo>
                    <a:pt x="201" y="372"/>
                  </a:moveTo>
                  <a:cubicBezTo>
                    <a:pt x="201" y="349"/>
                    <a:pt x="201" y="349"/>
                    <a:pt x="201" y="349"/>
                  </a:cubicBezTo>
                  <a:cubicBezTo>
                    <a:pt x="399" y="353"/>
                    <a:pt x="399" y="353"/>
                    <a:pt x="399" y="353"/>
                  </a:cubicBezTo>
                  <a:cubicBezTo>
                    <a:pt x="399" y="361"/>
                    <a:pt x="399" y="366"/>
                    <a:pt x="399" y="373"/>
                  </a:cubicBezTo>
                  <a:cubicBezTo>
                    <a:pt x="367" y="373"/>
                    <a:pt x="252" y="373"/>
                    <a:pt x="201" y="372"/>
                  </a:cubicBezTo>
                  <a:close/>
                  <a:moveTo>
                    <a:pt x="202" y="422"/>
                  </a:moveTo>
                  <a:cubicBezTo>
                    <a:pt x="204" y="422"/>
                    <a:pt x="207" y="422"/>
                    <a:pt x="207" y="422"/>
                  </a:cubicBezTo>
                  <a:cubicBezTo>
                    <a:pt x="234" y="422"/>
                    <a:pt x="342" y="422"/>
                    <a:pt x="400" y="423"/>
                  </a:cubicBezTo>
                  <a:cubicBezTo>
                    <a:pt x="400" y="439"/>
                    <a:pt x="400" y="454"/>
                    <a:pt x="400" y="467"/>
                  </a:cubicBezTo>
                  <a:cubicBezTo>
                    <a:pt x="370" y="467"/>
                    <a:pt x="256" y="467"/>
                    <a:pt x="203" y="467"/>
                  </a:cubicBezTo>
                  <a:cubicBezTo>
                    <a:pt x="203" y="449"/>
                    <a:pt x="202" y="435"/>
                    <a:pt x="202" y="422"/>
                  </a:cubicBezTo>
                  <a:close/>
                  <a:moveTo>
                    <a:pt x="203" y="470"/>
                  </a:moveTo>
                  <a:cubicBezTo>
                    <a:pt x="237" y="471"/>
                    <a:pt x="275" y="472"/>
                    <a:pt x="298" y="473"/>
                  </a:cubicBezTo>
                  <a:cubicBezTo>
                    <a:pt x="316" y="474"/>
                    <a:pt x="356" y="474"/>
                    <a:pt x="400" y="474"/>
                  </a:cubicBezTo>
                  <a:cubicBezTo>
                    <a:pt x="400" y="489"/>
                    <a:pt x="400" y="502"/>
                    <a:pt x="400" y="513"/>
                  </a:cubicBezTo>
                  <a:cubicBezTo>
                    <a:pt x="368" y="513"/>
                    <a:pt x="334" y="512"/>
                    <a:pt x="311" y="511"/>
                  </a:cubicBezTo>
                  <a:cubicBezTo>
                    <a:pt x="294" y="511"/>
                    <a:pt x="250" y="510"/>
                    <a:pt x="204" y="511"/>
                  </a:cubicBezTo>
                  <a:cubicBezTo>
                    <a:pt x="204" y="496"/>
                    <a:pt x="203" y="482"/>
                    <a:pt x="203" y="470"/>
                  </a:cubicBezTo>
                  <a:close/>
                  <a:moveTo>
                    <a:pt x="204" y="516"/>
                  </a:moveTo>
                  <a:cubicBezTo>
                    <a:pt x="206" y="516"/>
                    <a:pt x="207" y="516"/>
                    <a:pt x="207" y="516"/>
                  </a:cubicBezTo>
                  <a:cubicBezTo>
                    <a:pt x="234" y="516"/>
                    <a:pt x="343" y="516"/>
                    <a:pt x="401" y="517"/>
                  </a:cubicBezTo>
                  <a:cubicBezTo>
                    <a:pt x="401" y="537"/>
                    <a:pt x="401" y="552"/>
                    <a:pt x="401" y="561"/>
                  </a:cubicBezTo>
                  <a:cubicBezTo>
                    <a:pt x="372" y="561"/>
                    <a:pt x="259" y="561"/>
                    <a:pt x="205" y="560"/>
                  </a:cubicBezTo>
                  <a:cubicBezTo>
                    <a:pt x="205" y="544"/>
                    <a:pt x="204" y="530"/>
                    <a:pt x="204" y="516"/>
                  </a:cubicBezTo>
                  <a:close/>
                  <a:moveTo>
                    <a:pt x="235" y="587"/>
                  </a:moveTo>
                  <a:cubicBezTo>
                    <a:pt x="219" y="587"/>
                    <a:pt x="210" y="587"/>
                    <a:pt x="205" y="587"/>
                  </a:cubicBezTo>
                  <a:cubicBezTo>
                    <a:pt x="205" y="579"/>
                    <a:pt x="205" y="571"/>
                    <a:pt x="205" y="564"/>
                  </a:cubicBezTo>
                  <a:cubicBezTo>
                    <a:pt x="239" y="565"/>
                    <a:pt x="276" y="566"/>
                    <a:pt x="298" y="567"/>
                  </a:cubicBezTo>
                  <a:cubicBezTo>
                    <a:pt x="316" y="568"/>
                    <a:pt x="357" y="568"/>
                    <a:pt x="401" y="568"/>
                  </a:cubicBezTo>
                  <a:cubicBezTo>
                    <a:pt x="401" y="583"/>
                    <a:pt x="401" y="586"/>
                    <a:pt x="401" y="587"/>
                  </a:cubicBezTo>
                  <a:cubicBezTo>
                    <a:pt x="313" y="587"/>
                    <a:pt x="235" y="587"/>
                    <a:pt x="235" y="587"/>
                  </a:cubicBezTo>
                  <a:close/>
                  <a:moveTo>
                    <a:pt x="414" y="423"/>
                  </a:moveTo>
                  <a:cubicBezTo>
                    <a:pt x="420" y="423"/>
                    <a:pt x="425" y="424"/>
                    <a:pt x="429" y="424"/>
                  </a:cubicBezTo>
                  <a:cubicBezTo>
                    <a:pt x="439" y="424"/>
                    <a:pt x="461" y="424"/>
                    <a:pt x="488" y="424"/>
                  </a:cubicBezTo>
                  <a:cubicBezTo>
                    <a:pt x="485" y="425"/>
                    <a:pt x="485" y="425"/>
                    <a:pt x="485" y="425"/>
                  </a:cubicBezTo>
                  <a:cubicBezTo>
                    <a:pt x="484" y="467"/>
                    <a:pt x="484" y="467"/>
                    <a:pt x="484" y="467"/>
                  </a:cubicBezTo>
                  <a:cubicBezTo>
                    <a:pt x="458" y="467"/>
                    <a:pt x="432" y="467"/>
                    <a:pt x="415" y="467"/>
                  </a:cubicBezTo>
                  <a:cubicBezTo>
                    <a:pt x="415" y="437"/>
                    <a:pt x="415" y="437"/>
                    <a:pt x="415" y="437"/>
                  </a:cubicBezTo>
                  <a:cubicBezTo>
                    <a:pt x="414" y="423"/>
                    <a:pt x="414" y="423"/>
                    <a:pt x="414" y="423"/>
                  </a:cubicBezTo>
                  <a:cubicBezTo>
                    <a:pt x="414" y="423"/>
                    <a:pt x="414" y="423"/>
                    <a:pt x="414" y="423"/>
                  </a:cubicBezTo>
                  <a:close/>
                  <a:moveTo>
                    <a:pt x="643" y="462"/>
                  </a:moveTo>
                  <a:cubicBezTo>
                    <a:pt x="643" y="462"/>
                    <a:pt x="643" y="462"/>
                    <a:pt x="643" y="462"/>
                  </a:cubicBezTo>
                  <a:cubicBezTo>
                    <a:pt x="642" y="470"/>
                    <a:pt x="642" y="470"/>
                    <a:pt x="642" y="470"/>
                  </a:cubicBezTo>
                  <a:cubicBezTo>
                    <a:pt x="642" y="470"/>
                    <a:pt x="642" y="470"/>
                    <a:pt x="642" y="470"/>
                  </a:cubicBezTo>
                  <a:cubicBezTo>
                    <a:pt x="641" y="485"/>
                    <a:pt x="639" y="499"/>
                    <a:pt x="638" y="511"/>
                  </a:cubicBezTo>
                  <a:cubicBezTo>
                    <a:pt x="638" y="511"/>
                    <a:pt x="638" y="511"/>
                    <a:pt x="637" y="511"/>
                  </a:cubicBezTo>
                  <a:cubicBezTo>
                    <a:pt x="637" y="518"/>
                    <a:pt x="637" y="518"/>
                    <a:pt x="637" y="518"/>
                  </a:cubicBezTo>
                  <a:cubicBezTo>
                    <a:pt x="637" y="518"/>
                    <a:pt x="637" y="518"/>
                    <a:pt x="637" y="518"/>
                  </a:cubicBezTo>
                  <a:cubicBezTo>
                    <a:pt x="636" y="536"/>
                    <a:pt x="635" y="549"/>
                    <a:pt x="634" y="558"/>
                  </a:cubicBezTo>
                  <a:cubicBezTo>
                    <a:pt x="634" y="558"/>
                    <a:pt x="634" y="558"/>
                    <a:pt x="634" y="558"/>
                  </a:cubicBezTo>
                  <a:cubicBezTo>
                    <a:pt x="633" y="566"/>
                    <a:pt x="633" y="566"/>
                    <a:pt x="633" y="566"/>
                  </a:cubicBezTo>
                  <a:cubicBezTo>
                    <a:pt x="633" y="566"/>
                    <a:pt x="633" y="566"/>
                    <a:pt x="633" y="566"/>
                  </a:cubicBezTo>
                  <a:cubicBezTo>
                    <a:pt x="631" y="587"/>
                    <a:pt x="631" y="587"/>
                    <a:pt x="631" y="587"/>
                  </a:cubicBezTo>
                  <a:cubicBezTo>
                    <a:pt x="631" y="587"/>
                    <a:pt x="602" y="583"/>
                    <a:pt x="547" y="583"/>
                  </a:cubicBezTo>
                  <a:cubicBezTo>
                    <a:pt x="518" y="583"/>
                    <a:pt x="488" y="591"/>
                    <a:pt x="453" y="591"/>
                  </a:cubicBezTo>
                  <a:cubicBezTo>
                    <a:pt x="444" y="591"/>
                    <a:pt x="428" y="589"/>
                    <a:pt x="415" y="587"/>
                  </a:cubicBezTo>
                  <a:cubicBezTo>
                    <a:pt x="415" y="581"/>
                    <a:pt x="415" y="574"/>
                    <a:pt x="415" y="568"/>
                  </a:cubicBezTo>
                  <a:cubicBezTo>
                    <a:pt x="477" y="568"/>
                    <a:pt x="541" y="567"/>
                    <a:pt x="551" y="567"/>
                  </a:cubicBezTo>
                  <a:cubicBezTo>
                    <a:pt x="567" y="567"/>
                    <a:pt x="620" y="566"/>
                    <a:pt x="633" y="565"/>
                  </a:cubicBezTo>
                  <a:cubicBezTo>
                    <a:pt x="633" y="558"/>
                    <a:pt x="633" y="558"/>
                    <a:pt x="633" y="558"/>
                  </a:cubicBezTo>
                  <a:cubicBezTo>
                    <a:pt x="622" y="558"/>
                    <a:pt x="598" y="558"/>
                    <a:pt x="582" y="560"/>
                  </a:cubicBezTo>
                  <a:cubicBezTo>
                    <a:pt x="562" y="561"/>
                    <a:pt x="459" y="561"/>
                    <a:pt x="415" y="561"/>
                  </a:cubicBezTo>
                  <a:cubicBezTo>
                    <a:pt x="415" y="544"/>
                    <a:pt x="415" y="530"/>
                    <a:pt x="415" y="518"/>
                  </a:cubicBezTo>
                  <a:cubicBezTo>
                    <a:pt x="421" y="518"/>
                    <a:pt x="426" y="518"/>
                    <a:pt x="429" y="518"/>
                  </a:cubicBezTo>
                  <a:cubicBezTo>
                    <a:pt x="463" y="520"/>
                    <a:pt x="623" y="518"/>
                    <a:pt x="635" y="518"/>
                  </a:cubicBezTo>
                  <a:cubicBezTo>
                    <a:pt x="636" y="518"/>
                    <a:pt x="636" y="518"/>
                    <a:pt x="637" y="518"/>
                  </a:cubicBezTo>
                  <a:cubicBezTo>
                    <a:pt x="637" y="511"/>
                    <a:pt x="637" y="511"/>
                    <a:pt x="637" y="511"/>
                  </a:cubicBezTo>
                  <a:cubicBezTo>
                    <a:pt x="606" y="511"/>
                    <a:pt x="515" y="514"/>
                    <a:pt x="484" y="514"/>
                  </a:cubicBezTo>
                  <a:cubicBezTo>
                    <a:pt x="468" y="514"/>
                    <a:pt x="443" y="514"/>
                    <a:pt x="415" y="513"/>
                  </a:cubicBezTo>
                  <a:cubicBezTo>
                    <a:pt x="415" y="497"/>
                    <a:pt x="415" y="484"/>
                    <a:pt x="415" y="474"/>
                  </a:cubicBezTo>
                  <a:cubicBezTo>
                    <a:pt x="477" y="473"/>
                    <a:pt x="541" y="473"/>
                    <a:pt x="551" y="473"/>
                  </a:cubicBezTo>
                  <a:cubicBezTo>
                    <a:pt x="565" y="473"/>
                    <a:pt x="622" y="471"/>
                    <a:pt x="642" y="470"/>
                  </a:cubicBezTo>
                  <a:cubicBezTo>
                    <a:pt x="643" y="462"/>
                    <a:pt x="643" y="462"/>
                    <a:pt x="643" y="462"/>
                  </a:cubicBezTo>
                  <a:cubicBezTo>
                    <a:pt x="630" y="463"/>
                    <a:pt x="599" y="464"/>
                    <a:pt x="582" y="466"/>
                  </a:cubicBezTo>
                  <a:cubicBezTo>
                    <a:pt x="570" y="467"/>
                    <a:pt x="530" y="467"/>
                    <a:pt x="489" y="467"/>
                  </a:cubicBezTo>
                  <a:cubicBezTo>
                    <a:pt x="489" y="424"/>
                    <a:pt x="489" y="424"/>
                    <a:pt x="489" y="424"/>
                  </a:cubicBezTo>
                  <a:cubicBezTo>
                    <a:pt x="549" y="424"/>
                    <a:pt x="627" y="423"/>
                    <a:pt x="635" y="423"/>
                  </a:cubicBezTo>
                  <a:cubicBezTo>
                    <a:pt x="639" y="423"/>
                    <a:pt x="644" y="423"/>
                    <a:pt x="647" y="422"/>
                  </a:cubicBezTo>
                  <a:cubicBezTo>
                    <a:pt x="647" y="423"/>
                    <a:pt x="647" y="423"/>
                    <a:pt x="647" y="423"/>
                  </a:cubicBezTo>
                  <a:cubicBezTo>
                    <a:pt x="647" y="423"/>
                    <a:pt x="647" y="423"/>
                    <a:pt x="647" y="423"/>
                  </a:cubicBezTo>
                  <a:cubicBezTo>
                    <a:pt x="646" y="437"/>
                    <a:pt x="644" y="450"/>
                    <a:pt x="643" y="462"/>
                  </a:cubicBezTo>
                  <a:close/>
                  <a:moveTo>
                    <a:pt x="656" y="321"/>
                  </a:moveTo>
                  <a:cubicBezTo>
                    <a:pt x="656" y="321"/>
                    <a:pt x="656" y="321"/>
                    <a:pt x="656" y="321"/>
                  </a:cubicBezTo>
                  <a:cubicBezTo>
                    <a:pt x="656" y="325"/>
                    <a:pt x="656" y="327"/>
                    <a:pt x="656" y="328"/>
                  </a:cubicBezTo>
                  <a:cubicBezTo>
                    <a:pt x="654" y="343"/>
                    <a:pt x="653" y="356"/>
                    <a:pt x="651" y="369"/>
                  </a:cubicBezTo>
                  <a:cubicBezTo>
                    <a:pt x="651" y="369"/>
                    <a:pt x="651" y="369"/>
                    <a:pt x="651" y="369"/>
                  </a:cubicBezTo>
                  <a:cubicBezTo>
                    <a:pt x="651" y="377"/>
                    <a:pt x="651" y="377"/>
                    <a:pt x="651" y="377"/>
                  </a:cubicBezTo>
                  <a:cubicBezTo>
                    <a:pt x="651" y="377"/>
                    <a:pt x="651" y="377"/>
                    <a:pt x="651" y="377"/>
                  </a:cubicBezTo>
                  <a:cubicBezTo>
                    <a:pt x="650" y="391"/>
                    <a:pt x="649" y="405"/>
                    <a:pt x="648" y="417"/>
                  </a:cubicBezTo>
                  <a:cubicBezTo>
                    <a:pt x="647" y="417"/>
                    <a:pt x="647" y="417"/>
                    <a:pt x="647" y="417"/>
                  </a:cubicBezTo>
                  <a:cubicBezTo>
                    <a:pt x="647" y="417"/>
                    <a:pt x="647" y="417"/>
                    <a:pt x="647" y="417"/>
                  </a:cubicBezTo>
                  <a:cubicBezTo>
                    <a:pt x="626" y="417"/>
                    <a:pt x="518" y="420"/>
                    <a:pt x="484" y="420"/>
                  </a:cubicBezTo>
                  <a:cubicBezTo>
                    <a:pt x="468" y="420"/>
                    <a:pt x="443" y="420"/>
                    <a:pt x="414" y="420"/>
                  </a:cubicBezTo>
                  <a:cubicBezTo>
                    <a:pt x="413" y="379"/>
                    <a:pt x="413" y="379"/>
                    <a:pt x="413" y="379"/>
                  </a:cubicBezTo>
                  <a:cubicBezTo>
                    <a:pt x="475" y="379"/>
                    <a:pt x="540" y="379"/>
                    <a:pt x="551" y="379"/>
                  </a:cubicBezTo>
                  <a:cubicBezTo>
                    <a:pt x="562" y="379"/>
                    <a:pt x="599" y="378"/>
                    <a:pt x="625" y="377"/>
                  </a:cubicBezTo>
                  <a:cubicBezTo>
                    <a:pt x="625" y="378"/>
                    <a:pt x="625" y="378"/>
                    <a:pt x="625" y="378"/>
                  </a:cubicBezTo>
                  <a:cubicBezTo>
                    <a:pt x="633" y="378"/>
                    <a:pt x="633" y="378"/>
                    <a:pt x="633" y="378"/>
                  </a:cubicBezTo>
                  <a:cubicBezTo>
                    <a:pt x="633" y="377"/>
                    <a:pt x="633" y="377"/>
                    <a:pt x="633" y="377"/>
                  </a:cubicBezTo>
                  <a:cubicBezTo>
                    <a:pt x="640" y="376"/>
                    <a:pt x="647" y="376"/>
                    <a:pt x="651" y="376"/>
                  </a:cubicBezTo>
                  <a:cubicBezTo>
                    <a:pt x="651" y="369"/>
                    <a:pt x="651" y="369"/>
                    <a:pt x="651" y="369"/>
                  </a:cubicBezTo>
                  <a:cubicBezTo>
                    <a:pt x="649" y="369"/>
                    <a:pt x="641" y="369"/>
                    <a:pt x="633" y="369"/>
                  </a:cubicBezTo>
                  <a:cubicBezTo>
                    <a:pt x="633" y="331"/>
                    <a:pt x="633" y="331"/>
                    <a:pt x="633" y="331"/>
                  </a:cubicBezTo>
                  <a:cubicBezTo>
                    <a:pt x="627" y="333"/>
                    <a:pt x="627" y="333"/>
                    <a:pt x="627" y="333"/>
                  </a:cubicBezTo>
                  <a:cubicBezTo>
                    <a:pt x="626" y="370"/>
                    <a:pt x="626" y="370"/>
                    <a:pt x="626" y="370"/>
                  </a:cubicBezTo>
                  <a:cubicBezTo>
                    <a:pt x="610" y="370"/>
                    <a:pt x="592" y="370"/>
                    <a:pt x="582" y="371"/>
                  </a:cubicBezTo>
                  <a:cubicBezTo>
                    <a:pt x="562" y="373"/>
                    <a:pt x="454" y="373"/>
                    <a:pt x="413" y="373"/>
                  </a:cubicBezTo>
                  <a:cubicBezTo>
                    <a:pt x="411" y="343"/>
                    <a:pt x="411" y="343"/>
                    <a:pt x="411" y="343"/>
                  </a:cubicBezTo>
                  <a:cubicBezTo>
                    <a:pt x="319" y="338"/>
                    <a:pt x="319" y="338"/>
                    <a:pt x="319" y="338"/>
                  </a:cubicBezTo>
                  <a:cubicBezTo>
                    <a:pt x="185" y="335"/>
                    <a:pt x="185" y="335"/>
                    <a:pt x="185" y="335"/>
                  </a:cubicBezTo>
                  <a:cubicBezTo>
                    <a:pt x="186" y="349"/>
                    <a:pt x="186" y="361"/>
                    <a:pt x="186" y="372"/>
                  </a:cubicBezTo>
                  <a:cubicBezTo>
                    <a:pt x="185" y="371"/>
                    <a:pt x="183" y="371"/>
                    <a:pt x="182" y="371"/>
                  </a:cubicBezTo>
                  <a:cubicBezTo>
                    <a:pt x="155" y="370"/>
                    <a:pt x="49" y="371"/>
                    <a:pt x="0" y="371"/>
                  </a:cubicBezTo>
                  <a:cubicBezTo>
                    <a:pt x="0" y="332"/>
                    <a:pt x="0" y="332"/>
                    <a:pt x="0" y="332"/>
                  </a:cubicBezTo>
                  <a:cubicBezTo>
                    <a:pt x="13" y="331"/>
                    <a:pt x="23" y="331"/>
                    <a:pt x="30" y="330"/>
                  </a:cubicBezTo>
                  <a:cubicBezTo>
                    <a:pt x="51" y="328"/>
                    <a:pt x="178" y="328"/>
                    <a:pt x="208" y="328"/>
                  </a:cubicBezTo>
                  <a:cubicBezTo>
                    <a:pt x="239" y="328"/>
                    <a:pt x="394" y="328"/>
                    <a:pt x="429" y="330"/>
                  </a:cubicBezTo>
                  <a:cubicBezTo>
                    <a:pt x="463" y="332"/>
                    <a:pt x="624" y="330"/>
                    <a:pt x="636" y="330"/>
                  </a:cubicBezTo>
                  <a:cubicBezTo>
                    <a:pt x="643" y="330"/>
                    <a:pt x="651" y="329"/>
                    <a:pt x="655" y="329"/>
                  </a:cubicBezTo>
                  <a:cubicBezTo>
                    <a:pt x="656" y="321"/>
                    <a:pt x="656" y="321"/>
                    <a:pt x="656" y="321"/>
                  </a:cubicBezTo>
                  <a:cubicBezTo>
                    <a:pt x="635" y="321"/>
                    <a:pt x="518" y="326"/>
                    <a:pt x="484" y="326"/>
                  </a:cubicBezTo>
                  <a:cubicBezTo>
                    <a:pt x="482" y="326"/>
                    <a:pt x="479" y="326"/>
                    <a:pt x="476" y="326"/>
                  </a:cubicBezTo>
                  <a:cubicBezTo>
                    <a:pt x="476" y="300"/>
                    <a:pt x="476" y="300"/>
                    <a:pt x="476" y="300"/>
                  </a:cubicBezTo>
                  <a:cubicBezTo>
                    <a:pt x="569" y="298"/>
                    <a:pt x="569" y="298"/>
                    <a:pt x="569" y="298"/>
                  </a:cubicBezTo>
                  <a:cubicBezTo>
                    <a:pt x="570" y="285"/>
                    <a:pt x="570" y="285"/>
                    <a:pt x="570" y="285"/>
                  </a:cubicBezTo>
                  <a:cubicBezTo>
                    <a:pt x="598" y="284"/>
                    <a:pt x="647" y="283"/>
                    <a:pt x="660" y="283"/>
                  </a:cubicBezTo>
                  <a:cubicBezTo>
                    <a:pt x="660" y="283"/>
                    <a:pt x="660" y="283"/>
                    <a:pt x="660" y="283"/>
                  </a:cubicBezTo>
                  <a:cubicBezTo>
                    <a:pt x="660" y="283"/>
                    <a:pt x="660" y="283"/>
                    <a:pt x="660" y="283"/>
                  </a:cubicBezTo>
                  <a:cubicBezTo>
                    <a:pt x="659" y="296"/>
                    <a:pt x="658" y="309"/>
                    <a:pt x="656" y="321"/>
                  </a:cubicBezTo>
                  <a:close/>
                  <a:moveTo>
                    <a:pt x="661" y="276"/>
                  </a:moveTo>
                  <a:cubicBezTo>
                    <a:pt x="661" y="276"/>
                    <a:pt x="661" y="276"/>
                    <a:pt x="661" y="276"/>
                  </a:cubicBezTo>
                  <a:cubicBezTo>
                    <a:pt x="649" y="276"/>
                    <a:pt x="601" y="276"/>
                    <a:pt x="582" y="277"/>
                  </a:cubicBezTo>
                  <a:cubicBezTo>
                    <a:pt x="579" y="277"/>
                    <a:pt x="575" y="278"/>
                    <a:pt x="570" y="278"/>
                  </a:cubicBezTo>
                  <a:cubicBezTo>
                    <a:pt x="571" y="236"/>
                    <a:pt x="571" y="236"/>
                    <a:pt x="571" y="236"/>
                  </a:cubicBezTo>
                  <a:cubicBezTo>
                    <a:pt x="604" y="236"/>
                    <a:pt x="631" y="235"/>
                    <a:pt x="635" y="235"/>
                  </a:cubicBezTo>
                  <a:cubicBezTo>
                    <a:pt x="644" y="235"/>
                    <a:pt x="659" y="236"/>
                    <a:pt x="664" y="236"/>
                  </a:cubicBezTo>
                  <a:cubicBezTo>
                    <a:pt x="664" y="236"/>
                    <a:pt x="664" y="236"/>
                    <a:pt x="664" y="236"/>
                  </a:cubicBezTo>
                  <a:cubicBezTo>
                    <a:pt x="665" y="236"/>
                    <a:pt x="665" y="236"/>
                    <a:pt x="665" y="236"/>
                  </a:cubicBezTo>
                  <a:cubicBezTo>
                    <a:pt x="664" y="249"/>
                    <a:pt x="662" y="262"/>
                    <a:pt x="661" y="27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4"/>
            <p:cNvSpPr>
              <a:spLocks/>
            </p:cNvSpPr>
            <p:nvPr/>
          </p:nvSpPr>
          <p:spPr bwMode="auto">
            <a:xfrm>
              <a:off x="3669" y="1251"/>
              <a:ext cx="59" cy="57"/>
            </a:xfrm>
            <a:custGeom>
              <a:avLst/>
              <a:gdLst>
                <a:gd name="T0" fmla="*/ 20 w 25"/>
                <a:gd name="T1" fmla="*/ 16 h 24"/>
                <a:gd name="T2" fmla="*/ 15 w 25"/>
                <a:gd name="T3" fmla="*/ 0 h 24"/>
                <a:gd name="T4" fmla="*/ 0 w 25"/>
                <a:gd name="T5" fmla="*/ 9 h 24"/>
                <a:gd name="T6" fmla="*/ 6 w 25"/>
                <a:gd name="T7" fmla="*/ 24 h 24"/>
                <a:gd name="T8" fmla="*/ 20 w 25"/>
                <a:gd name="T9" fmla="*/ 16 h 24"/>
                <a:gd name="T10" fmla="*/ 20 w 25"/>
                <a:gd name="T11" fmla="*/ 16 h 24"/>
              </a:gdLst>
              <a:ahLst/>
              <a:cxnLst>
                <a:cxn ang="0">
                  <a:pos x="T0" y="T1"/>
                </a:cxn>
                <a:cxn ang="0">
                  <a:pos x="T2" y="T3"/>
                </a:cxn>
                <a:cxn ang="0">
                  <a:pos x="T4" y="T5"/>
                </a:cxn>
                <a:cxn ang="0">
                  <a:pos x="T6" y="T7"/>
                </a:cxn>
                <a:cxn ang="0">
                  <a:pos x="T8" y="T9"/>
                </a:cxn>
                <a:cxn ang="0">
                  <a:pos x="T10" y="T11"/>
                </a:cxn>
              </a:cxnLst>
              <a:rect l="0" t="0" r="r" b="b"/>
              <a:pathLst>
                <a:path w="25" h="24">
                  <a:moveTo>
                    <a:pt x="20" y="16"/>
                  </a:moveTo>
                  <a:cubicBezTo>
                    <a:pt x="20" y="16"/>
                    <a:pt x="25" y="0"/>
                    <a:pt x="15" y="0"/>
                  </a:cubicBezTo>
                  <a:cubicBezTo>
                    <a:pt x="6" y="0"/>
                    <a:pt x="0" y="5"/>
                    <a:pt x="0" y="9"/>
                  </a:cubicBezTo>
                  <a:cubicBezTo>
                    <a:pt x="0" y="14"/>
                    <a:pt x="6" y="24"/>
                    <a:pt x="6" y="24"/>
                  </a:cubicBezTo>
                  <a:cubicBezTo>
                    <a:pt x="20" y="16"/>
                    <a:pt x="20" y="16"/>
                    <a:pt x="20" y="16"/>
                  </a:cubicBezTo>
                  <a:cubicBezTo>
                    <a:pt x="20" y="16"/>
                    <a:pt x="20" y="16"/>
                    <a:pt x="20" y="16"/>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5"/>
            <p:cNvSpPr>
              <a:spLocks/>
            </p:cNvSpPr>
            <p:nvPr/>
          </p:nvSpPr>
          <p:spPr bwMode="auto">
            <a:xfrm>
              <a:off x="3605" y="1256"/>
              <a:ext cx="274" cy="302"/>
            </a:xfrm>
            <a:custGeom>
              <a:avLst/>
              <a:gdLst>
                <a:gd name="T0" fmla="*/ 86 w 116"/>
                <a:gd name="T1" fmla="*/ 36 h 128"/>
                <a:gd name="T2" fmla="*/ 35 w 116"/>
                <a:gd name="T3" fmla="*/ 11 h 128"/>
                <a:gd name="T4" fmla="*/ 7 w 116"/>
                <a:gd name="T5" fmla="*/ 59 h 128"/>
                <a:gd name="T6" fmla="*/ 31 w 116"/>
                <a:gd name="T7" fmla="*/ 93 h 128"/>
                <a:gd name="T8" fmla="*/ 10 w 116"/>
                <a:gd name="T9" fmla="*/ 120 h 128"/>
                <a:gd name="T10" fmla="*/ 116 w 116"/>
                <a:gd name="T11" fmla="*/ 84 h 128"/>
                <a:gd name="T12" fmla="*/ 86 w 116"/>
                <a:gd name="T13" fmla="*/ 76 h 128"/>
                <a:gd name="T14" fmla="*/ 86 w 116"/>
                <a:gd name="T15" fmla="*/ 36 h 1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128">
                  <a:moveTo>
                    <a:pt x="86" y="36"/>
                  </a:moveTo>
                  <a:cubicBezTo>
                    <a:pt x="84" y="22"/>
                    <a:pt x="76" y="0"/>
                    <a:pt x="35" y="11"/>
                  </a:cubicBezTo>
                  <a:cubicBezTo>
                    <a:pt x="0" y="20"/>
                    <a:pt x="2" y="44"/>
                    <a:pt x="7" y="59"/>
                  </a:cubicBezTo>
                  <a:cubicBezTo>
                    <a:pt x="13" y="78"/>
                    <a:pt x="35" y="80"/>
                    <a:pt x="31" y="93"/>
                  </a:cubicBezTo>
                  <a:cubicBezTo>
                    <a:pt x="30" y="101"/>
                    <a:pt x="9" y="113"/>
                    <a:pt x="10" y="120"/>
                  </a:cubicBezTo>
                  <a:cubicBezTo>
                    <a:pt x="52" y="128"/>
                    <a:pt x="97" y="118"/>
                    <a:pt x="116" y="84"/>
                  </a:cubicBezTo>
                  <a:cubicBezTo>
                    <a:pt x="101" y="83"/>
                    <a:pt x="91" y="81"/>
                    <a:pt x="86" y="76"/>
                  </a:cubicBezTo>
                  <a:cubicBezTo>
                    <a:pt x="78" y="71"/>
                    <a:pt x="90" y="56"/>
                    <a:pt x="86" y="3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6"/>
            <p:cNvSpPr>
              <a:spLocks/>
            </p:cNvSpPr>
            <p:nvPr/>
          </p:nvSpPr>
          <p:spPr bwMode="auto">
            <a:xfrm>
              <a:off x="3631" y="1454"/>
              <a:ext cx="248" cy="109"/>
            </a:xfrm>
            <a:custGeom>
              <a:avLst/>
              <a:gdLst>
                <a:gd name="T0" fmla="*/ 105 w 105"/>
                <a:gd name="T1" fmla="*/ 0 h 46"/>
                <a:gd name="T2" fmla="*/ 49 w 105"/>
                <a:gd name="T3" fmla="*/ 11 h 46"/>
                <a:gd name="T4" fmla="*/ 0 w 105"/>
                <a:gd name="T5" fmla="*/ 33 h 46"/>
                <a:gd name="T6" fmla="*/ 56 w 105"/>
                <a:gd name="T7" fmla="*/ 36 h 46"/>
                <a:gd name="T8" fmla="*/ 105 w 105"/>
                <a:gd name="T9" fmla="*/ 0 h 46"/>
              </a:gdLst>
              <a:ahLst/>
              <a:cxnLst>
                <a:cxn ang="0">
                  <a:pos x="T0" y="T1"/>
                </a:cxn>
                <a:cxn ang="0">
                  <a:pos x="T2" y="T3"/>
                </a:cxn>
                <a:cxn ang="0">
                  <a:pos x="T4" y="T5"/>
                </a:cxn>
                <a:cxn ang="0">
                  <a:pos x="T6" y="T7"/>
                </a:cxn>
                <a:cxn ang="0">
                  <a:pos x="T8" y="T9"/>
                </a:cxn>
              </a:cxnLst>
              <a:rect l="0" t="0" r="r" b="b"/>
              <a:pathLst>
                <a:path w="105" h="46">
                  <a:moveTo>
                    <a:pt x="105" y="0"/>
                  </a:moveTo>
                  <a:cubicBezTo>
                    <a:pt x="105" y="0"/>
                    <a:pt x="72" y="5"/>
                    <a:pt x="49" y="11"/>
                  </a:cubicBezTo>
                  <a:cubicBezTo>
                    <a:pt x="41" y="15"/>
                    <a:pt x="0" y="33"/>
                    <a:pt x="0" y="33"/>
                  </a:cubicBezTo>
                  <a:cubicBezTo>
                    <a:pt x="0" y="33"/>
                    <a:pt x="16" y="46"/>
                    <a:pt x="56" y="36"/>
                  </a:cubicBezTo>
                  <a:cubicBezTo>
                    <a:pt x="96" y="25"/>
                    <a:pt x="104" y="4"/>
                    <a:pt x="105" y="0"/>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7"/>
            <p:cNvSpPr>
              <a:spLocks/>
            </p:cNvSpPr>
            <p:nvPr/>
          </p:nvSpPr>
          <p:spPr bwMode="auto">
            <a:xfrm>
              <a:off x="3733" y="1483"/>
              <a:ext cx="68" cy="37"/>
            </a:xfrm>
            <a:custGeom>
              <a:avLst/>
              <a:gdLst>
                <a:gd name="T0" fmla="*/ 0 w 29"/>
                <a:gd name="T1" fmla="*/ 9 h 16"/>
                <a:gd name="T2" fmla="*/ 27 w 29"/>
                <a:gd name="T3" fmla="*/ 1 h 16"/>
                <a:gd name="T4" fmla="*/ 17 w 29"/>
                <a:gd name="T5" fmla="*/ 16 h 16"/>
                <a:gd name="T6" fmla="*/ 0 w 29"/>
                <a:gd name="T7" fmla="*/ 9 h 16"/>
              </a:gdLst>
              <a:ahLst/>
              <a:cxnLst>
                <a:cxn ang="0">
                  <a:pos x="T0" y="T1"/>
                </a:cxn>
                <a:cxn ang="0">
                  <a:pos x="T2" y="T3"/>
                </a:cxn>
                <a:cxn ang="0">
                  <a:pos x="T4" y="T5"/>
                </a:cxn>
                <a:cxn ang="0">
                  <a:pos x="T6" y="T7"/>
                </a:cxn>
              </a:cxnLst>
              <a:rect l="0" t="0" r="r" b="b"/>
              <a:pathLst>
                <a:path w="29" h="16">
                  <a:moveTo>
                    <a:pt x="0" y="9"/>
                  </a:moveTo>
                  <a:cubicBezTo>
                    <a:pt x="0" y="9"/>
                    <a:pt x="19" y="0"/>
                    <a:pt x="27" y="1"/>
                  </a:cubicBezTo>
                  <a:cubicBezTo>
                    <a:pt x="29" y="7"/>
                    <a:pt x="26" y="15"/>
                    <a:pt x="17" y="16"/>
                  </a:cubicBezTo>
                  <a:cubicBezTo>
                    <a:pt x="7" y="16"/>
                    <a:pt x="1" y="14"/>
                    <a:pt x="0" y="9"/>
                  </a:cubicBezTo>
                  <a:close/>
                </a:path>
              </a:pathLst>
            </a:custGeom>
            <a:solidFill>
              <a:srgbClr val="F2C3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8"/>
            <p:cNvSpPr>
              <a:spLocks/>
            </p:cNvSpPr>
            <p:nvPr/>
          </p:nvSpPr>
          <p:spPr bwMode="auto">
            <a:xfrm>
              <a:off x="3414" y="1116"/>
              <a:ext cx="605" cy="584"/>
            </a:xfrm>
            <a:custGeom>
              <a:avLst/>
              <a:gdLst>
                <a:gd name="T0" fmla="*/ 42 w 605"/>
                <a:gd name="T1" fmla="*/ 582 h 584"/>
                <a:gd name="T2" fmla="*/ 66 w 605"/>
                <a:gd name="T3" fmla="*/ 570 h 584"/>
                <a:gd name="T4" fmla="*/ 57 w 605"/>
                <a:gd name="T5" fmla="*/ 485 h 584"/>
                <a:gd name="T6" fmla="*/ 31 w 605"/>
                <a:gd name="T7" fmla="*/ 227 h 584"/>
                <a:gd name="T8" fmla="*/ 298 w 605"/>
                <a:gd name="T9" fmla="*/ 38 h 584"/>
                <a:gd name="T10" fmla="*/ 565 w 605"/>
                <a:gd name="T11" fmla="*/ 215 h 584"/>
                <a:gd name="T12" fmla="*/ 550 w 605"/>
                <a:gd name="T13" fmla="*/ 492 h 584"/>
                <a:gd name="T14" fmla="*/ 546 w 605"/>
                <a:gd name="T15" fmla="*/ 570 h 584"/>
                <a:gd name="T16" fmla="*/ 579 w 605"/>
                <a:gd name="T17" fmla="*/ 584 h 584"/>
                <a:gd name="T18" fmla="*/ 586 w 605"/>
                <a:gd name="T19" fmla="*/ 511 h 584"/>
                <a:gd name="T20" fmla="*/ 605 w 605"/>
                <a:gd name="T21" fmla="*/ 196 h 584"/>
                <a:gd name="T22" fmla="*/ 295 w 605"/>
                <a:gd name="T23" fmla="*/ 0 h 584"/>
                <a:gd name="T24" fmla="*/ 0 w 605"/>
                <a:gd name="T25" fmla="*/ 218 h 584"/>
                <a:gd name="T26" fmla="*/ 33 w 605"/>
                <a:gd name="T27" fmla="*/ 496 h 584"/>
                <a:gd name="T28" fmla="*/ 42 w 605"/>
                <a:gd name="T29" fmla="*/ 582 h 584"/>
                <a:gd name="T30" fmla="*/ 42 w 605"/>
                <a:gd name="T31" fmla="*/ 582 h 584"/>
                <a:gd name="T32" fmla="*/ 42 w 605"/>
                <a:gd name="T33" fmla="*/ 582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5" h="584">
                  <a:moveTo>
                    <a:pt x="42" y="582"/>
                  </a:moveTo>
                  <a:lnTo>
                    <a:pt x="66" y="570"/>
                  </a:lnTo>
                  <a:lnTo>
                    <a:pt x="57" y="485"/>
                  </a:lnTo>
                  <a:lnTo>
                    <a:pt x="31" y="227"/>
                  </a:lnTo>
                  <a:lnTo>
                    <a:pt x="298" y="38"/>
                  </a:lnTo>
                  <a:lnTo>
                    <a:pt x="565" y="215"/>
                  </a:lnTo>
                  <a:lnTo>
                    <a:pt x="550" y="492"/>
                  </a:lnTo>
                  <a:lnTo>
                    <a:pt x="546" y="570"/>
                  </a:lnTo>
                  <a:lnTo>
                    <a:pt x="579" y="584"/>
                  </a:lnTo>
                  <a:lnTo>
                    <a:pt x="586" y="511"/>
                  </a:lnTo>
                  <a:lnTo>
                    <a:pt x="605" y="196"/>
                  </a:lnTo>
                  <a:lnTo>
                    <a:pt x="295" y="0"/>
                  </a:lnTo>
                  <a:lnTo>
                    <a:pt x="0" y="218"/>
                  </a:lnTo>
                  <a:lnTo>
                    <a:pt x="33" y="496"/>
                  </a:lnTo>
                  <a:lnTo>
                    <a:pt x="42" y="582"/>
                  </a:lnTo>
                  <a:lnTo>
                    <a:pt x="42" y="582"/>
                  </a:lnTo>
                  <a:lnTo>
                    <a:pt x="42" y="582"/>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9"/>
            <p:cNvSpPr>
              <a:spLocks/>
            </p:cNvSpPr>
            <p:nvPr/>
          </p:nvSpPr>
          <p:spPr bwMode="auto">
            <a:xfrm>
              <a:off x="3461" y="2565"/>
              <a:ext cx="503" cy="578"/>
            </a:xfrm>
            <a:custGeom>
              <a:avLst/>
              <a:gdLst>
                <a:gd name="T0" fmla="*/ 0 w 213"/>
                <a:gd name="T1" fmla="*/ 0 h 245"/>
                <a:gd name="T2" fmla="*/ 6 w 213"/>
                <a:gd name="T3" fmla="*/ 245 h 245"/>
                <a:gd name="T4" fmla="*/ 40 w 213"/>
                <a:gd name="T5" fmla="*/ 245 h 245"/>
                <a:gd name="T6" fmla="*/ 210 w 213"/>
                <a:gd name="T7" fmla="*/ 245 h 245"/>
                <a:gd name="T8" fmla="*/ 213 w 213"/>
                <a:gd name="T9" fmla="*/ 245 h 245"/>
                <a:gd name="T10" fmla="*/ 208 w 213"/>
                <a:gd name="T11" fmla="*/ 7 h 245"/>
                <a:gd name="T12" fmla="*/ 0 w 213"/>
                <a:gd name="T13" fmla="*/ 0 h 245"/>
                <a:gd name="T14" fmla="*/ 0 w 213"/>
                <a:gd name="T15" fmla="*/ 0 h 24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3" h="245">
                  <a:moveTo>
                    <a:pt x="0" y="0"/>
                  </a:moveTo>
                  <a:cubicBezTo>
                    <a:pt x="6" y="245"/>
                    <a:pt x="6" y="245"/>
                    <a:pt x="6" y="245"/>
                  </a:cubicBezTo>
                  <a:cubicBezTo>
                    <a:pt x="40" y="245"/>
                    <a:pt x="40" y="245"/>
                    <a:pt x="40" y="245"/>
                  </a:cubicBezTo>
                  <a:cubicBezTo>
                    <a:pt x="40" y="245"/>
                    <a:pt x="121" y="245"/>
                    <a:pt x="210" y="245"/>
                  </a:cubicBezTo>
                  <a:cubicBezTo>
                    <a:pt x="212" y="245"/>
                    <a:pt x="213" y="245"/>
                    <a:pt x="213" y="245"/>
                  </a:cubicBezTo>
                  <a:cubicBezTo>
                    <a:pt x="208" y="7"/>
                    <a:pt x="208" y="7"/>
                    <a:pt x="208" y="7"/>
                  </a:cubicBezTo>
                  <a:cubicBezTo>
                    <a:pt x="0" y="0"/>
                    <a:pt x="0" y="0"/>
                    <a:pt x="0" y="0"/>
                  </a:cubicBezTo>
                  <a:cubicBezTo>
                    <a:pt x="0" y="0"/>
                    <a:pt x="0" y="0"/>
                    <a:pt x="0" y="0"/>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20"/>
            <p:cNvSpPr>
              <a:spLocks/>
            </p:cNvSpPr>
            <p:nvPr/>
          </p:nvSpPr>
          <p:spPr bwMode="auto">
            <a:xfrm>
              <a:off x="3695" y="2567"/>
              <a:ext cx="33" cy="576"/>
            </a:xfrm>
            <a:custGeom>
              <a:avLst/>
              <a:gdLst>
                <a:gd name="T0" fmla="*/ 0 w 14"/>
                <a:gd name="T1" fmla="*/ 0 h 244"/>
                <a:gd name="T2" fmla="*/ 6 w 14"/>
                <a:gd name="T3" fmla="*/ 244 h 244"/>
                <a:gd name="T4" fmla="*/ 14 w 14"/>
                <a:gd name="T5" fmla="*/ 244 h 244"/>
                <a:gd name="T6" fmla="*/ 11 w 14"/>
                <a:gd name="T7" fmla="*/ 1 h 244"/>
                <a:gd name="T8" fmla="*/ 0 w 14"/>
                <a:gd name="T9" fmla="*/ 0 h 244"/>
              </a:gdLst>
              <a:ahLst/>
              <a:cxnLst>
                <a:cxn ang="0">
                  <a:pos x="T0" y="T1"/>
                </a:cxn>
                <a:cxn ang="0">
                  <a:pos x="T2" y="T3"/>
                </a:cxn>
                <a:cxn ang="0">
                  <a:pos x="T4" y="T5"/>
                </a:cxn>
                <a:cxn ang="0">
                  <a:pos x="T6" y="T7"/>
                </a:cxn>
                <a:cxn ang="0">
                  <a:pos x="T8" y="T9"/>
                </a:cxn>
              </a:cxnLst>
              <a:rect l="0" t="0" r="r" b="b"/>
              <a:pathLst>
                <a:path w="14" h="244">
                  <a:moveTo>
                    <a:pt x="0" y="0"/>
                  </a:moveTo>
                  <a:cubicBezTo>
                    <a:pt x="6" y="244"/>
                    <a:pt x="6" y="244"/>
                    <a:pt x="6" y="244"/>
                  </a:cubicBezTo>
                  <a:cubicBezTo>
                    <a:pt x="8" y="244"/>
                    <a:pt x="11" y="244"/>
                    <a:pt x="14" y="244"/>
                  </a:cubicBezTo>
                  <a:cubicBezTo>
                    <a:pt x="11" y="1"/>
                    <a:pt x="11" y="1"/>
                    <a:pt x="11" y="1"/>
                  </a:cubicBezTo>
                  <a:lnTo>
                    <a:pt x="0" y="0"/>
                  </a:ln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21"/>
            <p:cNvSpPr>
              <a:spLocks/>
            </p:cNvSpPr>
            <p:nvPr/>
          </p:nvSpPr>
          <p:spPr bwMode="auto">
            <a:xfrm>
              <a:off x="3095" y="2076"/>
              <a:ext cx="357" cy="356"/>
            </a:xfrm>
            <a:custGeom>
              <a:avLst/>
              <a:gdLst>
                <a:gd name="T0" fmla="*/ 0 w 357"/>
                <a:gd name="T1" fmla="*/ 0 h 356"/>
                <a:gd name="T2" fmla="*/ 21 w 357"/>
                <a:gd name="T3" fmla="*/ 356 h 356"/>
                <a:gd name="T4" fmla="*/ 357 w 357"/>
                <a:gd name="T5" fmla="*/ 356 h 356"/>
                <a:gd name="T6" fmla="*/ 343 w 357"/>
                <a:gd name="T7" fmla="*/ 11 h 356"/>
                <a:gd name="T8" fmla="*/ 0 w 357"/>
                <a:gd name="T9" fmla="*/ 0 h 356"/>
                <a:gd name="T10" fmla="*/ 0 w 357"/>
                <a:gd name="T11" fmla="*/ 0 h 356"/>
                <a:gd name="T12" fmla="*/ 0 w 357"/>
                <a:gd name="T13" fmla="*/ 0 h 356"/>
                <a:gd name="T14" fmla="*/ 0 w 357"/>
                <a:gd name="T15" fmla="*/ 0 h 356"/>
                <a:gd name="T16" fmla="*/ 0 w 357"/>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7" h="356">
                  <a:moveTo>
                    <a:pt x="0" y="0"/>
                  </a:moveTo>
                  <a:lnTo>
                    <a:pt x="21" y="356"/>
                  </a:lnTo>
                  <a:lnTo>
                    <a:pt x="357" y="356"/>
                  </a:lnTo>
                  <a:lnTo>
                    <a:pt x="343" y="11"/>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22"/>
            <p:cNvSpPr>
              <a:spLocks/>
            </p:cNvSpPr>
            <p:nvPr/>
          </p:nvSpPr>
          <p:spPr bwMode="auto">
            <a:xfrm>
              <a:off x="3969" y="2076"/>
              <a:ext cx="355" cy="356"/>
            </a:xfrm>
            <a:custGeom>
              <a:avLst/>
              <a:gdLst>
                <a:gd name="T0" fmla="*/ 0 w 355"/>
                <a:gd name="T1" fmla="*/ 0 h 356"/>
                <a:gd name="T2" fmla="*/ 12 w 355"/>
                <a:gd name="T3" fmla="*/ 356 h 356"/>
                <a:gd name="T4" fmla="*/ 355 w 355"/>
                <a:gd name="T5" fmla="*/ 356 h 356"/>
                <a:gd name="T6" fmla="*/ 347 w 355"/>
                <a:gd name="T7" fmla="*/ 0 h 356"/>
                <a:gd name="T8" fmla="*/ 0 w 355"/>
                <a:gd name="T9" fmla="*/ 0 h 356"/>
                <a:gd name="T10" fmla="*/ 0 w 355"/>
                <a:gd name="T11" fmla="*/ 0 h 356"/>
                <a:gd name="T12" fmla="*/ 0 w 355"/>
                <a:gd name="T13" fmla="*/ 0 h 356"/>
                <a:gd name="T14" fmla="*/ 0 w 355"/>
                <a:gd name="T15" fmla="*/ 0 h 356"/>
                <a:gd name="T16" fmla="*/ 0 w 355"/>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5" h="356">
                  <a:moveTo>
                    <a:pt x="0" y="0"/>
                  </a:moveTo>
                  <a:lnTo>
                    <a:pt x="12" y="356"/>
                  </a:lnTo>
                  <a:lnTo>
                    <a:pt x="355" y="356"/>
                  </a:lnTo>
                  <a:lnTo>
                    <a:pt x="347" y="0"/>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23"/>
            <p:cNvSpPr>
              <a:spLocks noEditPoints="1"/>
            </p:cNvSpPr>
            <p:nvPr/>
          </p:nvSpPr>
          <p:spPr bwMode="auto">
            <a:xfrm>
              <a:off x="3000" y="1608"/>
              <a:ext cx="1635" cy="479"/>
            </a:xfrm>
            <a:custGeom>
              <a:avLst/>
              <a:gdLst>
                <a:gd name="T0" fmla="*/ 310 w 692"/>
                <a:gd name="T1" fmla="*/ 0 h 203"/>
                <a:gd name="T2" fmla="*/ 310 w 692"/>
                <a:gd name="T3" fmla="*/ 0 h 203"/>
                <a:gd name="T4" fmla="*/ 310 w 692"/>
                <a:gd name="T5" fmla="*/ 0 h 203"/>
                <a:gd name="T6" fmla="*/ 310 w 692"/>
                <a:gd name="T7" fmla="*/ 0 h 203"/>
                <a:gd name="T8" fmla="*/ 310 w 692"/>
                <a:gd name="T9" fmla="*/ 0 h 203"/>
                <a:gd name="T10" fmla="*/ 251 w 692"/>
                <a:gd name="T11" fmla="*/ 25 h 203"/>
                <a:gd name="T12" fmla="*/ 15 w 692"/>
                <a:gd name="T13" fmla="*/ 131 h 203"/>
                <a:gd name="T14" fmla="*/ 0 w 692"/>
                <a:gd name="T15" fmla="*/ 138 h 203"/>
                <a:gd name="T16" fmla="*/ 0 w 692"/>
                <a:gd name="T17" fmla="*/ 157 h 203"/>
                <a:gd name="T18" fmla="*/ 115 w 692"/>
                <a:gd name="T19" fmla="*/ 105 h 203"/>
                <a:gd name="T20" fmla="*/ 308 w 692"/>
                <a:gd name="T21" fmla="*/ 16 h 203"/>
                <a:gd name="T22" fmla="*/ 309 w 692"/>
                <a:gd name="T23" fmla="*/ 9 h 203"/>
                <a:gd name="T24" fmla="*/ 309 w 692"/>
                <a:gd name="T25" fmla="*/ 7 h 203"/>
                <a:gd name="T26" fmla="*/ 309 w 692"/>
                <a:gd name="T27" fmla="*/ 9 h 203"/>
                <a:gd name="T28" fmla="*/ 309 w 692"/>
                <a:gd name="T29" fmla="*/ 9 h 203"/>
                <a:gd name="T30" fmla="*/ 308 w 692"/>
                <a:gd name="T31" fmla="*/ 16 h 203"/>
                <a:gd name="T32" fmla="*/ 321 w 692"/>
                <a:gd name="T33" fmla="*/ 21 h 203"/>
                <a:gd name="T34" fmla="*/ 538 w 692"/>
                <a:gd name="T35" fmla="*/ 131 h 203"/>
                <a:gd name="T36" fmla="*/ 674 w 692"/>
                <a:gd name="T37" fmla="*/ 194 h 203"/>
                <a:gd name="T38" fmla="*/ 674 w 692"/>
                <a:gd name="T39" fmla="*/ 194 h 203"/>
                <a:gd name="T40" fmla="*/ 692 w 692"/>
                <a:gd name="T41" fmla="*/ 203 h 203"/>
                <a:gd name="T42" fmla="*/ 692 w 692"/>
                <a:gd name="T43" fmla="*/ 184 h 203"/>
                <a:gd name="T44" fmla="*/ 310 w 692"/>
                <a:gd name="T45" fmla="*/ 0 h 203"/>
                <a:gd name="T46" fmla="*/ 193 w 692"/>
                <a:gd name="T47" fmla="*/ 56 h 203"/>
                <a:gd name="T48" fmla="*/ 193 w 692"/>
                <a:gd name="T49" fmla="*/ 57 h 203"/>
                <a:gd name="T50" fmla="*/ 193 w 692"/>
                <a:gd name="T51" fmla="*/ 57 h 203"/>
                <a:gd name="T52" fmla="*/ 193 w 692"/>
                <a:gd name="T53" fmla="*/ 56 h 203"/>
                <a:gd name="T54" fmla="*/ 198 w 692"/>
                <a:gd name="T55" fmla="*/ 54 h 203"/>
                <a:gd name="T56" fmla="*/ 193 w 692"/>
                <a:gd name="T57" fmla="*/ 56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92" h="203">
                  <a:moveTo>
                    <a:pt x="310" y="0"/>
                  </a:moveTo>
                  <a:cubicBezTo>
                    <a:pt x="310" y="0"/>
                    <a:pt x="310" y="0"/>
                    <a:pt x="310" y="0"/>
                  </a:cubicBezTo>
                  <a:cubicBezTo>
                    <a:pt x="310" y="0"/>
                    <a:pt x="310" y="0"/>
                    <a:pt x="310" y="0"/>
                  </a:cubicBezTo>
                  <a:cubicBezTo>
                    <a:pt x="310" y="0"/>
                    <a:pt x="310" y="0"/>
                    <a:pt x="310" y="0"/>
                  </a:cubicBezTo>
                  <a:cubicBezTo>
                    <a:pt x="310" y="0"/>
                    <a:pt x="310" y="0"/>
                    <a:pt x="310" y="0"/>
                  </a:cubicBezTo>
                  <a:cubicBezTo>
                    <a:pt x="251" y="25"/>
                    <a:pt x="251" y="25"/>
                    <a:pt x="251" y="25"/>
                  </a:cubicBezTo>
                  <a:cubicBezTo>
                    <a:pt x="15" y="131"/>
                    <a:pt x="15" y="131"/>
                    <a:pt x="15" y="131"/>
                  </a:cubicBezTo>
                  <a:cubicBezTo>
                    <a:pt x="0" y="138"/>
                    <a:pt x="0" y="138"/>
                    <a:pt x="0" y="138"/>
                  </a:cubicBezTo>
                  <a:cubicBezTo>
                    <a:pt x="0" y="157"/>
                    <a:pt x="0" y="157"/>
                    <a:pt x="0" y="157"/>
                  </a:cubicBezTo>
                  <a:cubicBezTo>
                    <a:pt x="48" y="134"/>
                    <a:pt x="98" y="111"/>
                    <a:pt x="115" y="105"/>
                  </a:cubicBezTo>
                  <a:cubicBezTo>
                    <a:pt x="153" y="92"/>
                    <a:pt x="308" y="16"/>
                    <a:pt x="308" y="16"/>
                  </a:cubicBezTo>
                  <a:cubicBezTo>
                    <a:pt x="309" y="11"/>
                    <a:pt x="309" y="9"/>
                    <a:pt x="309" y="9"/>
                  </a:cubicBezTo>
                  <a:cubicBezTo>
                    <a:pt x="309" y="7"/>
                    <a:pt x="309" y="7"/>
                    <a:pt x="309" y="7"/>
                  </a:cubicBezTo>
                  <a:cubicBezTo>
                    <a:pt x="309" y="8"/>
                    <a:pt x="309" y="9"/>
                    <a:pt x="309" y="9"/>
                  </a:cubicBezTo>
                  <a:cubicBezTo>
                    <a:pt x="309" y="9"/>
                    <a:pt x="309" y="9"/>
                    <a:pt x="309" y="9"/>
                  </a:cubicBezTo>
                  <a:cubicBezTo>
                    <a:pt x="308" y="16"/>
                    <a:pt x="308" y="16"/>
                    <a:pt x="308" y="16"/>
                  </a:cubicBezTo>
                  <a:cubicBezTo>
                    <a:pt x="321" y="21"/>
                    <a:pt x="321" y="21"/>
                    <a:pt x="321" y="21"/>
                  </a:cubicBezTo>
                  <a:cubicBezTo>
                    <a:pt x="538" y="131"/>
                    <a:pt x="538" y="131"/>
                    <a:pt x="538" y="131"/>
                  </a:cubicBezTo>
                  <a:cubicBezTo>
                    <a:pt x="674" y="194"/>
                    <a:pt x="674" y="194"/>
                    <a:pt x="674" y="194"/>
                  </a:cubicBezTo>
                  <a:cubicBezTo>
                    <a:pt x="674" y="194"/>
                    <a:pt x="674" y="194"/>
                    <a:pt x="674" y="194"/>
                  </a:cubicBezTo>
                  <a:cubicBezTo>
                    <a:pt x="692" y="203"/>
                    <a:pt x="692" y="203"/>
                    <a:pt x="692" y="203"/>
                  </a:cubicBezTo>
                  <a:cubicBezTo>
                    <a:pt x="692" y="203"/>
                    <a:pt x="692" y="195"/>
                    <a:pt x="692" y="184"/>
                  </a:cubicBezTo>
                  <a:cubicBezTo>
                    <a:pt x="688" y="182"/>
                    <a:pt x="316" y="2"/>
                    <a:pt x="310" y="0"/>
                  </a:cubicBezTo>
                  <a:close/>
                  <a:moveTo>
                    <a:pt x="193" y="56"/>
                  </a:moveTo>
                  <a:cubicBezTo>
                    <a:pt x="193" y="57"/>
                    <a:pt x="193" y="57"/>
                    <a:pt x="193" y="57"/>
                  </a:cubicBezTo>
                  <a:cubicBezTo>
                    <a:pt x="193" y="57"/>
                    <a:pt x="193" y="57"/>
                    <a:pt x="193" y="57"/>
                  </a:cubicBezTo>
                  <a:cubicBezTo>
                    <a:pt x="193" y="56"/>
                    <a:pt x="193" y="56"/>
                    <a:pt x="193" y="56"/>
                  </a:cubicBezTo>
                  <a:cubicBezTo>
                    <a:pt x="198" y="54"/>
                    <a:pt x="198" y="54"/>
                    <a:pt x="198" y="54"/>
                  </a:cubicBezTo>
                  <a:cubicBezTo>
                    <a:pt x="193" y="56"/>
                    <a:pt x="193" y="56"/>
                    <a:pt x="193" y="56"/>
                  </a:cubicBez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24"/>
            <p:cNvSpPr>
              <a:spLocks/>
            </p:cNvSpPr>
            <p:nvPr/>
          </p:nvSpPr>
          <p:spPr bwMode="auto">
            <a:xfrm>
              <a:off x="3473" y="3143"/>
              <a:ext cx="491" cy="12"/>
            </a:xfrm>
            <a:custGeom>
              <a:avLst/>
              <a:gdLst>
                <a:gd name="T0" fmla="*/ 34 w 208"/>
                <a:gd name="T1" fmla="*/ 0 h 5"/>
                <a:gd name="T2" fmla="*/ 0 w 208"/>
                <a:gd name="T3" fmla="*/ 0 h 5"/>
                <a:gd name="T4" fmla="*/ 0 w 208"/>
                <a:gd name="T5" fmla="*/ 5 h 5"/>
                <a:gd name="T6" fmla="*/ 36 w 208"/>
                <a:gd name="T7" fmla="*/ 5 h 5"/>
                <a:gd name="T8" fmla="*/ 208 w 208"/>
                <a:gd name="T9" fmla="*/ 4 h 5"/>
                <a:gd name="T10" fmla="*/ 208 w 208"/>
                <a:gd name="T11" fmla="*/ 0 h 5"/>
                <a:gd name="T12" fmla="*/ 205 w 208"/>
                <a:gd name="T13" fmla="*/ 0 h 5"/>
                <a:gd name="T14" fmla="*/ 34 w 208"/>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8" h="5">
                  <a:moveTo>
                    <a:pt x="34" y="0"/>
                  </a:moveTo>
                  <a:cubicBezTo>
                    <a:pt x="0" y="0"/>
                    <a:pt x="0" y="0"/>
                    <a:pt x="0" y="0"/>
                  </a:cubicBezTo>
                  <a:cubicBezTo>
                    <a:pt x="0" y="5"/>
                    <a:pt x="0" y="5"/>
                    <a:pt x="0" y="5"/>
                  </a:cubicBezTo>
                  <a:cubicBezTo>
                    <a:pt x="36" y="5"/>
                    <a:pt x="36" y="5"/>
                    <a:pt x="36" y="5"/>
                  </a:cubicBezTo>
                  <a:cubicBezTo>
                    <a:pt x="208" y="4"/>
                    <a:pt x="208" y="4"/>
                    <a:pt x="208" y="4"/>
                  </a:cubicBezTo>
                  <a:cubicBezTo>
                    <a:pt x="208" y="0"/>
                    <a:pt x="208" y="0"/>
                    <a:pt x="208" y="0"/>
                  </a:cubicBezTo>
                  <a:cubicBezTo>
                    <a:pt x="207" y="0"/>
                    <a:pt x="207" y="0"/>
                    <a:pt x="205" y="0"/>
                  </a:cubicBezTo>
                  <a:cubicBezTo>
                    <a:pt x="115" y="0"/>
                    <a:pt x="34" y="0"/>
                    <a:pt x="34" y="0"/>
                  </a:cubicBezTo>
                  <a:close/>
                </a:path>
              </a:pathLst>
            </a:custGeom>
            <a:solidFill>
              <a:srgbClr val="42A9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1" name="Group 33"/>
          <p:cNvGrpSpPr>
            <a:grpSpLocks noChangeAspect="1"/>
          </p:cNvGrpSpPr>
          <p:nvPr/>
        </p:nvGrpSpPr>
        <p:grpSpPr bwMode="auto">
          <a:xfrm>
            <a:off x="1714988" y="4544219"/>
            <a:ext cx="1873268" cy="2324202"/>
            <a:chOff x="3359" y="1523"/>
            <a:chExt cx="943" cy="1170"/>
          </a:xfrm>
        </p:grpSpPr>
        <p:sp>
          <p:nvSpPr>
            <p:cNvPr id="82" name="Freeform 34"/>
            <p:cNvSpPr>
              <a:spLocks/>
            </p:cNvSpPr>
            <p:nvPr/>
          </p:nvSpPr>
          <p:spPr bwMode="auto">
            <a:xfrm>
              <a:off x="3359" y="1523"/>
              <a:ext cx="943" cy="922"/>
            </a:xfrm>
            <a:custGeom>
              <a:avLst/>
              <a:gdLst>
                <a:gd name="T0" fmla="*/ 213 w 399"/>
                <a:gd name="T1" fmla="*/ 385 h 390"/>
                <a:gd name="T2" fmla="*/ 369 w 399"/>
                <a:gd name="T3" fmla="*/ 198 h 390"/>
                <a:gd name="T4" fmla="*/ 63 w 399"/>
                <a:gd name="T5" fmla="*/ 117 h 390"/>
                <a:gd name="T6" fmla="*/ 213 w 399"/>
                <a:gd name="T7" fmla="*/ 385 h 390"/>
              </a:gdLst>
              <a:ahLst/>
              <a:cxnLst>
                <a:cxn ang="0">
                  <a:pos x="T0" y="T1"/>
                </a:cxn>
                <a:cxn ang="0">
                  <a:pos x="T2" y="T3"/>
                </a:cxn>
                <a:cxn ang="0">
                  <a:pos x="T4" y="T5"/>
                </a:cxn>
                <a:cxn ang="0">
                  <a:pos x="T6" y="T7"/>
                </a:cxn>
              </a:cxnLst>
              <a:rect l="0" t="0" r="r" b="b"/>
              <a:pathLst>
                <a:path w="399" h="390">
                  <a:moveTo>
                    <a:pt x="213" y="385"/>
                  </a:moveTo>
                  <a:cubicBezTo>
                    <a:pt x="276" y="390"/>
                    <a:pt x="399" y="354"/>
                    <a:pt x="369" y="198"/>
                  </a:cubicBezTo>
                  <a:cubicBezTo>
                    <a:pt x="328" y="0"/>
                    <a:pt x="101" y="49"/>
                    <a:pt x="63" y="117"/>
                  </a:cubicBezTo>
                  <a:cubicBezTo>
                    <a:pt x="0" y="229"/>
                    <a:pt x="19" y="370"/>
                    <a:pt x="213" y="385"/>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35"/>
            <p:cNvSpPr>
              <a:spLocks/>
            </p:cNvSpPr>
            <p:nvPr/>
          </p:nvSpPr>
          <p:spPr bwMode="auto">
            <a:xfrm>
              <a:off x="3565" y="1904"/>
              <a:ext cx="562" cy="789"/>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36"/>
            <p:cNvSpPr>
              <a:spLocks/>
            </p:cNvSpPr>
            <p:nvPr/>
          </p:nvSpPr>
          <p:spPr bwMode="auto">
            <a:xfrm>
              <a:off x="3553" y="1620"/>
              <a:ext cx="596" cy="192"/>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37"/>
            <p:cNvSpPr>
              <a:spLocks/>
            </p:cNvSpPr>
            <p:nvPr/>
          </p:nvSpPr>
          <p:spPr bwMode="auto">
            <a:xfrm>
              <a:off x="3407" y="1788"/>
              <a:ext cx="305" cy="661"/>
            </a:xfrm>
            <a:custGeom>
              <a:avLst/>
              <a:gdLst>
                <a:gd name="T0" fmla="*/ 92 w 129"/>
                <a:gd name="T1" fmla="*/ 257 h 280"/>
                <a:gd name="T2" fmla="*/ 89 w 129"/>
                <a:gd name="T3" fmla="*/ 220 h 280"/>
                <a:gd name="T4" fmla="*/ 50 w 129"/>
                <a:gd name="T5" fmla="*/ 234 h 280"/>
                <a:gd name="T6" fmla="*/ 64 w 129"/>
                <a:gd name="T7" fmla="*/ 186 h 280"/>
                <a:gd name="T8" fmla="*/ 30 w 129"/>
                <a:gd name="T9" fmla="*/ 184 h 280"/>
                <a:gd name="T10" fmla="*/ 45 w 129"/>
                <a:gd name="T11" fmla="*/ 146 h 280"/>
                <a:gd name="T12" fmla="*/ 11 w 129"/>
                <a:gd name="T13" fmla="*/ 133 h 280"/>
                <a:gd name="T14" fmla="*/ 48 w 129"/>
                <a:gd name="T15" fmla="*/ 104 h 280"/>
                <a:gd name="T16" fmla="*/ 16 w 129"/>
                <a:gd name="T17" fmla="*/ 82 h 280"/>
                <a:gd name="T18" fmla="*/ 45 w 129"/>
                <a:gd name="T19" fmla="*/ 64 h 280"/>
                <a:gd name="T20" fmla="*/ 28 w 129"/>
                <a:gd name="T21" fmla="*/ 35 h 280"/>
                <a:gd name="T22" fmla="*/ 47 w 129"/>
                <a:gd name="T23" fmla="*/ 15 h 280"/>
                <a:gd name="T24" fmla="*/ 72 w 129"/>
                <a:gd name="T25" fmla="*/ 8 h 280"/>
                <a:gd name="T26" fmla="*/ 23 w 129"/>
                <a:gd name="T27" fmla="*/ 25 h 280"/>
                <a:gd name="T28" fmla="*/ 35 w 129"/>
                <a:gd name="T29" fmla="*/ 62 h 280"/>
                <a:gd name="T30" fmla="*/ 8 w 129"/>
                <a:gd name="T31" fmla="*/ 84 h 280"/>
                <a:gd name="T32" fmla="*/ 34 w 129"/>
                <a:gd name="T33" fmla="*/ 106 h 280"/>
                <a:gd name="T34" fmla="*/ 1 w 129"/>
                <a:gd name="T35" fmla="*/ 140 h 280"/>
                <a:gd name="T36" fmla="*/ 34 w 129"/>
                <a:gd name="T37" fmla="*/ 154 h 280"/>
                <a:gd name="T38" fmla="*/ 22 w 129"/>
                <a:gd name="T39" fmla="*/ 187 h 280"/>
                <a:gd name="T40" fmla="*/ 53 w 129"/>
                <a:gd name="T41" fmla="*/ 190 h 280"/>
                <a:gd name="T42" fmla="*/ 41 w 129"/>
                <a:gd name="T43" fmla="*/ 237 h 280"/>
                <a:gd name="T44" fmla="*/ 80 w 129"/>
                <a:gd name="T45" fmla="*/ 231 h 280"/>
                <a:gd name="T46" fmla="*/ 100 w 129"/>
                <a:gd name="T47" fmla="*/ 273 h 280"/>
                <a:gd name="T48" fmla="*/ 129 w 129"/>
                <a:gd name="T49" fmla="*/ 249 h 280"/>
                <a:gd name="T50" fmla="*/ 92 w 129"/>
                <a:gd name="T51" fmla="*/ 257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9" h="280">
                  <a:moveTo>
                    <a:pt x="92" y="257"/>
                  </a:moveTo>
                  <a:cubicBezTo>
                    <a:pt x="84" y="249"/>
                    <a:pt x="89" y="220"/>
                    <a:pt x="89" y="220"/>
                  </a:cubicBezTo>
                  <a:cubicBezTo>
                    <a:pt x="89" y="220"/>
                    <a:pt x="58" y="239"/>
                    <a:pt x="50" y="234"/>
                  </a:cubicBezTo>
                  <a:cubicBezTo>
                    <a:pt x="29" y="220"/>
                    <a:pt x="64" y="186"/>
                    <a:pt x="64" y="186"/>
                  </a:cubicBezTo>
                  <a:cubicBezTo>
                    <a:pt x="64" y="186"/>
                    <a:pt x="35" y="192"/>
                    <a:pt x="30" y="184"/>
                  </a:cubicBezTo>
                  <a:cubicBezTo>
                    <a:pt x="24" y="174"/>
                    <a:pt x="45" y="146"/>
                    <a:pt x="45" y="146"/>
                  </a:cubicBezTo>
                  <a:cubicBezTo>
                    <a:pt x="45" y="146"/>
                    <a:pt x="10" y="158"/>
                    <a:pt x="11" y="133"/>
                  </a:cubicBezTo>
                  <a:cubicBezTo>
                    <a:pt x="11" y="109"/>
                    <a:pt x="48" y="104"/>
                    <a:pt x="48" y="104"/>
                  </a:cubicBezTo>
                  <a:cubicBezTo>
                    <a:pt x="48" y="104"/>
                    <a:pt x="14" y="91"/>
                    <a:pt x="16" y="82"/>
                  </a:cubicBezTo>
                  <a:cubicBezTo>
                    <a:pt x="18" y="67"/>
                    <a:pt x="29" y="66"/>
                    <a:pt x="45" y="64"/>
                  </a:cubicBezTo>
                  <a:cubicBezTo>
                    <a:pt x="41" y="62"/>
                    <a:pt x="28" y="41"/>
                    <a:pt x="28" y="35"/>
                  </a:cubicBezTo>
                  <a:cubicBezTo>
                    <a:pt x="28" y="28"/>
                    <a:pt x="36" y="17"/>
                    <a:pt x="47" y="15"/>
                  </a:cubicBezTo>
                  <a:cubicBezTo>
                    <a:pt x="52" y="13"/>
                    <a:pt x="61" y="11"/>
                    <a:pt x="72" y="8"/>
                  </a:cubicBezTo>
                  <a:cubicBezTo>
                    <a:pt x="54" y="0"/>
                    <a:pt x="30" y="8"/>
                    <a:pt x="23" y="25"/>
                  </a:cubicBezTo>
                  <a:cubicBezTo>
                    <a:pt x="12" y="46"/>
                    <a:pt x="35" y="62"/>
                    <a:pt x="35" y="62"/>
                  </a:cubicBezTo>
                  <a:cubicBezTo>
                    <a:pt x="35" y="62"/>
                    <a:pt x="11" y="53"/>
                    <a:pt x="8" y="84"/>
                  </a:cubicBezTo>
                  <a:cubicBezTo>
                    <a:pt x="6" y="98"/>
                    <a:pt x="16" y="99"/>
                    <a:pt x="34" y="106"/>
                  </a:cubicBezTo>
                  <a:cubicBezTo>
                    <a:pt x="16" y="103"/>
                    <a:pt x="0" y="117"/>
                    <a:pt x="1" y="140"/>
                  </a:cubicBezTo>
                  <a:cubicBezTo>
                    <a:pt x="3" y="163"/>
                    <a:pt x="34" y="154"/>
                    <a:pt x="34" y="154"/>
                  </a:cubicBezTo>
                  <a:cubicBezTo>
                    <a:pt x="34" y="154"/>
                    <a:pt x="14" y="171"/>
                    <a:pt x="22" y="187"/>
                  </a:cubicBezTo>
                  <a:cubicBezTo>
                    <a:pt x="29" y="202"/>
                    <a:pt x="53" y="190"/>
                    <a:pt x="53" y="190"/>
                  </a:cubicBezTo>
                  <a:cubicBezTo>
                    <a:pt x="53" y="190"/>
                    <a:pt x="17" y="222"/>
                    <a:pt x="41" y="237"/>
                  </a:cubicBezTo>
                  <a:cubicBezTo>
                    <a:pt x="62" y="251"/>
                    <a:pt x="69" y="242"/>
                    <a:pt x="80" y="231"/>
                  </a:cubicBezTo>
                  <a:cubicBezTo>
                    <a:pt x="75" y="244"/>
                    <a:pt x="79" y="269"/>
                    <a:pt x="100" y="273"/>
                  </a:cubicBezTo>
                  <a:cubicBezTo>
                    <a:pt x="127" y="280"/>
                    <a:pt x="129" y="249"/>
                    <a:pt x="129" y="249"/>
                  </a:cubicBezTo>
                  <a:cubicBezTo>
                    <a:pt x="129" y="249"/>
                    <a:pt x="111" y="277"/>
                    <a:pt x="92" y="25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38"/>
            <p:cNvSpPr>
              <a:spLocks/>
            </p:cNvSpPr>
            <p:nvPr/>
          </p:nvSpPr>
          <p:spPr bwMode="auto">
            <a:xfrm>
              <a:off x="3884" y="1779"/>
              <a:ext cx="392" cy="666"/>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7" name="Group 43"/>
          <p:cNvGrpSpPr>
            <a:grpSpLocks noChangeAspect="1"/>
          </p:cNvGrpSpPr>
          <p:nvPr/>
        </p:nvGrpSpPr>
        <p:grpSpPr bwMode="auto">
          <a:xfrm>
            <a:off x="1168399" y="5011046"/>
            <a:ext cx="1497013" cy="1857375"/>
            <a:chOff x="3367" y="1523"/>
            <a:chExt cx="943" cy="1170"/>
          </a:xfrm>
        </p:grpSpPr>
        <p:sp>
          <p:nvSpPr>
            <p:cNvPr id="88"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3"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4" name="Group 93"/>
          <p:cNvGrpSpPr/>
          <p:nvPr/>
        </p:nvGrpSpPr>
        <p:grpSpPr>
          <a:xfrm>
            <a:off x="-21971" y="4350236"/>
            <a:ext cx="1696783" cy="2518186"/>
            <a:chOff x="-3496" y="4350236"/>
            <a:chExt cx="1696783" cy="2518186"/>
          </a:xfrm>
        </p:grpSpPr>
        <p:sp>
          <p:nvSpPr>
            <p:cNvPr id="95" name="Freeform 34"/>
            <p:cNvSpPr>
              <a:spLocks/>
            </p:cNvSpPr>
            <p:nvPr/>
          </p:nvSpPr>
          <p:spPr bwMode="auto">
            <a:xfrm>
              <a:off x="-1588" y="4440962"/>
              <a:ext cx="1615212" cy="1820141"/>
            </a:xfrm>
            <a:custGeom>
              <a:avLst/>
              <a:gdLst/>
              <a:ahLst/>
              <a:cxnLst/>
              <a:rect l="l" t="t" r="r" b="b"/>
              <a:pathLst>
                <a:path w="1615212" h="1820141">
                  <a:moveTo>
                    <a:pt x="734626" y="2038"/>
                  </a:moveTo>
                  <a:cubicBezTo>
                    <a:pt x="1104168" y="24231"/>
                    <a:pt x="1475791" y="230903"/>
                    <a:pt x="1589496" y="780177"/>
                  </a:cubicBezTo>
                  <a:cubicBezTo>
                    <a:pt x="1755894" y="1645701"/>
                    <a:pt x="1073662" y="1845437"/>
                    <a:pt x="724226" y="1817696"/>
                  </a:cubicBezTo>
                  <a:cubicBezTo>
                    <a:pt x="398251" y="1792485"/>
                    <a:pt x="161356" y="1703117"/>
                    <a:pt x="0" y="1572499"/>
                  </a:cubicBezTo>
                  <a:lnTo>
                    <a:pt x="0" y="211270"/>
                  </a:lnTo>
                  <a:cubicBezTo>
                    <a:pt x="161774" y="78872"/>
                    <a:pt x="447573" y="-15201"/>
                    <a:pt x="734626" y="2038"/>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35"/>
            <p:cNvSpPr>
              <a:spLocks/>
            </p:cNvSpPr>
            <p:nvPr/>
          </p:nvSpPr>
          <p:spPr bwMode="auto">
            <a:xfrm>
              <a:off x="24666" y="5016746"/>
              <a:ext cx="1318938" cy="1851676"/>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36"/>
            <p:cNvSpPr>
              <a:spLocks/>
            </p:cNvSpPr>
            <p:nvPr/>
          </p:nvSpPr>
          <p:spPr bwMode="auto">
            <a:xfrm>
              <a:off x="-3496" y="4350236"/>
              <a:ext cx="1398732" cy="450598"/>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38"/>
            <p:cNvSpPr>
              <a:spLocks/>
            </p:cNvSpPr>
            <p:nvPr/>
          </p:nvSpPr>
          <p:spPr bwMode="auto">
            <a:xfrm>
              <a:off x="773316" y="4723387"/>
              <a:ext cx="919971" cy="1563012"/>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9" name="Group 43"/>
          <p:cNvGrpSpPr>
            <a:grpSpLocks noChangeAspect="1"/>
          </p:cNvGrpSpPr>
          <p:nvPr/>
        </p:nvGrpSpPr>
        <p:grpSpPr bwMode="auto">
          <a:xfrm>
            <a:off x="2911336" y="4572470"/>
            <a:ext cx="1850498" cy="2295951"/>
            <a:chOff x="3367" y="1523"/>
            <a:chExt cx="943" cy="1170"/>
          </a:xfrm>
        </p:grpSpPr>
        <p:sp>
          <p:nvSpPr>
            <p:cNvPr id="100"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7D3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06" name="Group 105"/>
          <p:cNvGrpSpPr/>
          <p:nvPr/>
        </p:nvGrpSpPr>
        <p:grpSpPr>
          <a:xfrm rot="1576354">
            <a:off x="11125791" y="2895976"/>
            <a:ext cx="1030189" cy="1170315"/>
            <a:chOff x="11036616" y="1071278"/>
            <a:chExt cx="1030189" cy="1170315"/>
          </a:xfrm>
        </p:grpSpPr>
        <p:sp>
          <p:nvSpPr>
            <p:cNvPr id="107"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115" name="Freeform 8"/>
          <p:cNvSpPr>
            <a:spLocks/>
          </p:cNvSpPr>
          <p:nvPr/>
        </p:nvSpPr>
        <p:spPr bwMode="auto">
          <a:xfrm>
            <a:off x="4042661" y="5351893"/>
            <a:ext cx="349250" cy="223837"/>
          </a:xfrm>
          <a:custGeom>
            <a:avLst/>
            <a:gdLst>
              <a:gd name="T0" fmla="*/ 0 w 93"/>
              <a:gd name="T1" fmla="*/ 10 h 60"/>
              <a:gd name="T2" fmla="*/ 87 w 93"/>
              <a:gd name="T3" fmla="*/ 60 h 60"/>
              <a:gd name="T4" fmla="*/ 93 w 93"/>
              <a:gd name="T5" fmla="*/ 49 h 60"/>
              <a:gd name="T6" fmla="*/ 6 w 93"/>
              <a:gd name="T7" fmla="*/ 0 h 60"/>
              <a:gd name="T8" fmla="*/ 0 w 93"/>
              <a:gd name="T9" fmla="*/ 10 h 60"/>
            </a:gdLst>
            <a:ahLst/>
            <a:cxnLst>
              <a:cxn ang="0">
                <a:pos x="T0" y="T1"/>
              </a:cxn>
              <a:cxn ang="0">
                <a:pos x="T2" y="T3"/>
              </a:cxn>
              <a:cxn ang="0">
                <a:pos x="T4" y="T5"/>
              </a:cxn>
              <a:cxn ang="0">
                <a:pos x="T6" y="T7"/>
              </a:cxn>
              <a:cxn ang="0">
                <a:pos x="T8" y="T9"/>
              </a:cxn>
            </a:cxnLst>
            <a:rect l="0" t="0" r="r" b="b"/>
            <a:pathLst>
              <a:path w="93" h="60">
                <a:moveTo>
                  <a:pt x="0" y="10"/>
                </a:moveTo>
                <a:cubicBezTo>
                  <a:pt x="28" y="28"/>
                  <a:pt x="57" y="45"/>
                  <a:pt x="87" y="60"/>
                </a:cubicBezTo>
                <a:cubicBezTo>
                  <a:pt x="93" y="49"/>
                  <a:pt x="93" y="49"/>
                  <a:pt x="93" y="49"/>
                </a:cubicBezTo>
                <a:cubicBezTo>
                  <a:pt x="64" y="34"/>
                  <a:pt x="34" y="18"/>
                  <a:pt x="6" y="0"/>
                </a:cubicBezTo>
                <a:cubicBezTo>
                  <a:pt x="6" y="0"/>
                  <a:pt x="6" y="0"/>
                  <a:pt x="0" y="10"/>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115"/>
          <p:cNvSpPr/>
          <p:nvPr/>
        </p:nvSpPr>
        <p:spPr>
          <a:xfrm>
            <a:off x="-28233" y="3533670"/>
            <a:ext cx="12139450" cy="3029936"/>
          </a:xfrm>
          <a:custGeom>
            <a:avLst/>
            <a:gdLst>
              <a:gd name="connsiteX0" fmla="*/ 0 w 13022318"/>
              <a:gd name="connsiteY0" fmla="*/ 0 h 3162094"/>
              <a:gd name="connsiteX1" fmla="*/ 7662042 w 13022318"/>
              <a:gd name="connsiteY1" fmla="*/ 3137338 h 3162094"/>
              <a:gd name="connsiteX2" fmla="*/ 12328635 w 13022318"/>
              <a:gd name="connsiteY2" fmla="*/ 1450427 h 3162094"/>
              <a:gd name="connsiteX3" fmla="*/ 13022318 w 13022318"/>
              <a:gd name="connsiteY3" fmla="*/ 1166648 h 3162094"/>
              <a:gd name="connsiteX0" fmla="*/ 0 w 12328635"/>
              <a:gd name="connsiteY0" fmla="*/ 0 h 3162094"/>
              <a:gd name="connsiteX1" fmla="*/ 7662042 w 12328635"/>
              <a:gd name="connsiteY1" fmla="*/ 3137338 h 3162094"/>
              <a:gd name="connsiteX2" fmla="*/ 12328635 w 12328635"/>
              <a:gd name="connsiteY2" fmla="*/ 1450427 h 3162094"/>
              <a:gd name="connsiteX0" fmla="*/ 0 w 12155215"/>
              <a:gd name="connsiteY0" fmla="*/ 0 h 3171571"/>
              <a:gd name="connsiteX1" fmla="*/ 7662042 w 12155215"/>
              <a:gd name="connsiteY1" fmla="*/ 3137338 h 3171571"/>
              <a:gd name="connsiteX2" fmla="*/ 12155215 w 12155215"/>
              <a:gd name="connsiteY2" fmla="*/ 1639614 h 3171571"/>
              <a:gd name="connsiteX0" fmla="*/ 0 w 12155215"/>
              <a:gd name="connsiteY0" fmla="*/ 0 h 3169200"/>
              <a:gd name="connsiteX1" fmla="*/ 7662042 w 12155215"/>
              <a:gd name="connsiteY1" fmla="*/ 3137338 h 3169200"/>
              <a:gd name="connsiteX2" fmla="*/ 12155215 w 12155215"/>
              <a:gd name="connsiteY2" fmla="*/ 1639614 h 3169200"/>
              <a:gd name="connsiteX0" fmla="*/ 0 w 12155215"/>
              <a:gd name="connsiteY0" fmla="*/ 0 h 3014668"/>
              <a:gd name="connsiteX1" fmla="*/ 7173311 w 12155215"/>
              <a:gd name="connsiteY1" fmla="*/ 2979683 h 3014668"/>
              <a:gd name="connsiteX2" fmla="*/ 12155215 w 12155215"/>
              <a:gd name="connsiteY2" fmla="*/ 1639614 h 3014668"/>
              <a:gd name="connsiteX0" fmla="*/ 0 w 12155215"/>
              <a:gd name="connsiteY0" fmla="*/ 0 h 3011275"/>
              <a:gd name="connsiteX1" fmla="*/ 7173311 w 12155215"/>
              <a:gd name="connsiteY1" fmla="*/ 2979683 h 3011275"/>
              <a:gd name="connsiteX2" fmla="*/ 12155215 w 12155215"/>
              <a:gd name="connsiteY2" fmla="*/ 1639614 h 3011275"/>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39450"/>
              <a:gd name="connsiteY0" fmla="*/ 0 h 3057566"/>
              <a:gd name="connsiteX1" fmla="*/ 7598980 w 12139450"/>
              <a:gd name="connsiteY1" fmla="*/ 3026979 h 3057566"/>
              <a:gd name="connsiteX2" fmla="*/ 12139450 w 12139450"/>
              <a:gd name="connsiteY2" fmla="*/ 1576552 h 3057566"/>
              <a:gd name="connsiteX0" fmla="*/ 0 w 12139450"/>
              <a:gd name="connsiteY0" fmla="*/ 0 h 3028856"/>
              <a:gd name="connsiteX1" fmla="*/ 7598980 w 12139450"/>
              <a:gd name="connsiteY1" fmla="*/ 3026979 h 3028856"/>
              <a:gd name="connsiteX2" fmla="*/ 12139450 w 12139450"/>
              <a:gd name="connsiteY2" fmla="*/ 1576552 h 3028856"/>
              <a:gd name="connsiteX0" fmla="*/ 0 w 12139450"/>
              <a:gd name="connsiteY0" fmla="*/ 0 h 3027100"/>
              <a:gd name="connsiteX1" fmla="*/ 7598980 w 12139450"/>
              <a:gd name="connsiteY1" fmla="*/ 3026979 h 3027100"/>
              <a:gd name="connsiteX2" fmla="*/ 12139450 w 12139450"/>
              <a:gd name="connsiteY2" fmla="*/ 1576552 h 3027100"/>
              <a:gd name="connsiteX0" fmla="*/ 0 w 12139450"/>
              <a:gd name="connsiteY0" fmla="*/ 0 h 3029936"/>
              <a:gd name="connsiteX1" fmla="*/ 7598980 w 12139450"/>
              <a:gd name="connsiteY1" fmla="*/ 3026979 h 3029936"/>
              <a:gd name="connsiteX2" fmla="*/ 12139450 w 12139450"/>
              <a:gd name="connsiteY2" fmla="*/ 1576552 h 3029936"/>
            </a:gdLst>
            <a:ahLst/>
            <a:cxnLst>
              <a:cxn ang="0">
                <a:pos x="connsiteX0" y="connsiteY0"/>
              </a:cxn>
              <a:cxn ang="0">
                <a:pos x="connsiteX1" y="connsiteY1"/>
              </a:cxn>
              <a:cxn ang="0">
                <a:pos x="connsiteX2" y="connsiteY2"/>
              </a:cxn>
            </a:cxnLst>
            <a:rect l="l" t="t" r="r" b="b"/>
            <a:pathLst>
              <a:path w="12139450" h="3029936">
                <a:moveTo>
                  <a:pt x="0" y="0"/>
                </a:moveTo>
                <a:cubicBezTo>
                  <a:pt x="2929759" y="344215"/>
                  <a:pt x="5071240" y="2953407"/>
                  <a:pt x="7598980" y="3026979"/>
                </a:cubicBezTo>
                <a:cubicBezTo>
                  <a:pt x="10126720" y="3100551"/>
                  <a:pt x="11782099" y="1778876"/>
                  <a:pt x="12139450" y="1576552"/>
                </a:cubicBezTo>
              </a:path>
            </a:pathLst>
          </a:custGeom>
          <a:noFill/>
          <a:ln w="38100">
            <a:solidFill>
              <a:srgbClr val="F9D43B"/>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7" name="Group 116"/>
          <p:cNvGrpSpPr/>
          <p:nvPr/>
        </p:nvGrpSpPr>
        <p:grpSpPr>
          <a:xfrm rot="198573">
            <a:off x="1199275" y="2684218"/>
            <a:ext cx="2154692" cy="1686565"/>
            <a:chOff x="1175948" y="2708421"/>
            <a:chExt cx="2159248" cy="1690131"/>
          </a:xfrm>
        </p:grpSpPr>
        <p:sp>
          <p:nvSpPr>
            <p:cNvPr id="118" name="Freeform 324"/>
            <p:cNvSpPr>
              <a:spLocks/>
            </p:cNvSpPr>
            <p:nvPr/>
          </p:nvSpPr>
          <p:spPr bwMode="auto">
            <a:xfrm rot="1365846">
              <a:off x="2670688" y="3669154"/>
              <a:ext cx="638832" cy="573399"/>
            </a:xfrm>
            <a:custGeom>
              <a:avLst/>
              <a:gdLst>
                <a:gd name="T0" fmla="*/ 0 w 157"/>
                <a:gd name="T1" fmla="*/ 16 h 141"/>
                <a:gd name="T2" fmla="*/ 137 w 157"/>
                <a:gd name="T3" fmla="*/ 17 h 141"/>
                <a:gd name="T4" fmla="*/ 157 w 157"/>
                <a:gd name="T5" fmla="*/ 138 h 141"/>
                <a:gd name="T6" fmla="*/ 99 w 157"/>
                <a:gd name="T7" fmla="*/ 141 h 141"/>
                <a:gd name="T8" fmla="*/ 20 w 157"/>
                <a:gd name="T9" fmla="*/ 74 h 141"/>
                <a:gd name="T10" fmla="*/ 0 w 157"/>
                <a:gd name="T11" fmla="*/ 16 h 141"/>
                <a:gd name="T12" fmla="*/ 0 w 157"/>
                <a:gd name="T13" fmla="*/ 16 h 141"/>
              </a:gdLst>
              <a:ahLst/>
              <a:cxnLst>
                <a:cxn ang="0">
                  <a:pos x="T0" y="T1"/>
                </a:cxn>
                <a:cxn ang="0">
                  <a:pos x="T2" y="T3"/>
                </a:cxn>
                <a:cxn ang="0">
                  <a:pos x="T4" y="T5"/>
                </a:cxn>
                <a:cxn ang="0">
                  <a:pos x="T6" y="T7"/>
                </a:cxn>
                <a:cxn ang="0">
                  <a:pos x="T8" y="T9"/>
                </a:cxn>
                <a:cxn ang="0">
                  <a:pos x="T10" y="T11"/>
                </a:cxn>
                <a:cxn ang="0">
                  <a:pos x="T12" y="T13"/>
                </a:cxn>
              </a:cxnLst>
              <a:rect l="0" t="0" r="r" b="b"/>
              <a:pathLst>
                <a:path w="157" h="141">
                  <a:moveTo>
                    <a:pt x="0" y="16"/>
                  </a:moveTo>
                  <a:cubicBezTo>
                    <a:pt x="0" y="16"/>
                    <a:pt x="114" y="0"/>
                    <a:pt x="137" y="17"/>
                  </a:cubicBezTo>
                  <a:cubicBezTo>
                    <a:pt x="156" y="34"/>
                    <a:pt x="157" y="138"/>
                    <a:pt x="157" y="138"/>
                  </a:cubicBezTo>
                  <a:cubicBezTo>
                    <a:pt x="157" y="138"/>
                    <a:pt x="113" y="141"/>
                    <a:pt x="99" y="141"/>
                  </a:cubicBezTo>
                  <a:cubicBezTo>
                    <a:pt x="104" y="72"/>
                    <a:pt x="20" y="74"/>
                    <a:pt x="20" y="74"/>
                  </a:cubicBezTo>
                  <a:cubicBezTo>
                    <a:pt x="0" y="16"/>
                    <a:pt x="0" y="16"/>
                    <a:pt x="0" y="16"/>
                  </a:cubicBezTo>
                  <a:cubicBezTo>
                    <a:pt x="0" y="16"/>
                    <a:pt x="0" y="16"/>
                    <a:pt x="0" y="1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325"/>
            <p:cNvSpPr>
              <a:spLocks/>
            </p:cNvSpPr>
            <p:nvPr/>
          </p:nvSpPr>
          <p:spPr bwMode="auto">
            <a:xfrm rot="1365846">
              <a:off x="1191522" y="2789483"/>
              <a:ext cx="1833843" cy="1150242"/>
            </a:xfrm>
            <a:custGeom>
              <a:avLst/>
              <a:gdLst>
                <a:gd name="T0" fmla="*/ 9 w 451"/>
                <a:gd name="T1" fmla="*/ 66 h 283"/>
                <a:gd name="T2" fmla="*/ 427 w 451"/>
                <a:gd name="T3" fmla="*/ 29 h 283"/>
                <a:gd name="T4" fmla="*/ 451 w 451"/>
                <a:gd name="T5" fmla="*/ 197 h 283"/>
                <a:gd name="T6" fmla="*/ 389 w 451"/>
                <a:gd name="T7" fmla="*/ 219 h 283"/>
                <a:gd name="T8" fmla="*/ 375 w 451"/>
                <a:gd name="T9" fmla="*/ 267 h 283"/>
                <a:gd name="T10" fmla="*/ 209 w 451"/>
                <a:gd name="T11" fmla="*/ 274 h 283"/>
                <a:gd name="T12" fmla="*/ 135 w 451"/>
                <a:gd name="T13" fmla="*/ 213 h 283"/>
                <a:gd name="T14" fmla="*/ 78 w 451"/>
                <a:gd name="T15" fmla="*/ 281 h 283"/>
                <a:gd name="T16" fmla="*/ 18 w 451"/>
                <a:gd name="T17" fmla="*/ 283 h 283"/>
                <a:gd name="T18" fmla="*/ 9 w 451"/>
                <a:gd name="T19" fmla="*/ 66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1" h="283">
                  <a:moveTo>
                    <a:pt x="9" y="66"/>
                  </a:moveTo>
                  <a:cubicBezTo>
                    <a:pt x="25" y="42"/>
                    <a:pt x="403" y="0"/>
                    <a:pt x="427" y="29"/>
                  </a:cubicBezTo>
                  <a:cubicBezTo>
                    <a:pt x="437" y="40"/>
                    <a:pt x="444" y="131"/>
                    <a:pt x="451" y="197"/>
                  </a:cubicBezTo>
                  <a:cubicBezTo>
                    <a:pt x="434" y="189"/>
                    <a:pt x="389" y="219"/>
                    <a:pt x="389" y="219"/>
                  </a:cubicBezTo>
                  <a:cubicBezTo>
                    <a:pt x="371" y="237"/>
                    <a:pt x="375" y="267"/>
                    <a:pt x="375" y="267"/>
                  </a:cubicBezTo>
                  <a:cubicBezTo>
                    <a:pt x="209" y="274"/>
                    <a:pt x="209" y="274"/>
                    <a:pt x="209" y="274"/>
                  </a:cubicBezTo>
                  <a:cubicBezTo>
                    <a:pt x="209" y="274"/>
                    <a:pt x="212" y="210"/>
                    <a:pt x="135" y="213"/>
                  </a:cubicBezTo>
                  <a:cubicBezTo>
                    <a:pt x="114" y="213"/>
                    <a:pt x="71" y="244"/>
                    <a:pt x="78" y="281"/>
                  </a:cubicBezTo>
                  <a:cubicBezTo>
                    <a:pt x="45" y="282"/>
                    <a:pt x="18" y="283"/>
                    <a:pt x="18" y="283"/>
                  </a:cubicBezTo>
                  <a:cubicBezTo>
                    <a:pt x="18" y="283"/>
                    <a:pt x="0" y="85"/>
                    <a:pt x="9" y="6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326"/>
            <p:cNvSpPr>
              <a:spLocks/>
            </p:cNvSpPr>
            <p:nvPr/>
          </p:nvSpPr>
          <p:spPr bwMode="auto">
            <a:xfrm rot="1365846">
              <a:off x="2723337" y="3180089"/>
              <a:ext cx="292726" cy="447699"/>
            </a:xfrm>
            <a:custGeom>
              <a:avLst/>
              <a:gdLst>
                <a:gd name="T0" fmla="*/ 72 w 72"/>
                <a:gd name="T1" fmla="*/ 109 h 110"/>
                <a:gd name="T2" fmla="*/ 8 w 72"/>
                <a:gd name="T3" fmla="*/ 110 h 110"/>
                <a:gd name="T4" fmla="*/ 0 w 72"/>
                <a:gd name="T5" fmla="*/ 11 h 110"/>
                <a:gd name="T6" fmla="*/ 55 w 72"/>
                <a:gd name="T7" fmla="*/ 16 h 110"/>
                <a:gd name="T8" fmla="*/ 72 w 72"/>
                <a:gd name="T9" fmla="*/ 109 h 110"/>
              </a:gdLst>
              <a:ahLst/>
              <a:cxnLst>
                <a:cxn ang="0">
                  <a:pos x="T0" y="T1"/>
                </a:cxn>
                <a:cxn ang="0">
                  <a:pos x="T2" y="T3"/>
                </a:cxn>
                <a:cxn ang="0">
                  <a:pos x="T4" y="T5"/>
                </a:cxn>
                <a:cxn ang="0">
                  <a:pos x="T6" y="T7"/>
                </a:cxn>
                <a:cxn ang="0">
                  <a:pos x="T8" y="T9"/>
                </a:cxn>
              </a:cxnLst>
              <a:rect l="0" t="0" r="r" b="b"/>
              <a:pathLst>
                <a:path w="72" h="110">
                  <a:moveTo>
                    <a:pt x="72" y="109"/>
                  </a:moveTo>
                  <a:cubicBezTo>
                    <a:pt x="8" y="110"/>
                    <a:pt x="8" y="110"/>
                    <a:pt x="8" y="110"/>
                  </a:cubicBezTo>
                  <a:cubicBezTo>
                    <a:pt x="0" y="11"/>
                    <a:pt x="0" y="11"/>
                    <a:pt x="0" y="11"/>
                  </a:cubicBezTo>
                  <a:cubicBezTo>
                    <a:pt x="0" y="11"/>
                    <a:pt x="44" y="0"/>
                    <a:pt x="55" y="16"/>
                  </a:cubicBezTo>
                  <a:cubicBezTo>
                    <a:pt x="64" y="27"/>
                    <a:pt x="72" y="109"/>
                    <a:pt x="72" y="109"/>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327"/>
            <p:cNvSpPr>
              <a:spLocks/>
            </p:cNvSpPr>
            <p:nvPr/>
          </p:nvSpPr>
          <p:spPr bwMode="auto">
            <a:xfrm rot="1365846">
              <a:off x="1354793" y="2845601"/>
              <a:ext cx="1105472" cy="495913"/>
            </a:xfrm>
            <a:custGeom>
              <a:avLst/>
              <a:gdLst>
                <a:gd name="T0" fmla="*/ 266 w 272"/>
                <a:gd name="T1" fmla="*/ 0 h 122"/>
                <a:gd name="T2" fmla="*/ 272 w 272"/>
                <a:gd name="T3" fmla="*/ 98 h 122"/>
                <a:gd name="T4" fmla="*/ 8 w 272"/>
                <a:gd name="T5" fmla="*/ 122 h 122"/>
                <a:gd name="T6" fmla="*/ 10 w 272"/>
                <a:gd name="T7" fmla="*/ 31 h 122"/>
                <a:gd name="T8" fmla="*/ 266 w 272"/>
                <a:gd name="T9" fmla="*/ 0 h 122"/>
              </a:gdLst>
              <a:ahLst/>
              <a:cxnLst>
                <a:cxn ang="0">
                  <a:pos x="T0" y="T1"/>
                </a:cxn>
                <a:cxn ang="0">
                  <a:pos x="T2" y="T3"/>
                </a:cxn>
                <a:cxn ang="0">
                  <a:pos x="T4" y="T5"/>
                </a:cxn>
                <a:cxn ang="0">
                  <a:pos x="T6" y="T7"/>
                </a:cxn>
                <a:cxn ang="0">
                  <a:pos x="T8" y="T9"/>
                </a:cxn>
              </a:cxnLst>
              <a:rect l="0" t="0" r="r" b="b"/>
              <a:pathLst>
                <a:path w="272" h="122">
                  <a:moveTo>
                    <a:pt x="266" y="0"/>
                  </a:moveTo>
                  <a:cubicBezTo>
                    <a:pt x="272" y="98"/>
                    <a:pt x="272" y="98"/>
                    <a:pt x="272" y="98"/>
                  </a:cubicBezTo>
                  <a:cubicBezTo>
                    <a:pt x="8" y="122"/>
                    <a:pt x="8" y="122"/>
                    <a:pt x="8" y="122"/>
                  </a:cubicBezTo>
                  <a:cubicBezTo>
                    <a:pt x="8" y="122"/>
                    <a:pt x="0" y="40"/>
                    <a:pt x="10" y="31"/>
                  </a:cubicBezTo>
                  <a:cubicBezTo>
                    <a:pt x="19" y="23"/>
                    <a:pt x="266" y="0"/>
                    <a:pt x="266"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328"/>
            <p:cNvSpPr>
              <a:spLocks/>
            </p:cNvSpPr>
            <p:nvPr/>
          </p:nvSpPr>
          <p:spPr bwMode="auto">
            <a:xfrm rot="1365846">
              <a:off x="1633316" y="2806621"/>
              <a:ext cx="44770" cy="439089"/>
            </a:xfrm>
            <a:custGeom>
              <a:avLst/>
              <a:gdLst>
                <a:gd name="T0" fmla="*/ 0 w 26"/>
                <a:gd name="T1" fmla="*/ 5 h 255"/>
                <a:gd name="T2" fmla="*/ 12 w 26"/>
                <a:gd name="T3" fmla="*/ 246 h 255"/>
                <a:gd name="T4" fmla="*/ 26 w 26"/>
                <a:gd name="T5" fmla="*/ 255 h 255"/>
                <a:gd name="T6" fmla="*/ 16 w 26"/>
                <a:gd name="T7" fmla="*/ 0 h 255"/>
                <a:gd name="T8" fmla="*/ 0 w 26"/>
                <a:gd name="T9" fmla="*/ 5 h 255"/>
                <a:gd name="T10" fmla="*/ 0 w 26"/>
                <a:gd name="T11" fmla="*/ 5 h 255"/>
                <a:gd name="T12" fmla="*/ 0 w 26"/>
                <a:gd name="T13" fmla="*/ 5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5"/>
                  </a:moveTo>
                  <a:lnTo>
                    <a:pt x="12" y="246"/>
                  </a:lnTo>
                  <a:lnTo>
                    <a:pt x="26" y="255"/>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329"/>
            <p:cNvSpPr>
              <a:spLocks/>
            </p:cNvSpPr>
            <p:nvPr/>
          </p:nvSpPr>
          <p:spPr bwMode="auto">
            <a:xfrm rot="1365846">
              <a:off x="1905653" y="2884191"/>
              <a:ext cx="39604" cy="435646"/>
            </a:xfrm>
            <a:custGeom>
              <a:avLst/>
              <a:gdLst>
                <a:gd name="T0" fmla="*/ 0 w 23"/>
                <a:gd name="T1" fmla="*/ 5 h 253"/>
                <a:gd name="T2" fmla="*/ 7 w 23"/>
                <a:gd name="T3" fmla="*/ 246 h 253"/>
                <a:gd name="T4" fmla="*/ 23 w 23"/>
                <a:gd name="T5" fmla="*/ 253 h 253"/>
                <a:gd name="T6" fmla="*/ 16 w 23"/>
                <a:gd name="T7" fmla="*/ 0 h 253"/>
                <a:gd name="T8" fmla="*/ 0 w 23"/>
                <a:gd name="T9" fmla="*/ 5 h 253"/>
                <a:gd name="T10" fmla="*/ 0 w 23"/>
                <a:gd name="T11" fmla="*/ 5 h 253"/>
                <a:gd name="T12" fmla="*/ 0 w 23"/>
                <a:gd name="T13" fmla="*/ 5 h 253"/>
              </a:gdLst>
              <a:ahLst/>
              <a:cxnLst>
                <a:cxn ang="0">
                  <a:pos x="T0" y="T1"/>
                </a:cxn>
                <a:cxn ang="0">
                  <a:pos x="T2" y="T3"/>
                </a:cxn>
                <a:cxn ang="0">
                  <a:pos x="T4" y="T5"/>
                </a:cxn>
                <a:cxn ang="0">
                  <a:pos x="T6" y="T7"/>
                </a:cxn>
                <a:cxn ang="0">
                  <a:pos x="T8" y="T9"/>
                </a:cxn>
                <a:cxn ang="0">
                  <a:pos x="T10" y="T11"/>
                </a:cxn>
                <a:cxn ang="0">
                  <a:pos x="T12" y="T13"/>
                </a:cxn>
              </a:cxnLst>
              <a:rect l="0" t="0" r="r" b="b"/>
              <a:pathLst>
                <a:path w="23" h="253">
                  <a:moveTo>
                    <a:pt x="0" y="5"/>
                  </a:moveTo>
                  <a:lnTo>
                    <a:pt x="7" y="246"/>
                  </a:lnTo>
                  <a:lnTo>
                    <a:pt x="23" y="253"/>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330"/>
            <p:cNvSpPr>
              <a:spLocks/>
            </p:cNvSpPr>
            <p:nvPr/>
          </p:nvSpPr>
          <p:spPr bwMode="auto">
            <a:xfrm rot="1365846">
              <a:off x="2145420" y="2952419"/>
              <a:ext cx="44770" cy="439089"/>
            </a:xfrm>
            <a:custGeom>
              <a:avLst/>
              <a:gdLst>
                <a:gd name="T0" fmla="*/ 0 w 26"/>
                <a:gd name="T1" fmla="*/ 4 h 255"/>
                <a:gd name="T2" fmla="*/ 9 w 26"/>
                <a:gd name="T3" fmla="*/ 248 h 255"/>
                <a:gd name="T4" fmla="*/ 26 w 26"/>
                <a:gd name="T5" fmla="*/ 255 h 255"/>
                <a:gd name="T6" fmla="*/ 16 w 26"/>
                <a:gd name="T7" fmla="*/ 0 h 255"/>
                <a:gd name="T8" fmla="*/ 0 w 26"/>
                <a:gd name="T9" fmla="*/ 4 h 255"/>
                <a:gd name="T10" fmla="*/ 0 w 26"/>
                <a:gd name="T11" fmla="*/ 4 h 255"/>
                <a:gd name="T12" fmla="*/ 0 w 26"/>
                <a:gd name="T13" fmla="*/ 4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4"/>
                  </a:moveTo>
                  <a:lnTo>
                    <a:pt x="9" y="248"/>
                  </a:lnTo>
                  <a:lnTo>
                    <a:pt x="26" y="255"/>
                  </a:lnTo>
                  <a:lnTo>
                    <a:pt x="16" y="0"/>
                  </a:lnTo>
                  <a:lnTo>
                    <a:pt x="0" y="4"/>
                  </a:lnTo>
                  <a:lnTo>
                    <a:pt x="0" y="4"/>
                  </a:lnTo>
                  <a:lnTo>
                    <a:pt x="0" y="4"/>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331"/>
            <p:cNvSpPr>
              <a:spLocks/>
            </p:cNvSpPr>
            <p:nvPr/>
          </p:nvSpPr>
          <p:spPr bwMode="auto">
            <a:xfrm rot="1365846">
              <a:off x="1340987" y="3491177"/>
              <a:ext cx="490747" cy="490747"/>
            </a:xfrm>
            <a:custGeom>
              <a:avLst/>
              <a:gdLst>
                <a:gd name="T0" fmla="*/ 106 w 121"/>
                <a:gd name="T1" fmla="*/ 33 h 121"/>
                <a:gd name="T2" fmla="*/ 88 w 121"/>
                <a:gd name="T3" fmla="*/ 106 h 121"/>
                <a:gd name="T4" fmla="*/ 15 w 121"/>
                <a:gd name="T5" fmla="*/ 88 h 121"/>
                <a:gd name="T6" fmla="*/ 33 w 121"/>
                <a:gd name="T7" fmla="*/ 15 h 121"/>
                <a:gd name="T8" fmla="*/ 106 w 121"/>
                <a:gd name="T9" fmla="*/ 33 h 121"/>
              </a:gdLst>
              <a:ahLst/>
              <a:cxnLst>
                <a:cxn ang="0">
                  <a:pos x="T0" y="T1"/>
                </a:cxn>
                <a:cxn ang="0">
                  <a:pos x="T2" y="T3"/>
                </a:cxn>
                <a:cxn ang="0">
                  <a:pos x="T4" y="T5"/>
                </a:cxn>
                <a:cxn ang="0">
                  <a:pos x="T6" y="T7"/>
                </a:cxn>
                <a:cxn ang="0">
                  <a:pos x="T8" y="T9"/>
                </a:cxn>
              </a:cxnLst>
              <a:rect l="0" t="0" r="r" b="b"/>
              <a:pathLst>
                <a:path w="121" h="121">
                  <a:moveTo>
                    <a:pt x="106" y="33"/>
                  </a:moveTo>
                  <a:cubicBezTo>
                    <a:pt x="121" y="59"/>
                    <a:pt x="113" y="92"/>
                    <a:pt x="88" y="106"/>
                  </a:cubicBezTo>
                  <a:cubicBezTo>
                    <a:pt x="63" y="121"/>
                    <a:pt x="30" y="113"/>
                    <a:pt x="15" y="88"/>
                  </a:cubicBezTo>
                  <a:cubicBezTo>
                    <a:pt x="0" y="62"/>
                    <a:pt x="8" y="30"/>
                    <a:pt x="33" y="15"/>
                  </a:cubicBezTo>
                  <a:cubicBezTo>
                    <a:pt x="59" y="0"/>
                    <a:pt x="91" y="9"/>
                    <a:pt x="106" y="33"/>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332"/>
            <p:cNvSpPr>
              <a:spLocks/>
            </p:cNvSpPr>
            <p:nvPr/>
          </p:nvSpPr>
          <p:spPr bwMode="auto">
            <a:xfrm rot="1365846">
              <a:off x="2467010" y="3902639"/>
              <a:ext cx="492469" cy="495913"/>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333"/>
            <p:cNvSpPr>
              <a:spLocks/>
            </p:cNvSpPr>
            <p:nvPr/>
          </p:nvSpPr>
          <p:spPr bwMode="auto">
            <a:xfrm rot="1365846">
              <a:off x="1323823" y="3146519"/>
              <a:ext cx="256566" cy="30995"/>
            </a:xfrm>
            <a:custGeom>
              <a:avLst/>
              <a:gdLst>
                <a:gd name="T0" fmla="*/ 3 w 149"/>
                <a:gd name="T1" fmla="*/ 18 h 18"/>
                <a:gd name="T2" fmla="*/ 149 w 149"/>
                <a:gd name="T3" fmla="*/ 9 h 18"/>
                <a:gd name="T4" fmla="*/ 144 w 149"/>
                <a:gd name="T5" fmla="*/ 0 h 18"/>
                <a:gd name="T6" fmla="*/ 0 w 149"/>
                <a:gd name="T7" fmla="*/ 11 h 18"/>
                <a:gd name="T8" fmla="*/ 3 w 149"/>
                <a:gd name="T9" fmla="*/ 18 h 18"/>
                <a:gd name="T10" fmla="*/ 3 w 149"/>
                <a:gd name="T11" fmla="*/ 18 h 18"/>
                <a:gd name="T12" fmla="*/ 3 w 149"/>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149" h="18">
                  <a:moveTo>
                    <a:pt x="3" y="18"/>
                  </a:moveTo>
                  <a:lnTo>
                    <a:pt x="149" y="9"/>
                  </a:lnTo>
                  <a:lnTo>
                    <a:pt x="144" y="0"/>
                  </a:lnTo>
                  <a:lnTo>
                    <a:pt x="0" y="11"/>
                  </a:lnTo>
                  <a:lnTo>
                    <a:pt x="3" y="18"/>
                  </a:lnTo>
                  <a:lnTo>
                    <a:pt x="3" y="18"/>
                  </a:lnTo>
                  <a:lnTo>
                    <a:pt x="3" y="18"/>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334"/>
            <p:cNvSpPr>
              <a:spLocks/>
            </p:cNvSpPr>
            <p:nvPr/>
          </p:nvSpPr>
          <p:spPr bwMode="auto">
            <a:xfrm rot="1365846">
              <a:off x="1593426" y="3229062"/>
              <a:ext cx="261732" cy="32716"/>
            </a:xfrm>
            <a:custGeom>
              <a:avLst/>
              <a:gdLst>
                <a:gd name="T0" fmla="*/ 5 w 152"/>
                <a:gd name="T1" fmla="*/ 19 h 19"/>
                <a:gd name="T2" fmla="*/ 152 w 152"/>
                <a:gd name="T3" fmla="*/ 9 h 19"/>
                <a:gd name="T4" fmla="*/ 149 w 152"/>
                <a:gd name="T5" fmla="*/ 0 h 19"/>
                <a:gd name="T6" fmla="*/ 0 w 152"/>
                <a:gd name="T7" fmla="*/ 12 h 19"/>
                <a:gd name="T8" fmla="*/ 5 w 152"/>
                <a:gd name="T9" fmla="*/ 19 h 19"/>
                <a:gd name="T10" fmla="*/ 5 w 152"/>
                <a:gd name="T11" fmla="*/ 19 h 19"/>
                <a:gd name="T12" fmla="*/ 5 w 152"/>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152" h="19">
                  <a:moveTo>
                    <a:pt x="5" y="19"/>
                  </a:moveTo>
                  <a:lnTo>
                    <a:pt x="152" y="9"/>
                  </a:lnTo>
                  <a:lnTo>
                    <a:pt x="149" y="0"/>
                  </a:lnTo>
                  <a:lnTo>
                    <a:pt x="0" y="12"/>
                  </a:lnTo>
                  <a:lnTo>
                    <a:pt x="5" y="19"/>
                  </a:lnTo>
                  <a:lnTo>
                    <a:pt x="5" y="19"/>
                  </a:lnTo>
                  <a:lnTo>
                    <a:pt x="5" y="1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335"/>
            <p:cNvSpPr>
              <a:spLocks/>
            </p:cNvSpPr>
            <p:nvPr/>
          </p:nvSpPr>
          <p:spPr bwMode="auto">
            <a:xfrm rot="1365846">
              <a:off x="1861591" y="3306798"/>
              <a:ext cx="239347" cy="27551"/>
            </a:xfrm>
            <a:custGeom>
              <a:avLst/>
              <a:gdLst>
                <a:gd name="T0" fmla="*/ 5 w 139"/>
                <a:gd name="T1" fmla="*/ 16 h 16"/>
                <a:gd name="T2" fmla="*/ 139 w 139"/>
                <a:gd name="T3" fmla="*/ 9 h 16"/>
                <a:gd name="T4" fmla="*/ 137 w 139"/>
                <a:gd name="T5" fmla="*/ 0 h 16"/>
                <a:gd name="T6" fmla="*/ 0 w 139"/>
                <a:gd name="T7" fmla="*/ 9 h 16"/>
                <a:gd name="T8" fmla="*/ 5 w 139"/>
                <a:gd name="T9" fmla="*/ 16 h 16"/>
                <a:gd name="T10" fmla="*/ 5 w 139"/>
                <a:gd name="T11" fmla="*/ 16 h 16"/>
                <a:gd name="T12" fmla="*/ 5 w 139"/>
                <a:gd name="T13" fmla="*/ 16 h 16"/>
              </a:gdLst>
              <a:ahLst/>
              <a:cxnLst>
                <a:cxn ang="0">
                  <a:pos x="T0" y="T1"/>
                </a:cxn>
                <a:cxn ang="0">
                  <a:pos x="T2" y="T3"/>
                </a:cxn>
                <a:cxn ang="0">
                  <a:pos x="T4" y="T5"/>
                </a:cxn>
                <a:cxn ang="0">
                  <a:pos x="T6" y="T7"/>
                </a:cxn>
                <a:cxn ang="0">
                  <a:pos x="T8" y="T9"/>
                </a:cxn>
                <a:cxn ang="0">
                  <a:pos x="T10" y="T11"/>
                </a:cxn>
                <a:cxn ang="0">
                  <a:pos x="T12" y="T13"/>
                </a:cxn>
              </a:cxnLst>
              <a:rect l="0" t="0" r="r" b="b"/>
              <a:pathLst>
                <a:path w="139" h="16">
                  <a:moveTo>
                    <a:pt x="5" y="16"/>
                  </a:moveTo>
                  <a:lnTo>
                    <a:pt x="139" y="9"/>
                  </a:lnTo>
                  <a:lnTo>
                    <a:pt x="137" y="0"/>
                  </a:lnTo>
                  <a:lnTo>
                    <a:pt x="0" y="9"/>
                  </a:lnTo>
                  <a:lnTo>
                    <a:pt x="5" y="16"/>
                  </a:lnTo>
                  <a:lnTo>
                    <a:pt x="5" y="16"/>
                  </a:lnTo>
                  <a:lnTo>
                    <a:pt x="5" y="16"/>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336"/>
            <p:cNvSpPr>
              <a:spLocks/>
            </p:cNvSpPr>
            <p:nvPr/>
          </p:nvSpPr>
          <p:spPr bwMode="auto">
            <a:xfrm rot="1365846">
              <a:off x="2098754" y="3381077"/>
              <a:ext cx="268619" cy="36160"/>
            </a:xfrm>
            <a:custGeom>
              <a:avLst/>
              <a:gdLst>
                <a:gd name="T0" fmla="*/ 5 w 156"/>
                <a:gd name="T1" fmla="*/ 21 h 21"/>
                <a:gd name="T2" fmla="*/ 156 w 156"/>
                <a:gd name="T3" fmla="*/ 12 h 21"/>
                <a:gd name="T4" fmla="*/ 154 w 156"/>
                <a:gd name="T5" fmla="*/ 0 h 21"/>
                <a:gd name="T6" fmla="*/ 0 w 156"/>
                <a:gd name="T7" fmla="*/ 14 h 21"/>
                <a:gd name="T8" fmla="*/ 5 w 156"/>
                <a:gd name="T9" fmla="*/ 21 h 21"/>
                <a:gd name="T10" fmla="*/ 5 w 156"/>
                <a:gd name="T11" fmla="*/ 21 h 21"/>
                <a:gd name="T12" fmla="*/ 5 w 156"/>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56" h="21">
                  <a:moveTo>
                    <a:pt x="5" y="21"/>
                  </a:moveTo>
                  <a:lnTo>
                    <a:pt x="156" y="12"/>
                  </a:lnTo>
                  <a:lnTo>
                    <a:pt x="154" y="0"/>
                  </a:lnTo>
                  <a:lnTo>
                    <a:pt x="0" y="14"/>
                  </a:lnTo>
                  <a:lnTo>
                    <a:pt x="5" y="21"/>
                  </a:lnTo>
                  <a:lnTo>
                    <a:pt x="5" y="21"/>
                  </a:lnTo>
                  <a:lnTo>
                    <a:pt x="5"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337"/>
            <p:cNvSpPr>
              <a:spLocks/>
            </p:cNvSpPr>
            <p:nvPr/>
          </p:nvSpPr>
          <p:spPr bwMode="auto">
            <a:xfrm rot="1365846">
              <a:off x="2402558" y="3059277"/>
              <a:ext cx="29273" cy="402929"/>
            </a:xfrm>
            <a:custGeom>
              <a:avLst/>
              <a:gdLst>
                <a:gd name="T0" fmla="*/ 17 w 17"/>
                <a:gd name="T1" fmla="*/ 229 h 234"/>
                <a:gd name="T2" fmla="*/ 9 w 17"/>
                <a:gd name="T3" fmla="*/ 0 h 234"/>
                <a:gd name="T4" fmla="*/ 0 w 17"/>
                <a:gd name="T5" fmla="*/ 2 h 234"/>
                <a:gd name="T6" fmla="*/ 9 w 17"/>
                <a:gd name="T7" fmla="*/ 234 h 234"/>
                <a:gd name="T8" fmla="*/ 17 w 17"/>
                <a:gd name="T9" fmla="*/ 229 h 234"/>
                <a:gd name="T10" fmla="*/ 17 w 17"/>
                <a:gd name="T11" fmla="*/ 229 h 234"/>
                <a:gd name="T12" fmla="*/ 17 w 17"/>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7" h="234">
                  <a:moveTo>
                    <a:pt x="17" y="229"/>
                  </a:moveTo>
                  <a:lnTo>
                    <a:pt x="9" y="0"/>
                  </a:lnTo>
                  <a:lnTo>
                    <a:pt x="0" y="2"/>
                  </a:lnTo>
                  <a:lnTo>
                    <a:pt x="9" y="234"/>
                  </a:lnTo>
                  <a:lnTo>
                    <a:pt x="17" y="229"/>
                  </a:lnTo>
                  <a:lnTo>
                    <a:pt x="17" y="229"/>
                  </a:lnTo>
                  <a:lnTo>
                    <a:pt x="17"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338"/>
            <p:cNvSpPr>
              <a:spLocks/>
            </p:cNvSpPr>
            <p:nvPr/>
          </p:nvSpPr>
          <p:spPr bwMode="auto">
            <a:xfrm rot="1365846">
              <a:off x="2135619" y="2970393"/>
              <a:ext cx="32716" cy="402929"/>
            </a:xfrm>
            <a:custGeom>
              <a:avLst/>
              <a:gdLst>
                <a:gd name="T0" fmla="*/ 19 w 19"/>
                <a:gd name="T1" fmla="*/ 229 h 234"/>
                <a:gd name="T2" fmla="*/ 12 w 19"/>
                <a:gd name="T3" fmla="*/ 0 h 234"/>
                <a:gd name="T4" fmla="*/ 0 w 19"/>
                <a:gd name="T5" fmla="*/ 2 h 234"/>
                <a:gd name="T6" fmla="*/ 12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2" y="0"/>
                  </a:lnTo>
                  <a:lnTo>
                    <a:pt x="0" y="2"/>
                  </a:lnTo>
                  <a:lnTo>
                    <a:pt x="12"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339"/>
            <p:cNvSpPr>
              <a:spLocks/>
            </p:cNvSpPr>
            <p:nvPr/>
          </p:nvSpPr>
          <p:spPr bwMode="auto">
            <a:xfrm rot="1365846">
              <a:off x="1894474" y="2895346"/>
              <a:ext cx="32716" cy="402929"/>
            </a:xfrm>
            <a:custGeom>
              <a:avLst/>
              <a:gdLst>
                <a:gd name="T0" fmla="*/ 19 w 19"/>
                <a:gd name="T1" fmla="*/ 231 h 234"/>
                <a:gd name="T2" fmla="*/ 9 w 19"/>
                <a:gd name="T3" fmla="*/ 0 h 234"/>
                <a:gd name="T4" fmla="*/ 0 w 19"/>
                <a:gd name="T5" fmla="*/ 5 h 234"/>
                <a:gd name="T6" fmla="*/ 11 w 19"/>
                <a:gd name="T7" fmla="*/ 234 h 234"/>
                <a:gd name="T8" fmla="*/ 19 w 19"/>
                <a:gd name="T9" fmla="*/ 231 h 234"/>
                <a:gd name="T10" fmla="*/ 19 w 19"/>
                <a:gd name="T11" fmla="*/ 231 h 234"/>
                <a:gd name="T12" fmla="*/ 19 w 19"/>
                <a:gd name="T13" fmla="*/ 231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31"/>
                  </a:moveTo>
                  <a:lnTo>
                    <a:pt x="9" y="0"/>
                  </a:lnTo>
                  <a:lnTo>
                    <a:pt x="0" y="5"/>
                  </a:lnTo>
                  <a:lnTo>
                    <a:pt x="11" y="234"/>
                  </a:lnTo>
                  <a:lnTo>
                    <a:pt x="19" y="231"/>
                  </a:lnTo>
                  <a:lnTo>
                    <a:pt x="19" y="231"/>
                  </a:lnTo>
                  <a:lnTo>
                    <a:pt x="19" y="23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340"/>
            <p:cNvSpPr>
              <a:spLocks/>
            </p:cNvSpPr>
            <p:nvPr/>
          </p:nvSpPr>
          <p:spPr bwMode="auto">
            <a:xfrm rot="1365846">
              <a:off x="1623005" y="2816911"/>
              <a:ext cx="32716" cy="402929"/>
            </a:xfrm>
            <a:custGeom>
              <a:avLst/>
              <a:gdLst>
                <a:gd name="T0" fmla="*/ 19 w 19"/>
                <a:gd name="T1" fmla="*/ 229 h 234"/>
                <a:gd name="T2" fmla="*/ 11 w 19"/>
                <a:gd name="T3" fmla="*/ 0 h 234"/>
                <a:gd name="T4" fmla="*/ 0 w 19"/>
                <a:gd name="T5" fmla="*/ 0 h 234"/>
                <a:gd name="T6" fmla="*/ 11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1" y="0"/>
                  </a:lnTo>
                  <a:lnTo>
                    <a:pt x="0" y="0"/>
                  </a:lnTo>
                  <a:lnTo>
                    <a:pt x="11"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341"/>
            <p:cNvSpPr>
              <a:spLocks/>
            </p:cNvSpPr>
            <p:nvPr/>
          </p:nvSpPr>
          <p:spPr bwMode="auto">
            <a:xfrm rot="1365846">
              <a:off x="2682438" y="3610644"/>
              <a:ext cx="275507" cy="36160"/>
            </a:xfrm>
            <a:custGeom>
              <a:avLst/>
              <a:gdLst>
                <a:gd name="T0" fmla="*/ 4 w 160"/>
                <a:gd name="T1" fmla="*/ 21 h 21"/>
                <a:gd name="T2" fmla="*/ 160 w 160"/>
                <a:gd name="T3" fmla="*/ 9 h 21"/>
                <a:gd name="T4" fmla="*/ 153 w 160"/>
                <a:gd name="T5" fmla="*/ 0 h 21"/>
                <a:gd name="T6" fmla="*/ 0 w 160"/>
                <a:gd name="T7" fmla="*/ 11 h 21"/>
                <a:gd name="T8" fmla="*/ 4 w 160"/>
                <a:gd name="T9" fmla="*/ 21 h 21"/>
                <a:gd name="T10" fmla="*/ 4 w 160"/>
                <a:gd name="T11" fmla="*/ 21 h 21"/>
                <a:gd name="T12" fmla="*/ 4 w 160"/>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60" h="21">
                  <a:moveTo>
                    <a:pt x="4" y="21"/>
                  </a:moveTo>
                  <a:lnTo>
                    <a:pt x="160" y="9"/>
                  </a:lnTo>
                  <a:lnTo>
                    <a:pt x="153" y="0"/>
                  </a:lnTo>
                  <a:lnTo>
                    <a:pt x="0" y="11"/>
                  </a:lnTo>
                  <a:lnTo>
                    <a:pt x="4" y="21"/>
                  </a:lnTo>
                  <a:lnTo>
                    <a:pt x="4" y="21"/>
                  </a:lnTo>
                  <a:lnTo>
                    <a:pt x="4"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342"/>
            <p:cNvSpPr>
              <a:spLocks/>
            </p:cNvSpPr>
            <p:nvPr/>
          </p:nvSpPr>
          <p:spPr bwMode="auto">
            <a:xfrm rot="1365846">
              <a:off x="1175948" y="3368306"/>
              <a:ext cx="1227728" cy="158417"/>
            </a:xfrm>
            <a:custGeom>
              <a:avLst/>
              <a:gdLst>
                <a:gd name="T0" fmla="*/ 0 w 713"/>
                <a:gd name="T1" fmla="*/ 45 h 92"/>
                <a:gd name="T2" fmla="*/ 706 w 713"/>
                <a:gd name="T3" fmla="*/ 0 h 92"/>
                <a:gd name="T4" fmla="*/ 713 w 713"/>
                <a:gd name="T5" fmla="*/ 59 h 92"/>
                <a:gd name="T6" fmla="*/ 0 w 713"/>
                <a:gd name="T7" fmla="*/ 92 h 92"/>
                <a:gd name="T8" fmla="*/ 0 w 713"/>
                <a:gd name="T9" fmla="*/ 45 h 92"/>
                <a:gd name="T10" fmla="*/ 0 w 713"/>
                <a:gd name="T11" fmla="*/ 45 h 92"/>
                <a:gd name="T12" fmla="*/ 0 w 713"/>
                <a:gd name="T13" fmla="*/ 45 h 92"/>
              </a:gdLst>
              <a:ahLst/>
              <a:cxnLst>
                <a:cxn ang="0">
                  <a:pos x="T0" y="T1"/>
                </a:cxn>
                <a:cxn ang="0">
                  <a:pos x="T2" y="T3"/>
                </a:cxn>
                <a:cxn ang="0">
                  <a:pos x="T4" y="T5"/>
                </a:cxn>
                <a:cxn ang="0">
                  <a:pos x="T6" y="T7"/>
                </a:cxn>
                <a:cxn ang="0">
                  <a:pos x="T8" y="T9"/>
                </a:cxn>
                <a:cxn ang="0">
                  <a:pos x="T10" y="T11"/>
                </a:cxn>
                <a:cxn ang="0">
                  <a:pos x="T12" y="T13"/>
                </a:cxn>
              </a:cxnLst>
              <a:rect l="0" t="0" r="r" b="b"/>
              <a:pathLst>
                <a:path w="713" h="92">
                  <a:moveTo>
                    <a:pt x="0" y="45"/>
                  </a:moveTo>
                  <a:lnTo>
                    <a:pt x="706" y="0"/>
                  </a:lnTo>
                  <a:lnTo>
                    <a:pt x="713" y="59"/>
                  </a:lnTo>
                  <a:lnTo>
                    <a:pt x="0" y="92"/>
                  </a:lnTo>
                  <a:lnTo>
                    <a:pt x="0" y="45"/>
                  </a:lnTo>
                  <a:lnTo>
                    <a:pt x="0" y="45"/>
                  </a:lnTo>
                  <a:lnTo>
                    <a:pt x="0" y="45"/>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343"/>
            <p:cNvSpPr>
              <a:spLocks/>
            </p:cNvSpPr>
            <p:nvPr/>
          </p:nvSpPr>
          <p:spPr bwMode="auto">
            <a:xfrm rot="1365846">
              <a:off x="2531492" y="3820190"/>
              <a:ext cx="788639" cy="101593"/>
            </a:xfrm>
            <a:custGeom>
              <a:avLst/>
              <a:gdLst>
                <a:gd name="T0" fmla="*/ 0 w 458"/>
                <a:gd name="T1" fmla="*/ 16 h 59"/>
                <a:gd name="T2" fmla="*/ 446 w 458"/>
                <a:gd name="T3" fmla="*/ 0 h 59"/>
                <a:gd name="T4" fmla="*/ 458 w 458"/>
                <a:gd name="T5" fmla="*/ 50 h 59"/>
                <a:gd name="T6" fmla="*/ 7 w 458"/>
                <a:gd name="T7" fmla="*/ 59 h 59"/>
                <a:gd name="T8" fmla="*/ 0 w 458"/>
                <a:gd name="T9" fmla="*/ 16 h 59"/>
                <a:gd name="T10" fmla="*/ 0 w 458"/>
                <a:gd name="T11" fmla="*/ 16 h 59"/>
                <a:gd name="T12" fmla="*/ 0 w 458"/>
                <a:gd name="T13" fmla="*/ 16 h 59"/>
              </a:gdLst>
              <a:ahLst/>
              <a:cxnLst>
                <a:cxn ang="0">
                  <a:pos x="T0" y="T1"/>
                </a:cxn>
                <a:cxn ang="0">
                  <a:pos x="T2" y="T3"/>
                </a:cxn>
                <a:cxn ang="0">
                  <a:pos x="T4" y="T5"/>
                </a:cxn>
                <a:cxn ang="0">
                  <a:pos x="T6" y="T7"/>
                </a:cxn>
                <a:cxn ang="0">
                  <a:pos x="T8" y="T9"/>
                </a:cxn>
                <a:cxn ang="0">
                  <a:pos x="T10" y="T11"/>
                </a:cxn>
                <a:cxn ang="0">
                  <a:pos x="T12" y="T13"/>
                </a:cxn>
              </a:cxnLst>
              <a:rect l="0" t="0" r="r" b="b"/>
              <a:pathLst>
                <a:path w="458" h="59">
                  <a:moveTo>
                    <a:pt x="0" y="16"/>
                  </a:moveTo>
                  <a:lnTo>
                    <a:pt x="446" y="0"/>
                  </a:lnTo>
                  <a:lnTo>
                    <a:pt x="458" y="50"/>
                  </a:lnTo>
                  <a:lnTo>
                    <a:pt x="7" y="59"/>
                  </a:lnTo>
                  <a:lnTo>
                    <a:pt x="0" y="16"/>
                  </a:lnTo>
                  <a:lnTo>
                    <a:pt x="0" y="16"/>
                  </a:lnTo>
                  <a:lnTo>
                    <a:pt x="0" y="16"/>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344"/>
            <p:cNvSpPr>
              <a:spLocks/>
            </p:cNvSpPr>
            <p:nvPr/>
          </p:nvSpPr>
          <p:spPr bwMode="auto">
            <a:xfrm rot="1365846">
              <a:off x="1180060" y="3406311"/>
              <a:ext cx="1212230" cy="77486"/>
            </a:xfrm>
            <a:custGeom>
              <a:avLst/>
              <a:gdLst>
                <a:gd name="T0" fmla="*/ 0 w 704"/>
                <a:gd name="T1" fmla="*/ 38 h 45"/>
                <a:gd name="T2" fmla="*/ 704 w 704"/>
                <a:gd name="T3" fmla="*/ 0 h 45"/>
                <a:gd name="T4" fmla="*/ 704 w 704"/>
                <a:gd name="T5" fmla="*/ 12 h 45"/>
                <a:gd name="T6" fmla="*/ 0 w 704"/>
                <a:gd name="T7" fmla="*/ 45 h 45"/>
                <a:gd name="T8" fmla="*/ 0 w 704"/>
                <a:gd name="T9" fmla="*/ 38 h 45"/>
                <a:gd name="T10" fmla="*/ 0 w 704"/>
                <a:gd name="T11" fmla="*/ 38 h 45"/>
                <a:gd name="T12" fmla="*/ 0 w 704"/>
                <a:gd name="T13" fmla="*/ 38 h 45"/>
              </a:gdLst>
              <a:ahLst/>
              <a:cxnLst>
                <a:cxn ang="0">
                  <a:pos x="T0" y="T1"/>
                </a:cxn>
                <a:cxn ang="0">
                  <a:pos x="T2" y="T3"/>
                </a:cxn>
                <a:cxn ang="0">
                  <a:pos x="T4" y="T5"/>
                </a:cxn>
                <a:cxn ang="0">
                  <a:pos x="T6" y="T7"/>
                </a:cxn>
                <a:cxn ang="0">
                  <a:pos x="T8" y="T9"/>
                </a:cxn>
                <a:cxn ang="0">
                  <a:pos x="T10" y="T11"/>
                </a:cxn>
                <a:cxn ang="0">
                  <a:pos x="T12" y="T13"/>
                </a:cxn>
              </a:cxnLst>
              <a:rect l="0" t="0" r="r" b="b"/>
              <a:pathLst>
                <a:path w="704" h="45">
                  <a:moveTo>
                    <a:pt x="0" y="38"/>
                  </a:moveTo>
                  <a:lnTo>
                    <a:pt x="704" y="0"/>
                  </a:lnTo>
                  <a:lnTo>
                    <a:pt x="704" y="12"/>
                  </a:lnTo>
                  <a:lnTo>
                    <a:pt x="0" y="45"/>
                  </a:lnTo>
                  <a:lnTo>
                    <a:pt x="0" y="38"/>
                  </a:lnTo>
                  <a:lnTo>
                    <a:pt x="0" y="38"/>
                  </a:lnTo>
                  <a:lnTo>
                    <a:pt x="0" y="38"/>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345"/>
            <p:cNvSpPr>
              <a:spLocks/>
            </p:cNvSpPr>
            <p:nvPr/>
          </p:nvSpPr>
          <p:spPr bwMode="auto">
            <a:xfrm rot="1365846">
              <a:off x="1245915" y="2708421"/>
              <a:ext cx="726650" cy="874735"/>
            </a:xfrm>
            <a:custGeom>
              <a:avLst/>
              <a:gdLst>
                <a:gd name="T0" fmla="*/ 12 w 179"/>
                <a:gd name="T1" fmla="*/ 215 h 215"/>
                <a:gd name="T2" fmla="*/ 2 w 179"/>
                <a:gd name="T3" fmla="*/ 89 h 215"/>
                <a:gd name="T4" fmla="*/ 9 w 179"/>
                <a:gd name="T5" fmla="*/ 29 h 215"/>
                <a:gd name="T6" fmla="*/ 109 w 179"/>
                <a:gd name="T7" fmla="*/ 6 h 215"/>
                <a:gd name="T8" fmla="*/ 179 w 179"/>
                <a:gd name="T9" fmla="*/ 0 h 215"/>
                <a:gd name="T10" fmla="*/ 45 w 179"/>
                <a:gd name="T11" fmla="*/ 25 h 215"/>
                <a:gd name="T12" fmla="*/ 12 w 179"/>
                <a:gd name="T13" fmla="*/ 42 h 215"/>
                <a:gd name="T14" fmla="*/ 12 w 179"/>
                <a:gd name="T15" fmla="*/ 215 h 2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9" h="215">
                  <a:moveTo>
                    <a:pt x="12" y="215"/>
                  </a:moveTo>
                  <a:cubicBezTo>
                    <a:pt x="12" y="215"/>
                    <a:pt x="2" y="180"/>
                    <a:pt x="2" y="89"/>
                  </a:cubicBezTo>
                  <a:cubicBezTo>
                    <a:pt x="2" y="73"/>
                    <a:pt x="0" y="36"/>
                    <a:pt x="9" y="29"/>
                  </a:cubicBezTo>
                  <a:cubicBezTo>
                    <a:pt x="18" y="23"/>
                    <a:pt x="97" y="9"/>
                    <a:pt x="109" y="6"/>
                  </a:cubicBezTo>
                  <a:cubicBezTo>
                    <a:pt x="135" y="0"/>
                    <a:pt x="179" y="0"/>
                    <a:pt x="179" y="0"/>
                  </a:cubicBezTo>
                  <a:cubicBezTo>
                    <a:pt x="179" y="0"/>
                    <a:pt x="61" y="21"/>
                    <a:pt x="45" y="25"/>
                  </a:cubicBezTo>
                  <a:cubicBezTo>
                    <a:pt x="30" y="29"/>
                    <a:pt x="18" y="29"/>
                    <a:pt x="12" y="42"/>
                  </a:cubicBezTo>
                  <a:cubicBezTo>
                    <a:pt x="7" y="55"/>
                    <a:pt x="12" y="215"/>
                    <a:pt x="12" y="215"/>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346"/>
            <p:cNvSpPr>
              <a:spLocks/>
            </p:cNvSpPr>
            <p:nvPr/>
          </p:nvSpPr>
          <p:spPr bwMode="auto">
            <a:xfrm rot="1365846">
              <a:off x="2533805" y="3855083"/>
              <a:ext cx="776585" cy="36160"/>
            </a:xfrm>
            <a:custGeom>
              <a:avLst/>
              <a:gdLst>
                <a:gd name="T0" fmla="*/ 10 w 451"/>
                <a:gd name="T1" fmla="*/ 12 h 21"/>
                <a:gd name="T2" fmla="*/ 451 w 451"/>
                <a:gd name="T3" fmla="*/ 0 h 21"/>
                <a:gd name="T4" fmla="*/ 451 w 451"/>
                <a:gd name="T5" fmla="*/ 10 h 21"/>
                <a:gd name="T6" fmla="*/ 0 w 451"/>
                <a:gd name="T7" fmla="*/ 21 h 21"/>
                <a:gd name="T8" fmla="*/ 10 w 451"/>
                <a:gd name="T9" fmla="*/ 12 h 21"/>
                <a:gd name="T10" fmla="*/ 10 w 451"/>
                <a:gd name="T11" fmla="*/ 12 h 21"/>
                <a:gd name="T12" fmla="*/ 10 w 451"/>
                <a:gd name="T13" fmla="*/ 12 h 21"/>
              </a:gdLst>
              <a:ahLst/>
              <a:cxnLst>
                <a:cxn ang="0">
                  <a:pos x="T0" y="T1"/>
                </a:cxn>
                <a:cxn ang="0">
                  <a:pos x="T2" y="T3"/>
                </a:cxn>
                <a:cxn ang="0">
                  <a:pos x="T4" y="T5"/>
                </a:cxn>
                <a:cxn ang="0">
                  <a:pos x="T6" y="T7"/>
                </a:cxn>
                <a:cxn ang="0">
                  <a:pos x="T8" y="T9"/>
                </a:cxn>
                <a:cxn ang="0">
                  <a:pos x="T10" y="T11"/>
                </a:cxn>
                <a:cxn ang="0">
                  <a:pos x="T12" y="T13"/>
                </a:cxn>
              </a:cxnLst>
              <a:rect l="0" t="0" r="r" b="b"/>
              <a:pathLst>
                <a:path w="451" h="21">
                  <a:moveTo>
                    <a:pt x="10" y="12"/>
                  </a:moveTo>
                  <a:lnTo>
                    <a:pt x="451" y="0"/>
                  </a:lnTo>
                  <a:lnTo>
                    <a:pt x="451" y="10"/>
                  </a:lnTo>
                  <a:lnTo>
                    <a:pt x="0" y="21"/>
                  </a:lnTo>
                  <a:lnTo>
                    <a:pt x="10" y="12"/>
                  </a:lnTo>
                  <a:lnTo>
                    <a:pt x="10" y="12"/>
                  </a:lnTo>
                  <a:lnTo>
                    <a:pt x="10" y="12"/>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347"/>
            <p:cNvSpPr>
              <a:spLocks/>
            </p:cNvSpPr>
            <p:nvPr/>
          </p:nvSpPr>
          <p:spPr bwMode="auto">
            <a:xfrm rot="1365846">
              <a:off x="2354027" y="3084709"/>
              <a:ext cx="284117" cy="972884"/>
            </a:xfrm>
            <a:custGeom>
              <a:avLst/>
              <a:gdLst>
                <a:gd name="T0" fmla="*/ 132 w 165"/>
                <a:gd name="T1" fmla="*/ 0 h 565"/>
                <a:gd name="T2" fmla="*/ 153 w 165"/>
                <a:gd name="T3" fmla="*/ 260 h 565"/>
                <a:gd name="T4" fmla="*/ 165 w 165"/>
                <a:gd name="T5" fmla="*/ 555 h 565"/>
                <a:gd name="T6" fmla="*/ 153 w 165"/>
                <a:gd name="T7" fmla="*/ 560 h 565"/>
                <a:gd name="T8" fmla="*/ 139 w 165"/>
                <a:gd name="T9" fmla="*/ 267 h 565"/>
                <a:gd name="T10" fmla="*/ 118 w 165"/>
                <a:gd name="T11" fmla="*/ 19 h 565"/>
                <a:gd name="T12" fmla="*/ 14 w 165"/>
                <a:gd name="T13" fmla="*/ 26 h 565"/>
                <a:gd name="T14" fmla="*/ 47 w 165"/>
                <a:gd name="T15" fmla="*/ 563 h 565"/>
                <a:gd name="T16" fmla="*/ 33 w 165"/>
                <a:gd name="T17" fmla="*/ 565 h 565"/>
                <a:gd name="T18" fmla="*/ 0 w 165"/>
                <a:gd name="T19" fmla="*/ 12 h 565"/>
                <a:gd name="T20" fmla="*/ 132 w 165"/>
                <a:gd name="T21" fmla="*/ 0 h 565"/>
                <a:gd name="T22" fmla="*/ 132 w 165"/>
                <a:gd name="T23" fmla="*/ 0 h 565"/>
                <a:gd name="T24" fmla="*/ 132 w 165"/>
                <a:gd name="T25" fmla="*/ 0 h 5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5" h="565">
                  <a:moveTo>
                    <a:pt x="132" y="0"/>
                  </a:moveTo>
                  <a:lnTo>
                    <a:pt x="153" y="260"/>
                  </a:lnTo>
                  <a:lnTo>
                    <a:pt x="165" y="555"/>
                  </a:lnTo>
                  <a:lnTo>
                    <a:pt x="153" y="560"/>
                  </a:lnTo>
                  <a:lnTo>
                    <a:pt x="139" y="267"/>
                  </a:lnTo>
                  <a:lnTo>
                    <a:pt x="118" y="19"/>
                  </a:lnTo>
                  <a:lnTo>
                    <a:pt x="14" y="26"/>
                  </a:lnTo>
                  <a:lnTo>
                    <a:pt x="47" y="563"/>
                  </a:lnTo>
                  <a:lnTo>
                    <a:pt x="33" y="565"/>
                  </a:lnTo>
                  <a:lnTo>
                    <a:pt x="0" y="12"/>
                  </a:lnTo>
                  <a:lnTo>
                    <a:pt x="132" y="0"/>
                  </a:lnTo>
                  <a:lnTo>
                    <a:pt x="132" y="0"/>
                  </a:lnTo>
                  <a:lnTo>
                    <a:pt x="132" y="0"/>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348"/>
            <p:cNvSpPr>
              <a:spLocks/>
            </p:cNvSpPr>
            <p:nvPr/>
          </p:nvSpPr>
          <p:spPr bwMode="auto">
            <a:xfrm rot="1365846">
              <a:off x="2896107" y="3733844"/>
              <a:ext cx="439089" cy="459752"/>
            </a:xfrm>
            <a:custGeom>
              <a:avLst/>
              <a:gdLst>
                <a:gd name="T0" fmla="*/ 0 w 108"/>
                <a:gd name="T1" fmla="*/ 7 h 113"/>
                <a:gd name="T2" fmla="*/ 59 w 108"/>
                <a:gd name="T3" fmla="*/ 4 h 113"/>
                <a:gd name="T4" fmla="*/ 98 w 108"/>
                <a:gd name="T5" fmla="*/ 45 h 113"/>
                <a:gd name="T6" fmla="*/ 103 w 108"/>
                <a:gd name="T7" fmla="*/ 112 h 113"/>
                <a:gd name="T8" fmla="*/ 80 w 108"/>
                <a:gd name="T9" fmla="*/ 18 h 113"/>
                <a:gd name="T10" fmla="*/ 0 w 108"/>
                <a:gd name="T11" fmla="*/ 7 h 113"/>
              </a:gdLst>
              <a:ahLst/>
              <a:cxnLst>
                <a:cxn ang="0">
                  <a:pos x="T0" y="T1"/>
                </a:cxn>
                <a:cxn ang="0">
                  <a:pos x="T2" y="T3"/>
                </a:cxn>
                <a:cxn ang="0">
                  <a:pos x="T4" y="T5"/>
                </a:cxn>
                <a:cxn ang="0">
                  <a:pos x="T6" y="T7"/>
                </a:cxn>
                <a:cxn ang="0">
                  <a:pos x="T8" y="T9"/>
                </a:cxn>
                <a:cxn ang="0">
                  <a:pos x="T10" y="T11"/>
                </a:cxn>
              </a:cxnLst>
              <a:rect l="0" t="0" r="r" b="b"/>
              <a:pathLst>
                <a:path w="108" h="113">
                  <a:moveTo>
                    <a:pt x="0" y="7"/>
                  </a:moveTo>
                  <a:cubicBezTo>
                    <a:pt x="10" y="2"/>
                    <a:pt x="41" y="0"/>
                    <a:pt x="59" y="4"/>
                  </a:cubicBezTo>
                  <a:cubicBezTo>
                    <a:pt x="77" y="7"/>
                    <a:pt x="88" y="5"/>
                    <a:pt x="98" y="45"/>
                  </a:cubicBezTo>
                  <a:cubicBezTo>
                    <a:pt x="107" y="84"/>
                    <a:pt x="108" y="113"/>
                    <a:pt x="103" y="112"/>
                  </a:cubicBezTo>
                  <a:cubicBezTo>
                    <a:pt x="99" y="90"/>
                    <a:pt x="96" y="38"/>
                    <a:pt x="80" y="18"/>
                  </a:cubicBezTo>
                  <a:cubicBezTo>
                    <a:pt x="70" y="6"/>
                    <a:pt x="27" y="6"/>
                    <a:pt x="0" y="7"/>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349"/>
            <p:cNvSpPr>
              <a:spLocks/>
            </p:cNvSpPr>
            <p:nvPr/>
          </p:nvSpPr>
          <p:spPr bwMode="auto">
            <a:xfrm rot="1365846">
              <a:off x="3175493" y="3796907"/>
              <a:ext cx="154973" cy="146363"/>
            </a:xfrm>
            <a:custGeom>
              <a:avLst/>
              <a:gdLst>
                <a:gd name="T0" fmla="*/ 3 w 38"/>
                <a:gd name="T1" fmla="*/ 0 h 36"/>
                <a:gd name="T2" fmla="*/ 9 w 38"/>
                <a:gd name="T3" fmla="*/ 25 h 36"/>
                <a:gd name="T4" fmla="*/ 38 w 38"/>
                <a:gd name="T5" fmla="*/ 34 h 36"/>
                <a:gd name="T6" fmla="*/ 28 w 38"/>
                <a:gd name="T7" fmla="*/ 8 h 36"/>
                <a:gd name="T8" fmla="*/ 3 w 38"/>
                <a:gd name="T9" fmla="*/ 0 h 36"/>
              </a:gdLst>
              <a:ahLst/>
              <a:cxnLst>
                <a:cxn ang="0">
                  <a:pos x="T0" y="T1"/>
                </a:cxn>
                <a:cxn ang="0">
                  <a:pos x="T2" y="T3"/>
                </a:cxn>
                <a:cxn ang="0">
                  <a:pos x="T4" y="T5"/>
                </a:cxn>
                <a:cxn ang="0">
                  <a:pos x="T6" y="T7"/>
                </a:cxn>
                <a:cxn ang="0">
                  <a:pos x="T8" y="T9"/>
                </a:cxn>
              </a:cxnLst>
              <a:rect l="0" t="0" r="r" b="b"/>
              <a:pathLst>
                <a:path w="38" h="36">
                  <a:moveTo>
                    <a:pt x="3" y="0"/>
                  </a:moveTo>
                  <a:cubicBezTo>
                    <a:pt x="3" y="0"/>
                    <a:pt x="0" y="15"/>
                    <a:pt x="9" y="25"/>
                  </a:cubicBezTo>
                  <a:cubicBezTo>
                    <a:pt x="16" y="36"/>
                    <a:pt x="38" y="34"/>
                    <a:pt x="38" y="34"/>
                  </a:cubicBezTo>
                  <a:cubicBezTo>
                    <a:pt x="38" y="34"/>
                    <a:pt x="38" y="16"/>
                    <a:pt x="28" y="8"/>
                  </a:cubicBezTo>
                  <a:cubicBezTo>
                    <a:pt x="19" y="0"/>
                    <a:pt x="3" y="0"/>
                    <a:pt x="3"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332"/>
            <p:cNvSpPr>
              <a:spLocks/>
            </p:cNvSpPr>
            <p:nvPr/>
          </p:nvSpPr>
          <p:spPr bwMode="auto">
            <a:xfrm rot="1365846">
              <a:off x="2587908" y="4022437"/>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sp>
          <p:nvSpPr>
            <p:cNvPr id="145" name="Freeform 332"/>
            <p:cNvSpPr>
              <a:spLocks/>
            </p:cNvSpPr>
            <p:nvPr/>
          </p:nvSpPr>
          <p:spPr bwMode="auto">
            <a:xfrm rot="1365846">
              <a:off x="1455283" y="3612501"/>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grpSp>
      <p:grpSp>
        <p:nvGrpSpPr>
          <p:cNvPr id="146" name="Group 5"/>
          <p:cNvGrpSpPr>
            <a:grpSpLocks noChangeAspect="1"/>
          </p:cNvGrpSpPr>
          <p:nvPr/>
        </p:nvGrpSpPr>
        <p:grpSpPr bwMode="auto">
          <a:xfrm>
            <a:off x="9167354" y="4138360"/>
            <a:ext cx="3023057" cy="2719639"/>
            <a:chOff x="2887" y="1286"/>
            <a:chExt cx="1903" cy="1712"/>
          </a:xfrm>
        </p:grpSpPr>
        <p:sp>
          <p:nvSpPr>
            <p:cNvPr id="147" name="Freeform 6"/>
            <p:cNvSpPr>
              <a:spLocks/>
            </p:cNvSpPr>
            <p:nvPr/>
          </p:nvSpPr>
          <p:spPr bwMode="auto">
            <a:xfrm>
              <a:off x="4743" y="2342"/>
              <a:ext cx="47" cy="38"/>
            </a:xfrm>
            <a:custGeom>
              <a:avLst/>
              <a:gdLst>
                <a:gd name="T0" fmla="*/ 4 w 20"/>
                <a:gd name="T1" fmla="*/ 16 h 16"/>
                <a:gd name="T2" fmla="*/ 20 w 20"/>
                <a:gd name="T3" fmla="*/ 8 h 16"/>
                <a:gd name="T4" fmla="*/ 20 w 20"/>
                <a:gd name="T5" fmla="*/ 0 h 16"/>
                <a:gd name="T6" fmla="*/ 0 w 20"/>
                <a:gd name="T7" fmla="*/ 10 h 16"/>
                <a:gd name="T8" fmla="*/ 4 w 20"/>
                <a:gd name="T9" fmla="*/ 16 h 16"/>
              </a:gdLst>
              <a:ahLst/>
              <a:cxnLst>
                <a:cxn ang="0">
                  <a:pos x="T0" y="T1"/>
                </a:cxn>
                <a:cxn ang="0">
                  <a:pos x="T2" y="T3"/>
                </a:cxn>
                <a:cxn ang="0">
                  <a:pos x="T4" y="T5"/>
                </a:cxn>
                <a:cxn ang="0">
                  <a:pos x="T6" y="T7"/>
                </a:cxn>
                <a:cxn ang="0">
                  <a:pos x="T8" y="T9"/>
                </a:cxn>
              </a:cxnLst>
              <a:rect l="0" t="0" r="r" b="b"/>
              <a:pathLst>
                <a:path w="20" h="16">
                  <a:moveTo>
                    <a:pt x="4" y="16"/>
                  </a:moveTo>
                  <a:cubicBezTo>
                    <a:pt x="10" y="13"/>
                    <a:pt x="15" y="10"/>
                    <a:pt x="20" y="8"/>
                  </a:cubicBezTo>
                  <a:cubicBezTo>
                    <a:pt x="20" y="0"/>
                    <a:pt x="20" y="0"/>
                    <a:pt x="20" y="0"/>
                  </a:cubicBezTo>
                  <a:cubicBezTo>
                    <a:pt x="15" y="3"/>
                    <a:pt x="8" y="6"/>
                    <a:pt x="0" y="10"/>
                  </a:cubicBezTo>
                  <a:cubicBezTo>
                    <a:pt x="0" y="10"/>
                    <a:pt x="0" y="10"/>
                    <a:pt x="4" y="16"/>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7"/>
            <p:cNvSpPr>
              <a:spLocks/>
            </p:cNvSpPr>
            <p:nvPr/>
          </p:nvSpPr>
          <p:spPr bwMode="auto">
            <a:xfrm>
              <a:off x="3357" y="1532"/>
              <a:ext cx="668" cy="831"/>
            </a:xfrm>
            <a:custGeom>
              <a:avLst/>
              <a:gdLst>
                <a:gd name="T0" fmla="*/ 218 w 283"/>
                <a:gd name="T1" fmla="*/ 19 h 352"/>
                <a:gd name="T2" fmla="*/ 164 w 283"/>
                <a:gd name="T3" fmla="*/ 53 h 352"/>
                <a:gd name="T4" fmla="*/ 20 w 283"/>
                <a:gd name="T5" fmla="*/ 142 h 352"/>
                <a:gd name="T6" fmla="*/ 20 w 283"/>
                <a:gd name="T7" fmla="*/ 266 h 352"/>
                <a:gd name="T8" fmla="*/ 92 w 283"/>
                <a:gd name="T9" fmla="*/ 321 h 352"/>
                <a:gd name="T10" fmla="*/ 132 w 283"/>
                <a:gd name="T11" fmla="*/ 328 h 352"/>
                <a:gd name="T12" fmla="*/ 174 w 283"/>
                <a:gd name="T13" fmla="*/ 344 h 352"/>
                <a:gd name="T14" fmla="*/ 261 w 283"/>
                <a:gd name="T15" fmla="*/ 340 h 352"/>
                <a:gd name="T16" fmla="*/ 280 w 283"/>
                <a:gd name="T17" fmla="*/ 140 h 352"/>
                <a:gd name="T18" fmla="*/ 218 w 283"/>
                <a:gd name="T19" fmla="*/ 19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3" h="352">
                  <a:moveTo>
                    <a:pt x="218" y="19"/>
                  </a:moveTo>
                  <a:cubicBezTo>
                    <a:pt x="218" y="19"/>
                    <a:pt x="157" y="0"/>
                    <a:pt x="164" y="53"/>
                  </a:cubicBezTo>
                  <a:cubicBezTo>
                    <a:pt x="166" y="68"/>
                    <a:pt x="54" y="66"/>
                    <a:pt x="20" y="142"/>
                  </a:cubicBezTo>
                  <a:cubicBezTo>
                    <a:pt x="20" y="142"/>
                    <a:pt x="0" y="221"/>
                    <a:pt x="20" y="266"/>
                  </a:cubicBezTo>
                  <a:cubicBezTo>
                    <a:pt x="41" y="312"/>
                    <a:pt x="92" y="321"/>
                    <a:pt x="92" y="321"/>
                  </a:cubicBezTo>
                  <a:cubicBezTo>
                    <a:pt x="132" y="328"/>
                    <a:pt x="132" y="328"/>
                    <a:pt x="132" y="328"/>
                  </a:cubicBezTo>
                  <a:cubicBezTo>
                    <a:pt x="132" y="328"/>
                    <a:pt x="132" y="344"/>
                    <a:pt x="174" y="344"/>
                  </a:cubicBezTo>
                  <a:cubicBezTo>
                    <a:pt x="217" y="344"/>
                    <a:pt x="254" y="352"/>
                    <a:pt x="261" y="340"/>
                  </a:cubicBezTo>
                  <a:cubicBezTo>
                    <a:pt x="269" y="329"/>
                    <a:pt x="283" y="158"/>
                    <a:pt x="280" y="140"/>
                  </a:cubicBezTo>
                  <a:cubicBezTo>
                    <a:pt x="273" y="77"/>
                    <a:pt x="218" y="19"/>
                    <a:pt x="218" y="1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8"/>
            <p:cNvSpPr>
              <a:spLocks/>
            </p:cNvSpPr>
            <p:nvPr/>
          </p:nvSpPr>
          <p:spPr bwMode="auto">
            <a:xfrm>
              <a:off x="3673" y="1612"/>
              <a:ext cx="274" cy="199"/>
            </a:xfrm>
            <a:custGeom>
              <a:avLst/>
              <a:gdLst>
                <a:gd name="T0" fmla="*/ 82 w 116"/>
                <a:gd name="T1" fmla="*/ 28 h 84"/>
                <a:gd name="T2" fmla="*/ 73 w 116"/>
                <a:gd name="T3" fmla="*/ 2 h 84"/>
                <a:gd name="T4" fmla="*/ 40 w 116"/>
                <a:gd name="T5" fmla="*/ 0 h 84"/>
                <a:gd name="T6" fmla="*/ 47 w 116"/>
                <a:gd name="T7" fmla="*/ 16 h 84"/>
                <a:gd name="T8" fmla="*/ 29 w 116"/>
                <a:gd name="T9" fmla="*/ 40 h 84"/>
                <a:gd name="T10" fmla="*/ 0 w 116"/>
                <a:gd name="T11" fmla="*/ 64 h 84"/>
                <a:gd name="T12" fmla="*/ 103 w 116"/>
                <a:gd name="T13" fmla="*/ 84 h 84"/>
                <a:gd name="T14" fmla="*/ 107 w 116"/>
                <a:gd name="T15" fmla="*/ 63 h 84"/>
                <a:gd name="T16" fmla="*/ 82 w 116"/>
                <a:gd name="T17" fmla="*/ 28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 h="84">
                  <a:moveTo>
                    <a:pt x="82" y="28"/>
                  </a:moveTo>
                  <a:cubicBezTo>
                    <a:pt x="81" y="16"/>
                    <a:pt x="73" y="2"/>
                    <a:pt x="73" y="2"/>
                  </a:cubicBezTo>
                  <a:cubicBezTo>
                    <a:pt x="73" y="2"/>
                    <a:pt x="73" y="2"/>
                    <a:pt x="40" y="0"/>
                  </a:cubicBezTo>
                  <a:cubicBezTo>
                    <a:pt x="40" y="0"/>
                    <a:pt x="40" y="0"/>
                    <a:pt x="47" y="16"/>
                  </a:cubicBezTo>
                  <a:cubicBezTo>
                    <a:pt x="47" y="16"/>
                    <a:pt x="47" y="34"/>
                    <a:pt x="29" y="40"/>
                  </a:cubicBezTo>
                  <a:cubicBezTo>
                    <a:pt x="10" y="45"/>
                    <a:pt x="0" y="64"/>
                    <a:pt x="0" y="64"/>
                  </a:cubicBezTo>
                  <a:cubicBezTo>
                    <a:pt x="103" y="84"/>
                    <a:pt x="103" y="84"/>
                    <a:pt x="103" y="84"/>
                  </a:cubicBezTo>
                  <a:cubicBezTo>
                    <a:pt x="103" y="84"/>
                    <a:pt x="116" y="81"/>
                    <a:pt x="107" y="63"/>
                  </a:cubicBezTo>
                  <a:cubicBezTo>
                    <a:pt x="97" y="38"/>
                    <a:pt x="90" y="36"/>
                    <a:pt x="82" y="28"/>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9"/>
            <p:cNvSpPr>
              <a:spLocks/>
            </p:cNvSpPr>
            <p:nvPr/>
          </p:nvSpPr>
          <p:spPr bwMode="auto">
            <a:xfrm>
              <a:off x="3435" y="1709"/>
              <a:ext cx="675" cy="590"/>
            </a:xfrm>
            <a:custGeom>
              <a:avLst/>
              <a:gdLst>
                <a:gd name="T0" fmla="*/ 203 w 286"/>
                <a:gd name="T1" fmla="*/ 33 h 250"/>
                <a:gd name="T2" fmla="*/ 113 w 286"/>
                <a:gd name="T3" fmla="*/ 21 h 250"/>
                <a:gd name="T4" fmla="*/ 4 w 286"/>
                <a:gd name="T5" fmla="*/ 110 h 250"/>
                <a:gd name="T6" fmla="*/ 73 w 286"/>
                <a:gd name="T7" fmla="*/ 229 h 250"/>
                <a:gd name="T8" fmla="*/ 181 w 286"/>
                <a:gd name="T9" fmla="*/ 233 h 250"/>
                <a:gd name="T10" fmla="*/ 203 w 286"/>
                <a:gd name="T11" fmla="*/ 33 h 250"/>
              </a:gdLst>
              <a:ahLst/>
              <a:cxnLst>
                <a:cxn ang="0">
                  <a:pos x="T0" y="T1"/>
                </a:cxn>
                <a:cxn ang="0">
                  <a:pos x="T2" y="T3"/>
                </a:cxn>
                <a:cxn ang="0">
                  <a:pos x="T4" y="T5"/>
                </a:cxn>
                <a:cxn ang="0">
                  <a:pos x="T6" y="T7"/>
                </a:cxn>
                <a:cxn ang="0">
                  <a:pos x="T8" y="T9"/>
                </a:cxn>
                <a:cxn ang="0">
                  <a:pos x="T10" y="T11"/>
                </a:cxn>
              </a:cxnLst>
              <a:rect l="0" t="0" r="r" b="b"/>
              <a:pathLst>
                <a:path w="286" h="250">
                  <a:moveTo>
                    <a:pt x="203" y="33"/>
                  </a:moveTo>
                  <a:cubicBezTo>
                    <a:pt x="180" y="3"/>
                    <a:pt x="144" y="8"/>
                    <a:pt x="113" y="21"/>
                  </a:cubicBezTo>
                  <a:cubicBezTo>
                    <a:pt x="81" y="0"/>
                    <a:pt x="9" y="49"/>
                    <a:pt x="4" y="110"/>
                  </a:cubicBezTo>
                  <a:cubicBezTo>
                    <a:pt x="0" y="162"/>
                    <a:pt x="5" y="221"/>
                    <a:pt x="73" y="229"/>
                  </a:cubicBezTo>
                  <a:cubicBezTo>
                    <a:pt x="103" y="250"/>
                    <a:pt x="158" y="250"/>
                    <a:pt x="181" y="233"/>
                  </a:cubicBezTo>
                  <a:cubicBezTo>
                    <a:pt x="286" y="238"/>
                    <a:pt x="283" y="39"/>
                    <a:pt x="203" y="33"/>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0"/>
            <p:cNvSpPr>
              <a:spLocks/>
            </p:cNvSpPr>
            <p:nvPr/>
          </p:nvSpPr>
          <p:spPr bwMode="auto">
            <a:xfrm>
              <a:off x="3425" y="1752"/>
              <a:ext cx="208" cy="491"/>
            </a:xfrm>
            <a:custGeom>
              <a:avLst/>
              <a:gdLst>
                <a:gd name="T0" fmla="*/ 52 w 88"/>
                <a:gd name="T1" fmla="*/ 25 h 208"/>
                <a:gd name="T2" fmla="*/ 88 w 88"/>
                <a:gd name="T3" fmla="*/ 0 h 208"/>
                <a:gd name="T4" fmla="*/ 8 w 88"/>
                <a:gd name="T5" fmla="*/ 71 h 208"/>
                <a:gd name="T6" fmla="*/ 17 w 88"/>
                <a:gd name="T7" fmla="*/ 187 h 208"/>
                <a:gd name="T8" fmla="*/ 57 w 88"/>
                <a:gd name="T9" fmla="*/ 203 h 208"/>
                <a:gd name="T10" fmla="*/ 61 w 88"/>
                <a:gd name="T11" fmla="*/ 191 h 208"/>
                <a:gd name="T12" fmla="*/ 17 w 88"/>
                <a:gd name="T13" fmla="*/ 124 h 208"/>
                <a:gd name="T14" fmla="*/ 52 w 88"/>
                <a:gd name="T15" fmla="*/ 25 h 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208">
                  <a:moveTo>
                    <a:pt x="52" y="25"/>
                  </a:moveTo>
                  <a:cubicBezTo>
                    <a:pt x="72" y="5"/>
                    <a:pt x="88" y="0"/>
                    <a:pt x="88" y="0"/>
                  </a:cubicBezTo>
                  <a:cubicBezTo>
                    <a:pt x="88" y="0"/>
                    <a:pt x="17" y="20"/>
                    <a:pt x="8" y="71"/>
                  </a:cubicBezTo>
                  <a:cubicBezTo>
                    <a:pt x="0" y="122"/>
                    <a:pt x="3" y="166"/>
                    <a:pt x="17" y="187"/>
                  </a:cubicBezTo>
                  <a:cubicBezTo>
                    <a:pt x="32" y="208"/>
                    <a:pt x="57" y="203"/>
                    <a:pt x="57" y="203"/>
                  </a:cubicBezTo>
                  <a:cubicBezTo>
                    <a:pt x="61" y="191"/>
                    <a:pt x="61" y="191"/>
                    <a:pt x="61" y="191"/>
                  </a:cubicBezTo>
                  <a:cubicBezTo>
                    <a:pt x="61" y="191"/>
                    <a:pt x="19" y="194"/>
                    <a:pt x="17" y="124"/>
                  </a:cubicBezTo>
                  <a:cubicBezTo>
                    <a:pt x="16" y="53"/>
                    <a:pt x="33" y="44"/>
                    <a:pt x="52" y="25"/>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1"/>
            <p:cNvSpPr>
              <a:spLocks/>
            </p:cNvSpPr>
            <p:nvPr/>
          </p:nvSpPr>
          <p:spPr bwMode="auto">
            <a:xfrm>
              <a:off x="3626" y="1804"/>
              <a:ext cx="83" cy="415"/>
            </a:xfrm>
            <a:custGeom>
              <a:avLst/>
              <a:gdLst>
                <a:gd name="T0" fmla="*/ 35 w 35"/>
                <a:gd name="T1" fmla="*/ 0 h 176"/>
                <a:gd name="T2" fmla="*/ 1 w 35"/>
                <a:gd name="T3" fmla="*/ 77 h 176"/>
                <a:gd name="T4" fmla="*/ 9 w 35"/>
                <a:gd name="T5" fmla="*/ 176 h 176"/>
                <a:gd name="T6" fmla="*/ 21 w 35"/>
                <a:gd name="T7" fmla="*/ 173 h 176"/>
                <a:gd name="T8" fmla="*/ 17 w 35"/>
                <a:gd name="T9" fmla="*/ 84 h 176"/>
                <a:gd name="T10" fmla="*/ 35 w 35"/>
                <a:gd name="T11" fmla="*/ 0 h 176"/>
              </a:gdLst>
              <a:ahLst/>
              <a:cxnLst>
                <a:cxn ang="0">
                  <a:pos x="T0" y="T1"/>
                </a:cxn>
                <a:cxn ang="0">
                  <a:pos x="T2" y="T3"/>
                </a:cxn>
                <a:cxn ang="0">
                  <a:pos x="T4" y="T5"/>
                </a:cxn>
                <a:cxn ang="0">
                  <a:pos x="T6" y="T7"/>
                </a:cxn>
                <a:cxn ang="0">
                  <a:pos x="T8" y="T9"/>
                </a:cxn>
                <a:cxn ang="0">
                  <a:pos x="T10" y="T11"/>
                </a:cxn>
              </a:cxnLst>
              <a:rect l="0" t="0" r="r" b="b"/>
              <a:pathLst>
                <a:path w="35" h="176">
                  <a:moveTo>
                    <a:pt x="35" y="0"/>
                  </a:moveTo>
                  <a:cubicBezTo>
                    <a:pt x="16" y="13"/>
                    <a:pt x="4" y="41"/>
                    <a:pt x="1" y="77"/>
                  </a:cubicBezTo>
                  <a:cubicBezTo>
                    <a:pt x="0" y="112"/>
                    <a:pt x="9" y="176"/>
                    <a:pt x="9" y="176"/>
                  </a:cubicBezTo>
                  <a:cubicBezTo>
                    <a:pt x="21" y="173"/>
                    <a:pt x="21" y="173"/>
                    <a:pt x="21" y="173"/>
                  </a:cubicBezTo>
                  <a:cubicBezTo>
                    <a:pt x="21" y="173"/>
                    <a:pt x="16" y="114"/>
                    <a:pt x="17" y="84"/>
                  </a:cubicBezTo>
                  <a:cubicBezTo>
                    <a:pt x="19" y="54"/>
                    <a:pt x="21" y="30"/>
                    <a:pt x="35"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
            <p:cNvSpPr>
              <a:spLocks/>
            </p:cNvSpPr>
            <p:nvPr/>
          </p:nvSpPr>
          <p:spPr bwMode="auto">
            <a:xfrm>
              <a:off x="3846" y="1286"/>
              <a:ext cx="942" cy="1174"/>
            </a:xfrm>
            <a:custGeom>
              <a:avLst/>
              <a:gdLst>
                <a:gd name="T0" fmla="*/ 342 w 399"/>
                <a:gd name="T1" fmla="*/ 106 h 497"/>
                <a:gd name="T2" fmla="*/ 270 w 399"/>
                <a:gd name="T3" fmla="*/ 23 h 497"/>
                <a:gd name="T4" fmla="*/ 185 w 399"/>
                <a:gd name="T5" fmla="*/ 56 h 497"/>
                <a:gd name="T6" fmla="*/ 102 w 399"/>
                <a:gd name="T7" fmla="*/ 97 h 497"/>
                <a:gd name="T8" fmla="*/ 0 w 399"/>
                <a:gd name="T9" fmla="*/ 303 h 497"/>
                <a:gd name="T10" fmla="*/ 38 w 399"/>
                <a:gd name="T11" fmla="*/ 421 h 497"/>
                <a:gd name="T12" fmla="*/ 120 w 399"/>
                <a:gd name="T13" fmla="*/ 459 h 497"/>
                <a:gd name="T14" fmla="*/ 210 w 399"/>
                <a:gd name="T15" fmla="*/ 492 h 497"/>
                <a:gd name="T16" fmla="*/ 307 w 399"/>
                <a:gd name="T17" fmla="*/ 473 h 497"/>
                <a:gd name="T18" fmla="*/ 360 w 399"/>
                <a:gd name="T19" fmla="*/ 477 h 497"/>
                <a:gd name="T20" fmla="*/ 399 w 399"/>
                <a:gd name="T21" fmla="*/ 418 h 497"/>
                <a:gd name="T22" fmla="*/ 399 w 399"/>
                <a:gd name="T23" fmla="*/ 136 h 497"/>
                <a:gd name="T24" fmla="*/ 342 w 399"/>
                <a:gd name="T25" fmla="*/ 106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9" h="497">
                  <a:moveTo>
                    <a:pt x="342" y="106"/>
                  </a:moveTo>
                  <a:cubicBezTo>
                    <a:pt x="297" y="40"/>
                    <a:pt x="270" y="23"/>
                    <a:pt x="270" y="23"/>
                  </a:cubicBezTo>
                  <a:cubicBezTo>
                    <a:pt x="213" y="0"/>
                    <a:pt x="185" y="56"/>
                    <a:pt x="185" y="56"/>
                  </a:cubicBezTo>
                  <a:cubicBezTo>
                    <a:pt x="185" y="56"/>
                    <a:pt x="131" y="93"/>
                    <a:pt x="102" y="97"/>
                  </a:cubicBezTo>
                  <a:cubicBezTo>
                    <a:pt x="43" y="106"/>
                    <a:pt x="0" y="258"/>
                    <a:pt x="0" y="303"/>
                  </a:cubicBezTo>
                  <a:cubicBezTo>
                    <a:pt x="0" y="348"/>
                    <a:pt x="19" y="396"/>
                    <a:pt x="38" y="421"/>
                  </a:cubicBezTo>
                  <a:cubicBezTo>
                    <a:pt x="56" y="445"/>
                    <a:pt x="97" y="456"/>
                    <a:pt x="120" y="459"/>
                  </a:cubicBezTo>
                  <a:cubicBezTo>
                    <a:pt x="142" y="479"/>
                    <a:pt x="155" y="487"/>
                    <a:pt x="210" y="492"/>
                  </a:cubicBezTo>
                  <a:cubicBezTo>
                    <a:pt x="264" y="497"/>
                    <a:pt x="307" y="473"/>
                    <a:pt x="307" y="473"/>
                  </a:cubicBezTo>
                  <a:cubicBezTo>
                    <a:pt x="307" y="473"/>
                    <a:pt x="333" y="483"/>
                    <a:pt x="360" y="477"/>
                  </a:cubicBezTo>
                  <a:cubicBezTo>
                    <a:pt x="374" y="474"/>
                    <a:pt x="389" y="445"/>
                    <a:pt x="399" y="418"/>
                  </a:cubicBezTo>
                  <a:cubicBezTo>
                    <a:pt x="399" y="136"/>
                    <a:pt x="399" y="136"/>
                    <a:pt x="399" y="136"/>
                  </a:cubicBezTo>
                  <a:cubicBezTo>
                    <a:pt x="361" y="100"/>
                    <a:pt x="342" y="106"/>
                    <a:pt x="342"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
            <p:cNvSpPr>
              <a:spLocks/>
            </p:cNvSpPr>
            <p:nvPr/>
          </p:nvSpPr>
          <p:spPr bwMode="auto">
            <a:xfrm>
              <a:off x="3890" y="1492"/>
              <a:ext cx="898" cy="978"/>
            </a:xfrm>
            <a:custGeom>
              <a:avLst/>
              <a:gdLst>
                <a:gd name="T0" fmla="*/ 272 w 380"/>
                <a:gd name="T1" fmla="*/ 35 h 414"/>
                <a:gd name="T2" fmla="*/ 141 w 380"/>
                <a:gd name="T3" fmla="*/ 32 h 414"/>
                <a:gd name="T4" fmla="*/ 8 w 380"/>
                <a:gd name="T5" fmla="*/ 204 h 414"/>
                <a:gd name="T6" fmla="*/ 106 w 380"/>
                <a:gd name="T7" fmla="*/ 355 h 414"/>
                <a:gd name="T8" fmla="*/ 287 w 380"/>
                <a:gd name="T9" fmla="*/ 362 h 414"/>
                <a:gd name="T10" fmla="*/ 380 w 380"/>
                <a:gd name="T11" fmla="*/ 287 h 414"/>
                <a:gd name="T12" fmla="*/ 380 w 380"/>
                <a:gd name="T13" fmla="*/ 99 h 414"/>
                <a:gd name="T14" fmla="*/ 272 w 380"/>
                <a:gd name="T15" fmla="*/ 35 h 4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0" h="414">
                  <a:moveTo>
                    <a:pt x="272" y="35"/>
                  </a:moveTo>
                  <a:cubicBezTo>
                    <a:pt x="243" y="3"/>
                    <a:pt x="170" y="0"/>
                    <a:pt x="141" y="32"/>
                  </a:cubicBezTo>
                  <a:cubicBezTo>
                    <a:pt x="77" y="10"/>
                    <a:pt x="16" y="99"/>
                    <a:pt x="8" y="204"/>
                  </a:cubicBezTo>
                  <a:cubicBezTo>
                    <a:pt x="0" y="290"/>
                    <a:pt x="32" y="352"/>
                    <a:pt x="106" y="355"/>
                  </a:cubicBezTo>
                  <a:cubicBezTo>
                    <a:pt x="131" y="390"/>
                    <a:pt x="255" y="414"/>
                    <a:pt x="287" y="362"/>
                  </a:cubicBezTo>
                  <a:cubicBezTo>
                    <a:pt x="328" y="375"/>
                    <a:pt x="376" y="352"/>
                    <a:pt x="380" y="287"/>
                  </a:cubicBezTo>
                  <a:cubicBezTo>
                    <a:pt x="380" y="99"/>
                    <a:pt x="380" y="99"/>
                    <a:pt x="380" y="99"/>
                  </a:cubicBezTo>
                  <a:cubicBezTo>
                    <a:pt x="362" y="56"/>
                    <a:pt x="327" y="27"/>
                    <a:pt x="272"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4"/>
            <p:cNvSpPr>
              <a:spLocks/>
            </p:cNvSpPr>
            <p:nvPr/>
          </p:nvSpPr>
          <p:spPr bwMode="auto">
            <a:xfrm>
              <a:off x="3902" y="1567"/>
              <a:ext cx="324" cy="754"/>
            </a:xfrm>
            <a:custGeom>
              <a:avLst/>
              <a:gdLst>
                <a:gd name="T0" fmla="*/ 60 w 137"/>
                <a:gd name="T1" fmla="*/ 36 h 319"/>
                <a:gd name="T2" fmla="*/ 11 w 137"/>
                <a:gd name="T3" fmla="*/ 229 h 319"/>
                <a:gd name="T4" fmla="*/ 76 w 137"/>
                <a:gd name="T5" fmla="*/ 318 h 319"/>
                <a:gd name="T6" fmla="*/ 96 w 137"/>
                <a:gd name="T7" fmla="*/ 317 h 319"/>
                <a:gd name="T8" fmla="*/ 22 w 137"/>
                <a:gd name="T9" fmla="*/ 171 h 319"/>
                <a:gd name="T10" fmla="*/ 96 w 137"/>
                <a:gd name="T11" fmla="*/ 20 h 319"/>
                <a:gd name="T12" fmla="*/ 137 w 137"/>
                <a:gd name="T13" fmla="*/ 0 h 319"/>
                <a:gd name="T14" fmla="*/ 60 w 137"/>
                <a:gd name="T15" fmla="*/ 36 h 3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7" h="319">
                  <a:moveTo>
                    <a:pt x="60" y="36"/>
                  </a:moveTo>
                  <a:cubicBezTo>
                    <a:pt x="27" y="80"/>
                    <a:pt x="0" y="151"/>
                    <a:pt x="11" y="229"/>
                  </a:cubicBezTo>
                  <a:cubicBezTo>
                    <a:pt x="19" y="281"/>
                    <a:pt x="48" y="316"/>
                    <a:pt x="76" y="318"/>
                  </a:cubicBezTo>
                  <a:cubicBezTo>
                    <a:pt x="81" y="319"/>
                    <a:pt x="96" y="317"/>
                    <a:pt x="96" y="317"/>
                  </a:cubicBezTo>
                  <a:cubicBezTo>
                    <a:pt x="96" y="317"/>
                    <a:pt x="8" y="294"/>
                    <a:pt x="22" y="171"/>
                  </a:cubicBezTo>
                  <a:cubicBezTo>
                    <a:pt x="34" y="69"/>
                    <a:pt x="76" y="30"/>
                    <a:pt x="96" y="20"/>
                  </a:cubicBezTo>
                  <a:cubicBezTo>
                    <a:pt x="117" y="10"/>
                    <a:pt x="137" y="0"/>
                    <a:pt x="137" y="0"/>
                  </a:cubicBezTo>
                  <a:cubicBezTo>
                    <a:pt x="137" y="0"/>
                    <a:pt x="85" y="3"/>
                    <a:pt x="60" y="3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5"/>
            <p:cNvSpPr>
              <a:spLocks/>
            </p:cNvSpPr>
            <p:nvPr/>
          </p:nvSpPr>
          <p:spPr bwMode="auto">
            <a:xfrm>
              <a:off x="4070" y="1645"/>
              <a:ext cx="203" cy="657"/>
            </a:xfrm>
            <a:custGeom>
              <a:avLst/>
              <a:gdLst>
                <a:gd name="T0" fmla="*/ 14 w 86"/>
                <a:gd name="T1" fmla="*/ 96 h 278"/>
                <a:gd name="T2" fmla="*/ 20 w 86"/>
                <a:gd name="T3" fmla="*/ 254 h 278"/>
                <a:gd name="T4" fmla="*/ 42 w 86"/>
                <a:gd name="T5" fmla="*/ 278 h 278"/>
                <a:gd name="T6" fmla="*/ 23 w 86"/>
                <a:gd name="T7" fmla="*/ 109 h 278"/>
                <a:gd name="T8" fmla="*/ 86 w 86"/>
                <a:gd name="T9" fmla="*/ 0 h 278"/>
                <a:gd name="T10" fmla="*/ 14 w 86"/>
                <a:gd name="T11" fmla="*/ 96 h 278"/>
              </a:gdLst>
              <a:ahLst/>
              <a:cxnLst>
                <a:cxn ang="0">
                  <a:pos x="T0" y="T1"/>
                </a:cxn>
                <a:cxn ang="0">
                  <a:pos x="T2" y="T3"/>
                </a:cxn>
                <a:cxn ang="0">
                  <a:pos x="T4" y="T5"/>
                </a:cxn>
                <a:cxn ang="0">
                  <a:pos x="T6" y="T7"/>
                </a:cxn>
                <a:cxn ang="0">
                  <a:pos x="T8" y="T9"/>
                </a:cxn>
                <a:cxn ang="0">
                  <a:pos x="T10" y="T11"/>
                </a:cxn>
              </a:cxnLst>
              <a:rect l="0" t="0" r="r" b="b"/>
              <a:pathLst>
                <a:path w="86" h="278">
                  <a:moveTo>
                    <a:pt x="14" y="96"/>
                  </a:moveTo>
                  <a:cubicBezTo>
                    <a:pt x="0" y="166"/>
                    <a:pt x="6" y="222"/>
                    <a:pt x="20" y="254"/>
                  </a:cubicBezTo>
                  <a:cubicBezTo>
                    <a:pt x="29" y="276"/>
                    <a:pt x="42" y="278"/>
                    <a:pt x="42" y="278"/>
                  </a:cubicBezTo>
                  <a:cubicBezTo>
                    <a:pt x="42" y="278"/>
                    <a:pt x="15" y="228"/>
                    <a:pt x="23" y="109"/>
                  </a:cubicBezTo>
                  <a:cubicBezTo>
                    <a:pt x="28" y="36"/>
                    <a:pt x="86" y="0"/>
                    <a:pt x="86" y="0"/>
                  </a:cubicBezTo>
                  <a:cubicBezTo>
                    <a:pt x="86" y="0"/>
                    <a:pt x="31" y="3"/>
                    <a:pt x="14" y="9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6"/>
            <p:cNvSpPr>
              <a:spLocks/>
            </p:cNvSpPr>
            <p:nvPr/>
          </p:nvSpPr>
          <p:spPr bwMode="auto">
            <a:xfrm>
              <a:off x="4533" y="1650"/>
              <a:ext cx="132" cy="692"/>
            </a:xfrm>
            <a:custGeom>
              <a:avLst/>
              <a:gdLst>
                <a:gd name="T0" fmla="*/ 13 w 56"/>
                <a:gd name="T1" fmla="*/ 0 h 293"/>
                <a:gd name="T2" fmla="*/ 42 w 56"/>
                <a:gd name="T3" fmla="*/ 93 h 293"/>
                <a:gd name="T4" fmla="*/ 0 w 56"/>
                <a:gd name="T5" fmla="*/ 293 h 293"/>
                <a:gd name="T6" fmla="*/ 14 w 56"/>
                <a:gd name="T7" fmla="*/ 287 h 293"/>
                <a:gd name="T8" fmla="*/ 56 w 56"/>
                <a:gd name="T9" fmla="*/ 90 h 293"/>
                <a:gd name="T10" fmla="*/ 13 w 56"/>
                <a:gd name="T11" fmla="*/ 0 h 293"/>
              </a:gdLst>
              <a:ahLst/>
              <a:cxnLst>
                <a:cxn ang="0">
                  <a:pos x="T0" y="T1"/>
                </a:cxn>
                <a:cxn ang="0">
                  <a:pos x="T2" y="T3"/>
                </a:cxn>
                <a:cxn ang="0">
                  <a:pos x="T4" y="T5"/>
                </a:cxn>
                <a:cxn ang="0">
                  <a:pos x="T6" y="T7"/>
                </a:cxn>
                <a:cxn ang="0">
                  <a:pos x="T8" y="T9"/>
                </a:cxn>
                <a:cxn ang="0">
                  <a:pos x="T10" y="T11"/>
                </a:cxn>
              </a:cxnLst>
              <a:rect l="0" t="0" r="r" b="b"/>
              <a:pathLst>
                <a:path w="56" h="293">
                  <a:moveTo>
                    <a:pt x="13" y="0"/>
                  </a:moveTo>
                  <a:cubicBezTo>
                    <a:pt x="13" y="0"/>
                    <a:pt x="40" y="29"/>
                    <a:pt x="42" y="93"/>
                  </a:cubicBezTo>
                  <a:cubicBezTo>
                    <a:pt x="47" y="174"/>
                    <a:pt x="0" y="293"/>
                    <a:pt x="0" y="293"/>
                  </a:cubicBezTo>
                  <a:cubicBezTo>
                    <a:pt x="0" y="293"/>
                    <a:pt x="9" y="287"/>
                    <a:pt x="14" y="287"/>
                  </a:cubicBezTo>
                  <a:cubicBezTo>
                    <a:pt x="41" y="250"/>
                    <a:pt x="56" y="167"/>
                    <a:pt x="56" y="90"/>
                  </a:cubicBezTo>
                  <a:cubicBezTo>
                    <a:pt x="56" y="13"/>
                    <a:pt x="13" y="0"/>
                    <a:pt x="13"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7"/>
            <p:cNvSpPr>
              <a:spLocks/>
            </p:cNvSpPr>
            <p:nvPr/>
          </p:nvSpPr>
          <p:spPr bwMode="auto">
            <a:xfrm>
              <a:off x="4228" y="1388"/>
              <a:ext cx="359" cy="229"/>
            </a:xfrm>
            <a:custGeom>
              <a:avLst/>
              <a:gdLst>
                <a:gd name="T0" fmla="*/ 89 w 152"/>
                <a:gd name="T1" fmla="*/ 0 h 97"/>
                <a:gd name="T2" fmla="*/ 64 w 152"/>
                <a:gd name="T3" fmla="*/ 0 h 97"/>
                <a:gd name="T4" fmla="*/ 66 w 152"/>
                <a:gd name="T5" fmla="*/ 25 h 97"/>
                <a:gd name="T6" fmla="*/ 29 w 152"/>
                <a:gd name="T7" fmla="*/ 42 h 97"/>
                <a:gd name="T8" fmla="*/ 0 w 152"/>
                <a:gd name="T9" fmla="*/ 78 h 97"/>
                <a:gd name="T10" fmla="*/ 149 w 152"/>
                <a:gd name="T11" fmla="*/ 75 h 97"/>
                <a:gd name="T12" fmla="*/ 89 w 15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52" h="97">
                  <a:moveTo>
                    <a:pt x="89" y="0"/>
                  </a:moveTo>
                  <a:cubicBezTo>
                    <a:pt x="89" y="0"/>
                    <a:pt x="89" y="0"/>
                    <a:pt x="64" y="0"/>
                  </a:cubicBezTo>
                  <a:cubicBezTo>
                    <a:pt x="64" y="0"/>
                    <a:pt x="64" y="0"/>
                    <a:pt x="66" y="25"/>
                  </a:cubicBezTo>
                  <a:cubicBezTo>
                    <a:pt x="66" y="25"/>
                    <a:pt x="56" y="32"/>
                    <a:pt x="29" y="42"/>
                  </a:cubicBezTo>
                  <a:cubicBezTo>
                    <a:pt x="2" y="52"/>
                    <a:pt x="0" y="78"/>
                    <a:pt x="0" y="78"/>
                  </a:cubicBezTo>
                  <a:cubicBezTo>
                    <a:pt x="53" y="96"/>
                    <a:pt x="148" y="97"/>
                    <a:pt x="149" y="75"/>
                  </a:cubicBezTo>
                  <a:cubicBezTo>
                    <a:pt x="152" y="54"/>
                    <a:pt x="89" y="0"/>
                    <a:pt x="89"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8"/>
            <p:cNvSpPr>
              <a:spLocks/>
            </p:cNvSpPr>
            <p:nvPr/>
          </p:nvSpPr>
          <p:spPr bwMode="auto">
            <a:xfrm>
              <a:off x="4309" y="1388"/>
              <a:ext cx="304" cy="255"/>
            </a:xfrm>
            <a:custGeom>
              <a:avLst/>
              <a:gdLst>
                <a:gd name="T0" fmla="*/ 55 w 129"/>
                <a:gd name="T1" fmla="*/ 0 h 108"/>
                <a:gd name="T2" fmla="*/ 87 w 129"/>
                <a:gd name="T3" fmla="*/ 46 h 108"/>
                <a:gd name="T4" fmla="*/ 83 w 129"/>
                <a:gd name="T5" fmla="*/ 83 h 108"/>
                <a:gd name="T6" fmla="*/ 0 w 129"/>
                <a:gd name="T7" fmla="*/ 86 h 108"/>
                <a:gd name="T8" fmla="*/ 101 w 129"/>
                <a:gd name="T9" fmla="*/ 96 h 108"/>
                <a:gd name="T10" fmla="*/ 105 w 129"/>
                <a:gd name="T11" fmla="*/ 45 h 108"/>
                <a:gd name="T12" fmla="*/ 55 w 129"/>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29" h="108">
                  <a:moveTo>
                    <a:pt x="55" y="0"/>
                  </a:moveTo>
                  <a:cubicBezTo>
                    <a:pt x="55" y="0"/>
                    <a:pt x="86" y="35"/>
                    <a:pt x="87" y="46"/>
                  </a:cubicBezTo>
                  <a:cubicBezTo>
                    <a:pt x="89" y="58"/>
                    <a:pt x="89" y="79"/>
                    <a:pt x="83" y="83"/>
                  </a:cubicBezTo>
                  <a:cubicBezTo>
                    <a:pt x="58" y="99"/>
                    <a:pt x="11" y="86"/>
                    <a:pt x="0" y="86"/>
                  </a:cubicBezTo>
                  <a:cubicBezTo>
                    <a:pt x="23" y="100"/>
                    <a:pt x="63" y="108"/>
                    <a:pt x="101" y="96"/>
                  </a:cubicBezTo>
                  <a:cubicBezTo>
                    <a:pt x="129" y="86"/>
                    <a:pt x="116" y="65"/>
                    <a:pt x="105" y="45"/>
                  </a:cubicBezTo>
                  <a:cubicBezTo>
                    <a:pt x="92" y="19"/>
                    <a:pt x="55" y="0"/>
                    <a:pt x="55"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9"/>
            <p:cNvSpPr>
              <a:spLocks/>
            </p:cNvSpPr>
            <p:nvPr/>
          </p:nvSpPr>
          <p:spPr bwMode="auto">
            <a:xfrm>
              <a:off x="2887" y="1740"/>
              <a:ext cx="1901" cy="1258"/>
            </a:xfrm>
            <a:custGeom>
              <a:avLst/>
              <a:gdLst>
                <a:gd name="T0" fmla="*/ 805 w 805"/>
                <a:gd name="T1" fmla="*/ 216 h 533"/>
                <a:gd name="T2" fmla="*/ 761 w 805"/>
                <a:gd name="T3" fmla="*/ 213 h 533"/>
                <a:gd name="T4" fmla="*/ 591 w 805"/>
                <a:gd name="T5" fmla="*/ 130 h 533"/>
                <a:gd name="T6" fmla="*/ 550 w 805"/>
                <a:gd name="T7" fmla="*/ 9 h 533"/>
                <a:gd name="T8" fmla="*/ 445 w 805"/>
                <a:gd name="T9" fmla="*/ 41 h 533"/>
                <a:gd name="T10" fmla="*/ 460 w 805"/>
                <a:gd name="T11" fmla="*/ 118 h 533"/>
                <a:gd name="T12" fmla="*/ 340 w 805"/>
                <a:gd name="T13" fmla="*/ 132 h 533"/>
                <a:gd name="T14" fmla="*/ 280 w 805"/>
                <a:gd name="T15" fmla="*/ 169 h 533"/>
                <a:gd name="T16" fmla="*/ 159 w 805"/>
                <a:gd name="T17" fmla="*/ 200 h 533"/>
                <a:gd name="T18" fmla="*/ 3 w 805"/>
                <a:gd name="T19" fmla="*/ 446 h 533"/>
                <a:gd name="T20" fmla="*/ 0 w 805"/>
                <a:gd name="T21" fmla="*/ 533 h 533"/>
                <a:gd name="T22" fmla="*/ 805 w 805"/>
                <a:gd name="T23" fmla="*/ 533 h 533"/>
                <a:gd name="T24" fmla="*/ 805 w 805"/>
                <a:gd name="T25" fmla="*/ 216 h 533"/>
                <a:gd name="T26" fmla="*/ 805 w 805"/>
                <a:gd name="T27" fmla="*/ 216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05" h="533">
                  <a:moveTo>
                    <a:pt x="805" y="216"/>
                  </a:moveTo>
                  <a:cubicBezTo>
                    <a:pt x="790" y="213"/>
                    <a:pt x="775" y="212"/>
                    <a:pt x="761" y="213"/>
                  </a:cubicBezTo>
                  <a:cubicBezTo>
                    <a:pt x="736" y="168"/>
                    <a:pt x="661" y="120"/>
                    <a:pt x="591" y="130"/>
                  </a:cubicBezTo>
                  <a:cubicBezTo>
                    <a:pt x="591" y="74"/>
                    <a:pt x="572" y="31"/>
                    <a:pt x="550" y="9"/>
                  </a:cubicBezTo>
                  <a:cubicBezTo>
                    <a:pt x="522" y="0"/>
                    <a:pt x="465" y="25"/>
                    <a:pt x="445" y="41"/>
                  </a:cubicBezTo>
                  <a:cubicBezTo>
                    <a:pt x="460" y="66"/>
                    <a:pt x="464" y="99"/>
                    <a:pt x="460" y="118"/>
                  </a:cubicBezTo>
                  <a:cubicBezTo>
                    <a:pt x="460" y="118"/>
                    <a:pt x="387" y="112"/>
                    <a:pt x="340" y="132"/>
                  </a:cubicBezTo>
                  <a:cubicBezTo>
                    <a:pt x="296" y="150"/>
                    <a:pt x="280" y="169"/>
                    <a:pt x="280" y="169"/>
                  </a:cubicBezTo>
                  <a:cubicBezTo>
                    <a:pt x="280" y="169"/>
                    <a:pt x="194" y="180"/>
                    <a:pt x="159" y="200"/>
                  </a:cubicBezTo>
                  <a:cubicBezTo>
                    <a:pt x="112" y="226"/>
                    <a:pt x="15" y="309"/>
                    <a:pt x="3" y="446"/>
                  </a:cubicBezTo>
                  <a:cubicBezTo>
                    <a:pt x="1" y="478"/>
                    <a:pt x="0" y="507"/>
                    <a:pt x="0" y="533"/>
                  </a:cubicBezTo>
                  <a:cubicBezTo>
                    <a:pt x="805" y="533"/>
                    <a:pt x="805" y="533"/>
                    <a:pt x="805" y="533"/>
                  </a:cubicBezTo>
                  <a:cubicBezTo>
                    <a:pt x="805" y="216"/>
                    <a:pt x="805" y="216"/>
                    <a:pt x="805" y="216"/>
                  </a:cubicBezTo>
                  <a:cubicBezTo>
                    <a:pt x="805" y="216"/>
                    <a:pt x="805" y="216"/>
                    <a:pt x="805" y="21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20"/>
            <p:cNvSpPr>
              <a:spLocks/>
            </p:cNvSpPr>
            <p:nvPr/>
          </p:nvSpPr>
          <p:spPr bwMode="auto">
            <a:xfrm>
              <a:off x="2894" y="2070"/>
              <a:ext cx="1894" cy="928"/>
            </a:xfrm>
            <a:custGeom>
              <a:avLst/>
              <a:gdLst>
                <a:gd name="T0" fmla="*/ 802 w 802"/>
                <a:gd name="T1" fmla="*/ 114 h 393"/>
                <a:gd name="T2" fmla="*/ 736 w 802"/>
                <a:gd name="T3" fmla="*/ 101 h 393"/>
                <a:gd name="T4" fmla="*/ 388 w 802"/>
                <a:gd name="T5" fmla="*/ 31 h 393"/>
                <a:gd name="T6" fmla="*/ 253 w 802"/>
                <a:gd name="T7" fmla="*/ 55 h 393"/>
                <a:gd name="T8" fmla="*/ 23 w 802"/>
                <a:gd name="T9" fmla="*/ 393 h 393"/>
                <a:gd name="T10" fmla="*/ 802 w 802"/>
                <a:gd name="T11" fmla="*/ 393 h 393"/>
                <a:gd name="T12" fmla="*/ 802 w 802"/>
                <a:gd name="T13" fmla="*/ 114 h 393"/>
                <a:gd name="T14" fmla="*/ 802 w 802"/>
                <a:gd name="T15" fmla="*/ 114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2" h="393">
                  <a:moveTo>
                    <a:pt x="802" y="114"/>
                  </a:moveTo>
                  <a:cubicBezTo>
                    <a:pt x="782" y="106"/>
                    <a:pt x="759" y="101"/>
                    <a:pt x="736" y="101"/>
                  </a:cubicBezTo>
                  <a:cubicBezTo>
                    <a:pt x="658" y="0"/>
                    <a:pt x="494" y="8"/>
                    <a:pt x="388" y="31"/>
                  </a:cubicBezTo>
                  <a:cubicBezTo>
                    <a:pt x="287" y="55"/>
                    <a:pt x="253" y="55"/>
                    <a:pt x="253" y="55"/>
                  </a:cubicBezTo>
                  <a:cubicBezTo>
                    <a:pt x="151" y="52"/>
                    <a:pt x="0" y="179"/>
                    <a:pt x="23" y="393"/>
                  </a:cubicBezTo>
                  <a:cubicBezTo>
                    <a:pt x="802" y="393"/>
                    <a:pt x="802" y="393"/>
                    <a:pt x="802" y="393"/>
                  </a:cubicBezTo>
                  <a:cubicBezTo>
                    <a:pt x="802" y="114"/>
                    <a:pt x="802" y="114"/>
                    <a:pt x="802" y="114"/>
                  </a:cubicBezTo>
                  <a:cubicBezTo>
                    <a:pt x="802" y="114"/>
                    <a:pt x="802" y="114"/>
                    <a:pt x="802" y="114"/>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21"/>
            <p:cNvSpPr>
              <a:spLocks/>
            </p:cNvSpPr>
            <p:nvPr/>
          </p:nvSpPr>
          <p:spPr bwMode="auto">
            <a:xfrm>
              <a:off x="3586" y="1792"/>
              <a:ext cx="1060" cy="588"/>
            </a:xfrm>
            <a:custGeom>
              <a:avLst/>
              <a:gdLst>
                <a:gd name="T0" fmla="*/ 364 w 449"/>
                <a:gd name="T1" fmla="*/ 146 h 249"/>
                <a:gd name="T2" fmla="*/ 272 w 449"/>
                <a:gd name="T3" fmla="*/ 130 h 249"/>
                <a:gd name="T4" fmla="*/ 245 w 449"/>
                <a:gd name="T5" fmla="*/ 6 h 249"/>
                <a:gd name="T6" fmla="*/ 177 w 449"/>
                <a:gd name="T7" fmla="*/ 27 h 249"/>
                <a:gd name="T8" fmla="*/ 189 w 449"/>
                <a:gd name="T9" fmla="*/ 128 h 249"/>
                <a:gd name="T10" fmla="*/ 0 w 449"/>
                <a:gd name="T11" fmla="*/ 186 h 249"/>
                <a:gd name="T12" fmla="*/ 101 w 449"/>
                <a:gd name="T13" fmla="*/ 165 h 249"/>
                <a:gd name="T14" fmla="*/ 60 w 449"/>
                <a:gd name="T15" fmla="*/ 222 h 249"/>
                <a:gd name="T16" fmla="*/ 195 w 449"/>
                <a:gd name="T17" fmla="*/ 189 h 249"/>
                <a:gd name="T18" fmla="*/ 327 w 449"/>
                <a:gd name="T19" fmla="*/ 249 h 249"/>
                <a:gd name="T20" fmla="*/ 331 w 449"/>
                <a:gd name="T21" fmla="*/ 178 h 249"/>
                <a:gd name="T22" fmla="*/ 449 w 449"/>
                <a:gd name="T23" fmla="*/ 221 h 249"/>
                <a:gd name="T24" fmla="*/ 364 w 449"/>
                <a:gd name="T25" fmla="*/ 14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9" h="249">
                  <a:moveTo>
                    <a:pt x="364" y="146"/>
                  </a:moveTo>
                  <a:cubicBezTo>
                    <a:pt x="316" y="125"/>
                    <a:pt x="272" y="130"/>
                    <a:pt x="272" y="130"/>
                  </a:cubicBezTo>
                  <a:cubicBezTo>
                    <a:pt x="272" y="130"/>
                    <a:pt x="281" y="56"/>
                    <a:pt x="245" y="6"/>
                  </a:cubicBezTo>
                  <a:cubicBezTo>
                    <a:pt x="202" y="0"/>
                    <a:pt x="177" y="27"/>
                    <a:pt x="177" y="27"/>
                  </a:cubicBezTo>
                  <a:cubicBezTo>
                    <a:pt x="177" y="27"/>
                    <a:pt x="204" y="111"/>
                    <a:pt x="189" y="128"/>
                  </a:cubicBezTo>
                  <a:cubicBezTo>
                    <a:pt x="153" y="128"/>
                    <a:pt x="75" y="104"/>
                    <a:pt x="0" y="186"/>
                  </a:cubicBezTo>
                  <a:cubicBezTo>
                    <a:pt x="0" y="186"/>
                    <a:pt x="69" y="160"/>
                    <a:pt x="101" y="165"/>
                  </a:cubicBezTo>
                  <a:cubicBezTo>
                    <a:pt x="60" y="189"/>
                    <a:pt x="60" y="222"/>
                    <a:pt x="60" y="222"/>
                  </a:cubicBezTo>
                  <a:cubicBezTo>
                    <a:pt x="60" y="222"/>
                    <a:pt x="136" y="191"/>
                    <a:pt x="195" y="189"/>
                  </a:cubicBezTo>
                  <a:cubicBezTo>
                    <a:pt x="247" y="198"/>
                    <a:pt x="327" y="249"/>
                    <a:pt x="327" y="249"/>
                  </a:cubicBezTo>
                  <a:cubicBezTo>
                    <a:pt x="327" y="249"/>
                    <a:pt x="340" y="221"/>
                    <a:pt x="331" y="178"/>
                  </a:cubicBezTo>
                  <a:cubicBezTo>
                    <a:pt x="371" y="186"/>
                    <a:pt x="449" y="221"/>
                    <a:pt x="449" y="221"/>
                  </a:cubicBezTo>
                  <a:cubicBezTo>
                    <a:pt x="449" y="221"/>
                    <a:pt x="428" y="174"/>
                    <a:pt x="364" y="14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22"/>
            <p:cNvSpPr>
              <a:spLocks/>
            </p:cNvSpPr>
            <p:nvPr/>
          </p:nvSpPr>
          <p:spPr bwMode="auto">
            <a:xfrm>
              <a:off x="2981" y="2238"/>
              <a:ext cx="506" cy="760"/>
            </a:xfrm>
            <a:custGeom>
              <a:avLst/>
              <a:gdLst>
                <a:gd name="T0" fmla="*/ 45 w 214"/>
                <a:gd name="T1" fmla="*/ 161 h 322"/>
                <a:gd name="T2" fmla="*/ 214 w 214"/>
                <a:gd name="T3" fmla="*/ 17 h 322"/>
                <a:gd name="T4" fmla="*/ 72 w 214"/>
                <a:gd name="T5" fmla="*/ 75 h 322"/>
                <a:gd name="T6" fmla="*/ 0 w 214"/>
                <a:gd name="T7" fmla="*/ 291 h 322"/>
                <a:gd name="T8" fmla="*/ 0 w 214"/>
                <a:gd name="T9" fmla="*/ 322 h 322"/>
                <a:gd name="T10" fmla="*/ 21 w 214"/>
                <a:gd name="T11" fmla="*/ 322 h 322"/>
                <a:gd name="T12" fmla="*/ 45 w 214"/>
                <a:gd name="T13" fmla="*/ 161 h 322"/>
              </a:gdLst>
              <a:ahLst/>
              <a:cxnLst>
                <a:cxn ang="0">
                  <a:pos x="T0" y="T1"/>
                </a:cxn>
                <a:cxn ang="0">
                  <a:pos x="T2" y="T3"/>
                </a:cxn>
                <a:cxn ang="0">
                  <a:pos x="T4" y="T5"/>
                </a:cxn>
                <a:cxn ang="0">
                  <a:pos x="T6" y="T7"/>
                </a:cxn>
                <a:cxn ang="0">
                  <a:pos x="T8" y="T9"/>
                </a:cxn>
                <a:cxn ang="0">
                  <a:pos x="T10" y="T11"/>
                </a:cxn>
                <a:cxn ang="0">
                  <a:pos x="T12" y="T13"/>
                </a:cxn>
              </a:cxnLst>
              <a:rect l="0" t="0" r="r" b="b"/>
              <a:pathLst>
                <a:path w="214" h="322">
                  <a:moveTo>
                    <a:pt x="45" y="161"/>
                  </a:moveTo>
                  <a:cubicBezTo>
                    <a:pt x="98" y="14"/>
                    <a:pt x="166" y="30"/>
                    <a:pt x="214" y="17"/>
                  </a:cubicBezTo>
                  <a:cubicBezTo>
                    <a:pt x="174" y="0"/>
                    <a:pt x="110" y="25"/>
                    <a:pt x="72" y="75"/>
                  </a:cubicBezTo>
                  <a:cubicBezTo>
                    <a:pt x="34" y="126"/>
                    <a:pt x="0" y="219"/>
                    <a:pt x="0" y="291"/>
                  </a:cubicBezTo>
                  <a:cubicBezTo>
                    <a:pt x="0" y="303"/>
                    <a:pt x="0" y="313"/>
                    <a:pt x="0" y="322"/>
                  </a:cubicBezTo>
                  <a:cubicBezTo>
                    <a:pt x="21" y="322"/>
                    <a:pt x="21" y="322"/>
                    <a:pt x="21" y="322"/>
                  </a:cubicBezTo>
                  <a:cubicBezTo>
                    <a:pt x="19" y="278"/>
                    <a:pt x="24" y="222"/>
                    <a:pt x="45" y="161"/>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23"/>
            <p:cNvSpPr>
              <a:spLocks/>
            </p:cNvSpPr>
            <p:nvPr/>
          </p:nvSpPr>
          <p:spPr bwMode="auto">
            <a:xfrm>
              <a:off x="4167" y="1808"/>
              <a:ext cx="92" cy="331"/>
            </a:xfrm>
            <a:custGeom>
              <a:avLst/>
              <a:gdLst>
                <a:gd name="T0" fmla="*/ 0 w 39"/>
                <a:gd name="T1" fmla="*/ 0 h 140"/>
                <a:gd name="T2" fmla="*/ 24 w 39"/>
                <a:gd name="T3" fmla="*/ 75 h 140"/>
                <a:gd name="T4" fmla="*/ 25 w 39"/>
                <a:gd name="T5" fmla="*/ 140 h 140"/>
                <a:gd name="T6" fmla="*/ 32 w 39"/>
                <a:gd name="T7" fmla="*/ 73 h 140"/>
                <a:gd name="T8" fmla="*/ 0 w 39"/>
                <a:gd name="T9" fmla="*/ 0 h 140"/>
              </a:gdLst>
              <a:ahLst/>
              <a:cxnLst>
                <a:cxn ang="0">
                  <a:pos x="T0" y="T1"/>
                </a:cxn>
                <a:cxn ang="0">
                  <a:pos x="T2" y="T3"/>
                </a:cxn>
                <a:cxn ang="0">
                  <a:pos x="T4" y="T5"/>
                </a:cxn>
                <a:cxn ang="0">
                  <a:pos x="T6" y="T7"/>
                </a:cxn>
                <a:cxn ang="0">
                  <a:pos x="T8" y="T9"/>
                </a:cxn>
              </a:cxnLst>
              <a:rect l="0" t="0" r="r" b="b"/>
              <a:pathLst>
                <a:path w="39" h="140">
                  <a:moveTo>
                    <a:pt x="0" y="0"/>
                  </a:moveTo>
                  <a:cubicBezTo>
                    <a:pt x="0" y="0"/>
                    <a:pt x="21" y="43"/>
                    <a:pt x="24" y="75"/>
                  </a:cubicBezTo>
                  <a:cubicBezTo>
                    <a:pt x="26" y="94"/>
                    <a:pt x="25" y="140"/>
                    <a:pt x="25" y="140"/>
                  </a:cubicBezTo>
                  <a:cubicBezTo>
                    <a:pt x="25" y="140"/>
                    <a:pt x="39" y="123"/>
                    <a:pt x="32" y="73"/>
                  </a:cubicBezTo>
                  <a:cubicBezTo>
                    <a:pt x="22" y="12"/>
                    <a:pt x="0" y="0"/>
                    <a:pt x="0"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24"/>
            <p:cNvSpPr>
              <a:spLocks/>
            </p:cNvSpPr>
            <p:nvPr/>
          </p:nvSpPr>
          <p:spPr bwMode="auto">
            <a:xfrm>
              <a:off x="3586" y="2068"/>
              <a:ext cx="453" cy="149"/>
            </a:xfrm>
            <a:custGeom>
              <a:avLst/>
              <a:gdLst>
                <a:gd name="T0" fmla="*/ 119 w 192"/>
                <a:gd name="T1" fmla="*/ 1 h 63"/>
                <a:gd name="T2" fmla="*/ 0 w 192"/>
                <a:gd name="T3" fmla="*/ 63 h 63"/>
                <a:gd name="T4" fmla="*/ 105 w 192"/>
                <a:gd name="T5" fmla="*/ 11 h 63"/>
                <a:gd name="T6" fmla="*/ 192 w 192"/>
                <a:gd name="T7" fmla="*/ 12 h 63"/>
                <a:gd name="T8" fmla="*/ 119 w 192"/>
                <a:gd name="T9" fmla="*/ 1 h 63"/>
              </a:gdLst>
              <a:ahLst/>
              <a:cxnLst>
                <a:cxn ang="0">
                  <a:pos x="T0" y="T1"/>
                </a:cxn>
                <a:cxn ang="0">
                  <a:pos x="T2" y="T3"/>
                </a:cxn>
                <a:cxn ang="0">
                  <a:pos x="T4" y="T5"/>
                </a:cxn>
                <a:cxn ang="0">
                  <a:pos x="T6" y="T7"/>
                </a:cxn>
                <a:cxn ang="0">
                  <a:pos x="T8" y="T9"/>
                </a:cxn>
              </a:cxnLst>
              <a:rect l="0" t="0" r="r" b="b"/>
              <a:pathLst>
                <a:path w="192" h="63">
                  <a:moveTo>
                    <a:pt x="119" y="1"/>
                  </a:moveTo>
                  <a:cubicBezTo>
                    <a:pt x="89" y="3"/>
                    <a:pt x="22" y="26"/>
                    <a:pt x="0" y="63"/>
                  </a:cubicBezTo>
                  <a:cubicBezTo>
                    <a:pt x="48" y="31"/>
                    <a:pt x="81" y="15"/>
                    <a:pt x="105" y="11"/>
                  </a:cubicBezTo>
                  <a:cubicBezTo>
                    <a:pt x="124" y="8"/>
                    <a:pt x="124" y="11"/>
                    <a:pt x="192" y="12"/>
                  </a:cubicBezTo>
                  <a:cubicBezTo>
                    <a:pt x="192" y="12"/>
                    <a:pt x="168" y="0"/>
                    <a:pt x="119" y="1"/>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25"/>
            <p:cNvSpPr>
              <a:spLocks/>
            </p:cNvSpPr>
            <p:nvPr/>
          </p:nvSpPr>
          <p:spPr bwMode="auto">
            <a:xfrm>
              <a:off x="3640" y="2408"/>
              <a:ext cx="258" cy="590"/>
            </a:xfrm>
            <a:custGeom>
              <a:avLst/>
              <a:gdLst>
                <a:gd name="T0" fmla="*/ 46 w 109"/>
                <a:gd name="T1" fmla="*/ 117 h 250"/>
                <a:gd name="T2" fmla="*/ 109 w 109"/>
                <a:gd name="T3" fmla="*/ 0 h 250"/>
                <a:gd name="T4" fmla="*/ 25 w 109"/>
                <a:gd name="T5" fmla="*/ 64 h 250"/>
                <a:gd name="T6" fmla="*/ 0 w 109"/>
                <a:gd name="T7" fmla="*/ 219 h 250"/>
                <a:gd name="T8" fmla="*/ 1 w 109"/>
                <a:gd name="T9" fmla="*/ 250 h 250"/>
                <a:gd name="T10" fmla="*/ 40 w 109"/>
                <a:gd name="T11" fmla="*/ 250 h 250"/>
                <a:gd name="T12" fmla="*/ 46 w 109"/>
                <a:gd name="T13" fmla="*/ 117 h 250"/>
              </a:gdLst>
              <a:ahLst/>
              <a:cxnLst>
                <a:cxn ang="0">
                  <a:pos x="T0" y="T1"/>
                </a:cxn>
                <a:cxn ang="0">
                  <a:pos x="T2" y="T3"/>
                </a:cxn>
                <a:cxn ang="0">
                  <a:pos x="T4" y="T5"/>
                </a:cxn>
                <a:cxn ang="0">
                  <a:pos x="T6" y="T7"/>
                </a:cxn>
                <a:cxn ang="0">
                  <a:pos x="T8" y="T9"/>
                </a:cxn>
                <a:cxn ang="0">
                  <a:pos x="T10" y="T11"/>
                </a:cxn>
                <a:cxn ang="0">
                  <a:pos x="T12" y="T13"/>
                </a:cxn>
              </a:cxnLst>
              <a:rect l="0" t="0" r="r" b="b"/>
              <a:pathLst>
                <a:path w="109" h="250">
                  <a:moveTo>
                    <a:pt x="46" y="117"/>
                  </a:moveTo>
                  <a:cubicBezTo>
                    <a:pt x="56" y="75"/>
                    <a:pt x="109" y="0"/>
                    <a:pt x="109" y="0"/>
                  </a:cubicBezTo>
                  <a:cubicBezTo>
                    <a:pt x="109" y="0"/>
                    <a:pt x="43" y="32"/>
                    <a:pt x="25" y="64"/>
                  </a:cubicBezTo>
                  <a:cubicBezTo>
                    <a:pt x="9" y="97"/>
                    <a:pt x="0" y="214"/>
                    <a:pt x="0" y="219"/>
                  </a:cubicBezTo>
                  <a:cubicBezTo>
                    <a:pt x="0" y="222"/>
                    <a:pt x="0" y="235"/>
                    <a:pt x="1" y="250"/>
                  </a:cubicBezTo>
                  <a:cubicBezTo>
                    <a:pt x="40" y="250"/>
                    <a:pt x="40" y="250"/>
                    <a:pt x="40" y="250"/>
                  </a:cubicBezTo>
                  <a:cubicBezTo>
                    <a:pt x="37" y="212"/>
                    <a:pt x="37" y="161"/>
                    <a:pt x="46" y="1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26"/>
            <p:cNvSpPr>
              <a:spLocks/>
            </p:cNvSpPr>
            <p:nvPr/>
          </p:nvSpPr>
          <p:spPr bwMode="auto">
            <a:xfrm>
              <a:off x="3605" y="2392"/>
              <a:ext cx="323" cy="606"/>
            </a:xfrm>
            <a:custGeom>
              <a:avLst/>
              <a:gdLst>
                <a:gd name="T0" fmla="*/ 31 w 137"/>
                <a:gd name="T1" fmla="*/ 128 h 257"/>
                <a:gd name="T2" fmla="*/ 137 w 137"/>
                <a:gd name="T3" fmla="*/ 0 h 257"/>
                <a:gd name="T4" fmla="*/ 11 w 137"/>
                <a:gd name="T5" fmla="*/ 131 h 257"/>
                <a:gd name="T6" fmla="*/ 5 w 137"/>
                <a:gd name="T7" fmla="*/ 257 h 257"/>
                <a:gd name="T8" fmla="*/ 23 w 137"/>
                <a:gd name="T9" fmla="*/ 257 h 257"/>
                <a:gd name="T10" fmla="*/ 31 w 137"/>
                <a:gd name="T11" fmla="*/ 128 h 257"/>
              </a:gdLst>
              <a:ahLst/>
              <a:cxnLst>
                <a:cxn ang="0">
                  <a:pos x="T0" y="T1"/>
                </a:cxn>
                <a:cxn ang="0">
                  <a:pos x="T2" y="T3"/>
                </a:cxn>
                <a:cxn ang="0">
                  <a:pos x="T4" y="T5"/>
                </a:cxn>
                <a:cxn ang="0">
                  <a:pos x="T6" y="T7"/>
                </a:cxn>
                <a:cxn ang="0">
                  <a:pos x="T8" y="T9"/>
                </a:cxn>
                <a:cxn ang="0">
                  <a:pos x="T10" y="T11"/>
                </a:cxn>
              </a:cxnLst>
              <a:rect l="0" t="0" r="r" b="b"/>
              <a:pathLst>
                <a:path w="137" h="257">
                  <a:moveTo>
                    <a:pt x="31" y="128"/>
                  </a:moveTo>
                  <a:cubicBezTo>
                    <a:pt x="50" y="44"/>
                    <a:pt x="137" y="0"/>
                    <a:pt x="137" y="0"/>
                  </a:cubicBezTo>
                  <a:cubicBezTo>
                    <a:pt x="137" y="0"/>
                    <a:pt x="39" y="13"/>
                    <a:pt x="11" y="131"/>
                  </a:cubicBezTo>
                  <a:cubicBezTo>
                    <a:pt x="0" y="178"/>
                    <a:pt x="1" y="221"/>
                    <a:pt x="5" y="257"/>
                  </a:cubicBezTo>
                  <a:cubicBezTo>
                    <a:pt x="23" y="257"/>
                    <a:pt x="23" y="257"/>
                    <a:pt x="23" y="257"/>
                  </a:cubicBezTo>
                  <a:cubicBezTo>
                    <a:pt x="22" y="214"/>
                    <a:pt x="23" y="165"/>
                    <a:pt x="31" y="12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27"/>
            <p:cNvSpPr>
              <a:spLocks/>
            </p:cNvSpPr>
            <p:nvPr/>
          </p:nvSpPr>
          <p:spPr bwMode="auto">
            <a:xfrm>
              <a:off x="4540" y="2444"/>
              <a:ext cx="248" cy="554"/>
            </a:xfrm>
            <a:custGeom>
              <a:avLst/>
              <a:gdLst>
                <a:gd name="T0" fmla="*/ 105 w 105"/>
                <a:gd name="T1" fmla="*/ 173 h 235"/>
                <a:gd name="T2" fmla="*/ 83 w 105"/>
                <a:gd name="T3" fmla="*/ 64 h 235"/>
                <a:gd name="T4" fmla="*/ 0 w 105"/>
                <a:gd name="T5" fmla="*/ 0 h 235"/>
                <a:gd name="T6" fmla="*/ 62 w 105"/>
                <a:gd name="T7" fmla="*/ 117 h 235"/>
                <a:gd name="T8" fmla="*/ 69 w 105"/>
                <a:gd name="T9" fmla="*/ 235 h 235"/>
                <a:gd name="T10" fmla="*/ 105 w 105"/>
                <a:gd name="T11" fmla="*/ 235 h 235"/>
                <a:gd name="T12" fmla="*/ 105 w 105"/>
                <a:gd name="T13" fmla="*/ 173 h 235"/>
                <a:gd name="T14" fmla="*/ 105 w 105"/>
                <a:gd name="T15" fmla="*/ 173 h 2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235">
                  <a:moveTo>
                    <a:pt x="105" y="173"/>
                  </a:moveTo>
                  <a:cubicBezTo>
                    <a:pt x="101" y="135"/>
                    <a:pt x="93" y="84"/>
                    <a:pt x="83" y="64"/>
                  </a:cubicBezTo>
                  <a:cubicBezTo>
                    <a:pt x="66" y="32"/>
                    <a:pt x="0" y="0"/>
                    <a:pt x="0" y="0"/>
                  </a:cubicBezTo>
                  <a:cubicBezTo>
                    <a:pt x="0" y="0"/>
                    <a:pt x="53" y="75"/>
                    <a:pt x="62" y="117"/>
                  </a:cubicBezTo>
                  <a:cubicBezTo>
                    <a:pt x="71" y="156"/>
                    <a:pt x="72" y="200"/>
                    <a:pt x="69" y="235"/>
                  </a:cubicBezTo>
                  <a:cubicBezTo>
                    <a:pt x="105" y="235"/>
                    <a:pt x="105" y="235"/>
                    <a:pt x="105" y="235"/>
                  </a:cubicBezTo>
                  <a:cubicBezTo>
                    <a:pt x="105" y="173"/>
                    <a:pt x="105" y="173"/>
                    <a:pt x="105" y="173"/>
                  </a:cubicBezTo>
                  <a:cubicBezTo>
                    <a:pt x="105" y="173"/>
                    <a:pt x="105" y="173"/>
                    <a:pt x="105" y="17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28"/>
            <p:cNvSpPr>
              <a:spLocks/>
            </p:cNvSpPr>
            <p:nvPr/>
          </p:nvSpPr>
          <p:spPr bwMode="auto">
            <a:xfrm>
              <a:off x="4507" y="2427"/>
              <a:ext cx="281" cy="571"/>
            </a:xfrm>
            <a:custGeom>
              <a:avLst/>
              <a:gdLst>
                <a:gd name="T0" fmla="*/ 119 w 119"/>
                <a:gd name="T1" fmla="*/ 105 h 242"/>
                <a:gd name="T2" fmla="*/ 0 w 119"/>
                <a:gd name="T3" fmla="*/ 0 h 242"/>
                <a:gd name="T4" fmla="*/ 107 w 119"/>
                <a:gd name="T5" fmla="*/ 129 h 242"/>
                <a:gd name="T6" fmla="*/ 115 w 119"/>
                <a:gd name="T7" fmla="*/ 242 h 242"/>
                <a:gd name="T8" fmla="*/ 119 w 119"/>
                <a:gd name="T9" fmla="*/ 242 h 242"/>
                <a:gd name="T10" fmla="*/ 119 w 119"/>
                <a:gd name="T11" fmla="*/ 105 h 242"/>
                <a:gd name="T12" fmla="*/ 119 w 119"/>
                <a:gd name="T13" fmla="*/ 105 h 242"/>
              </a:gdLst>
              <a:ahLst/>
              <a:cxnLst>
                <a:cxn ang="0">
                  <a:pos x="T0" y="T1"/>
                </a:cxn>
                <a:cxn ang="0">
                  <a:pos x="T2" y="T3"/>
                </a:cxn>
                <a:cxn ang="0">
                  <a:pos x="T4" y="T5"/>
                </a:cxn>
                <a:cxn ang="0">
                  <a:pos x="T6" y="T7"/>
                </a:cxn>
                <a:cxn ang="0">
                  <a:pos x="T8" y="T9"/>
                </a:cxn>
                <a:cxn ang="0">
                  <a:pos x="T10" y="T11"/>
                </a:cxn>
                <a:cxn ang="0">
                  <a:pos x="T12" y="T13"/>
                </a:cxn>
              </a:cxnLst>
              <a:rect l="0" t="0" r="r" b="b"/>
              <a:pathLst>
                <a:path w="119" h="242">
                  <a:moveTo>
                    <a:pt x="119" y="105"/>
                  </a:moveTo>
                  <a:cubicBezTo>
                    <a:pt x="85" y="12"/>
                    <a:pt x="0" y="0"/>
                    <a:pt x="0" y="0"/>
                  </a:cubicBezTo>
                  <a:cubicBezTo>
                    <a:pt x="0" y="0"/>
                    <a:pt x="88" y="45"/>
                    <a:pt x="107" y="129"/>
                  </a:cubicBezTo>
                  <a:cubicBezTo>
                    <a:pt x="115" y="161"/>
                    <a:pt x="116" y="203"/>
                    <a:pt x="115" y="242"/>
                  </a:cubicBezTo>
                  <a:cubicBezTo>
                    <a:pt x="119" y="242"/>
                    <a:pt x="119" y="242"/>
                    <a:pt x="119" y="242"/>
                  </a:cubicBezTo>
                  <a:cubicBezTo>
                    <a:pt x="119" y="105"/>
                    <a:pt x="119" y="105"/>
                    <a:pt x="119" y="105"/>
                  </a:cubicBezTo>
                  <a:cubicBezTo>
                    <a:pt x="119" y="105"/>
                    <a:pt x="119" y="105"/>
                    <a:pt x="119" y="10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29"/>
            <p:cNvSpPr>
              <a:spLocks/>
            </p:cNvSpPr>
            <p:nvPr/>
          </p:nvSpPr>
          <p:spPr bwMode="auto">
            <a:xfrm>
              <a:off x="3999" y="1848"/>
              <a:ext cx="50" cy="251"/>
            </a:xfrm>
            <a:custGeom>
              <a:avLst/>
              <a:gdLst>
                <a:gd name="T0" fmla="*/ 0 w 21"/>
                <a:gd name="T1" fmla="*/ 8 h 106"/>
                <a:gd name="T2" fmla="*/ 11 w 21"/>
                <a:gd name="T3" fmla="*/ 55 h 106"/>
                <a:gd name="T4" fmla="*/ 10 w 21"/>
                <a:gd name="T5" fmla="*/ 104 h 106"/>
                <a:gd name="T6" fmla="*/ 18 w 21"/>
                <a:gd name="T7" fmla="*/ 106 h 106"/>
                <a:gd name="T8" fmla="*/ 21 w 21"/>
                <a:gd name="T9" fmla="*/ 53 h 106"/>
                <a:gd name="T10" fmla="*/ 6 w 21"/>
                <a:gd name="T11" fmla="*/ 0 h 106"/>
                <a:gd name="T12" fmla="*/ 0 w 21"/>
                <a:gd name="T13" fmla="*/ 8 h 106"/>
                <a:gd name="T14" fmla="*/ 0 w 21"/>
                <a:gd name="T15" fmla="*/ 8 h 10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6">
                  <a:moveTo>
                    <a:pt x="0" y="8"/>
                  </a:moveTo>
                  <a:cubicBezTo>
                    <a:pt x="0" y="8"/>
                    <a:pt x="10" y="40"/>
                    <a:pt x="11" y="55"/>
                  </a:cubicBezTo>
                  <a:cubicBezTo>
                    <a:pt x="13" y="70"/>
                    <a:pt x="10" y="104"/>
                    <a:pt x="10" y="104"/>
                  </a:cubicBezTo>
                  <a:cubicBezTo>
                    <a:pt x="18" y="106"/>
                    <a:pt x="18" y="106"/>
                    <a:pt x="18" y="106"/>
                  </a:cubicBezTo>
                  <a:cubicBezTo>
                    <a:pt x="18" y="106"/>
                    <a:pt x="21" y="70"/>
                    <a:pt x="21" y="53"/>
                  </a:cubicBezTo>
                  <a:cubicBezTo>
                    <a:pt x="21" y="37"/>
                    <a:pt x="6" y="0"/>
                    <a:pt x="6" y="0"/>
                  </a:cubicBezTo>
                  <a:cubicBezTo>
                    <a:pt x="0" y="8"/>
                    <a:pt x="0" y="8"/>
                    <a:pt x="0" y="8"/>
                  </a:cubicBezTo>
                  <a:cubicBezTo>
                    <a:pt x="0" y="8"/>
                    <a:pt x="0" y="8"/>
                    <a:pt x="0" y="8"/>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1" name="Group 64"/>
          <p:cNvGrpSpPr>
            <a:grpSpLocks noChangeAspect="1"/>
          </p:cNvGrpSpPr>
          <p:nvPr/>
        </p:nvGrpSpPr>
        <p:grpSpPr bwMode="auto">
          <a:xfrm rot="12827499" flipH="1">
            <a:off x="11360417" y="2338535"/>
            <a:ext cx="483752" cy="536662"/>
            <a:chOff x="2052" y="995"/>
            <a:chExt cx="768" cy="852"/>
          </a:xfrm>
        </p:grpSpPr>
        <p:sp>
          <p:nvSpPr>
            <p:cNvPr id="17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ctrTitle"/>
          </p:nvPr>
        </p:nvSpPr>
        <p:spPr>
          <a:xfrm>
            <a:off x="2681288" y="165020"/>
            <a:ext cx="9360418" cy="2263258"/>
          </a:xfrm>
        </p:spPr>
        <p:txBody>
          <a:bodyPr anchor="b">
            <a:normAutofit/>
          </a:bodyPr>
          <a:lstStyle>
            <a:lvl1pPr algn="ctr">
              <a:defRPr sz="6600"/>
            </a:lvl1pPr>
          </a:lstStyle>
          <a:p>
            <a:r>
              <a:rPr lang="en-US"/>
              <a:t>Click to edit Master title style</a:t>
            </a:r>
            <a:endParaRPr/>
          </a:p>
        </p:txBody>
      </p:sp>
      <p:sp>
        <p:nvSpPr>
          <p:cNvPr id="3" name="Subtitle 2"/>
          <p:cNvSpPr>
            <a:spLocks noGrp="1"/>
          </p:cNvSpPr>
          <p:nvPr>
            <p:ph type="subTitle" idx="1"/>
          </p:nvPr>
        </p:nvSpPr>
        <p:spPr>
          <a:xfrm>
            <a:off x="3903329" y="2476917"/>
            <a:ext cx="6916336" cy="1771600"/>
          </a:xfrm>
        </p:spPr>
        <p:txBody>
          <a:bodyPr>
            <a:normAutofit/>
          </a:bodyPr>
          <a:lstStyle>
            <a:lvl1pPr marL="0" indent="0" algn="ctr">
              <a:spcBef>
                <a:spcPts val="0"/>
              </a:spcBef>
              <a:buNone/>
              <a:defRPr sz="4800" cap="none" baseline="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3999" y="1485900"/>
            <a:ext cx="9144001" cy="2933700"/>
          </a:xfrm>
        </p:spPr>
        <p:txBody>
          <a:bodyPr anchor="b">
            <a:normAutofit/>
          </a:bodyPr>
          <a:lstStyle>
            <a:lvl1pPr algn="l">
              <a:defRPr sz="5200" b="0"/>
            </a:lvl1pPr>
          </a:lstStyle>
          <a:p>
            <a:r>
              <a:rPr lang="en-US"/>
              <a:t>Click to edit Master title style</a:t>
            </a:r>
            <a:endParaRPr/>
          </a:p>
        </p:txBody>
      </p:sp>
      <p:sp>
        <p:nvSpPr>
          <p:cNvPr id="3" name="Text Placeholder 2"/>
          <p:cNvSpPr>
            <a:spLocks noGrp="1"/>
          </p:cNvSpPr>
          <p:nvPr>
            <p:ph type="body" idx="1"/>
          </p:nvPr>
        </p:nvSpPr>
        <p:spPr>
          <a:xfrm>
            <a:off x="1522413" y="4454034"/>
            <a:ext cx="9144000" cy="1184766"/>
          </a:xfrm>
        </p:spPr>
        <p:txBody>
          <a:bodyPr anchor="t">
            <a:normAutofit/>
          </a:bodyPr>
          <a:lstStyle>
            <a:lvl1pPr marL="0" indent="0" algn="l">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28572"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7169"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12952B5-7A2F-4CC8-B7CE-9234E21C2837}" type="datetime1">
              <a:rPr lang="en-US" smtClean="0"/>
              <a:t>10/20/2021</a:t>
            </a:fld>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2521132"/>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528572"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8572"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7169"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7169"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CE1DA07A-9201-4B4B-BAF2-015AFA30F520}" type="datetime1">
              <a:rPr lang="en-US" smtClean="0"/>
              <a:t>10/20/2021</a:t>
            </a:fld>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03700590"/>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Freeform 92"/>
          <p:cNvSpPr>
            <a:spLocks/>
          </p:cNvSpPr>
          <p:nvPr/>
        </p:nvSpPr>
        <p:spPr bwMode="auto">
          <a:xfrm>
            <a:off x="8643511" y="3888584"/>
            <a:ext cx="213014" cy="1001327"/>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C7CC62"/>
          </a:solidFill>
          <a:ln>
            <a:noFill/>
          </a:ln>
        </p:spPr>
        <p:txBody>
          <a:bodyPr vert="horz" wrap="square" lIns="91440" tIns="45720" rIns="91440" bIns="45720" numCol="1" anchor="t" anchorCtr="0" compatLnSpc="1">
            <a:prstTxWarp prst="textNoShape">
              <a:avLst/>
            </a:prstTxWarp>
          </a:bodyPr>
          <a:lstStyle/>
          <a:p>
            <a:endParaRPr/>
          </a:p>
        </p:txBody>
      </p:sp>
      <p:sp>
        <p:nvSpPr>
          <p:cNvPr id="7" name="Freeform 50"/>
          <p:cNvSpPr>
            <a:spLocks/>
          </p:cNvSpPr>
          <p:nvPr/>
        </p:nvSpPr>
        <p:spPr bwMode="auto">
          <a:xfrm>
            <a:off x="6780212" y="4191000"/>
            <a:ext cx="5409960" cy="2667000"/>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125" y="4572000"/>
            <a:ext cx="11415276" cy="2286001"/>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nvGrpSpPr>
          <p:cNvPr id="9" name="Group 69"/>
          <p:cNvGrpSpPr>
            <a:grpSpLocks noChangeAspect="1"/>
          </p:cNvGrpSpPr>
          <p:nvPr/>
        </p:nvGrpSpPr>
        <p:grpSpPr bwMode="auto">
          <a:xfrm flipH="1">
            <a:off x="9732236" y="958654"/>
            <a:ext cx="1400819" cy="4001744"/>
            <a:chOff x="3220" y="236"/>
            <a:chExt cx="1347" cy="3848"/>
          </a:xfrm>
        </p:grpSpPr>
        <p:sp>
          <p:nvSpPr>
            <p:cNvPr id="10"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79"/>
            <p:cNvSpPr>
              <a:spLocks/>
            </p:cNvSpPr>
            <p:nvPr/>
          </p:nvSpPr>
          <p:spPr bwMode="auto">
            <a:xfrm>
              <a:off x="3835" y="332"/>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92"/>
            <p:cNvSpPr>
              <a:spLocks/>
            </p:cNvSpPr>
            <p:nvPr/>
          </p:nvSpPr>
          <p:spPr bwMode="auto">
            <a:xfrm>
              <a:off x="3283" y="1760"/>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93"/>
            <p:cNvSpPr>
              <a:spLocks/>
            </p:cNvSpPr>
            <p:nvPr/>
          </p:nvSpPr>
          <p:spPr bwMode="auto">
            <a:xfrm>
              <a:off x="3805" y="1379"/>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1"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2"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1"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2"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7"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8"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3" name="Group 69"/>
          <p:cNvGrpSpPr>
            <a:grpSpLocks noChangeAspect="1"/>
          </p:cNvGrpSpPr>
          <p:nvPr/>
        </p:nvGrpSpPr>
        <p:grpSpPr bwMode="auto">
          <a:xfrm>
            <a:off x="10895012" y="1248597"/>
            <a:ext cx="1254796" cy="3346122"/>
            <a:chOff x="3124" y="236"/>
            <a:chExt cx="1443" cy="3848"/>
          </a:xfrm>
        </p:grpSpPr>
        <p:sp>
          <p:nvSpPr>
            <p:cNvPr id="94" name="Freeform 70"/>
            <p:cNvSpPr>
              <a:spLocks/>
            </p:cNvSpPr>
            <p:nvPr/>
          </p:nvSpPr>
          <p:spPr bwMode="auto">
            <a:xfrm>
              <a:off x="3858" y="1801"/>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5" name="Freeform 71"/>
            <p:cNvSpPr>
              <a:spLocks/>
            </p:cNvSpPr>
            <p:nvPr/>
          </p:nvSpPr>
          <p:spPr bwMode="auto">
            <a:xfrm>
              <a:off x="3679" y="2551"/>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72"/>
            <p:cNvSpPr>
              <a:spLocks/>
            </p:cNvSpPr>
            <p:nvPr/>
          </p:nvSpPr>
          <p:spPr bwMode="auto">
            <a:xfrm>
              <a:off x="3889" y="234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73"/>
            <p:cNvSpPr>
              <a:spLocks/>
            </p:cNvSpPr>
            <p:nvPr/>
          </p:nvSpPr>
          <p:spPr bwMode="auto">
            <a:xfrm>
              <a:off x="3679" y="2844"/>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9" name="Freeform 75"/>
            <p:cNvSpPr>
              <a:spLocks/>
            </p:cNvSpPr>
            <p:nvPr/>
          </p:nvSpPr>
          <p:spPr bwMode="auto">
            <a:xfrm>
              <a:off x="3889" y="2967"/>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0" name="Freeform 76"/>
            <p:cNvSpPr>
              <a:spLocks/>
            </p:cNvSpPr>
            <p:nvPr/>
          </p:nvSpPr>
          <p:spPr bwMode="auto">
            <a:xfrm>
              <a:off x="3679" y="2220"/>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77"/>
            <p:cNvSpPr>
              <a:spLocks/>
            </p:cNvSpPr>
            <p:nvPr/>
          </p:nvSpPr>
          <p:spPr bwMode="auto">
            <a:xfrm>
              <a:off x="3889" y="2012"/>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78"/>
            <p:cNvSpPr>
              <a:spLocks/>
            </p:cNvSpPr>
            <p:nvPr/>
          </p:nvSpPr>
          <p:spPr bwMode="auto">
            <a:xfrm>
              <a:off x="3679" y="1904"/>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79"/>
            <p:cNvSpPr>
              <a:spLocks/>
            </p:cNvSpPr>
            <p:nvPr/>
          </p:nvSpPr>
          <p:spPr bwMode="auto">
            <a:xfrm>
              <a:off x="3679" y="1608"/>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80"/>
            <p:cNvSpPr>
              <a:spLocks/>
            </p:cNvSpPr>
            <p:nvPr/>
          </p:nvSpPr>
          <p:spPr bwMode="auto">
            <a:xfrm>
              <a:off x="3889" y="169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6"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7"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5"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7" name="Freeform 93"/>
            <p:cNvSpPr>
              <a:spLocks/>
            </p:cNvSpPr>
            <p:nvPr/>
          </p:nvSpPr>
          <p:spPr bwMode="auto">
            <a:xfrm>
              <a:off x="3737" y="1710"/>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8"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5"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6"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7"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1"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2"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7" name="Group 69"/>
          <p:cNvGrpSpPr>
            <a:grpSpLocks noChangeAspect="1"/>
          </p:cNvGrpSpPr>
          <p:nvPr/>
        </p:nvGrpSpPr>
        <p:grpSpPr bwMode="auto">
          <a:xfrm>
            <a:off x="9087454" y="2736976"/>
            <a:ext cx="906206" cy="2416549"/>
            <a:chOff x="3124" y="236"/>
            <a:chExt cx="1443" cy="3848"/>
          </a:xfrm>
        </p:grpSpPr>
        <p:sp>
          <p:nvSpPr>
            <p:cNvPr id="178"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0"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1"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2"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3"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4"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5"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6"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7" name="Freeform 79"/>
            <p:cNvSpPr>
              <a:spLocks/>
            </p:cNvSpPr>
            <p:nvPr/>
          </p:nvSpPr>
          <p:spPr bwMode="auto">
            <a:xfrm>
              <a:off x="3811" y="273"/>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8"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9"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0"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1"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2"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3"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4"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5"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6"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7"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8"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9"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0"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1"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2"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3"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4"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5"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6"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7"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8"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9"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0"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1"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2"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3"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4"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5"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6"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7"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8"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9"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0"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1"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2"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3"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4"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5"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6"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7"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8"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9"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0"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1"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2"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3"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4"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5"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6"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7"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8"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9"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0"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1"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2"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3"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4"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5"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6"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7"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8"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9"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0"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1"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2"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3"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4"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5"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6"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7"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8"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9"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0" name="Group 50"/>
          <p:cNvGrpSpPr>
            <a:grpSpLocks noChangeAspect="1"/>
          </p:cNvGrpSpPr>
          <p:nvPr/>
        </p:nvGrpSpPr>
        <p:grpSpPr bwMode="auto">
          <a:xfrm>
            <a:off x="10514012" y="2438400"/>
            <a:ext cx="1485016" cy="2195929"/>
            <a:chOff x="3369" y="1563"/>
            <a:chExt cx="940" cy="1390"/>
          </a:xfrm>
        </p:grpSpPr>
        <p:sp>
          <p:nvSpPr>
            <p:cNvPr id="261" name="Freeform 51"/>
            <p:cNvSpPr>
              <a:spLocks/>
            </p:cNvSpPr>
            <p:nvPr/>
          </p:nvSpPr>
          <p:spPr bwMode="auto">
            <a:xfrm>
              <a:off x="3539" y="1906"/>
              <a:ext cx="192" cy="212"/>
            </a:xfrm>
            <a:custGeom>
              <a:avLst/>
              <a:gdLst>
                <a:gd name="T0" fmla="*/ 81 w 81"/>
                <a:gd name="T1" fmla="*/ 73 h 90"/>
                <a:gd name="T2" fmla="*/ 44 w 81"/>
                <a:gd name="T3" fmla="*/ 7 h 90"/>
                <a:gd name="T4" fmla="*/ 0 w 81"/>
                <a:gd name="T5" fmla="*/ 21 h 90"/>
                <a:gd name="T6" fmla="*/ 21 w 81"/>
                <a:gd name="T7" fmla="*/ 19 h 90"/>
                <a:gd name="T8" fmla="*/ 53 w 81"/>
                <a:gd name="T9" fmla="*/ 76 h 90"/>
                <a:gd name="T10" fmla="*/ 81 w 81"/>
                <a:gd name="T11" fmla="*/ 73 h 90"/>
              </a:gdLst>
              <a:ahLst/>
              <a:cxnLst>
                <a:cxn ang="0">
                  <a:pos x="T0" y="T1"/>
                </a:cxn>
                <a:cxn ang="0">
                  <a:pos x="T2" y="T3"/>
                </a:cxn>
                <a:cxn ang="0">
                  <a:pos x="T4" y="T5"/>
                </a:cxn>
                <a:cxn ang="0">
                  <a:pos x="T6" y="T7"/>
                </a:cxn>
                <a:cxn ang="0">
                  <a:pos x="T8" y="T9"/>
                </a:cxn>
                <a:cxn ang="0">
                  <a:pos x="T10" y="T11"/>
                </a:cxn>
              </a:cxnLst>
              <a:rect l="0" t="0" r="r" b="b"/>
              <a:pathLst>
                <a:path w="81" h="90">
                  <a:moveTo>
                    <a:pt x="81" y="73"/>
                  </a:moveTo>
                  <a:cubicBezTo>
                    <a:pt x="81" y="73"/>
                    <a:pt x="74" y="21"/>
                    <a:pt x="44" y="7"/>
                  </a:cubicBezTo>
                  <a:cubicBezTo>
                    <a:pt x="29" y="0"/>
                    <a:pt x="0" y="14"/>
                    <a:pt x="0" y="21"/>
                  </a:cubicBezTo>
                  <a:cubicBezTo>
                    <a:pt x="8" y="21"/>
                    <a:pt x="21" y="19"/>
                    <a:pt x="21" y="19"/>
                  </a:cubicBezTo>
                  <a:cubicBezTo>
                    <a:pt x="21" y="19"/>
                    <a:pt x="26" y="58"/>
                    <a:pt x="53" y="76"/>
                  </a:cubicBezTo>
                  <a:cubicBezTo>
                    <a:pt x="74" y="90"/>
                    <a:pt x="81" y="73"/>
                    <a:pt x="81" y="7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2" name="Freeform 52"/>
            <p:cNvSpPr>
              <a:spLocks/>
            </p:cNvSpPr>
            <p:nvPr/>
          </p:nvSpPr>
          <p:spPr bwMode="auto">
            <a:xfrm>
              <a:off x="3603" y="1925"/>
              <a:ext cx="17" cy="16"/>
            </a:xfrm>
            <a:custGeom>
              <a:avLst/>
              <a:gdLst>
                <a:gd name="T0" fmla="*/ 7 w 7"/>
                <a:gd name="T1" fmla="*/ 3 h 7"/>
                <a:gd name="T2" fmla="*/ 4 w 7"/>
                <a:gd name="T3" fmla="*/ 7 h 7"/>
                <a:gd name="T4" fmla="*/ 0 w 7"/>
                <a:gd name="T5" fmla="*/ 3 h 7"/>
                <a:gd name="T6" fmla="*/ 4 w 7"/>
                <a:gd name="T7" fmla="*/ 0 h 7"/>
                <a:gd name="T8" fmla="*/ 7 w 7"/>
                <a:gd name="T9" fmla="*/ 3 h 7"/>
              </a:gdLst>
              <a:ahLst/>
              <a:cxnLst>
                <a:cxn ang="0">
                  <a:pos x="T0" y="T1"/>
                </a:cxn>
                <a:cxn ang="0">
                  <a:pos x="T2" y="T3"/>
                </a:cxn>
                <a:cxn ang="0">
                  <a:pos x="T4" y="T5"/>
                </a:cxn>
                <a:cxn ang="0">
                  <a:pos x="T6" y="T7"/>
                </a:cxn>
                <a:cxn ang="0">
                  <a:pos x="T8" y="T9"/>
                </a:cxn>
              </a:cxnLst>
              <a:rect l="0" t="0" r="r" b="b"/>
              <a:pathLst>
                <a:path w="7" h="7">
                  <a:moveTo>
                    <a:pt x="7" y="3"/>
                  </a:moveTo>
                  <a:cubicBezTo>
                    <a:pt x="7" y="5"/>
                    <a:pt x="6" y="7"/>
                    <a:pt x="4" y="7"/>
                  </a:cubicBezTo>
                  <a:cubicBezTo>
                    <a:pt x="2" y="7"/>
                    <a:pt x="0" y="5"/>
                    <a:pt x="0" y="3"/>
                  </a:cubicBezTo>
                  <a:cubicBezTo>
                    <a:pt x="0" y="2"/>
                    <a:pt x="2" y="0"/>
                    <a:pt x="4" y="0"/>
                  </a:cubicBezTo>
                  <a:cubicBezTo>
                    <a:pt x="5" y="0"/>
                    <a:pt x="7" y="1"/>
                    <a:pt x="7"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3" name="Freeform 53"/>
            <p:cNvSpPr>
              <a:spLocks/>
            </p:cNvSpPr>
            <p:nvPr/>
          </p:nvSpPr>
          <p:spPr bwMode="auto">
            <a:xfrm>
              <a:off x="3636" y="1889"/>
              <a:ext cx="26" cy="31"/>
            </a:xfrm>
            <a:custGeom>
              <a:avLst/>
              <a:gdLst>
                <a:gd name="T0" fmla="*/ 0 w 11"/>
                <a:gd name="T1" fmla="*/ 13 h 13"/>
                <a:gd name="T2" fmla="*/ 8 w 11"/>
                <a:gd name="T3" fmla="*/ 0 h 13"/>
                <a:gd name="T4" fmla="*/ 0 w 11"/>
                <a:gd name="T5" fmla="*/ 13 h 13"/>
              </a:gdLst>
              <a:ahLst/>
              <a:cxnLst>
                <a:cxn ang="0">
                  <a:pos x="T0" y="T1"/>
                </a:cxn>
                <a:cxn ang="0">
                  <a:pos x="T2" y="T3"/>
                </a:cxn>
                <a:cxn ang="0">
                  <a:pos x="T4" y="T5"/>
                </a:cxn>
              </a:cxnLst>
              <a:rect l="0" t="0" r="r" b="b"/>
              <a:pathLst>
                <a:path w="11" h="13">
                  <a:moveTo>
                    <a:pt x="0" y="13"/>
                  </a:moveTo>
                  <a:cubicBezTo>
                    <a:pt x="0" y="13"/>
                    <a:pt x="8" y="5"/>
                    <a:pt x="8" y="0"/>
                  </a:cubicBezTo>
                  <a:cubicBezTo>
                    <a:pt x="11" y="5"/>
                    <a:pt x="10" y="13"/>
                    <a:pt x="0" y="1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4" name="Freeform 54"/>
            <p:cNvSpPr>
              <a:spLocks/>
            </p:cNvSpPr>
            <p:nvPr/>
          </p:nvSpPr>
          <p:spPr bwMode="auto">
            <a:xfrm>
              <a:off x="3622" y="1889"/>
              <a:ext cx="28" cy="36"/>
            </a:xfrm>
            <a:custGeom>
              <a:avLst/>
              <a:gdLst>
                <a:gd name="T0" fmla="*/ 5 w 12"/>
                <a:gd name="T1" fmla="*/ 15 h 15"/>
                <a:gd name="T2" fmla="*/ 0 w 12"/>
                <a:gd name="T3" fmla="*/ 0 h 15"/>
                <a:gd name="T4" fmla="*/ 5 w 12"/>
                <a:gd name="T5" fmla="*/ 15 h 15"/>
              </a:gdLst>
              <a:ahLst/>
              <a:cxnLst>
                <a:cxn ang="0">
                  <a:pos x="T0" y="T1"/>
                </a:cxn>
                <a:cxn ang="0">
                  <a:pos x="T2" y="T3"/>
                </a:cxn>
                <a:cxn ang="0">
                  <a:pos x="T4" y="T5"/>
                </a:cxn>
              </a:cxnLst>
              <a:rect l="0" t="0" r="r" b="b"/>
              <a:pathLst>
                <a:path w="12" h="15">
                  <a:moveTo>
                    <a:pt x="5" y="15"/>
                  </a:moveTo>
                  <a:cubicBezTo>
                    <a:pt x="5" y="15"/>
                    <a:pt x="4" y="3"/>
                    <a:pt x="0" y="0"/>
                  </a:cubicBezTo>
                  <a:cubicBezTo>
                    <a:pt x="7" y="1"/>
                    <a:pt x="12" y="7"/>
                    <a:pt x="5"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5" name="Freeform 55"/>
            <p:cNvSpPr>
              <a:spLocks/>
            </p:cNvSpPr>
            <p:nvPr/>
          </p:nvSpPr>
          <p:spPr bwMode="auto">
            <a:xfrm>
              <a:off x="4061" y="1915"/>
              <a:ext cx="191" cy="210"/>
            </a:xfrm>
            <a:custGeom>
              <a:avLst/>
              <a:gdLst>
                <a:gd name="T0" fmla="*/ 0 w 81"/>
                <a:gd name="T1" fmla="*/ 72 h 89"/>
                <a:gd name="T2" fmla="*/ 37 w 81"/>
                <a:gd name="T3" fmla="*/ 7 h 89"/>
                <a:gd name="T4" fmla="*/ 81 w 81"/>
                <a:gd name="T5" fmla="*/ 20 h 89"/>
                <a:gd name="T6" fmla="*/ 60 w 81"/>
                <a:gd name="T7" fmla="*/ 18 h 89"/>
                <a:gd name="T8" fmla="*/ 28 w 81"/>
                <a:gd name="T9" fmla="*/ 76 h 89"/>
                <a:gd name="T10" fmla="*/ 0 w 81"/>
                <a:gd name="T11" fmla="*/ 72 h 89"/>
              </a:gdLst>
              <a:ahLst/>
              <a:cxnLst>
                <a:cxn ang="0">
                  <a:pos x="T0" y="T1"/>
                </a:cxn>
                <a:cxn ang="0">
                  <a:pos x="T2" y="T3"/>
                </a:cxn>
                <a:cxn ang="0">
                  <a:pos x="T4" y="T5"/>
                </a:cxn>
                <a:cxn ang="0">
                  <a:pos x="T6" y="T7"/>
                </a:cxn>
                <a:cxn ang="0">
                  <a:pos x="T8" y="T9"/>
                </a:cxn>
                <a:cxn ang="0">
                  <a:pos x="T10" y="T11"/>
                </a:cxn>
              </a:cxnLst>
              <a:rect l="0" t="0" r="r" b="b"/>
              <a:pathLst>
                <a:path w="81" h="89">
                  <a:moveTo>
                    <a:pt x="0" y="72"/>
                  </a:moveTo>
                  <a:cubicBezTo>
                    <a:pt x="0" y="72"/>
                    <a:pt x="7" y="21"/>
                    <a:pt x="37" y="7"/>
                  </a:cubicBezTo>
                  <a:cubicBezTo>
                    <a:pt x="52" y="0"/>
                    <a:pt x="81" y="13"/>
                    <a:pt x="81" y="20"/>
                  </a:cubicBezTo>
                  <a:cubicBezTo>
                    <a:pt x="73" y="21"/>
                    <a:pt x="60" y="18"/>
                    <a:pt x="60" y="18"/>
                  </a:cubicBezTo>
                  <a:cubicBezTo>
                    <a:pt x="60" y="18"/>
                    <a:pt x="56" y="57"/>
                    <a:pt x="28" y="76"/>
                  </a:cubicBezTo>
                  <a:cubicBezTo>
                    <a:pt x="8" y="89"/>
                    <a:pt x="0" y="72"/>
                    <a:pt x="0" y="72"/>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6" name="Freeform 56"/>
            <p:cNvSpPr>
              <a:spLocks/>
            </p:cNvSpPr>
            <p:nvPr/>
          </p:nvSpPr>
          <p:spPr bwMode="auto">
            <a:xfrm>
              <a:off x="4163" y="2189"/>
              <a:ext cx="19" cy="19"/>
            </a:xfrm>
            <a:custGeom>
              <a:avLst/>
              <a:gdLst>
                <a:gd name="T0" fmla="*/ 0 w 8"/>
                <a:gd name="T1" fmla="*/ 4 h 8"/>
                <a:gd name="T2" fmla="*/ 4 w 8"/>
                <a:gd name="T3" fmla="*/ 8 h 8"/>
                <a:gd name="T4" fmla="*/ 8 w 8"/>
                <a:gd name="T5" fmla="*/ 5 h 8"/>
                <a:gd name="T6" fmla="*/ 5 w 8"/>
                <a:gd name="T7" fmla="*/ 0 h 8"/>
                <a:gd name="T8" fmla="*/ 0 w 8"/>
                <a:gd name="T9" fmla="*/ 4 h 8"/>
              </a:gdLst>
              <a:ahLst/>
              <a:cxnLst>
                <a:cxn ang="0">
                  <a:pos x="T0" y="T1"/>
                </a:cxn>
                <a:cxn ang="0">
                  <a:pos x="T2" y="T3"/>
                </a:cxn>
                <a:cxn ang="0">
                  <a:pos x="T4" y="T5"/>
                </a:cxn>
                <a:cxn ang="0">
                  <a:pos x="T6" y="T7"/>
                </a:cxn>
                <a:cxn ang="0">
                  <a:pos x="T8" y="T9"/>
                </a:cxn>
              </a:cxnLst>
              <a:rect l="0" t="0" r="r" b="b"/>
              <a:pathLst>
                <a:path w="8" h="8">
                  <a:moveTo>
                    <a:pt x="0" y="4"/>
                  </a:moveTo>
                  <a:cubicBezTo>
                    <a:pt x="0" y="6"/>
                    <a:pt x="2" y="8"/>
                    <a:pt x="4" y="8"/>
                  </a:cubicBezTo>
                  <a:cubicBezTo>
                    <a:pt x="6" y="8"/>
                    <a:pt x="8" y="6"/>
                    <a:pt x="8" y="5"/>
                  </a:cubicBezTo>
                  <a:cubicBezTo>
                    <a:pt x="8" y="2"/>
                    <a:pt x="6" y="0"/>
                    <a:pt x="5" y="0"/>
                  </a:cubicBezTo>
                  <a:cubicBezTo>
                    <a:pt x="2" y="0"/>
                    <a:pt x="0" y="2"/>
                    <a:pt x="0" y="4"/>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7" name="Freeform 57"/>
            <p:cNvSpPr>
              <a:spLocks/>
            </p:cNvSpPr>
            <p:nvPr/>
          </p:nvSpPr>
          <p:spPr bwMode="auto">
            <a:xfrm>
              <a:off x="4132" y="1899"/>
              <a:ext cx="26" cy="33"/>
            </a:xfrm>
            <a:custGeom>
              <a:avLst/>
              <a:gdLst>
                <a:gd name="T0" fmla="*/ 11 w 11"/>
                <a:gd name="T1" fmla="*/ 14 h 14"/>
                <a:gd name="T2" fmla="*/ 3 w 11"/>
                <a:gd name="T3" fmla="*/ 0 h 14"/>
                <a:gd name="T4" fmla="*/ 11 w 11"/>
                <a:gd name="T5" fmla="*/ 14 h 14"/>
              </a:gdLst>
              <a:ahLst/>
              <a:cxnLst>
                <a:cxn ang="0">
                  <a:pos x="T0" y="T1"/>
                </a:cxn>
                <a:cxn ang="0">
                  <a:pos x="T2" y="T3"/>
                </a:cxn>
                <a:cxn ang="0">
                  <a:pos x="T4" y="T5"/>
                </a:cxn>
              </a:cxnLst>
              <a:rect l="0" t="0" r="r" b="b"/>
              <a:pathLst>
                <a:path w="11" h="14">
                  <a:moveTo>
                    <a:pt x="11" y="14"/>
                  </a:moveTo>
                  <a:cubicBezTo>
                    <a:pt x="11" y="14"/>
                    <a:pt x="3" y="4"/>
                    <a:pt x="3" y="0"/>
                  </a:cubicBezTo>
                  <a:cubicBezTo>
                    <a:pt x="0" y="4"/>
                    <a:pt x="1" y="13"/>
                    <a:pt x="11" y="14"/>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8" name="Freeform 58"/>
            <p:cNvSpPr>
              <a:spLocks/>
            </p:cNvSpPr>
            <p:nvPr/>
          </p:nvSpPr>
          <p:spPr bwMode="auto">
            <a:xfrm>
              <a:off x="4144" y="1896"/>
              <a:ext cx="26" cy="36"/>
            </a:xfrm>
            <a:custGeom>
              <a:avLst/>
              <a:gdLst>
                <a:gd name="T0" fmla="*/ 7 w 11"/>
                <a:gd name="T1" fmla="*/ 15 h 15"/>
                <a:gd name="T2" fmla="*/ 11 w 11"/>
                <a:gd name="T3" fmla="*/ 0 h 15"/>
                <a:gd name="T4" fmla="*/ 7 w 11"/>
                <a:gd name="T5" fmla="*/ 15 h 15"/>
              </a:gdLst>
              <a:ahLst/>
              <a:cxnLst>
                <a:cxn ang="0">
                  <a:pos x="T0" y="T1"/>
                </a:cxn>
                <a:cxn ang="0">
                  <a:pos x="T2" y="T3"/>
                </a:cxn>
                <a:cxn ang="0">
                  <a:pos x="T4" y="T5"/>
                </a:cxn>
              </a:cxnLst>
              <a:rect l="0" t="0" r="r" b="b"/>
              <a:pathLst>
                <a:path w="11" h="15">
                  <a:moveTo>
                    <a:pt x="7" y="15"/>
                  </a:moveTo>
                  <a:cubicBezTo>
                    <a:pt x="7" y="15"/>
                    <a:pt x="8" y="4"/>
                    <a:pt x="11" y="0"/>
                  </a:cubicBezTo>
                  <a:cubicBezTo>
                    <a:pt x="5" y="1"/>
                    <a:pt x="0" y="8"/>
                    <a:pt x="7"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9" name="Freeform 59"/>
            <p:cNvSpPr>
              <a:spLocks/>
            </p:cNvSpPr>
            <p:nvPr/>
          </p:nvSpPr>
          <p:spPr bwMode="auto">
            <a:xfrm>
              <a:off x="3369" y="2088"/>
              <a:ext cx="140" cy="94"/>
            </a:xfrm>
            <a:custGeom>
              <a:avLst/>
              <a:gdLst>
                <a:gd name="T0" fmla="*/ 49 w 59"/>
                <a:gd name="T1" fmla="*/ 1 h 40"/>
                <a:gd name="T2" fmla="*/ 6 w 59"/>
                <a:gd name="T3" fmla="*/ 9 h 40"/>
                <a:gd name="T4" fmla="*/ 22 w 59"/>
                <a:gd name="T5" fmla="*/ 12 h 40"/>
                <a:gd name="T6" fmla="*/ 0 w 59"/>
                <a:gd name="T7" fmla="*/ 28 h 40"/>
                <a:gd name="T8" fmla="*/ 29 w 59"/>
                <a:gd name="T9" fmla="*/ 21 h 40"/>
                <a:gd name="T10" fmla="*/ 15 w 59"/>
                <a:gd name="T11" fmla="*/ 40 h 40"/>
                <a:gd name="T12" fmla="*/ 49 w 59"/>
                <a:gd name="T13" fmla="*/ 25 h 40"/>
                <a:gd name="T14" fmla="*/ 48 w 59"/>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40">
                  <a:moveTo>
                    <a:pt x="49" y="1"/>
                  </a:moveTo>
                  <a:cubicBezTo>
                    <a:pt x="49" y="1"/>
                    <a:pt x="21" y="0"/>
                    <a:pt x="6" y="9"/>
                  </a:cubicBezTo>
                  <a:cubicBezTo>
                    <a:pt x="16" y="9"/>
                    <a:pt x="22" y="12"/>
                    <a:pt x="22" y="12"/>
                  </a:cubicBezTo>
                  <a:cubicBezTo>
                    <a:pt x="22" y="12"/>
                    <a:pt x="1" y="18"/>
                    <a:pt x="0" y="28"/>
                  </a:cubicBezTo>
                  <a:cubicBezTo>
                    <a:pt x="13" y="22"/>
                    <a:pt x="29" y="21"/>
                    <a:pt x="29" y="21"/>
                  </a:cubicBezTo>
                  <a:cubicBezTo>
                    <a:pt x="29" y="21"/>
                    <a:pt x="16" y="31"/>
                    <a:pt x="15" y="40"/>
                  </a:cubicBezTo>
                  <a:cubicBezTo>
                    <a:pt x="27" y="34"/>
                    <a:pt x="41" y="26"/>
                    <a:pt x="49" y="25"/>
                  </a:cubicBezTo>
                  <a:cubicBezTo>
                    <a:pt x="59" y="24"/>
                    <a:pt x="48" y="5"/>
                    <a:pt x="48"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0" name="Freeform 60"/>
            <p:cNvSpPr>
              <a:spLocks/>
            </p:cNvSpPr>
            <p:nvPr/>
          </p:nvSpPr>
          <p:spPr bwMode="auto">
            <a:xfrm>
              <a:off x="4172" y="2102"/>
              <a:ext cx="137" cy="94"/>
            </a:xfrm>
            <a:custGeom>
              <a:avLst/>
              <a:gdLst>
                <a:gd name="T0" fmla="*/ 8 w 58"/>
                <a:gd name="T1" fmla="*/ 2 h 40"/>
                <a:gd name="T2" fmla="*/ 52 w 58"/>
                <a:gd name="T3" fmla="*/ 9 h 40"/>
                <a:gd name="T4" fmla="*/ 35 w 58"/>
                <a:gd name="T5" fmla="*/ 12 h 40"/>
                <a:gd name="T6" fmla="*/ 58 w 58"/>
                <a:gd name="T7" fmla="*/ 28 h 40"/>
                <a:gd name="T8" fmla="*/ 28 w 58"/>
                <a:gd name="T9" fmla="*/ 21 h 40"/>
                <a:gd name="T10" fmla="*/ 43 w 58"/>
                <a:gd name="T11" fmla="*/ 40 h 40"/>
                <a:gd name="T12" fmla="*/ 8 w 58"/>
                <a:gd name="T13" fmla="*/ 25 h 40"/>
                <a:gd name="T14" fmla="*/ 9 w 58"/>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8" h="40">
                  <a:moveTo>
                    <a:pt x="8" y="2"/>
                  </a:moveTo>
                  <a:cubicBezTo>
                    <a:pt x="8" y="2"/>
                    <a:pt x="38" y="0"/>
                    <a:pt x="52" y="9"/>
                  </a:cubicBezTo>
                  <a:cubicBezTo>
                    <a:pt x="41" y="9"/>
                    <a:pt x="35" y="12"/>
                    <a:pt x="35" y="12"/>
                  </a:cubicBezTo>
                  <a:cubicBezTo>
                    <a:pt x="35" y="12"/>
                    <a:pt x="57" y="18"/>
                    <a:pt x="58" y="28"/>
                  </a:cubicBezTo>
                  <a:cubicBezTo>
                    <a:pt x="45" y="22"/>
                    <a:pt x="28" y="21"/>
                    <a:pt x="28" y="21"/>
                  </a:cubicBezTo>
                  <a:cubicBezTo>
                    <a:pt x="28" y="21"/>
                    <a:pt x="42" y="31"/>
                    <a:pt x="43" y="40"/>
                  </a:cubicBezTo>
                  <a:cubicBezTo>
                    <a:pt x="31" y="34"/>
                    <a:pt x="17" y="26"/>
                    <a:pt x="8" y="25"/>
                  </a:cubicBezTo>
                  <a:cubicBezTo>
                    <a:pt x="0" y="24"/>
                    <a:pt x="9" y="5"/>
                    <a:pt x="9"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1" name="Freeform 61"/>
            <p:cNvSpPr>
              <a:spLocks/>
            </p:cNvSpPr>
            <p:nvPr/>
          </p:nvSpPr>
          <p:spPr bwMode="auto">
            <a:xfrm>
              <a:off x="3815" y="2414"/>
              <a:ext cx="64" cy="539"/>
            </a:xfrm>
            <a:custGeom>
              <a:avLst/>
              <a:gdLst>
                <a:gd name="T0" fmla="*/ 52 w 52"/>
                <a:gd name="T1" fmla="*/ 0 h 368"/>
                <a:gd name="T2" fmla="*/ 43 w 52"/>
                <a:gd name="T3" fmla="*/ 368 h 368"/>
                <a:gd name="T4" fmla="*/ 0 w 52"/>
                <a:gd name="T5" fmla="*/ 368 h 368"/>
                <a:gd name="T6" fmla="*/ 5 w 52"/>
                <a:gd name="T7" fmla="*/ 26 h 368"/>
                <a:gd name="T8" fmla="*/ 52 w 52"/>
                <a:gd name="T9" fmla="*/ 0 h 368"/>
                <a:gd name="T10" fmla="*/ 52 w 52"/>
                <a:gd name="T11" fmla="*/ 0 h 368"/>
                <a:gd name="T12" fmla="*/ 52 w 52"/>
                <a:gd name="T13" fmla="*/ 0 h 368"/>
              </a:gdLst>
              <a:ahLst/>
              <a:cxnLst>
                <a:cxn ang="0">
                  <a:pos x="T0" y="T1"/>
                </a:cxn>
                <a:cxn ang="0">
                  <a:pos x="T2" y="T3"/>
                </a:cxn>
                <a:cxn ang="0">
                  <a:pos x="T4" y="T5"/>
                </a:cxn>
                <a:cxn ang="0">
                  <a:pos x="T6" y="T7"/>
                </a:cxn>
                <a:cxn ang="0">
                  <a:pos x="T8" y="T9"/>
                </a:cxn>
                <a:cxn ang="0">
                  <a:pos x="T10" y="T11"/>
                </a:cxn>
                <a:cxn ang="0">
                  <a:pos x="T12" y="T13"/>
                </a:cxn>
              </a:cxnLst>
              <a:rect l="0" t="0" r="r" b="b"/>
              <a:pathLst>
                <a:path w="52" h="368">
                  <a:moveTo>
                    <a:pt x="52" y="0"/>
                  </a:moveTo>
                  <a:lnTo>
                    <a:pt x="43" y="368"/>
                  </a:lnTo>
                  <a:lnTo>
                    <a:pt x="0" y="368"/>
                  </a:lnTo>
                  <a:lnTo>
                    <a:pt x="5" y="26"/>
                  </a:lnTo>
                  <a:lnTo>
                    <a:pt x="52" y="0"/>
                  </a:lnTo>
                  <a:lnTo>
                    <a:pt x="52" y="0"/>
                  </a:lnTo>
                  <a:lnTo>
                    <a:pt x="52"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2" name="Freeform 62"/>
            <p:cNvSpPr>
              <a:spLocks/>
            </p:cNvSpPr>
            <p:nvPr/>
          </p:nvSpPr>
          <p:spPr bwMode="auto">
            <a:xfrm>
              <a:off x="3679" y="2388"/>
              <a:ext cx="304" cy="153"/>
            </a:xfrm>
            <a:custGeom>
              <a:avLst/>
              <a:gdLst>
                <a:gd name="T0" fmla="*/ 110 w 129"/>
                <a:gd name="T1" fmla="*/ 9 h 65"/>
                <a:gd name="T2" fmla="*/ 127 w 129"/>
                <a:gd name="T3" fmla="*/ 43 h 65"/>
                <a:gd name="T4" fmla="*/ 114 w 129"/>
                <a:gd name="T5" fmla="*/ 33 h 65"/>
                <a:gd name="T6" fmla="*/ 113 w 129"/>
                <a:gd name="T7" fmla="*/ 58 h 65"/>
                <a:gd name="T8" fmla="*/ 100 w 129"/>
                <a:gd name="T9" fmla="*/ 44 h 65"/>
                <a:gd name="T10" fmla="*/ 95 w 129"/>
                <a:gd name="T11" fmla="*/ 63 h 65"/>
                <a:gd name="T12" fmla="*/ 90 w 129"/>
                <a:gd name="T13" fmla="*/ 37 h 65"/>
                <a:gd name="T14" fmla="*/ 77 w 129"/>
                <a:gd name="T15" fmla="*/ 64 h 65"/>
                <a:gd name="T16" fmla="*/ 74 w 129"/>
                <a:gd name="T17" fmla="*/ 42 h 65"/>
                <a:gd name="T18" fmla="*/ 55 w 129"/>
                <a:gd name="T19" fmla="*/ 65 h 65"/>
                <a:gd name="T20" fmla="*/ 55 w 129"/>
                <a:gd name="T21" fmla="*/ 39 h 65"/>
                <a:gd name="T22" fmla="*/ 42 w 129"/>
                <a:gd name="T23" fmla="*/ 54 h 65"/>
                <a:gd name="T24" fmla="*/ 36 w 129"/>
                <a:gd name="T25" fmla="*/ 34 h 65"/>
                <a:gd name="T26" fmla="*/ 16 w 129"/>
                <a:gd name="T27" fmla="*/ 57 h 65"/>
                <a:gd name="T28" fmla="*/ 18 w 129"/>
                <a:gd name="T29" fmla="*/ 28 h 65"/>
                <a:gd name="T30" fmla="*/ 1 w 129"/>
                <a:gd name="T31" fmla="*/ 43 h 65"/>
                <a:gd name="T32" fmla="*/ 16 w 129"/>
                <a:gd name="T33" fmla="*/ 21 h 65"/>
                <a:gd name="T34" fmla="*/ 70 w 129"/>
                <a:gd name="T35" fmla="*/ 0 h 65"/>
                <a:gd name="T36" fmla="*/ 110 w 129"/>
                <a:gd name="T37" fmla="*/ 9 h 65"/>
                <a:gd name="T38" fmla="*/ 110 w 129"/>
                <a:gd name="T39" fmla="*/ 9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9" h="65">
                  <a:moveTo>
                    <a:pt x="110" y="9"/>
                  </a:moveTo>
                  <a:cubicBezTo>
                    <a:pt x="112" y="12"/>
                    <a:pt x="129" y="28"/>
                    <a:pt x="127" y="43"/>
                  </a:cubicBezTo>
                  <a:cubicBezTo>
                    <a:pt x="122" y="36"/>
                    <a:pt x="114" y="33"/>
                    <a:pt x="114" y="33"/>
                  </a:cubicBezTo>
                  <a:cubicBezTo>
                    <a:pt x="114" y="33"/>
                    <a:pt x="118" y="43"/>
                    <a:pt x="113" y="58"/>
                  </a:cubicBezTo>
                  <a:cubicBezTo>
                    <a:pt x="110" y="48"/>
                    <a:pt x="100" y="44"/>
                    <a:pt x="100" y="44"/>
                  </a:cubicBezTo>
                  <a:cubicBezTo>
                    <a:pt x="100" y="44"/>
                    <a:pt x="95" y="58"/>
                    <a:pt x="95" y="63"/>
                  </a:cubicBezTo>
                  <a:cubicBezTo>
                    <a:pt x="85" y="51"/>
                    <a:pt x="90" y="37"/>
                    <a:pt x="90" y="37"/>
                  </a:cubicBezTo>
                  <a:cubicBezTo>
                    <a:pt x="90" y="37"/>
                    <a:pt x="77" y="58"/>
                    <a:pt x="77" y="64"/>
                  </a:cubicBezTo>
                  <a:cubicBezTo>
                    <a:pt x="68" y="56"/>
                    <a:pt x="74" y="42"/>
                    <a:pt x="74" y="42"/>
                  </a:cubicBezTo>
                  <a:cubicBezTo>
                    <a:pt x="74" y="42"/>
                    <a:pt x="55" y="61"/>
                    <a:pt x="55" y="65"/>
                  </a:cubicBezTo>
                  <a:cubicBezTo>
                    <a:pt x="46" y="57"/>
                    <a:pt x="53" y="43"/>
                    <a:pt x="55" y="39"/>
                  </a:cubicBezTo>
                  <a:cubicBezTo>
                    <a:pt x="58" y="36"/>
                    <a:pt x="43" y="43"/>
                    <a:pt x="42" y="54"/>
                  </a:cubicBezTo>
                  <a:cubicBezTo>
                    <a:pt x="30" y="51"/>
                    <a:pt x="36" y="34"/>
                    <a:pt x="36" y="34"/>
                  </a:cubicBezTo>
                  <a:cubicBezTo>
                    <a:pt x="36" y="34"/>
                    <a:pt x="18" y="43"/>
                    <a:pt x="16" y="57"/>
                  </a:cubicBezTo>
                  <a:cubicBezTo>
                    <a:pt x="4" y="51"/>
                    <a:pt x="18" y="28"/>
                    <a:pt x="18" y="28"/>
                  </a:cubicBezTo>
                  <a:cubicBezTo>
                    <a:pt x="18" y="28"/>
                    <a:pt x="2" y="39"/>
                    <a:pt x="1" y="43"/>
                  </a:cubicBezTo>
                  <a:cubicBezTo>
                    <a:pt x="0" y="28"/>
                    <a:pt x="8" y="26"/>
                    <a:pt x="16" y="21"/>
                  </a:cubicBezTo>
                  <a:cubicBezTo>
                    <a:pt x="23" y="15"/>
                    <a:pt x="70" y="0"/>
                    <a:pt x="70" y="0"/>
                  </a:cubicBezTo>
                  <a:cubicBezTo>
                    <a:pt x="110" y="9"/>
                    <a:pt x="110" y="9"/>
                    <a:pt x="110" y="9"/>
                  </a:cubicBezTo>
                  <a:cubicBezTo>
                    <a:pt x="110" y="9"/>
                    <a:pt x="110" y="9"/>
                    <a:pt x="110" y="9"/>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3" name="Freeform 63"/>
            <p:cNvSpPr>
              <a:spLocks/>
            </p:cNvSpPr>
            <p:nvPr/>
          </p:nvSpPr>
          <p:spPr bwMode="auto">
            <a:xfrm>
              <a:off x="3457" y="2073"/>
              <a:ext cx="779" cy="357"/>
            </a:xfrm>
            <a:custGeom>
              <a:avLst/>
              <a:gdLst>
                <a:gd name="T0" fmla="*/ 193 w 330"/>
                <a:gd name="T1" fmla="*/ 0 h 151"/>
                <a:gd name="T2" fmla="*/ 260 w 330"/>
                <a:gd name="T3" fmla="*/ 3 h 151"/>
                <a:gd name="T4" fmla="*/ 320 w 330"/>
                <a:gd name="T5" fmla="*/ 7 h 151"/>
                <a:gd name="T6" fmla="*/ 322 w 330"/>
                <a:gd name="T7" fmla="*/ 42 h 151"/>
                <a:gd name="T8" fmla="*/ 218 w 330"/>
                <a:gd name="T9" fmla="*/ 40 h 151"/>
                <a:gd name="T10" fmla="*/ 224 w 330"/>
                <a:gd name="T11" fmla="*/ 137 h 151"/>
                <a:gd name="T12" fmla="*/ 101 w 330"/>
                <a:gd name="T13" fmla="*/ 143 h 151"/>
                <a:gd name="T14" fmla="*/ 101 w 330"/>
                <a:gd name="T15" fmla="*/ 39 h 151"/>
                <a:gd name="T16" fmla="*/ 9 w 330"/>
                <a:gd name="T17" fmla="*/ 34 h 151"/>
                <a:gd name="T18" fmla="*/ 13 w 330"/>
                <a:gd name="T19" fmla="*/ 3 h 151"/>
                <a:gd name="T20" fmla="*/ 137 w 330"/>
                <a:gd name="T21" fmla="*/ 1 h 151"/>
                <a:gd name="T22" fmla="*/ 193 w 330"/>
                <a:gd name="T23" fmla="*/ 0 h 151"/>
                <a:gd name="T24" fmla="*/ 193 w 330"/>
                <a:gd name="T2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0" h="151">
                  <a:moveTo>
                    <a:pt x="193" y="0"/>
                  </a:moveTo>
                  <a:cubicBezTo>
                    <a:pt x="260" y="3"/>
                    <a:pt x="260" y="3"/>
                    <a:pt x="260" y="3"/>
                  </a:cubicBezTo>
                  <a:cubicBezTo>
                    <a:pt x="260" y="3"/>
                    <a:pt x="308" y="1"/>
                    <a:pt x="320" y="7"/>
                  </a:cubicBezTo>
                  <a:cubicBezTo>
                    <a:pt x="328" y="11"/>
                    <a:pt x="330" y="29"/>
                    <a:pt x="322" y="42"/>
                  </a:cubicBezTo>
                  <a:cubicBezTo>
                    <a:pt x="312" y="59"/>
                    <a:pt x="222" y="34"/>
                    <a:pt x="218" y="40"/>
                  </a:cubicBezTo>
                  <a:cubicBezTo>
                    <a:pt x="212" y="52"/>
                    <a:pt x="240" y="125"/>
                    <a:pt x="224" y="137"/>
                  </a:cubicBezTo>
                  <a:cubicBezTo>
                    <a:pt x="208" y="149"/>
                    <a:pt x="109" y="151"/>
                    <a:pt x="101" y="143"/>
                  </a:cubicBezTo>
                  <a:cubicBezTo>
                    <a:pt x="86" y="128"/>
                    <a:pt x="108" y="60"/>
                    <a:pt x="101" y="39"/>
                  </a:cubicBezTo>
                  <a:cubicBezTo>
                    <a:pt x="97" y="27"/>
                    <a:pt x="17" y="71"/>
                    <a:pt x="9" y="34"/>
                  </a:cubicBezTo>
                  <a:cubicBezTo>
                    <a:pt x="8" y="27"/>
                    <a:pt x="0" y="4"/>
                    <a:pt x="13" y="3"/>
                  </a:cubicBezTo>
                  <a:cubicBezTo>
                    <a:pt x="26" y="1"/>
                    <a:pt x="137" y="1"/>
                    <a:pt x="137" y="1"/>
                  </a:cubicBezTo>
                  <a:cubicBezTo>
                    <a:pt x="193" y="0"/>
                    <a:pt x="193" y="0"/>
                    <a:pt x="193" y="0"/>
                  </a:cubicBezTo>
                  <a:cubicBezTo>
                    <a:pt x="193" y="0"/>
                    <a:pt x="193" y="0"/>
                    <a:pt x="193"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4" name="Freeform 64"/>
            <p:cNvSpPr>
              <a:spLocks/>
            </p:cNvSpPr>
            <p:nvPr/>
          </p:nvSpPr>
          <p:spPr bwMode="auto">
            <a:xfrm>
              <a:off x="3702" y="1828"/>
              <a:ext cx="300" cy="304"/>
            </a:xfrm>
            <a:custGeom>
              <a:avLst/>
              <a:gdLst>
                <a:gd name="T0" fmla="*/ 63 w 127"/>
                <a:gd name="T1" fmla="*/ 3 h 129"/>
                <a:gd name="T2" fmla="*/ 120 w 127"/>
                <a:gd name="T3" fmla="*/ 65 h 129"/>
                <a:gd name="T4" fmla="*/ 3 w 127"/>
                <a:gd name="T5" fmla="*/ 61 h 129"/>
                <a:gd name="T6" fmla="*/ 63 w 127"/>
                <a:gd name="T7" fmla="*/ 3 h 129"/>
              </a:gdLst>
              <a:ahLst/>
              <a:cxnLst>
                <a:cxn ang="0">
                  <a:pos x="T0" y="T1"/>
                </a:cxn>
                <a:cxn ang="0">
                  <a:pos x="T2" y="T3"/>
                </a:cxn>
                <a:cxn ang="0">
                  <a:pos x="T4" y="T5"/>
                </a:cxn>
                <a:cxn ang="0">
                  <a:pos x="T6" y="T7"/>
                </a:cxn>
              </a:cxnLst>
              <a:rect l="0" t="0" r="r" b="b"/>
              <a:pathLst>
                <a:path w="127" h="129">
                  <a:moveTo>
                    <a:pt x="63" y="3"/>
                  </a:moveTo>
                  <a:cubicBezTo>
                    <a:pt x="89" y="4"/>
                    <a:pt x="127" y="1"/>
                    <a:pt x="120" y="65"/>
                  </a:cubicBezTo>
                  <a:cubicBezTo>
                    <a:pt x="113" y="129"/>
                    <a:pt x="0" y="109"/>
                    <a:pt x="3" y="61"/>
                  </a:cubicBezTo>
                  <a:cubicBezTo>
                    <a:pt x="5" y="12"/>
                    <a:pt x="19" y="0"/>
                    <a:pt x="63" y="3"/>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5" name="Freeform 65"/>
            <p:cNvSpPr>
              <a:spLocks/>
            </p:cNvSpPr>
            <p:nvPr/>
          </p:nvSpPr>
          <p:spPr bwMode="auto">
            <a:xfrm>
              <a:off x="3679" y="2043"/>
              <a:ext cx="311" cy="115"/>
            </a:xfrm>
            <a:custGeom>
              <a:avLst/>
              <a:gdLst>
                <a:gd name="T0" fmla="*/ 83 w 132"/>
                <a:gd name="T1" fmla="*/ 0 h 49"/>
                <a:gd name="T2" fmla="*/ 127 w 132"/>
                <a:gd name="T3" fmla="*/ 27 h 49"/>
                <a:gd name="T4" fmla="*/ 94 w 132"/>
                <a:gd name="T5" fmla="*/ 19 h 49"/>
                <a:gd name="T6" fmla="*/ 93 w 132"/>
                <a:gd name="T7" fmla="*/ 49 h 49"/>
                <a:gd name="T8" fmla="*/ 69 w 132"/>
                <a:gd name="T9" fmla="*/ 21 h 49"/>
                <a:gd name="T10" fmla="*/ 47 w 132"/>
                <a:gd name="T11" fmla="*/ 47 h 49"/>
                <a:gd name="T12" fmla="*/ 38 w 132"/>
                <a:gd name="T13" fmla="*/ 18 h 49"/>
                <a:gd name="T14" fmla="*/ 0 w 132"/>
                <a:gd name="T15" fmla="*/ 26 h 49"/>
                <a:gd name="T16" fmla="*/ 49 w 132"/>
                <a:gd name="T17" fmla="*/ 0 h 49"/>
                <a:gd name="T18" fmla="*/ 83 w 132"/>
                <a:gd name="T19" fmla="*/ 0 h 49"/>
                <a:gd name="T20" fmla="*/ 83 w 132"/>
                <a:gd name="T2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2" h="49">
                  <a:moveTo>
                    <a:pt x="83" y="0"/>
                  </a:moveTo>
                  <a:cubicBezTo>
                    <a:pt x="83" y="0"/>
                    <a:pt x="132" y="13"/>
                    <a:pt x="127" y="27"/>
                  </a:cubicBezTo>
                  <a:cubicBezTo>
                    <a:pt x="115" y="22"/>
                    <a:pt x="109" y="15"/>
                    <a:pt x="94" y="19"/>
                  </a:cubicBezTo>
                  <a:cubicBezTo>
                    <a:pt x="99" y="25"/>
                    <a:pt x="97" y="41"/>
                    <a:pt x="93" y="49"/>
                  </a:cubicBezTo>
                  <a:cubicBezTo>
                    <a:pt x="86" y="36"/>
                    <a:pt x="78" y="26"/>
                    <a:pt x="69" y="21"/>
                  </a:cubicBezTo>
                  <a:cubicBezTo>
                    <a:pt x="61" y="26"/>
                    <a:pt x="52" y="36"/>
                    <a:pt x="47" y="47"/>
                  </a:cubicBezTo>
                  <a:cubicBezTo>
                    <a:pt x="42" y="38"/>
                    <a:pt x="41" y="28"/>
                    <a:pt x="38" y="18"/>
                  </a:cubicBezTo>
                  <a:cubicBezTo>
                    <a:pt x="24" y="19"/>
                    <a:pt x="7" y="23"/>
                    <a:pt x="0" y="26"/>
                  </a:cubicBezTo>
                  <a:cubicBezTo>
                    <a:pt x="21" y="3"/>
                    <a:pt x="49" y="0"/>
                    <a:pt x="49" y="0"/>
                  </a:cubicBezTo>
                  <a:cubicBezTo>
                    <a:pt x="83" y="0"/>
                    <a:pt x="83" y="0"/>
                    <a:pt x="83" y="0"/>
                  </a:cubicBezTo>
                  <a:cubicBezTo>
                    <a:pt x="83" y="0"/>
                    <a:pt x="83" y="0"/>
                    <a:pt x="83"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6" name="Freeform 66"/>
            <p:cNvSpPr>
              <a:spLocks/>
            </p:cNvSpPr>
            <p:nvPr/>
          </p:nvSpPr>
          <p:spPr bwMode="auto">
            <a:xfrm>
              <a:off x="3665" y="2376"/>
              <a:ext cx="325" cy="113"/>
            </a:xfrm>
            <a:custGeom>
              <a:avLst/>
              <a:gdLst>
                <a:gd name="T0" fmla="*/ 107 w 138"/>
                <a:gd name="T1" fmla="*/ 0 h 48"/>
                <a:gd name="T2" fmla="*/ 133 w 138"/>
                <a:gd name="T3" fmla="*/ 24 h 48"/>
                <a:gd name="T4" fmla="*/ 113 w 138"/>
                <a:gd name="T5" fmla="*/ 22 h 48"/>
                <a:gd name="T6" fmla="*/ 111 w 138"/>
                <a:gd name="T7" fmla="*/ 48 h 48"/>
                <a:gd name="T8" fmla="*/ 75 w 138"/>
                <a:gd name="T9" fmla="*/ 31 h 48"/>
                <a:gd name="T10" fmla="*/ 66 w 138"/>
                <a:gd name="T11" fmla="*/ 46 h 48"/>
                <a:gd name="T12" fmla="*/ 44 w 138"/>
                <a:gd name="T13" fmla="*/ 30 h 48"/>
                <a:gd name="T14" fmla="*/ 24 w 138"/>
                <a:gd name="T15" fmla="*/ 44 h 48"/>
                <a:gd name="T16" fmla="*/ 20 w 138"/>
                <a:gd name="T17" fmla="*/ 27 h 48"/>
                <a:gd name="T18" fmla="*/ 3 w 138"/>
                <a:gd name="T19" fmla="*/ 31 h 48"/>
                <a:gd name="T20" fmla="*/ 22 w 138"/>
                <a:gd name="T21" fmla="*/ 11 h 48"/>
                <a:gd name="T22" fmla="*/ 107 w 138"/>
                <a:gd name="T23" fmla="*/ 0 h 48"/>
                <a:gd name="T24" fmla="*/ 107 w 138"/>
                <a:gd name="T25"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8" h="48">
                  <a:moveTo>
                    <a:pt x="107" y="0"/>
                  </a:moveTo>
                  <a:cubicBezTo>
                    <a:pt x="107" y="0"/>
                    <a:pt x="138" y="16"/>
                    <a:pt x="133" y="24"/>
                  </a:cubicBezTo>
                  <a:cubicBezTo>
                    <a:pt x="125" y="20"/>
                    <a:pt x="117" y="19"/>
                    <a:pt x="113" y="22"/>
                  </a:cubicBezTo>
                  <a:cubicBezTo>
                    <a:pt x="114" y="28"/>
                    <a:pt x="117" y="45"/>
                    <a:pt x="111" y="48"/>
                  </a:cubicBezTo>
                  <a:cubicBezTo>
                    <a:pt x="104" y="41"/>
                    <a:pt x="85" y="28"/>
                    <a:pt x="75" y="31"/>
                  </a:cubicBezTo>
                  <a:cubicBezTo>
                    <a:pt x="71" y="32"/>
                    <a:pt x="68" y="38"/>
                    <a:pt x="66" y="46"/>
                  </a:cubicBezTo>
                  <a:cubicBezTo>
                    <a:pt x="59" y="46"/>
                    <a:pt x="51" y="30"/>
                    <a:pt x="44" y="30"/>
                  </a:cubicBezTo>
                  <a:cubicBezTo>
                    <a:pt x="38" y="30"/>
                    <a:pt x="29" y="35"/>
                    <a:pt x="24" y="44"/>
                  </a:cubicBezTo>
                  <a:cubicBezTo>
                    <a:pt x="20" y="43"/>
                    <a:pt x="17" y="36"/>
                    <a:pt x="20" y="27"/>
                  </a:cubicBezTo>
                  <a:cubicBezTo>
                    <a:pt x="17" y="25"/>
                    <a:pt x="10" y="27"/>
                    <a:pt x="3" y="31"/>
                  </a:cubicBezTo>
                  <a:cubicBezTo>
                    <a:pt x="0" y="25"/>
                    <a:pt x="22" y="11"/>
                    <a:pt x="22" y="11"/>
                  </a:cubicBezTo>
                  <a:cubicBezTo>
                    <a:pt x="107" y="0"/>
                    <a:pt x="107" y="0"/>
                    <a:pt x="107" y="0"/>
                  </a:cubicBezTo>
                  <a:cubicBezTo>
                    <a:pt x="107" y="0"/>
                    <a:pt x="107" y="0"/>
                    <a:pt x="107"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7" name="Freeform 67"/>
            <p:cNvSpPr>
              <a:spLocks/>
            </p:cNvSpPr>
            <p:nvPr/>
          </p:nvSpPr>
          <p:spPr bwMode="auto">
            <a:xfrm>
              <a:off x="3650" y="1563"/>
              <a:ext cx="399" cy="369"/>
            </a:xfrm>
            <a:custGeom>
              <a:avLst/>
              <a:gdLst>
                <a:gd name="T0" fmla="*/ 169 w 169"/>
                <a:gd name="T1" fmla="*/ 129 h 156"/>
                <a:gd name="T2" fmla="*/ 107 w 169"/>
                <a:gd name="T3" fmla="*/ 141 h 156"/>
                <a:gd name="T4" fmla="*/ 2 w 169"/>
                <a:gd name="T5" fmla="*/ 127 h 156"/>
                <a:gd name="T6" fmla="*/ 53 w 169"/>
                <a:gd name="T7" fmla="*/ 111 h 156"/>
                <a:gd name="T8" fmla="*/ 54 w 169"/>
                <a:gd name="T9" fmla="*/ 47 h 156"/>
                <a:gd name="T10" fmla="*/ 16 w 169"/>
                <a:gd name="T11" fmla="*/ 44 h 156"/>
                <a:gd name="T12" fmla="*/ 15 w 169"/>
                <a:gd name="T13" fmla="*/ 10 h 156"/>
                <a:gd name="T14" fmla="*/ 0 w 169"/>
                <a:gd name="T15" fmla="*/ 5 h 156"/>
                <a:gd name="T16" fmla="*/ 22 w 169"/>
                <a:gd name="T17" fmla="*/ 4 h 156"/>
                <a:gd name="T18" fmla="*/ 20 w 169"/>
                <a:gd name="T19" fmla="*/ 29 h 156"/>
                <a:gd name="T20" fmla="*/ 26 w 169"/>
                <a:gd name="T21" fmla="*/ 39 h 156"/>
                <a:gd name="T22" fmla="*/ 58 w 169"/>
                <a:gd name="T23" fmla="*/ 31 h 156"/>
                <a:gd name="T24" fmla="*/ 111 w 169"/>
                <a:gd name="T25" fmla="*/ 84 h 156"/>
                <a:gd name="T26" fmla="*/ 116 w 169"/>
                <a:gd name="T27" fmla="*/ 1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9" h="156">
                  <a:moveTo>
                    <a:pt x="169" y="129"/>
                  </a:moveTo>
                  <a:cubicBezTo>
                    <a:pt x="161" y="142"/>
                    <a:pt x="135" y="147"/>
                    <a:pt x="107" y="141"/>
                  </a:cubicBezTo>
                  <a:cubicBezTo>
                    <a:pt x="79" y="135"/>
                    <a:pt x="25" y="156"/>
                    <a:pt x="2" y="127"/>
                  </a:cubicBezTo>
                  <a:cubicBezTo>
                    <a:pt x="17" y="120"/>
                    <a:pt x="53" y="111"/>
                    <a:pt x="53" y="111"/>
                  </a:cubicBezTo>
                  <a:cubicBezTo>
                    <a:pt x="49" y="102"/>
                    <a:pt x="65" y="59"/>
                    <a:pt x="54" y="47"/>
                  </a:cubicBezTo>
                  <a:cubicBezTo>
                    <a:pt x="45" y="37"/>
                    <a:pt x="26" y="54"/>
                    <a:pt x="16" y="44"/>
                  </a:cubicBezTo>
                  <a:cubicBezTo>
                    <a:pt x="3" y="33"/>
                    <a:pt x="17" y="13"/>
                    <a:pt x="15" y="10"/>
                  </a:cubicBezTo>
                  <a:cubicBezTo>
                    <a:pt x="13" y="6"/>
                    <a:pt x="0" y="5"/>
                    <a:pt x="0" y="5"/>
                  </a:cubicBezTo>
                  <a:cubicBezTo>
                    <a:pt x="0" y="5"/>
                    <a:pt x="18" y="0"/>
                    <a:pt x="22" y="4"/>
                  </a:cubicBezTo>
                  <a:cubicBezTo>
                    <a:pt x="26" y="6"/>
                    <a:pt x="19" y="24"/>
                    <a:pt x="20" y="29"/>
                  </a:cubicBezTo>
                  <a:cubicBezTo>
                    <a:pt x="21" y="34"/>
                    <a:pt x="23" y="38"/>
                    <a:pt x="26" y="39"/>
                  </a:cubicBezTo>
                  <a:cubicBezTo>
                    <a:pt x="29" y="40"/>
                    <a:pt x="42" y="31"/>
                    <a:pt x="58" y="31"/>
                  </a:cubicBezTo>
                  <a:cubicBezTo>
                    <a:pt x="95" y="30"/>
                    <a:pt x="108" y="76"/>
                    <a:pt x="111" y="84"/>
                  </a:cubicBezTo>
                  <a:cubicBezTo>
                    <a:pt x="112" y="90"/>
                    <a:pt x="119" y="107"/>
                    <a:pt x="116" y="111"/>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8" name="Freeform 68"/>
            <p:cNvSpPr>
              <a:spLocks/>
            </p:cNvSpPr>
            <p:nvPr/>
          </p:nvSpPr>
          <p:spPr bwMode="auto">
            <a:xfrm>
              <a:off x="3863" y="1920"/>
              <a:ext cx="66" cy="40"/>
            </a:xfrm>
            <a:custGeom>
              <a:avLst/>
              <a:gdLst>
                <a:gd name="T0" fmla="*/ 21 w 28"/>
                <a:gd name="T1" fmla="*/ 0 h 17"/>
                <a:gd name="T2" fmla="*/ 13 w 28"/>
                <a:gd name="T3" fmla="*/ 17 h 17"/>
                <a:gd name="T4" fmla="*/ 4 w 28"/>
                <a:gd name="T5" fmla="*/ 0 h 17"/>
                <a:gd name="T6" fmla="*/ 15 w 28"/>
                <a:gd name="T7" fmla="*/ 12 h 17"/>
                <a:gd name="T8" fmla="*/ 21 w 28"/>
                <a:gd name="T9" fmla="*/ 0 h 17"/>
              </a:gdLst>
              <a:ahLst/>
              <a:cxnLst>
                <a:cxn ang="0">
                  <a:pos x="T0" y="T1"/>
                </a:cxn>
                <a:cxn ang="0">
                  <a:pos x="T2" y="T3"/>
                </a:cxn>
                <a:cxn ang="0">
                  <a:pos x="T4" y="T5"/>
                </a:cxn>
                <a:cxn ang="0">
                  <a:pos x="T6" y="T7"/>
                </a:cxn>
                <a:cxn ang="0">
                  <a:pos x="T8" y="T9"/>
                </a:cxn>
              </a:cxnLst>
              <a:rect l="0" t="0" r="r" b="b"/>
              <a:pathLst>
                <a:path w="28" h="17">
                  <a:moveTo>
                    <a:pt x="21" y="0"/>
                  </a:moveTo>
                  <a:cubicBezTo>
                    <a:pt x="21" y="0"/>
                    <a:pt x="28" y="17"/>
                    <a:pt x="13" y="17"/>
                  </a:cubicBezTo>
                  <a:cubicBezTo>
                    <a:pt x="0" y="17"/>
                    <a:pt x="4" y="0"/>
                    <a:pt x="4" y="0"/>
                  </a:cubicBezTo>
                  <a:cubicBezTo>
                    <a:pt x="4" y="0"/>
                    <a:pt x="6" y="13"/>
                    <a:pt x="15" y="12"/>
                  </a:cubicBezTo>
                  <a:cubicBezTo>
                    <a:pt x="19" y="12"/>
                    <a:pt x="21" y="0"/>
                    <a:pt x="21"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9" name="Freeform 69"/>
            <p:cNvSpPr>
              <a:spLocks/>
            </p:cNvSpPr>
            <p:nvPr/>
          </p:nvSpPr>
          <p:spPr bwMode="auto">
            <a:xfrm>
              <a:off x="3780" y="1920"/>
              <a:ext cx="62" cy="40"/>
            </a:xfrm>
            <a:custGeom>
              <a:avLst/>
              <a:gdLst>
                <a:gd name="T0" fmla="*/ 20 w 26"/>
                <a:gd name="T1" fmla="*/ 0 h 17"/>
                <a:gd name="T2" fmla="*/ 12 w 26"/>
                <a:gd name="T3" fmla="*/ 17 h 17"/>
                <a:gd name="T4" fmla="*/ 3 w 26"/>
                <a:gd name="T5" fmla="*/ 0 h 17"/>
                <a:gd name="T6" fmla="*/ 13 w 26"/>
                <a:gd name="T7" fmla="*/ 12 h 17"/>
                <a:gd name="T8" fmla="*/ 20 w 26"/>
                <a:gd name="T9" fmla="*/ 0 h 17"/>
              </a:gdLst>
              <a:ahLst/>
              <a:cxnLst>
                <a:cxn ang="0">
                  <a:pos x="T0" y="T1"/>
                </a:cxn>
                <a:cxn ang="0">
                  <a:pos x="T2" y="T3"/>
                </a:cxn>
                <a:cxn ang="0">
                  <a:pos x="T4" y="T5"/>
                </a:cxn>
                <a:cxn ang="0">
                  <a:pos x="T6" y="T7"/>
                </a:cxn>
                <a:cxn ang="0">
                  <a:pos x="T8" y="T9"/>
                </a:cxn>
              </a:cxnLst>
              <a:rect l="0" t="0" r="r" b="b"/>
              <a:pathLst>
                <a:path w="26" h="17">
                  <a:moveTo>
                    <a:pt x="20" y="0"/>
                  </a:moveTo>
                  <a:cubicBezTo>
                    <a:pt x="20" y="0"/>
                    <a:pt x="26" y="17"/>
                    <a:pt x="12" y="17"/>
                  </a:cubicBezTo>
                  <a:cubicBezTo>
                    <a:pt x="0" y="17"/>
                    <a:pt x="3" y="0"/>
                    <a:pt x="3" y="0"/>
                  </a:cubicBezTo>
                  <a:cubicBezTo>
                    <a:pt x="3" y="0"/>
                    <a:pt x="6" y="13"/>
                    <a:pt x="13" y="12"/>
                  </a:cubicBezTo>
                  <a:cubicBezTo>
                    <a:pt x="18" y="12"/>
                    <a:pt x="20" y="0"/>
                    <a:pt x="20"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0" name="Freeform 70"/>
            <p:cNvSpPr>
              <a:spLocks/>
            </p:cNvSpPr>
            <p:nvPr/>
          </p:nvSpPr>
          <p:spPr bwMode="auto">
            <a:xfrm>
              <a:off x="3709" y="1948"/>
              <a:ext cx="291" cy="130"/>
            </a:xfrm>
            <a:custGeom>
              <a:avLst/>
              <a:gdLst>
                <a:gd name="T0" fmla="*/ 0 w 123"/>
                <a:gd name="T1" fmla="*/ 17 h 55"/>
                <a:gd name="T2" fmla="*/ 39 w 123"/>
                <a:gd name="T3" fmla="*/ 52 h 55"/>
                <a:gd name="T4" fmla="*/ 111 w 123"/>
                <a:gd name="T5" fmla="*/ 32 h 55"/>
                <a:gd name="T6" fmla="*/ 118 w 123"/>
                <a:gd name="T7" fmla="*/ 0 h 55"/>
                <a:gd name="T8" fmla="*/ 89 w 123"/>
                <a:gd name="T9" fmla="*/ 42 h 55"/>
                <a:gd name="T10" fmla="*/ 28 w 123"/>
                <a:gd name="T11" fmla="*/ 41 h 55"/>
                <a:gd name="T12" fmla="*/ 0 w 123"/>
                <a:gd name="T13" fmla="*/ 17 h 55"/>
              </a:gdLst>
              <a:ahLst/>
              <a:cxnLst>
                <a:cxn ang="0">
                  <a:pos x="T0" y="T1"/>
                </a:cxn>
                <a:cxn ang="0">
                  <a:pos x="T2" y="T3"/>
                </a:cxn>
                <a:cxn ang="0">
                  <a:pos x="T4" y="T5"/>
                </a:cxn>
                <a:cxn ang="0">
                  <a:pos x="T6" y="T7"/>
                </a:cxn>
                <a:cxn ang="0">
                  <a:pos x="T8" y="T9"/>
                </a:cxn>
                <a:cxn ang="0">
                  <a:pos x="T10" y="T11"/>
                </a:cxn>
                <a:cxn ang="0">
                  <a:pos x="T12" y="T13"/>
                </a:cxn>
              </a:cxnLst>
              <a:rect l="0" t="0" r="r" b="b"/>
              <a:pathLst>
                <a:path w="123" h="55">
                  <a:moveTo>
                    <a:pt x="0" y="17"/>
                  </a:moveTo>
                  <a:cubicBezTo>
                    <a:pt x="0" y="17"/>
                    <a:pt x="8" y="50"/>
                    <a:pt x="39" y="52"/>
                  </a:cubicBezTo>
                  <a:cubicBezTo>
                    <a:pt x="66" y="52"/>
                    <a:pt x="96" y="55"/>
                    <a:pt x="111" y="32"/>
                  </a:cubicBezTo>
                  <a:cubicBezTo>
                    <a:pt x="123" y="14"/>
                    <a:pt x="118" y="0"/>
                    <a:pt x="118" y="0"/>
                  </a:cubicBezTo>
                  <a:cubicBezTo>
                    <a:pt x="118" y="0"/>
                    <a:pt x="116" y="36"/>
                    <a:pt x="89" y="42"/>
                  </a:cubicBezTo>
                  <a:cubicBezTo>
                    <a:pt x="66" y="48"/>
                    <a:pt x="42" y="45"/>
                    <a:pt x="28" y="41"/>
                  </a:cubicBezTo>
                  <a:cubicBezTo>
                    <a:pt x="12" y="38"/>
                    <a:pt x="0" y="17"/>
                    <a:pt x="0" y="17"/>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1" name="Freeform 71"/>
            <p:cNvSpPr>
              <a:spLocks/>
            </p:cNvSpPr>
            <p:nvPr/>
          </p:nvSpPr>
          <p:spPr bwMode="auto">
            <a:xfrm>
              <a:off x="3745" y="1981"/>
              <a:ext cx="196" cy="29"/>
            </a:xfrm>
            <a:custGeom>
              <a:avLst/>
              <a:gdLst>
                <a:gd name="T0" fmla="*/ 78 w 83"/>
                <a:gd name="T1" fmla="*/ 3 h 12"/>
                <a:gd name="T2" fmla="*/ 40 w 83"/>
                <a:gd name="T3" fmla="*/ 7 h 12"/>
                <a:gd name="T4" fmla="*/ 5 w 83"/>
                <a:gd name="T5" fmla="*/ 0 h 12"/>
                <a:gd name="T6" fmla="*/ 0 w 83"/>
                <a:gd name="T7" fmla="*/ 0 h 12"/>
                <a:gd name="T8" fmla="*/ 39 w 83"/>
                <a:gd name="T9" fmla="*/ 12 h 12"/>
                <a:gd name="T10" fmla="*/ 83 w 83"/>
                <a:gd name="T11" fmla="*/ 5 h 12"/>
                <a:gd name="T12" fmla="*/ 78 w 83"/>
                <a:gd name="T13" fmla="*/ 3 h 12"/>
                <a:gd name="T14" fmla="*/ 78 w 83"/>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 h="12">
                  <a:moveTo>
                    <a:pt x="78" y="3"/>
                  </a:moveTo>
                  <a:cubicBezTo>
                    <a:pt x="78" y="3"/>
                    <a:pt x="64" y="8"/>
                    <a:pt x="40" y="7"/>
                  </a:cubicBezTo>
                  <a:cubicBezTo>
                    <a:pt x="16" y="6"/>
                    <a:pt x="5" y="0"/>
                    <a:pt x="5" y="0"/>
                  </a:cubicBezTo>
                  <a:cubicBezTo>
                    <a:pt x="0" y="0"/>
                    <a:pt x="0" y="0"/>
                    <a:pt x="0" y="0"/>
                  </a:cubicBezTo>
                  <a:cubicBezTo>
                    <a:pt x="0" y="0"/>
                    <a:pt x="18" y="12"/>
                    <a:pt x="39" y="12"/>
                  </a:cubicBezTo>
                  <a:cubicBezTo>
                    <a:pt x="59" y="12"/>
                    <a:pt x="83" y="5"/>
                    <a:pt x="83" y="5"/>
                  </a:cubicBezTo>
                  <a:cubicBezTo>
                    <a:pt x="78" y="3"/>
                    <a:pt x="78" y="3"/>
                    <a:pt x="78" y="3"/>
                  </a:cubicBezTo>
                  <a:cubicBezTo>
                    <a:pt x="78" y="3"/>
                    <a:pt x="78" y="3"/>
                    <a:pt x="78" y="3"/>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2" name="Freeform 72"/>
            <p:cNvSpPr>
              <a:spLocks/>
            </p:cNvSpPr>
            <p:nvPr/>
          </p:nvSpPr>
          <p:spPr bwMode="auto">
            <a:xfrm>
              <a:off x="3721" y="1943"/>
              <a:ext cx="59" cy="55"/>
            </a:xfrm>
            <a:custGeom>
              <a:avLst/>
              <a:gdLst>
                <a:gd name="T0" fmla="*/ 10 w 25"/>
                <a:gd name="T1" fmla="*/ 4 h 23"/>
                <a:gd name="T2" fmla="*/ 20 w 25"/>
                <a:gd name="T3" fmla="*/ 8 h 23"/>
                <a:gd name="T4" fmla="*/ 14 w 25"/>
                <a:gd name="T5" fmla="*/ 22 h 23"/>
                <a:gd name="T6" fmla="*/ 10 w 25"/>
                <a:gd name="T7" fmla="*/ 4 h 23"/>
              </a:gdLst>
              <a:ahLst/>
              <a:cxnLst>
                <a:cxn ang="0">
                  <a:pos x="T0" y="T1"/>
                </a:cxn>
                <a:cxn ang="0">
                  <a:pos x="T2" y="T3"/>
                </a:cxn>
                <a:cxn ang="0">
                  <a:pos x="T4" y="T5"/>
                </a:cxn>
                <a:cxn ang="0">
                  <a:pos x="T6" y="T7"/>
                </a:cxn>
              </a:cxnLst>
              <a:rect l="0" t="0" r="r" b="b"/>
              <a:pathLst>
                <a:path w="25" h="23">
                  <a:moveTo>
                    <a:pt x="10" y="4"/>
                  </a:moveTo>
                  <a:cubicBezTo>
                    <a:pt x="10" y="4"/>
                    <a:pt x="16" y="0"/>
                    <a:pt x="20" y="8"/>
                  </a:cubicBezTo>
                  <a:cubicBezTo>
                    <a:pt x="25" y="15"/>
                    <a:pt x="21" y="23"/>
                    <a:pt x="14" y="22"/>
                  </a:cubicBezTo>
                  <a:cubicBezTo>
                    <a:pt x="5" y="21"/>
                    <a:pt x="0" y="9"/>
                    <a:pt x="10" y="4"/>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3" name="Freeform 73"/>
            <p:cNvSpPr>
              <a:spLocks/>
            </p:cNvSpPr>
            <p:nvPr/>
          </p:nvSpPr>
          <p:spPr bwMode="auto">
            <a:xfrm>
              <a:off x="3912" y="1960"/>
              <a:ext cx="50" cy="52"/>
            </a:xfrm>
            <a:custGeom>
              <a:avLst/>
              <a:gdLst>
                <a:gd name="T0" fmla="*/ 13 w 21"/>
                <a:gd name="T1" fmla="*/ 1 h 22"/>
                <a:gd name="T2" fmla="*/ 21 w 21"/>
                <a:gd name="T3" fmla="*/ 9 h 22"/>
                <a:gd name="T4" fmla="*/ 7 w 21"/>
                <a:gd name="T5" fmla="*/ 17 h 22"/>
                <a:gd name="T6" fmla="*/ 13 w 21"/>
                <a:gd name="T7" fmla="*/ 1 h 22"/>
              </a:gdLst>
              <a:ahLst/>
              <a:cxnLst>
                <a:cxn ang="0">
                  <a:pos x="T0" y="T1"/>
                </a:cxn>
                <a:cxn ang="0">
                  <a:pos x="T2" y="T3"/>
                </a:cxn>
                <a:cxn ang="0">
                  <a:pos x="T4" y="T5"/>
                </a:cxn>
                <a:cxn ang="0">
                  <a:pos x="T6" y="T7"/>
                </a:cxn>
              </a:cxnLst>
              <a:rect l="0" t="0" r="r" b="b"/>
              <a:pathLst>
                <a:path w="21" h="22">
                  <a:moveTo>
                    <a:pt x="13" y="1"/>
                  </a:moveTo>
                  <a:cubicBezTo>
                    <a:pt x="13" y="1"/>
                    <a:pt x="20" y="0"/>
                    <a:pt x="21" y="9"/>
                  </a:cubicBezTo>
                  <a:cubicBezTo>
                    <a:pt x="21" y="17"/>
                    <a:pt x="13" y="22"/>
                    <a:pt x="7" y="17"/>
                  </a:cubicBezTo>
                  <a:cubicBezTo>
                    <a:pt x="0" y="13"/>
                    <a:pt x="2" y="0"/>
                    <a:pt x="13" y="1"/>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4" name="Freeform 74"/>
            <p:cNvSpPr>
              <a:spLocks/>
            </p:cNvSpPr>
            <p:nvPr/>
          </p:nvSpPr>
          <p:spPr bwMode="auto">
            <a:xfrm>
              <a:off x="3724" y="2187"/>
              <a:ext cx="103" cy="116"/>
            </a:xfrm>
            <a:custGeom>
              <a:avLst/>
              <a:gdLst>
                <a:gd name="T0" fmla="*/ 3 w 44"/>
                <a:gd name="T1" fmla="*/ 3 h 49"/>
                <a:gd name="T2" fmla="*/ 38 w 44"/>
                <a:gd name="T3" fmla="*/ 4 h 49"/>
                <a:gd name="T4" fmla="*/ 37 w 44"/>
                <a:gd name="T5" fmla="*/ 45 h 49"/>
                <a:gd name="T6" fmla="*/ 1 w 44"/>
                <a:gd name="T7" fmla="*/ 41 h 49"/>
                <a:gd name="T8" fmla="*/ 3 w 44"/>
                <a:gd name="T9" fmla="*/ 3 h 49"/>
              </a:gdLst>
              <a:ahLst/>
              <a:cxnLst>
                <a:cxn ang="0">
                  <a:pos x="T0" y="T1"/>
                </a:cxn>
                <a:cxn ang="0">
                  <a:pos x="T2" y="T3"/>
                </a:cxn>
                <a:cxn ang="0">
                  <a:pos x="T4" y="T5"/>
                </a:cxn>
                <a:cxn ang="0">
                  <a:pos x="T6" y="T7"/>
                </a:cxn>
                <a:cxn ang="0">
                  <a:pos x="T8" y="T9"/>
                </a:cxn>
              </a:cxnLst>
              <a:rect l="0" t="0" r="r" b="b"/>
              <a:pathLst>
                <a:path w="44" h="49">
                  <a:moveTo>
                    <a:pt x="3" y="3"/>
                  </a:moveTo>
                  <a:cubicBezTo>
                    <a:pt x="3" y="3"/>
                    <a:pt x="37" y="0"/>
                    <a:pt x="38" y="4"/>
                  </a:cubicBezTo>
                  <a:cubicBezTo>
                    <a:pt x="39" y="6"/>
                    <a:pt x="44" y="43"/>
                    <a:pt x="37" y="45"/>
                  </a:cubicBezTo>
                  <a:cubicBezTo>
                    <a:pt x="30" y="49"/>
                    <a:pt x="1" y="49"/>
                    <a:pt x="1" y="41"/>
                  </a:cubicBezTo>
                  <a:cubicBezTo>
                    <a:pt x="1" y="32"/>
                    <a:pt x="0" y="6"/>
                    <a:pt x="3" y="3"/>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5" name="Freeform 75"/>
            <p:cNvSpPr>
              <a:spLocks/>
            </p:cNvSpPr>
            <p:nvPr/>
          </p:nvSpPr>
          <p:spPr bwMode="auto">
            <a:xfrm>
              <a:off x="3768" y="1754"/>
              <a:ext cx="163" cy="88"/>
            </a:xfrm>
            <a:custGeom>
              <a:avLst/>
              <a:gdLst>
                <a:gd name="T0" fmla="*/ 66 w 69"/>
                <a:gd name="T1" fmla="*/ 31 h 37"/>
                <a:gd name="T2" fmla="*/ 2 w 69"/>
                <a:gd name="T3" fmla="*/ 31 h 37"/>
                <a:gd name="T4" fmla="*/ 4 w 69"/>
                <a:gd name="T5" fmla="*/ 5 h 37"/>
                <a:gd name="T6" fmla="*/ 61 w 69"/>
                <a:gd name="T7" fmla="*/ 3 h 37"/>
                <a:gd name="T8" fmla="*/ 66 w 69"/>
                <a:gd name="T9" fmla="*/ 31 h 37"/>
              </a:gdLst>
              <a:ahLst/>
              <a:cxnLst>
                <a:cxn ang="0">
                  <a:pos x="T0" y="T1"/>
                </a:cxn>
                <a:cxn ang="0">
                  <a:pos x="T2" y="T3"/>
                </a:cxn>
                <a:cxn ang="0">
                  <a:pos x="T4" y="T5"/>
                </a:cxn>
                <a:cxn ang="0">
                  <a:pos x="T6" y="T7"/>
                </a:cxn>
                <a:cxn ang="0">
                  <a:pos x="T8" y="T9"/>
                </a:cxn>
              </a:cxnLst>
              <a:rect l="0" t="0" r="r" b="b"/>
              <a:pathLst>
                <a:path w="69" h="37">
                  <a:moveTo>
                    <a:pt x="66" y="31"/>
                  </a:moveTo>
                  <a:cubicBezTo>
                    <a:pt x="66" y="31"/>
                    <a:pt x="18" y="37"/>
                    <a:pt x="2" y="31"/>
                  </a:cubicBezTo>
                  <a:cubicBezTo>
                    <a:pt x="0" y="27"/>
                    <a:pt x="2" y="8"/>
                    <a:pt x="4" y="5"/>
                  </a:cubicBezTo>
                  <a:cubicBezTo>
                    <a:pt x="14" y="6"/>
                    <a:pt x="53" y="0"/>
                    <a:pt x="61" y="3"/>
                  </a:cubicBezTo>
                  <a:cubicBezTo>
                    <a:pt x="64" y="4"/>
                    <a:pt x="69" y="29"/>
                    <a:pt x="66" y="31"/>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6" name="Freeform 76"/>
            <p:cNvSpPr>
              <a:spLocks/>
            </p:cNvSpPr>
            <p:nvPr/>
          </p:nvSpPr>
          <p:spPr bwMode="auto">
            <a:xfrm>
              <a:off x="3719" y="2407"/>
              <a:ext cx="243" cy="35"/>
            </a:xfrm>
            <a:custGeom>
              <a:avLst/>
              <a:gdLst>
                <a:gd name="T0" fmla="*/ 103 w 103"/>
                <a:gd name="T1" fmla="*/ 0 h 15"/>
                <a:gd name="T2" fmla="*/ 0 w 103"/>
                <a:gd name="T3" fmla="*/ 3 h 15"/>
                <a:gd name="T4" fmla="*/ 103 w 103"/>
                <a:gd name="T5" fmla="*/ 0 h 15"/>
              </a:gdLst>
              <a:ahLst/>
              <a:cxnLst>
                <a:cxn ang="0">
                  <a:pos x="T0" y="T1"/>
                </a:cxn>
                <a:cxn ang="0">
                  <a:pos x="T2" y="T3"/>
                </a:cxn>
                <a:cxn ang="0">
                  <a:pos x="T4" y="T5"/>
                </a:cxn>
              </a:cxnLst>
              <a:rect l="0" t="0" r="r" b="b"/>
              <a:pathLst>
                <a:path w="103" h="15">
                  <a:moveTo>
                    <a:pt x="103" y="0"/>
                  </a:moveTo>
                  <a:cubicBezTo>
                    <a:pt x="87" y="2"/>
                    <a:pt x="36" y="10"/>
                    <a:pt x="0" y="3"/>
                  </a:cubicBezTo>
                  <a:cubicBezTo>
                    <a:pt x="19" y="15"/>
                    <a:pt x="100" y="7"/>
                    <a:pt x="103"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7" name="Freeform 77"/>
            <p:cNvSpPr>
              <a:spLocks/>
            </p:cNvSpPr>
            <p:nvPr/>
          </p:nvSpPr>
          <p:spPr bwMode="auto">
            <a:xfrm>
              <a:off x="3835" y="2116"/>
              <a:ext cx="14" cy="284"/>
            </a:xfrm>
            <a:custGeom>
              <a:avLst/>
              <a:gdLst>
                <a:gd name="T0" fmla="*/ 1 w 6"/>
                <a:gd name="T1" fmla="*/ 0 h 120"/>
                <a:gd name="T2" fmla="*/ 1 w 6"/>
                <a:gd name="T3" fmla="*/ 15 h 120"/>
                <a:gd name="T4" fmla="*/ 2 w 6"/>
                <a:gd name="T5" fmla="*/ 33 h 120"/>
                <a:gd name="T6" fmla="*/ 2 w 6"/>
                <a:gd name="T7" fmla="*/ 60 h 120"/>
                <a:gd name="T8" fmla="*/ 2 w 6"/>
                <a:gd name="T9" fmla="*/ 88 h 120"/>
                <a:gd name="T10" fmla="*/ 0 w 6"/>
                <a:gd name="T11" fmla="*/ 120 h 120"/>
                <a:gd name="T12" fmla="*/ 6 w 6"/>
                <a:gd name="T13" fmla="*/ 90 h 120"/>
                <a:gd name="T14" fmla="*/ 6 w 6"/>
                <a:gd name="T15" fmla="*/ 36 h 120"/>
                <a:gd name="T16" fmla="*/ 1 w 6"/>
                <a:gd name="T17"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20">
                  <a:moveTo>
                    <a:pt x="1" y="0"/>
                  </a:moveTo>
                  <a:cubicBezTo>
                    <a:pt x="1" y="0"/>
                    <a:pt x="1" y="6"/>
                    <a:pt x="1" y="15"/>
                  </a:cubicBezTo>
                  <a:cubicBezTo>
                    <a:pt x="3" y="22"/>
                    <a:pt x="2" y="22"/>
                    <a:pt x="2" y="33"/>
                  </a:cubicBezTo>
                  <a:cubicBezTo>
                    <a:pt x="2" y="45"/>
                    <a:pt x="2" y="51"/>
                    <a:pt x="2" y="60"/>
                  </a:cubicBezTo>
                  <a:cubicBezTo>
                    <a:pt x="2" y="69"/>
                    <a:pt x="2" y="78"/>
                    <a:pt x="2" y="88"/>
                  </a:cubicBezTo>
                  <a:cubicBezTo>
                    <a:pt x="2" y="101"/>
                    <a:pt x="0" y="120"/>
                    <a:pt x="0" y="120"/>
                  </a:cubicBezTo>
                  <a:cubicBezTo>
                    <a:pt x="0" y="120"/>
                    <a:pt x="6" y="112"/>
                    <a:pt x="6" y="90"/>
                  </a:cubicBezTo>
                  <a:cubicBezTo>
                    <a:pt x="6" y="66"/>
                    <a:pt x="6" y="43"/>
                    <a:pt x="6" y="36"/>
                  </a:cubicBezTo>
                  <a:cubicBezTo>
                    <a:pt x="6" y="28"/>
                    <a:pt x="5" y="6"/>
                    <a:pt x="1"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8" name="Freeform 78"/>
            <p:cNvSpPr>
              <a:spLocks/>
            </p:cNvSpPr>
            <p:nvPr/>
          </p:nvSpPr>
          <p:spPr bwMode="auto">
            <a:xfrm>
              <a:off x="4170" y="1941"/>
              <a:ext cx="19" cy="17"/>
            </a:xfrm>
            <a:custGeom>
              <a:avLst/>
              <a:gdLst>
                <a:gd name="T0" fmla="*/ 8 w 8"/>
                <a:gd name="T1" fmla="*/ 3 h 7"/>
                <a:gd name="T2" fmla="*/ 4 w 8"/>
                <a:gd name="T3" fmla="*/ 7 h 7"/>
                <a:gd name="T4" fmla="*/ 0 w 8"/>
                <a:gd name="T5" fmla="*/ 3 h 7"/>
                <a:gd name="T6" fmla="*/ 3 w 8"/>
                <a:gd name="T7" fmla="*/ 0 h 7"/>
                <a:gd name="T8" fmla="*/ 8 w 8"/>
                <a:gd name="T9" fmla="*/ 3 h 7"/>
              </a:gdLst>
              <a:ahLst/>
              <a:cxnLst>
                <a:cxn ang="0">
                  <a:pos x="T0" y="T1"/>
                </a:cxn>
                <a:cxn ang="0">
                  <a:pos x="T2" y="T3"/>
                </a:cxn>
                <a:cxn ang="0">
                  <a:pos x="T4" y="T5"/>
                </a:cxn>
                <a:cxn ang="0">
                  <a:pos x="T6" y="T7"/>
                </a:cxn>
                <a:cxn ang="0">
                  <a:pos x="T8" y="T9"/>
                </a:cxn>
              </a:cxnLst>
              <a:rect l="0" t="0" r="r" b="b"/>
              <a:pathLst>
                <a:path w="8" h="7">
                  <a:moveTo>
                    <a:pt x="8" y="3"/>
                  </a:moveTo>
                  <a:cubicBezTo>
                    <a:pt x="8" y="5"/>
                    <a:pt x="6" y="7"/>
                    <a:pt x="4" y="7"/>
                  </a:cubicBezTo>
                  <a:cubicBezTo>
                    <a:pt x="2" y="7"/>
                    <a:pt x="0" y="6"/>
                    <a:pt x="0" y="3"/>
                  </a:cubicBezTo>
                  <a:cubicBezTo>
                    <a:pt x="0" y="2"/>
                    <a:pt x="2" y="0"/>
                    <a:pt x="3" y="0"/>
                  </a:cubicBezTo>
                  <a:cubicBezTo>
                    <a:pt x="5" y="0"/>
                    <a:pt x="7" y="1"/>
                    <a:pt x="8"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89" name="Group 5"/>
          <p:cNvGrpSpPr>
            <a:grpSpLocks noChangeAspect="1"/>
          </p:cNvGrpSpPr>
          <p:nvPr/>
        </p:nvGrpSpPr>
        <p:grpSpPr bwMode="auto">
          <a:xfrm>
            <a:off x="7988059" y="2988645"/>
            <a:ext cx="2439575" cy="3074765"/>
            <a:chOff x="2968" y="1107"/>
            <a:chExt cx="1736" cy="2188"/>
          </a:xfrm>
        </p:grpSpPr>
        <p:sp>
          <p:nvSpPr>
            <p:cNvPr id="290" name="Freeform 6"/>
            <p:cNvSpPr>
              <a:spLocks/>
            </p:cNvSpPr>
            <p:nvPr/>
          </p:nvSpPr>
          <p:spPr bwMode="auto">
            <a:xfrm>
              <a:off x="3043" y="1455"/>
              <a:ext cx="518" cy="649"/>
            </a:xfrm>
            <a:custGeom>
              <a:avLst/>
              <a:gdLst>
                <a:gd name="T0" fmla="*/ 124 w 219"/>
                <a:gd name="T1" fmla="*/ 41 h 275"/>
                <a:gd name="T2" fmla="*/ 119 w 219"/>
                <a:gd name="T3" fmla="*/ 39 h 275"/>
                <a:gd name="T4" fmla="*/ 137 w 219"/>
                <a:gd name="T5" fmla="*/ 2 h 275"/>
                <a:gd name="T6" fmla="*/ 117 w 219"/>
                <a:gd name="T7" fmla="*/ 36 h 275"/>
                <a:gd name="T8" fmla="*/ 101 w 219"/>
                <a:gd name="T9" fmla="*/ 0 h 275"/>
                <a:gd name="T10" fmla="*/ 112 w 219"/>
                <a:gd name="T11" fmla="*/ 37 h 275"/>
                <a:gd name="T12" fmla="*/ 0 w 219"/>
                <a:gd name="T13" fmla="*/ 73 h 275"/>
                <a:gd name="T14" fmla="*/ 59 w 219"/>
                <a:gd name="T15" fmla="*/ 70 h 275"/>
                <a:gd name="T16" fmla="*/ 140 w 219"/>
                <a:gd name="T17" fmla="*/ 235 h 275"/>
                <a:gd name="T18" fmla="*/ 219 w 219"/>
                <a:gd name="T19" fmla="*/ 230 h 275"/>
                <a:gd name="T20" fmla="*/ 124 w 219"/>
                <a:gd name="T21" fmla="*/ 41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275">
                  <a:moveTo>
                    <a:pt x="124" y="41"/>
                  </a:moveTo>
                  <a:cubicBezTo>
                    <a:pt x="122" y="40"/>
                    <a:pt x="121" y="40"/>
                    <a:pt x="119" y="39"/>
                  </a:cubicBezTo>
                  <a:cubicBezTo>
                    <a:pt x="143" y="37"/>
                    <a:pt x="146" y="16"/>
                    <a:pt x="137" y="2"/>
                  </a:cubicBezTo>
                  <a:cubicBezTo>
                    <a:pt x="137" y="12"/>
                    <a:pt x="123" y="29"/>
                    <a:pt x="117" y="36"/>
                  </a:cubicBezTo>
                  <a:cubicBezTo>
                    <a:pt x="129" y="18"/>
                    <a:pt x="116" y="3"/>
                    <a:pt x="101" y="0"/>
                  </a:cubicBezTo>
                  <a:cubicBezTo>
                    <a:pt x="108" y="7"/>
                    <a:pt x="111" y="27"/>
                    <a:pt x="112" y="37"/>
                  </a:cubicBezTo>
                  <a:cubicBezTo>
                    <a:pt x="70" y="26"/>
                    <a:pt x="1" y="57"/>
                    <a:pt x="0" y="73"/>
                  </a:cubicBezTo>
                  <a:cubicBezTo>
                    <a:pt x="23" y="76"/>
                    <a:pt x="59" y="70"/>
                    <a:pt x="59" y="70"/>
                  </a:cubicBezTo>
                  <a:cubicBezTo>
                    <a:pt x="59" y="70"/>
                    <a:pt x="67" y="180"/>
                    <a:pt x="140" y="235"/>
                  </a:cubicBezTo>
                  <a:cubicBezTo>
                    <a:pt x="195" y="275"/>
                    <a:pt x="219" y="230"/>
                    <a:pt x="219" y="230"/>
                  </a:cubicBezTo>
                  <a:cubicBezTo>
                    <a:pt x="219" y="230"/>
                    <a:pt x="206" y="84"/>
                    <a:pt x="124" y="41"/>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1" name="Oval 7"/>
            <p:cNvSpPr>
              <a:spLocks noChangeArrowheads="1"/>
            </p:cNvSpPr>
            <p:nvPr/>
          </p:nvSpPr>
          <p:spPr bwMode="auto">
            <a:xfrm>
              <a:off x="3225" y="1551"/>
              <a:ext cx="47" cy="45"/>
            </a:xfrm>
            <a:prstGeom prst="ellipse">
              <a:avLst/>
            </a:pr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2" name="Freeform 8"/>
            <p:cNvSpPr>
              <a:spLocks/>
            </p:cNvSpPr>
            <p:nvPr/>
          </p:nvSpPr>
          <p:spPr bwMode="auto">
            <a:xfrm>
              <a:off x="3801" y="2488"/>
              <a:ext cx="86" cy="807"/>
            </a:xfrm>
            <a:custGeom>
              <a:avLst/>
              <a:gdLst>
                <a:gd name="T0" fmla="*/ 0 w 97"/>
                <a:gd name="T1" fmla="*/ 0 h 673"/>
                <a:gd name="T2" fmla="*/ 19 w 97"/>
                <a:gd name="T3" fmla="*/ 673 h 673"/>
                <a:gd name="T4" fmla="*/ 97 w 97"/>
                <a:gd name="T5" fmla="*/ 673 h 673"/>
                <a:gd name="T6" fmla="*/ 85 w 97"/>
                <a:gd name="T7" fmla="*/ 47 h 673"/>
                <a:gd name="T8" fmla="*/ 0 w 97"/>
                <a:gd name="T9" fmla="*/ 0 h 673"/>
                <a:gd name="T10" fmla="*/ 0 w 97"/>
                <a:gd name="T11" fmla="*/ 0 h 673"/>
                <a:gd name="T12" fmla="*/ 0 w 97"/>
                <a:gd name="T13" fmla="*/ 0 h 673"/>
              </a:gdLst>
              <a:ahLst/>
              <a:cxnLst>
                <a:cxn ang="0">
                  <a:pos x="T0" y="T1"/>
                </a:cxn>
                <a:cxn ang="0">
                  <a:pos x="T2" y="T3"/>
                </a:cxn>
                <a:cxn ang="0">
                  <a:pos x="T4" y="T5"/>
                </a:cxn>
                <a:cxn ang="0">
                  <a:pos x="T6" y="T7"/>
                </a:cxn>
                <a:cxn ang="0">
                  <a:pos x="T8" y="T9"/>
                </a:cxn>
                <a:cxn ang="0">
                  <a:pos x="T10" y="T11"/>
                </a:cxn>
                <a:cxn ang="0">
                  <a:pos x="T12" y="T13"/>
                </a:cxn>
              </a:cxnLst>
              <a:rect l="0" t="0" r="r" b="b"/>
              <a:pathLst>
                <a:path w="97" h="673">
                  <a:moveTo>
                    <a:pt x="0" y="0"/>
                  </a:moveTo>
                  <a:lnTo>
                    <a:pt x="19" y="673"/>
                  </a:lnTo>
                  <a:lnTo>
                    <a:pt x="97" y="673"/>
                  </a:lnTo>
                  <a:lnTo>
                    <a:pt x="85" y="47"/>
                  </a:lnTo>
                  <a:lnTo>
                    <a:pt x="0" y="0"/>
                  </a:lnTo>
                  <a:lnTo>
                    <a:pt x="0" y="0"/>
                  </a:lnTo>
                  <a:lnTo>
                    <a:pt x="0"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3" name="Freeform 9"/>
            <p:cNvSpPr>
              <a:spLocks/>
            </p:cNvSpPr>
            <p:nvPr/>
          </p:nvSpPr>
          <p:spPr bwMode="auto">
            <a:xfrm>
              <a:off x="3586" y="2513"/>
              <a:ext cx="553" cy="286"/>
            </a:xfrm>
            <a:custGeom>
              <a:avLst/>
              <a:gdLst>
                <a:gd name="T0" fmla="*/ 35 w 234"/>
                <a:gd name="T1" fmla="*/ 17 h 121"/>
                <a:gd name="T2" fmla="*/ 2 w 234"/>
                <a:gd name="T3" fmla="*/ 78 h 121"/>
                <a:gd name="T4" fmla="*/ 26 w 234"/>
                <a:gd name="T5" fmla="*/ 60 h 121"/>
                <a:gd name="T6" fmla="*/ 28 w 234"/>
                <a:gd name="T7" fmla="*/ 107 h 121"/>
                <a:gd name="T8" fmla="*/ 53 w 234"/>
                <a:gd name="T9" fmla="*/ 81 h 121"/>
                <a:gd name="T10" fmla="*/ 61 w 234"/>
                <a:gd name="T11" fmla="*/ 115 h 121"/>
                <a:gd name="T12" fmla="*/ 72 w 234"/>
                <a:gd name="T13" fmla="*/ 67 h 121"/>
                <a:gd name="T14" fmla="*/ 94 w 234"/>
                <a:gd name="T15" fmla="*/ 117 h 121"/>
                <a:gd name="T16" fmla="*/ 101 w 234"/>
                <a:gd name="T17" fmla="*/ 76 h 121"/>
                <a:gd name="T18" fmla="*/ 134 w 234"/>
                <a:gd name="T19" fmla="*/ 121 h 121"/>
                <a:gd name="T20" fmla="*/ 134 w 234"/>
                <a:gd name="T21" fmla="*/ 72 h 121"/>
                <a:gd name="T22" fmla="*/ 158 w 234"/>
                <a:gd name="T23" fmla="*/ 98 h 121"/>
                <a:gd name="T24" fmla="*/ 169 w 234"/>
                <a:gd name="T25" fmla="*/ 62 h 121"/>
                <a:gd name="T26" fmla="*/ 205 w 234"/>
                <a:gd name="T27" fmla="*/ 105 h 121"/>
                <a:gd name="T28" fmla="*/ 202 w 234"/>
                <a:gd name="T29" fmla="*/ 52 h 121"/>
                <a:gd name="T30" fmla="*/ 233 w 234"/>
                <a:gd name="T31" fmla="*/ 79 h 121"/>
                <a:gd name="T32" fmla="*/ 205 w 234"/>
                <a:gd name="T33" fmla="*/ 38 h 121"/>
                <a:gd name="T34" fmla="*/ 107 w 234"/>
                <a:gd name="T35" fmla="*/ 0 h 121"/>
                <a:gd name="T36" fmla="*/ 35 w 234"/>
                <a:gd name="T37" fmla="*/ 17 h 121"/>
                <a:gd name="T38" fmla="*/ 35 w 234"/>
                <a:gd name="T39" fmla="*/ 17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121">
                  <a:moveTo>
                    <a:pt x="35" y="17"/>
                  </a:moveTo>
                  <a:cubicBezTo>
                    <a:pt x="30" y="22"/>
                    <a:pt x="0" y="52"/>
                    <a:pt x="2" y="78"/>
                  </a:cubicBezTo>
                  <a:cubicBezTo>
                    <a:pt x="12" y="65"/>
                    <a:pt x="26" y="60"/>
                    <a:pt x="26" y="60"/>
                  </a:cubicBezTo>
                  <a:cubicBezTo>
                    <a:pt x="26" y="60"/>
                    <a:pt x="19" y="79"/>
                    <a:pt x="28" y="107"/>
                  </a:cubicBezTo>
                  <a:cubicBezTo>
                    <a:pt x="35" y="89"/>
                    <a:pt x="53" y="81"/>
                    <a:pt x="53" y="81"/>
                  </a:cubicBezTo>
                  <a:cubicBezTo>
                    <a:pt x="53" y="81"/>
                    <a:pt x="61" y="107"/>
                    <a:pt x="61" y="115"/>
                  </a:cubicBezTo>
                  <a:cubicBezTo>
                    <a:pt x="79" y="94"/>
                    <a:pt x="72" y="67"/>
                    <a:pt x="72" y="67"/>
                  </a:cubicBezTo>
                  <a:cubicBezTo>
                    <a:pt x="72" y="67"/>
                    <a:pt x="94" y="107"/>
                    <a:pt x="94" y="117"/>
                  </a:cubicBezTo>
                  <a:cubicBezTo>
                    <a:pt x="111" y="103"/>
                    <a:pt x="101" y="76"/>
                    <a:pt x="101" y="76"/>
                  </a:cubicBezTo>
                  <a:cubicBezTo>
                    <a:pt x="101" y="76"/>
                    <a:pt x="134" y="112"/>
                    <a:pt x="134" y="121"/>
                  </a:cubicBezTo>
                  <a:cubicBezTo>
                    <a:pt x="151" y="105"/>
                    <a:pt x="137" y="79"/>
                    <a:pt x="134" y="72"/>
                  </a:cubicBezTo>
                  <a:cubicBezTo>
                    <a:pt x="130" y="65"/>
                    <a:pt x="157" y="79"/>
                    <a:pt x="158" y="98"/>
                  </a:cubicBezTo>
                  <a:cubicBezTo>
                    <a:pt x="179" y="94"/>
                    <a:pt x="169" y="62"/>
                    <a:pt x="169" y="62"/>
                  </a:cubicBezTo>
                  <a:cubicBezTo>
                    <a:pt x="169" y="62"/>
                    <a:pt x="202" y="79"/>
                    <a:pt x="205" y="105"/>
                  </a:cubicBezTo>
                  <a:cubicBezTo>
                    <a:pt x="226" y="94"/>
                    <a:pt x="202" y="52"/>
                    <a:pt x="202" y="52"/>
                  </a:cubicBezTo>
                  <a:cubicBezTo>
                    <a:pt x="202" y="52"/>
                    <a:pt x="231" y="72"/>
                    <a:pt x="233" y="79"/>
                  </a:cubicBezTo>
                  <a:cubicBezTo>
                    <a:pt x="234" y="52"/>
                    <a:pt x="219" y="48"/>
                    <a:pt x="205" y="38"/>
                  </a:cubicBezTo>
                  <a:cubicBezTo>
                    <a:pt x="191" y="27"/>
                    <a:pt x="107" y="0"/>
                    <a:pt x="107" y="0"/>
                  </a:cubicBezTo>
                  <a:cubicBezTo>
                    <a:pt x="35" y="17"/>
                    <a:pt x="35" y="17"/>
                    <a:pt x="35" y="17"/>
                  </a:cubicBezTo>
                  <a:cubicBezTo>
                    <a:pt x="35" y="17"/>
                    <a:pt x="35" y="17"/>
                    <a:pt x="35" y="17"/>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4" name="Freeform 10"/>
            <p:cNvSpPr>
              <a:spLocks/>
            </p:cNvSpPr>
            <p:nvPr/>
          </p:nvSpPr>
          <p:spPr bwMode="auto">
            <a:xfrm>
              <a:off x="3124" y="1939"/>
              <a:ext cx="1417" cy="763"/>
            </a:xfrm>
            <a:custGeom>
              <a:avLst/>
              <a:gdLst>
                <a:gd name="T0" fmla="*/ 576 w 600"/>
                <a:gd name="T1" fmla="*/ 6 h 323"/>
                <a:gd name="T2" fmla="*/ 351 w 600"/>
                <a:gd name="T3" fmla="*/ 2 h 323"/>
                <a:gd name="T4" fmla="*/ 249 w 600"/>
                <a:gd name="T5" fmla="*/ 0 h 323"/>
                <a:gd name="T6" fmla="*/ 128 w 600"/>
                <a:gd name="T7" fmla="*/ 8 h 323"/>
                <a:gd name="T8" fmla="*/ 19 w 600"/>
                <a:gd name="T9" fmla="*/ 13 h 323"/>
                <a:gd name="T10" fmla="*/ 15 w 600"/>
                <a:gd name="T11" fmla="*/ 79 h 323"/>
                <a:gd name="T12" fmla="*/ 204 w 600"/>
                <a:gd name="T13" fmla="*/ 76 h 323"/>
                <a:gd name="T14" fmla="*/ 194 w 600"/>
                <a:gd name="T15" fmla="*/ 251 h 323"/>
                <a:gd name="T16" fmla="*/ 210 w 600"/>
                <a:gd name="T17" fmla="*/ 258 h 323"/>
                <a:gd name="T18" fmla="*/ 198 w 600"/>
                <a:gd name="T19" fmla="*/ 279 h 323"/>
                <a:gd name="T20" fmla="*/ 235 w 600"/>
                <a:gd name="T21" fmla="*/ 275 h 323"/>
                <a:gd name="T22" fmla="*/ 238 w 600"/>
                <a:gd name="T23" fmla="*/ 323 h 323"/>
                <a:gd name="T24" fmla="*/ 305 w 600"/>
                <a:gd name="T25" fmla="*/ 292 h 323"/>
                <a:gd name="T26" fmla="*/ 321 w 600"/>
                <a:gd name="T27" fmla="*/ 318 h 323"/>
                <a:gd name="T28" fmla="*/ 361 w 600"/>
                <a:gd name="T29" fmla="*/ 290 h 323"/>
                <a:gd name="T30" fmla="*/ 398 w 600"/>
                <a:gd name="T31" fmla="*/ 316 h 323"/>
                <a:gd name="T32" fmla="*/ 405 w 600"/>
                <a:gd name="T33" fmla="*/ 285 h 323"/>
                <a:gd name="T34" fmla="*/ 435 w 600"/>
                <a:gd name="T35" fmla="*/ 292 h 323"/>
                <a:gd name="T36" fmla="*/ 412 w 600"/>
                <a:gd name="T37" fmla="*/ 264 h 323"/>
                <a:gd name="T38" fmla="*/ 417 w 600"/>
                <a:gd name="T39" fmla="*/ 261 h 323"/>
                <a:gd name="T40" fmla="*/ 417 w 600"/>
                <a:gd name="T41" fmla="*/ 74 h 323"/>
                <a:gd name="T42" fmla="*/ 584 w 600"/>
                <a:gd name="T43" fmla="*/ 65 h 323"/>
                <a:gd name="T44" fmla="*/ 576 w 600"/>
                <a:gd name="T45" fmla="*/ 6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00" h="323">
                  <a:moveTo>
                    <a:pt x="576" y="6"/>
                  </a:moveTo>
                  <a:cubicBezTo>
                    <a:pt x="553" y="3"/>
                    <a:pt x="351" y="2"/>
                    <a:pt x="351" y="2"/>
                  </a:cubicBezTo>
                  <a:cubicBezTo>
                    <a:pt x="249" y="0"/>
                    <a:pt x="249" y="0"/>
                    <a:pt x="249" y="0"/>
                  </a:cubicBezTo>
                  <a:cubicBezTo>
                    <a:pt x="128" y="8"/>
                    <a:pt x="128" y="8"/>
                    <a:pt x="128" y="8"/>
                  </a:cubicBezTo>
                  <a:cubicBezTo>
                    <a:pt x="128" y="8"/>
                    <a:pt x="40" y="2"/>
                    <a:pt x="19" y="13"/>
                  </a:cubicBezTo>
                  <a:cubicBezTo>
                    <a:pt x="3" y="21"/>
                    <a:pt x="0" y="54"/>
                    <a:pt x="15" y="79"/>
                  </a:cubicBezTo>
                  <a:cubicBezTo>
                    <a:pt x="33" y="108"/>
                    <a:pt x="196" y="62"/>
                    <a:pt x="204" y="76"/>
                  </a:cubicBezTo>
                  <a:cubicBezTo>
                    <a:pt x="216" y="97"/>
                    <a:pt x="166" y="229"/>
                    <a:pt x="194" y="251"/>
                  </a:cubicBezTo>
                  <a:cubicBezTo>
                    <a:pt x="197" y="254"/>
                    <a:pt x="203" y="256"/>
                    <a:pt x="210" y="258"/>
                  </a:cubicBezTo>
                  <a:cubicBezTo>
                    <a:pt x="201" y="266"/>
                    <a:pt x="195" y="274"/>
                    <a:pt x="198" y="279"/>
                  </a:cubicBezTo>
                  <a:cubicBezTo>
                    <a:pt x="213" y="271"/>
                    <a:pt x="228" y="269"/>
                    <a:pt x="235" y="275"/>
                  </a:cubicBezTo>
                  <a:cubicBezTo>
                    <a:pt x="233" y="287"/>
                    <a:pt x="228" y="318"/>
                    <a:pt x="238" y="323"/>
                  </a:cubicBezTo>
                  <a:cubicBezTo>
                    <a:pt x="252" y="311"/>
                    <a:pt x="288" y="287"/>
                    <a:pt x="305" y="292"/>
                  </a:cubicBezTo>
                  <a:cubicBezTo>
                    <a:pt x="313" y="294"/>
                    <a:pt x="318" y="306"/>
                    <a:pt x="321" y="318"/>
                  </a:cubicBezTo>
                  <a:cubicBezTo>
                    <a:pt x="333" y="321"/>
                    <a:pt x="349" y="290"/>
                    <a:pt x="361" y="290"/>
                  </a:cubicBezTo>
                  <a:cubicBezTo>
                    <a:pt x="373" y="290"/>
                    <a:pt x="388" y="299"/>
                    <a:pt x="398" y="316"/>
                  </a:cubicBezTo>
                  <a:cubicBezTo>
                    <a:pt x="405" y="314"/>
                    <a:pt x="411" y="300"/>
                    <a:pt x="405" y="285"/>
                  </a:cubicBezTo>
                  <a:cubicBezTo>
                    <a:pt x="411" y="280"/>
                    <a:pt x="422" y="286"/>
                    <a:pt x="435" y="292"/>
                  </a:cubicBezTo>
                  <a:cubicBezTo>
                    <a:pt x="439" y="284"/>
                    <a:pt x="424" y="272"/>
                    <a:pt x="412" y="264"/>
                  </a:cubicBezTo>
                  <a:cubicBezTo>
                    <a:pt x="414" y="263"/>
                    <a:pt x="416" y="262"/>
                    <a:pt x="417" y="261"/>
                  </a:cubicBezTo>
                  <a:cubicBezTo>
                    <a:pt x="445" y="234"/>
                    <a:pt x="405" y="112"/>
                    <a:pt x="417" y="74"/>
                  </a:cubicBezTo>
                  <a:cubicBezTo>
                    <a:pt x="425" y="50"/>
                    <a:pt x="570" y="132"/>
                    <a:pt x="584" y="65"/>
                  </a:cubicBezTo>
                  <a:cubicBezTo>
                    <a:pt x="587" y="51"/>
                    <a:pt x="600" y="8"/>
                    <a:pt x="576" y="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5" name="Freeform 11"/>
            <p:cNvSpPr>
              <a:spLocks/>
            </p:cNvSpPr>
            <p:nvPr/>
          </p:nvSpPr>
          <p:spPr bwMode="auto">
            <a:xfrm>
              <a:off x="4453" y="1967"/>
              <a:ext cx="251" cy="175"/>
            </a:xfrm>
            <a:custGeom>
              <a:avLst/>
              <a:gdLst>
                <a:gd name="T0" fmla="*/ 16 w 106"/>
                <a:gd name="T1" fmla="*/ 4 h 74"/>
                <a:gd name="T2" fmla="*/ 95 w 106"/>
                <a:gd name="T3" fmla="*/ 18 h 74"/>
                <a:gd name="T4" fmla="*/ 66 w 106"/>
                <a:gd name="T5" fmla="*/ 21 h 74"/>
                <a:gd name="T6" fmla="*/ 106 w 106"/>
                <a:gd name="T7" fmla="*/ 53 h 74"/>
                <a:gd name="T8" fmla="*/ 53 w 106"/>
                <a:gd name="T9" fmla="*/ 39 h 74"/>
                <a:gd name="T10" fmla="*/ 80 w 106"/>
                <a:gd name="T11" fmla="*/ 74 h 74"/>
                <a:gd name="T12" fmla="*/ 16 w 106"/>
                <a:gd name="T13" fmla="*/ 46 h 74"/>
                <a:gd name="T14" fmla="*/ 18 w 106"/>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 h="74">
                  <a:moveTo>
                    <a:pt x="16" y="4"/>
                  </a:moveTo>
                  <a:cubicBezTo>
                    <a:pt x="16" y="4"/>
                    <a:pt x="69" y="0"/>
                    <a:pt x="95" y="18"/>
                  </a:cubicBezTo>
                  <a:cubicBezTo>
                    <a:pt x="76" y="18"/>
                    <a:pt x="66" y="21"/>
                    <a:pt x="66" y="21"/>
                  </a:cubicBezTo>
                  <a:cubicBezTo>
                    <a:pt x="66" y="21"/>
                    <a:pt x="104" y="34"/>
                    <a:pt x="106" y="53"/>
                  </a:cubicBezTo>
                  <a:cubicBezTo>
                    <a:pt x="83" y="42"/>
                    <a:pt x="53" y="39"/>
                    <a:pt x="53" y="39"/>
                  </a:cubicBezTo>
                  <a:cubicBezTo>
                    <a:pt x="53" y="39"/>
                    <a:pt x="78" y="56"/>
                    <a:pt x="80" y="74"/>
                  </a:cubicBezTo>
                  <a:cubicBezTo>
                    <a:pt x="57" y="63"/>
                    <a:pt x="31" y="48"/>
                    <a:pt x="16" y="46"/>
                  </a:cubicBezTo>
                  <a:cubicBezTo>
                    <a:pt x="0" y="44"/>
                    <a:pt x="18" y="9"/>
                    <a:pt x="18"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6" name="Freeform 12"/>
            <p:cNvSpPr>
              <a:spLocks/>
            </p:cNvSpPr>
            <p:nvPr/>
          </p:nvSpPr>
          <p:spPr bwMode="auto">
            <a:xfrm>
              <a:off x="2968" y="1967"/>
              <a:ext cx="248" cy="175"/>
            </a:xfrm>
            <a:custGeom>
              <a:avLst/>
              <a:gdLst>
                <a:gd name="T0" fmla="*/ 89 w 105"/>
                <a:gd name="T1" fmla="*/ 4 h 74"/>
                <a:gd name="T2" fmla="*/ 10 w 105"/>
                <a:gd name="T3" fmla="*/ 18 h 74"/>
                <a:gd name="T4" fmla="*/ 40 w 105"/>
                <a:gd name="T5" fmla="*/ 21 h 74"/>
                <a:gd name="T6" fmla="*/ 0 w 105"/>
                <a:gd name="T7" fmla="*/ 53 h 74"/>
                <a:gd name="T8" fmla="*/ 52 w 105"/>
                <a:gd name="T9" fmla="*/ 39 h 74"/>
                <a:gd name="T10" fmla="*/ 26 w 105"/>
                <a:gd name="T11" fmla="*/ 74 h 74"/>
                <a:gd name="T12" fmla="*/ 89 w 105"/>
                <a:gd name="T13" fmla="*/ 46 h 74"/>
                <a:gd name="T14" fmla="*/ 87 w 105"/>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74">
                  <a:moveTo>
                    <a:pt x="89" y="4"/>
                  </a:moveTo>
                  <a:cubicBezTo>
                    <a:pt x="89" y="4"/>
                    <a:pt x="37" y="0"/>
                    <a:pt x="10" y="18"/>
                  </a:cubicBezTo>
                  <a:cubicBezTo>
                    <a:pt x="30" y="18"/>
                    <a:pt x="40" y="21"/>
                    <a:pt x="40" y="21"/>
                  </a:cubicBezTo>
                  <a:cubicBezTo>
                    <a:pt x="40" y="21"/>
                    <a:pt x="2" y="34"/>
                    <a:pt x="0" y="53"/>
                  </a:cubicBezTo>
                  <a:cubicBezTo>
                    <a:pt x="23" y="42"/>
                    <a:pt x="52" y="39"/>
                    <a:pt x="52" y="39"/>
                  </a:cubicBezTo>
                  <a:cubicBezTo>
                    <a:pt x="52" y="39"/>
                    <a:pt x="28" y="56"/>
                    <a:pt x="26" y="74"/>
                  </a:cubicBezTo>
                  <a:cubicBezTo>
                    <a:pt x="49" y="63"/>
                    <a:pt x="73" y="48"/>
                    <a:pt x="89" y="46"/>
                  </a:cubicBezTo>
                  <a:cubicBezTo>
                    <a:pt x="105" y="44"/>
                    <a:pt x="87" y="9"/>
                    <a:pt x="87"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7" name="Freeform 13"/>
            <p:cNvSpPr>
              <a:spLocks/>
            </p:cNvSpPr>
            <p:nvPr/>
          </p:nvSpPr>
          <p:spPr bwMode="auto">
            <a:xfrm>
              <a:off x="3549" y="1495"/>
              <a:ext cx="548" cy="557"/>
            </a:xfrm>
            <a:custGeom>
              <a:avLst/>
              <a:gdLst>
                <a:gd name="T0" fmla="*/ 116 w 232"/>
                <a:gd name="T1" fmla="*/ 5 h 236"/>
                <a:gd name="T2" fmla="*/ 13 w 232"/>
                <a:gd name="T3" fmla="*/ 119 h 236"/>
                <a:gd name="T4" fmla="*/ 227 w 232"/>
                <a:gd name="T5" fmla="*/ 111 h 236"/>
                <a:gd name="T6" fmla="*/ 116 w 232"/>
                <a:gd name="T7" fmla="*/ 5 h 236"/>
              </a:gdLst>
              <a:ahLst/>
              <a:cxnLst>
                <a:cxn ang="0">
                  <a:pos x="T0" y="T1"/>
                </a:cxn>
                <a:cxn ang="0">
                  <a:pos x="T2" y="T3"/>
                </a:cxn>
                <a:cxn ang="0">
                  <a:pos x="T4" y="T5"/>
                </a:cxn>
                <a:cxn ang="0">
                  <a:pos x="T6" y="T7"/>
                </a:cxn>
              </a:cxnLst>
              <a:rect l="0" t="0" r="r" b="b"/>
              <a:pathLst>
                <a:path w="232" h="236">
                  <a:moveTo>
                    <a:pt x="116" y="5"/>
                  </a:moveTo>
                  <a:cubicBezTo>
                    <a:pt x="70" y="8"/>
                    <a:pt x="0" y="2"/>
                    <a:pt x="13" y="119"/>
                  </a:cubicBezTo>
                  <a:cubicBezTo>
                    <a:pt x="26" y="236"/>
                    <a:pt x="232" y="199"/>
                    <a:pt x="227" y="111"/>
                  </a:cubicBezTo>
                  <a:cubicBezTo>
                    <a:pt x="221" y="23"/>
                    <a:pt x="198" y="0"/>
                    <a:pt x="116" y="5"/>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8" name="Freeform 14"/>
            <p:cNvSpPr>
              <a:spLocks/>
            </p:cNvSpPr>
            <p:nvPr/>
          </p:nvSpPr>
          <p:spPr bwMode="auto">
            <a:xfrm>
              <a:off x="3572" y="1889"/>
              <a:ext cx="567" cy="208"/>
            </a:xfrm>
            <a:custGeom>
              <a:avLst/>
              <a:gdLst>
                <a:gd name="T0" fmla="*/ 89 w 240"/>
                <a:gd name="T1" fmla="*/ 0 h 88"/>
                <a:gd name="T2" fmla="*/ 9 w 240"/>
                <a:gd name="T3" fmla="*/ 49 h 88"/>
                <a:gd name="T4" fmla="*/ 69 w 240"/>
                <a:gd name="T5" fmla="*/ 33 h 88"/>
                <a:gd name="T6" fmla="*/ 70 w 240"/>
                <a:gd name="T7" fmla="*/ 88 h 88"/>
                <a:gd name="T8" fmla="*/ 116 w 240"/>
                <a:gd name="T9" fmla="*/ 37 h 88"/>
                <a:gd name="T10" fmla="*/ 155 w 240"/>
                <a:gd name="T11" fmla="*/ 84 h 88"/>
                <a:gd name="T12" fmla="*/ 171 w 240"/>
                <a:gd name="T13" fmla="*/ 31 h 88"/>
                <a:gd name="T14" fmla="*/ 240 w 240"/>
                <a:gd name="T15" fmla="*/ 46 h 88"/>
                <a:gd name="T16" fmla="*/ 151 w 240"/>
                <a:gd name="T17" fmla="*/ 0 h 88"/>
                <a:gd name="T18" fmla="*/ 89 w 240"/>
                <a:gd name="T19" fmla="*/ 0 h 88"/>
                <a:gd name="T20" fmla="*/ 89 w 240"/>
                <a:gd name="T21" fmla="*/ 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 h="88">
                  <a:moveTo>
                    <a:pt x="89" y="0"/>
                  </a:moveTo>
                  <a:cubicBezTo>
                    <a:pt x="89" y="0"/>
                    <a:pt x="0" y="22"/>
                    <a:pt x="9" y="49"/>
                  </a:cubicBezTo>
                  <a:cubicBezTo>
                    <a:pt x="31" y="39"/>
                    <a:pt x="41" y="26"/>
                    <a:pt x="69" y="33"/>
                  </a:cubicBezTo>
                  <a:cubicBezTo>
                    <a:pt x="60" y="45"/>
                    <a:pt x="64" y="72"/>
                    <a:pt x="70" y="88"/>
                  </a:cubicBezTo>
                  <a:cubicBezTo>
                    <a:pt x="83" y="64"/>
                    <a:pt x="98" y="46"/>
                    <a:pt x="116" y="37"/>
                  </a:cubicBezTo>
                  <a:cubicBezTo>
                    <a:pt x="130" y="47"/>
                    <a:pt x="146" y="64"/>
                    <a:pt x="155" y="84"/>
                  </a:cubicBezTo>
                  <a:cubicBezTo>
                    <a:pt x="164" y="68"/>
                    <a:pt x="166" y="50"/>
                    <a:pt x="171" y="31"/>
                  </a:cubicBezTo>
                  <a:cubicBezTo>
                    <a:pt x="197" y="34"/>
                    <a:pt x="227" y="41"/>
                    <a:pt x="240" y="46"/>
                  </a:cubicBezTo>
                  <a:cubicBezTo>
                    <a:pt x="201" y="5"/>
                    <a:pt x="151" y="0"/>
                    <a:pt x="151" y="0"/>
                  </a:cubicBezTo>
                  <a:cubicBezTo>
                    <a:pt x="89" y="0"/>
                    <a:pt x="89" y="0"/>
                    <a:pt x="89" y="0"/>
                  </a:cubicBezTo>
                  <a:cubicBezTo>
                    <a:pt x="89" y="0"/>
                    <a:pt x="89" y="0"/>
                    <a:pt x="89"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9" name="Freeform 15"/>
            <p:cNvSpPr>
              <a:spLocks/>
            </p:cNvSpPr>
            <p:nvPr/>
          </p:nvSpPr>
          <p:spPr bwMode="auto">
            <a:xfrm>
              <a:off x="3464" y="1107"/>
              <a:ext cx="756" cy="591"/>
            </a:xfrm>
            <a:custGeom>
              <a:avLst/>
              <a:gdLst>
                <a:gd name="T0" fmla="*/ 0 w 320"/>
                <a:gd name="T1" fmla="*/ 208 h 250"/>
                <a:gd name="T2" fmla="*/ 91 w 320"/>
                <a:gd name="T3" fmla="*/ 215 h 250"/>
                <a:gd name="T4" fmla="*/ 305 w 320"/>
                <a:gd name="T5" fmla="*/ 191 h 250"/>
                <a:gd name="T6" fmla="*/ 211 w 320"/>
                <a:gd name="T7" fmla="*/ 160 h 250"/>
                <a:gd name="T8" fmla="*/ 211 w 320"/>
                <a:gd name="T9" fmla="*/ 107 h 250"/>
                <a:gd name="T10" fmla="*/ 247 w 320"/>
                <a:gd name="T11" fmla="*/ 58 h 250"/>
                <a:gd name="T12" fmla="*/ 320 w 320"/>
                <a:gd name="T13" fmla="*/ 83 h 250"/>
                <a:gd name="T14" fmla="*/ 226 w 320"/>
                <a:gd name="T15" fmla="*/ 17 h 250"/>
                <a:gd name="T16" fmla="*/ 109 w 320"/>
                <a:gd name="T17" fmla="*/ 101 h 250"/>
                <a:gd name="T18" fmla="*/ 97 w 320"/>
                <a:gd name="T19" fmla="*/ 162 h 250"/>
                <a:gd name="T20" fmla="*/ 0 w 320"/>
                <a:gd name="T21" fmla="*/ 208 h 250"/>
                <a:gd name="T22" fmla="*/ 0 w 320"/>
                <a:gd name="T23" fmla="*/ 208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0" h="250">
                  <a:moveTo>
                    <a:pt x="0" y="208"/>
                  </a:moveTo>
                  <a:cubicBezTo>
                    <a:pt x="32" y="230"/>
                    <a:pt x="62" y="219"/>
                    <a:pt x="91" y="215"/>
                  </a:cubicBezTo>
                  <a:cubicBezTo>
                    <a:pt x="165" y="205"/>
                    <a:pt x="267" y="250"/>
                    <a:pt x="305" y="191"/>
                  </a:cubicBezTo>
                  <a:cubicBezTo>
                    <a:pt x="278" y="179"/>
                    <a:pt x="211" y="160"/>
                    <a:pt x="211" y="160"/>
                  </a:cubicBezTo>
                  <a:cubicBezTo>
                    <a:pt x="211" y="160"/>
                    <a:pt x="203" y="123"/>
                    <a:pt x="211" y="107"/>
                  </a:cubicBezTo>
                  <a:cubicBezTo>
                    <a:pt x="217" y="94"/>
                    <a:pt x="210" y="68"/>
                    <a:pt x="247" y="58"/>
                  </a:cubicBezTo>
                  <a:cubicBezTo>
                    <a:pt x="284" y="47"/>
                    <a:pt x="320" y="83"/>
                    <a:pt x="320" y="83"/>
                  </a:cubicBezTo>
                  <a:cubicBezTo>
                    <a:pt x="320" y="83"/>
                    <a:pt x="272" y="26"/>
                    <a:pt x="226" y="17"/>
                  </a:cubicBezTo>
                  <a:cubicBezTo>
                    <a:pt x="136" y="0"/>
                    <a:pt x="119" y="61"/>
                    <a:pt x="109" y="101"/>
                  </a:cubicBezTo>
                  <a:cubicBezTo>
                    <a:pt x="104" y="123"/>
                    <a:pt x="97" y="162"/>
                    <a:pt x="97" y="162"/>
                  </a:cubicBezTo>
                  <a:cubicBezTo>
                    <a:pt x="0" y="208"/>
                    <a:pt x="0" y="208"/>
                    <a:pt x="0" y="208"/>
                  </a:cubicBezTo>
                  <a:cubicBezTo>
                    <a:pt x="0" y="208"/>
                    <a:pt x="0" y="208"/>
                    <a:pt x="0" y="20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0" name="Freeform 16"/>
            <p:cNvSpPr>
              <a:spLocks/>
            </p:cNvSpPr>
            <p:nvPr/>
          </p:nvSpPr>
          <p:spPr bwMode="auto">
            <a:xfrm>
              <a:off x="3686" y="1665"/>
              <a:ext cx="113" cy="64"/>
            </a:xfrm>
            <a:custGeom>
              <a:avLst/>
              <a:gdLst>
                <a:gd name="T0" fmla="*/ 12 w 48"/>
                <a:gd name="T1" fmla="*/ 0 h 27"/>
                <a:gd name="T2" fmla="*/ 26 w 48"/>
                <a:gd name="T3" fmla="*/ 27 h 27"/>
                <a:gd name="T4" fmla="*/ 42 w 48"/>
                <a:gd name="T5" fmla="*/ 0 h 27"/>
                <a:gd name="T6" fmla="*/ 24 w 48"/>
                <a:gd name="T7" fmla="*/ 22 h 27"/>
                <a:gd name="T8" fmla="*/ 12 w 48"/>
                <a:gd name="T9" fmla="*/ 0 h 27"/>
              </a:gdLst>
              <a:ahLst/>
              <a:cxnLst>
                <a:cxn ang="0">
                  <a:pos x="T0" y="T1"/>
                </a:cxn>
                <a:cxn ang="0">
                  <a:pos x="T2" y="T3"/>
                </a:cxn>
                <a:cxn ang="0">
                  <a:pos x="T4" y="T5"/>
                </a:cxn>
                <a:cxn ang="0">
                  <a:pos x="T6" y="T7"/>
                </a:cxn>
                <a:cxn ang="0">
                  <a:pos x="T8" y="T9"/>
                </a:cxn>
              </a:cxnLst>
              <a:rect l="0" t="0" r="r" b="b"/>
              <a:pathLst>
                <a:path w="48" h="27">
                  <a:moveTo>
                    <a:pt x="12" y="0"/>
                  </a:moveTo>
                  <a:cubicBezTo>
                    <a:pt x="12" y="0"/>
                    <a:pt x="0" y="27"/>
                    <a:pt x="26" y="27"/>
                  </a:cubicBezTo>
                  <a:cubicBezTo>
                    <a:pt x="48" y="27"/>
                    <a:pt x="42" y="0"/>
                    <a:pt x="42" y="0"/>
                  </a:cubicBezTo>
                  <a:cubicBezTo>
                    <a:pt x="42" y="0"/>
                    <a:pt x="38" y="23"/>
                    <a:pt x="24"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1" name="Freeform 17"/>
            <p:cNvSpPr>
              <a:spLocks/>
            </p:cNvSpPr>
            <p:nvPr/>
          </p:nvSpPr>
          <p:spPr bwMode="auto">
            <a:xfrm>
              <a:off x="3839" y="1665"/>
              <a:ext cx="118" cy="64"/>
            </a:xfrm>
            <a:custGeom>
              <a:avLst/>
              <a:gdLst>
                <a:gd name="T0" fmla="*/ 12 w 50"/>
                <a:gd name="T1" fmla="*/ 0 h 27"/>
                <a:gd name="T2" fmla="*/ 28 w 50"/>
                <a:gd name="T3" fmla="*/ 27 h 27"/>
                <a:gd name="T4" fmla="*/ 43 w 50"/>
                <a:gd name="T5" fmla="*/ 0 h 27"/>
                <a:gd name="T6" fmla="*/ 25 w 50"/>
                <a:gd name="T7" fmla="*/ 22 h 27"/>
                <a:gd name="T8" fmla="*/ 12 w 50"/>
                <a:gd name="T9" fmla="*/ 0 h 27"/>
              </a:gdLst>
              <a:ahLst/>
              <a:cxnLst>
                <a:cxn ang="0">
                  <a:pos x="T0" y="T1"/>
                </a:cxn>
                <a:cxn ang="0">
                  <a:pos x="T2" y="T3"/>
                </a:cxn>
                <a:cxn ang="0">
                  <a:pos x="T4" y="T5"/>
                </a:cxn>
                <a:cxn ang="0">
                  <a:pos x="T6" y="T7"/>
                </a:cxn>
                <a:cxn ang="0">
                  <a:pos x="T8" y="T9"/>
                </a:cxn>
              </a:cxnLst>
              <a:rect l="0" t="0" r="r" b="b"/>
              <a:pathLst>
                <a:path w="50" h="27">
                  <a:moveTo>
                    <a:pt x="12" y="0"/>
                  </a:moveTo>
                  <a:cubicBezTo>
                    <a:pt x="12" y="0"/>
                    <a:pt x="0" y="27"/>
                    <a:pt x="28" y="27"/>
                  </a:cubicBezTo>
                  <a:cubicBezTo>
                    <a:pt x="50" y="27"/>
                    <a:pt x="43" y="0"/>
                    <a:pt x="43" y="0"/>
                  </a:cubicBezTo>
                  <a:cubicBezTo>
                    <a:pt x="43" y="0"/>
                    <a:pt x="39" y="23"/>
                    <a:pt x="25"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2" name="Freeform 18"/>
            <p:cNvSpPr>
              <a:spLocks/>
            </p:cNvSpPr>
            <p:nvPr/>
          </p:nvSpPr>
          <p:spPr bwMode="auto">
            <a:xfrm>
              <a:off x="3551" y="1717"/>
              <a:ext cx="534" cy="231"/>
            </a:xfrm>
            <a:custGeom>
              <a:avLst/>
              <a:gdLst>
                <a:gd name="T0" fmla="*/ 226 w 226"/>
                <a:gd name="T1" fmla="*/ 30 h 98"/>
                <a:gd name="T2" fmla="*/ 153 w 226"/>
                <a:gd name="T3" fmla="*/ 91 h 98"/>
                <a:gd name="T4" fmla="*/ 23 w 226"/>
                <a:gd name="T5" fmla="*/ 57 h 98"/>
                <a:gd name="T6" fmla="*/ 9 w 226"/>
                <a:gd name="T7" fmla="*/ 0 h 98"/>
                <a:gd name="T8" fmla="*/ 64 w 226"/>
                <a:gd name="T9" fmla="*/ 76 h 98"/>
                <a:gd name="T10" fmla="*/ 176 w 226"/>
                <a:gd name="T11" fmla="*/ 74 h 98"/>
                <a:gd name="T12" fmla="*/ 226 w 226"/>
                <a:gd name="T13" fmla="*/ 30 h 98"/>
              </a:gdLst>
              <a:ahLst/>
              <a:cxnLst>
                <a:cxn ang="0">
                  <a:pos x="T0" y="T1"/>
                </a:cxn>
                <a:cxn ang="0">
                  <a:pos x="T2" y="T3"/>
                </a:cxn>
                <a:cxn ang="0">
                  <a:pos x="T4" y="T5"/>
                </a:cxn>
                <a:cxn ang="0">
                  <a:pos x="T6" y="T7"/>
                </a:cxn>
                <a:cxn ang="0">
                  <a:pos x="T8" y="T9"/>
                </a:cxn>
                <a:cxn ang="0">
                  <a:pos x="T10" y="T11"/>
                </a:cxn>
                <a:cxn ang="0">
                  <a:pos x="T12" y="T13"/>
                </a:cxn>
              </a:cxnLst>
              <a:rect l="0" t="0" r="r" b="b"/>
              <a:pathLst>
                <a:path w="226" h="98">
                  <a:moveTo>
                    <a:pt x="226" y="30"/>
                  </a:moveTo>
                  <a:cubicBezTo>
                    <a:pt x="226" y="30"/>
                    <a:pt x="211" y="89"/>
                    <a:pt x="153" y="91"/>
                  </a:cubicBezTo>
                  <a:cubicBezTo>
                    <a:pt x="104" y="94"/>
                    <a:pt x="51" y="98"/>
                    <a:pt x="23" y="57"/>
                  </a:cubicBezTo>
                  <a:cubicBezTo>
                    <a:pt x="0" y="25"/>
                    <a:pt x="9" y="0"/>
                    <a:pt x="9" y="0"/>
                  </a:cubicBezTo>
                  <a:cubicBezTo>
                    <a:pt x="9" y="0"/>
                    <a:pt x="13" y="63"/>
                    <a:pt x="64" y="76"/>
                  </a:cubicBezTo>
                  <a:cubicBezTo>
                    <a:pt x="104" y="86"/>
                    <a:pt x="149" y="80"/>
                    <a:pt x="176" y="74"/>
                  </a:cubicBezTo>
                  <a:cubicBezTo>
                    <a:pt x="205" y="68"/>
                    <a:pt x="226" y="30"/>
                    <a:pt x="226" y="30"/>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3" name="Freeform 19"/>
            <p:cNvSpPr>
              <a:spLocks/>
            </p:cNvSpPr>
            <p:nvPr/>
          </p:nvSpPr>
          <p:spPr bwMode="auto">
            <a:xfrm>
              <a:off x="3662" y="1771"/>
              <a:ext cx="357" cy="54"/>
            </a:xfrm>
            <a:custGeom>
              <a:avLst/>
              <a:gdLst>
                <a:gd name="T0" fmla="*/ 8 w 151"/>
                <a:gd name="T1" fmla="*/ 7 h 23"/>
                <a:gd name="T2" fmla="*/ 78 w 151"/>
                <a:gd name="T3" fmla="*/ 14 h 23"/>
                <a:gd name="T4" fmla="*/ 142 w 151"/>
                <a:gd name="T5" fmla="*/ 0 h 23"/>
                <a:gd name="T6" fmla="*/ 151 w 151"/>
                <a:gd name="T7" fmla="*/ 0 h 23"/>
                <a:gd name="T8" fmla="*/ 80 w 151"/>
                <a:gd name="T9" fmla="*/ 23 h 23"/>
                <a:gd name="T10" fmla="*/ 0 w 151"/>
                <a:gd name="T11" fmla="*/ 9 h 23"/>
                <a:gd name="T12" fmla="*/ 8 w 151"/>
                <a:gd name="T13" fmla="*/ 7 h 23"/>
                <a:gd name="T14" fmla="*/ 8 w 151"/>
                <a:gd name="T15" fmla="*/ 7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1" h="23">
                  <a:moveTo>
                    <a:pt x="8" y="7"/>
                  </a:moveTo>
                  <a:cubicBezTo>
                    <a:pt x="8" y="7"/>
                    <a:pt x="34" y="16"/>
                    <a:pt x="78" y="14"/>
                  </a:cubicBezTo>
                  <a:cubicBezTo>
                    <a:pt x="123" y="13"/>
                    <a:pt x="142" y="0"/>
                    <a:pt x="142" y="0"/>
                  </a:cubicBezTo>
                  <a:cubicBezTo>
                    <a:pt x="151" y="0"/>
                    <a:pt x="151" y="0"/>
                    <a:pt x="151" y="0"/>
                  </a:cubicBezTo>
                  <a:cubicBezTo>
                    <a:pt x="151" y="0"/>
                    <a:pt x="117" y="23"/>
                    <a:pt x="80" y="23"/>
                  </a:cubicBezTo>
                  <a:cubicBezTo>
                    <a:pt x="43" y="23"/>
                    <a:pt x="0" y="9"/>
                    <a:pt x="0" y="9"/>
                  </a:cubicBezTo>
                  <a:cubicBezTo>
                    <a:pt x="8" y="7"/>
                    <a:pt x="8" y="7"/>
                    <a:pt x="8" y="7"/>
                  </a:cubicBezTo>
                  <a:cubicBezTo>
                    <a:pt x="8" y="7"/>
                    <a:pt x="8" y="7"/>
                    <a:pt x="8" y="7"/>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4" name="Freeform 20"/>
            <p:cNvSpPr>
              <a:spLocks/>
            </p:cNvSpPr>
            <p:nvPr/>
          </p:nvSpPr>
          <p:spPr bwMode="auto">
            <a:xfrm>
              <a:off x="3957" y="1710"/>
              <a:ext cx="104" cy="94"/>
            </a:xfrm>
            <a:custGeom>
              <a:avLst/>
              <a:gdLst>
                <a:gd name="T0" fmla="*/ 26 w 44"/>
                <a:gd name="T1" fmla="*/ 6 h 40"/>
                <a:gd name="T2" fmla="*/ 7 w 44"/>
                <a:gd name="T3" fmla="*/ 13 h 40"/>
                <a:gd name="T4" fmla="*/ 20 w 44"/>
                <a:gd name="T5" fmla="*/ 39 h 40"/>
                <a:gd name="T6" fmla="*/ 26 w 44"/>
                <a:gd name="T7" fmla="*/ 6 h 40"/>
              </a:gdLst>
              <a:ahLst/>
              <a:cxnLst>
                <a:cxn ang="0">
                  <a:pos x="T0" y="T1"/>
                </a:cxn>
                <a:cxn ang="0">
                  <a:pos x="T2" y="T3"/>
                </a:cxn>
                <a:cxn ang="0">
                  <a:pos x="T4" y="T5"/>
                </a:cxn>
                <a:cxn ang="0">
                  <a:pos x="T6" y="T7"/>
                </a:cxn>
              </a:cxnLst>
              <a:rect l="0" t="0" r="r" b="b"/>
              <a:pathLst>
                <a:path w="44" h="40">
                  <a:moveTo>
                    <a:pt x="26" y="6"/>
                  </a:moveTo>
                  <a:cubicBezTo>
                    <a:pt x="26" y="6"/>
                    <a:pt x="15" y="0"/>
                    <a:pt x="7" y="13"/>
                  </a:cubicBezTo>
                  <a:cubicBezTo>
                    <a:pt x="0" y="26"/>
                    <a:pt x="6" y="40"/>
                    <a:pt x="20" y="39"/>
                  </a:cubicBezTo>
                  <a:cubicBezTo>
                    <a:pt x="35" y="38"/>
                    <a:pt x="44" y="14"/>
                    <a:pt x="26" y="6"/>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5" name="Freeform 21"/>
            <p:cNvSpPr>
              <a:spLocks/>
            </p:cNvSpPr>
            <p:nvPr/>
          </p:nvSpPr>
          <p:spPr bwMode="auto">
            <a:xfrm>
              <a:off x="3627" y="1731"/>
              <a:ext cx="85" cy="101"/>
            </a:xfrm>
            <a:custGeom>
              <a:avLst/>
              <a:gdLst>
                <a:gd name="T0" fmla="*/ 13 w 36"/>
                <a:gd name="T1" fmla="*/ 2 h 43"/>
                <a:gd name="T2" fmla="*/ 0 w 36"/>
                <a:gd name="T3" fmla="*/ 18 h 43"/>
                <a:gd name="T4" fmla="*/ 24 w 36"/>
                <a:gd name="T5" fmla="*/ 34 h 43"/>
                <a:gd name="T6" fmla="*/ 13 w 36"/>
                <a:gd name="T7" fmla="*/ 2 h 43"/>
              </a:gdLst>
              <a:ahLst/>
              <a:cxnLst>
                <a:cxn ang="0">
                  <a:pos x="T0" y="T1"/>
                </a:cxn>
                <a:cxn ang="0">
                  <a:pos x="T2" y="T3"/>
                </a:cxn>
                <a:cxn ang="0">
                  <a:pos x="T4" y="T5"/>
                </a:cxn>
                <a:cxn ang="0">
                  <a:pos x="T6" y="T7"/>
                </a:cxn>
              </a:cxnLst>
              <a:rect l="0" t="0" r="r" b="b"/>
              <a:pathLst>
                <a:path w="36" h="43">
                  <a:moveTo>
                    <a:pt x="13" y="2"/>
                  </a:moveTo>
                  <a:cubicBezTo>
                    <a:pt x="13" y="2"/>
                    <a:pt x="0" y="2"/>
                    <a:pt x="0" y="18"/>
                  </a:cubicBezTo>
                  <a:cubicBezTo>
                    <a:pt x="0" y="33"/>
                    <a:pt x="12" y="43"/>
                    <a:pt x="24" y="34"/>
                  </a:cubicBezTo>
                  <a:cubicBezTo>
                    <a:pt x="36" y="26"/>
                    <a:pt x="32" y="0"/>
                    <a:pt x="13" y="2"/>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6" name="Freeform 22"/>
            <p:cNvSpPr>
              <a:spLocks/>
            </p:cNvSpPr>
            <p:nvPr/>
          </p:nvSpPr>
          <p:spPr bwMode="auto">
            <a:xfrm>
              <a:off x="3868" y="2154"/>
              <a:ext cx="191" cy="208"/>
            </a:xfrm>
            <a:custGeom>
              <a:avLst/>
              <a:gdLst>
                <a:gd name="T0" fmla="*/ 74 w 81"/>
                <a:gd name="T1" fmla="*/ 3 h 88"/>
                <a:gd name="T2" fmla="*/ 10 w 81"/>
                <a:gd name="T3" fmla="*/ 5 h 88"/>
                <a:gd name="T4" fmla="*/ 12 w 81"/>
                <a:gd name="T5" fmla="*/ 81 h 88"/>
                <a:gd name="T6" fmla="*/ 79 w 81"/>
                <a:gd name="T7" fmla="*/ 73 h 88"/>
                <a:gd name="T8" fmla="*/ 74 w 81"/>
                <a:gd name="T9" fmla="*/ 3 h 88"/>
              </a:gdLst>
              <a:ahLst/>
              <a:cxnLst>
                <a:cxn ang="0">
                  <a:pos x="T0" y="T1"/>
                </a:cxn>
                <a:cxn ang="0">
                  <a:pos x="T2" y="T3"/>
                </a:cxn>
                <a:cxn ang="0">
                  <a:pos x="T4" y="T5"/>
                </a:cxn>
                <a:cxn ang="0">
                  <a:pos x="T6" y="T7"/>
                </a:cxn>
                <a:cxn ang="0">
                  <a:pos x="T8" y="T9"/>
                </a:cxn>
              </a:cxnLst>
              <a:rect l="0" t="0" r="r" b="b"/>
              <a:pathLst>
                <a:path w="81" h="88">
                  <a:moveTo>
                    <a:pt x="74" y="3"/>
                  </a:moveTo>
                  <a:cubicBezTo>
                    <a:pt x="74" y="3"/>
                    <a:pt x="12" y="0"/>
                    <a:pt x="10" y="5"/>
                  </a:cubicBezTo>
                  <a:cubicBezTo>
                    <a:pt x="9" y="10"/>
                    <a:pt x="0" y="76"/>
                    <a:pt x="12" y="81"/>
                  </a:cubicBezTo>
                  <a:cubicBezTo>
                    <a:pt x="24" y="87"/>
                    <a:pt x="79" y="88"/>
                    <a:pt x="79" y="73"/>
                  </a:cubicBezTo>
                  <a:cubicBezTo>
                    <a:pt x="79" y="57"/>
                    <a:pt x="81" y="9"/>
                    <a:pt x="74" y="3"/>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7" name="Freeform 23"/>
            <p:cNvSpPr>
              <a:spLocks/>
            </p:cNvSpPr>
            <p:nvPr/>
          </p:nvSpPr>
          <p:spPr bwMode="auto">
            <a:xfrm>
              <a:off x="3674" y="1334"/>
              <a:ext cx="300" cy="187"/>
            </a:xfrm>
            <a:custGeom>
              <a:avLst/>
              <a:gdLst>
                <a:gd name="T0" fmla="*/ 9 w 127"/>
                <a:gd name="T1" fmla="*/ 69 h 79"/>
                <a:gd name="T2" fmla="*/ 125 w 127"/>
                <a:gd name="T3" fmla="*/ 65 h 79"/>
                <a:gd name="T4" fmla="*/ 120 w 127"/>
                <a:gd name="T5" fmla="*/ 9 h 79"/>
                <a:gd name="T6" fmla="*/ 21 w 127"/>
                <a:gd name="T7" fmla="*/ 8 h 79"/>
                <a:gd name="T8" fmla="*/ 9 w 127"/>
                <a:gd name="T9" fmla="*/ 69 h 79"/>
              </a:gdLst>
              <a:ahLst/>
              <a:cxnLst>
                <a:cxn ang="0">
                  <a:pos x="T0" y="T1"/>
                </a:cxn>
                <a:cxn ang="0">
                  <a:pos x="T2" y="T3"/>
                </a:cxn>
                <a:cxn ang="0">
                  <a:pos x="T4" y="T5"/>
                </a:cxn>
                <a:cxn ang="0">
                  <a:pos x="T6" y="T7"/>
                </a:cxn>
                <a:cxn ang="0">
                  <a:pos x="T8" y="T9"/>
                </a:cxn>
              </a:cxnLst>
              <a:rect l="0" t="0" r="r" b="b"/>
              <a:pathLst>
                <a:path w="127" h="79">
                  <a:moveTo>
                    <a:pt x="9" y="69"/>
                  </a:moveTo>
                  <a:cubicBezTo>
                    <a:pt x="9" y="69"/>
                    <a:pt x="96" y="79"/>
                    <a:pt x="125" y="65"/>
                  </a:cubicBezTo>
                  <a:cubicBezTo>
                    <a:pt x="127" y="58"/>
                    <a:pt x="123" y="14"/>
                    <a:pt x="120" y="9"/>
                  </a:cubicBezTo>
                  <a:cubicBezTo>
                    <a:pt x="102" y="10"/>
                    <a:pt x="35" y="0"/>
                    <a:pt x="21" y="8"/>
                  </a:cubicBezTo>
                  <a:cubicBezTo>
                    <a:pt x="14" y="11"/>
                    <a:pt x="0" y="58"/>
                    <a:pt x="9" y="69"/>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8" name="Freeform 24"/>
            <p:cNvSpPr>
              <a:spLocks/>
            </p:cNvSpPr>
            <p:nvPr/>
          </p:nvSpPr>
          <p:spPr bwMode="auto">
            <a:xfrm>
              <a:off x="3827" y="2019"/>
              <a:ext cx="29" cy="515"/>
            </a:xfrm>
            <a:custGeom>
              <a:avLst/>
              <a:gdLst>
                <a:gd name="T0" fmla="*/ 10 w 12"/>
                <a:gd name="T1" fmla="*/ 0 h 218"/>
                <a:gd name="T2" fmla="*/ 9 w 12"/>
                <a:gd name="T3" fmla="*/ 27 h 218"/>
                <a:gd name="T4" fmla="*/ 8 w 12"/>
                <a:gd name="T5" fmla="*/ 61 h 218"/>
                <a:gd name="T6" fmla="*/ 8 w 12"/>
                <a:gd name="T7" fmla="*/ 111 h 218"/>
                <a:gd name="T8" fmla="*/ 8 w 12"/>
                <a:gd name="T9" fmla="*/ 161 h 218"/>
                <a:gd name="T10" fmla="*/ 12 w 12"/>
                <a:gd name="T11" fmla="*/ 218 h 218"/>
                <a:gd name="T12" fmla="*/ 1 w 12"/>
                <a:gd name="T13" fmla="*/ 163 h 218"/>
                <a:gd name="T14" fmla="*/ 1 w 12"/>
                <a:gd name="T15" fmla="*/ 65 h 218"/>
                <a:gd name="T16" fmla="*/ 10 w 12"/>
                <a:gd name="T1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218">
                  <a:moveTo>
                    <a:pt x="10" y="0"/>
                  </a:moveTo>
                  <a:cubicBezTo>
                    <a:pt x="10" y="0"/>
                    <a:pt x="11" y="13"/>
                    <a:pt x="9" y="27"/>
                  </a:cubicBezTo>
                  <a:cubicBezTo>
                    <a:pt x="7" y="42"/>
                    <a:pt x="8" y="40"/>
                    <a:pt x="8" y="61"/>
                  </a:cubicBezTo>
                  <a:cubicBezTo>
                    <a:pt x="8" y="82"/>
                    <a:pt x="8" y="93"/>
                    <a:pt x="8" y="111"/>
                  </a:cubicBezTo>
                  <a:cubicBezTo>
                    <a:pt x="8" y="128"/>
                    <a:pt x="8" y="142"/>
                    <a:pt x="8" y="161"/>
                  </a:cubicBezTo>
                  <a:cubicBezTo>
                    <a:pt x="8" y="185"/>
                    <a:pt x="12" y="218"/>
                    <a:pt x="12" y="218"/>
                  </a:cubicBezTo>
                  <a:cubicBezTo>
                    <a:pt x="12" y="218"/>
                    <a:pt x="0" y="205"/>
                    <a:pt x="1" y="163"/>
                  </a:cubicBezTo>
                  <a:cubicBezTo>
                    <a:pt x="3" y="121"/>
                    <a:pt x="1" y="78"/>
                    <a:pt x="1" y="65"/>
                  </a:cubicBezTo>
                  <a:cubicBezTo>
                    <a:pt x="1" y="52"/>
                    <a:pt x="4" y="12"/>
                    <a:pt x="1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9" name="Freeform 25"/>
            <p:cNvSpPr>
              <a:spLocks/>
            </p:cNvSpPr>
            <p:nvPr/>
          </p:nvSpPr>
          <p:spPr bwMode="auto">
            <a:xfrm>
              <a:off x="3638" y="2541"/>
              <a:ext cx="442" cy="61"/>
            </a:xfrm>
            <a:custGeom>
              <a:avLst/>
              <a:gdLst>
                <a:gd name="T0" fmla="*/ 0 w 187"/>
                <a:gd name="T1" fmla="*/ 0 h 26"/>
                <a:gd name="T2" fmla="*/ 187 w 187"/>
                <a:gd name="T3" fmla="*/ 7 h 26"/>
                <a:gd name="T4" fmla="*/ 0 w 187"/>
                <a:gd name="T5" fmla="*/ 0 h 26"/>
              </a:gdLst>
              <a:ahLst/>
              <a:cxnLst>
                <a:cxn ang="0">
                  <a:pos x="T0" y="T1"/>
                </a:cxn>
                <a:cxn ang="0">
                  <a:pos x="T2" y="T3"/>
                </a:cxn>
                <a:cxn ang="0">
                  <a:pos x="T4" y="T5"/>
                </a:cxn>
              </a:cxnLst>
              <a:rect l="0" t="0" r="r" b="b"/>
              <a:pathLst>
                <a:path w="187" h="26">
                  <a:moveTo>
                    <a:pt x="0" y="0"/>
                  </a:moveTo>
                  <a:cubicBezTo>
                    <a:pt x="29" y="4"/>
                    <a:pt x="122" y="19"/>
                    <a:pt x="187" y="7"/>
                  </a:cubicBezTo>
                  <a:cubicBezTo>
                    <a:pt x="154" y="26"/>
                    <a:pt x="5" y="13"/>
                    <a:pt x="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310" name="Freeform 52"/>
          <p:cNvSpPr>
            <a:spLocks/>
          </p:cNvSpPr>
          <p:nvPr/>
        </p:nvSpPr>
        <p:spPr bwMode="auto">
          <a:xfrm>
            <a:off x="0" y="5181600"/>
            <a:ext cx="11163675" cy="1676399"/>
          </a:xfrm>
          <a:custGeom>
            <a:avLst/>
            <a:gdLst/>
            <a:ahLst/>
            <a:cxnLst/>
            <a:rect l="l" t="t" r="r" b="b"/>
            <a:pathLst>
              <a:path w="11770175" h="1788354">
                <a:moveTo>
                  <a:pt x="4772978" y="1"/>
                </a:moveTo>
                <a:cubicBezTo>
                  <a:pt x="7049831" y="-885"/>
                  <a:pt x="9586677" y="653751"/>
                  <a:pt x="11770175" y="1788354"/>
                </a:cubicBezTo>
                <a:lnTo>
                  <a:pt x="0" y="1788354"/>
                </a:lnTo>
                <a:cubicBezTo>
                  <a:pt x="0" y="1702293"/>
                  <a:pt x="0" y="1591933"/>
                  <a:pt x="0" y="1450411"/>
                </a:cubicBezTo>
                <a:cubicBezTo>
                  <a:pt x="1180705" y="450899"/>
                  <a:pt x="2887716" y="735"/>
                  <a:pt x="4772978" y="1"/>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311" name="Group 29"/>
          <p:cNvGrpSpPr>
            <a:grpSpLocks noChangeAspect="1"/>
          </p:cNvGrpSpPr>
          <p:nvPr/>
        </p:nvGrpSpPr>
        <p:grpSpPr bwMode="auto">
          <a:xfrm flipH="1">
            <a:off x="9191537" y="4800600"/>
            <a:ext cx="2998875" cy="2083312"/>
            <a:chOff x="2481" y="1188"/>
            <a:chExt cx="2735" cy="1900"/>
          </a:xfrm>
        </p:grpSpPr>
        <p:sp>
          <p:nvSpPr>
            <p:cNvPr id="312" name="Freeform 30"/>
            <p:cNvSpPr>
              <a:spLocks/>
            </p:cNvSpPr>
            <p:nvPr/>
          </p:nvSpPr>
          <p:spPr bwMode="auto">
            <a:xfrm>
              <a:off x="3336" y="1462"/>
              <a:ext cx="748" cy="931"/>
            </a:xfrm>
            <a:custGeom>
              <a:avLst/>
              <a:gdLst>
                <a:gd name="T0" fmla="*/ 72 w 317"/>
                <a:gd name="T1" fmla="*/ 21 h 394"/>
                <a:gd name="T2" fmla="*/ 133 w 317"/>
                <a:gd name="T3" fmla="*/ 59 h 394"/>
                <a:gd name="T4" fmla="*/ 293 w 317"/>
                <a:gd name="T5" fmla="*/ 160 h 394"/>
                <a:gd name="T6" fmla="*/ 293 w 317"/>
                <a:gd name="T7" fmla="*/ 298 h 394"/>
                <a:gd name="T8" fmla="*/ 213 w 317"/>
                <a:gd name="T9" fmla="*/ 360 h 394"/>
                <a:gd name="T10" fmla="*/ 169 w 317"/>
                <a:gd name="T11" fmla="*/ 367 h 394"/>
                <a:gd name="T12" fmla="*/ 121 w 317"/>
                <a:gd name="T13" fmla="*/ 385 h 394"/>
                <a:gd name="T14" fmla="*/ 24 w 317"/>
                <a:gd name="T15" fmla="*/ 382 h 394"/>
                <a:gd name="T16" fmla="*/ 2 w 317"/>
                <a:gd name="T17" fmla="*/ 157 h 394"/>
                <a:gd name="T18" fmla="*/ 72 w 317"/>
                <a:gd name="T19" fmla="*/ 21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394">
                  <a:moveTo>
                    <a:pt x="72" y="21"/>
                  </a:moveTo>
                  <a:cubicBezTo>
                    <a:pt x="72" y="21"/>
                    <a:pt x="140" y="0"/>
                    <a:pt x="133" y="59"/>
                  </a:cubicBezTo>
                  <a:cubicBezTo>
                    <a:pt x="131" y="76"/>
                    <a:pt x="256" y="74"/>
                    <a:pt x="293" y="160"/>
                  </a:cubicBezTo>
                  <a:cubicBezTo>
                    <a:pt x="293" y="160"/>
                    <a:pt x="317" y="248"/>
                    <a:pt x="293" y="298"/>
                  </a:cubicBezTo>
                  <a:cubicBezTo>
                    <a:pt x="270" y="349"/>
                    <a:pt x="213" y="360"/>
                    <a:pt x="213" y="360"/>
                  </a:cubicBezTo>
                  <a:cubicBezTo>
                    <a:pt x="169" y="367"/>
                    <a:pt x="169" y="367"/>
                    <a:pt x="169" y="367"/>
                  </a:cubicBezTo>
                  <a:cubicBezTo>
                    <a:pt x="169" y="367"/>
                    <a:pt x="169" y="385"/>
                    <a:pt x="121" y="385"/>
                  </a:cubicBezTo>
                  <a:cubicBezTo>
                    <a:pt x="73" y="385"/>
                    <a:pt x="31" y="394"/>
                    <a:pt x="24" y="382"/>
                  </a:cubicBezTo>
                  <a:cubicBezTo>
                    <a:pt x="15" y="369"/>
                    <a:pt x="0" y="177"/>
                    <a:pt x="2" y="157"/>
                  </a:cubicBezTo>
                  <a:cubicBezTo>
                    <a:pt x="10" y="86"/>
                    <a:pt x="72" y="21"/>
                    <a:pt x="72" y="2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3" name="Freeform 31"/>
            <p:cNvSpPr>
              <a:spLocks/>
            </p:cNvSpPr>
            <p:nvPr/>
          </p:nvSpPr>
          <p:spPr bwMode="auto">
            <a:xfrm>
              <a:off x="3423" y="1552"/>
              <a:ext cx="307" cy="222"/>
            </a:xfrm>
            <a:custGeom>
              <a:avLst/>
              <a:gdLst>
                <a:gd name="T0" fmla="*/ 37 w 130"/>
                <a:gd name="T1" fmla="*/ 31 h 94"/>
                <a:gd name="T2" fmla="*/ 48 w 130"/>
                <a:gd name="T3" fmla="*/ 3 h 94"/>
                <a:gd name="T4" fmla="*/ 84 w 130"/>
                <a:gd name="T5" fmla="*/ 0 h 94"/>
                <a:gd name="T6" fmla="*/ 77 w 130"/>
                <a:gd name="T7" fmla="*/ 18 h 94"/>
                <a:gd name="T8" fmla="*/ 97 w 130"/>
                <a:gd name="T9" fmla="*/ 45 h 94"/>
                <a:gd name="T10" fmla="*/ 130 w 130"/>
                <a:gd name="T11" fmla="*/ 72 h 94"/>
                <a:gd name="T12" fmla="*/ 14 w 130"/>
                <a:gd name="T13" fmla="*/ 94 h 94"/>
                <a:gd name="T14" fmla="*/ 10 w 130"/>
                <a:gd name="T15" fmla="*/ 70 h 94"/>
                <a:gd name="T16" fmla="*/ 37 w 130"/>
                <a:gd name="T17" fmla="*/ 31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0" h="94">
                  <a:moveTo>
                    <a:pt x="37" y="31"/>
                  </a:moveTo>
                  <a:cubicBezTo>
                    <a:pt x="39" y="18"/>
                    <a:pt x="48" y="3"/>
                    <a:pt x="48" y="3"/>
                  </a:cubicBezTo>
                  <a:cubicBezTo>
                    <a:pt x="48" y="3"/>
                    <a:pt x="48" y="3"/>
                    <a:pt x="84" y="0"/>
                  </a:cubicBezTo>
                  <a:cubicBezTo>
                    <a:pt x="84" y="0"/>
                    <a:pt x="84" y="0"/>
                    <a:pt x="77" y="18"/>
                  </a:cubicBezTo>
                  <a:cubicBezTo>
                    <a:pt x="77" y="18"/>
                    <a:pt x="77" y="39"/>
                    <a:pt x="97" y="45"/>
                  </a:cubicBezTo>
                  <a:cubicBezTo>
                    <a:pt x="118" y="50"/>
                    <a:pt x="130" y="72"/>
                    <a:pt x="130" y="72"/>
                  </a:cubicBezTo>
                  <a:cubicBezTo>
                    <a:pt x="14" y="94"/>
                    <a:pt x="14" y="94"/>
                    <a:pt x="14" y="94"/>
                  </a:cubicBezTo>
                  <a:cubicBezTo>
                    <a:pt x="14" y="94"/>
                    <a:pt x="0" y="91"/>
                    <a:pt x="10" y="70"/>
                  </a:cubicBezTo>
                  <a:cubicBezTo>
                    <a:pt x="21" y="43"/>
                    <a:pt x="28" y="40"/>
                    <a:pt x="37" y="31"/>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4" name="Freeform 32"/>
            <p:cNvSpPr>
              <a:spLocks/>
            </p:cNvSpPr>
            <p:nvPr/>
          </p:nvSpPr>
          <p:spPr bwMode="auto">
            <a:xfrm>
              <a:off x="3241" y="1661"/>
              <a:ext cx="754" cy="661"/>
            </a:xfrm>
            <a:custGeom>
              <a:avLst/>
              <a:gdLst>
                <a:gd name="T0" fmla="*/ 92 w 319"/>
                <a:gd name="T1" fmla="*/ 37 h 280"/>
                <a:gd name="T2" fmla="*/ 193 w 319"/>
                <a:gd name="T3" fmla="*/ 24 h 280"/>
                <a:gd name="T4" fmla="*/ 315 w 319"/>
                <a:gd name="T5" fmla="*/ 124 h 280"/>
                <a:gd name="T6" fmla="*/ 237 w 319"/>
                <a:gd name="T7" fmla="*/ 256 h 280"/>
                <a:gd name="T8" fmla="*/ 117 w 319"/>
                <a:gd name="T9" fmla="*/ 261 h 280"/>
                <a:gd name="T10" fmla="*/ 92 w 319"/>
                <a:gd name="T11" fmla="*/ 37 h 280"/>
              </a:gdLst>
              <a:ahLst/>
              <a:cxnLst>
                <a:cxn ang="0">
                  <a:pos x="T0" y="T1"/>
                </a:cxn>
                <a:cxn ang="0">
                  <a:pos x="T2" y="T3"/>
                </a:cxn>
                <a:cxn ang="0">
                  <a:pos x="T4" y="T5"/>
                </a:cxn>
                <a:cxn ang="0">
                  <a:pos x="T6" y="T7"/>
                </a:cxn>
                <a:cxn ang="0">
                  <a:pos x="T8" y="T9"/>
                </a:cxn>
                <a:cxn ang="0">
                  <a:pos x="T10" y="T11"/>
                </a:cxn>
              </a:cxnLst>
              <a:rect l="0" t="0" r="r" b="b"/>
              <a:pathLst>
                <a:path w="319" h="280">
                  <a:moveTo>
                    <a:pt x="92" y="37"/>
                  </a:moveTo>
                  <a:cubicBezTo>
                    <a:pt x="118" y="3"/>
                    <a:pt x="158" y="9"/>
                    <a:pt x="193" y="24"/>
                  </a:cubicBezTo>
                  <a:cubicBezTo>
                    <a:pt x="229" y="0"/>
                    <a:pt x="310" y="55"/>
                    <a:pt x="315" y="124"/>
                  </a:cubicBezTo>
                  <a:cubicBezTo>
                    <a:pt x="319" y="181"/>
                    <a:pt x="314" y="248"/>
                    <a:pt x="237" y="256"/>
                  </a:cubicBezTo>
                  <a:cubicBezTo>
                    <a:pt x="204" y="280"/>
                    <a:pt x="143" y="280"/>
                    <a:pt x="117" y="261"/>
                  </a:cubicBezTo>
                  <a:cubicBezTo>
                    <a:pt x="0" y="266"/>
                    <a:pt x="3" y="44"/>
                    <a:pt x="92" y="37"/>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5" name="Freeform 33"/>
            <p:cNvSpPr>
              <a:spLocks/>
            </p:cNvSpPr>
            <p:nvPr/>
          </p:nvSpPr>
          <p:spPr bwMode="auto">
            <a:xfrm>
              <a:off x="2481" y="1188"/>
              <a:ext cx="1055" cy="1314"/>
            </a:xfrm>
            <a:custGeom>
              <a:avLst/>
              <a:gdLst>
                <a:gd name="T0" fmla="*/ 63 w 447"/>
                <a:gd name="T1" fmla="*/ 118 h 556"/>
                <a:gd name="T2" fmla="*/ 145 w 447"/>
                <a:gd name="T3" fmla="*/ 25 h 556"/>
                <a:gd name="T4" fmla="*/ 239 w 447"/>
                <a:gd name="T5" fmla="*/ 63 h 556"/>
                <a:gd name="T6" fmla="*/ 332 w 447"/>
                <a:gd name="T7" fmla="*/ 108 h 556"/>
                <a:gd name="T8" fmla="*/ 447 w 447"/>
                <a:gd name="T9" fmla="*/ 339 h 556"/>
                <a:gd name="T10" fmla="*/ 405 w 447"/>
                <a:gd name="T11" fmla="*/ 471 h 556"/>
                <a:gd name="T12" fmla="*/ 313 w 447"/>
                <a:gd name="T13" fmla="*/ 514 h 556"/>
                <a:gd name="T14" fmla="*/ 211 w 447"/>
                <a:gd name="T15" fmla="*/ 551 h 556"/>
                <a:gd name="T16" fmla="*/ 102 w 447"/>
                <a:gd name="T17" fmla="*/ 530 h 556"/>
                <a:gd name="T18" fmla="*/ 43 w 447"/>
                <a:gd name="T19" fmla="*/ 534 h 556"/>
                <a:gd name="T20" fmla="*/ 0 w 447"/>
                <a:gd name="T21" fmla="*/ 468 h 556"/>
                <a:gd name="T22" fmla="*/ 0 w 447"/>
                <a:gd name="T23" fmla="*/ 152 h 556"/>
                <a:gd name="T24" fmla="*/ 63 w 447"/>
                <a:gd name="T25" fmla="*/ 11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6">
                  <a:moveTo>
                    <a:pt x="63" y="118"/>
                  </a:moveTo>
                  <a:cubicBezTo>
                    <a:pt x="114" y="44"/>
                    <a:pt x="145" y="25"/>
                    <a:pt x="145" y="25"/>
                  </a:cubicBezTo>
                  <a:cubicBezTo>
                    <a:pt x="209" y="0"/>
                    <a:pt x="239" y="63"/>
                    <a:pt x="239" y="63"/>
                  </a:cubicBezTo>
                  <a:cubicBezTo>
                    <a:pt x="239" y="63"/>
                    <a:pt x="300" y="104"/>
                    <a:pt x="332" y="108"/>
                  </a:cubicBezTo>
                  <a:cubicBezTo>
                    <a:pt x="398" y="118"/>
                    <a:pt x="447" y="288"/>
                    <a:pt x="447" y="339"/>
                  </a:cubicBezTo>
                  <a:cubicBezTo>
                    <a:pt x="447" y="389"/>
                    <a:pt x="426" y="443"/>
                    <a:pt x="405" y="471"/>
                  </a:cubicBezTo>
                  <a:cubicBezTo>
                    <a:pt x="384" y="498"/>
                    <a:pt x="338" y="510"/>
                    <a:pt x="313" y="514"/>
                  </a:cubicBezTo>
                  <a:cubicBezTo>
                    <a:pt x="287" y="536"/>
                    <a:pt x="273" y="545"/>
                    <a:pt x="211" y="551"/>
                  </a:cubicBezTo>
                  <a:cubicBezTo>
                    <a:pt x="151" y="556"/>
                    <a:pt x="102" y="530"/>
                    <a:pt x="102" y="530"/>
                  </a:cubicBezTo>
                  <a:cubicBezTo>
                    <a:pt x="102" y="530"/>
                    <a:pt x="74" y="541"/>
                    <a:pt x="43" y="534"/>
                  </a:cubicBezTo>
                  <a:cubicBezTo>
                    <a:pt x="28" y="530"/>
                    <a:pt x="11" y="498"/>
                    <a:pt x="0" y="468"/>
                  </a:cubicBezTo>
                  <a:cubicBezTo>
                    <a:pt x="0" y="152"/>
                    <a:pt x="0" y="152"/>
                    <a:pt x="0" y="152"/>
                  </a:cubicBezTo>
                  <a:cubicBezTo>
                    <a:pt x="42" y="112"/>
                    <a:pt x="63" y="118"/>
                    <a:pt x="63" y="118"/>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6" name="Freeform 34"/>
            <p:cNvSpPr>
              <a:spLocks/>
            </p:cNvSpPr>
            <p:nvPr/>
          </p:nvSpPr>
          <p:spPr bwMode="auto">
            <a:xfrm>
              <a:off x="2481" y="1420"/>
              <a:ext cx="1006" cy="1093"/>
            </a:xfrm>
            <a:custGeom>
              <a:avLst/>
              <a:gdLst>
                <a:gd name="T0" fmla="*/ 120 w 426"/>
                <a:gd name="T1" fmla="*/ 39 h 463"/>
                <a:gd name="T2" fmla="*/ 267 w 426"/>
                <a:gd name="T3" fmla="*/ 35 h 463"/>
                <a:gd name="T4" fmla="*/ 417 w 426"/>
                <a:gd name="T5" fmla="*/ 228 h 463"/>
                <a:gd name="T6" fmla="*/ 307 w 426"/>
                <a:gd name="T7" fmla="*/ 397 h 463"/>
                <a:gd name="T8" fmla="*/ 104 w 426"/>
                <a:gd name="T9" fmla="*/ 405 h 463"/>
                <a:gd name="T10" fmla="*/ 0 w 426"/>
                <a:gd name="T11" fmla="*/ 321 h 463"/>
                <a:gd name="T12" fmla="*/ 0 w 426"/>
                <a:gd name="T13" fmla="*/ 110 h 463"/>
                <a:gd name="T14" fmla="*/ 120 w 426"/>
                <a:gd name="T15" fmla="*/ 39 h 4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6" h="463">
                  <a:moveTo>
                    <a:pt x="120" y="39"/>
                  </a:moveTo>
                  <a:cubicBezTo>
                    <a:pt x="153" y="3"/>
                    <a:pt x="236" y="0"/>
                    <a:pt x="267" y="35"/>
                  </a:cubicBezTo>
                  <a:cubicBezTo>
                    <a:pt x="339" y="10"/>
                    <a:pt x="407" y="111"/>
                    <a:pt x="417" y="228"/>
                  </a:cubicBezTo>
                  <a:cubicBezTo>
                    <a:pt x="426" y="324"/>
                    <a:pt x="389" y="393"/>
                    <a:pt x="307" y="397"/>
                  </a:cubicBezTo>
                  <a:cubicBezTo>
                    <a:pt x="278" y="437"/>
                    <a:pt x="140" y="463"/>
                    <a:pt x="104" y="405"/>
                  </a:cubicBezTo>
                  <a:cubicBezTo>
                    <a:pt x="58" y="419"/>
                    <a:pt x="5" y="393"/>
                    <a:pt x="0" y="321"/>
                  </a:cubicBezTo>
                  <a:cubicBezTo>
                    <a:pt x="0" y="110"/>
                    <a:pt x="0" y="110"/>
                    <a:pt x="0" y="110"/>
                  </a:cubicBezTo>
                  <a:cubicBezTo>
                    <a:pt x="20" y="62"/>
                    <a:pt x="59" y="30"/>
                    <a:pt x="120" y="39"/>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7" name="Freeform 35"/>
            <p:cNvSpPr>
              <a:spLocks/>
            </p:cNvSpPr>
            <p:nvPr/>
          </p:nvSpPr>
          <p:spPr bwMode="auto">
            <a:xfrm>
              <a:off x="3111" y="1502"/>
              <a:ext cx="362" cy="844"/>
            </a:xfrm>
            <a:custGeom>
              <a:avLst/>
              <a:gdLst>
                <a:gd name="T0" fmla="*/ 86 w 153"/>
                <a:gd name="T1" fmla="*/ 40 h 357"/>
                <a:gd name="T2" fmla="*/ 140 w 153"/>
                <a:gd name="T3" fmla="*/ 256 h 357"/>
                <a:gd name="T4" fmla="*/ 68 w 153"/>
                <a:gd name="T5" fmla="*/ 356 h 357"/>
                <a:gd name="T6" fmla="*/ 46 w 153"/>
                <a:gd name="T7" fmla="*/ 355 h 357"/>
                <a:gd name="T8" fmla="*/ 128 w 153"/>
                <a:gd name="T9" fmla="*/ 191 h 357"/>
                <a:gd name="T10" fmla="*/ 45 w 153"/>
                <a:gd name="T11" fmla="*/ 22 h 357"/>
                <a:gd name="T12" fmla="*/ 0 w 153"/>
                <a:gd name="T13" fmla="*/ 0 h 357"/>
                <a:gd name="T14" fmla="*/ 86 w 153"/>
                <a:gd name="T15" fmla="*/ 40 h 3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3" h="357">
                  <a:moveTo>
                    <a:pt x="86" y="40"/>
                  </a:moveTo>
                  <a:cubicBezTo>
                    <a:pt x="122" y="90"/>
                    <a:pt x="153" y="169"/>
                    <a:pt x="140" y="256"/>
                  </a:cubicBezTo>
                  <a:cubicBezTo>
                    <a:pt x="131" y="315"/>
                    <a:pt x="99" y="354"/>
                    <a:pt x="68" y="356"/>
                  </a:cubicBezTo>
                  <a:cubicBezTo>
                    <a:pt x="62" y="357"/>
                    <a:pt x="46" y="355"/>
                    <a:pt x="46" y="355"/>
                  </a:cubicBezTo>
                  <a:cubicBezTo>
                    <a:pt x="46" y="355"/>
                    <a:pt x="144" y="329"/>
                    <a:pt x="128" y="191"/>
                  </a:cubicBezTo>
                  <a:cubicBezTo>
                    <a:pt x="115" y="77"/>
                    <a:pt x="68" y="33"/>
                    <a:pt x="45" y="22"/>
                  </a:cubicBezTo>
                  <a:cubicBezTo>
                    <a:pt x="22" y="11"/>
                    <a:pt x="0" y="0"/>
                    <a:pt x="0" y="0"/>
                  </a:cubicBezTo>
                  <a:cubicBezTo>
                    <a:pt x="0" y="0"/>
                    <a:pt x="58" y="3"/>
                    <a:pt x="86" y="4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8" name="Freeform 36"/>
            <p:cNvSpPr>
              <a:spLocks/>
            </p:cNvSpPr>
            <p:nvPr/>
          </p:nvSpPr>
          <p:spPr bwMode="auto">
            <a:xfrm>
              <a:off x="3057" y="1590"/>
              <a:ext cx="227" cy="734"/>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9" name="Freeform 37"/>
            <p:cNvSpPr>
              <a:spLocks/>
            </p:cNvSpPr>
            <p:nvPr/>
          </p:nvSpPr>
          <p:spPr bwMode="auto">
            <a:xfrm>
              <a:off x="2615" y="1594"/>
              <a:ext cx="149" cy="778"/>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0" name="Freeform 38"/>
            <p:cNvSpPr>
              <a:spLocks/>
            </p:cNvSpPr>
            <p:nvPr/>
          </p:nvSpPr>
          <p:spPr bwMode="auto">
            <a:xfrm>
              <a:off x="2705" y="1301"/>
              <a:ext cx="401" cy="256"/>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1" name="Freeform 39"/>
            <p:cNvSpPr>
              <a:spLocks/>
            </p:cNvSpPr>
            <p:nvPr/>
          </p:nvSpPr>
          <p:spPr bwMode="auto">
            <a:xfrm>
              <a:off x="2674" y="1301"/>
              <a:ext cx="340" cy="286"/>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2" name="Freeform 40"/>
            <p:cNvSpPr>
              <a:spLocks/>
            </p:cNvSpPr>
            <p:nvPr/>
          </p:nvSpPr>
          <p:spPr bwMode="auto">
            <a:xfrm>
              <a:off x="4080" y="2055"/>
              <a:ext cx="1136" cy="1018"/>
            </a:xfrm>
            <a:custGeom>
              <a:avLst/>
              <a:gdLst>
                <a:gd name="T0" fmla="*/ 228 w 481"/>
                <a:gd name="T1" fmla="*/ 1 h 431"/>
                <a:gd name="T2" fmla="*/ 298 w 481"/>
                <a:gd name="T3" fmla="*/ 2 h 431"/>
                <a:gd name="T4" fmla="*/ 330 w 481"/>
                <a:gd name="T5" fmla="*/ 58 h 431"/>
                <a:gd name="T6" fmla="*/ 379 w 481"/>
                <a:gd name="T7" fmla="*/ 116 h 431"/>
                <a:gd name="T8" fmla="*/ 473 w 481"/>
                <a:gd name="T9" fmla="*/ 324 h 431"/>
                <a:gd name="T10" fmla="*/ 380 w 481"/>
                <a:gd name="T11" fmla="*/ 431 h 431"/>
                <a:gd name="T12" fmla="*/ 74 w 481"/>
                <a:gd name="T13" fmla="*/ 431 h 431"/>
                <a:gd name="T14" fmla="*/ 18 w 481"/>
                <a:gd name="T15" fmla="*/ 338 h 431"/>
                <a:gd name="T16" fmla="*/ 110 w 481"/>
                <a:gd name="T17" fmla="*/ 106 h 431"/>
                <a:gd name="T18" fmla="*/ 173 w 481"/>
                <a:gd name="T19" fmla="*/ 89 h 431"/>
                <a:gd name="T20" fmla="*/ 230 w 481"/>
                <a:gd name="T21" fmla="*/ 46 h 431"/>
                <a:gd name="T22" fmla="*/ 228 w 481"/>
                <a:gd name="T23" fmla="*/ 1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81" h="431">
                  <a:moveTo>
                    <a:pt x="228" y="1"/>
                  </a:moveTo>
                  <a:cubicBezTo>
                    <a:pt x="252" y="2"/>
                    <a:pt x="277" y="2"/>
                    <a:pt x="298" y="2"/>
                  </a:cubicBezTo>
                  <a:cubicBezTo>
                    <a:pt x="303" y="19"/>
                    <a:pt x="326" y="46"/>
                    <a:pt x="330" y="58"/>
                  </a:cubicBezTo>
                  <a:cubicBezTo>
                    <a:pt x="355" y="69"/>
                    <a:pt x="370" y="101"/>
                    <a:pt x="379" y="116"/>
                  </a:cubicBezTo>
                  <a:cubicBezTo>
                    <a:pt x="430" y="131"/>
                    <a:pt x="481" y="213"/>
                    <a:pt x="473" y="324"/>
                  </a:cubicBezTo>
                  <a:cubicBezTo>
                    <a:pt x="466" y="417"/>
                    <a:pt x="422" y="423"/>
                    <a:pt x="380" y="431"/>
                  </a:cubicBezTo>
                  <a:cubicBezTo>
                    <a:pt x="74" y="431"/>
                    <a:pt x="74" y="431"/>
                    <a:pt x="74" y="431"/>
                  </a:cubicBezTo>
                  <a:cubicBezTo>
                    <a:pt x="48" y="424"/>
                    <a:pt x="25" y="403"/>
                    <a:pt x="18" y="338"/>
                  </a:cubicBezTo>
                  <a:cubicBezTo>
                    <a:pt x="0" y="188"/>
                    <a:pt x="56" y="131"/>
                    <a:pt x="110" y="106"/>
                  </a:cubicBezTo>
                  <a:cubicBezTo>
                    <a:pt x="125" y="99"/>
                    <a:pt x="148" y="94"/>
                    <a:pt x="173" y="89"/>
                  </a:cubicBezTo>
                  <a:cubicBezTo>
                    <a:pt x="199" y="65"/>
                    <a:pt x="215" y="61"/>
                    <a:pt x="230" y="46"/>
                  </a:cubicBezTo>
                  <a:cubicBezTo>
                    <a:pt x="225" y="33"/>
                    <a:pt x="217" y="0"/>
                    <a:pt x="228" y="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3" name="Freeform 41"/>
            <p:cNvSpPr>
              <a:spLocks/>
            </p:cNvSpPr>
            <p:nvPr/>
          </p:nvSpPr>
          <p:spPr bwMode="auto">
            <a:xfrm>
              <a:off x="4217" y="2235"/>
              <a:ext cx="992" cy="838"/>
            </a:xfrm>
            <a:custGeom>
              <a:avLst/>
              <a:gdLst>
                <a:gd name="T0" fmla="*/ 221 w 420"/>
                <a:gd name="T1" fmla="*/ 7 h 355"/>
                <a:gd name="T2" fmla="*/ 285 w 420"/>
                <a:gd name="T3" fmla="*/ 37 h 355"/>
                <a:gd name="T4" fmla="*/ 359 w 420"/>
                <a:gd name="T5" fmla="*/ 355 h 355"/>
                <a:gd name="T6" fmla="*/ 159 w 420"/>
                <a:gd name="T7" fmla="*/ 355 h 355"/>
                <a:gd name="T8" fmla="*/ 115 w 420"/>
                <a:gd name="T9" fmla="*/ 339 h 355"/>
                <a:gd name="T10" fmla="*/ 0 w 420"/>
                <a:gd name="T11" fmla="*/ 170 h 355"/>
                <a:gd name="T12" fmla="*/ 151 w 420"/>
                <a:gd name="T13" fmla="*/ 29 h 355"/>
                <a:gd name="T14" fmla="*/ 221 w 420"/>
                <a:gd name="T15" fmla="*/ 7 h 3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0" h="355">
                  <a:moveTo>
                    <a:pt x="221" y="7"/>
                  </a:moveTo>
                  <a:cubicBezTo>
                    <a:pt x="244" y="7"/>
                    <a:pt x="267" y="15"/>
                    <a:pt x="285" y="37"/>
                  </a:cubicBezTo>
                  <a:cubicBezTo>
                    <a:pt x="401" y="37"/>
                    <a:pt x="420" y="312"/>
                    <a:pt x="359" y="355"/>
                  </a:cubicBezTo>
                  <a:cubicBezTo>
                    <a:pt x="159" y="355"/>
                    <a:pt x="159" y="355"/>
                    <a:pt x="159" y="355"/>
                  </a:cubicBezTo>
                  <a:cubicBezTo>
                    <a:pt x="141" y="351"/>
                    <a:pt x="125" y="346"/>
                    <a:pt x="115" y="339"/>
                  </a:cubicBezTo>
                  <a:cubicBezTo>
                    <a:pt x="13" y="335"/>
                    <a:pt x="0" y="247"/>
                    <a:pt x="0" y="170"/>
                  </a:cubicBezTo>
                  <a:cubicBezTo>
                    <a:pt x="1" y="80"/>
                    <a:pt x="103" y="0"/>
                    <a:pt x="151" y="29"/>
                  </a:cubicBezTo>
                  <a:cubicBezTo>
                    <a:pt x="174" y="17"/>
                    <a:pt x="198" y="8"/>
                    <a:pt x="221" y="7"/>
                  </a:cubicBezTo>
                  <a:close/>
                </a:path>
              </a:pathLst>
            </a:custGeom>
            <a:solidFill>
              <a:srgbClr val="CB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4" name="Freeform 42"/>
            <p:cNvSpPr>
              <a:spLocks/>
            </p:cNvSpPr>
            <p:nvPr/>
          </p:nvSpPr>
          <p:spPr bwMode="auto">
            <a:xfrm>
              <a:off x="4472" y="2388"/>
              <a:ext cx="101" cy="624"/>
            </a:xfrm>
            <a:custGeom>
              <a:avLst/>
              <a:gdLst>
                <a:gd name="T0" fmla="*/ 43 w 43"/>
                <a:gd name="T1" fmla="*/ 0 h 264"/>
                <a:gd name="T2" fmla="*/ 1 w 43"/>
                <a:gd name="T3" fmla="*/ 118 h 264"/>
                <a:gd name="T4" fmla="*/ 22 w 43"/>
                <a:gd name="T5" fmla="*/ 264 h 264"/>
                <a:gd name="T6" fmla="*/ 40 w 43"/>
                <a:gd name="T7" fmla="*/ 257 h 264"/>
                <a:gd name="T8" fmla="*/ 25 w 43"/>
                <a:gd name="T9" fmla="*/ 127 h 264"/>
                <a:gd name="T10" fmla="*/ 43 w 43"/>
                <a:gd name="T11" fmla="*/ 0 h 264"/>
              </a:gdLst>
              <a:ahLst/>
              <a:cxnLst>
                <a:cxn ang="0">
                  <a:pos x="T0" y="T1"/>
                </a:cxn>
                <a:cxn ang="0">
                  <a:pos x="T2" y="T3"/>
                </a:cxn>
                <a:cxn ang="0">
                  <a:pos x="T4" y="T5"/>
                </a:cxn>
                <a:cxn ang="0">
                  <a:pos x="T6" y="T7"/>
                </a:cxn>
                <a:cxn ang="0">
                  <a:pos x="T8" y="T9"/>
                </a:cxn>
                <a:cxn ang="0">
                  <a:pos x="T10" y="T11"/>
                </a:cxn>
              </a:cxnLst>
              <a:rect l="0" t="0" r="r" b="b"/>
              <a:pathLst>
                <a:path w="43" h="264">
                  <a:moveTo>
                    <a:pt x="43" y="0"/>
                  </a:moveTo>
                  <a:cubicBezTo>
                    <a:pt x="16" y="23"/>
                    <a:pt x="0" y="66"/>
                    <a:pt x="1" y="118"/>
                  </a:cubicBezTo>
                  <a:cubicBezTo>
                    <a:pt x="2" y="170"/>
                    <a:pt x="22" y="264"/>
                    <a:pt x="22" y="264"/>
                  </a:cubicBezTo>
                  <a:cubicBezTo>
                    <a:pt x="40" y="257"/>
                    <a:pt x="40" y="257"/>
                    <a:pt x="40" y="257"/>
                  </a:cubicBezTo>
                  <a:cubicBezTo>
                    <a:pt x="40" y="257"/>
                    <a:pt x="26" y="171"/>
                    <a:pt x="25" y="127"/>
                  </a:cubicBezTo>
                  <a:cubicBezTo>
                    <a:pt x="25" y="83"/>
                    <a:pt x="25" y="49"/>
                    <a:pt x="43"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5" name="Freeform 43"/>
            <p:cNvSpPr>
              <a:spLocks/>
            </p:cNvSpPr>
            <p:nvPr/>
          </p:nvSpPr>
          <p:spPr bwMode="auto">
            <a:xfrm>
              <a:off x="4840" y="2556"/>
              <a:ext cx="132" cy="463"/>
            </a:xfrm>
            <a:custGeom>
              <a:avLst/>
              <a:gdLst>
                <a:gd name="T0" fmla="*/ 31 w 56"/>
                <a:gd name="T1" fmla="*/ 0 h 196"/>
                <a:gd name="T2" fmla="*/ 44 w 56"/>
                <a:gd name="T3" fmla="*/ 118 h 196"/>
                <a:gd name="T4" fmla="*/ 21 w 56"/>
                <a:gd name="T5" fmla="*/ 192 h 196"/>
                <a:gd name="T6" fmla="*/ 0 w 56"/>
                <a:gd name="T7" fmla="*/ 196 h 196"/>
                <a:gd name="T8" fmla="*/ 37 w 56"/>
                <a:gd name="T9" fmla="*/ 91 h 196"/>
                <a:gd name="T10" fmla="*/ 31 w 56"/>
                <a:gd name="T11" fmla="*/ 0 h 196"/>
              </a:gdLst>
              <a:ahLst/>
              <a:cxnLst>
                <a:cxn ang="0">
                  <a:pos x="T0" y="T1"/>
                </a:cxn>
                <a:cxn ang="0">
                  <a:pos x="T2" y="T3"/>
                </a:cxn>
                <a:cxn ang="0">
                  <a:pos x="T4" y="T5"/>
                </a:cxn>
                <a:cxn ang="0">
                  <a:pos x="T6" y="T7"/>
                </a:cxn>
                <a:cxn ang="0">
                  <a:pos x="T8" y="T9"/>
                </a:cxn>
                <a:cxn ang="0">
                  <a:pos x="T10" y="T11"/>
                </a:cxn>
              </a:cxnLst>
              <a:rect l="0" t="0" r="r" b="b"/>
              <a:pathLst>
                <a:path w="56" h="196">
                  <a:moveTo>
                    <a:pt x="31" y="0"/>
                  </a:moveTo>
                  <a:cubicBezTo>
                    <a:pt x="56" y="22"/>
                    <a:pt x="50" y="85"/>
                    <a:pt x="44" y="118"/>
                  </a:cubicBezTo>
                  <a:cubicBezTo>
                    <a:pt x="39" y="149"/>
                    <a:pt x="21" y="192"/>
                    <a:pt x="21" y="192"/>
                  </a:cubicBezTo>
                  <a:cubicBezTo>
                    <a:pt x="0" y="196"/>
                    <a:pt x="0" y="196"/>
                    <a:pt x="0" y="196"/>
                  </a:cubicBezTo>
                  <a:cubicBezTo>
                    <a:pt x="0" y="196"/>
                    <a:pt x="31" y="145"/>
                    <a:pt x="37" y="91"/>
                  </a:cubicBezTo>
                  <a:cubicBezTo>
                    <a:pt x="40" y="72"/>
                    <a:pt x="43" y="32"/>
                    <a:pt x="31"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6" name="Freeform 44"/>
            <p:cNvSpPr>
              <a:spLocks/>
            </p:cNvSpPr>
            <p:nvPr/>
          </p:nvSpPr>
          <p:spPr bwMode="auto">
            <a:xfrm>
              <a:off x="4517" y="2102"/>
              <a:ext cx="408" cy="274"/>
            </a:xfrm>
            <a:custGeom>
              <a:avLst/>
              <a:gdLst>
                <a:gd name="T0" fmla="*/ 0 w 173"/>
                <a:gd name="T1" fmla="*/ 97 h 116"/>
                <a:gd name="T2" fmla="*/ 40 w 173"/>
                <a:gd name="T3" fmla="*/ 59 h 116"/>
                <a:gd name="T4" fmla="*/ 65 w 173"/>
                <a:gd name="T5" fmla="*/ 22 h 116"/>
                <a:gd name="T6" fmla="*/ 54 w 173"/>
                <a:gd name="T7" fmla="*/ 0 h 116"/>
                <a:gd name="T8" fmla="*/ 101 w 173"/>
                <a:gd name="T9" fmla="*/ 0 h 116"/>
                <a:gd name="T10" fmla="*/ 117 w 173"/>
                <a:gd name="T11" fmla="*/ 36 h 116"/>
                <a:gd name="T12" fmla="*/ 158 w 173"/>
                <a:gd name="T13" fmla="*/ 84 h 116"/>
                <a:gd name="T14" fmla="*/ 155 w 173"/>
                <a:gd name="T15" fmla="*/ 116 h 116"/>
                <a:gd name="T16" fmla="*/ 0 w 173"/>
                <a:gd name="T17" fmla="*/ 97 h 116"/>
                <a:gd name="T18" fmla="*/ 0 w 173"/>
                <a:gd name="T19" fmla="*/ 97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3" h="116">
                  <a:moveTo>
                    <a:pt x="0" y="97"/>
                  </a:moveTo>
                  <a:cubicBezTo>
                    <a:pt x="0" y="97"/>
                    <a:pt x="14" y="69"/>
                    <a:pt x="40" y="59"/>
                  </a:cubicBezTo>
                  <a:cubicBezTo>
                    <a:pt x="67" y="50"/>
                    <a:pt x="65" y="22"/>
                    <a:pt x="65" y="22"/>
                  </a:cubicBezTo>
                  <a:cubicBezTo>
                    <a:pt x="54" y="0"/>
                    <a:pt x="54" y="0"/>
                    <a:pt x="54" y="0"/>
                  </a:cubicBezTo>
                  <a:cubicBezTo>
                    <a:pt x="101" y="0"/>
                    <a:pt x="101" y="0"/>
                    <a:pt x="101" y="0"/>
                  </a:cubicBezTo>
                  <a:cubicBezTo>
                    <a:pt x="101" y="0"/>
                    <a:pt x="114" y="19"/>
                    <a:pt x="117" y="36"/>
                  </a:cubicBezTo>
                  <a:cubicBezTo>
                    <a:pt x="130" y="47"/>
                    <a:pt x="139" y="50"/>
                    <a:pt x="158" y="84"/>
                  </a:cubicBezTo>
                  <a:cubicBezTo>
                    <a:pt x="173" y="112"/>
                    <a:pt x="155" y="116"/>
                    <a:pt x="155" y="116"/>
                  </a:cubicBezTo>
                  <a:cubicBezTo>
                    <a:pt x="0" y="97"/>
                    <a:pt x="0" y="97"/>
                    <a:pt x="0" y="97"/>
                  </a:cubicBezTo>
                  <a:cubicBezTo>
                    <a:pt x="0" y="97"/>
                    <a:pt x="0" y="97"/>
                    <a:pt x="0" y="97"/>
                  </a:cubicBezTo>
                  <a:close/>
                </a:path>
              </a:pathLst>
            </a:custGeom>
            <a:solidFill>
              <a:srgbClr val="7794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7" name="Freeform 45"/>
            <p:cNvSpPr>
              <a:spLocks/>
            </p:cNvSpPr>
            <p:nvPr/>
          </p:nvSpPr>
          <p:spPr bwMode="auto">
            <a:xfrm>
              <a:off x="4949" y="2414"/>
              <a:ext cx="234" cy="648"/>
            </a:xfrm>
            <a:custGeom>
              <a:avLst/>
              <a:gdLst>
                <a:gd name="T0" fmla="*/ 28 w 99"/>
                <a:gd name="T1" fmla="*/ 0 h 274"/>
                <a:gd name="T2" fmla="*/ 74 w 99"/>
                <a:gd name="T3" fmla="*/ 104 h 274"/>
                <a:gd name="T4" fmla="*/ 0 w 99"/>
                <a:gd name="T5" fmla="*/ 274 h 274"/>
                <a:gd name="T6" fmla="*/ 6 w 99"/>
                <a:gd name="T7" fmla="*/ 253 h 274"/>
                <a:gd name="T8" fmla="*/ 59 w 99"/>
                <a:gd name="T9" fmla="*/ 110 h 274"/>
                <a:gd name="T10" fmla="*/ 28 w 99"/>
                <a:gd name="T11" fmla="*/ 0 h 274"/>
              </a:gdLst>
              <a:ahLst/>
              <a:cxnLst>
                <a:cxn ang="0">
                  <a:pos x="T0" y="T1"/>
                </a:cxn>
                <a:cxn ang="0">
                  <a:pos x="T2" y="T3"/>
                </a:cxn>
                <a:cxn ang="0">
                  <a:pos x="T4" y="T5"/>
                </a:cxn>
                <a:cxn ang="0">
                  <a:pos x="T6" y="T7"/>
                </a:cxn>
                <a:cxn ang="0">
                  <a:pos x="T8" y="T9"/>
                </a:cxn>
                <a:cxn ang="0">
                  <a:pos x="T10" y="T11"/>
                </a:cxn>
              </a:cxnLst>
              <a:rect l="0" t="0" r="r" b="b"/>
              <a:pathLst>
                <a:path w="99" h="274">
                  <a:moveTo>
                    <a:pt x="28" y="0"/>
                  </a:moveTo>
                  <a:cubicBezTo>
                    <a:pt x="28" y="0"/>
                    <a:pt x="63" y="34"/>
                    <a:pt x="74" y="104"/>
                  </a:cubicBezTo>
                  <a:cubicBezTo>
                    <a:pt x="99" y="253"/>
                    <a:pt x="0" y="274"/>
                    <a:pt x="0" y="274"/>
                  </a:cubicBezTo>
                  <a:cubicBezTo>
                    <a:pt x="6" y="253"/>
                    <a:pt x="6" y="253"/>
                    <a:pt x="6" y="253"/>
                  </a:cubicBezTo>
                  <a:cubicBezTo>
                    <a:pt x="6" y="253"/>
                    <a:pt x="67" y="228"/>
                    <a:pt x="59" y="110"/>
                  </a:cubicBezTo>
                  <a:cubicBezTo>
                    <a:pt x="56" y="66"/>
                    <a:pt x="28" y="0"/>
                    <a:pt x="28"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8" name="Freeform 46"/>
            <p:cNvSpPr>
              <a:spLocks/>
            </p:cNvSpPr>
            <p:nvPr/>
          </p:nvSpPr>
          <p:spPr bwMode="auto">
            <a:xfrm>
              <a:off x="4179" y="2322"/>
              <a:ext cx="276" cy="744"/>
            </a:xfrm>
            <a:custGeom>
              <a:avLst/>
              <a:gdLst>
                <a:gd name="T0" fmla="*/ 117 w 117"/>
                <a:gd name="T1" fmla="*/ 0 h 315"/>
                <a:gd name="T2" fmla="*/ 7 w 117"/>
                <a:gd name="T3" fmla="*/ 113 h 315"/>
                <a:gd name="T4" fmla="*/ 32 w 117"/>
                <a:gd name="T5" fmla="*/ 284 h 315"/>
                <a:gd name="T6" fmla="*/ 94 w 117"/>
                <a:gd name="T7" fmla="*/ 303 h 315"/>
                <a:gd name="T8" fmla="*/ 97 w 117"/>
                <a:gd name="T9" fmla="*/ 285 h 315"/>
                <a:gd name="T10" fmla="*/ 26 w 117"/>
                <a:gd name="T11" fmla="*/ 191 h 315"/>
                <a:gd name="T12" fmla="*/ 67 w 117"/>
                <a:gd name="T13" fmla="*/ 40 h 315"/>
                <a:gd name="T14" fmla="*/ 117 w 117"/>
                <a:gd name="T15" fmla="*/ 0 h 3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315">
                  <a:moveTo>
                    <a:pt x="117" y="0"/>
                  </a:moveTo>
                  <a:cubicBezTo>
                    <a:pt x="117" y="0"/>
                    <a:pt x="15" y="35"/>
                    <a:pt x="7" y="113"/>
                  </a:cubicBezTo>
                  <a:cubicBezTo>
                    <a:pt x="0" y="190"/>
                    <a:pt x="9" y="254"/>
                    <a:pt x="32" y="284"/>
                  </a:cubicBezTo>
                  <a:cubicBezTo>
                    <a:pt x="55" y="315"/>
                    <a:pt x="94" y="303"/>
                    <a:pt x="94" y="303"/>
                  </a:cubicBezTo>
                  <a:cubicBezTo>
                    <a:pt x="97" y="285"/>
                    <a:pt x="97" y="285"/>
                    <a:pt x="97" y="285"/>
                  </a:cubicBezTo>
                  <a:cubicBezTo>
                    <a:pt x="97" y="285"/>
                    <a:pt x="36" y="294"/>
                    <a:pt x="26" y="191"/>
                  </a:cubicBezTo>
                  <a:cubicBezTo>
                    <a:pt x="16" y="86"/>
                    <a:pt x="41" y="71"/>
                    <a:pt x="67" y="40"/>
                  </a:cubicBezTo>
                  <a:cubicBezTo>
                    <a:pt x="94" y="9"/>
                    <a:pt x="117" y="0"/>
                    <a:pt x="117"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9" name="Freeform 47"/>
            <p:cNvSpPr>
              <a:spLocks/>
            </p:cNvSpPr>
            <p:nvPr/>
          </p:nvSpPr>
          <p:spPr bwMode="auto">
            <a:xfrm>
              <a:off x="3773" y="1710"/>
              <a:ext cx="233" cy="548"/>
            </a:xfrm>
            <a:custGeom>
              <a:avLst/>
              <a:gdLst>
                <a:gd name="T0" fmla="*/ 40 w 99"/>
                <a:gd name="T1" fmla="*/ 28 h 232"/>
                <a:gd name="T2" fmla="*/ 0 w 99"/>
                <a:gd name="T3" fmla="*/ 0 h 232"/>
                <a:gd name="T4" fmla="*/ 90 w 99"/>
                <a:gd name="T5" fmla="*/ 79 h 232"/>
                <a:gd name="T6" fmla="*/ 80 w 99"/>
                <a:gd name="T7" fmla="*/ 209 h 232"/>
                <a:gd name="T8" fmla="*/ 35 w 99"/>
                <a:gd name="T9" fmla="*/ 227 h 232"/>
                <a:gd name="T10" fmla="*/ 31 w 99"/>
                <a:gd name="T11" fmla="*/ 214 h 232"/>
                <a:gd name="T12" fmla="*/ 80 w 99"/>
                <a:gd name="T13" fmla="*/ 139 h 232"/>
                <a:gd name="T14" fmla="*/ 40 w 99"/>
                <a:gd name="T15" fmla="*/ 28 h 2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9" h="232">
                  <a:moveTo>
                    <a:pt x="40" y="28"/>
                  </a:moveTo>
                  <a:cubicBezTo>
                    <a:pt x="18" y="5"/>
                    <a:pt x="0" y="0"/>
                    <a:pt x="0" y="0"/>
                  </a:cubicBezTo>
                  <a:cubicBezTo>
                    <a:pt x="0" y="0"/>
                    <a:pt x="80" y="21"/>
                    <a:pt x="90" y="79"/>
                  </a:cubicBezTo>
                  <a:cubicBezTo>
                    <a:pt x="99" y="136"/>
                    <a:pt x="95" y="185"/>
                    <a:pt x="80" y="209"/>
                  </a:cubicBezTo>
                  <a:cubicBezTo>
                    <a:pt x="64" y="232"/>
                    <a:pt x="35" y="227"/>
                    <a:pt x="35" y="227"/>
                  </a:cubicBezTo>
                  <a:cubicBezTo>
                    <a:pt x="31" y="214"/>
                    <a:pt x="31" y="214"/>
                    <a:pt x="31" y="214"/>
                  </a:cubicBezTo>
                  <a:cubicBezTo>
                    <a:pt x="31" y="214"/>
                    <a:pt x="77" y="217"/>
                    <a:pt x="80" y="139"/>
                  </a:cubicBezTo>
                  <a:cubicBezTo>
                    <a:pt x="81" y="59"/>
                    <a:pt x="62" y="49"/>
                    <a:pt x="40" y="28"/>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0" name="Freeform 48"/>
            <p:cNvSpPr>
              <a:spLocks/>
            </p:cNvSpPr>
            <p:nvPr/>
          </p:nvSpPr>
          <p:spPr bwMode="auto">
            <a:xfrm>
              <a:off x="3690" y="1765"/>
              <a:ext cx="92" cy="467"/>
            </a:xfrm>
            <a:custGeom>
              <a:avLst/>
              <a:gdLst>
                <a:gd name="T0" fmla="*/ 0 w 39"/>
                <a:gd name="T1" fmla="*/ 0 h 198"/>
                <a:gd name="T2" fmla="*/ 37 w 39"/>
                <a:gd name="T3" fmla="*/ 87 h 198"/>
                <a:gd name="T4" fmla="*/ 29 w 39"/>
                <a:gd name="T5" fmla="*/ 198 h 198"/>
                <a:gd name="T6" fmla="*/ 15 w 39"/>
                <a:gd name="T7" fmla="*/ 194 h 198"/>
                <a:gd name="T8" fmla="*/ 19 w 39"/>
                <a:gd name="T9" fmla="*/ 95 h 198"/>
                <a:gd name="T10" fmla="*/ 0 w 39"/>
                <a:gd name="T11" fmla="*/ 0 h 198"/>
              </a:gdLst>
              <a:ahLst/>
              <a:cxnLst>
                <a:cxn ang="0">
                  <a:pos x="T0" y="T1"/>
                </a:cxn>
                <a:cxn ang="0">
                  <a:pos x="T2" y="T3"/>
                </a:cxn>
                <a:cxn ang="0">
                  <a:pos x="T4" y="T5"/>
                </a:cxn>
                <a:cxn ang="0">
                  <a:pos x="T6" y="T7"/>
                </a:cxn>
                <a:cxn ang="0">
                  <a:pos x="T8" y="T9"/>
                </a:cxn>
                <a:cxn ang="0">
                  <a:pos x="T10" y="T11"/>
                </a:cxn>
              </a:cxnLst>
              <a:rect l="0" t="0" r="r" b="b"/>
              <a:pathLst>
                <a:path w="39" h="198">
                  <a:moveTo>
                    <a:pt x="0" y="0"/>
                  </a:moveTo>
                  <a:cubicBezTo>
                    <a:pt x="21" y="16"/>
                    <a:pt x="35" y="47"/>
                    <a:pt x="37" y="87"/>
                  </a:cubicBezTo>
                  <a:cubicBezTo>
                    <a:pt x="39" y="127"/>
                    <a:pt x="29" y="198"/>
                    <a:pt x="29" y="198"/>
                  </a:cubicBezTo>
                  <a:cubicBezTo>
                    <a:pt x="15" y="194"/>
                    <a:pt x="15" y="194"/>
                    <a:pt x="15" y="194"/>
                  </a:cubicBezTo>
                  <a:cubicBezTo>
                    <a:pt x="15" y="194"/>
                    <a:pt x="21" y="129"/>
                    <a:pt x="19" y="95"/>
                  </a:cubicBezTo>
                  <a:cubicBezTo>
                    <a:pt x="18" y="61"/>
                    <a:pt x="15" y="35"/>
                    <a:pt x="0"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1" name="Freeform 49"/>
            <p:cNvSpPr>
              <a:spLocks/>
            </p:cNvSpPr>
            <p:nvPr/>
          </p:nvSpPr>
          <p:spPr bwMode="auto">
            <a:xfrm>
              <a:off x="2481" y="1663"/>
              <a:ext cx="2130" cy="1410"/>
            </a:xfrm>
            <a:custGeom>
              <a:avLst/>
              <a:gdLst>
                <a:gd name="T0" fmla="*/ 0 w 902"/>
                <a:gd name="T1" fmla="*/ 242 h 597"/>
                <a:gd name="T2" fmla="*/ 49 w 902"/>
                <a:gd name="T3" fmla="*/ 238 h 597"/>
                <a:gd name="T4" fmla="*/ 239 w 902"/>
                <a:gd name="T5" fmla="*/ 146 h 597"/>
                <a:gd name="T6" fmla="*/ 286 w 902"/>
                <a:gd name="T7" fmla="*/ 10 h 597"/>
                <a:gd name="T8" fmla="*/ 403 w 902"/>
                <a:gd name="T9" fmla="*/ 46 h 597"/>
                <a:gd name="T10" fmla="*/ 387 w 902"/>
                <a:gd name="T11" fmla="*/ 132 h 597"/>
                <a:gd name="T12" fmla="*/ 520 w 902"/>
                <a:gd name="T13" fmla="*/ 148 h 597"/>
                <a:gd name="T14" fmla="*/ 587 w 902"/>
                <a:gd name="T15" fmla="*/ 190 h 597"/>
                <a:gd name="T16" fmla="*/ 723 w 902"/>
                <a:gd name="T17" fmla="*/ 224 h 597"/>
                <a:gd name="T18" fmla="*/ 898 w 902"/>
                <a:gd name="T19" fmla="*/ 500 h 597"/>
                <a:gd name="T20" fmla="*/ 902 w 902"/>
                <a:gd name="T21" fmla="*/ 597 h 597"/>
                <a:gd name="T22" fmla="*/ 0 w 902"/>
                <a:gd name="T23" fmla="*/ 597 h 597"/>
                <a:gd name="T24" fmla="*/ 0 w 902"/>
                <a:gd name="T25" fmla="*/ 242 h 597"/>
                <a:gd name="T26" fmla="*/ 0 w 902"/>
                <a:gd name="T27" fmla="*/ 242 h 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2" h="597">
                  <a:moveTo>
                    <a:pt x="0" y="242"/>
                  </a:moveTo>
                  <a:cubicBezTo>
                    <a:pt x="17" y="238"/>
                    <a:pt x="34" y="238"/>
                    <a:pt x="49" y="238"/>
                  </a:cubicBezTo>
                  <a:cubicBezTo>
                    <a:pt x="78" y="188"/>
                    <a:pt x="161" y="135"/>
                    <a:pt x="239" y="146"/>
                  </a:cubicBezTo>
                  <a:cubicBezTo>
                    <a:pt x="239" y="83"/>
                    <a:pt x="260" y="35"/>
                    <a:pt x="286" y="10"/>
                  </a:cubicBezTo>
                  <a:cubicBezTo>
                    <a:pt x="317" y="0"/>
                    <a:pt x="381" y="28"/>
                    <a:pt x="403" y="46"/>
                  </a:cubicBezTo>
                  <a:cubicBezTo>
                    <a:pt x="387" y="74"/>
                    <a:pt x="382" y="111"/>
                    <a:pt x="387" y="132"/>
                  </a:cubicBezTo>
                  <a:cubicBezTo>
                    <a:pt x="387" y="132"/>
                    <a:pt x="468" y="126"/>
                    <a:pt x="520" y="148"/>
                  </a:cubicBezTo>
                  <a:cubicBezTo>
                    <a:pt x="570" y="169"/>
                    <a:pt x="587" y="190"/>
                    <a:pt x="587" y="190"/>
                  </a:cubicBezTo>
                  <a:cubicBezTo>
                    <a:pt x="587" y="190"/>
                    <a:pt x="684" y="202"/>
                    <a:pt x="723" y="224"/>
                  </a:cubicBezTo>
                  <a:cubicBezTo>
                    <a:pt x="775" y="253"/>
                    <a:pt x="884" y="347"/>
                    <a:pt x="898" y="500"/>
                  </a:cubicBezTo>
                  <a:cubicBezTo>
                    <a:pt x="900" y="536"/>
                    <a:pt x="901" y="568"/>
                    <a:pt x="902" y="597"/>
                  </a:cubicBezTo>
                  <a:cubicBezTo>
                    <a:pt x="0" y="597"/>
                    <a:pt x="0" y="597"/>
                    <a:pt x="0" y="597"/>
                  </a:cubicBezTo>
                  <a:cubicBezTo>
                    <a:pt x="0" y="242"/>
                    <a:pt x="0" y="242"/>
                    <a:pt x="0" y="242"/>
                  </a:cubicBezTo>
                  <a:cubicBezTo>
                    <a:pt x="0" y="242"/>
                    <a:pt x="0" y="242"/>
                    <a:pt x="0" y="2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2" name="Freeform 50"/>
            <p:cNvSpPr>
              <a:spLocks/>
            </p:cNvSpPr>
            <p:nvPr/>
          </p:nvSpPr>
          <p:spPr bwMode="auto">
            <a:xfrm>
              <a:off x="2481" y="2036"/>
              <a:ext cx="2118" cy="1037"/>
            </a:xfrm>
            <a:custGeom>
              <a:avLst/>
              <a:gdLst>
                <a:gd name="T0" fmla="*/ 0 w 897"/>
                <a:gd name="T1" fmla="*/ 127 h 439"/>
                <a:gd name="T2" fmla="*/ 73 w 897"/>
                <a:gd name="T3" fmla="*/ 112 h 439"/>
                <a:gd name="T4" fmla="*/ 463 w 897"/>
                <a:gd name="T5" fmla="*/ 34 h 439"/>
                <a:gd name="T6" fmla="*/ 615 w 897"/>
                <a:gd name="T7" fmla="*/ 60 h 439"/>
                <a:gd name="T8" fmla="*/ 872 w 897"/>
                <a:gd name="T9" fmla="*/ 439 h 439"/>
                <a:gd name="T10" fmla="*/ 0 w 897"/>
                <a:gd name="T11" fmla="*/ 439 h 439"/>
                <a:gd name="T12" fmla="*/ 0 w 897"/>
                <a:gd name="T13" fmla="*/ 127 h 439"/>
                <a:gd name="T14" fmla="*/ 0 w 897"/>
                <a:gd name="T15" fmla="*/ 127 h 4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7" h="439">
                  <a:moveTo>
                    <a:pt x="0" y="127"/>
                  </a:moveTo>
                  <a:cubicBezTo>
                    <a:pt x="22" y="118"/>
                    <a:pt x="48" y="112"/>
                    <a:pt x="73" y="112"/>
                  </a:cubicBezTo>
                  <a:cubicBezTo>
                    <a:pt x="161" y="0"/>
                    <a:pt x="344" y="8"/>
                    <a:pt x="463" y="34"/>
                  </a:cubicBezTo>
                  <a:cubicBezTo>
                    <a:pt x="577" y="60"/>
                    <a:pt x="615" y="60"/>
                    <a:pt x="615" y="60"/>
                  </a:cubicBezTo>
                  <a:cubicBezTo>
                    <a:pt x="728" y="57"/>
                    <a:pt x="897" y="200"/>
                    <a:pt x="872" y="439"/>
                  </a:cubicBezTo>
                  <a:cubicBezTo>
                    <a:pt x="0" y="439"/>
                    <a:pt x="0" y="439"/>
                    <a:pt x="0" y="439"/>
                  </a:cubicBezTo>
                  <a:cubicBezTo>
                    <a:pt x="0" y="127"/>
                    <a:pt x="0" y="127"/>
                    <a:pt x="0" y="127"/>
                  </a:cubicBezTo>
                  <a:cubicBezTo>
                    <a:pt x="0" y="127"/>
                    <a:pt x="0" y="127"/>
                    <a:pt x="0" y="127"/>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3" name="Freeform 51"/>
            <p:cNvSpPr>
              <a:spLocks/>
            </p:cNvSpPr>
            <p:nvPr/>
          </p:nvSpPr>
          <p:spPr bwMode="auto">
            <a:xfrm>
              <a:off x="2639" y="1755"/>
              <a:ext cx="1186" cy="657"/>
            </a:xfrm>
            <a:custGeom>
              <a:avLst/>
              <a:gdLst>
                <a:gd name="T0" fmla="*/ 96 w 502"/>
                <a:gd name="T1" fmla="*/ 162 h 278"/>
                <a:gd name="T2" fmla="*/ 198 w 502"/>
                <a:gd name="T3" fmla="*/ 145 h 278"/>
                <a:gd name="T4" fmla="*/ 228 w 502"/>
                <a:gd name="T5" fmla="*/ 6 h 278"/>
                <a:gd name="T6" fmla="*/ 305 w 502"/>
                <a:gd name="T7" fmla="*/ 30 h 278"/>
                <a:gd name="T8" fmla="*/ 291 w 502"/>
                <a:gd name="T9" fmla="*/ 143 h 278"/>
                <a:gd name="T10" fmla="*/ 502 w 502"/>
                <a:gd name="T11" fmla="*/ 207 h 278"/>
                <a:gd name="T12" fmla="*/ 389 w 502"/>
                <a:gd name="T13" fmla="*/ 184 h 278"/>
                <a:gd name="T14" fmla="*/ 436 w 502"/>
                <a:gd name="T15" fmla="*/ 248 h 278"/>
                <a:gd name="T16" fmla="*/ 285 w 502"/>
                <a:gd name="T17" fmla="*/ 211 h 278"/>
                <a:gd name="T18" fmla="*/ 136 w 502"/>
                <a:gd name="T19" fmla="*/ 278 h 278"/>
                <a:gd name="T20" fmla="*/ 132 w 502"/>
                <a:gd name="T21" fmla="*/ 198 h 278"/>
                <a:gd name="T22" fmla="*/ 0 w 502"/>
                <a:gd name="T23" fmla="*/ 247 h 278"/>
                <a:gd name="T24" fmla="*/ 96 w 502"/>
                <a:gd name="T25" fmla="*/ 162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2" h="278">
                  <a:moveTo>
                    <a:pt x="96" y="162"/>
                  </a:moveTo>
                  <a:cubicBezTo>
                    <a:pt x="149" y="139"/>
                    <a:pt x="198" y="145"/>
                    <a:pt x="198" y="145"/>
                  </a:cubicBezTo>
                  <a:cubicBezTo>
                    <a:pt x="198" y="145"/>
                    <a:pt x="188" y="62"/>
                    <a:pt x="228" y="6"/>
                  </a:cubicBezTo>
                  <a:cubicBezTo>
                    <a:pt x="277" y="0"/>
                    <a:pt x="305" y="30"/>
                    <a:pt x="305" y="30"/>
                  </a:cubicBezTo>
                  <a:cubicBezTo>
                    <a:pt x="305" y="30"/>
                    <a:pt x="275" y="124"/>
                    <a:pt x="291" y="143"/>
                  </a:cubicBezTo>
                  <a:cubicBezTo>
                    <a:pt x="331" y="143"/>
                    <a:pt x="418" y="115"/>
                    <a:pt x="502" y="207"/>
                  </a:cubicBezTo>
                  <a:cubicBezTo>
                    <a:pt x="502" y="207"/>
                    <a:pt x="425" y="179"/>
                    <a:pt x="389" y="184"/>
                  </a:cubicBezTo>
                  <a:cubicBezTo>
                    <a:pt x="436" y="211"/>
                    <a:pt x="436" y="248"/>
                    <a:pt x="436" y="248"/>
                  </a:cubicBezTo>
                  <a:cubicBezTo>
                    <a:pt x="436" y="248"/>
                    <a:pt x="351" y="213"/>
                    <a:pt x="285" y="211"/>
                  </a:cubicBezTo>
                  <a:cubicBezTo>
                    <a:pt x="226" y="221"/>
                    <a:pt x="136" y="278"/>
                    <a:pt x="136" y="278"/>
                  </a:cubicBezTo>
                  <a:cubicBezTo>
                    <a:pt x="136" y="278"/>
                    <a:pt x="122" y="247"/>
                    <a:pt x="132" y="198"/>
                  </a:cubicBezTo>
                  <a:cubicBezTo>
                    <a:pt x="87" y="207"/>
                    <a:pt x="0" y="247"/>
                    <a:pt x="0" y="247"/>
                  </a:cubicBezTo>
                  <a:cubicBezTo>
                    <a:pt x="0" y="247"/>
                    <a:pt x="24" y="194"/>
                    <a:pt x="96" y="162"/>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4" name="Freeform 52"/>
            <p:cNvSpPr>
              <a:spLocks/>
            </p:cNvSpPr>
            <p:nvPr/>
          </p:nvSpPr>
          <p:spPr bwMode="auto">
            <a:xfrm>
              <a:off x="3938" y="2223"/>
              <a:ext cx="567" cy="850"/>
            </a:xfrm>
            <a:custGeom>
              <a:avLst/>
              <a:gdLst>
                <a:gd name="T0" fmla="*/ 189 w 240"/>
                <a:gd name="T1" fmla="*/ 180 h 360"/>
                <a:gd name="T2" fmla="*/ 0 w 240"/>
                <a:gd name="T3" fmla="*/ 19 h 360"/>
                <a:gd name="T4" fmla="*/ 159 w 240"/>
                <a:gd name="T5" fmla="*/ 84 h 360"/>
                <a:gd name="T6" fmla="*/ 240 w 240"/>
                <a:gd name="T7" fmla="*/ 326 h 360"/>
                <a:gd name="T8" fmla="*/ 240 w 240"/>
                <a:gd name="T9" fmla="*/ 360 h 360"/>
                <a:gd name="T10" fmla="*/ 216 w 240"/>
                <a:gd name="T11" fmla="*/ 360 h 360"/>
                <a:gd name="T12" fmla="*/ 189 w 240"/>
                <a:gd name="T13" fmla="*/ 180 h 360"/>
              </a:gdLst>
              <a:ahLst/>
              <a:cxnLst>
                <a:cxn ang="0">
                  <a:pos x="T0" y="T1"/>
                </a:cxn>
                <a:cxn ang="0">
                  <a:pos x="T2" y="T3"/>
                </a:cxn>
                <a:cxn ang="0">
                  <a:pos x="T4" y="T5"/>
                </a:cxn>
                <a:cxn ang="0">
                  <a:pos x="T6" y="T7"/>
                </a:cxn>
                <a:cxn ang="0">
                  <a:pos x="T8" y="T9"/>
                </a:cxn>
                <a:cxn ang="0">
                  <a:pos x="T10" y="T11"/>
                </a:cxn>
                <a:cxn ang="0">
                  <a:pos x="T12" y="T13"/>
                </a:cxn>
              </a:cxnLst>
              <a:rect l="0" t="0" r="r" b="b"/>
              <a:pathLst>
                <a:path w="240" h="360">
                  <a:moveTo>
                    <a:pt x="189" y="180"/>
                  </a:moveTo>
                  <a:cubicBezTo>
                    <a:pt x="130" y="16"/>
                    <a:pt x="53" y="33"/>
                    <a:pt x="0" y="19"/>
                  </a:cubicBezTo>
                  <a:cubicBezTo>
                    <a:pt x="45" y="0"/>
                    <a:pt x="117" y="27"/>
                    <a:pt x="159" y="84"/>
                  </a:cubicBezTo>
                  <a:cubicBezTo>
                    <a:pt x="202" y="141"/>
                    <a:pt x="240" y="245"/>
                    <a:pt x="240" y="326"/>
                  </a:cubicBezTo>
                  <a:cubicBezTo>
                    <a:pt x="240" y="339"/>
                    <a:pt x="240" y="350"/>
                    <a:pt x="240" y="360"/>
                  </a:cubicBezTo>
                  <a:cubicBezTo>
                    <a:pt x="216" y="360"/>
                    <a:pt x="216" y="360"/>
                    <a:pt x="216" y="360"/>
                  </a:cubicBezTo>
                  <a:cubicBezTo>
                    <a:pt x="218" y="311"/>
                    <a:pt x="213" y="248"/>
                    <a:pt x="189" y="18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5" name="Freeform 53"/>
            <p:cNvSpPr>
              <a:spLocks/>
            </p:cNvSpPr>
            <p:nvPr/>
          </p:nvSpPr>
          <p:spPr bwMode="auto">
            <a:xfrm>
              <a:off x="3073" y="1769"/>
              <a:ext cx="102" cy="374"/>
            </a:xfrm>
            <a:custGeom>
              <a:avLst/>
              <a:gdLst>
                <a:gd name="T0" fmla="*/ 43 w 43"/>
                <a:gd name="T1" fmla="*/ 0 h 158"/>
                <a:gd name="T2" fmla="*/ 17 w 43"/>
                <a:gd name="T3" fmla="*/ 85 h 158"/>
                <a:gd name="T4" fmla="*/ 15 w 43"/>
                <a:gd name="T5" fmla="*/ 158 h 158"/>
                <a:gd name="T6" fmla="*/ 8 w 43"/>
                <a:gd name="T7" fmla="*/ 83 h 158"/>
                <a:gd name="T8" fmla="*/ 43 w 43"/>
                <a:gd name="T9" fmla="*/ 0 h 158"/>
              </a:gdLst>
              <a:ahLst/>
              <a:cxnLst>
                <a:cxn ang="0">
                  <a:pos x="T0" y="T1"/>
                </a:cxn>
                <a:cxn ang="0">
                  <a:pos x="T2" y="T3"/>
                </a:cxn>
                <a:cxn ang="0">
                  <a:pos x="T4" y="T5"/>
                </a:cxn>
                <a:cxn ang="0">
                  <a:pos x="T6" y="T7"/>
                </a:cxn>
                <a:cxn ang="0">
                  <a:pos x="T8" y="T9"/>
                </a:cxn>
              </a:cxnLst>
              <a:rect l="0" t="0" r="r" b="b"/>
              <a:pathLst>
                <a:path w="43" h="158">
                  <a:moveTo>
                    <a:pt x="43" y="0"/>
                  </a:moveTo>
                  <a:cubicBezTo>
                    <a:pt x="43" y="0"/>
                    <a:pt x="20" y="49"/>
                    <a:pt x="17" y="85"/>
                  </a:cubicBezTo>
                  <a:cubicBezTo>
                    <a:pt x="14" y="106"/>
                    <a:pt x="15" y="158"/>
                    <a:pt x="15" y="158"/>
                  </a:cubicBezTo>
                  <a:cubicBezTo>
                    <a:pt x="15" y="158"/>
                    <a:pt x="0" y="139"/>
                    <a:pt x="8" y="83"/>
                  </a:cubicBezTo>
                  <a:cubicBezTo>
                    <a:pt x="18" y="15"/>
                    <a:pt x="43" y="0"/>
                    <a:pt x="43"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6" name="Freeform 54"/>
            <p:cNvSpPr>
              <a:spLocks/>
            </p:cNvSpPr>
            <p:nvPr/>
          </p:nvSpPr>
          <p:spPr bwMode="auto">
            <a:xfrm>
              <a:off x="3477" y="2414"/>
              <a:ext cx="291" cy="659"/>
            </a:xfrm>
            <a:custGeom>
              <a:avLst/>
              <a:gdLst>
                <a:gd name="T0" fmla="*/ 70 w 123"/>
                <a:gd name="T1" fmla="*/ 131 h 279"/>
                <a:gd name="T2" fmla="*/ 0 w 123"/>
                <a:gd name="T3" fmla="*/ 0 h 279"/>
                <a:gd name="T4" fmla="*/ 94 w 123"/>
                <a:gd name="T5" fmla="*/ 71 h 279"/>
                <a:gd name="T6" fmla="*/ 123 w 123"/>
                <a:gd name="T7" fmla="*/ 245 h 279"/>
                <a:gd name="T8" fmla="*/ 120 w 123"/>
                <a:gd name="T9" fmla="*/ 279 h 279"/>
                <a:gd name="T10" fmla="*/ 78 w 123"/>
                <a:gd name="T11" fmla="*/ 279 h 279"/>
                <a:gd name="T12" fmla="*/ 70 w 123"/>
                <a:gd name="T13" fmla="*/ 131 h 279"/>
              </a:gdLst>
              <a:ahLst/>
              <a:cxnLst>
                <a:cxn ang="0">
                  <a:pos x="T0" y="T1"/>
                </a:cxn>
                <a:cxn ang="0">
                  <a:pos x="T2" y="T3"/>
                </a:cxn>
                <a:cxn ang="0">
                  <a:pos x="T4" y="T5"/>
                </a:cxn>
                <a:cxn ang="0">
                  <a:pos x="T6" y="T7"/>
                </a:cxn>
                <a:cxn ang="0">
                  <a:pos x="T8" y="T9"/>
                </a:cxn>
                <a:cxn ang="0">
                  <a:pos x="T10" y="T11"/>
                </a:cxn>
                <a:cxn ang="0">
                  <a:pos x="T12" y="T13"/>
                </a:cxn>
              </a:cxnLst>
              <a:rect l="0" t="0" r="r" b="b"/>
              <a:pathLst>
                <a:path w="123" h="279">
                  <a:moveTo>
                    <a:pt x="70" y="131"/>
                  </a:moveTo>
                  <a:cubicBezTo>
                    <a:pt x="59" y="83"/>
                    <a:pt x="0" y="0"/>
                    <a:pt x="0" y="0"/>
                  </a:cubicBezTo>
                  <a:cubicBezTo>
                    <a:pt x="0" y="0"/>
                    <a:pt x="74" y="35"/>
                    <a:pt x="94" y="71"/>
                  </a:cubicBezTo>
                  <a:cubicBezTo>
                    <a:pt x="112" y="108"/>
                    <a:pt x="123" y="239"/>
                    <a:pt x="123" y="245"/>
                  </a:cubicBezTo>
                  <a:cubicBezTo>
                    <a:pt x="123" y="248"/>
                    <a:pt x="122" y="263"/>
                    <a:pt x="120" y="279"/>
                  </a:cubicBezTo>
                  <a:cubicBezTo>
                    <a:pt x="78" y="279"/>
                    <a:pt x="78" y="279"/>
                    <a:pt x="78" y="279"/>
                  </a:cubicBezTo>
                  <a:cubicBezTo>
                    <a:pt x="80" y="237"/>
                    <a:pt x="81" y="180"/>
                    <a:pt x="70" y="13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7" name="Freeform 55"/>
            <p:cNvSpPr>
              <a:spLocks/>
            </p:cNvSpPr>
            <p:nvPr/>
          </p:nvSpPr>
          <p:spPr bwMode="auto">
            <a:xfrm>
              <a:off x="3442" y="2393"/>
              <a:ext cx="364" cy="680"/>
            </a:xfrm>
            <a:custGeom>
              <a:avLst/>
              <a:gdLst>
                <a:gd name="T0" fmla="*/ 119 w 154"/>
                <a:gd name="T1" fmla="*/ 144 h 288"/>
                <a:gd name="T2" fmla="*/ 0 w 154"/>
                <a:gd name="T3" fmla="*/ 0 h 288"/>
                <a:gd name="T4" fmla="*/ 141 w 154"/>
                <a:gd name="T5" fmla="*/ 148 h 288"/>
                <a:gd name="T6" fmla="*/ 148 w 154"/>
                <a:gd name="T7" fmla="*/ 288 h 288"/>
                <a:gd name="T8" fmla="*/ 128 w 154"/>
                <a:gd name="T9" fmla="*/ 288 h 288"/>
                <a:gd name="T10" fmla="*/ 119 w 154"/>
                <a:gd name="T11" fmla="*/ 144 h 288"/>
              </a:gdLst>
              <a:ahLst/>
              <a:cxnLst>
                <a:cxn ang="0">
                  <a:pos x="T0" y="T1"/>
                </a:cxn>
                <a:cxn ang="0">
                  <a:pos x="T2" y="T3"/>
                </a:cxn>
                <a:cxn ang="0">
                  <a:pos x="T4" y="T5"/>
                </a:cxn>
                <a:cxn ang="0">
                  <a:pos x="T6" y="T7"/>
                </a:cxn>
                <a:cxn ang="0">
                  <a:pos x="T8" y="T9"/>
                </a:cxn>
                <a:cxn ang="0">
                  <a:pos x="T10" y="T11"/>
                </a:cxn>
              </a:cxnLst>
              <a:rect l="0" t="0" r="r" b="b"/>
              <a:pathLst>
                <a:path w="154" h="288">
                  <a:moveTo>
                    <a:pt x="119" y="144"/>
                  </a:moveTo>
                  <a:cubicBezTo>
                    <a:pt x="98" y="50"/>
                    <a:pt x="0" y="0"/>
                    <a:pt x="0" y="0"/>
                  </a:cubicBezTo>
                  <a:cubicBezTo>
                    <a:pt x="0" y="0"/>
                    <a:pt x="110" y="16"/>
                    <a:pt x="141" y="148"/>
                  </a:cubicBezTo>
                  <a:cubicBezTo>
                    <a:pt x="154" y="200"/>
                    <a:pt x="152" y="248"/>
                    <a:pt x="148" y="288"/>
                  </a:cubicBezTo>
                  <a:cubicBezTo>
                    <a:pt x="128" y="288"/>
                    <a:pt x="128" y="288"/>
                    <a:pt x="128" y="288"/>
                  </a:cubicBezTo>
                  <a:cubicBezTo>
                    <a:pt x="129" y="240"/>
                    <a:pt x="128" y="186"/>
                    <a:pt x="119" y="14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8" name="Freeform 56"/>
            <p:cNvSpPr>
              <a:spLocks/>
            </p:cNvSpPr>
            <p:nvPr/>
          </p:nvSpPr>
          <p:spPr bwMode="auto">
            <a:xfrm>
              <a:off x="2481" y="2452"/>
              <a:ext cx="276" cy="621"/>
            </a:xfrm>
            <a:custGeom>
              <a:avLst/>
              <a:gdLst>
                <a:gd name="T0" fmla="*/ 0 w 117"/>
                <a:gd name="T1" fmla="*/ 194 h 263"/>
                <a:gd name="T2" fmla="*/ 24 w 117"/>
                <a:gd name="T3" fmla="*/ 72 h 263"/>
                <a:gd name="T4" fmla="*/ 117 w 117"/>
                <a:gd name="T5" fmla="*/ 0 h 263"/>
                <a:gd name="T6" fmla="*/ 48 w 117"/>
                <a:gd name="T7" fmla="*/ 131 h 263"/>
                <a:gd name="T8" fmla="*/ 40 w 117"/>
                <a:gd name="T9" fmla="*/ 263 h 263"/>
                <a:gd name="T10" fmla="*/ 0 w 117"/>
                <a:gd name="T11" fmla="*/ 263 h 263"/>
                <a:gd name="T12" fmla="*/ 0 w 117"/>
                <a:gd name="T13" fmla="*/ 194 h 263"/>
                <a:gd name="T14" fmla="*/ 0 w 117"/>
                <a:gd name="T15" fmla="*/ 194 h 2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263">
                  <a:moveTo>
                    <a:pt x="0" y="194"/>
                  </a:moveTo>
                  <a:cubicBezTo>
                    <a:pt x="5" y="152"/>
                    <a:pt x="13" y="94"/>
                    <a:pt x="24" y="72"/>
                  </a:cubicBezTo>
                  <a:cubicBezTo>
                    <a:pt x="44" y="36"/>
                    <a:pt x="117" y="0"/>
                    <a:pt x="117" y="0"/>
                  </a:cubicBezTo>
                  <a:cubicBezTo>
                    <a:pt x="117" y="0"/>
                    <a:pt x="58" y="84"/>
                    <a:pt x="48" y="131"/>
                  </a:cubicBezTo>
                  <a:cubicBezTo>
                    <a:pt x="38" y="175"/>
                    <a:pt x="37" y="224"/>
                    <a:pt x="40" y="263"/>
                  </a:cubicBezTo>
                  <a:cubicBezTo>
                    <a:pt x="0" y="263"/>
                    <a:pt x="0" y="263"/>
                    <a:pt x="0" y="263"/>
                  </a:cubicBezTo>
                  <a:cubicBezTo>
                    <a:pt x="0" y="194"/>
                    <a:pt x="0" y="194"/>
                    <a:pt x="0" y="194"/>
                  </a:cubicBezTo>
                  <a:cubicBezTo>
                    <a:pt x="0" y="194"/>
                    <a:pt x="0" y="194"/>
                    <a:pt x="0" y="19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9" name="Freeform 57"/>
            <p:cNvSpPr>
              <a:spLocks/>
            </p:cNvSpPr>
            <p:nvPr/>
          </p:nvSpPr>
          <p:spPr bwMode="auto">
            <a:xfrm>
              <a:off x="2481" y="2433"/>
              <a:ext cx="314" cy="640"/>
            </a:xfrm>
            <a:custGeom>
              <a:avLst/>
              <a:gdLst>
                <a:gd name="T0" fmla="*/ 0 w 133"/>
                <a:gd name="T1" fmla="*/ 118 h 271"/>
                <a:gd name="T2" fmla="*/ 133 w 133"/>
                <a:gd name="T3" fmla="*/ 0 h 271"/>
                <a:gd name="T4" fmla="*/ 13 w 133"/>
                <a:gd name="T5" fmla="*/ 144 h 271"/>
                <a:gd name="T6" fmla="*/ 4 w 133"/>
                <a:gd name="T7" fmla="*/ 271 h 271"/>
                <a:gd name="T8" fmla="*/ 0 w 133"/>
                <a:gd name="T9" fmla="*/ 271 h 271"/>
                <a:gd name="T10" fmla="*/ 0 w 133"/>
                <a:gd name="T11" fmla="*/ 118 h 271"/>
                <a:gd name="T12" fmla="*/ 0 w 133"/>
                <a:gd name="T13" fmla="*/ 118 h 271"/>
              </a:gdLst>
              <a:ahLst/>
              <a:cxnLst>
                <a:cxn ang="0">
                  <a:pos x="T0" y="T1"/>
                </a:cxn>
                <a:cxn ang="0">
                  <a:pos x="T2" y="T3"/>
                </a:cxn>
                <a:cxn ang="0">
                  <a:pos x="T4" y="T5"/>
                </a:cxn>
                <a:cxn ang="0">
                  <a:pos x="T6" y="T7"/>
                </a:cxn>
                <a:cxn ang="0">
                  <a:pos x="T8" y="T9"/>
                </a:cxn>
                <a:cxn ang="0">
                  <a:pos x="T10" y="T11"/>
                </a:cxn>
                <a:cxn ang="0">
                  <a:pos x="T12" y="T13"/>
                </a:cxn>
              </a:cxnLst>
              <a:rect l="0" t="0" r="r" b="b"/>
              <a:pathLst>
                <a:path w="133" h="271">
                  <a:moveTo>
                    <a:pt x="0" y="118"/>
                  </a:moveTo>
                  <a:cubicBezTo>
                    <a:pt x="38" y="13"/>
                    <a:pt x="133" y="0"/>
                    <a:pt x="133" y="0"/>
                  </a:cubicBezTo>
                  <a:cubicBezTo>
                    <a:pt x="133" y="0"/>
                    <a:pt x="34" y="50"/>
                    <a:pt x="13" y="144"/>
                  </a:cubicBezTo>
                  <a:cubicBezTo>
                    <a:pt x="5" y="181"/>
                    <a:pt x="3" y="228"/>
                    <a:pt x="4" y="271"/>
                  </a:cubicBezTo>
                  <a:cubicBezTo>
                    <a:pt x="0" y="271"/>
                    <a:pt x="0" y="271"/>
                    <a:pt x="0" y="271"/>
                  </a:cubicBezTo>
                  <a:cubicBezTo>
                    <a:pt x="0" y="118"/>
                    <a:pt x="0" y="118"/>
                    <a:pt x="0" y="118"/>
                  </a:cubicBezTo>
                  <a:cubicBezTo>
                    <a:pt x="0" y="118"/>
                    <a:pt x="0" y="118"/>
                    <a:pt x="0" y="1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0" name="Freeform 58"/>
            <p:cNvSpPr>
              <a:spLocks/>
            </p:cNvSpPr>
            <p:nvPr/>
          </p:nvSpPr>
          <p:spPr bwMode="auto">
            <a:xfrm>
              <a:off x="3307" y="1817"/>
              <a:ext cx="57" cy="281"/>
            </a:xfrm>
            <a:custGeom>
              <a:avLst/>
              <a:gdLst>
                <a:gd name="T0" fmla="*/ 24 w 24"/>
                <a:gd name="T1" fmla="*/ 9 h 119"/>
                <a:gd name="T2" fmla="*/ 12 w 24"/>
                <a:gd name="T3" fmla="*/ 62 h 119"/>
                <a:gd name="T4" fmla="*/ 13 w 24"/>
                <a:gd name="T5" fmla="*/ 117 h 119"/>
                <a:gd name="T6" fmla="*/ 4 w 24"/>
                <a:gd name="T7" fmla="*/ 119 h 119"/>
                <a:gd name="T8" fmla="*/ 0 w 24"/>
                <a:gd name="T9" fmla="*/ 60 h 119"/>
                <a:gd name="T10" fmla="*/ 17 w 24"/>
                <a:gd name="T11" fmla="*/ 0 h 119"/>
                <a:gd name="T12" fmla="*/ 24 w 24"/>
                <a:gd name="T13" fmla="*/ 9 h 119"/>
                <a:gd name="T14" fmla="*/ 24 w 24"/>
                <a:gd name="T15" fmla="*/ 9 h 1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19">
                  <a:moveTo>
                    <a:pt x="24" y="9"/>
                  </a:moveTo>
                  <a:cubicBezTo>
                    <a:pt x="24" y="9"/>
                    <a:pt x="13" y="46"/>
                    <a:pt x="12" y="62"/>
                  </a:cubicBezTo>
                  <a:cubicBezTo>
                    <a:pt x="9" y="79"/>
                    <a:pt x="13" y="117"/>
                    <a:pt x="13" y="117"/>
                  </a:cubicBezTo>
                  <a:cubicBezTo>
                    <a:pt x="4" y="119"/>
                    <a:pt x="4" y="119"/>
                    <a:pt x="4" y="119"/>
                  </a:cubicBezTo>
                  <a:cubicBezTo>
                    <a:pt x="4" y="119"/>
                    <a:pt x="0" y="79"/>
                    <a:pt x="0" y="60"/>
                  </a:cubicBezTo>
                  <a:cubicBezTo>
                    <a:pt x="0" y="41"/>
                    <a:pt x="17" y="0"/>
                    <a:pt x="17" y="0"/>
                  </a:cubicBezTo>
                  <a:cubicBezTo>
                    <a:pt x="24" y="9"/>
                    <a:pt x="24" y="9"/>
                    <a:pt x="24" y="9"/>
                  </a:cubicBezTo>
                  <a:cubicBezTo>
                    <a:pt x="24" y="9"/>
                    <a:pt x="24" y="9"/>
                    <a:pt x="24" y="9"/>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1" name="Freeform 59"/>
            <p:cNvSpPr>
              <a:spLocks/>
            </p:cNvSpPr>
            <p:nvPr/>
          </p:nvSpPr>
          <p:spPr bwMode="auto">
            <a:xfrm>
              <a:off x="3865" y="2511"/>
              <a:ext cx="949" cy="562"/>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2" name="Freeform 60"/>
            <p:cNvSpPr>
              <a:spLocks/>
            </p:cNvSpPr>
            <p:nvPr/>
          </p:nvSpPr>
          <p:spPr bwMode="auto">
            <a:xfrm>
              <a:off x="4120" y="2639"/>
              <a:ext cx="465" cy="120"/>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3" name="Freeform 61"/>
            <p:cNvSpPr>
              <a:spLocks/>
            </p:cNvSpPr>
            <p:nvPr/>
          </p:nvSpPr>
          <p:spPr bwMode="auto">
            <a:xfrm>
              <a:off x="3919" y="2629"/>
              <a:ext cx="888" cy="459"/>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4" name="Freeform 62"/>
            <p:cNvSpPr>
              <a:spLocks noEditPoints="1"/>
            </p:cNvSpPr>
            <p:nvPr/>
          </p:nvSpPr>
          <p:spPr bwMode="auto">
            <a:xfrm>
              <a:off x="3905" y="2660"/>
              <a:ext cx="869" cy="423"/>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5" name="Freeform 63"/>
            <p:cNvSpPr>
              <a:spLocks/>
            </p:cNvSpPr>
            <p:nvPr/>
          </p:nvSpPr>
          <p:spPr bwMode="auto">
            <a:xfrm>
              <a:off x="4240" y="2565"/>
              <a:ext cx="218" cy="218"/>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6" name="Freeform 64"/>
            <p:cNvSpPr>
              <a:spLocks/>
            </p:cNvSpPr>
            <p:nvPr/>
          </p:nvSpPr>
          <p:spPr bwMode="auto">
            <a:xfrm>
              <a:off x="4243" y="2577"/>
              <a:ext cx="233" cy="213"/>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7" name="Freeform 65"/>
            <p:cNvSpPr>
              <a:spLocks/>
            </p:cNvSpPr>
            <p:nvPr/>
          </p:nvSpPr>
          <p:spPr bwMode="auto">
            <a:xfrm>
              <a:off x="3310" y="2072"/>
              <a:ext cx="507" cy="167"/>
            </a:xfrm>
            <a:custGeom>
              <a:avLst/>
              <a:gdLst>
                <a:gd name="T0" fmla="*/ 82 w 215"/>
                <a:gd name="T1" fmla="*/ 2 h 71"/>
                <a:gd name="T2" fmla="*/ 215 w 215"/>
                <a:gd name="T3" fmla="*/ 71 h 71"/>
                <a:gd name="T4" fmla="*/ 98 w 215"/>
                <a:gd name="T5" fmla="*/ 13 h 71"/>
                <a:gd name="T6" fmla="*/ 0 w 215"/>
                <a:gd name="T7" fmla="*/ 14 h 71"/>
                <a:gd name="T8" fmla="*/ 82 w 215"/>
                <a:gd name="T9" fmla="*/ 2 h 71"/>
              </a:gdLst>
              <a:ahLst/>
              <a:cxnLst>
                <a:cxn ang="0">
                  <a:pos x="T0" y="T1"/>
                </a:cxn>
                <a:cxn ang="0">
                  <a:pos x="T2" y="T3"/>
                </a:cxn>
                <a:cxn ang="0">
                  <a:pos x="T4" y="T5"/>
                </a:cxn>
                <a:cxn ang="0">
                  <a:pos x="T6" y="T7"/>
                </a:cxn>
                <a:cxn ang="0">
                  <a:pos x="T8" y="T9"/>
                </a:cxn>
              </a:cxnLst>
              <a:rect l="0" t="0" r="r" b="b"/>
              <a:pathLst>
                <a:path w="215" h="71">
                  <a:moveTo>
                    <a:pt x="82" y="2"/>
                  </a:moveTo>
                  <a:cubicBezTo>
                    <a:pt x="116" y="3"/>
                    <a:pt x="190" y="29"/>
                    <a:pt x="215" y="71"/>
                  </a:cubicBezTo>
                  <a:cubicBezTo>
                    <a:pt x="161" y="35"/>
                    <a:pt x="125" y="17"/>
                    <a:pt x="98" y="13"/>
                  </a:cubicBezTo>
                  <a:cubicBezTo>
                    <a:pt x="76" y="9"/>
                    <a:pt x="76" y="12"/>
                    <a:pt x="0" y="14"/>
                  </a:cubicBezTo>
                  <a:cubicBezTo>
                    <a:pt x="0" y="14"/>
                    <a:pt x="27" y="0"/>
                    <a:pt x="82" y="2"/>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8" name="Group 347"/>
          <p:cNvGrpSpPr/>
          <p:nvPr/>
        </p:nvGrpSpPr>
        <p:grpSpPr>
          <a:xfrm>
            <a:off x="-1588" y="3799401"/>
            <a:ext cx="4386410" cy="3084511"/>
            <a:chOff x="-1588" y="4419600"/>
            <a:chExt cx="3504440" cy="2464312"/>
          </a:xfrm>
        </p:grpSpPr>
        <p:grpSp>
          <p:nvGrpSpPr>
            <p:cNvPr id="349" name="Group 156"/>
            <p:cNvGrpSpPr>
              <a:grpSpLocks noChangeAspect="1"/>
            </p:cNvGrpSpPr>
            <p:nvPr/>
          </p:nvGrpSpPr>
          <p:grpSpPr bwMode="auto">
            <a:xfrm>
              <a:off x="-321" y="4419600"/>
              <a:ext cx="2827754" cy="2458133"/>
              <a:chOff x="437" y="-367"/>
              <a:chExt cx="5799" cy="5041"/>
            </a:xfrm>
          </p:grpSpPr>
          <p:sp>
            <p:nvSpPr>
              <p:cNvPr id="375" name="Freeform 157"/>
              <p:cNvSpPr>
                <a:spLocks/>
              </p:cNvSpPr>
              <p:nvPr/>
            </p:nvSpPr>
            <p:spPr bwMode="auto">
              <a:xfrm>
                <a:off x="2494" y="-126"/>
                <a:ext cx="1751" cy="1833"/>
              </a:xfrm>
              <a:custGeom>
                <a:avLst/>
                <a:gdLst>
                  <a:gd name="T0" fmla="*/ 484 w 741"/>
                  <a:gd name="T1" fmla="*/ 111 h 776"/>
                  <a:gd name="T2" fmla="*/ 372 w 741"/>
                  <a:gd name="T3" fmla="*/ 48 h 776"/>
                  <a:gd name="T4" fmla="*/ 375 w 741"/>
                  <a:gd name="T5" fmla="*/ 0 h 776"/>
                  <a:gd name="T6" fmla="*/ 301 w 741"/>
                  <a:gd name="T7" fmla="*/ 2 h 776"/>
                  <a:gd name="T8" fmla="*/ 207 w 741"/>
                  <a:gd name="T9" fmla="*/ 112 h 776"/>
                  <a:gd name="T10" fmla="*/ 71 w 741"/>
                  <a:gd name="T11" fmla="*/ 202 h 776"/>
                  <a:gd name="T12" fmla="*/ 48 w 741"/>
                  <a:gd name="T13" fmla="*/ 561 h 776"/>
                  <a:gd name="T14" fmla="*/ 142 w 741"/>
                  <a:gd name="T15" fmla="*/ 741 h 776"/>
                  <a:gd name="T16" fmla="*/ 229 w 741"/>
                  <a:gd name="T17" fmla="*/ 735 h 776"/>
                  <a:gd name="T18" fmla="*/ 392 w 741"/>
                  <a:gd name="T19" fmla="*/ 766 h 776"/>
                  <a:gd name="T20" fmla="*/ 542 w 741"/>
                  <a:gd name="T21" fmla="*/ 711 h 776"/>
                  <a:gd name="T22" fmla="*/ 680 w 741"/>
                  <a:gd name="T23" fmla="*/ 648 h 776"/>
                  <a:gd name="T24" fmla="*/ 741 w 741"/>
                  <a:gd name="T25" fmla="*/ 451 h 776"/>
                  <a:gd name="T26" fmla="*/ 676 w 741"/>
                  <a:gd name="T27" fmla="*/ 218 h 776"/>
                  <a:gd name="T28" fmla="*/ 484 w 741"/>
                  <a:gd name="T29" fmla="*/ 111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776">
                    <a:moveTo>
                      <a:pt x="484" y="111"/>
                    </a:moveTo>
                    <a:cubicBezTo>
                      <a:pt x="454" y="48"/>
                      <a:pt x="372" y="48"/>
                      <a:pt x="372" y="48"/>
                    </a:cubicBezTo>
                    <a:cubicBezTo>
                      <a:pt x="372" y="48"/>
                      <a:pt x="372" y="48"/>
                      <a:pt x="375" y="0"/>
                    </a:cubicBezTo>
                    <a:cubicBezTo>
                      <a:pt x="375" y="0"/>
                      <a:pt x="375" y="0"/>
                      <a:pt x="301" y="2"/>
                    </a:cubicBezTo>
                    <a:cubicBezTo>
                      <a:pt x="301" y="2"/>
                      <a:pt x="212" y="51"/>
                      <a:pt x="207" y="112"/>
                    </a:cubicBezTo>
                    <a:cubicBezTo>
                      <a:pt x="167" y="115"/>
                      <a:pt x="143" y="132"/>
                      <a:pt x="71" y="202"/>
                    </a:cubicBezTo>
                    <a:cubicBezTo>
                      <a:pt x="0" y="270"/>
                      <a:pt x="48" y="561"/>
                      <a:pt x="48" y="561"/>
                    </a:cubicBezTo>
                    <a:cubicBezTo>
                      <a:pt x="48" y="561"/>
                      <a:pt x="99" y="732"/>
                      <a:pt x="142" y="741"/>
                    </a:cubicBezTo>
                    <a:cubicBezTo>
                      <a:pt x="186" y="751"/>
                      <a:pt x="229" y="735"/>
                      <a:pt x="229" y="735"/>
                    </a:cubicBezTo>
                    <a:cubicBezTo>
                      <a:pt x="229" y="735"/>
                      <a:pt x="301" y="776"/>
                      <a:pt x="392" y="766"/>
                    </a:cubicBezTo>
                    <a:cubicBezTo>
                      <a:pt x="483" y="756"/>
                      <a:pt x="505" y="743"/>
                      <a:pt x="542" y="711"/>
                    </a:cubicBezTo>
                    <a:cubicBezTo>
                      <a:pt x="579" y="706"/>
                      <a:pt x="648" y="688"/>
                      <a:pt x="680" y="648"/>
                    </a:cubicBezTo>
                    <a:cubicBezTo>
                      <a:pt x="711" y="607"/>
                      <a:pt x="741" y="527"/>
                      <a:pt x="741" y="451"/>
                    </a:cubicBezTo>
                    <a:cubicBezTo>
                      <a:pt x="741" y="377"/>
                      <a:pt x="676" y="218"/>
                      <a:pt x="676" y="218"/>
                    </a:cubicBezTo>
                    <a:cubicBezTo>
                      <a:pt x="676" y="218"/>
                      <a:pt x="636" y="120"/>
                      <a:pt x="484" y="11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6" name="Freeform 158"/>
              <p:cNvSpPr>
                <a:spLocks/>
              </p:cNvSpPr>
              <p:nvPr/>
            </p:nvSpPr>
            <p:spPr bwMode="auto">
              <a:xfrm>
                <a:off x="2365" y="89"/>
                <a:ext cx="1807" cy="1630"/>
              </a:xfrm>
              <a:custGeom>
                <a:avLst/>
                <a:gdLst>
                  <a:gd name="T0" fmla="*/ 530 w 765"/>
                  <a:gd name="T1" fmla="*/ 54 h 690"/>
                  <a:gd name="T2" fmla="*/ 311 w 765"/>
                  <a:gd name="T3" fmla="*/ 59 h 690"/>
                  <a:gd name="T4" fmla="*/ 288 w 765"/>
                  <a:gd name="T5" fmla="*/ 605 h 690"/>
                  <a:gd name="T6" fmla="*/ 587 w 765"/>
                  <a:gd name="T7" fmla="*/ 593 h 690"/>
                  <a:gd name="T8" fmla="*/ 752 w 765"/>
                  <a:gd name="T9" fmla="*/ 341 h 690"/>
                  <a:gd name="T10" fmla="*/ 530 w 765"/>
                  <a:gd name="T11" fmla="*/ 54 h 690"/>
                </a:gdLst>
                <a:ahLst/>
                <a:cxnLst>
                  <a:cxn ang="0">
                    <a:pos x="T0" y="T1"/>
                  </a:cxn>
                  <a:cxn ang="0">
                    <a:pos x="T2" y="T3"/>
                  </a:cxn>
                  <a:cxn ang="0">
                    <a:pos x="T4" y="T5"/>
                  </a:cxn>
                  <a:cxn ang="0">
                    <a:pos x="T6" y="T7"/>
                  </a:cxn>
                  <a:cxn ang="0">
                    <a:pos x="T8" y="T9"/>
                  </a:cxn>
                  <a:cxn ang="0">
                    <a:pos x="T10" y="T11"/>
                  </a:cxn>
                </a:cxnLst>
                <a:rect l="0" t="0" r="r" b="b"/>
                <a:pathLst>
                  <a:path w="765" h="690">
                    <a:moveTo>
                      <a:pt x="530" y="54"/>
                    </a:moveTo>
                    <a:cubicBezTo>
                      <a:pt x="482" y="0"/>
                      <a:pt x="360" y="6"/>
                      <a:pt x="311" y="59"/>
                    </a:cubicBezTo>
                    <a:cubicBezTo>
                      <a:pt x="0" y="13"/>
                      <a:pt x="79" y="668"/>
                      <a:pt x="288" y="605"/>
                    </a:cubicBezTo>
                    <a:cubicBezTo>
                      <a:pt x="341" y="690"/>
                      <a:pt x="546" y="652"/>
                      <a:pt x="587" y="593"/>
                    </a:cubicBezTo>
                    <a:cubicBezTo>
                      <a:pt x="710" y="587"/>
                      <a:pt x="765" y="485"/>
                      <a:pt x="752" y="341"/>
                    </a:cubicBezTo>
                    <a:cubicBezTo>
                      <a:pt x="737" y="166"/>
                      <a:pt x="635" y="16"/>
                      <a:pt x="530" y="5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7" name="Freeform 159"/>
              <p:cNvSpPr>
                <a:spLocks/>
              </p:cNvSpPr>
              <p:nvPr/>
            </p:nvSpPr>
            <p:spPr bwMode="auto">
              <a:xfrm>
                <a:off x="3614" y="219"/>
                <a:ext cx="532" cy="1252"/>
              </a:xfrm>
              <a:custGeom>
                <a:avLst/>
                <a:gdLst>
                  <a:gd name="T0" fmla="*/ 0 w 225"/>
                  <a:gd name="T1" fmla="*/ 0 h 530"/>
                  <a:gd name="T2" fmla="*/ 67 w 225"/>
                  <a:gd name="T3" fmla="*/ 32 h 530"/>
                  <a:gd name="T4" fmla="*/ 189 w 225"/>
                  <a:gd name="T5" fmla="*/ 284 h 530"/>
                  <a:gd name="T6" fmla="*/ 68 w 225"/>
                  <a:gd name="T7" fmla="*/ 527 h 530"/>
                  <a:gd name="T8" fmla="*/ 100 w 225"/>
                  <a:gd name="T9" fmla="*/ 530 h 530"/>
                  <a:gd name="T10" fmla="*/ 207 w 225"/>
                  <a:gd name="T11" fmla="*/ 381 h 530"/>
                  <a:gd name="T12" fmla="*/ 126 w 225"/>
                  <a:gd name="T13" fmla="*/ 60 h 530"/>
                  <a:gd name="T14" fmla="*/ 0 w 225"/>
                  <a:gd name="T15" fmla="*/ 0 h 5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5" h="530">
                    <a:moveTo>
                      <a:pt x="0" y="0"/>
                    </a:moveTo>
                    <a:cubicBezTo>
                      <a:pt x="0" y="0"/>
                      <a:pt x="33" y="16"/>
                      <a:pt x="67" y="32"/>
                    </a:cubicBezTo>
                    <a:cubicBezTo>
                      <a:pt x="100" y="49"/>
                      <a:pt x="169" y="115"/>
                      <a:pt x="189" y="284"/>
                    </a:cubicBezTo>
                    <a:cubicBezTo>
                      <a:pt x="213" y="490"/>
                      <a:pt x="68" y="527"/>
                      <a:pt x="68" y="527"/>
                    </a:cubicBezTo>
                    <a:cubicBezTo>
                      <a:pt x="68" y="527"/>
                      <a:pt x="92" y="530"/>
                      <a:pt x="100" y="530"/>
                    </a:cubicBezTo>
                    <a:cubicBezTo>
                      <a:pt x="146" y="526"/>
                      <a:pt x="195" y="468"/>
                      <a:pt x="207" y="381"/>
                    </a:cubicBezTo>
                    <a:cubicBezTo>
                      <a:pt x="225" y="252"/>
                      <a:pt x="181" y="134"/>
                      <a:pt x="126" y="60"/>
                    </a:cubicBezTo>
                    <a:cubicBezTo>
                      <a:pt x="86" y="5"/>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8" name="Freeform 160"/>
              <p:cNvSpPr>
                <a:spLocks/>
              </p:cNvSpPr>
              <p:nvPr/>
            </p:nvSpPr>
            <p:spPr bwMode="auto">
              <a:xfrm>
                <a:off x="3536" y="349"/>
                <a:ext cx="329" cy="1091"/>
              </a:xfrm>
              <a:custGeom>
                <a:avLst/>
                <a:gdLst>
                  <a:gd name="T0" fmla="*/ 0 w 139"/>
                  <a:gd name="T1" fmla="*/ 0 h 462"/>
                  <a:gd name="T2" fmla="*/ 103 w 139"/>
                  <a:gd name="T3" fmla="*/ 182 h 462"/>
                  <a:gd name="T4" fmla="*/ 71 w 139"/>
                  <a:gd name="T5" fmla="*/ 462 h 462"/>
                  <a:gd name="T6" fmla="*/ 109 w 139"/>
                  <a:gd name="T7" fmla="*/ 422 h 462"/>
                  <a:gd name="T8" fmla="*/ 118 w 139"/>
                  <a:gd name="T9" fmla="*/ 160 h 462"/>
                  <a:gd name="T10" fmla="*/ 0 w 139"/>
                  <a:gd name="T11" fmla="*/ 0 h 462"/>
                </a:gdLst>
                <a:ahLst/>
                <a:cxnLst>
                  <a:cxn ang="0">
                    <a:pos x="T0" y="T1"/>
                  </a:cxn>
                  <a:cxn ang="0">
                    <a:pos x="T2" y="T3"/>
                  </a:cxn>
                  <a:cxn ang="0">
                    <a:pos x="T4" y="T5"/>
                  </a:cxn>
                  <a:cxn ang="0">
                    <a:pos x="T6" y="T7"/>
                  </a:cxn>
                  <a:cxn ang="0">
                    <a:pos x="T8" y="T9"/>
                  </a:cxn>
                  <a:cxn ang="0">
                    <a:pos x="T10" y="T11"/>
                  </a:cxn>
                </a:cxnLst>
                <a:rect l="0" t="0" r="r" b="b"/>
                <a:pathLst>
                  <a:path w="139" h="462">
                    <a:moveTo>
                      <a:pt x="0" y="0"/>
                    </a:moveTo>
                    <a:cubicBezTo>
                      <a:pt x="0" y="0"/>
                      <a:pt x="95" y="59"/>
                      <a:pt x="103" y="182"/>
                    </a:cubicBezTo>
                    <a:cubicBezTo>
                      <a:pt x="115" y="378"/>
                      <a:pt x="71" y="462"/>
                      <a:pt x="71" y="462"/>
                    </a:cubicBezTo>
                    <a:cubicBezTo>
                      <a:pt x="71" y="462"/>
                      <a:pt x="93" y="459"/>
                      <a:pt x="109" y="422"/>
                    </a:cubicBezTo>
                    <a:cubicBezTo>
                      <a:pt x="131" y="369"/>
                      <a:pt x="139" y="276"/>
                      <a:pt x="118" y="160"/>
                    </a:cubicBezTo>
                    <a:cubicBezTo>
                      <a:pt x="90" y="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9" name="Freeform 161"/>
              <p:cNvSpPr>
                <a:spLocks/>
              </p:cNvSpPr>
              <p:nvPr/>
            </p:nvSpPr>
            <p:spPr bwMode="auto">
              <a:xfrm>
                <a:off x="3005" y="-100"/>
                <a:ext cx="680" cy="425"/>
              </a:xfrm>
              <a:custGeom>
                <a:avLst/>
                <a:gdLst>
                  <a:gd name="T0" fmla="*/ 234 w 288"/>
                  <a:gd name="T1" fmla="*/ 75 h 180"/>
                  <a:gd name="T2" fmla="*/ 143 w 288"/>
                  <a:gd name="T3" fmla="*/ 52 h 180"/>
                  <a:gd name="T4" fmla="*/ 145 w 288"/>
                  <a:gd name="T5" fmla="*/ 0 h 180"/>
                  <a:gd name="T6" fmla="*/ 108 w 288"/>
                  <a:gd name="T7" fmla="*/ 0 h 180"/>
                  <a:gd name="T8" fmla="*/ 4 w 288"/>
                  <a:gd name="T9" fmla="*/ 138 h 180"/>
                  <a:gd name="T10" fmla="*/ 288 w 288"/>
                  <a:gd name="T11" fmla="*/ 142 h 180"/>
                  <a:gd name="T12" fmla="*/ 234 w 288"/>
                  <a:gd name="T13" fmla="*/ 75 h 180"/>
                </a:gdLst>
                <a:ahLst/>
                <a:cxnLst>
                  <a:cxn ang="0">
                    <a:pos x="T0" y="T1"/>
                  </a:cxn>
                  <a:cxn ang="0">
                    <a:pos x="T2" y="T3"/>
                  </a:cxn>
                  <a:cxn ang="0">
                    <a:pos x="T4" y="T5"/>
                  </a:cxn>
                  <a:cxn ang="0">
                    <a:pos x="T6" y="T7"/>
                  </a:cxn>
                  <a:cxn ang="0">
                    <a:pos x="T8" y="T9"/>
                  </a:cxn>
                  <a:cxn ang="0">
                    <a:pos x="T10" y="T11"/>
                  </a:cxn>
                  <a:cxn ang="0">
                    <a:pos x="T12" y="T13"/>
                  </a:cxn>
                </a:cxnLst>
                <a:rect l="0" t="0" r="r" b="b"/>
                <a:pathLst>
                  <a:path w="288" h="180">
                    <a:moveTo>
                      <a:pt x="234" y="75"/>
                    </a:moveTo>
                    <a:cubicBezTo>
                      <a:pt x="183" y="55"/>
                      <a:pt x="143" y="52"/>
                      <a:pt x="143" y="52"/>
                    </a:cubicBezTo>
                    <a:cubicBezTo>
                      <a:pt x="145" y="0"/>
                      <a:pt x="145" y="0"/>
                      <a:pt x="145" y="0"/>
                    </a:cubicBezTo>
                    <a:cubicBezTo>
                      <a:pt x="108" y="0"/>
                      <a:pt x="108" y="0"/>
                      <a:pt x="108" y="0"/>
                    </a:cubicBezTo>
                    <a:cubicBezTo>
                      <a:pt x="108" y="0"/>
                      <a:pt x="0" y="96"/>
                      <a:pt x="4" y="138"/>
                    </a:cubicBezTo>
                    <a:cubicBezTo>
                      <a:pt x="6" y="180"/>
                      <a:pt x="186" y="177"/>
                      <a:pt x="288" y="142"/>
                    </a:cubicBezTo>
                    <a:cubicBezTo>
                      <a:pt x="288" y="142"/>
                      <a:pt x="285" y="94"/>
                      <a:pt x="234" y="75"/>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0" name="Freeform 162"/>
              <p:cNvSpPr>
                <a:spLocks/>
              </p:cNvSpPr>
              <p:nvPr/>
            </p:nvSpPr>
            <p:spPr bwMode="auto">
              <a:xfrm>
                <a:off x="2955" y="-100"/>
                <a:ext cx="579" cy="475"/>
              </a:xfrm>
              <a:custGeom>
                <a:avLst/>
                <a:gdLst>
                  <a:gd name="T0" fmla="*/ 87 w 245"/>
                  <a:gd name="T1" fmla="*/ 152 h 201"/>
                  <a:gd name="T2" fmla="*/ 79 w 245"/>
                  <a:gd name="T3" fmla="*/ 83 h 201"/>
                  <a:gd name="T4" fmla="*/ 129 w 245"/>
                  <a:gd name="T5" fmla="*/ 0 h 201"/>
                  <a:gd name="T6" fmla="*/ 44 w 245"/>
                  <a:gd name="T7" fmla="*/ 81 h 201"/>
                  <a:gd name="T8" fmla="*/ 53 w 245"/>
                  <a:gd name="T9" fmla="*/ 177 h 201"/>
                  <a:gd name="T10" fmla="*/ 245 w 245"/>
                  <a:gd name="T11" fmla="*/ 158 h 201"/>
                  <a:gd name="T12" fmla="*/ 87 w 245"/>
                  <a:gd name="T13" fmla="*/ 152 h 201"/>
                </a:gdLst>
                <a:ahLst/>
                <a:cxnLst>
                  <a:cxn ang="0">
                    <a:pos x="T0" y="T1"/>
                  </a:cxn>
                  <a:cxn ang="0">
                    <a:pos x="T2" y="T3"/>
                  </a:cxn>
                  <a:cxn ang="0">
                    <a:pos x="T4" y="T5"/>
                  </a:cxn>
                  <a:cxn ang="0">
                    <a:pos x="T6" y="T7"/>
                  </a:cxn>
                  <a:cxn ang="0">
                    <a:pos x="T8" y="T9"/>
                  </a:cxn>
                  <a:cxn ang="0">
                    <a:pos x="T10" y="T11"/>
                  </a:cxn>
                  <a:cxn ang="0">
                    <a:pos x="T12" y="T13"/>
                  </a:cxn>
                </a:cxnLst>
                <a:rect l="0" t="0" r="r" b="b"/>
                <a:pathLst>
                  <a:path w="245" h="201">
                    <a:moveTo>
                      <a:pt x="87" y="152"/>
                    </a:moveTo>
                    <a:cubicBezTo>
                      <a:pt x="76" y="146"/>
                      <a:pt x="76" y="105"/>
                      <a:pt x="79" y="83"/>
                    </a:cubicBezTo>
                    <a:cubicBezTo>
                      <a:pt x="82" y="62"/>
                      <a:pt x="129" y="0"/>
                      <a:pt x="129" y="0"/>
                    </a:cubicBezTo>
                    <a:cubicBezTo>
                      <a:pt x="129" y="0"/>
                      <a:pt x="71" y="32"/>
                      <a:pt x="44" y="81"/>
                    </a:cubicBezTo>
                    <a:cubicBezTo>
                      <a:pt x="23" y="118"/>
                      <a:pt x="0" y="158"/>
                      <a:pt x="53" y="177"/>
                    </a:cubicBezTo>
                    <a:cubicBezTo>
                      <a:pt x="124" y="201"/>
                      <a:pt x="202" y="185"/>
                      <a:pt x="245" y="158"/>
                    </a:cubicBezTo>
                    <a:cubicBezTo>
                      <a:pt x="224" y="158"/>
                      <a:pt x="136" y="184"/>
                      <a:pt x="87" y="152"/>
                    </a:cubicBezTo>
                    <a:close/>
                  </a:path>
                </a:pathLst>
              </a:custGeom>
              <a:solidFill>
                <a:srgbClr val="5E6C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1" name="Freeform 163"/>
              <p:cNvSpPr>
                <a:spLocks/>
              </p:cNvSpPr>
              <p:nvPr/>
            </p:nvSpPr>
            <p:spPr bwMode="auto">
              <a:xfrm>
                <a:off x="477" y="-161"/>
                <a:ext cx="2412" cy="1991"/>
              </a:xfrm>
              <a:custGeom>
                <a:avLst/>
                <a:gdLst>
                  <a:gd name="T0" fmla="*/ 604 w 1021"/>
                  <a:gd name="T1" fmla="*/ 82 h 843"/>
                  <a:gd name="T2" fmla="*/ 341 w 1021"/>
                  <a:gd name="T3" fmla="*/ 75 h 843"/>
                  <a:gd name="T4" fmla="*/ 15 w 1021"/>
                  <a:gd name="T5" fmla="*/ 425 h 843"/>
                  <a:gd name="T6" fmla="*/ 270 w 1021"/>
                  <a:gd name="T7" fmla="*/ 726 h 843"/>
                  <a:gd name="T8" fmla="*/ 633 w 1021"/>
                  <a:gd name="T9" fmla="*/ 740 h 843"/>
                  <a:gd name="T10" fmla="*/ 604 w 1021"/>
                  <a:gd name="T11" fmla="*/ 82 h 843"/>
                </a:gdLst>
                <a:ahLst/>
                <a:cxnLst>
                  <a:cxn ang="0">
                    <a:pos x="T0" y="T1"/>
                  </a:cxn>
                  <a:cxn ang="0">
                    <a:pos x="T2" y="T3"/>
                  </a:cxn>
                  <a:cxn ang="0">
                    <a:pos x="T4" y="T5"/>
                  </a:cxn>
                  <a:cxn ang="0">
                    <a:pos x="T6" y="T7"/>
                  </a:cxn>
                  <a:cxn ang="0">
                    <a:pos x="T8" y="T9"/>
                  </a:cxn>
                  <a:cxn ang="0">
                    <a:pos x="T10" y="T11"/>
                  </a:cxn>
                </a:cxnLst>
                <a:rect l="0" t="0" r="r" b="b"/>
                <a:pathLst>
                  <a:path w="1021" h="843">
                    <a:moveTo>
                      <a:pt x="604" y="82"/>
                    </a:moveTo>
                    <a:cubicBezTo>
                      <a:pt x="531" y="0"/>
                      <a:pt x="376" y="37"/>
                      <a:pt x="341" y="75"/>
                    </a:cubicBezTo>
                    <a:cubicBezTo>
                      <a:pt x="163" y="36"/>
                      <a:pt x="34" y="214"/>
                      <a:pt x="15" y="425"/>
                    </a:cubicBezTo>
                    <a:cubicBezTo>
                      <a:pt x="0" y="597"/>
                      <a:pt x="122" y="718"/>
                      <a:pt x="270" y="726"/>
                    </a:cubicBezTo>
                    <a:cubicBezTo>
                      <a:pt x="320" y="797"/>
                      <a:pt x="568" y="843"/>
                      <a:pt x="633" y="740"/>
                    </a:cubicBezTo>
                    <a:cubicBezTo>
                      <a:pt x="884" y="817"/>
                      <a:pt x="1021" y="50"/>
                      <a:pt x="604" y="82"/>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2" name="Freeform 164"/>
              <p:cNvSpPr>
                <a:spLocks/>
              </p:cNvSpPr>
              <p:nvPr/>
            </p:nvSpPr>
            <p:spPr bwMode="auto">
              <a:xfrm>
                <a:off x="560" y="61"/>
                <a:ext cx="831" cy="1540"/>
              </a:xfrm>
              <a:custGeom>
                <a:avLst/>
                <a:gdLst>
                  <a:gd name="T0" fmla="*/ 193 w 352"/>
                  <a:gd name="T1" fmla="*/ 242 h 652"/>
                  <a:gd name="T2" fmla="*/ 206 w 352"/>
                  <a:gd name="T3" fmla="*/ 596 h 652"/>
                  <a:gd name="T4" fmla="*/ 206 w 352"/>
                  <a:gd name="T5" fmla="*/ 597 h 652"/>
                  <a:gd name="T6" fmla="*/ 48 w 352"/>
                  <a:gd name="T7" fmla="*/ 320 h 652"/>
                  <a:gd name="T8" fmla="*/ 204 w 352"/>
                  <a:gd name="T9" fmla="*/ 34 h 652"/>
                  <a:gd name="T10" fmla="*/ 297 w 352"/>
                  <a:gd name="T11" fmla="*/ 0 h 652"/>
                  <a:gd name="T12" fmla="*/ 134 w 352"/>
                  <a:gd name="T13" fmla="*/ 64 h 652"/>
                  <a:gd name="T14" fmla="*/ 24 w 352"/>
                  <a:gd name="T15" fmla="*/ 432 h 652"/>
                  <a:gd name="T16" fmla="*/ 169 w 352"/>
                  <a:gd name="T17" fmla="*/ 603 h 652"/>
                  <a:gd name="T18" fmla="*/ 207 w 352"/>
                  <a:gd name="T19" fmla="*/ 601 h 652"/>
                  <a:gd name="T20" fmla="*/ 254 w 352"/>
                  <a:gd name="T21" fmla="*/ 652 h 652"/>
                  <a:gd name="T22" fmla="*/ 213 w 352"/>
                  <a:gd name="T23" fmla="*/ 272 h 652"/>
                  <a:gd name="T24" fmla="*/ 352 w 352"/>
                  <a:gd name="T25" fmla="*/ 27 h 652"/>
                  <a:gd name="T26" fmla="*/ 193 w 352"/>
                  <a:gd name="T27" fmla="*/ 24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2" h="652">
                    <a:moveTo>
                      <a:pt x="193" y="242"/>
                    </a:moveTo>
                    <a:cubicBezTo>
                      <a:pt x="164" y="400"/>
                      <a:pt x="175" y="525"/>
                      <a:pt x="206" y="596"/>
                    </a:cubicBezTo>
                    <a:cubicBezTo>
                      <a:pt x="206" y="597"/>
                      <a:pt x="206" y="597"/>
                      <a:pt x="206" y="597"/>
                    </a:cubicBezTo>
                    <a:cubicBezTo>
                      <a:pt x="168" y="587"/>
                      <a:pt x="20" y="528"/>
                      <a:pt x="48" y="320"/>
                    </a:cubicBezTo>
                    <a:cubicBezTo>
                      <a:pt x="76" y="126"/>
                      <a:pt x="157" y="52"/>
                      <a:pt x="204" y="34"/>
                    </a:cubicBezTo>
                    <a:cubicBezTo>
                      <a:pt x="249" y="15"/>
                      <a:pt x="297" y="0"/>
                      <a:pt x="297" y="0"/>
                    </a:cubicBezTo>
                    <a:cubicBezTo>
                      <a:pt x="297" y="0"/>
                      <a:pt x="189" y="1"/>
                      <a:pt x="134" y="64"/>
                    </a:cubicBezTo>
                    <a:cubicBezTo>
                      <a:pt x="60" y="149"/>
                      <a:pt x="0" y="284"/>
                      <a:pt x="24" y="432"/>
                    </a:cubicBezTo>
                    <a:cubicBezTo>
                      <a:pt x="42" y="532"/>
                      <a:pt x="108" y="598"/>
                      <a:pt x="169" y="603"/>
                    </a:cubicBezTo>
                    <a:cubicBezTo>
                      <a:pt x="178" y="603"/>
                      <a:pt x="196" y="602"/>
                      <a:pt x="207" y="601"/>
                    </a:cubicBezTo>
                    <a:cubicBezTo>
                      <a:pt x="227" y="648"/>
                      <a:pt x="254" y="652"/>
                      <a:pt x="254" y="652"/>
                    </a:cubicBezTo>
                    <a:cubicBezTo>
                      <a:pt x="254" y="652"/>
                      <a:pt x="197" y="538"/>
                      <a:pt x="213" y="272"/>
                    </a:cubicBezTo>
                    <a:cubicBezTo>
                      <a:pt x="224" y="106"/>
                      <a:pt x="352" y="27"/>
                      <a:pt x="352" y="27"/>
                    </a:cubicBezTo>
                    <a:cubicBezTo>
                      <a:pt x="352" y="27"/>
                      <a:pt x="230" y="32"/>
                      <a:pt x="193" y="242"/>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3" name="Freeform 165"/>
              <p:cNvSpPr>
                <a:spLocks/>
              </p:cNvSpPr>
              <p:nvPr/>
            </p:nvSpPr>
            <p:spPr bwMode="auto">
              <a:xfrm>
                <a:off x="1984" y="172"/>
                <a:ext cx="262" cy="1389"/>
              </a:xfrm>
              <a:custGeom>
                <a:avLst/>
                <a:gdLst>
                  <a:gd name="T0" fmla="*/ 24 w 111"/>
                  <a:gd name="T1" fmla="*/ 0 h 588"/>
                  <a:gd name="T2" fmla="*/ 93 w 111"/>
                  <a:gd name="T3" fmla="*/ 185 h 588"/>
                  <a:gd name="T4" fmla="*/ 0 w 111"/>
                  <a:gd name="T5" fmla="*/ 588 h 588"/>
                  <a:gd name="T6" fmla="*/ 26 w 111"/>
                  <a:gd name="T7" fmla="*/ 575 h 588"/>
                  <a:gd name="T8" fmla="*/ 110 w 111"/>
                  <a:gd name="T9" fmla="*/ 182 h 588"/>
                  <a:gd name="T10" fmla="*/ 24 w 111"/>
                  <a:gd name="T11" fmla="*/ 0 h 588"/>
                </a:gdLst>
                <a:ahLst/>
                <a:cxnLst>
                  <a:cxn ang="0">
                    <a:pos x="T0" y="T1"/>
                  </a:cxn>
                  <a:cxn ang="0">
                    <a:pos x="T2" y="T3"/>
                  </a:cxn>
                  <a:cxn ang="0">
                    <a:pos x="T4" y="T5"/>
                  </a:cxn>
                  <a:cxn ang="0">
                    <a:pos x="T6" y="T7"/>
                  </a:cxn>
                  <a:cxn ang="0">
                    <a:pos x="T8" y="T9"/>
                  </a:cxn>
                  <a:cxn ang="0">
                    <a:pos x="T10" y="T11"/>
                  </a:cxn>
                </a:cxnLst>
                <a:rect l="0" t="0" r="r" b="b"/>
                <a:pathLst>
                  <a:path w="111" h="588">
                    <a:moveTo>
                      <a:pt x="24" y="0"/>
                    </a:moveTo>
                    <a:cubicBezTo>
                      <a:pt x="24" y="0"/>
                      <a:pt x="87" y="57"/>
                      <a:pt x="93" y="185"/>
                    </a:cubicBezTo>
                    <a:cubicBezTo>
                      <a:pt x="102" y="350"/>
                      <a:pt x="0" y="588"/>
                      <a:pt x="0" y="588"/>
                    </a:cubicBezTo>
                    <a:cubicBezTo>
                      <a:pt x="0" y="588"/>
                      <a:pt x="16" y="576"/>
                      <a:pt x="26" y="575"/>
                    </a:cubicBezTo>
                    <a:cubicBezTo>
                      <a:pt x="80" y="501"/>
                      <a:pt x="111" y="336"/>
                      <a:pt x="110" y="182"/>
                    </a:cubicBezTo>
                    <a:cubicBezTo>
                      <a:pt x="109" y="27"/>
                      <a:pt x="24" y="0"/>
                      <a:pt x="24"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4" name="Freeform 166"/>
              <p:cNvSpPr>
                <a:spLocks/>
              </p:cNvSpPr>
              <p:nvPr/>
            </p:nvSpPr>
            <p:spPr bwMode="auto">
              <a:xfrm>
                <a:off x="1287" y="-367"/>
                <a:ext cx="721" cy="470"/>
              </a:xfrm>
              <a:custGeom>
                <a:avLst/>
                <a:gdLst>
                  <a:gd name="T0" fmla="*/ 204 w 305"/>
                  <a:gd name="T1" fmla="*/ 111 h 199"/>
                  <a:gd name="T2" fmla="*/ 192 w 305"/>
                  <a:gd name="T3" fmla="*/ 9 h 199"/>
                  <a:gd name="T4" fmla="*/ 117 w 305"/>
                  <a:gd name="T5" fmla="*/ 15 h 199"/>
                  <a:gd name="T6" fmla="*/ 125 w 305"/>
                  <a:gd name="T7" fmla="*/ 125 h 199"/>
                  <a:gd name="T8" fmla="*/ 29 w 305"/>
                  <a:gd name="T9" fmla="*/ 115 h 199"/>
                  <a:gd name="T10" fmla="*/ 2 w 305"/>
                  <a:gd name="T11" fmla="*/ 156 h 199"/>
                  <a:gd name="T12" fmla="*/ 51 w 305"/>
                  <a:gd name="T13" fmla="*/ 177 h 199"/>
                  <a:gd name="T14" fmla="*/ 195 w 305"/>
                  <a:gd name="T15" fmla="*/ 199 h 199"/>
                  <a:gd name="T16" fmla="*/ 266 w 305"/>
                  <a:gd name="T17" fmla="*/ 147 h 199"/>
                  <a:gd name="T18" fmla="*/ 303 w 305"/>
                  <a:gd name="T19" fmla="*/ 156 h 199"/>
                  <a:gd name="T20" fmla="*/ 204 w 305"/>
                  <a:gd name="T21" fmla="*/ 111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5" h="199">
                    <a:moveTo>
                      <a:pt x="204" y="111"/>
                    </a:moveTo>
                    <a:cubicBezTo>
                      <a:pt x="191" y="73"/>
                      <a:pt x="192" y="9"/>
                      <a:pt x="192" y="9"/>
                    </a:cubicBezTo>
                    <a:cubicBezTo>
                      <a:pt x="192" y="9"/>
                      <a:pt x="157" y="0"/>
                      <a:pt x="117" y="15"/>
                    </a:cubicBezTo>
                    <a:cubicBezTo>
                      <a:pt x="125" y="40"/>
                      <a:pt x="125" y="125"/>
                      <a:pt x="125" y="125"/>
                    </a:cubicBezTo>
                    <a:cubicBezTo>
                      <a:pt x="125" y="125"/>
                      <a:pt x="47" y="98"/>
                      <a:pt x="29" y="115"/>
                    </a:cubicBezTo>
                    <a:cubicBezTo>
                      <a:pt x="0" y="141"/>
                      <a:pt x="2" y="156"/>
                      <a:pt x="2" y="156"/>
                    </a:cubicBezTo>
                    <a:cubicBezTo>
                      <a:pt x="11" y="167"/>
                      <a:pt x="13" y="169"/>
                      <a:pt x="51" y="177"/>
                    </a:cubicBezTo>
                    <a:cubicBezTo>
                      <a:pt x="136" y="167"/>
                      <a:pt x="172" y="180"/>
                      <a:pt x="195" y="199"/>
                    </a:cubicBezTo>
                    <a:cubicBezTo>
                      <a:pt x="223" y="199"/>
                      <a:pt x="248" y="152"/>
                      <a:pt x="266" y="147"/>
                    </a:cubicBezTo>
                    <a:cubicBezTo>
                      <a:pt x="288" y="142"/>
                      <a:pt x="302" y="168"/>
                      <a:pt x="303" y="156"/>
                    </a:cubicBezTo>
                    <a:cubicBezTo>
                      <a:pt x="305" y="137"/>
                      <a:pt x="254" y="110"/>
                      <a:pt x="204" y="111"/>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5" name="Freeform 167"/>
              <p:cNvSpPr>
                <a:spLocks/>
              </p:cNvSpPr>
              <p:nvPr/>
            </p:nvSpPr>
            <p:spPr bwMode="auto">
              <a:xfrm>
                <a:off x="1391" y="-343"/>
                <a:ext cx="659" cy="491"/>
              </a:xfrm>
              <a:custGeom>
                <a:avLst/>
                <a:gdLst>
                  <a:gd name="T0" fmla="*/ 158 w 279"/>
                  <a:gd name="T1" fmla="*/ 101 h 208"/>
                  <a:gd name="T2" fmla="*/ 148 w 279"/>
                  <a:gd name="T3" fmla="*/ 2 h 208"/>
                  <a:gd name="T4" fmla="*/ 129 w 279"/>
                  <a:gd name="T5" fmla="*/ 0 h 208"/>
                  <a:gd name="T6" fmla="*/ 139 w 279"/>
                  <a:gd name="T7" fmla="*/ 119 h 208"/>
                  <a:gd name="T8" fmla="*/ 176 w 279"/>
                  <a:gd name="T9" fmla="*/ 124 h 208"/>
                  <a:gd name="T10" fmla="*/ 163 w 279"/>
                  <a:gd name="T11" fmla="*/ 178 h 208"/>
                  <a:gd name="T12" fmla="*/ 0 w 279"/>
                  <a:gd name="T13" fmla="*/ 171 h 208"/>
                  <a:gd name="T14" fmla="*/ 93 w 279"/>
                  <a:gd name="T15" fmla="*/ 175 h 208"/>
                  <a:gd name="T16" fmla="*/ 178 w 279"/>
                  <a:gd name="T17" fmla="*/ 207 h 208"/>
                  <a:gd name="T18" fmla="*/ 224 w 279"/>
                  <a:gd name="T19" fmla="*/ 175 h 208"/>
                  <a:gd name="T20" fmla="*/ 268 w 279"/>
                  <a:gd name="T21" fmla="*/ 167 h 208"/>
                  <a:gd name="T22" fmla="*/ 158 w 279"/>
                  <a:gd name="T23" fmla="*/ 10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9" h="208">
                    <a:moveTo>
                      <a:pt x="158" y="101"/>
                    </a:moveTo>
                    <a:cubicBezTo>
                      <a:pt x="152" y="76"/>
                      <a:pt x="148" y="2"/>
                      <a:pt x="148" y="2"/>
                    </a:cubicBezTo>
                    <a:cubicBezTo>
                      <a:pt x="129" y="0"/>
                      <a:pt x="129" y="0"/>
                      <a:pt x="129" y="0"/>
                    </a:cubicBezTo>
                    <a:cubicBezTo>
                      <a:pt x="139" y="119"/>
                      <a:pt x="139" y="119"/>
                      <a:pt x="139" y="119"/>
                    </a:cubicBezTo>
                    <a:cubicBezTo>
                      <a:pt x="139" y="119"/>
                      <a:pt x="168" y="119"/>
                      <a:pt x="176" y="124"/>
                    </a:cubicBezTo>
                    <a:cubicBezTo>
                      <a:pt x="197" y="133"/>
                      <a:pt x="195" y="172"/>
                      <a:pt x="163" y="178"/>
                    </a:cubicBezTo>
                    <a:cubicBezTo>
                      <a:pt x="92" y="139"/>
                      <a:pt x="0" y="171"/>
                      <a:pt x="0" y="171"/>
                    </a:cubicBezTo>
                    <a:cubicBezTo>
                      <a:pt x="0" y="171"/>
                      <a:pt x="55" y="171"/>
                      <a:pt x="93" y="175"/>
                    </a:cubicBezTo>
                    <a:cubicBezTo>
                      <a:pt x="113" y="178"/>
                      <a:pt x="160" y="190"/>
                      <a:pt x="178" y="207"/>
                    </a:cubicBezTo>
                    <a:cubicBezTo>
                      <a:pt x="199" y="208"/>
                      <a:pt x="224" y="204"/>
                      <a:pt x="224" y="175"/>
                    </a:cubicBezTo>
                    <a:cubicBezTo>
                      <a:pt x="234" y="168"/>
                      <a:pt x="258" y="156"/>
                      <a:pt x="268" y="167"/>
                    </a:cubicBezTo>
                    <a:cubicBezTo>
                      <a:pt x="279" y="132"/>
                      <a:pt x="216" y="97"/>
                      <a:pt x="158" y="101"/>
                    </a:cubicBezTo>
                    <a:close/>
                  </a:path>
                </a:pathLst>
              </a:custGeom>
              <a:solidFill>
                <a:srgbClr val="617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6" name="Freeform 168"/>
              <p:cNvSpPr>
                <a:spLocks/>
              </p:cNvSpPr>
              <p:nvPr/>
            </p:nvSpPr>
            <p:spPr bwMode="auto">
              <a:xfrm>
                <a:off x="3151" y="179"/>
                <a:ext cx="2618" cy="2563"/>
              </a:xfrm>
              <a:custGeom>
                <a:avLst/>
                <a:gdLst>
                  <a:gd name="T0" fmla="*/ 718 w 980"/>
                  <a:gd name="T1" fmla="*/ 228 h 917"/>
                  <a:gd name="T2" fmla="*/ 563 w 980"/>
                  <a:gd name="T3" fmla="*/ 144 h 917"/>
                  <a:gd name="T4" fmla="*/ 535 w 980"/>
                  <a:gd name="T5" fmla="*/ 49 h 917"/>
                  <a:gd name="T6" fmla="*/ 422 w 980"/>
                  <a:gd name="T7" fmla="*/ 10 h 917"/>
                  <a:gd name="T8" fmla="*/ 385 w 980"/>
                  <a:gd name="T9" fmla="*/ 124 h 917"/>
                  <a:gd name="T10" fmla="*/ 440 w 980"/>
                  <a:gd name="T11" fmla="*/ 96 h 917"/>
                  <a:gd name="T12" fmla="*/ 440 w 980"/>
                  <a:gd name="T13" fmla="*/ 136 h 917"/>
                  <a:gd name="T14" fmla="*/ 332 w 980"/>
                  <a:gd name="T15" fmla="*/ 145 h 917"/>
                  <a:gd name="T16" fmla="*/ 245 w 980"/>
                  <a:gd name="T17" fmla="*/ 202 h 917"/>
                  <a:gd name="T18" fmla="*/ 155 w 980"/>
                  <a:gd name="T19" fmla="*/ 233 h 917"/>
                  <a:gd name="T20" fmla="*/ 24 w 980"/>
                  <a:gd name="T21" fmla="*/ 444 h 917"/>
                  <a:gd name="T22" fmla="*/ 15 w 980"/>
                  <a:gd name="T23" fmla="*/ 644 h 917"/>
                  <a:gd name="T24" fmla="*/ 214 w 980"/>
                  <a:gd name="T25" fmla="*/ 865 h 917"/>
                  <a:gd name="T26" fmla="*/ 512 w 980"/>
                  <a:gd name="T27" fmla="*/ 910 h 917"/>
                  <a:gd name="T28" fmla="*/ 824 w 980"/>
                  <a:gd name="T29" fmla="*/ 859 h 917"/>
                  <a:gd name="T30" fmla="*/ 935 w 980"/>
                  <a:gd name="T31" fmla="*/ 690 h 917"/>
                  <a:gd name="T32" fmla="*/ 923 w 980"/>
                  <a:gd name="T33" fmla="*/ 396 h 917"/>
                  <a:gd name="T34" fmla="*/ 718 w 980"/>
                  <a:gd name="T35" fmla="*/ 228 h 9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80" h="917">
                    <a:moveTo>
                      <a:pt x="718" y="228"/>
                    </a:moveTo>
                    <a:cubicBezTo>
                      <a:pt x="694" y="185"/>
                      <a:pt x="638" y="144"/>
                      <a:pt x="563" y="144"/>
                    </a:cubicBezTo>
                    <a:cubicBezTo>
                      <a:pt x="558" y="98"/>
                      <a:pt x="551" y="77"/>
                      <a:pt x="535" y="49"/>
                    </a:cubicBezTo>
                    <a:cubicBezTo>
                      <a:pt x="504" y="19"/>
                      <a:pt x="466" y="0"/>
                      <a:pt x="422" y="10"/>
                    </a:cubicBezTo>
                    <a:cubicBezTo>
                      <a:pt x="410" y="14"/>
                      <a:pt x="358" y="53"/>
                      <a:pt x="385" y="124"/>
                    </a:cubicBezTo>
                    <a:cubicBezTo>
                      <a:pt x="395" y="116"/>
                      <a:pt x="431" y="86"/>
                      <a:pt x="440" y="96"/>
                    </a:cubicBezTo>
                    <a:cubicBezTo>
                      <a:pt x="450" y="109"/>
                      <a:pt x="442" y="125"/>
                      <a:pt x="440" y="136"/>
                    </a:cubicBezTo>
                    <a:cubicBezTo>
                      <a:pt x="440" y="136"/>
                      <a:pt x="375" y="127"/>
                      <a:pt x="332" y="145"/>
                    </a:cubicBezTo>
                    <a:cubicBezTo>
                      <a:pt x="290" y="162"/>
                      <a:pt x="245" y="202"/>
                      <a:pt x="245" y="202"/>
                    </a:cubicBezTo>
                    <a:cubicBezTo>
                      <a:pt x="245" y="202"/>
                      <a:pt x="188" y="214"/>
                      <a:pt x="155" y="233"/>
                    </a:cubicBezTo>
                    <a:cubicBezTo>
                      <a:pt x="112" y="256"/>
                      <a:pt x="47" y="316"/>
                      <a:pt x="24" y="444"/>
                    </a:cubicBezTo>
                    <a:cubicBezTo>
                      <a:pt x="5" y="553"/>
                      <a:pt x="0" y="596"/>
                      <a:pt x="15" y="644"/>
                    </a:cubicBezTo>
                    <a:cubicBezTo>
                      <a:pt x="38" y="715"/>
                      <a:pt x="124" y="816"/>
                      <a:pt x="214" y="865"/>
                    </a:cubicBezTo>
                    <a:cubicBezTo>
                      <a:pt x="281" y="900"/>
                      <a:pt x="437" y="906"/>
                      <a:pt x="512" y="910"/>
                    </a:cubicBezTo>
                    <a:cubicBezTo>
                      <a:pt x="612" y="917"/>
                      <a:pt x="758" y="903"/>
                      <a:pt x="824" y="859"/>
                    </a:cubicBezTo>
                    <a:cubicBezTo>
                      <a:pt x="866" y="831"/>
                      <a:pt x="915" y="736"/>
                      <a:pt x="935" y="690"/>
                    </a:cubicBezTo>
                    <a:cubicBezTo>
                      <a:pt x="961" y="621"/>
                      <a:pt x="980" y="538"/>
                      <a:pt x="923" y="396"/>
                    </a:cubicBezTo>
                    <a:cubicBezTo>
                      <a:pt x="877" y="281"/>
                      <a:pt x="784" y="223"/>
                      <a:pt x="718" y="2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7" name="Freeform 169"/>
              <p:cNvSpPr>
                <a:spLocks/>
              </p:cNvSpPr>
              <p:nvPr/>
            </p:nvSpPr>
            <p:spPr bwMode="auto">
              <a:xfrm>
                <a:off x="3255" y="538"/>
                <a:ext cx="2612" cy="2224"/>
              </a:xfrm>
              <a:custGeom>
                <a:avLst/>
                <a:gdLst>
                  <a:gd name="T0" fmla="*/ 652 w 962"/>
                  <a:gd name="T1" fmla="*/ 95 h 688"/>
                  <a:gd name="T2" fmla="*/ 328 w 962"/>
                  <a:gd name="T3" fmla="*/ 30 h 688"/>
                  <a:gd name="T4" fmla="*/ 191 w 962"/>
                  <a:gd name="T5" fmla="*/ 83 h 688"/>
                  <a:gd name="T6" fmla="*/ 8 w 962"/>
                  <a:gd name="T7" fmla="*/ 358 h 688"/>
                  <a:gd name="T8" fmla="*/ 615 w 962"/>
                  <a:gd name="T9" fmla="*/ 673 h 688"/>
                  <a:gd name="T10" fmla="*/ 652 w 962"/>
                  <a:gd name="T11" fmla="*/ 95 h 688"/>
                </a:gdLst>
                <a:ahLst/>
                <a:cxnLst>
                  <a:cxn ang="0">
                    <a:pos x="T0" y="T1"/>
                  </a:cxn>
                  <a:cxn ang="0">
                    <a:pos x="T2" y="T3"/>
                  </a:cxn>
                  <a:cxn ang="0">
                    <a:pos x="T4" y="T5"/>
                  </a:cxn>
                  <a:cxn ang="0">
                    <a:pos x="T6" y="T7"/>
                  </a:cxn>
                  <a:cxn ang="0">
                    <a:pos x="T8" y="T9"/>
                  </a:cxn>
                  <a:cxn ang="0">
                    <a:pos x="T10" y="T11"/>
                  </a:cxn>
                </a:cxnLst>
                <a:rect l="0" t="0" r="r" b="b"/>
                <a:pathLst>
                  <a:path w="962" h="688">
                    <a:moveTo>
                      <a:pt x="652" y="95"/>
                    </a:moveTo>
                    <a:cubicBezTo>
                      <a:pt x="580" y="0"/>
                      <a:pt x="426" y="7"/>
                      <a:pt x="328" y="30"/>
                    </a:cubicBezTo>
                    <a:cubicBezTo>
                      <a:pt x="232" y="50"/>
                      <a:pt x="191" y="83"/>
                      <a:pt x="191" y="83"/>
                    </a:cubicBezTo>
                    <a:cubicBezTo>
                      <a:pt x="191" y="83"/>
                      <a:pt x="25" y="104"/>
                      <a:pt x="8" y="358"/>
                    </a:cubicBezTo>
                    <a:cubicBezTo>
                      <a:pt x="0" y="688"/>
                      <a:pt x="330" y="678"/>
                      <a:pt x="615" y="673"/>
                    </a:cubicBezTo>
                    <a:cubicBezTo>
                      <a:pt x="962" y="651"/>
                      <a:pt x="898" y="90"/>
                      <a:pt x="652" y="9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8" name="Freeform 170"/>
              <p:cNvSpPr>
                <a:spLocks/>
              </p:cNvSpPr>
              <p:nvPr/>
            </p:nvSpPr>
            <p:spPr bwMode="auto">
              <a:xfrm>
                <a:off x="3817" y="226"/>
                <a:ext cx="1209" cy="655"/>
              </a:xfrm>
              <a:custGeom>
                <a:avLst/>
                <a:gdLst>
                  <a:gd name="T0" fmla="*/ 341 w 420"/>
                  <a:gd name="T1" fmla="*/ 156 h 249"/>
                  <a:gd name="T2" fmla="*/ 255 w 420"/>
                  <a:gd name="T3" fmla="*/ 143 h 249"/>
                  <a:gd name="T4" fmla="*/ 240 w 420"/>
                  <a:gd name="T5" fmla="*/ 44 h 249"/>
                  <a:gd name="T6" fmla="*/ 148 w 420"/>
                  <a:gd name="T7" fmla="*/ 8 h 249"/>
                  <a:gd name="T8" fmla="*/ 112 w 420"/>
                  <a:gd name="T9" fmla="*/ 81 h 249"/>
                  <a:gd name="T10" fmla="*/ 177 w 420"/>
                  <a:gd name="T11" fmla="*/ 140 h 249"/>
                  <a:gd name="T12" fmla="*/ 0 w 420"/>
                  <a:gd name="T13" fmla="*/ 194 h 249"/>
                  <a:gd name="T14" fmla="*/ 95 w 420"/>
                  <a:gd name="T15" fmla="*/ 174 h 249"/>
                  <a:gd name="T16" fmla="*/ 75 w 420"/>
                  <a:gd name="T17" fmla="*/ 223 h 249"/>
                  <a:gd name="T18" fmla="*/ 188 w 420"/>
                  <a:gd name="T19" fmla="*/ 195 h 249"/>
                  <a:gd name="T20" fmla="*/ 285 w 420"/>
                  <a:gd name="T21" fmla="*/ 249 h 249"/>
                  <a:gd name="T22" fmla="*/ 301 w 420"/>
                  <a:gd name="T23" fmla="*/ 187 h 249"/>
                  <a:gd name="T24" fmla="*/ 420 w 420"/>
                  <a:gd name="T25" fmla="*/ 227 h 249"/>
                  <a:gd name="T26" fmla="*/ 341 w 420"/>
                  <a:gd name="T27" fmla="*/ 15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49">
                    <a:moveTo>
                      <a:pt x="341" y="156"/>
                    </a:moveTo>
                    <a:cubicBezTo>
                      <a:pt x="295" y="137"/>
                      <a:pt x="255" y="143"/>
                      <a:pt x="255" y="143"/>
                    </a:cubicBezTo>
                    <a:cubicBezTo>
                      <a:pt x="255" y="143"/>
                      <a:pt x="273" y="91"/>
                      <a:pt x="240" y="44"/>
                    </a:cubicBezTo>
                    <a:cubicBezTo>
                      <a:pt x="217" y="9"/>
                      <a:pt x="181" y="0"/>
                      <a:pt x="148" y="8"/>
                    </a:cubicBezTo>
                    <a:cubicBezTo>
                      <a:pt x="117" y="15"/>
                      <a:pt x="100" y="49"/>
                      <a:pt x="112" y="81"/>
                    </a:cubicBezTo>
                    <a:cubicBezTo>
                      <a:pt x="160" y="23"/>
                      <a:pt x="216" y="83"/>
                      <a:pt x="177" y="140"/>
                    </a:cubicBezTo>
                    <a:cubicBezTo>
                      <a:pt x="143" y="140"/>
                      <a:pt x="70" y="117"/>
                      <a:pt x="0" y="194"/>
                    </a:cubicBezTo>
                    <a:cubicBezTo>
                      <a:pt x="0" y="194"/>
                      <a:pt x="65" y="170"/>
                      <a:pt x="95" y="174"/>
                    </a:cubicBezTo>
                    <a:cubicBezTo>
                      <a:pt x="74" y="198"/>
                      <a:pt x="75" y="223"/>
                      <a:pt x="75" y="223"/>
                    </a:cubicBezTo>
                    <a:cubicBezTo>
                      <a:pt x="75" y="223"/>
                      <a:pt x="133" y="196"/>
                      <a:pt x="188" y="195"/>
                    </a:cubicBezTo>
                    <a:cubicBezTo>
                      <a:pt x="237" y="210"/>
                      <a:pt x="285" y="249"/>
                      <a:pt x="285" y="249"/>
                    </a:cubicBezTo>
                    <a:cubicBezTo>
                      <a:pt x="285" y="249"/>
                      <a:pt x="310" y="227"/>
                      <a:pt x="301" y="187"/>
                    </a:cubicBezTo>
                    <a:cubicBezTo>
                      <a:pt x="338" y="194"/>
                      <a:pt x="420" y="227"/>
                      <a:pt x="420" y="227"/>
                    </a:cubicBezTo>
                    <a:cubicBezTo>
                      <a:pt x="420" y="227"/>
                      <a:pt x="401" y="183"/>
                      <a:pt x="341" y="15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9" name="Freeform 171"/>
              <p:cNvSpPr>
                <a:spLocks/>
              </p:cNvSpPr>
              <p:nvPr/>
            </p:nvSpPr>
            <p:spPr bwMode="auto">
              <a:xfrm>
                <a:off x="4379" y="325"/>
                <a:ext cx="69" cy="329"/>
              </a:xfrm>
              <a:custGeom>
                <a:avLst/>
                <a:gdLst>
                  <a:gd name="T0" fmla="*/ 0 w 29"/>
                  <a:gd name="T1" fmla="*/ 0 h 139"/>
                  <a:gd name="T2" fmla="*/ 15 w 29"/>
                  <a:gd name="T3" fmla="*/ 54 h 139"/>
                  <a:gd name="T4" fmla="*/ 10 w 29"/>
                  <a:gd name="T5" fmla="*/ 139 h 139"/>
                  <a:gd name="T6" fmla="*/ 21 w 29"/>
                  <a:gd name="T7" fmla="*/ 54 h 139"/>
                  <a:gd name="T8" fmla="*/ 0 w 29"/>
                  <a:gd name="T9" fmla="*/ 0 h 139"/>
                </a:gdLst>
                <a:ahLst/>
                <a:cxnLst>
                  <a:cxn ang="0">
                    <a:pos x="T0" y="T1"/>
                  </a:cxn>
                  <a:cxn ang="0">
                    <a:pos x="T2" y="T3"/>
                  </a:cxn>
                  <a:cxn ang="0">
                    <a:pos x="T4" y="T5"/>
                  </a:cxn>
                  <a:cxn ang="0">
                    <a:pos x="T6" y="T7"/>
                  </a:cxn>
                  <a:cxn ang="0">
                    <a:pos x="T8" y="T9"/>
                  </a:cxn>
                </a:cxnLst>
                <a:rect l="0" t="0" r="r" b="b"/>
                <a:pathLst>
                  <a:path w="29" h="139">
                    <a:moveTo>
                      <a:pt x="0" y="0"/>
                    </a:moveTo>
                    <a:cubicBezTo>
                      <a:pt x="0" y="0"/>
                      <a:pt x="11" y="25"/>
                      <a:pt x="15" y="54"/>
                    </a:cubicBezTo>
                    <a:cubicBezTo>
                      <a:pt x="17" y="72"/>
                      <a:pt x="10" y="139"/>
                      <a:pt x="10" y="139"/>
                    </a:cubicBezTo>
                    <a:cubicBezTo>
                      <a:pt x="10" y="139"/>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0" name="Freeform 172"/>
              <p:cNvSpPr>
                <a:spLocks/>
              </p:cNvSpPr>
              <p:nvPr/>
            </p:nvSpPr>
            <p:spPr bwMode="auto">
              <a:xfrm>
                <a:off x="3817" y="536"/>
                <a:ext cx="425" cy="134"/>
              </a:xfrm>
              <a:custGeom>
                <a:avLst/>
                <a:gdLst>
                  <a:gd name="T0" fmla="*/ 112 w 180"/>
                  <a:gd name="T1" fmla="*/ 1 h 57"/>
                  <a:gd name="T2" fmla="*/ 0 w 180"/>
                  <a:gd name="T3" fmla="*/ 57 h 57"/>
                  <a:gd name="T4" fmla="*/ 99 w 180"/>
                  <a:gd name="T5" fmla="*/ 10 h 57"/>
                  <a:gd name="T6" fmla="*/ 180 w 180"/>
                  <a:gd name="T7" fmla="*/ 12 h 57"/>
                  <a:gd name="T8" fmla="*/ 112 w 180"/>
                  <a:gd name="T9" fmla="*/ 1 h 57"/>
                </a:gdLst>
                <a:ahLst/>
                <a:cxnLst>
                  <a:cxn ang="0">
                    <a:pos x="T0" y="T1"/>
                  </a:cxn>
                  <a:cxn ang="0">
                    <a:pos x="T2" y="T3"/>
                  </a:cxn>
                  <a:cxn ang="0">
                    <a:pos x="T4" y="T5"/>
                  </a:cxn>
                  <a:cxn ang="0">
                    <a:pos x="T6" y="T7"/>
                  </a:cxn>
                  <a:cxn ang="0">
                    <a:pos x="T8" y="T9"/>
                  </a:cxn>
                </a:cxnLst>
                <a:rect l="0" t="0" r="r" b="b"/>
                <a:pathLst>
                  <a:path w="180" h="57">
                    <a:moveTo>
                      <a:pt x="112" y="1"/>
                    </a:moveTo>
                    <a:cubicBezTo>
                      <a:pt x="84" y="3"/>
                      <a:pt x="21" y="24"/>
                      <a:pt x="0" y="57"/>
                    </a:cubicBezTo>
                    <a:cubicBezTo>
                      <a:pt x="46" y="28"/>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1" name="Freeform 173"/>
              <p:cNvSpPr>
                <a:spLocks/>
              </p:cNvSpPr>
              <p:nvPr/>
            </p:nvSpPr>
            <p:spPr bwMode="auto">
              <a:xfrm>
                <a:off x="4828" y="848"/>
                <a:ext cx="476" cy="1580"/>
              </a:xfrm>
              <a:custGeom>
                <a:avLst/>
                <a:gdLst>
                  <a:gd name="T0" fmla="*/ 0 w 212"/>
                  <a:gd name="T1" fmla="*/ 0 h 582"/>
                  <a:gd name="T2" fmla="*/ 103 w 212"/>
                  <a:gd name="T3" fmla="*/ 171 h 582"/>
                  <a:gd name="T4" fmla="*/ 12 w 212"/>
                  <a:gd name="T5" fmla="*/ 582 h 582"/>
                  <a:gd name="T6" fmla="*/ 58 w 212"/>
                  <a:gd name="T7" fmla="*/ 555 h 582"/>
                  <a:gd name="T8" fmla="*/ 141 w 212"/>
                  <a:gd name="T9" fmla="*/ 189 h 582"/>
                  <a:gd name="T10" fmla="*/ 0 w 212"/>
                  <a:gd name="T11" fmla="*/ 0 h 582"/>
                </a:gdLst>
                <a:ahLst/>
                <a:cxnLst>
                  <a:cxn ang="0">
                    <a:pos x="T0" y="T1"/>
                  </a:cxn>
                  <a:cxn ang="0">
                    <a:pos x="T2" y="T3"/>
                  </a:cxn>
                  <a:cxn ang="0">
                    <a:pos x="T4" y="T5"/>
                  </a:cxn>
                  <a:cxn ang="0">
                    <a:pos x="T6" y="T7"/>
                  </a:cxn>
                  <a:cxn ang="0">
                    <a:pos x="T8" y="T9"/>
                  </a:cxn>
                  <a:cxn ang="0">
                    <a:pos x="T10" y="T11"/>
                  </a:cxn>
                </a:cxnLst>
                <a:rect l="0" t="0" r="r" b="b"/>
                <a:pathLst>
                  <a:path w="212" h="582">
                    <a:moveTo>
                      <a:pt x="0" y="0"/>
                    </a:moveTo>
                    <a:cubicBezTo>
                      <a:pt x="0" y="0"/>
                      <a:pt x="85" y="87"/>
                      <a:pt x="103" y="171"/>
                    </a:cubicBezTo>
                    <a:cubicBezTo>
                      <a:pt x="167" y="463"/>
                      <a:pt x="42" y="563"/>
                      <a:pt x="12" y="582"/>
                    </a:cubicBezTo>
                    <a:cubicBezTo>
                      <a:pt x="58" y="555"/>
                      <a:pt x="58" y="555"/>
                      <a:pt x="58" y="555"/>
                    </a:cubicBezTo>
                    <a:cubicBezTo>
                      <a:pt x="58" y="555"/>
                      <a:pt x="212" y="522"/>
                      <a:pt x="141" y="189"/>
                    </a:cubicBezTo>
                    <a:cubicBezTo>
                      <a:pt x="125" y="114"/>
                      <a:pt x="68" y="12"/>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2" name="Freeform 174"/>
              <p:cNvSpPr>
                <a:spLocks/>
              </p:cNvSpPr>
              <p:nvPr/>
            </p:nvSpPr>
            <p:spPr bwMode="auto">
              <a:xfrm>
                <a:off x="4814" y="840"/>
                <a:ext cx="490" cy="1496"/>
              </a:xfrm>
              <a:custGeom>
                <a:avLst/>
                <a:gdLst>
                  <a:gd name="T0" fmla="*/ 84 w 211"/>
                  <a:gd name="T1" fmla="*/ 55 h 516"/>
                  <a:gd name="T2" fmla="*/ 0 w 211"/>
                  <a:gd name="T3" fmla="*/ 0 h 516"/>
                  <a:gd name="T4" fmla="*/ 133 w 211"/>
                  <a:gd name="T5" fmla="*/ 153 h 516"/>
                  <a:gd name="T6" fmla="*/ 129 w 211"/>
                  <a:gd name="T7" fmla="*/ 515 h 516"/>
                  <a:gd name="T8" fmla="*/ 139 w 211"/>
                  <a:gd name="T9" fmla="*/ 516 h 516"/>
                  <a:gd name="T10" fmla="*/ 156 w 211"/>
                  <a:gd name="T11" fmla="*/ 202 h 516"/>
                  <a:gd name="T12" fmla="*/ 84 w 211"/>
                  <a:gd name="T13" fmla="*/ 55 h 516"/>
                </a:gdLst>
                <a:ahLst/>
                <a:cxnLst>
                  <a:cxn ang="0">
                    <a:pos x="T0" y="T1"/>
                  </a:cxn>
                  <a:cxn ang="0">
                    <a:pos x="T2" y="T3"/>
                  </a:cxn>
                  <a:cxn ang="0">
                    <a:pos x="T4" y="T5"/>
                  </a:cxn>
                  <a:cxn ang="0">
                    <a:pos x="T6" y="T7"/>
                  </a:cxn>
                  <a:cxn ang="0">
                    <a:pos x="T8" y="T9"/>
                  </a:cxn>
                  <a:cxn ang="0">
                    <a:pos x="T10" y="T11"/>
                  </a:cxn>
                  <a:cxn ang="0">
                    <a:pos x="T12" y="T13"/>
                  </a:cxn>
                </a:cxnLst>
                <a:rect l="0" t="0" r="r" b="b"/>
                <a:pathLst>
                  <a:path w="211" h="516">
                    <a:moveTo>
                      <a:pt x="84" y="55"/>
                    </a:moveTo>
                    <a:cubicBezTo>
                      <a:pt x="65" y="33"/>
                      <a:pt x="31" y="3"/>
                      <a:pt x="0" y="0"/>
                    </a:cubicBezTo>
                    <a:cubicBezTo>
                      <a:pt x="49" y="25"/>
                      <a:pt x="99" y="59"/>
                      <a:pt x="133" y="153"/>
                    </a:cubicBezTo>
                    <a:cubicBezTo>
                      <a:pt x="209" y="364"/>
                      <a:pt x="129" y="515"/>
                      <a:pt x="129" y="515"/>
                    </a:cubicBezTo>
                    <a:cubicBezTo>
                      <a:pt x="129" y="515"/>
                      <a:pt x="129" y="515"/>
                      <a:pt x="139" y="516"/>
                    </a:cubicBezTo>
                    <a:cubicBezTo>
                      <a:pt x="139" y="516"/>
                      <a:pt x="211" y="405"/>
                      <a:pt x="156" y="202"/>
                    </a:cubicBezTo>
                    <a:cubicBezTo>
                      <a:pt x="131" y="114"/>
                      <a:pt x="104" y="79"/>
                      <a:pt x="84" y="5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3" name="Freeform 175"/>
              <p:cNvSpPr>
                <a:spLocks/>
              </p:cNvSpPr>
              <p:nvPr/>
            </p:nvSpPr>
            <p:spPr bwMode="auto">
              <a:xfrm>
                <a:off x="4490" y="916"/>
                <a:ext cx="471" cy="1363"/>
              </a:xfrm>
              <a:custGeom>
                <a:avLst/>
                <a:gdLst>
                  <a:gd name="T0" fmla="*/ 77 w 199"/>
                  <a:gd name="T1" fmla="*/ 0 h 577"/>
                  <a:gd name="T2" fmla="*/ 109 w 199"/>
                  <a:gd name="T3" fmla="*/ 162 h 577"/>
                  <a:gd name="T4" fmla="*/ 0 w 199"/>
                  <a:gd name="T5" fmla="*/ 560 h 577"/>
                  <a:gd name="T6" fmla="*/ 52 w 199"/>
                  <a:gd name="T7" fmla="*/ 577 h 577"/>
                  <a:gd name="T8" fmla="*/ 147 w 199"/>
                  <a:gd name="T9" fmla="*/ 145 h 577"/>
                  <a:gd name="T10" fmla="*/ 77 w 199"/>
                  <a:gd name="T11" fmla="*/ 0 h 577"/>
                </a:gdLst>
                <a:ahLst/>
                <a:cxnLst>
                  <a:cxn ang="0">
                    <a:pos x="T0" y="T1"/>
                  </a:cxn>
                  <a:cxn ang="0">
                    <a:pos x="T2" y="T3"/>
                  </a:cxn>
                  <a:cxn ang="0">
                    <a:pos x="T4" y="T5"/>
                  </a:cxn>
                  <a:cxn ang="0">
                    <a:pos x="T6" y="T7"/>
                  </a:cxn>
                  <a:cxn ang="0">
                    <a:pos x="T8" y="T9"/>
                  </a:cxn>
                  <a:cxn ang="0">
                    <a:pos x="T10" y="T11"/>
                  </a:cxn>
                </a:cxnLst>
                <a:rect l="0" t="0" r="r" b="b"/>
                <a:pathLst>
                  <a:path w="199" h="577">
                    <a:moveTo>
                      <a:pt x="77" y="0"/>
                    </a:moveTo>
                    <a:cubicBezTo>
                      <a:pt x="77" y="0"/>
                      <a:pt x="104" y="94"/>
                      <a:pt x="109" y="162"/>
                    </a:cubicBezTo>
                    <a:cubicBezTo>
                      <a:pt x="128" y="431"/>
                      <a:pt x="0" y="560"/>
                      <a:pt x="0" y="560"/>
                    </a:cubicBezTo>
                    <a:cubicBezTo>
                      <a:pt x="52" y="577"/>
                      <a:pt x="52" y="577"/>
                      <a:pt x="52" y="577"/>
                    </a:cubicBezTo>
                    <a:cubicBezTo>
                      <a:pt x="52" y="577"/>
                      <a:pt x="199" y="450"/>
                      <a:pt x="147" y="145"/>
                    </a:cubicBezTo>
                    <a:cubicBezTo>
                      <a:pt x="134" y="58"/>
                      <a:pt x="77" y="0"/>
                      <a:pt x="77"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4" name="Freeform 176"/>
              <p:cNvSpPr>
                <a:spLocks/>
              </p:cNvSpPr>
              <p:nvPr/>
            </p:nvSpPr>
            <p:spPr bwMode="auto">
              <a:xfrm>
                <a:off x="4635" y="897"/>
                <a:ext cx="337" cy="1382"/>
              </a:xfrm>
              <a:custGeom>
                <a:avLst/>
                <a:gdLst>
                  <a:gd name="T0" fmla="*/ 1 w 143"/>
                  <a:gd name="T1" fmla="*/ 0 h 585"/>
                  <a:gd name="T2" fmla="*/ 86 w 143"/>
                  <a:gd name="T3" fmla="*/ 181 h 585"/>
                  <a:gd name="T4" fmla="*/ 0 w 143"/>
                  <a:gd name="T5" fmla="*/ 564 h 585"/>
                  <a:gd name="T6" fmla="*/ 30 w 143"/>
                  <a:gd name="T7" fmla="*/ 546 h 585"/>
                  <a:gd name="T8" fmla="*/ 90 w 143"/>
                  <a:gd name="T9" fmla="*/ 146 h 585"/>
                  <a:gd name="T10" fmla="*/ 1 w 143"/>
                  <a:gd name="T11" fmla="*/ 0 h 585"/>
                </a:gdLst>
                <a:ahLst/>
                <a:cxnLst>
                  <a:cxn ang="0">
                    <a:pos x="T0" y="T1"/>
                  </a:cxn>
                  <a:cxn ang="0">
                    <a:pos x="T2" y="T3"/>
                  </a:cxn>
                  <a:cxn ang="0">
                    <a:pos x="T4" y="T5"/>
                  </a:cxn>
                  <a:cxn ang="0">
                    <a:pos x="T6" y="T7"/>
                  </a:cxn>
                  <a:cxn ang="0">
                    <a:pos x="T8" y="T9"/>
                  </a:cxn>
                  <a:cxn ang="0">
                    <a:pos x="T10" y="T11"/>
                  </a:cxn>
                </a:cxnLst>
                <a:rect l="0" t="0" r="r" b="b"/>
                <a:pathLst>
                  <a:path w="143" h="585">
                    <a:moveTo>
                      <a:pt x="1" y="0"/>
                    </a:moveTo>
                    <a:cubicBezTo>
                      <a:pt x="23" y="14"/>
                      <a:pt x="79" y="99"/>
                      <a:pt x="86" y="181"/>
                    </a:cubicBezTo>
                    <a:cubicBezTo>
                      <a:pt x="108" y="422"/>
                      <a:pt x="0" y="564"/>
                      <a:pt x="0" y="564"/>
                    </a:cubicBezTo>
                    <a:cubicBezTo>
                      <a:pt x="0" y="564"/>
                      <a:pt x="9" y="585"/>
                      <a:pt x="30" y="546"/>
                    </a:cubicBezTo>
                    <a:cubicBezTo>
                      <a:pt x="51" y="507"/>
                      <a:pt x="143" y="348"/>
                      <a:pt x="90" y="146"/>
                    </a:cubicBezTo>
                    <a:cubicBezTo>
                      <a:pt x="67" y="55"/>
                      <a:pt x="25" y="7"/>
                      <a:pt x="1"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5" name="Freeform 177"/>
              <p:cNvSpPr>
                <a:spLocks/>
              </p:cNvSpPr>
              <p:nvPr/>
            </p:nvSpPr>
            <p:spPr bwMode="auto">
              <a:xfrm>
                <a:off x="3862" y="852"/>
                <a:ext cx="373" cy="1429"/>
              </a:xfrm>
              <a:custGeom>
                <a:avLst/>
                <a:gdLst>
                  <a:gd name="T0" fmla="*/ 83 w 158"/>
                  <a:gd name="T1" fmla="*/ 475 h 605"/>
                  <a:gd name="T2" fmla="*/ 41 w 158"/>
                  <a:gd name="T3" fmla="*/ 258 h 605"/>
                  <a:gd name="T4" fmla="*/ 41 w 158"/>
                  <a:gd name="T5" fmla="*/ 257 h 605"/>
                  <a:gd name="T6" fmla="*/ 45 w 158"/>
                  <a:gd name="T7" fmla="*/ 109 h 605"/>
                  <a:gd name="T8" fmla="*/ 105 w 158"/>
                  <a:gd name="T9" fmla="*/ 0 h 605"/>
                  <a:gd name="T10" fmla="*/ 26 w 158"/>
                  <a:gd name="T11" fmla="*/ 60 h 605"/>
                  <a:gd name="T12" fmla="*/ 1 w 158"/>
                  <a:gd name="T13" fmla="*/ 205 h 605"/>
                  <a:gd name="T14" fmla="*/ 3 w 158"/>
                  <a:gd name="T15" fmla="*/ 237 h 605"/>
                  <a:gd name="T16" fmla="*/ 0 w 158"/>
                  <a:gd name="T17" fmla="*/ 239 h 605"/>
                  <a:gd name="T18" fmla="*/ 13 w 158"/>
                  <a:gd name="T19" fmla="*/ 398 h 605"/>
                  <a:gd name="T20" fmla="*/ 81 w 158"/>
                  <a:gd name="T21" fmla="*/ 605 h 605"/>
                  <a:gd name="T22" fmla="*/ 158 w 158"/>
                  <a:gd name="T23" fmla="*/ 598 h 605"/>
                  <a:gd name="T24" fmla="*/ 83 w 158"/>
                  <a:gd name="T25" fmla="*/ 475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8" h="605">
                    <a:moveTo>
                      <a:pt x="83" y="475"/>
                    </a:moveTo>
                    <a:cubicBezTo>
                      <a:pt x="61" y="396"/>
                      <a:pt x="41" y="258"/>
                      <a:pt x="41" y="258"/>
                    </a:cubicBezTo>
                    <a:cubicBezTo>
                      <a:pt x="41" y="258"/>
                      <a:pt x="41" y="258"/>
                      <a:pt x="41" y="257"/>
                    </a:cubicBezTo>
                    <a:cubicBezTo>
                      <a:pt x="37" y="222"/>
                      <a:pt x="33" y="161"/>
                      <a:pt x="45" y="109"/>
                    </a:cubicBezTo>
                    <a:cubicBezTo>
                      <a:pt x="55" y="70"/>
                      <a:pt x="105" y="0"/>
                      <a:pt x="105" y="0"/>
                    </a:cubicBezTo>
                    <a:cubicBezTo>
                      <a:pt x="105" y="0"/>
                      <a:pt x="41" y="30"/>
                      <a:pt x="26" y="60"/>
                    </a:cubicBezTo>
                    <a:cubicBezTo>
                      <a:pt x="10" y="90"/>
                      <a:pt x="1" y="200"/>
                      <a:pt x="1" y="205"/>
                    </a:cubicBezTo>
                    <a:cubicBezTo>
                      <a:pt x="1" y="208"/>
                      <a:pt x="2" y="221"/>
                      <a:pt x="3" y="237"/>
                    </a:cubicBezTo>
                    <a:cubicBezTo>
                      <a:pt x="0" y="239"/>
                      <a:pt x="0" y="239"/>
                      <a:pt x="0" y="239"/>
                    </a:cubicBezTo>
                    <a:cubicBezTo>
                      <a:pt x="0" y="239"/>
                      <a:pt x="3" y="344"/>
                      <a:pt x="13" y="398"/>
                    </a:cubicBezTo>
                    <a:cubicBezTo>
                      <a:pt x="35" y="514"/>
                      <a:pt x="81" y="605"/>
                      <a:pt x="81" y="605"/>
                    </a:cubicBezTo>
                    <a:cubicBezTo>
                      <a:pt x="81" y="605"/>
                      <a:pt x="81" y="605"/>
                      <a:pt x="158" y="598"/>
                    </a:cubicBezTo>
                    <a:cubicBezTo>
                      <a:pt x="158" y="598"/>
                      <a:pt x="106" y="554"/>
                      <a:pt x="83" y="475"/>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6" name="Freeform 178"/>
              <p:cNvSpPr>
                <a:spLocks/>
              </p:cNvSpPr>
              <p:nvPr/>
            </p:nvSpPr>
            <p:spPr bwMode="auto">
              <a:xfrm>
                <a:off x="3751" y="826"/>
                <a:ext cx="388" cy="1429"/>
              </a:xfrm>
              <a:custGeom>
                <a:avLst/>
                <a:gdLst>
                  <a:gd name="T0" fmla="*/ 164 w 164"/>
                  <a:gd name="T1" fmla="*/ 4 h 605"/>
                  <a:gd name="T2" fmla="*/ 46 w 164"/>
                  <a:gd name="T3" fmla="*/ 127 h 605"/>
                  <a:gd name="T4" fmla="*/ 110 w 164"/>
                  <a:gd name="T5" fmla="*/ 591 h 605"/>
                  <a:gd name="T6" fmla="*/ 142 w 164"/>
                  <a:gd name="T7" fmla="*/ 597 h 605"/>
                  <a:gd name="T8" fmla="*/ 65 w 164"/>
                  <a:gd name="T9" fmla="*/ 124 h 605"/>
                  <a:gd name="T10" fmla="*/ 164 w 164"/>
                  <a:gd name="T11" fmla="*/ 4 h 605"/>
                </a:gdLst>
                <a:ahLst/>
                <a:cxnLst>
                  <a:cxn ang="0">
                    <a:pos x="T0" y="T1"/>
                  </a:cxn>
                  <a:cxn ang="0">
                    <a:pos x="T2" y="T3"/>
                  </a:cxn>
                  <a:cxn ang="0">
                    <a:pos x="T4" y="T5"/>
                  </a:cxn>
                  <a:cxn ang="0">
                    <a:pos x="T6" y="T7"/>
                  </a:cxn>
                  <a:cxn ang="0">
                    <a:pos x="T8" y="T9"/>
                  </a:cxn>
                  <a:cxn ang="0">
                    <a:pos x="T10" y="T11"/>
                  </a:cxn>
                </a:cxnLst>
                <a:rect l="0" t="0" r="r" b="b"/>
                <a:pathLst>
                  <a:path w="164" h="605">
                    <a:moveTo>
                      <a:pt x="164" y="4"/>
                    </a:moveTo>
                    <a:cubicBezTo>
                      <a:pt x="164" y="4"/>
                      <a:pt x="83" y="0"/>
                      <a:pt x="46" y="127"/>
                    </a:cubicBezTo>
                    <a:cubicBezTo>
                      <a:pt x="0" y="452"/>
                      <a:pt x="83" y="547"/>
                      <a:pt x="110" y="591"/>
                    </a:cubicBezTo>
                    <a:cubicBezTo>
                      <a:pt x="128" y="605"/>
                      <a:pt x="142" y="597"/>
                      <a:pt x="142" y="597"/>
                    </a:cubicBezTo>
                    <a:cubicBezTo>
                      <a:pt x="142" y="597"/>
                      <a:pt x="0" y="475"/>
                      <a:pt x="65" y="124"/>
                    </a:cubicBezTo>
                    <a:cubicBezTo>
                      <a:pt x="76" y="61"/>
                      <a:pt x="164" y="4"/>
                      <a:pt x="164" y="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7" name="Freeform 179"/>
              <p:cNvSpPr>
                <a:spLocks/>
              </p:cNvSpPr>
              <p:nvPr/>
            </p:nvSpPr>
            <p:spPr bwMode="auto">
              <a:xfrm>
                <a:off x="3231" y="748"/>
                <a:ext cx="582" cy="1363"/>
              </a:xfrm>
              <a:custGeom>
                <a:avLst/>
                <a:gdLst>
                  <a:gd name="T0" fmla="*/ 77 w 246"/>
                  <a:gd name="T1" fmla="*/ 389 h 577"/>
                  <a:gd name="T2" fmla="*/ 82 w 246"/>
                  <a:gd name="T3" fmla="*/ 153 h 577"/>
                  <a:gd name="T4" fmla="*/ 224 w 246"/>
                  <a:gd name="T5" fmla="*/ 13 h 577"/>
                  <a:gd name="T6" fmla="*/ 118 w 246"/>
                  <a:gd name="T7" fmla="*/ 33 h 577"/>
                  <a:gd name="T8" fmla="*/ 38 w 246"/>
                  <a:gd name="T9" fmla="*/ 94 h 577"/>
                  <a:gd name="T10" fmla="*/ 30 w 246"/>
                  <a:gd name="T11" fmla="*/ 391 h 577"/>
                  <a:gd name="T12" fmla="*/ 246 w 246"/>
                  <a:gd name="T13" fmla="*/ 573 h 577"/>
                  <a:gd name="T14" fmla="*/ 77 w 246"/>
                  <a:gd name="T15" fmla="*/ 389 h 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6" h="577">
                    <a:moveTo>
                      <a:pt x="77" y="389"/>
                    </a:moveTo>
                    <a:cubicBezTo>
                      <a:pt x="75" y="360"/>
                      <a:pt x="44" y="269"/>
                      <a:pt x="82" y="153"/>
                    </a:cubicBezTo>
                    <a:cubicBezTo>
                      <a:pt x="108" y="70"/>
                      <a:pt x="179" y="27"/>
                      <a:pt x="224" y="13"/>
                    </a:cubicBezTo>
                    <a:cubicBezTo>
                      <a:pt x="174" y="0"/>
                      <a:pt x="118" y="33"/>
                      <a:pt x="118" y="33"/>
                    </a:cubicBezTo>
                    <a:cubicBezTo>
                      <a:pt x="118" y="33"/>
                      <a:pt x="52" y="63"/>
                      <a:pt x="38" y="94"/>
                    </a:cubicBezTo>
                    <a:cubicBezTo>
                      <a:pt x="24" y="126"/>
                      <a:pt x="0" y="240"/>
                      <a:pt x="30" y="391"/>
                    </a:cubicBezTo>
                    <a:cubicBezTo>
                      <a:pt x="58" y="544"/>
                      <a:pt x="165" y="577"/>
                      <a:pt x="246" y="573"/>
                    </a:cubicBezTo>
                    <a:cubicBezTo>
                      <a:pt x="161" y="539"/>
                      <a:pt x="82" y="447"/>
                      <a:pt x="77" y="38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8" name="Freeform 180"/>
              <p:cNvSpPr>
                <a:spLocks/>
              </p:cNvSpPr>
              <p:nvPr/>
            </p:nvSpPr>
            <p:spPr bwMode="auto">
              <a:xfrm>
                <a:off x="3246" y="729"/>
                <a:ext cx="472" cy="1304"/>
              </a:xfrm>
              <a:custGeom>
                <a:avLst/>
                <a:gdLst>
                  <a:gd name="T0" fmla="*/ 200 w 200"/>
                  <a:gd name="T1" fmla="*/ 18 h 552"/>
                  <a:gd name="T2" fmla="*/ 107 w 200"/>
                  <a:gd name="T3" fmla="*/ 30 h 552"/>
                  <a:gd name="T4" fmla="*/ 29 w 200"/>
                  <a:gd name="T5" fmla="*/ 146 h 552"/>
                  <a:gd name="T6" fmla="*/ 16 w 200"/>
                  <a:gd name="T7" fmla="*/ 370 h 552"/>
                  <a:gd name="T8" fmla="*/ 136 w 200"/>
                  <a:gd name="T9" fmla="*/ 552 h 552"/>
                  <a:gd name="T10" fmla="*/ 140 w 200"/>
                  <a:gd name="T11" fmla="*/ 537 h 552"/>
                  <a:gd name="T12" fmla="*/ 50 w 200"/>
                  <a:gd name="T13" fmla="*/ 426 h 552"/>
                  <a:gd name="T14" fmla="*/ 20 w 200"/>
                  <a:gd name="T15" fmla="*/ 298 h 552"/>
                  <a:gd name="T16" fmla="*/ 71 w 200"/>
                  <a:gd name="T17" fmla="*/ 103 h 552"/>
                  <a:gd name="T18" fmla="*/ 200 w 200"/>
                  <a:gd name="T19" fmla="*/ 18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0" h="552">
                    <a:moveTo>
                      <a:pt x="200" y="18"/>
                    </a:moveTo>
                    <a:cubicBezTo>
                      <a:pt x="189" y="0"/>
                      <a:pt x="130" y="16"/>
                      <a:pt x="107" y="30"/>
                    </a:cubicBezTo>
                    <a:cubicBezTo>
                      <a:pt x="85" y="44"/>
                      <a:pt x="54" y="90"/>
                      <a:pt x="29" y="146"/>
                    </a:cubicBezTo>
                    <a:cubicBezTo>
                      <a:pt x="4" y="202"/>
                      <a:pt x="0" y="262"/>
                      <a:pt x="16" y="370"/>
                    </a:cubicBezTo>
                    <a:cubicBezTo>
                      <a:pt x="32" y="480"/>
                      <a:pt x="136" y="552"/>
                      <a:pt x="136" y="552"/>
                    </a:cubicBezTo>
                    <a:cubicBezTo>
                      <a:pt x="136" y="552"/>
                      <a:pt x="139" y="545"/>
                      <a:pt x="140" y="537"/>
                    </a:cubicBezTo>
                    <a:cubicBezTo>
                      <a:pt x="96" y="504"/>
                      <a:pt x="58" y="456"/>
                      <a:pt x="50" y="426"/>
                    </a:cubicBezTo>
                    <a:cubicBezTo>
                      <a:pt x="41" y="390"/>
                      <a:pt x="20" y="354"/>
                      <a:pt x="20" y="298"/>
                    </a:cubicBezTo>
                    <a:cubicBezTo>
                      <a:pt x="20" y="241"/>
                      <a:pt x="38" y="173"/>
                      <a:pt x="71" y="103"/>
                    </a:cubicBezTo>
                    <a:cubicBezTo>
                      <a:pt x="103" y="33"/>
                      <a:pt x="175" y="24"/>
                      <a:pt x="200" y="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9" name="Freeform 190"/>
              <p:cNvSpPr>
                <a:spLocks/>
              </p:cNvSpPr>
              <p:nvPr/>
            </p:nvSpPr>
            <p:spPr bwMode="auto">
              <a:xfrm>
                <a:off x="437" y="-171"/>
                <a:ext cx="4212" cy="3912"/>
              </a:xfrm>
              <a:custGeom>
                <a:avLst/>
                <a:gdLst>
                  <a:gd name="T0" fmla="*/ 349 w 1783"/>
                  <a:gd name="T1" fmla="*/ 1559 h 1656"/>
                  <a:gd name="T2" fmla="*/ 906 w 1783"/>
                  <a:gd name="T3" fmla="*/ 1645 h 1656"/>
                  <a:gd name="T4" fmla="*/ 1491 w 1783"/>
                  <a:gd name="T5" fmla="*/ 1549 h 1656"/>
                  <a:gd name="T6" fmla="*/ 1698 w 1783"/>
                  <a:gd name="T7" fmla="*/ 1231 h 1656"/>
                  <a:gd name="T8" fmla="*/ 1676 w 1783"/>
                  <a:gd name="T9" fmla="*/ 679 h 1656"/>
                  <a:gd name="T10" fmla="*/ 1292 w 1783"/>
                  <a:gd name="T11" fmla="*/ 365 h 1656"/>
                  <a:gd name="T12" fmla="*/ 1000 w 1783"/>
                  <a:gd name="T13" fmla="*/ 206 h 1656"/>
                  <a:gd name="T14" fmla="*/ 949 w 1783"/>
                  <a:gd name="T15" fmla="*/ 28 h 1656"/>
                  <a:gd name="T16" fmla="*/ 747 w 1783"/>
                  <a:gd name="T17" fmla="*/ 49 h 1656"/>
                  <a:gd name="T18" fmla="*/ 773 w 1783"/>
                  <a:gd name="T19" fmla="*/ 192 h 1656"/>
                  <a:gd name="T20" fmla="*/ 568 w 1783"/>
                  <a:gd name="T21" fmla="*/ 208 h 1656"/>
                  <a:gd name="T22" fmla="*/ 406 w 1783"/>
                  <a:gd name="T23" fmla="*/ 316 h 1656"/>
                  <a:gd name="T24" fmla="*/ 239 w 1783"/>
                  <a:gd name="T25" fmla="*/ 373 h 1656"/>
                  <a:gd name="T26" fmla="*/ 0 w 1783"/>
                  <a:gd name="T27" fmla="*/ 733 h 1656"/>
                  <a:gd name="T28" fmla="*/ 0 w 1783"/>
                  <a:gd name="T29" fmla="*/ 1206 h 1656"/>
                  <a:gd name="T30" fmla="*/ 349 w 1783"/>
                  <a:gd name="T31" fmla="*/ 1559 h 1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83" h="1656">
                    <a:moveTo>
                      <a:pt x="349" y="1559"/>
                    </a:moveTo>
                    <a:cubicBezTo>
                      <a:pt x="472" y="1626"/>
                      <a:pt x="765" y="1637"/>
                      <a:pt x="906" y="1645"/>
                    </a:cubicBezTo>
                    <a:cubicBezTo>
                      <a:pt x="1093" y="1656"/>
                      <a:pt x="1368" y="1632"/>
                      <a:pt x="1491" y="1549"/>
                    </a:cubicBezTo>
                    <a:cubicBezTo>
                      <a:pt x="1569" y="1495"/>
                      <a:pt x="1663" y="1319"/>
                      <a:pt x="1698" y="1231"/>
                    </a:cubicBezTo>
                    <a:cubicBezTo>
                      <a:pt x="1747" y="1102"/>
                      <a:pt x="1783" y="945"/>
                      <a:pt x="1676" y="679"/>
                    </a:cubicBezTo>
                    <a:cubicBezTo>
                      <a:pt x="1591" y="465"/>
                      <a:pt x="1416" y="355"/>
                      <a:pt x="1292" y="365"/>
                    </a:cubicBezTo>
                    <a:cubicBezTo>
                      <a:pt x="1247" y="284"/>
                      <a:pt x="1141" y="207"/>
                      <a:pt x="1000" y="206"/>
                    </a:cubicBezTo>
                    <a:cubicBezTo>
                      <a:pt x="992" y="122"/>
                      <a:pt x="979" y="83"/>
                      <a:pt x="949" y="28"/>
                    </a:cubicBezTo>
                    <a:cubicBezTo>
                      <a:pt x="897" y="0"/>
                      <a:pt x="782" y="21"/>
                      <a:pt x="747" y="49"/>
                    </a:cubicBezTo>
                    <a:cubicBezTo>
                      <a:pt x="773" y="93"/>
                      <a:pt x="780" y="158"/>
                      <a:pt x="773" y="192"/>
                    </a:cubicBezTo>
                    <a:cubicBezTo>
                      <a:pt x="773" y="192"/>
                      <a:pt x="649" y="174"/>
                      <a:pt x="568" y="208"/>
                    </a:cubicBezTo>
                    <a:cubicBezTo>
                      <a:pt x="490" y="240"/>
                      <a:pt x="406" y="316"/>
                      <a:pt x="406" y="316"/>
                    </a:cubicBezTo>
                    <a:cubicBezTo>
                      <a:pt x="406" y="316"/>
                      <a:pt x="300" y="338"/>
                      <a:pt x="239" y="373"/>
                    </a:cubicBezTo>
                    <a:cubicBezTo>
                      <a:pt x="161" y="416"/>
                      <a:pt x="47" y="521"/>
                      <a:pt x="0" y="733"/>
                    </a:cubicBezTo>
                    <a:cubicBezTo>
                      <a:pt x="0" y="1206"/>
                      <a:pt x="0" y="1206"/>
                      <a:pt x="0" y="1206"/>
                    </a:cubicBezTo>
                    <a:cubicBezTo>
                      <a:pt x="65" y="1332"/>
                      <a:pt x="204" y="1482"/>
                      <a:pt x="349" y="155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0" name="Freeform 191"/>
              <p:cNvSpPr>
                <a:spLocks/>
              </p:cNvSpPr>
              <p:nvPr/>
            </p:nvSpPr>
            <p:spPr bwMode="auto">
              <a:xfrm>
                <a:off x="506" y="356"/>
                <a:ext cx="4263" cy="3052"/>
              </a:xfrm>
              <a:custGeom>
                <a:avLst/>
                <a:gdLst>
                  <a:gd name="T0" fmla="*/ 1223 w 1805"/>
                  <a:gd name="T1" fmla="*/ 176 h 1292"/>
                  <a:gd name="T2" fmla="*/ 613 w 1805"/>
                  <a:gd name="T3" fmla="*/ 52 h 1292"/>
                  <a:gd name="T4" fmla="*/ 359 w 1805"/>
                  <a:gd name="T5" fmla="*/ 152 h 1292"/>
                  <a:gd name="T6" fmla="*/ 15 w 1805"/>
                  <a:gd name="T7" fmla="*/ 673 h 1292"/>
                  <a:gd name="T8" fmla="*/ 1153 w 1805"/>
                  <a:gd name="T9" fmla="*/ 1263 h 1292"/>
                  <a:gd name="T10" fmla="*/ 1223 w 1805"/>
                  <a:gd name="T11" fmla="*/ 176 h 1292"/>
                </a:gdLst>
                <a:ahLst/>
                <a:cxnLst>
                  <a:cxn ang="0">
                    <a:pos x="T0" y="T1"/>
                  </a:cxn>
                  <a:cxn ang="0">
                    <a:pos x="T2" y="T3"/>
                  </a:cxn>
                  <a:cxn ang="0">
                    <a:pos x="T4" y="T5"/>
                  </a:cxn>
                  <a:cxn ang="0">
                    <a:pos x="T6" y="T7"/>
                  </a:cxn>
                  <a:cxn ang="0">
                    <a:pos x="T8" y="T9"/>
                  </a:cxn>
                  <a:cxn ang="0">
                    <a:pos x="T10" y="T11"/>
                  </a:cxn>
                </a:cxnLst>
                <a:rect l="0" t="0" r="r" b="b"/>
                <a:pathLst>
                  <a:path w="1805" h="1292">
                    <a:moveTo>
                      <a:pt x="1223" y="176"/>
                    </a:moveTo>
                    <a:cubicBezTo>
                      <a:pt x="1087" y="0"/>
                      <a:pt x="798" y="12"/>
                      <a:pt x="613" y="52"/>
                    </a:cubicBezTo>
                    <a:cubicBezTo>
                      <a:pt x="434" y="93"/>
                      <a:pt x="359" y="152"/>
                      <a:pt x="359" y="152"/>
                    </a:cubicBezTo>
                    <a:cubicBezTo>
                      <a:pt x="359" y="152"/>
                      <a:pt x="45" y="194"/>
                      <a:pt x="15" y="673"/>
                    </a:cubicBezTo>
                    <a:cubicBezTo>
                      <a:pt x="0" y="1292"/>
                      <a:pt x="619" y="1271"/>
                      <a:pt x="1153" y="1263"/>
                    </a:cubicBezTo>
                    <a:cubicBezTo>
                      <a:pt x="1805" y="1222"/>
                      <a:pt x="1687" y="165"/>
                      <a:pt x="1223" y="176"/>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1" name="Freeform 192"/>
              <p:cNvSpPr>
                <a:spLocks/>
              </p:cNvSpPr>
              <p:nvPr/>
            </p:nvSpPr>
            <p:spPr bwMode="auto">
              <a:xfrm>
                <a:off x="1559" y="-126"/>
                <a:ext cx="1861" cy="1007"/>
              </a:xfrm>
              <a:custGeom>
                <a:avLst/>
                <a:gdLst>
                  <a:gd name="T0" fmla="*/ 638 w 788"/>
                  <a:gd name="T1" fmla="*/ 254 h 426"/>
                  <a:gd name="T2" fmla="*/ 477 w 788"/>
                  <a:gd name="T3" fmla="*/ 227 h 426"/>
                  <a:gd name="T4" fmla="*/ 450 w 788"/>
                  <a:gd name="T5" fmla="*/ 42 h 426"/>
                  <a:gd name="T6" fmla="*/ 311 w 788"/>
                  <a:gd name="T7" fmla="*/ 46 h 426"/>
                  <a:gd name="T8" fmla="*/ 331 w 788"/>
                  <a:gd name="T9" fmla="*/ 223 h 426"/>
                  <a:gd name="T10" fmla="*/ 0 w 788"/>
                  <a:gd name="T11" fmla="*/ 323 h 426"/>
                  <a:gd name="T12" fmla="*/ 178 w 788"/>
                  <a:gd name="T13" fmla="*/ 286 h 426"/>
                  <a:gd name="T14" fmla="*/ 141 w 788"/>
                  <a:gd name="T15" fmla="*/ 378 h 426"/>
                  <a:gd name="T16" fmla="*/ 352 w 788"/>
                  <a:gd name="T17" fmla="*/ 324 h 426"/>
                  <a:gd name="T18" fmla="*/ 535 w 788"/>
                  <a:gd name="T19" fmla="*/ 426 h 426"/>
                  <a:gd name="T20" fmla="*/ 565 w 788"/>
                  <a:gd name="T21" fmla="*/ 311 h 426"/>
                  <a:gd name="T22" fmla="*/ 788 w 788"/>
                  <a:gd name="T23" fmla="*/ 387 h 426"/>
                  <a:gd name="T24" fmla="*/ 638 w 788"/>
                  <a:gd name="T25" fmla="*/ 254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8" h="426">
                    <a:moveTo>
                      <a:pt x="638" y="254"/>
                    </a:moveTo>
                    <a:cubicBezTo>
                      <a:pt x="554" y="217"/>
                      <a:pt x="477" y="227"/>
                      <a:pt x="477" y="227"/>
                    </a:cubicBezTo>
                    <a:cubicBezTo>
                      <a:pt x="477" y="227"/>
                      <a:pt x="512" y="131"/>
                      <a:pt x="450" y="42"/>
                    </a:cubicBezTo>
                    <a:cubicBezTo>
                      <a:pt x="396" y="0"/>
                      <a:pt x="311" y="46"/>
                      <a:pt x="311" y="46"/>
                    </a:cubicBezTo>
                    <a:cubicBezTo>
                      <a:pt x="311" y="46"/>
                      <a:pt x="356" y="194"/>
                      <a:pt x="331" y="223"/>
                    </a:cubicBezTo>
                    <a:cubicBezTo>
                      <a:pt x="268" y="223"/>
                      <a:pt x="131" y="179"/>
                      <a:pt x="0" y="323"/>
                    </a:cubicBezTo>
                    <a:cubicBezTo>
                      <a:pt x="0" y="323"/>
                      <a:pt x="122" y="280"/>
                      <a:pt x="178" y="286"/>
                    </a:cubicBezTo>
                    <a:cubicBezTo>
                      <a:pt x="138" y="330"/>
                      <a:pt x="141" y="378"/>
                      <a:pt x="141" y="378"/>
                    </a:cubicBezTo>
                    <a:cubicBezTo>
                      <a:pt x="141" y="378"/>
                      <a:pt x="248" y="327"/>
                      <a:pt x="352" y="324"/>
                    </a:cubicBezTo>
                    <a:cubicBezTo>
                      <a:pt x="441" y="356"/>
                      <a:pt x="535" y="426"/>
                      <a:pt x="535" y="426"/>
                    </a:cubicBezTo>
                    <a:cubicBezTo>
                      <a:pt x="535" y="426"/>
                      <a:pt x="581" y="387"/>
                      <a:pt x="565" y="311"/>
                    </a:cubicBezTo>
                    <a:cubicBezTo>
                      <a:pt x="635" y="323"/>
                      <a:pt x="788" y="387"/>
                      <a:pt x="788" y="387"/>
                    </a:cubicBezTo>
                    <a:cubicBezTo>
                      <a:pt x="788" y="387"/>
                      <a:pt x="751" y="303"/>
                      <a:pt x="638" y="254"/>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2" name="Freeform 193"/>
              <p:cNvSpPr>
                <a:spLocks/>
              </p:cNvSpPr>
              <p:nvPr/>
            </p:nvSpPr>
            <p:spPr bwMode="auto">
              <a:xfrm>
                <a:off x="2610" y="-43"/>
                <a:ext cx="132" cy="609"/>
              </a:xfrm>
              <a:custGeom>
                <a:avLst/>
                <a:gdLst>
                  <a:gd name="T0" fmla="*/ 0 w 56"/>
                  <a:gd name="T1" fmla="*/ 0 h 258"/>
                  <a:gd name="T2" fmla="*/ 28 w 56"/>
                  <a:gd name="T3" fmla="*/ 103 h 258"/>
                  <a:gd name="T4" fmla="*/ 19 w 56"/>
                  <a:gd name="T5" fmla="*/ 258 h 258"/>
                  <a:gd name="T6" fmla="*/ 41 w 56"/>
                  <a:gd name="T7" fmla="*/ 100 h 258"/>
                  <a:gd name="T8" fmla="*/ 0 w 56"/>
                  <a:gd name="T9" fmla="*/ 0 h 258"/>
                </a:gdLst>
                <a:ahLst/>
                <a:cxnLst>
                  <a:cxn ang="0">
                    <a:pos x="T0" y="T1"/>
                  </a:cxn>
                  <a:cxn ang="0">
                    <a:pos x="T2" y="T3"/>
                  </a:cxn>
                  <a:cxn ang="0">
                    <a:pos x="T4" y="T5"/>
                  </a:cxn>
                  <a:cxn ang="0">
                    <a:pos x="T6" y="T7"/>
                  </a:cxn>
                  <a:cxn ang="0">
                    <a:pos x="T8" y="T9"/>
                  </a:cxn>
                </a:cxnLst>
                <a:rect l="0" t="0" r="r" b="b"/>
                <a:pathLst>
                  <a:path w="56" h="258">
                    <a:moveTo>
                      <a:pt x="0" y="0"/>
                    </a:moveTo>
                    <a:cubicBezTo>
                      <a:pt x="0" y="0"/>
                      <a:pt x="22" y="48"/>
                      <a:pt x="28" y="103"/>
                    </a:cubicBezTo>
                    <a:cubicBezTo>
                      <a:pt x="32" y="136"/>
                      <a:pt x="19" y="258"/>
                      <a:pt x="19" y="258"/>
                    </a:cubicBezTo>
                    <a:cubicBezTo>
                      <a:pt x="19" y="258"/>
                      <a:pt x="56" y="220"/>
                      <a:pt x="41" y="100"/>
                    </a:cubicBezTo>
                    <a:cubicBezTo>
                      <a:pt x="32" y="28"/>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3" name="Freeform 194"/>
              <p:cNvSpPr>
                <a:spLocks/>
              </p:cNvSpPr>
              <p:nvPr/>
            </p:nvSpPr>
            <p:spPr bwMode="auto">
              <a:xfrm>
                <a:off x="1559" y="344"/>
                <a:ext cx="798" cy="267"/>
              </a:xfrm>
              <a:custGeom>
                <a:avLst/>
                <a:gdLst>
                  <a:gd name="T0" fmla="*/ 208 w 338"/>
                  <a:gd name="T1" fmla="*/ 2 h 113"/>
                  <a:gd name="T2" fmla="*/ 0 w 338"/>
                  <a:gd name="T3" fmla="*/ 113 h 113"/>
                  <a:gd name="T4" fmla="*/ 184 w 338"/>
                  <a:gd name="T5" fmla="*/ 19 h 113"/>
                  <a:gd name="T6" fmla="*/ 338 w 338"/>
                  <a:gd name="T7" fmla="*/ 22 h 113"/>
                  <a:gd name="T8" fmla="*/ 208 w 338"/>
                  <a:gd name="T9" fmla="*/ 2 h 113"/>
                </a:gdLst>
                <a:ahLst/>
                <a:cxnLst>
                  <a:cxn ang="0">
                    <a:pos x="T0" y="T1"/>
                  </a:cxn>
                  <a:cxn ang="0">
                    <a:pos x="T2" y="T3"/>
                  </a:cxn>
                  <a:cxn ang="0">
                    <a:pos x="T4" y="T5"/>
                  </a:cxn>
                  <a:cxn ang="0">
                    <a:pos x="T6" y="T7"/>
                  </a:cxn>
                  <a:cxn ang="0">
                    <a:pos x="T8" y="T9"/>
                  </a:cxn>
                </a:cxnLst>
                <a:rect l="0" t="0" r="r" b="b"/>
                <a:pathLst>
                  <a:path w="338" h="113">
                    <a:moveTo>
                      <a:pt x="208" y="2"/>
                    </a:moveTo>
                    <a:cubicBezTo>
                      <a:pt x="155" y="4"/>
                      <a:pt x="37" y="48"/>
                      <a:pt x="0" y="113"/>
                    </a:cubicBezTo>
                    <a:cubicBezTo>
                      <a:pt x="85" y="56"/>
                      <a:pt x="141" y="28"/>
                      <a:pt x="184" y="19"/>
                    </a:cubicBezTo>
                    <a:cubicBezTo>
                      <a:pt x="217" y="15"/>
                      <a:pt x="217" y="18"/>
                      <a:pt x="338" y="22"/>
                    </a:cubicBezTo>
                    <a:cubicBezTo>
                      <a:pt x="338" y="22"/>
                      <a:pt x="296" y="0"/>
                      <a:pt x="208"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4" name="Freeform 195"/>
              <p:cNvSpPr>
                <a:spLocks/>
              </p:cNvSpPr>
              <p:nvPr/>
            </p:nvSpPr>
            <p:spPr bwMode="auto">
              <a:xfrm>
                <a:off x="3484" y="3507"/>
                <a:ext cx="45" cy="26"/>
              </a:xfrm>
              <a:custGeom>
                <a:avLst/>
                <a:gdLst>
                  <a:gd name="T0" fmla="*/ 19 w 19"/>
                  <a:gd name="T1" fmla="*/ 0 h 11"/>
                  <a:gd name="T2" fmla="*/ 0 w 19"/>
                  <a:gd name="T3" fmla="*/ 11 h 11"/>
                  <a:gd name="T4" fmla="*/ 19 w 19"/>
                  <a:gd name="T5" fmla="*/ 0 h 11"/>
                </a:gdLst>
                <a:ahLst/>
                <a:cxnLst>
                  <a:cxn ang="0">
                    <a:pos x="T0" y="T1"/>
                  </a:cxn>
                  <a:cxn ang="0">
                    <a:pos x="T2" y="T3"/>
                  </a:cxn>
                  <a:cxn ang="0">
                    <a:pos x="T4" y="T5"/>
                  </a:cxn>
                </a:cxnLst>
                <a:rect l="0" t="0" r="r" b="b"/>
                <a:pathLst>
                  <a:path w="19" h="11">
                    <a:moveTo>
                      <a:pt x="19" y="0"/>
                    </a:moveTo>
                    <a:cubicBezTo>
                      <a:pt x="13" y="3"/>
                      <a:pt x="7" y="6"/>
                      <a:pt x="0" y="11"/>
                    </a:cubicBezTo>
                    <a:cubicBezTo>
                      <a:pt x="0" y="11"/>
                      <a:pt x="7" y="7"/>
                      <a:pt x="19"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5" name="Freeform 196"/>
              <p:cNvSpPr>
                <a:spLocks/>
              </p:cNvSpPr>
              <p:nvPr/>
            </p:nvSpPr>
            <p:spPr bwMode="auto">
              <a:xfrm>
                <a:off x="3456" y="937"/>
                <a:ext cx="940" cy="2570"/>
              </a:xfrm>
              <a:custGeom>
                <a:avLst/>
                <a:gdLst>
                  <a:gd name="T0" fmla="*/ 0 w 398"/>
                  <a:gd name="T1" fmla="*/ 0 h 1088"/>
                  <a:gd name="T2" fmla="*/ 194 w 398"/>
                  <a:gd name="T3" fmla="*/ 319 h 1088"/>
                  <a:gd name="T4" fmla="*/ 31 w 398"/>
                  <a:gd name="T5" fmla="*/ 1088 h 1088"/>
                  <a:gd name="T6" fmla="*/ 108 w 398"/>
                  <a:gd name="T7" fmla="*/ 1040 h 1088"/>
                  <a:gd name="T8" fmla="*/ 264 w 398"/>
                  <a:gd name="T9" fmla="*/ 353 h 1088"/>
                  <a:gd name="T10" fmla="*/ 0 w 398"/>
                  <a:gd name="T11" fmla="*/ 0 h 1088"/>
                </a:gdLst>
                <a:ahLst/>
                <a:cxnLst>
                  <a:cxn ang="0">
                    <a:pos x="T0" y="T1"/>
                  </a:cxn>
                  <a:cxn ang="0">
                    <a:pos x="T2" y="T3"/>
                  </a:cxn>
                  <a:cxn ang="0">
                    <a:pos x="T4" y="T5"/>
                  </a:cxn>
                  <a:cxn ang="0">
                    <a:pos x="T6" y="T7"/>
                  </a:cxn>
                  <a:cxn ang="0">
                    <a:pos x="T8" y="T9"/>
                  </a:cxn>
                  <a:cxn ang="0">
                    <a:pos x="T10" y="T11"/>
                  </a:cxn>
                </a:cxnLst>
                <a:rect l="0" t="0" r="r" b="b"/>
                <a:pathLst>
                  <a:path w="398" h="1088">
                    <a:moveTo>
                      <a:pt x="0" y="0"/>
                    </a:moveTo>
                    <a:cubicBezTo>
                      <a:pt x="0" y="0"/>
                      <a:pt x="160" y="162"/>
                      <a:pt x="194" y="319"/>
                    </a:cubicBezTo>
                    <a:cubicBezTo>
                      <a:pt x="309" y="847"/>
                      <a:pt x="99" y="1041"/>
                      <a:pt x="31" y="1088"/>
                    </a:cubicBezTo>
                    <a:cubicBezTo>
                      <a:pt x="108" y="1040"/>
                      <a:pt x="108" y="1040"/>
                      <a:pt x="108" y="1040"/>
                    </a:cubicBezTo>
                    <a:cubicBezTo>
                      <a:pt x="108" y="1040"/>
                      <a:pt x="398" y="980"/>
                      <a:pt x="264" y="353"/>
                    </a:cubicBezTo>
                    <a:cubicBezTo>
                      <a:pt x="233" y="214"/>
                      <a:pt x="128" y="20"/>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6" name="Freeform 197"/>
              <p:cNvSpPr>
                <a:spLocks/>
              </p:cNvSpPr>
              <p:nvPr/>
            </p:nvSpPr>
            <p:spPr bwMode="auto">
              <a:xfrm>
                <a:off x="2825" y="1060"/>
                <a:ext cx="877" cy="2553"/>
              </a:xfrm>
              <a:custGeom>
                <a:avLst/>
                <a:gdLst>
                  <a:gd name="T0" fmla="*/ 144 w 371"/>
                  <a:gd name="T1" fmla="*/ 0 h 1081"/>
                  <a:gd name="T2" fmla="*/ 203 w 371"/>
                  <a:gd name="T3" fmla="*/ 302 h 1081"/>
                  <a:gd name="T4" fmla="*/ 0 w 371"/>
                  <a:gd name="T5" fmla="*/ 1051 h 1081"/>
                  <a:gd name="T6" fmla="*/ 98 w 371"/>
                  <a:gd name="T7" fmla="*/ 1081 h 1081"/>
                  <a:gd name="T8" fmla="*/ 277 w 371"/>
                  <a:gd name="T9" fmla="*/ 270 h 1081"/>
                  <a:gd name="T10" fmla="*/ 144 w 371"/>
                  <a:gd name="T11" fmla="*/ 0 h 1081"/>
                </a:gdLst>
                <a:ahLst/>
                <a:cxnLst>
                  <a:cxn ang="0">
                    <a:pos x="T0" y="T1"/>
                  </a:cxn>
                  <a:cxn ang="0">
                    <a:pos x="T2" y="T3"/>
                  </a:cxn>
                  <a:cxn ang="0">
                    <a:pos x="T4" y="T5"/>
                  </a:cxn>
                  <a:cxn ang="0">
                    <a:pos x="T6" y="T7"/>
                  </a:cxn>
                  <a:cxn ang="0">
                    <a:pos x="T8" y="T9"/>
                  </a:cxn>
                  <a:cxn ang="0">
                    <a:pos x="T10" y="T11"/>
                  </a:cxn>
                </a:cxnLst>
                <a:rect l="0" t="0" r="r" b="b"/>
                <a:pathLst>
                  <a:path w="371" h="1081">
                    <a:moveTo>
                      <a:pt x="144" y="0"/>
                    </a:moveTo>
                    <a:cubicBezTo>
                      <a:pt x="144" y="0"/>
                      <a:pt x="195" y="176"/>
                      <a:pt x="203" y="302"/>
                    </a:cubicBezTo>
                    <a:cubicBezTo>
                      <a:pt x="238" y="809"/>
                      <a:pt x="0" y="1051"/>
                      <a:pt x="0" y="1051"/>
                    </a:cubicBezTo>
                    <a:cubicBezTo>
                      <a:pt x="98" y="1081"/>
                      <a:pt x="98" y="1081"/>
                      <a:pt x="98" y="1081"/>
                    </a:cubicBezTo>
                    <a:cubicBezTo>
                      <a:pt x="98" y="1081"/>
                      <a:pt x="371" y="844"/>
                      <a:pt x="277" y="270"/>
                    </a:cubicBezTo>
                    <a:cubicBezTo>
                      <a:pt x="250" y="109"/>
                      <a:pt x="144" y="0"/>
                      <a:pt x="144"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7" name="Freeform 198"/>
              <p:cNvSpPr>
                <a:spLocks/>
              </p:cNvSpPr>
              <p:nvPr/>
            </p:nvSpPr>
            <p:spPr bwMode="auto">
              <a:xfrm>
                <a:off x="2294" y="-34"/>
                <a:ext cx="340" cy="123"/>
              </a:xfrm>
              <a:custGeom>
                <a:avLst/>
                <a:gdLst>
                  <a:gd name="T0" fmla="*/ 92 w 144"/>
                  <a:gd name="T1" fmla="*/ 42 h 52"/>
                  <a:gd name="T2" fmla="*/ 0 w 144"/>
                  <a:gd name="T3" fmla="*/ 3 h 52"/>
                  <a:gd name="T4" fmla="*/ 8 w 144"/>
                  <a:gd name="T5" fmla="*/ 17 h 52"/>
                  <a:gd name="T6" fmla="*/ 85 w 144"/>
                  <a:gd name="T7" fmla="*/ 52 h 52"/>
                  <a:gd name="T8" fmla="*/ 144 w 144"/>
                  <a:gd name="T9" fmla="*/ 15 h 52"/>
                  <a:gd name="T10" fmla="*/ 137 w 144"/>
                  <a:gd name="T11" fmla="*/ 0 h 52"/>
                  <a:gd name="T12" fmla="*/ 92 w 144"/>
                  <a:gd name="T13" fmla="*/ 42 h 52"/>
                </a:gdLst>
                <a:ahLst/>
                <a:cxnLst>
                  <a:cxn ang="0">
                    <a:pos x="T0" y="T1"/>
                  </a:cxn>
                  <a:cxn ang="0">
                    <a:pos x="T2" y="T3"/>
                  </a:cxn>
                  <a:cxn ang="0">
                    <a:pos x="T4" y="T5"/>
                  </a:cxn>
                  <a:cxn ang="0">
                    <a:pos x="T6" y="T7"/>
                  </a:cxn>
                  <a:cxn ang="0">
                    <a:pos x="T8" y="T9"/>
                  </a:cxn>
                  <a:cxn ang="0">
                    <a:pos x="T10" y="T11"/>
                  </a:cxn>
                  <a:cxn ang="0">
                    <a:pos x="T12" y="T13"/>
                  </a:cxn>
                </a:cxnLst>
                <a:rect l="0" t="0" r="r" b="b"/>
                <a:pathLst>
                  <a:path w="144" h="52">
                    <a:moveTo>
                      <a:pt x="92" y="42"/>
                    </a:moveTo>
                    <a:cubicBezTo>
                      <a:pt x="47" y="44"/>
                      <a:pt x="0" y="3"/>
                      <a:pt x="0" y="3"/>
                    </a:cubicBezTo>
                    <a:cubicBezTo>
                      <a:pt x="8" y="17"/>
                      <a:pt x="8" y="17"/>
                      <a:pt x="8" y="17"/>
                    </a:cubicBezTo>
                    <a:cubicBezTo>
                      <a:pt x="8" y="17"/>
                      <a:pt x="25" y="52"/>
                      <a:pt x="85" y="52"/>
                    </a:cubicBezTo>
                    <a:cubicBezTo>
                      <a:pt x="124" y="52"/>
                      <a:pt x="138" y="28"/>
                      <a:pt x="144" y="15"/>
                    </a:cubicBezTo>
                    <a:cubicBezTo>
                      <a:pt x="144" y="12"/>
                      <a:pt x="137" y="0"/>
                      <a:pt x="137" y="0"/>
                    </a:cubicBezTo>
                    <a:cubicBezTo>
                      <a:pt x="137" y="0"/>
                      <a:pt x="129" y="41"/>
                      <a:pt x="92" y="4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8" name="Freeform 199"/>
              <p:cNvSpPr>
                <a:spLocks/>
              </p:cNvSpPr>
              <p:nvPr/>
            </p:nvSpPr>
            <p:spPr bwMode="auto">
              <a:xfrm>
                <a:off x="513" y="772"/>
                <a:ext cx="3831" cy="2813"/>
              </a:xfrm>
              <a:custGeom>
                <a:avLst/>
                <a:gdLst>
                  <a:gd name="T0" fmla="*/ 1527 w 1622"/>
                  <a:gd name="T1" fmla="*/ 442 h 1191"/>
                  <a:gd name="T2" fmla="*/ 1393 w 1622"/>
                  <a:gd name="T3" fmla="*/ 165 h 1191"/>
                  <a:gd name="T4" fmla="*/ 1233 w 1622"/>
                  <a:gd name="T5" fmla="*/ 61 h 1191"/>
                  <a:gd name="T6" fmla="*/ 1485 w 1622"/>
                  <a:gd name="T7" fmla="*/ 347 h 1191"/>
                  <a:gd name="T8" fmla="*/ 1495 w 1622"/>
                  <a:gd name="T9" fmla="*/ 984 h 1191"/>
                  <a:gd name="T10" fmla="*/ 1352 w 1622"/>
                  <a:gd name="T11" fmla="*/ 1097 h 1191"/>
                  <a:gd name="T12" fmla="*/ 1145 w 1622"/>
                  <a:gd name="T13" fmla="*/ 1144 h 1191"/>
                  <a:gd name="T14" fmla="*/ 1150 w 1622"/>
                  <a:gd name="T15" fmla="*/ 1135 h 1191"/>
                  <a:gd name="T16" fmla="*/ 1264 w 1622"/>
                  <a:gd name="T17" fmla="*/ 380 h 1191"/>
                  <a:gd name="T18" fmla="*/ 1095 w 1622"/>
                  <a:gd name="T19" fmla="*/ 106 h 1191"/>
                  <a:gd name="T20" fmla="*/ 1257 w 1622"/>
                  <a:gd name="T21" fmla="*/ 444 h 1191"/>
                  <a:gd name="T22" fmla="*/ 1108 w 1622"/>
                  <a:gd name="T23" fmla="*/ 1149 h 1191"/>
                  <a:gd name="T24" fmla="*/ 1091 w 1622"/>
                  <a:gd name="T25" fmla="*/ 1150 h 1191"/>
                  <a:gd name="T26" fmla="*/ 799 w 1622"/>
                  <a:gd name="T27" fmla="*/ 1154 h 1191"/>
                  <a:gd name="T28" fmla="*/ 634 w 1622"/>
                  <a:gd name="T29" fmla="*/ 1150 h 1191"/>
                  <a:gd name="T30" fmla="*/ 511 w 1622"/>
                  <a:gd name="T31" fmla="*/ 284 h 1191"/>
                  <a:gd name="T32" fmla="*/ 698 w 1622"/>
                  <a:gd name="T33" fmla="*/ 60 h 1191"/>
                  <a:gd name="T34" fmla="*/ 476 w 1622"/>
                  <a:gd name="T35" fmla="*/ 289 h 1191"/>
                  <a:gd name="T36" fmla="*/ 586 w 1622"/>
                  <a:gd name="T37" fmla="*/ 1146 h 1191"/>
                  <a:gd name="T38" fmla="*/ 449 w 1622"/>
                  <a:gd name="T39" fmla="*/ 1113 h 1191"/>
                  <a:gd name="T40" fmla="*/ 236 w 1622"/>
                  <a:gd name="T41" fmla="*/ 986 h 1191"/>
                  <a:gd name="T42" fmla="*/ 94 w 1622"/>
                  <a:gd name="T43" fmla="*/ 801 h 1191"/>
                  <a:gd name="T44" fmla="*/ 39 w 1622"/>
                  <a:gd name="T45" fmla="*/ 558 h 1191"/>
                  <a:gd name="T46" fmla="*/ 132 w 1622"/>
                  <a:gd name="T47" fmla="*/ 192 h 1191"/>
                  <a:gd name="T48" fmla="*/ 376 w 1622"/>
                  <a:gd name="T49" fmla="*/ 33 h 1191"/>
                  <a:gd name="T50" fmla="*/ 200 w 1622"/>
                  <a:gd name="T51" fmla="*/ 55 h 1191"/>
                  <a:gd name="T52" fmla="*/ 57 w 1622"/>
                  <a:gd name="T53" fmla="*/ 273 h 1191"/>
                  <a:gd name="T54" fmla="*/ 30 w 1622"/>
                  <a:gd name="T55" fmla="*/ 694 h 1191"/>
                  <a:gd name="T56" fmla="*/ 198 w 1622"/>
                  <a:gd name="T57" fmla="*/ 987 h 1191"/>
                  <a:gd name="T58" fmla="*/ 195 w 1622"/>
                  <a:gd name="T59" fmla="*/ 989 h 1191"/>
                  <a:gd name="T60" fmla="*/ 482 w 1622"/>
                  <a:gd name="T61" fmla="*/ 1154 h 1191"/>
                  <a:gd name="T62" fmla="*/ 860 w 1622"/>
                  <a:gd name="T63" fmla="*/ 1187 h 1191"/>
                  <a:gd name="T64" fmla="*/ 1168 w 1622"/>
                  <a:gd name="T65" fmla="*/ 1174 h 1191"/>
                  <a:gd name="T66" fmla="*/ 1442 w 1622"/>
                  <a:gd name="T67" fmla="*/ 1093 h 1191"/>
                  <a:gd name="T68" fmla="*/ 1604 w 1622"/>
                  <a:gd name="T69" fmla="*/ 833 h 1191"/>
                  <a:gd name="T70" fmla="*/ 1622 w 1622"/>
                  <a:gd name="T71" fmla="*/ 741 h 1191"/>
                  <a:gd name="T72" fmla="*/ 1546 w 1622"/>
                  <a:gd name="T73" fmla="*/ 896 h 1191"/>
                  <a:gd name="T74" fmla="*/ 1527 w 1622"/>
                  <a:gd name="T75" fmla="*/ 442 h 1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22" h="1191">
                    <a:moveTo>
                      <a:pt x="1527" y="442"/>
                    </a:moveTo>
                    <a:cubicBezTo>
                      <a:pt x="1480" y="276"/>
                      <a:pt x="1430" y="209"/>
                      <a:pt x="1393" y="165"/>
                    </a:cubicBezTo>
                    <a:cubicBezTo>
                      <a:pt x="1357" y="122"/>
                      <a:pt x="1294" y="69"/>
                      <a:pt x="1233" y="61"/>
                    </a:cubicBezTo>
                    <a:cubicBezTo>
                      <a:pt x="1327" y="108"/>
                      <a:pt x="1422" y="171"/>
                      <a:pt x="1485" y="347"/>
                    </a:cubicBezTo>
                    <a:cubicBezTo>
                      <a:pt x="1593" y="651"/>
                      <a:pt x="1531" y="888"/>
                      <a:pt x="1495" y="984"/>
                    </a:cubicBezTo>
                    <a:cubicBezTo>
                      <a:pt x="1459" y="1034"/>
                      <a:pt x="1425" y="1075"/>
                      <a:pt x="1352" y="1097"/>
                    </a:cubicBezTo>
                    <a:cubicBezTo>
                      <a:pt x="1295" y="1116"/>
                      <a:pt x="1208" y="1134"/>
                      <a:pt x="1145" y="1144"/>
                    </a:cubicBezTo>
                    <a:cubicBezTo>
                      <a:pt x="1147" y="1140"/>
                      <a:pt x="1148" y="1138"/>
                      <a:pt x="1150" y="1135"/>
                    </a:cubicBezTo>
                    <a:cubicBezTo>
                      <a:pt x="1191" y="1060"/>
                      <a:pt x="1363" y="760"/>
                      <a:pt x="1264" y="380"/>
                    </a:cubicBezTo>
                    <a:cubicBezTo>
                      <a:pt x="1219" y="210"/>
                      <a:pt x="1140" y="119"/>
                      <a:pt x="1095" y="106"/>
                    </a:cubicBezTo>
                    <a:cubicBezTo>
                      <a:pt x="1136" y="132"/>
                      <a:pt x="1242" y="294"/>
                      <a:pt x="1257" y="444"/>
                    </a:cubicBezTo>
                    <a:cubicBezTo>
                      <a:pt x="1293" y="828"/>
                      <a:pt x="1153" y="1078"/>
                      <a:pt x="1108" y="1149"/>
                    </a:cubicBezTo>
                    <a:cubicBezTo>
                      <a:pt x="1102" y="1149"/>
                      <a:pt x="1096" y="1150"/>
                      <a:pt x="1091" y="1150"/>
                    </a:cubicBezTo>
                    <a:cubicBezTo>
                      <a:pt x="1035" y="1154"/>
                      <a:pt x="885" y="1154"/>
                      <a:pt x="799" y="1154"/>
                    </a:cubicBezTo>
                    <a:cubicBezTo>
                      <a:pt x="759" y="1154"/>
                      <a:pt x="697" y="1154"/>
                      <a:pt x="634" y="1150"/>
                    </a:cubicBezTo>
                    <a:cubicBezTo>
                      <a:pt x="573" y="1077"/>
                      <a:pt x="412" y="826"/>
                      <a:pt x="511" y="284"/>
                    </a:cubicBezTo>
                    <a:cubicBezTo>
                      <a:pt x="532" y="166"/>
                      <a:pt x="698" y="60"/>
                      <a:pt x="698" y="60"/>
                    </a:cubicBezTo>
                    <a:cubicBezTo>
                      <a:pt x="698" y="60"/>
                      <a:pt x="544" y="51"/>
                      <a:pt x="476" y="289"/>
                    </a:cubicBezTo>
                    <a:cubicBezTo>
                      <a:pt x="396" y="865"/>
                      <a:pt x="529" y="1057"/>
                      <a:pt x="586" y="1146"/>
                    </a:cubicBezTo>
                    <a:cubicBezTo>
                      <a:pt x="533" y="1139"/>
                      <a:pt x="482" y="1130"/>
                      <a:pt x="449" y="1113"/>
                    </a:cubicBezTo>
                    <a:cubicBezTo>
                      <a:pt x="386" y="1083"/>
                      <a:pt x="282" y="1017"/>
                      <a:pt x="236" y="986"/>
                    </a:cubicBezTo>
                    <a:cubicBezTo>
                      <a:pt x="165" y="926"/>
                      <a:pt x="107" y="850"/>
                      <a:pt x="94" y="801"/>
                    </a:cubicBezTo>
                    <a:cubicBezTo>
                      <a:pt x="77" y="733"/>
                      <a:pt x="39" y="665"/>
                      <a:pt x="39" y="558"/>
                    </a:cubicBezTo>
                    <a:cubicBezTo>
                      <a:pt x="39" y="452"/>
                      <a:pt x="73" y="324"/>
                      <a:pt x="132" y="192"/>
                    </a:cubicBezTo>
                    <a:cubicBezTo>
                      <a:pt x="193" y="60"/>
                      <a:pt x="329" y="43"/>
                      <a:pt x="376" y="33"/>
                    </a:cubicBezTo>
                    <a:cubicBezTo>
                      <a:pt x="356" y="0"/>
                      <a:pt x="244" y="29"/>
                      <a:pt x="200" y="55"/>
                    </a:cubicBezTo>
                    <a:cubicBezTo>
                      <a:pt x="158" y="81"/>
                      <a:pt x="103" y="166"/>
                      <a:pt x="57" y="273"/>
                    </a:cubicBezTo>
                    <a:cubicBezTo>
                      <a:pt x="9" y="379"/>
                      <a:pt x="0" y="490"/>
                      <a:pt x="30" y="694"/>
                    </a:cubicBezTo>
                    <a:cubicBezTo>
                      <a:pt x="50" y="827"/>
                      <a:pt x="138" y="931"/>
                      <a:pt x="198" y="987"/>
                    </a:cubicBezTo>
                    <a:cubicBezTo>
                      <a:pt x="195" y="989"/>
                      <a:pt x="195" y="989"/>
                      <a:pt x="195" y="989"/>
                    </a:cubicBezTo>
                    <a:cubicBezTo>
                      <a:pt x="195" y="989"/>
                      <a:pt x="333" y="1123"/>
                      <a:pt x="482" y="1154"/>
                    </a:cubicBezTo>
                    <a:cubicBezTo>
                      <a:pt x="634" y="1187"/>
                      <a:pt x="774" y="1187"/>
                      <a:pt x="860" y="1187"/>
                    </a:cubicBezTo>
                    <a:cubicBezTo>
                      <a:pt x="945" y="1187"/>
                      <a:pt x="1074" y="1191"/>
                      <a:pt x="1168" y="1174"/>
                    </a:cubicBezTo>
                    <a:cubicBezTo>
                      <a:pt x="1262" y="1157"/>
                      <a:pt x="1403" y="1134"/>
                      <a:pt x="1442" y="1093"/>
                    </a:cubicBezTo>
                    <a:cubicBezTo>
                      <a:pt x="1480" y="1053"/>
                      <a:pt x="1540" y="1013"/>
                      <a:pt x="1604" y="833"/>
                    </a:cubicBezTo>
                    <a:cubicBezTo>
                      <a:pt x="1622" y="785"/>
                      <a:pt x="1622" y="741"/>
                      <a:pt x="1622" y="741"/>
                    </a:cubicBezTo>
                    <a:cubicBezTo>
                      <a:pt x="1622" y="741"/>
                      <a:pt x="1583" y="826"/>
                      <a:pt x="1546" y="896"/>
                    </a:cubicBezTo>
                    <a:cubicBezTo>
                      <a:pt x="1570" y="796"/>
                      <a:pt x="1581" y="643"/>
                      <a:pt x="1527" y="442"/>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9" name="Freeform 214"/>
              <p:cNvSpPr>
                <a:spLocks/>
              </p:cNvSpPr>
              <p:nvPr/>
            </p:nvSpPr>
            <p:spPr bwMode="auto">
              <a:xfrm>
                <a:off x="1408" y="1313"/>
                <a:ext cx="4828" cy="3361"/>
              </a:xfrm>
              <a:custGeom>
                <a:avLst/>
                <a:gdLst>
                  <a:gd name="T0" fmla="*/ 1990 w 2044"/>
                  <a:gd name="T1" fmla="*/ 928 h 1423"/>
                  <a:gd name="T2" fmla="*/ 1718 w 2044"/>
                  <a:gd name="T3" fmla="*/ 486 h 1423"/>
                  <a:gd name="T4" fmla="*/ 1530 w 2044"/>
                  <a:gd name="T5" fmla="*/ 423 h 1423"/>
                  <a:gd name="T6" fmla="*/ 1349 w 2044"/>
                  <a:gd name="T7" fmla="*/ 302 h 1423"/>
                  <a:gd name="T8" fmla="*/ 1121 w 2044"/>
                  <a:gd name="T9" fmla="*/ 283 h 1423"/>
                  <a:gd name="T10" fmla="*/ 1122 w 2044"/>
                  <a:gd name="T11" fmla="*/ 200 h 1423"/>
                  <a:gd name="T12" fmla="*/ 1237 w 2044"/>
                  <a:gd name="T13" fmla="*/ 260 h 1423"/>
                  <a:gd name="T14" fmla="*/ 1158 w 2044"/>
                  <a:gd name="T15" fmla="*/ 20 h 1423"/>
                  <a:gd name="T16" fmla="*/ 924 w 2044"/>
                  <a:gd name="T17" fmla="*/ 101 h 1423"/>
                  <a:gd name="T18" fmla="*/ 867 w 2044"/>
                  <a:gd name="T19" fmla="*/ 299 h 1423"/>
                  <a:gd name="T20" fmla="*/ 541 w 2044"/>
                  <a:gd name="T21" fmla="*/ 476 h 1423"/>
                  <a:gd name="T22" fmla="*/ 113 w 2044"/>
                  <a:gd name="T23" fmla="*/ 829 h 1423"/>
                  <a:gd name="T24" fmla="*/ 82 w 2044"/>
                  <a:gd name="T25" fmla="*/ 1423 h 1423"/>
                  <a:gd name="T26" fmla="*/ 1980 w 2044"/>
                  <a:gd name="T27" fmla="*/ 1423 h 1423"/>
                  <a:gd name="T28" fmla="*/ 2011 w 2044"/>
                  <a:gd name="T29" fmla="*/ 1347 h 1423"/>
                  <a:gd name="T30" fmla="*/ 1990 w 2044"/>
                  <a:gd name="T31" fmla="*/ 928 h 1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044" h="1423">
                    <a:moveTo>
                      <a:pt x="1990" y="928"/>
                    </a:moveTo>
                    <a:cubicBezTo>
                      <a:pt x="1943" y="663"/>
                      <a:pt x="1807" y="536"/>
                      <a:pt x="1718" y="486"/>
                    </a:cubicBezTo>
                    <a:cubicBezTo>
                      <a:pt x="1649" y="448"/>
                      <a:pt x="1530" y="423"/>
                      <a:pt x="1530" y="423"/>
                    </a:cubicBezTo>
                    <a:cubicBezTo>
                      <a:pt x="1530" y="423"/>
                      <a:pt x="1437" y="338"/>
                      <a:pt x="1349" y="302"/>
                    </a:cubicBezTo>
                    <a:cubicBezTo>
                      <a:pt x="1258" y="265"/>
                      <a:pt x="1121" y="283"/>
                      <a:pt x="1121" y="283"/>
                    </a:cubicBezTo>
                    <a:cubicBezTo>
                      <a:pt x="1117" y="263"/>
                      <a:pt x="1101" y="228"/>
                      <a:pt x="1122" y="200"/>
                    </a:cubicBezTo>
                    <a:cubicBezTo>
                      <a:pt x="1140" y="180"/>
                      <a:pt x="1216" y="243"/>
                      <a:pt x="1237" y="260"/>
                    </a:cubicBezTo>
                    <a:cubicBezTo>
                      <a:pt x="1294" y="111"/>
                      <a:pt x="1186" y="28"/>
                      <a:pt x="1158" y="20"/>
                    </a:cubicBezTo>
                    <a:cubicBezTo>
                      <a:pt x="1070" y="0"/>
                      <a:pt x="989" y="41"/>
                      <a:pt x="924" y="101"/>
                    </a:cubicBezTo>
                    <a:cubicBezTo>
                      <a:pt x="891" y="162"/>
                      <a:pt x="876" y="204"/>
                      <a:pt x="867" y="299"/>
                    </a:cubicBezTo>
                    <a:cubicBezTo>
                      <a:pt x="711" y="300"/>
                      <a:pt x="592" y="388"/>
                      <a:pt x="541" y="476"/>
                    </a:cubicBezTo>
                    <a:cubicBezTo>
                      <a:pt x="403" y="465"/>
                      <a:pt x="208" y="588"/>
                      <a:pt x="113" y="829"/>
                    </a:cubicBezTo>
                    <a:cubicBezTo>
                      <a:pt x="0" y="1111"/>
                      <a:pt x="29" y="1283"/>
                      <a:pt x="82" y="1423"/>
                    </a:cubicBezTo>
                    <a:cubicBezTo>
                      <a:pt x="1980" y="1423"/>
                      <a:pt x="1980" y="1423"/>
                      <a:pt x="1980" y="1423"/>
                    </a:cubicBezTo>
                    <a:cubicBezTo>
                      <a:pt x="1993" y="1397"/>
                      <a:pt x="2003" y="1371"/>
                      <a:pt x="2011" y="1347"/>
                    </a:cubicBezTo>
                    <a:cubicBezTo>
                      <a:pt x="2044" y="1247"/>
                      <a:pt x="2030" y="1158"/>
                      <a:pt x="1990" y="9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0" name="Freeform 215"/>
              <p:cNvSpPr>
                <a:spLocks/>
              </p:cNvSpPr>
              <p:nvPr/>
            </p:nvSpPr>
            <p:spPr bwMode="auto">
              <a:xfrm>
                <a:off x="1559" y="2099"/>
                <a:ext cx="4424" cy="2575"/>
              </a:xfrm>
              <a:custGeom>
                <a:avLst/>
                <a:gdLst>
                  <a:gd name="T0" fmla="*/ 1869 w 1873"/>
                  <a:gd name="T1" fmla="*/ 755 h 1090"/>
                  <a:gd name="T2" fmla="*/ 1488 w 1873"/>
                  <a:gd name="T3" fmla="*/ 173 h 1090"/>
                  <a:gd name="T4" fmla="*/ 1203 w 1873"/>
                  <a:gd name="T5" fmla="*/ 61 h 1090"/>
                  <a:gd name="T6" fmla="*/ 522 w 1873"/>
                  <a:gd name="T7" fmla="*/ 198 h 1090"/>
                  <a:gd name="T8" fmla="*/ 148 w 1873"/>
                  <a:gd name="T9" fmla="*/ 1090 h 1090"/>
                  <a:gd name="T10" fmla="*/ 1801 w 1873"/>
                  <a:gd name="T11" fmla="*/ 1090 h 1090"/>
                  <a:gd name="T12" fmla="*/ 1869 w 1873"/>
                  <a:gd name="T13" fmla="*/ 755 h 1090"/>
                </a:gdLst>
                <a:ahLst/>
                <a:cxnLst>
                  <a:cxn ang="0">
                    <a:pos x="T0" y="T1"/>
                  </a:cxn>
                  <a:cxn ang="0">
                    <a:pos x="T2" y="T3"/>
                  </a:cxn>
                  <a:cxn ang="0">
                    <a:pos x="T4" y="T5"/>
                  </a:cxn>
                  <a:cxn ang="0">
                    <a:pos x="T6" y="T7"/>
                  </a:cxn>
                  <a:cxn ang="0">
                    <a:pos x="T8" y="T9"/>
                  </a:cxn>
                  <a:cxn ang="0">
                    <a:pos x="T10" y="T11"/>
                  </a:cxn>
                  <a:cxn ang="0">
                    <a:pos x="T12" y="T13"/>
                  </a:cxn>
                </a:cxnLst>
                <a:rect l="0" t="0" r="r" b="b"/>
                <a:pathLst>
                  <a:path w="1873" h="1090">
                    <a:moveTo>
                      <a:pt x="1869" y="755"/>
                    </a:moveTo>
                    <a:cubicBezTo>
                      <a:pt x="1836" y="220"/>
                      <a:pt x="1488" y="173"/>
                      <a:pt x="1488" y="173"/>
                    </a:cubicBezTo>
                    <a:cubicBezTo>
                      <a:pt x="1488" y="173"/>
                      <a:pt x="1403" y="105"/>
                      <a:pt x="1203" y="61"/>
                    </a:cubicBezTo>
                    <a:cubicBezTo>
                      <a:pt x="996" y="14"/>
                      <a:pt x="674" y="0"/>
                      <a:pt x="522" y="198"/>
                    </a:cubicBezTo>
                    <a:cubicBezTo>
                      <a:pt x="173" y="191"/>
                      <a:pt x="0" y="727"/>
                      <a:pt x="148" y="1090"/>
                    </a:cubicBezTo>
                    <a:cubicBezTo>
                      <a:pt x="1801" y="1090"/>
                      <a:pt x="1801" y="1090"/>
                      <a:pt x="1801" y="1090"/>
                    </a:cubicBezTo>
                    <a:cubicBezTo>
                      <a:pt x="1848" y="1003"/>
                      <a:pt x="1873" y="893"/>
                      <a:pt x="1869" y="75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1" name="Freeform 216"/>
              <p:cNvSpPr>
                <a:spLocks/>
              </p:cNvSpPr>
              <p:nvPr/>
            </p:nvSpPr>
            <p:spPr bwMode="auto">
              <a:xfrm>
                <a:off x="2761" y="1407"/>
                <a:ext cx="2079" cy="1236"/>
              </a:xfrm>
              <a:custGeom>
                <a:avLst/>
                <a:gdLst>
                  <a:gd name="T0" fmla="*/ 880 w 880"/>
                  <a:gd name="T1" fmla="*/ 407 h 523"/>
                  <a:gd name="T2" fmla="*/ 509 w 880"/>
                  <a:gd name="T3" fmla="*/ 296 h 523"/>
                  <a:gd name="T4" fmla="*/ 646 w 880"/>
                  <a:gd name="T5" fmla="*/ 171 h 523"/>
                  <a:gd name="T6" fmla="*/ 569 w 880"/>
                  <a:gd name="T7" fmla="*/ 15 h 523"/>
                  <a:gd name="T8" fmla="*/ 377 w 880"/>
                  <a:gd name="T9" fmla="*/ 94 h 523"/>
                  <a:gd name="T10" fmla="*/ 346 w 880"/>
                  <a:gd name="T11" fmla="*/ 300 h 523"/>
                  <a:gd name="T12" fmla="*/ 168 w 880"/>
                  <a:gd name="T13" fmla="*/ 330 h 523"/>
                  <a:gd name="T14" fmla="*/ 0 w 880"/>
                  <a:gd name="T15" fmla="*/ 478 h 523"/>
                  <a:gd name="T16" fmla="*/ 248 w 880"/>
                  <a:gd name="T17" fmla="*/ 393 h 523"/>
                  <a:gd name="T18" fmla="*/ 283 w 880"/>
                  <a:gd name="T19" fmla="*/ 523 h 523"/>
                  <a:gd name="T20" fmla="*/ 486 w 880"/>
                  <a:gd name="T21" fmla="*/ 408 h 523"/>
                  <a:gd name="T22" fmla="*/ 722 w 880"/>
                  <a:gd name="T23" fmla="*/ 468 h 523"/>
                  <a:gd name="T24" fmla="*/ 681 w 880"/>
                  <a:gd name="T25" fmla="*/ 367 h 523"/>
                  <a:gd name="T26" fmla="*/ 880 w 880"/>
                  <a:gd name="T27" fmla="*/ 407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0" h="523">
                    <a:moveTo>
                      <a:pt x="880" y="407"/>
                    </a:moveTo>
                    <a:cubicBezTo>
                      <a:pt x="734" y="247"/>
                      <a:pt x="580" y="296"/>
                      <a:pt x="509" y="296"/>
                    </a:cubicBezTo>
                    <a:cubicBezTo>
                      <a:pt x="428" y="176"/>
                      <a:pt x="546" y="47"/>
                      <a:pt x="646" y="171"/>
                    </a:cubicBezTo>
                    <a:cubicBezTo>
                      <a:pt x="673" y="105"/>
                      <a:pt x="636" y="30"/>
                      <a:pt x="569" y="15"/>
                    </a:cubicBezTo>
                    <a:cubicBezTo>
                      <a:pt x="501" y="0"/>
                      <a:pt x="424" y="19"/>
                      <a:pt x="377" y="94"/>
                    </a:cubicBezTo>
                    <a:cubicBezTo>
                      <a:pt x="307" y="193"/>
                      <a:pt x="346" y="300"/>
                      <a:pt x="346" y="300"/>
                    </a:cubicBezTo>
                    <a:cubicBezTo>
                      <a:pt x="346" y="300"/>
                      <a:pt x="260" y="289"/>
                      <a:pt x="168" y="330"/>
                    </a:cubicBezTo>
                    <a:cubicBezTo>
                      <a:pt x="42" y="385"/>
                      <a:pt x="0" y="478"/>
                      <a:pt x="0" y="478"/>
                    </a:cubicBezTo>
                    <a:cubicBezTo>
                      <a:pt x="0" y="478"/>
                      <a:pt x="171" y="407"/>
                      <a:pt x="248" y="393"/>
                    </a:cubicBezTo>
                    <a:cubicBezTo>
                      <a:pt x="230" y="478"/>
                      <a:pt x="283" y="523"/>
                      <a:pt x="283" y="523"/>
                    </a:cubicBezTo>
                    <a:cubicBezTo>
                      <a:pt x="283" y="523"/>
                      <a:pt x="385" y="442"/>
                      <a:pt x="486" y="408"/>
                    </a:cubicBezTo>
                    <a:cubicBezTo>
                      <a:pt x="603" y="412"/>
                      <a:pt x="722" y="468"/>
                      <a:pt x="722" y="468"/>
                    </a:cubicBezTo>
                    <a:cubicBezTo>
                      <a:pt x="722" y="468"/>
                      <a:pt x="725" y="415"/>
                      <a:pt x="681" y="367"/>
                    </a:cubicBezTo>
                    <a:cubicBezTo>
                      <a:pt x="745" y="358"/>
                      <a:pt x="880" y="407"/>
                      <a:pt x="880" y="40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2" name="Freeform 217"/>
              <p:cNvSpPr>
                <a:spLocks/>
              </p:cNvSpPr>
              <p:nvPr/>
            </p:nvSpPr>
            <p:spPr bwMode="auto">
              <a:xfrm>
                <a:off x="3520" y="1618"/>
                <a:ext cx="141" cy="682"/>
              </a:xfrm>
              <a:custGeom>
                <a:avLst/>
                <a:gdLst>
                  <a:gd name="T0" fmla="*/ 60 w 60"/>
                  <a:gd name="T1" fmla="*/ 0 h 289"/>
                  <a:gd name="T2" fmla="*/ 16 w 60"/>
                  <a:gd name="T3" fmla="*/ 113 h 289"/>
                  <a:gd name="T4" fmla="*/ 40 w 60"/>
                  <a:gd name="T5" fmla="*/ 289 h 289"/>
                  <a:gd name="T6" fmla="*/ 30 w 60"/>
                  <a:gd name="T7" fmla="*/ 115 h 289"/>
                  <a:gd name="T8" fmla="*/ 60 w 60"/>
                  <a:gd name="T9" fmla="*/ 0 h 289"/>
                </a:gdLst>
                <a:ahLst/>
                <a:cxnLst>
                  <a:cxn ang="0">
                    <a:pos x="T0" y="T1"/>
                  </a:cxn>
                  <a:cxn ang="0">
                    <a:pos x="T2" y="T3"/>
                  </a:cxn>
                  <a:cxn ang="0">
                    <a:pos x="T4" y="T5"/>
                  </a:cxn>
                  <a:cxn ang="0">
                    <a:pos x="T6" y="T7"/>
                  </a:cxn>
                  <a:cxn ang="0">
                    <a:pos x="T8" y="T9"/>
                  </a:cxn>
                </a:cxnLst>
                <a:rect l="0" t="0" r="r" b="b"/>
                <a:pathLst>
                  <a:path w="60" h="289">
                    <a:moveTo>
                      <a:pt x="60" y="0"/>
                    </a:moveTo>
                    <a:cubicBezTo>
                      <a:pt x="60" y="0"/>
                      <a:pt x="25" y="32"/>
                      <a:pt x="16" y="113"/>
                    </a:cubicBezTo>
                    <a:cubicBezTo>
                      <a:pt x="0" y="247"/>
                      <a:pt x="40" y="289"/>
                      <a:pt x="40" y="289"/>
                    </a:cubicBezTo>
                    <a:cubicBezTo>
                      <a:pt x="40" y="289"/>
                      <a:pt x="25" y="153"/>
                      <a:pt x="30" y="115"/>
                    </a:cubicBezTo>
                    <a:cubicBezTo>
                      <a:pt x="37" y="54"/>
                      <a:pt x="60" y="0"/>
                      <a:pt x="6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3" name="Freeform 218"/>
              <p:cNvSpPr>
                <a:spLocks/>
              </p:cNvSpPr>
              <p:nvPr/>
            </p:nvSpPr>
            <p:spPr bwMode="auto">
              <a:xfrm>
                <a:off x="3947" y="2057"/>
                <a:ext cx="893" cy="290"/>
              </a:xfrm>
              <a:custGeom>
                <a:avLst/>
                <a:gdLst>
                  <a:gd name="T0" fmla="*/ 143 w 378"/>
                  <a:gd name="T1" fmla="*/ 2 h 123"/>
                  <a:gd name="T2" fmla="*/ 0 w 378"/>
                  <a:gd name="T3" fmla="*/ 24 h 123"/>
                  <a:gd name="T4" fmla="*/ 172 w 378"/>
                  <a:gd name="T5" fmla="*/ 21 h 123"/>
                  <a:gd name="T6" fmla="*/ 378 w 378"/>
                  <a:gd name="T7" fmla="*/ 123 h 123"/>
                  <a:gd name="T8" fmla="*/ 143 w 378"/>
                  <a:gd name="T9" fmla="*/ 2 h 123"/>
                </a:gdLst>
                <a:ahLst/>
                <a:cxnLst>
                  <a:cxn ang="0">
                    <a:pos x="T0" y="T1"/>
                  </a:cxn>
                  <a:cxn ang="0">
                    <a:pos x="T2" y="T3"/>
                  </a:cxn>
                  <a:cxn ang="0">
                    <a:pos x="T4" y="T5"/>
                  </a:cxn>
                  <a:cxn ang="0">
                    <a:pos x="T6" y="T7"/>
                  </a:cxn>
                  <a:cxn ang="0">
                    <a:pos x="T8" y="T9"/>
                  </a:cxn>
                </a:cxnLst>
                <a:rect l="0" t="0" r="r" b="b"/>
                <a:pathLst>
                  <a:path w="378" h="123">
                    <a:moveTo>
                      <a:pt x="143" y="2"/>
                    </a:moveTo>
                    <a:cubicBezTo>
                      <a:pt x="47" y="0"/>
                      <a:pt x="0" y="24"/>
                      <a:pt x="0" y="24"/>
                    </a:cubicBezTo>
                    <a:cubicBezTo>
                      <a:pt x="134" y="20"/>
                      <a:pt x="135" y="17"/>
                      <a:pt x="172" y="21"/>
                    </a:cubicBezTo>
                    <a:cubicBezTo>
                      <a:pt x="218" y="29"/>
                      <a:pt x="283" y="61"/>
                      <a:pt x="378" y="123"/>
                    </a:cubicBezTo>
                    <a:cubicBezTo>
                      <a:pt x="335" y="52"/>
                      <a:pt x="204" y="4"/>
                      <a:pt x="143"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4" name="Freeform 219"/>
              <p:cNvSpPr>
                <a:spLocks/>
              </p:cNvSpPr>
              <p:nvPr/>
            </p:nvSpPr>
            <p:spPr bwMode="auto">
              <a:xfrm>
                <a:off x="1970" y="2567"/>
                <a:ext cx="808" cy="2107"/>
              </a:xfrm>
              <a:custGeom>
                <a:avLst/>
                <a:gdLst>
                  <a:gd name="T0" fmla="*/ 126 w 342"/>
                  <a:gd name="T1" fmla="*/ 357 h 892"/>
                  <a:gd name="T2" fmla="*/ 342 w 342"/>
                  <a:gd name="T3" fmla="*/ 0 h 892"/>
                  <a:gd name="T4" fmla="*/ 48 w 342"/>
                  <a:gd name="T5" fmla="*/ 393 h 892"/>
                  <a:gd name="T6" fmla="*/ 24 w 342"/>
                  <a:gd name="T7" fmla="*/ 892 h 892"/>
                  <a:gd name="T8" fmla="*/ 112 w 342"/>
                  <a:gd name="T9" fmla="*/ 892 h 892"/>
                  <a:gd name="T10" fmla="*/ 126 w 342"/>
                  <a:gd name="T11" fmla="*/ 357 h 892"/>
                </a:gdLst>
                <a:ahLst/>
                <a:cxnLst>
                  <a:cxn ang="0">
                    <a:pos x="T0" y="T1"/>
                  </a:cxn>
                  <a:cxn ang="0">
                    <a:pos x="T2" y="T3"/>
                  </a:cxn>
                  <a:cxn ang="0">
                    <a:pos x="T4" y="T5"/>
                  </a:cxn>
                  <a:cxn ang="0">
                    <a:pos x="T6" y="T7"/>
                  </a:cxn>
                  <a:cxn ang="0">
                    <a:pos x="T8" y="T9"/>
                  </a:cxn>
                  <a:cxn ang="0">
                    <a:pos x="T10" y="T11"/>
                  </a:cxn>
                </a:cxnLst>
                <a:rect l="0" t="0" r="r" b="b"/>
                <a:pathLst>
                  <a:path w="342" h="892">
                    <a:moveTo>
                      <a:pt x="126" y="357"/>
                    </a:moveTo>
                    <a:cubicBezTo>
                      <a:pt x="165" y="181"/>
                      <a:pt x="342" y="0"/>
                      <a:pt x="342" y="0"/>
                    </a:cubicBezTo>
                    <a:cubicBezTo>
                      <a:pt x="201" y="22"/>
                      <a:pt x="82" y="238"/>
                      <a:pt x="48" y="393"/>
                    </a:cubicBezTo>
                    <a:cubicBezTo>
                      <a:pt x="0" y="619"/>
                      <a:pt x="1" y="778"/>
                      <a:pt x="24" y="892"/>
                    </a:cubicBezTo>
                    <a:cubicBezTo>
                      <a:pt x="112" y="892"/>
                      <a:pt x="112" y="892"/>
                      <a:pt x="112" y="892"/>
                    </a:cubicBezTo>
                    <a:cubicBezTo>
                      <a:pt x="81" y="763"/>
                      <a:pt x="76" y="589"/>
                      <a:pt x="126" y="357"/>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5" name="Freeform 220"/>
              <p:cNvSpPr>
                <a:spLocks/>
              </p:cNvSpPr>
              <p:nvPr/>
            </p:nvSpPr>
            <p:spPr bwMode="auto">
              <a:xfrm>
                <a:off x="1906" y="2543"/>
                <a:ext cx="907" cy="2131"/>
              </a:xfrm>
              <a:custGeom>
                <a:avLst/>
                <a:gdLst>
                  <a:gd name="T0" fmla="*/ 104 w 384"/>
                  <a:gd name="T1" fmla="*/ 320 h 902"/>
                  <a:gd name="T2" fmla="*/ 384 w 384"/>
                  <a:gd name="T3" fmla="*/ 0 h 902"/>
                  <a:gd name="T4" fmla="*/ 205 w 384"/>
                  <a:gd name="T5" fmla="*/ 117 h 902"/>
                  <a:gd name="T6" fmla="*/ 56 w 384"/>
                  <a:gd name="T7" fmla="*/ 425 h 902"/>
                  <a:gd name="T8" fmla="*/ 27 w 384"/>
                  <a:gd name="T9" fmla="*/ 902 h 902"/>
                  <a:gd name="T10" fmla="*/ 54 w 384"/>
                  <a:gd name="T11" fmla="*/ 902 h 902"/>
                  <a:gd name="T12" fmla="*/ 104 w 384"/>
                  <a:gd name="T13" fmla="*/ 320 h 902"/>
                </a:gdLst>
                <a:ahLst/>
                <a:cxnLst>
                  <a:cxn ang="0">
                    <a:pos x="T0" y="T1"/>
                  </a:cxn>
                  <a:cxn ang="0">
                    <a:pos x="T2" y="T3"/>
                  </a:cxn>
                  <a:cxn ang="0">
                    <a:pos x="T4" y="T5"/>
                  </a:cxn>
                  <a:cxn ang="0">
                    <a:pos x="T6" y="T7"/>
                  </a:cxn>
                  <a:cxn ang="0">
                    <a:pos x="T8" y="T9"/>
                  </a:cxn>
                  <a:cxn ang="0">
                    <a:pos x="T10" y="T11"/>
                  </a:cxn>
                  <a:cxn ang="0">
                    <a:pos x="T12" y="T13"/>
                  </a:cxn>
                </a:cxnLst>
                <a:rect l="0" t="0" r="r" b="b"/>
                <a:pathLst>
                  <a:path w="384" h="902">
                    <a:moveTo>
                      <a:pt x="104" y="320"/>
                    </a:moveTo>
                    <a:cubicBezTo>
                      <a:pt x="174" y="123"/>
                      <a:pt x="279" y="52"/>
                      <a:pt x="384" y="0"/>
                    </a:cubicBezTo>
                    <a:cubicBezTo>
                      <a:pt x="317" y="8"/>
                      <a:pt x="246" y="68"/>
                      <a:pt x="205" y="117"/>
                    </a:cubicBezTo>
                    <a:cubicBezTo>
                      <a:pt x="165" y="166"/>
                      <a:pt x="108" y="240"/>
                      <a:pt x="56" y="425"/>
                    </a:cubicBezTo>
                    <a:cubicBezTo>
                      <a:pt x="0" y="629"/>
                      <a:pt x="6" y="790"/>
                      <a:pt x="27" y="902"/>
                    </a:cubicBezTo>
                    <a:cubicBezTo>
                      <a:pt x="54" y="902"/>
                      <a:pt x="54" y="902"/>
                      <a:pt x="54" y="902"/>
                    </a:cubicBezTo>
                    <a:cubicBezTo>
                      <a:pt x="26" y="766"/>
                      <a:pt x="16" y="562"/>
                      <a:pt x="104" y="32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6" name="Freeform 221"/>
              <p:cNvSpPr>
                <a:spLocks/>
              </p:cNvSpPr>
              <p:nvPr/>
            </p:nvSpPr>
            <p:spPr bwMode="auto">
              <a:xfrm>
                <a:off x="2601" y="2579"/>
                <a:ext cx="446" cy="2095"/>
              </a:xfrm>
              <a:custGeom>
                <a:avLst/>
                <a:gdLst>
                  <a:gd name="T0" fmla="*/ 122 w 189"/>
                  <a:gd name="T1" fmla="*/ 338 h 887"/>
                  <a:gd name="T2" fmla="*/ 188 w 189"/>
                  <a:gd name="T3" fmla="*/ 0 h 887"/>
                  <a:gd name="T4" fmla="*/ 41 w 189"/>
                  <a:gd name="T5" fmla="*/ 303 h 887"/>
                  <a:gd name="T6" fmla="*/ 63 w 189"/>
                  <a:gd name="T7" fmla="*/ 887 h 887"/>
                  <a:gd name="T8" fmla="*/ 189 w 189"/>
                  <a:gd name="T9" fmla="*/ 887 h 887"/>
                  <a:gd name="T10" fmla="*/ 122 w 189"/>
                  <a:gd name="T11" fmla="*/ 338 h 887"/>
                </a:gdLst>
                <a:ahLst/>
                <a:cxnLst>
                  <a:cxn ang="0">
                    <a:pos x="T0" y="T1"/>
                  </a:cxn>
                  <a:cxn ang="0">
                    <a:pos x="T2" y="T3"/>
                  </a:cxn>
                  <a:cxn ang="0">
                    <a:pos x="T4" y="T5"/>
                  </a:cxn>
                  <a:cxn ang="0">
                    <a:pos x="T6" y="T7"/>
                  </a:cxn>
                  <a:cxn ang="0">
                    <a:pos x="T8" y="T9"/>
                  </a:cxn>
                  <a:cxn ang="0">
                    <a:pos x="T10" y="T11"/>
                  </a:cxn>
                </a:cxnLst>
                <a:rect l="0" t="0" r="r" b="b"/>
                <a:pathLst>
                  <a:path w="189" h="887">
                    <a:moveTo>
                      <a:pt x="122" y="338"/>
                    </a:moveTo>
                    <a:cubicBezTo>
                      <a:pt x="132" y="197"/>
                      <a:pt x="188" y="0"/>
                      <a:pt x="188" y="0"/>
                    </a:cubicBezTo>
                    <a:cubicBezTo>
                      <a:pt x="188" y="0"/>
                      <a:pt x="71" y="121"/>
                      <a:pt x="41" y="303"/>
                    </a:cubicBezTo>
                    <a:cubicBezTo>
                      <a:pt x="0" y="552"/>
                      <a:pt x="22" y="745"/>
                      <a:pt x="63" y="887"/>
                    </a:cubicBezTo>
                    <a:cubicBezTo>
                      <a:pt x="189" y="887"/>
                      <a:pt x="189" y="887"/>
                      <a:pt x="189" y="887"/>
                    </a:cubicBezTo>
                    <a:cubicBezTo>
                      <a:pt x="142" y="752"/>
                      <a:pt x="106" y="570"/>
                      <a:pt x="122" y="33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7" name="Freeform 222"/>
              <p:cNvSpPr>
                <a:spLocks/>
              </p:cNvSpPr>
              <p:nvPr/>
            </p:nvSpPr>
            <p:spPr bwMode="auto">
              <a:xfrm>
                <a:off x="2528" y="2534"/>
                <a:ext cx="590" cy="2140"/>
              </a:xfrm>
              <a:custGeom>
                <a:avLst/>
                <a:gdLst>
                  <a:gd name="T0" fmla="*/ 72 w 250"/>
                  <a:gd name="T1" fmla="*/ 378 h 906"/>
                  <a:gd name="T2" fmla="*/ 250 w 250"/>
                  <a:gd name="T3" fmla="*/ 0 h 906"/>
                  <a:gd name="T4" fmla="*/ 63 w 250"/>
                  <a:gd name="T5" fmla="*/ 306 h 906"/>
                  <a:gd name="T6" fmla="*/ 83 w 250"/>
                  <a:gd name="T7" fmla="*/ 906 h 906"/>
                  <a:gd name="T8" fmla="*/ 121 w 250"/>
                  <a:gd name="T9" fmla="*/ 906 h 906"/>
                  <a:gd name="T10" fmla="*/ 72 w 250"/>
                  <a:gd name="T11" fmla="*/ 378 h 906"/>
                </a:gdLst>
                <a:ahLst/>
                <a:cxnLst>
                  <a:cxn ang="0">
                    <a:pos x="T0" y="T1"/>
                  </a:cxn>
                  <a:cxn ang="0">
                    <a:pos x="T2" y="T3"/>
                  </a:cxn>
                  <a:cxn ang="0">
                    <a:pos x="T4" y="T5"/>
                  </a:cxn>
                  <a:cxn ang="0">
                    <a:pos x="T6" y="T7"/>
                  </a:cxn>
                  <a:cxn ang="0">
                    <a:pos x="T8" y="T9"/>
                  </a:cxn>
                  <a:cxn ang="0">
                    <a:pos x="T10" y="T11"/>
                  </a:cxn>
                </a:cxnLst>
                <a:rect l="0" t="0" r="r" b="b"/>
                <a:pathLst>
                  <a:path w="250" h="906">
                    <a:moveTo>
                      <a:pt x="72" y="378"/>
                    </a:moveTo>
                    <a:cubicBezTo>
                      <a:pt x="87" y="208"/>
                      <a:pt x="206" y="30"/>
                      <a:pt x="250" y="0"/>
                    </a:cubicBezTo>
                    <a:cubicBezTo>
                      <a:pt x="201" y="14"/>
                      <a:pt x="113" y="116"/>
                      <a:pt x="63" y="306"/>
                    </a:cubicBezTo>
                    <a:cubicBezTo>
                      <a:pt x="0" y="543"/>
                      <a:pt x="33" y="753"/>
                      <a:pt x="83" y="906"/>
                    </a:cubicBezTo>
                    <a:cubicBezTo>
                      <a:pt x="121" y="906"/>
                      <a:pt x="121" y="906"/>
                      <a:pt x="121" y="906"/>
                    </a:cubicBezTo>
                    <a:cubicBezTo>
                      <a:pt x="81" y="772"/>
                      <a:pt x="52" y="594"/>
                      <a:pt x="72" y="37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8" name="Freeform 223"/>
              <p:cNvSpPr>
                <a:spLocks/>
              </p:cNvSpPr>
              <p:nvPr/>
            </p:nvSpPr>
            <p:spPr bwMode="auto">
              <a:xfrm>
                <a:off x="4228" y="2567"/>
                <a:ext cx="518" cy="2107"/>
              </a:xfrm>
              <a:custGeom>
                <a:avLst/>
                <a:gdLst>
                  <a:gd name="T0" fmla="*/ 219 w 219"/>
                  <a:gd name="T1" fmla="*/ 503 h 892"/>
                  <a:gd name="T2" fmla="*/ 212 w 219"/>
                  <a:gd name="T3" fmla="*/ 498 h 892"/>
                  <a:gd name="T4" fmla="*/ 216 w 219"/>
                  <a:gd name="T5" fmla="*/ 431 h 892"/>
                  <a:gd name="T6" fmla="*/ 165 w 219"/>
                  <a:gd name="T7" fmla="*/ 126 h 892"/>
                  <a:gd name="T8" fmla="*/ 0 w 219"/>
                  <a:gd name="T9" fmla="*/ 0 h 892"/>
                  <a:gd name="T10" fmla="*/ 124 w 219"/>
                  <a:gd name="T11" fmla="*/ 231 h 892"/>
                  <a:gd name="T12" fmla="*/ 132 w 219"/>
                  <a:gd name="T13" fmla="*/ 539 h 892"/>
                  <a:gd name="T14" fmla="*/ 130 w 219"/>
                  <a:gd name="T15" fmla="*/ 541 h 892"/>
                  <a:gd name="T16" fmla="*/ 72 w 219"/>
                  <a:gd name="T17" fmla="*/ 892 h 892"/>
                  <a:gd name="T18" fmla="*/ 180 w 219"/>
                  <a:gd name="T19" fmla="*/ 892 h 892"/>
                  <a:gd name="T20" fmla="*/ 191 w 219"/>
                  <a:gd name="T21" fmla="*/ 837 h 892"/>
                  <a:gd name="T22" fmla="*/ 219 w 219"/>
                  <a:gd name="T23" fmla="*/ 503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9" h="892">
                    <a:moveTo>
                      <a:pt x="219" y="503"/>
                    </a:moveTo>
                    <a:cubicBezTo>
                      <a:pt x="212" y="498"/>
                      <a:pt x="212" y="498"/>
                      <a:pt x="212" y="498"/>
                    </a:cubicBezTo>
                    <a:cubicBezTo>
                      <a:pt x="214" y="464"/>
                      <a:pt x="216" y="436"/>
                      <a:pt x="216" y="431"/>
                    </a:cubicBezTo>
                    <a:cubicBezTo>
                      <a:pt x="216" y="420"/>
                      <a:pt x="198" y="189"/>
                      <a:pt x="165" y="126"/>
                    </a:cubicBezTo>
                    <a:cubicBezTo>
                      <a:pt x="131" y="63"/>
                      <a:pt x="0" y="0"/>
                      <a:pt x="0" y="0"/>
                    </a:cubicBezTo>
                    <a:cubicBezTo>
                      <a:pt x="0" y="0"/>
                      <a:pt x="105" y="147"/>
                      <a:pt x="124" y="231"/>
                    </a:cubicBezTo>
                    <a:cubicBezTo>
                      <a:pt x="148" y="338"/>
                      <a:pt x="140" y="465"/>
                      <a:pt x="132" y="539"/>
                    </a:cubicBezTo>
                    <a:cubicBezTo>
                      <a:pt x="130" y="541"/>
                      <a:pt x="130" y="541"/>
                      <a:pt x="130" y="541"/>
                    </a:cubicBezTo>
                    <a:cubicBezTo>
                      <a:pt x="130" y="541"/>
                      <a:pt x="106" y="732"/>
                      <a:pt x="72" y="892"/>
                    </a:cubicBezTo>
                    <a:cubicBezTo>
                      <a:pt x="180" y="892"/>
                      <a:pt x="180" y="892"/>
                      <a:pt x="180" y="892"/>
                    </a:cubicBezTo>
                    <a:cubicBezTo>
                      <a:pt x="184" y="874"/>
                      <a:pt x="188" y="855"/>
                      <a:pt x="191" y="837"/>
                    </a:cubicBezTo>
                    <a:cubicBezTo>
                      <a:pt x="212" y="721"/>
                      <a:pt x="219" y="503"/>
                      <a:pt x="219" y="5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9" name="Freeform 224"/>
              <p:cNvSpPr>
                <a:spLocks/>
              </p:cNvSpPr>
              <p:nvPr/>
            </p:nvSpPr>
            <p:spPr bwMode="auto">
              <a:xfrm>
                <a:off x="4169" y="2496"/>
                <a:ext cx="685" cy="2178"/>
              </a:xfrm>
              <a:custGeom>
                <a:avLst/>
                <a:gdLst>
                  <a:gd name="T0" fmla="*/ 247 w 290"/>
                  <a:gd name="T1" fmla="*/ 267 h 922"/>
                  <a:gd name="T2" fmla="*/ 0 w 290"/>
                  <a:gd name="T3" fmla="*/ 9 h 922"/>
                  <a:gd name="T4" fmla="*/ 210 w 290"/>
                  <a:gd name="T5" fmla="*/ 262 h 922"/>
                  <a:gd name="T6" fmla="*/ 211 w 290"/>
                  <a:gd name="T7" fmla="*/ 922 h 922"/>
                  <a:gd name="T8" fmla="*/ 250 w 290"/>
                  <a:gd name="T9" fmla="*/ 922 h 922"/>
                  <a:gd name="T10" fmla="*/ 247 w 290"/>
                  <a:gd name="T11" fmla="*/ 267 h 922"/>
                </a:gdLst>
                <a:ahLst/>
                <a:cxnLst>
                  <a:cxn ang="0">
                    <a:pos x="T0" y="T1"/>
                  </a:cxn>
                  <a:cxn ang="0">
                    <a:pos x="T2" y="T3"/>
                  </a:cxn>
                  <a:cxn ang="0">
                    <a:pos x="T4" y="T5"/>
                  </a:cxn>
                  <a:cxn ang="0">
                    <a:pos x="T6" y="T7"/>
                  </a:cxn>
                  <a:cxn ang="0">
                    <a:pos x="T8" y="T9"/>
                  </a:cxn>
                  <a:cxn ang="0">
                    <a:pos x="T10" y="T11"/>
                  </a:cxn>
                </a:cxnLst>
                <a:rect l="0" t="0" r="r" b="b"/>
                <a:pathLst>
                  <a:path w="290" h="922">
                    <a:moveTo>
                      <a:pt x="247" y="267"/>
                    </a:moveTo>
                    <a:cubicBezTo>
                      <a:pt x="171" y="0"/>
                      <a:pt x="0" y="9"/>
                      <a:pt x="0" y="9"/>
                    </a:cubicBezTo>
                    <a:cubicBezTo>
                      <a:pt x="0" y="9"/>
                      <a:pt x="185" y="130"/>
                      <a:pt x="210" y="262"/>
                    </a:cubicBezTo>
                    <a:cubicBezTo>
                      <a:pt x="262" y="552"/>
                      <a:pt x="248" y="767"/>
                      <a:pt x="211" y="922"/>
                    </a:cubicBezTo>
                    <a:cubicBezTo>
                      <a:pt x="250" y="922"/>
                      <a:pt x="250" y="922"/>
                      <a:pt x="250" y="922"/>
                    </a:cubicBezTo>
                    <a:cubicBezTo>
                      <a:pt x="279" y="776"/>
                      <a:pt x="290" y="569"/>
                      <a:pt x="247" y="26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0" name="Freeform 225"/>
              <p:cNvSpPr>
                <a:spLocks/>
              </p:cNvSpPr>
              <p:nvPr/>
            </p:nvSpPr>
            <p:spPr bwMode="auto">
              <a:xfrm>
                <a:off x="4736" y="2574"/>
                <a:ext cx="1042" cy="2100"/>
              </a:xfrm>
              <a:custGeom>
                <a:avLst/>
                <a:gdLst>
                  <a:gd name="T0" fmla="*/ 365 w 441"/>
                  <a:gd name="T1" fmla="*/ 203 h 889"/>
                  <a:gd name="T2" fmla="*/ 209 w 441"/>
                  <a:gd name="T3" fmla="*/ 72 h 889"/>
                  <a:gd name="T4" fmla="*/ 0 w 441"/>
                  <a:gd name="T5" fmla="*/ 30 h 889"/>
                  <a:gd name="T6" fmla="*/ 280 w 441"/>
                  <a:gd name="T7" fmla="*/ 328 h 889"/>
                  <a:gd name="T8" fmla="*/ 289 w 441"/>
                  <a:gd name="T9" fmla="*/ 829 h 889"/>
                  <a:gd name="T10" fmla="*/ 276 w 441"/>
                  <a:gd name="T11" fmla="*/ 889 h 889"/>
                  <a:gd name="T12" fmla="*/ 371 w 441"/>
                  <a:gd name="T13" fmla="*/ 889 h 889"/>
                  <a:gd name="T14" fmla="*/ 383 w 441"/>
                  <a:gd name="T15" fmla="*/ 834 h 889"/>
                  <a:gd name="T16" fmla="*/ 365 w 441"/>
                  <a:gd name="T17" fmla="*/ 203 h 8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1" h="889">
                    <a:moveTo>
                      <a:pt x="365" y="203"/>
                    </a:moveTo>
                    <a:cubicBezTo>
                      <a:pt x="338" y="135"/>
                      <a:pt x="209" y="72"/>
                      <a:pt x="209" y="72"/>
                    </a:cubicBezTo>
                    <a:cubicBezTo>
                      <a:pt x="209" y="72"/>
                      <a:pt x="98" y="0"/>
                      <a:pt x="0" y="30"/>
                    </a:cubicBezTo>
                    <a:cubicBezTo>
                      <a:pt x="89" y="58"/>
                      <a:pt x="230" y="151"/>
                      <a:pt x="280" y="328"/>
                    </a:cubicBezTo>
                    <a:cubicBezTo>
                      <a:pt x="352" y="574"/>
                      <a:pt x="295" y="766"/>
                      <a:pt x="289" y="829"/>
                    </a:cubicBezTo>
                    <a:cubicBezTo>
                      <a:pt x="288" y="847"/>
                      <a:pt x="283" y="867"/>
                      <a:pt x="276" y="889"/>
                    </a:cubicBezTo>
                    <a:cubicBezTo>
                      <a:pt x="371" y="889"/>
                      <a:pt x="371" y="889"/>
                      <a:pt x="371" y="889"/>
                    </a:cubicBezTo>
                    <a:cubicBezTo>
                      <a:pt x="376" y="871"/>
                      <a:pt x="379" y="853"/>
                      <a:pt x="383" y="834"/>
                    </a:cubicBezTo>
                    <a:cubicBezTo>
                      <a:pt x="441" y="512"/>
                      <a:pt x="392" y="270"/>
                      <a:pt x="365" y="2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1" name="Freeform 226"/>
              <p:cNvSpPr>
                <a:spLocks/>
              </p:cNvSpPr>
              <p:nvPr/>
            </p:nvSpPr>
            <p:spPr bwMode="auto">
              <a:xfrm>
                <a:off x="4861" y="2466"/>
                <a:ext cx="990" cy="2208"/>
              </a:xfrm>
              <a:custGeom>
                <a:avLst/>
                <a:gdLst>
                  <a:gd name="T0" fmla="*/ 357 w 419"/>
                  <a:gd name="T1" fmla="*/ 325 h 935"/>
                  <a:gd name="T2" fmla="*/ 196 w 419"/>
                  <a:gd name="T3" fmla="*/ 66 h 935"/>
                  <a:gd name="T4" fmla="*/ 0 w 419"/>
                  <a:gd name="T5" fmla="*/ 40 h 935"/>
                  <a:gd name="T6" fmla="*/ 272 w 419"/>
                  <a:gd name="T7" fmla="*/ 229 h 935"/>
                  <a:gd name="T8" fmla="*/ 377 w 419"/>
                  <a:gd name="T9" fmla="*/ 666 h 935"/>
                  <a:gd name="T10" fmla="*/ 320 w 419"/>
                  <a:gd name="T11" fmla="*/ 935 h 935"/>
                  <a:gd name="T12" fmla="*/ 359 w 419"/>
                  <a:gd name="T13" fmla="*/ 935 h 935"/>
                  <a:gd name="T14" fmla="*/ 386 w 419"/>
                  <a:gd name="T15" fmla="*/ 828 h 935"/>
                  <a:gd name="T16" fmla="*/ 357 w 419"/>
                  <a:gd name="T17" fmla="*/ 325 h 9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9" h="935">
                    <a:moveTo>
                      <a:pt x="357" y="325"/>
                    </a:moveTo>
                    <a:cubicBezTo>
                      <a:pt x="306" y="199"/>
                      <a:pt x="243" y="96"/>
                      <a:pt x="196" y="66"/>
                    </a:cubicBezTo>
                    <a:cubicBezTo>
                      <a:pt x="148" y="35"/>
                      <a:pt x="24" y="0"/>
                      <a:pt x="0" y="40"/>
                    </a:cubicBezTo>
                    <a:cubicBezTo>
                      <a:pt x="53" y="51"/>
                      <a:pt x="205" y="71"/>
                      <a:pt x="272" y="229"/>
                    </a:cubicBezTo>
                    <a:cubicBezTo>
                      <a:pt x="339" y="385"/>
                      <a:pt x="377" y="539"/>
                      <a:pt x="377" y="666"/>
                    </a:cubicBezTo>
                    <a:cubicBezTo>
                      <a:pt x="377" y="782"/>
                      <a:pt x="341" y="860"/>
                      <a:pt x="320" y="935"/>
                    </a:cubicBezTo>
                    <a:cubicBezTo>
                      <a:pt x="359" y="935"/>
                      <a:pt x="359" y="935"/>
                      <a:pt x="359" y="935"/>
                    </a:cubicBezTo>
                    <a:cubicBezTo>
                      <a:pt x="371" y="901"/>
                      <a:pt x="381" y="866"/>
                      <a:pt x="386" y="828"/>
                    </a:cubicBezTo>
                    <a:cubicBezTo>
                      <a:pt x="419" y="584"/>
                      <a:pt x="410" y="452"/>
                      <a:pt x="357" y="32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0" name="Group 349"/>
            <p:cNvGrpSpPr/>
            <p:nvPr/>
          </p:nvGrpSpPr>
          <p:grpSpPr>
            <a:xfrm flipH="1">
              <a:off x="2055224" y="5313306"/>
              <a:ext cx="1134584" cy="955223"/>
              <a:chOff x="3900133" y="5425719"/>
              <a:chExt cx="1778554" cy="1449268"/>
            </a:xfrm>
          </p:grpSpPr>
          <p:sp>
            <p:nvSpPr>
              <p:cNvPr id="366" name="Freeform 244"/>
              <p:cNvSpPr>
                <a:spLocks/>
              </p:cNvSpPr>
              <p:nvPr/>
            </p:nvSpPr>
            <p:spPr bwMode="auto">
              <a:xfrm>
                <a:off x="3900133" y="5425719"/>
                <a:ext cx="1778554" cy="1449267"/>
              </a:xfrm>
              <a:custGeom>
                <a:avLst/>
                <a:gdLst/>
                <a:ahLst/>
                <a:cxnLst/>
                <a:rect l="l" t="t" r="r" b="b"/>
                <a:pathLst>
                  <a:path w="1778554" h="1407849">
                    <a:moveTo>
                      <a:pt x="834376" y="641"/>
                    </a:moveTo>
                    <a:cubicBezTo>
                      <a:pt x="890891" y="5368"/>
                      <a:pt x="941632" y="35832"/>
                      <a:pt x="985025" y="77853"/>
                    </a:cubicBezTo>
                    <a:cubicBezTo>
                      <a:pt x="1014886" y="130144"/>
                      <a:pt x="1027951" y="169363"/>
                      <a:pt x="1037282" y="255271"/>
                    </a:cubicBezTo>
                    <a:cubicBezTo>
                      <a:pt x="1177258" y="255271"/>
                      <a:pt x="1281773" y="331841"/>
                      <a:pt x="1326565" y="412146"/>
                    </a:cubicBezTo>
                    <a:cubicBezTo>
                      <a:pt x="1449743" y="402808"/>
                      <a:pt x="1623313" y="511127"/>
                      <a:pt x="1709165" y="724029"/>
                    </a:cubicBezTo>
                    <a:cubicBezTo>
                      <a:pt x="1815546" y="989223"/>
                      <a:pt x="1780086" y="1144230"/>
                      <a:pt x="1731561" y="1273092"/>
                    </a:cubicBezTo>
                    <a:cubicBezTo>
                      <a:pt x="1716570" y="1308345"/>
                      <a:pt x="1692848" y="1358057"/>
                      <a:pt x="1663915" y="1407849"/>
                    </a:cubicBezTo>
                    <a:lnTo>
                      <a:pt x="153541" y="1407849"/>
                    </a:lnTo>
                    <a:cubicBezTo>
                      <a:pt x="87831" y="1332848"/>
                      <a:pt x="37670" y="1252905"/>
                      <a:pt x="16394" y="1187184"/>
                    </a:cubicBezTo>
                    <a:cubicBezTo>
                      <a:pt x="-11601" y="1097541"/>
                      <a:pt x="-2269" y="1017236"/>
                      <a:pt x="33191" y="813672"/>
                    </a:cubicBezTo>
                    <a:cubicBezTo>
                      <a:pt x="76117" y="576492"/>
                      <a:pt x="197429" y="464438"/>
                      <a:pt x="277682" y="421484"/>
                    </a:cubicBezTo>
                    <a:cubicBezTo>
                      <a:pt x="339249" y="386013"/>
                      <a:pt x="445577" y="363606"/>
                      <a:pt x="445653" y="363590"/>
                    </a:cubicBezTo>
                    <a:cubicBezTo>
                      <a:pt x="445653" y="363590"/>
                      <a:pt x="529638" y="288887"/>
                      <a:pt x="608024" y="257139"/>
                    </a:cubicBezTo>
                    <a:cubicBezTo>
                      <a:pt x="688251" y="223534"/>
                      <a:pt x="809510" y="240320"/>
                      <a:pt x="809589" y="240331"/>
                    </a:cubicBezTo>
                    <a:cubicBezTo>
                      <a:pt x="813322" y="219787"/>
                      <a:pt x="828252" y="189906"/>
                      <a:pt x="809589" y="165628"/>
                    </a:cubicBezTo>
                    <a:cubicBezTo>
                      <a:pt x="792792" y="146953"/>
                      <a:pt x="725604" y="202979"/>
                      <a:pt x="706940" y="217920"/>
                    </a:cubicBezTo>
                    <a:cubicBezTo>
                      <a:pt x="656549" y="85323"/>
                      <a:pt x="753599" y="12488"/>
                      <a:pt x="775995" y="5018"/>
                    </a:cubicBezTo>
                    <a:cubicBezTo>
                      <a:pt x="796058" y="349"/>
                      <a:pt x="815538" y="-935"/>
                      <a:pt x="834376" y="64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7" name="Freeform 245"/>
              <p:cNvSpPr>
                <a:spLocks/>
              </p:cNvSpPr>
              <p:nvPr/>
            </p:nvSpPr>
            <p:spPr bwMode="auto">
              <a:xfrm>
                <a:off x="3983652" y="5722937"/>
                <a:ext cx="1620621" cy="1152049"/>
              </a:xfrm>
              <a:custGeom>
                <a:avLst/>
                <a:gdLst/>
                <a:ahLst/>
                <a:cxnLst/>
                <a:rect l="l" t="t" r="r" b="b"/>
                <a:pathLst>
                  <a:path w="1620621" h="1152049">
                    <a:moveTo>
                      <a:pt x="833808" y="35"/>
                    </a:moveTo>
                    <a:cubicBezTo>
                      <a:pt x="974457" y="1312"/>
                      <a:pt x="1118203" y="37786"/>
                      <a:pt x="1202177" y="148666"/>
                    </a:cubicBezTo>
                    <a:cubicBezTo>
                      <a:pt x="1555793" y="141503"/>
                      <a:pt x="1790788" y="826807"/>
                      <a:pt x="1466297" y="1152049"/>
                    </a:cubicBezTo>
                    <a:lnTo>
                      <a:pt x="168625" y="1152049"/>
                    </a:lnTo>
                    <a:cubicBezTo>
                      <a:pt x="53448" y="1050468"/>
                      <a:pt x="-5593" y="889826"/>
                      <a:pt x="418" y="641676"/>
                    </a:cubicBezTo>
                    <a:cubicBezTo>
                      <a:pt x="32136" y="165560"/>
                      <a:pt x="341799" y="126271"/>
                      <a:pt x="341912" y="126257"/>
                    </a:cubicBezTo>
                    <a:cubicBezTo>
                      <a:pt x="341912" y="126257"/>
                      <a:pt x="418421" y="64630"/>
                      <a:pt x="597565" y="27281"/>
                    </a:cubicBezTo>
                    <a:cubicBezTo>
                      <a:pt x="666144" y="11174"/>
                      <a:pt x="749418" y="-731"/>
                      <a:pt x="833808"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8" name="Freeform 246"/>
              <p:cNvSpPr>
                <a:spLocks/>
              </p:cNvSpPr>
              <p:nvPr/>
            </p:nvSpPr>
            <p:spPr bwMode="auto">
              <a:xfrm>
                <a:off x="4413283" y="5447624"/>
                <a:ext cx="783966" cy="467060"/>
              </a:xfrm>
              <a:custGeom>
                <a:avLst/>
                <a:gdLst>
                  <a:gd name="T0" fmla="*/ 341 w 420"/>
                  <a:gd name="T1" fmla="*/ 157 h 250"/>
                  <a:gd name="T2" fmla="*/ 255 w 420"/>
                  <a:gd name="T3" fmla="*/ 144 h 250"/>
                  <a:gd name="T4" fmla="*/ 240 w 420"/>
                  <a:gd name="T5" fmla="*/ 45 h 250"/>
                  <a:gd name="T6" fmla="*/ 148 w 420"/>
                  <a:gd name="T7" fmla="*/ 8 h 250"/>
                  <a:gd name="T8" fmla="*/ 112 w 420"/>
                  <a:gd name="T9" fmla="*/ 82 h 250"/>
                  <a:gd name="T10" fmla="*/ 177 w 420"/>
                  <a:gd name="T11" fmla="*/ 141 h 250"/>
                  <a:gd name="T12" fmla="*/ 0 w 420"/>
                  <a:gd name="T13" fmla="*/ 195 h 250"/>
                  <a:gd name="T14" fmla="*/ 95 w 420"/>
                  <a:gd name="T15" fmla="*/ 175 h 250"/>
                  <a:gd name="T16" fmla="*/ 75 w 420"/>
                  <a:gd name="T17" fmla="*/ 224 h 250"/>
                  <a:gd name="T18" fmla="*/ 188 w 420"/>
                  <a:gd name="T19" fmla="*/ 196 h 250"/>
                  <a:gd name="T20" fmla="*/ 285 w 420"/>
                  <a:gd name="T21" fmla="*/ 250 h 250"/>
                  <a:gd name="T22" fmla="*/ 301 w 420"/>
                  <a:gd name="T23" fmla="*/ 188 h 250"/>
                  <a:gd name="T24" fmla="*/ 420 w 420"/>
                  <a:gd name="T25" fmla="*/ 228 h 250"/>
                  <a:gd name="T26" fmla="*/ 341 w 420"/>
                  <a:gd name="T27" fmla="*/ 157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50">
                    <a:moveTo>
                      <a:pt x="341" y="157"/>
                    </a:moveTo>
                    <a:cubicBezTo>
                      <a:pt x="295" y="138"/>
                      <a:pt x="255" y="144"/>
                      <a:pt x="255" y="144"/>
                    </a:cubicBezTo>
                    <a:cubicBezTo>
                      <a:pt x="255" y="144"/>
                      <a:pt x="273" y="92"/>
                      <a:pt x="240" y="45"/>
                    </a:cubicBezTo>
                    <a:cubicBezTo>
                      <a:pt x="217" y="9"/>
                      <a:pt x="181" y="0"/>
                      <a:pt x="148" y="8"/>
                    </a:cubicBezTo>
                    <a:cubicBezTo>
                      <a:pt x="117" y="15"/>
                      <a:pt x="100" y="50"/>
                      <a:pt x="112" y="82"/>
                    </a:cubicBezTo>
                    <a:cubicBezTo>
                      <a:pt x="160" y="23"/>
                      <a:pt x="216" y="84"/>
                      <a:pt x="177" y="141"/>
                    </a:cubicBezTo>
                    <a:cubicBezTo>
                      <a:pt x="143" y="141"/>
                      <a:pt x="70" y="118"/>
                      <a:pt x="0" y="195"/>
                    </a:cubicBezTo>
                    <a:cubicBezTo>
                      <a:pt x="0" y="195"/>
                      <a:pt x="65" y="171"/>
                      <a:pt x="95" y="175"/>
                    </a:cubicBezTo>
                    <a:cubicBezTo>
                      <a:pt x="74" y="199"/>
                      <a:pt x="75" y="224"/>
                      <a:pt x="75" y="224"/>
                    </a:cubicBezTo>
                    <a:cubicBezTo>
                      <a:pt x="75" y="224"/>
                      <a:pt x="133" y="197"/>
                      <a:pt x="188" y="196"/>
                    </a:cubicBezTo>
                    <a:cubicBezTo>
                      <a:pt x="237" y="211"/>
                      <a:pt x="285" y="250"/>
                      <a:pt x="285" y="250"/>
                    </a:cubicBezTo>
                    <a:cubicBezTo>
                      <a:pt x="285" y="250"/>
                      <a:pt x="310" y="228"/>
                      <a:pt x="301" y="188"/>
                    </a:cubicBezTo>
                    <a:cubicBezTo>
                      <a:pt x="338" y="195"/>
                      <a:pt x="420" y="228"/>
                      <a:pt x="420" y="228"/>
                    </a:cubicBezTo>
                    <a:cubicBezTo>
                      <a:pt x="420" y="228"/>
                      <a:pt x="401" y="184"/>
                      <a:pt x="341" y="15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9" name="Freeform 247"/>
              <p:cNvSpPr>
                <a:spLocks/>
              </p:cNvSpPr>
              <p:nvPr/>
            </p:nvSpPr>
            <p:spPr bwMode="auto">
              <a:xfrm>
                <a:off x="4857425" y="5528233"/>
                <a:ext cx="53740" cy="257634"/>
              </a:xfrm>
              <a:custGeom>
                <a:avLst/>
                <a:gdLst>
                  <a:gd name="T0" fmla="*/ 0 w 29"/>
                  <a:gd name="T1" fmla="*/ 0 h 138"/>
                  <a:gd name="T2" fmla="*/ 15 w 29"/>
                  <a:gd name="T3" fmla="*/ 54 h 138"/>
                  <a:gd name="T4" fmla="*/ 10 w 29"/>
                  <a:gd name="T5" fmla="*/ 138 h 138"/>
                  <a:gd name="T6" fmla="*/ 21 w 29"/>
                  <a:gd name="T7" fmla="*/ 54 h 138"/>
                  <a:gd name="T8" fmla="*/ 0 w 29"/>
                  <a:gd name="T9" fmla="*/ 0 h 138"/>
                </a:gdLst>
                <a:ahLst/>
                <a:cxnLst>
                  <a:cxn ang="0">
                    <a:pos x="T0" y="T1"/>
                  </a:cxn>
                  <a:cxn ang="0">
                    <a:pos x="T2" y="T3"/>
                  </a:cxn>
                  <a:cxn ang="0">
                    <a:pos x="T4" y="T5"/>
                  </a:cxn>
                  <a:cxn ang="0">
                    <a:pos x="T6" y="T7"/>
                  </a:cxn>
                  <a:cxn ang="0">
                    <a:pos x="T8" y="T9"/>
                  </a:cxn>
                </a:cxnLst>
                <a:rect l="0" t="0" r="r" b="b"/>
                <a:pathLst>
                  <a:path w="29" h="138">
                    <a:moveTo>
                      <a:pt x="0" y="0"/>
                    </a:moveTo>
                    <a:cubicBezTo>
                      <a:pt x="0" y="0"/>
                      <a:pt x="11" y="25"/>
                      <a:pt x="15" y="54"/>
                    </a:cubicBezTo>
                    <a:cubicBezTo>
                      <a:pt x="17" y="72"/>
                      <a:pt x="10" y="138"/>
                      <a:pt x="10" y="138"/>
                    </a:cubicBezTo>
                    <a:cubicBezTo>
                      <a:pt x="10" y="138"/>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0" name="Freeform 248"/>
              <p:cNvSpPr>
                <a:spLocks/>
              </p:cNvSpPr>
              <p:nvPr/>
            </p:nvSpPr>
            <p:spPr bwMode="auto">
              <a:xfrm>
                <a:off x="4413283" y="5692613"/>
                <a:ext cx="335873" cy="108269"/>
              </a:xfrm>
              <a:custGeom>
                <a:avLst/>
                <a:gdLst>
                  <a:gd name="T0" fmla="*/ 112 w 180"/>
                  <a:gd name="T1" fmla="*/ 1 h 58"/>
                  <a:gd name="T2" fmla="*/ 0 w 180"/>
                  <a:gd name="T3" fmla="*/ 58 h 58"/>
                  <a:gd name="T4" fmla="*/ 99 w 180"/>
                  <a:gd name="T5" fmla="*/ 10 h 58"/>
                  <a:gd name="T6" fmla="*/ 180 w 180"/>
                  <a:gd name="T7" fmla="*/ 12 h 58"/>
                  <a:gd name="T8" fmla="*/ 112 w 180"/>
                  <a:gd name="T9" fmla="*/ 1 h 58"/>
                </a:gdLst>
                <a:ahLst/>
                <a:cxnLst>
                  <a:cxn ang="0">
                    <a:pos x="T0" y="T1"/>
                  </a:cxn>
                  <a:cxn ang="0">
                    <a:pos x="T2" y="T3"/>
                  </a:cxn>
                  <a:cxn ang="0">
                    <a:pos x="T4" y="T5"/>
                  </a:cxn>
                  <a:cxn ang="0">
                    <a:pos x="T6" y="T7"/>
                  </a:cxn>
                  <a:cxn ang="0">
                    <a:pos x="T8" y="T9"/>
                  </a:cxn>
                </a:cxnLst>
                <a:rect l="0" t="0" r="r" b="b"/>
                <a:pathLst>
                  <a:path w="180" h="58">
                    <a:moveTo>
                      <a:pt x="112" y="1"/>
                    </a:moveTo>
                    <a:cubicBezTo>
                      <a:pt x="84" y="3"/>
                      <a:pt x="21" y="25"/>
                      <a:pt x="0" y="58"/>
                    </a:cubicBezTo>
                    <a:cubicBezTo>
                      <a:pt x="46" y="29"/>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1" name="Freeform 251"/>
              <p:cNvSpPr>
                <a:spLocks/>
              </p:cNvSpPr>
              <p:nvPr/>
            </p:nvSpPr>
            <p:spPr bwMode="auto">
              <a:xfrm>
                <a:off x="5052476" y="5994504"/>
                <a:ext cx="189023" cy="880483"/>
              </a:xfrm>
              <a:custGeom>
                <a:avLst/>
                <a:gdLst/>
                <a:ahLst/>
                <a:cxnLst/>
                <a:rect l="l" t="t" r="r" b="b"/>
                <a:pathLst>
                  <a:path w="189023" h="880483">
                    <a:moveTo>
                      <a:pt x="38085" y="0"/>
                    </a:moveTo>
                    <a:cubicBezTo>
                      <a:pt x="38085" y="0"/>
                      <a:pt x="144558" y="108276"/>
                      <a:pt x="168842" y="270691"/>
                    </a:cubicBezTo>
                    <a:cubicBezTo>
                      <a:pt x="215658" y="550504"/>
                      <a:pt x="173604" y="750067"/>
                      <a:pt x="118259" y="880483"/>
                    </a:cubicBezTo>
                    <a:lnTo>
                      <a:pt x="0" y="880483"/>
                    </a:lnTo>
                    <a:cubicBezTo>
                      <a:pt x="59249" y="758323"/>
                      <a:pt x="116523" y="566515"/>
                      <a:pt x="97859" y="302427"/>
                    </a:cubicBezTo>
                    <a:cubicBezTo>
                      <a:pt x="88521" y="175495"/>
                      <a:pt x="38095" y="35"/>
                      <a:pt x="38085"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2" name="Freeform 252"/>
              <p:cNvSpPr>
                <a:spLocks/>
              </p:cNvSpPr>
              <p:nvPr/>
            </p:nvSpPr>
            <p:spPr bwMode="auto">
              <a:xfrm>
                <a:off x="5062398" y="5980278"/>
                <a:ext cx="196539" cy="894708"/>
              </a:xfrm>
              <a:custGeom>
                <a:avLst/>
                <a:gdLst/>
                <a:ahLst/>
                <a:cxnLst/>
                <a:rect l="l" t="t" r="r" b="b"/>
                <a:pathLst>
                  <a:path w="196539" h="894708">
                    <a:moveTo>
                      <a:pt x="0" y="0"/>
                    </a:moveTo>
                    <a:cubicBezTo>
                      <a:pt x="44831" y="13060"/>
                      <a:pt x="123285" y="102609"/>
                      <a:pt x="166248" y="272381"/>
                    </a:cubicBezTo>
                    <a:cubicBezTo>
                      <a:pt x="235278" y="535149"/>
                      <a:pt x="172625" y="758915"/>
                      <a:pt x="114420" y="894708"/>
                    </a:cubicBezTo>
                    <a:lnTo>
                      <a:pt x="80704" y="894708"/>
                    </a:lnTo>
                    <a:cubicBezTo>
                      <a:pt x="131443" y="772508"/>
                      <a:pt x="181173" y="581866"/>
                      <a:pt x="158776" y="335812"/>
                    </a:cubicBezTo>
                    <a:cubicBezTo>
                      <a:pt x="145700" y="184697"/>
                      <a:pt x="41095" y="26119"/>
                      <a:pt x="0"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3" name="Freeform 253"/>
              <p:cNvSpPr>
                <a:spLocks/>
              </p:cNvSpPr>
              <p:nvPr/>
            </p:nvSpPr>
            <p:spPr bwMode="auto">
              <a:xfrm>
                <a:off x="4450427" y="5944715"/>
                <a:ext cx="194220" cy="930271"/>
              </a:xfrm>
              <a:custGeom>
                <a:avLst/>
                <a:gdLst/>
                <a:ahLst/>
                <a:cxnLst/>
                <a:rect l="l" t="t" r="r" b="b"/>
                <a:pathLst>
                  <a:path w="194220" h="930271">
                    <a:moveTo>
                      <a:pt x="194220" y="0"/>
                    </a:moveTo>
                    <a:cubicBezTo>
                      <a:pt x="194220" y="0"/>
                      <a:pt x="100845" y="130665"/>
                      <a:pt x="84038" y="203465"/>
                    </a:cubicBezTo>
                    <a:cubicBezTo>
                      <a:pt x="61628" y="300530"/>
                      <a:pt x="69098" y="414396"/>
                      <a:pt x="76568" y="479728"/>
                    </a:cubicBezTo>
                    <a:cubicBezTo>
                      <a:pt x="76568" y="481488"/>
                      <a:pt x="76568" y="481589"/>
                      <a:pt x="76568" y="481595"/>
                    </a:cubicBezTo>
                    <a:cubicBezTo>
                      <a:pt x="76568" y="481595"/>
                      <a:pt x="112050" y="739192"/>
                      <a:pt x="153135" y="886657"/>
                    </a:cubicBezTo>
                    <a:cubicBezTo>
                      <a:pt x="157681" y="902264"/>
                      <a:pt x="162833" y="917139"/>
                      <a:pt x="170923" y="930271"/>
                    </a:cubicBezTo>
                    <a:lnTo>
                      <a:pt x="72419" y="930271"/>
                    </a:lnTo>
                    <a:cubicBezTo>
                      <a:pt x="54542" y="875146"/>
                      <a:pt x="37264" y="811367"/>
                      <a:pt x="24278" y="742925"/>
                    </a:cubicBezTo>
                    <a:cubicBezTo>
                      <a:pt x="5604" y="642136"/>
                      <a:pt x="1" y="446165"/>
                      <a:pt x="0" y="446129"/>
                    </a:cubicBezTo>
                    <a:cubicBezTo>
                      <a:pt x="0" y="446129"/>
                      <a:pt x="0" y="446129"/>
                      <a:pt x="701" y="445662"/>
                    </a:cubicBezTo>
                    <a:lnTo>
                      <a:pt x="5603" y="442395"/>
                    </a:lnTo>
                    <a:cubicBezTo>
                      <a:pt x="3735" y="412529"/>
                      <a:pt x="1868" y="388263"/>
                      <a:pt x="1868" y="382663"/>
                    </a:cubicBezTo>
                    <a:cubicBezTo>
                      <a:pt x="1868" y="373329"/>
                      <a:pt x="18675" y="167998"/>
                      <a:pt x="48555" y="111999"/>
                    </a:cubicBezTo>
                    <a:cubicBezTo>
                      <a:pt x="76561" y="56013"/>
                      <a:pt x="194164" y="27"/>
                      <a:pt x="19422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4" name="Freeform 254"/>
              <p:cNvSpPr>
                <a:spLocks/>
              </p:cNvSpPr>
              <p:nvPr/>
            </p:nvSpPr>
            <p:spPr bwMode="auto">
              <a:xfrm>
                <a:off x="4421502" y="5931608"/>
                <a:ext cx="245464" cy="943378"/>
              </a:xfrm>
              <a:custGeom>
                <a:avLst/>
                <a:gdLst/>
                <a:ahLst/>
                <a:cxnLst/>
                <a:rect l="l" t="t" r="r" b="b"/>
                <a:pathLst>
                  <a:path w="245464" h="943378">
                    <a:moveTo>
                      <a:pt x="245464" y="27"/>
                    </a:moveTo>
                    <a:cubicBezTo>
                      <a:pt x="245464" y="27"/>
                      <a:pt x="81354" y="106426"/>
                      <a:pt x="60840" y="224024"/>
                    </a:cubicBezTo>
                    <a:cubicBezTo>
                      <a:pt x="-4713" y="578346"/>
                      <a:pt x="42630" y="807655"/>
                      <a:pt x="100318" y="943378"/>
                    </a:cubicBezTo>
                    <a:lnTo>
                      <a:pt x="61533" y="943378"/>
                    </a:lnTo>
                    <a:cubicBezTo>
                      <a:pt x="11695" y="817844"/>
                      <a:pt x="-27905" y="606641"/>
                      <a:pt x="25407" y="229624"/>
                    </a:cubicBezTo>
                    <a:cubicBezTo>
                      <a:pt x="94408" y="-7440"/>
                      <a:pt x="245464" y="27"/>
                      <a:pt x="245464" y="2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1" name="Group 350"/>
            <p:cNvGrpSpPr/>
            <p:nvPr/>
          </p:nvGrpSpPr>
          <p:grpSpPr>
            <a:xfrm>
              <a:off x="-1588" y="5362669"/>
              <a:ext cx="1522208" cy="1521243"/>
              <a:chOff x="-1588" y="5362669"/>
              <a:chExt cx="1522208" cy="1521243"/>
            </a:xfrm>
          </p:grpSpPr>
          <p:sp>
            <p:nvSpPr>
              <p:cNvPr id="359" name="Freeform 343"/>
              <p:cNvSpPr>
                <a:spLocks/>
              </p:cNvSpPr>
              <p:nvPr/>
            </p:nvSpPr>
            <p:spPr bwMode="auto">
              <a:xfrm>
                <a:off x="-1588" y="5362669"/>
                <a:ext cx="1522208" cy="1521243"/>
              </a:xfrm>
              <a:custGeom>
                <a:avLst/>
                <a:gdLst/>
                <a:ahLst/>
                <a:cxnLst/>
                <a:rect l="l" t="t" r="r" b="b"/>
                <a:pathLst>
                  <a:path w="1522208" h="1521243">
                    <a:moveTo>
                      <a:pt x="570110" y="1095"/>
                    </a:moveTo>
                    <a:cubicBezTo>
                      <a:pt x="735670" y="-14895"/>
                      <a:pt x="813888" y="149579"/>
                      <a:pt x="813888" y="149579"/>
                    </a:cubicBezTo>
                    <a:cubicBezTo>
                      <a:pt x="813964" y="149631"/>
                      <a:pt x="1021636" y="289387"/>
                      <a:pt x="1130589" y="303025"/>
                    </a:cubicBezTo>
                    <a:cubicBezTo>
                      <a:pt x="1355344" y="337124"/>
                      <a:pt x="1522208" y="916807"/>
                      <a:pt x="1522208" y="1090712"/>
                    </a:cubicBezTo>
                    <a:cubicBezTo>
                      <a:pt x="1522208" y="1250371"/>
                      <a:pt x="1459496" y="1421991"/>
                      <a:pt x="1392316" y="1521243"/>
                    </a:cubicBezTo>
                    <a:lnTo>
                      <a:pt x="0" y="1521243"/>
                    </a:lnTo>
                    <a:cubicBezTo>
                      <a:pt x="0" y="453060"/>
                      <a:pt x="0" y="453060"/>
                      <a:pt x="0" y="453060"/>
                    </a:cubicBezTo>
                    <a:cubicBezTo>
                      <a:pt x="143026" y="316664"/>
                      <a:pt x="214539" y="337124"/>
                      <a:pt x="214539" y="337124"/>
                    </a:cubicBezTo>
                    <a:cubicBezTo>
                      <a:pt x="388214" y="84791"/>
                      <a:pt x="493781" y="20003"/>
                      <a:pt x="493781" y="20003"/>
                    </a:cubicBezTo>
                    <a:cubicBezTo>
                      <a:pt x="521024" y="9347"/>
                      <a:pt x="546458" y="3379"/>
                      <a:pt x="570110" y="10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0" name="Freeform 344"/>
              <p:cNvSpPr>
                <a:spLocks/>
              </p:cNvSpPr>
              <p:nvPr/>
            </p:nvSpPr>
            <p:spPr bwMode="auto">
              <a:xfrm>
                <a:off x="-1588" y="5667284"/>
                <a:ext cx="1425345" cy="1216628"/>
              </a:xfrm>
              <a:custGeom>
                <a:avLst/>
                <a:gdLst/>
                <a:ahLst/>
                <a:cxnLst/>
                <a:rect l="l" t="t" r="r" b="b"/>
                <a:pathLst>
                  <a:path w="1425345" h="1216628">
                    <a:moveTo>
                      <a:pt x="661868" y="221"/>
                    </a:moveTo>
                    <a:cubicBezTo>
                      <a:pt x="759828" y="-2760"/>
                      <a:pt x="856936" y="24489"/>
                      <a:pt x="909749" y="84097"/>
                    </a:cubicBezTo>
                    <a:cubicBezTo>
                      <a:pt x="1155074" y="-1057"/>
                      <a:pt x="1386770" y="342962"/>
                      <a:pt x="1420843" y="741478"/>
                    </a:cubicBezTo>
                    <a:cubicBezTo>
                      <a:pt x="1440113" y="946949"/>
                      <a:pt x="1397495" y="1116107"/>
                      <a:pt x="1293630" y="1216628"/>
                    </a:cubicBezTo>
                    <a:lnTo>
                      <a:pt x="42881" y="1216628"/>
                    </a:lnTo>
                    <a:cubicBezTo>
                      <a:pt x="19610" y="1174130"/>
                      <a:pt x="4386" y="1121381"/>
                      <a:pt x="0" y="1058248"/>
                    </a:cubicBezTo>
                    <a:cubicBezTo>
                      <a:pt x="0" y="339556"/>
                      <a:pt x="0" y="339556"/>
                      <a:pt x="0" y="339556"/>
                    </a:cubicBezTo>
                    <a:cubicBezTo>
                      <a:pt x="68146" y="176062"/>
                      <a:pt x="201031" y="67066"/>
                      <a:pt x="408876" y="97721"/>
                    </a:cubicBezTo>
                    <a:cubicBezTo>
                      <a:pt x="465096" y="36411"/>
                      <a:pt x="563908" y="3201"/>
                      <a:pt x="661868" y="221"/>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1" name="Freeform 345"/>
              <p:cNvSpPr>
                <a:spLocks/>
              </p:cNvSpPr>
              <p:nvPr/>
            </p:nvSpPr>
            <p:spPr bwMode="auto">
              <a:xfrm>
                <a:off x="907409" y="5750479"/>
                <a:ext cx="488244" cy="1133433"/>
              </a:xfrm>
              <a:custGeom>
                <a:avLst/>
                <a:gdLst/>
                <a:ahLst/>
                <a:cxnLst/>
                <a:rect l="l" t="t" r="r" b="b"/>
                <a:pathLst>
                  <a:path w="488244" h="1133433">
                    <a:moveTo>
                      <a:pt x="0" y="0"/>
                    </a:moveTo>
                    <a:cubicBezTo>
                      <a:pt x="19" y="1"/>
                      <a:pt x="198005" y="10240"/>
                      <a:pt x="293587" y="136444"/>
                    </a:cubicBezTo>
                    <a:cubicBezTo>
                      <a:pt x="416484" y="307000"/>
                      <a:pt x="522312" y="576477"/>
                      <a:pt x="477933" y="873243"/>
                    </a:cubicBezTo>
                    <a:cubicBezTo>
                      <a:pt x="461002" y="984148"/>
                      <a:pt x="420227" y="1074335"/>
                      <a:pt x="368535" y="1133433"/>
                    </a:cubicBezTo>
                    <a:lnTo>
                      <a:pt x="288146" y="1133433"/>
                    </a:lnTo>
                    <a:cubicBezTo>
                      <a:pt x="375830" y="1059353"/>
                      <a:pt x="467599" y="915517"/>
                      <a:pt x="436967" y="651522"/>
                    </a:cubicBezTo>
                    <a:cubicBezTo>
                      <a:pt x="392588" y="262655"/>
                      <a:pt x="232139" y="112567"/>
                      <a:pt x="153621" y="75045"/>
                    </a:cubicBezTo>
                    <a:cubicBezTo>
                      <a:pt x="75104" y="37522"/>
                      <a:pt x="0" y="0"/>
                      <a:pt x="0"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2" name="Freeform 346"/>
              <p:cNvSpPr>
                <a:spLocks/>
              </p:cNvSpPr>
              <p:nvPr/>
            </p:nvSpPr>
            <p:spPr bwMode="auto">
              <a:xfrm>
                <a:off x="829495" y="5883222"/>
                <a:ext cx="371297" cy="967030"/>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3" name="Freeform 347"/>
              <p:cNvSpPr>
                <a:spLocks/>
              </p:cNvSpPr>
              <p:nvPr/>
            </p:nvSpPr>
            <p:spPr bwMode="auto">
              <a:xfrm>
                <a:off x="191754" y="5883222"/>
                <a:ext cx="168331" cy="925033"/>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4" name="Freeform 348"/>
              <p:cNvSpPr>
                <a:spLocks/>
              </p:cNvSpPr>
              <p:nvPr/>
            </p:nvSpPr>
            <p:spPr bwMode="auto">
              <a:xfrm>
                <a:off x="321611" y="5460466"/>
                <a:ext cx="578583" cy="369370"/>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5" name="Freeform 349"/>
              <p:cNvSpPr>
                <a:spLocks/>
              </p:cNvSpPr>
              <p:nvPr/>
            </p:nvSpPr>
            <p:spPr bwMode="auto">
              <a:xfrm>
                <a:off x="276883" y="5460466"/>
                <a:ext cx="490570" cy="412655"/>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2" name="Group 351"/>
            <p:cNvGrpSpPr/>
            <p:nvPr/>
          </p:nvGrpSpPr>
          <p:grpSpPr>
            <a:xfrm>
              <a:off x="1808901" y="5856153"/>
              <a:ext cx="1693951" cy="1019100"/>
              <a:chOff x="1623186" y="-214403"/>
              <a:chExt cx="1171187" cy="716005"/>
            </a:xfrm>
          </p:grpSpPr>
          <p:sp>
            <p:nvSpPr>
              <p:cNvPr id="353" name="Freeform 369"/>
              <p:cNvSpPr>
                <a:spLocks/>
              </p:cNvSpPr>
              <p:nvPr/>
            </p:nvSpPr>
            <p:spPr bwMode="auto">
              <a:xfrm>
                <a:off x="1623186" y="-214403"/>
                <a:ext cx="1171187" cy="716005"/>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4" name="Freeform 370"/>
              <p:cNvSpPr>
                <a:spLocks/>
              </p:cNvSpPr>
              <p:nvPr/>
            </p:nvSpPr>
            <p:spPr bwMode="auto">
              <a:xfrm>
                <a:off x="1937889" y="-65032"/>
                <a:ext cx="573870" cy="148095"/>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5" name="Freeform 371"/>
              <p:cNvSpPr>
                <a:spLocks/>
              </p:cNvSpPr>
              <p:nvPr/>
            </p:nvSpPr>
            <p:spPr bwMode="auto">
              <a:xfrm>
                <a:off x="1689829" y="-108344"/>
                <a:ext cx="1095906" cy="609946"/>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6" name="Freeform 372"/>
              <p:cNvSpPr>
                <a:spLocks noEditPoints="1"/>
              </p:cNvSpPr>
              <p:nvPr/>
            </p:nvSpPr>
            <p:spPr bwMode="auto">
              <a:xfrm>
                <a:off x="1672551" y="-39116"/>
                <a:ext cx="1072457" cy="540718"/>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7" name="Freeform 373"/>
              <p:cNvSpPr>
                <a:spLocks/>
              </p:cNvSpPr>
              <p:nvPr/>
            </p:nvSpPr>
            <p:spPr bwMode="auto">
              <a:xfrm>
                <a:off x="2085984" y="-156358"/>
                <a:ext cx="269040" cy="269040"/>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8" name="Freeform 374"/>
              <p:cNvSpPr>
                <a:spLocks/>
              </p:cNvSpPr>
              <p:nvPr/>
            </p:nvSpPr>
            <p:spPr bwMode="auto">
              <a:xfrm>
                <a:off x="2089686" y="-141548"/>
                <a:ext cx="287552" cy="262869"/>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grpSp>
        <p:nvGrpSpPr>
          <p:cNvPr id="422" name="Group 52"/>
          <p:cNvGrpSpPr>
            <a:grpSpLocks noChangeAspect="1"/>
          </p:cNvGrpSpPr>
          <p:nvPr/>
        </p:nvGrpSpPr>
        <p:grpSpPr bwMode="auto">
          <a:xfrm rot="19948164">
            <a:off x="369246" y="506291"/>
            <a:ext cx="892898" cy="1021771"/>
            <a:chOff x="4634" y="754"/>
            <a:chExt cx="1164" cy="1332"/>
          </a:xfrm>
        </p:grpSpPr>
        <p:sp>
          <p:nvSpPr>
            <p:cNvPr id="42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1" name="Group 52"/>
          <p:cNvGrpSpPr>
            <a:grpSpLocks noChangeAspect="1"/>
          </p:cNvGrpSpPr>
          <p:nvPr/>
        </p:nvGrpSpPr>
        <p:grpSpPr bwMode="auto">
          <a:xfrm rot="5825446">
            <a:off x="11635759" y="394369"/>
            <a:ext cx="408172" cy="467084"/>
            <a:chOff x="4634" y="754"/>
            <a:chExt cx="1164" cy="1332"/>
          </a:xfrm>
        </p:grpSpPr>
        <p:sp>
          <p:nvSpPr>
            <p:cNvPr id="432"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3"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4"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5"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6"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7"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8"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9"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40" name="Group 66"/>
          <p:cNvGrpSpPr>
            <a:grpSpLocks noChangeAspect="1"/>
          </p:cNvGrpSpPr>
          <p:nvPr/>
        </p:nvGrpSpPr>
        <p:grpSpPr bwMode="auto">
          <a:xfrm>
            <a:off x="23436" y="3048994"/>
            <a:ext cx="388175" cy="364678"/>
            <a:chOff x="3636" y="1964"/>
            <a:chExt cx="413" cy="388"/>
          </a:xfrm>
        </p:grpSpPr>
        <p:sp>
          <p:nvSpPr>
            <p:cNvPr id="44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2034904" y="828876"/>
            <a:ext cx="6058552" cy="3507549"/>
          </a:xfrm>
        </p:spPr>
        <p:txBody>
          <a:bodyPr anchor="ctr">
            <a:normAutofit/>
          </a:bodyPr>
          <a:lstStyle>
            <a:lvl1pPr algn="ctr">
              <a:defRPr sz="6000"/>
            </a:lvl1p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9E583DDF-CA54-461A-A486-592D2374C532}" type="datetimeFigureOut">
              <a:rPr lang="en-US"/>
              <a:t>10/20/2021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9E583DDF-CA54-461A-A486-592D2374C532}" type="datetimeFigureOut">
              <a:rPr lang="en-US"/>
              <a:t>10/20/2021</a:t>
            </a:fld>
            <a:endParaRPr/>
          </a:p>
        </p:txBody>
      </p:sp>
      <p:sp>
        <p:nvSpPr>
          <p:cNvPr id="4" name="Slide Number Placeholder 3"/>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55900396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Content Placeholder 2"/>
          <p:cNvSpPr>
            <a:spLocks noGrp="1"/>
          </p:cNvSpPr>
          <p:nvPr>
            <p:ph idx="1"/>
          </p:nvPr>
        </p:nvSpPr>
        <p:spPr>
          <a:xfrm>
            <a:off x="4480560" y="457200"/>
            <a:ext cx="6675120" cy="5943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10/20/2021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480560" y="457200"/>
            <a:ext cx="6675120" cy="5943600"/>
          </a:xfrm>
          <a:solidFill>
            <a:schemeClr val="bg1">
              <a:lumMod val="95000"/>
            </a:schemeClr>
          </a:solidFill>
        </p:spPr>
        <p:txBody>
          <a:bodyPr>
            <a:normAutofit/>
          </a:bodyPr>
          <a:lstStyle>
            <a:lvl1pPr marL="0" indent="0" algn="ctr">
              <a:buNone/>
              <a:defRPr sz="20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10/20/2021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666"/>
            <a:ext cx="2628900" cy="557953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592666"/>
            <a:ext cx="7734300" cy="55795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9EE0F8"/>
            </a:gs>
            <a:gs pos="17000">
              <a:srgbClr val="BFEBFA"/>
            </a:gs>
            <a:gs pos="92000">
              <a:srgbClr val="FFFFFF"/>
            </a:gs>
            <a:gs pos="51000">
              <a:srgbClr val="DFF5FD"/>
            </a:gs>
          </a:gsLst>
          <a:lin ang="5400000" scaled="0"/>
        </a:gradFill>
        <a:effectLst/>
      </p:bgPr>
    </p:bg>
    <p:spTree>
      <p:nvGrpSpPr>
        <p:cNvPr id="1" name=""/>
        <p:cNvGrpSpPr/>
        <p:nvPr/>
      </p:nvGrpSpPr>
      <p:grpSpPr>
        <a:xfrm>
          <a:off x="0" y="0"/>
          <a:ext cx="0" cy="0"/>
          <a:chOff x="0" y="0"/>
          <a:chExt cx="0" cy="0"/>
        </a:xfrm>
      </p:grpSpPr>
      <p:sp>
        <p:nvSpPr>
          <p:cNvPr id="7" name="Freeform 50"/>
          <p:cNvSpPr>
            <a:spLocks/>
          </p:cNvSpPr>
          <p:nvPr/>
        </p:nvSpPr>
        <p:spPr bwMode="auto">
          <a:xfrm>
            <a:off x="8761412" y="5521528"/>
            <a:ext cx="3428760" cy="1336472"/>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0" y="5652178"/>
            <a:ext cx="11415151" cy="1205823"/>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p:spPr>
        <p:txBody>
          <a:bodyPr vert="horz" wrap="square" lIns="91440" tIns="45720" rIns="91440" bIns="45720" numCol="1" anchor="t" anchorCtr="0" compatLnSpc="1">
            <a:prstTxWarp prst="textNoShape">
              <a:avLst/>
            </a:prstTxWarp>
          </a:bodyPr>
          <a:lstStyle/>
          <a:p>
            <a:endParaRPr/>
          </a:p>
        </p:txBody>
      </p:sp>
      <p:sp>
        <p:nvSpPr>
          <p:cNvPr id="9" name="Freeform 51"/>
          <p:cNvSpPr>
            <a:spLocks/>
          </p:cNvSpPr>
          <p:nvPr/>
        </p:nvSpPr>
        <p:spPr bwMode="auto">
          <a:xfrm>
            <a:off x="-13749" y="5865035"/>
            <a:ext cx="11415151" cy="1004325"/>
          </a:xfrm>
          <a:custGeom>
            <a:avLst/>
            <a:gdLst>
              <a:gd name="connsiteX0" fmla="*/ 0 w 12079179"/>
              <a:gd name="connsiteY0" fmla="*/ 0 h 1741348"/>
              <a:gd name="connsiteX1" fmla="*/ 12079179 w 12079179"/>
              <a:gd name="connsiteY1" fmla="*/ 1741348 h 1741348"/>
              <a:gd name="connsiteX2" fmla="*/ 0 w 12079179"/>
              <a:gd name="connsiteY2" fmla="*/ 1741348 h 1741348"/>
              <a:gd name="connsiteX3" fmla="*/ 0 w 12079179"/>
              <a:gd name="connsiteY3" fmla="*/ 0 h 1741348"/>
              <a:gd name="connsiteX0" fmla="*/ 0 w 12079179"/>
              <a:gd name="connsiteY0" fmla="*/ 390824 h 2132172"/>
              <a:gd name="connsiteX1" fmla="*/ 12079179 w 12079179"/>
              <a:gd name="connsiteY1" fmla="*/ 2132172 h 2132172"/>
              <a:gd name="connsiteX2" fmla="*/ 0 w 12079179"/>
              <a:gd name="connsiteY2" fmla="*/ 2132172 h 2132172"/>
              <a:gd name="connsiteX3" fmla="*/ 0 w 12079179"/>
              <a:gd name="connsiteY3" fmla="*/ 390824 h 2132172"/>
              <a:gd name="connsiteX0" fmla="*/ 0 w 12079179"/>
              <a:gd name="connsiteY0" fmla="*/ 499104 h 2240452"/>
              <a:gd name="connsiteX1" fmla="*/ 12079179 w 12079179"/>
              <a:gd name="connsiteY1" fmla="*/ 2240452 h 2240452"/>
              <a:gd name="connsiteX2" fmla="*/ 0 w 12079179"/>
              <a:gd name="connsiteY2" fmla="*/ 2240452 h 2240452"/>
              <a:gd name="connsiteX3" fmla="*/ 0 w 12079179"/>
              <a:gd name="connsiteY3" fmla="*/ 499104 h 2240452"/>
              <a:gd name="connsiteX0" fmla="*/ 0 w 12079179"/>
              <a:gd name="connsiteY0" fmla="*/ 525643 h 2266991"/>
              <a:gd name="connsiteX1" fmla="*/ 12079179 w 12079179"/>
              <a:gd name="connsiteY1" fmla="*/ 2266991 h 2266991"/>
              <a:gd name="connsiteX2" fmla="*/ 0 w 12079179"/>
              <a:gd name="connsiteY2" fmla="*/ 2266991 h 2266991"/>
              <a:gd name="connsiteX3" fmla="*/ 0 w 12079179"/>
              <a:gd name="connsiteY3" fmla="*/ 525643 h 2266991"/>
              <a:gd name="connsiteX0" fmla="*/ 0 w 12079179"/>
              <a:gd name="connsiteY0" fmla="*/ 572389 h 2313737"/>
              <a:gd name="connsiteX1" fmla="*/ 12079179 w 12079179"/>
              <a:gd name="connsiteY1" fmla="*/ 2313737 h 2313737"/>
              <a:gd name="connsiteX2" fmla="*/ 0 w 12079179"/>
              <a:gd name="connsiteY2" fmla="*/ 2313737 h 2313737"/>
              <a:gd name="connsiteX3" fmla="*/ 0 w 12079179"/>
              <a:gd name="connsiteY3" fmla="*/ 572389 h 2313737"/>
            </a:gdLst>
            <a:ahLst/>
            <a:cxnLst>
              <a:cxn ang="0">
                <a:pos x="connsiteX0" y="connsiteY0"/>
              </a:cxn>
              <a:cxn ang="0">
                <a:pos x="connsiteX1" y="connsiteY1"/>
              </a:cxn>
              <a:cxn ang="0">
                <a:pos x="connsiteX2" y="connsiteY2"/>
              </a:cxn>
              <a:cxn ang="0">
                <a:pos x="connsiteX3" y="connsiteY3"/>
              </a:cxn>
            </a:cxnLst>
            <a:rect l="l" t="t" r="r" b="b"/>
            <a:pathLst>
              <a:path w="12079179" h="2313737">
                <a:moveTo>
                  <a:pt x="0" y="572389"/>
                </a:moveTo>
                <a:cubicBezTo>
                  <a:pt x="3714822" y="-953059"/>
                  <a:pt x="10210727" y="897587"/>
                  <a:pt x="12079179" y="2313737"/>
                </a:cubicBezTo>
                <a:lnTo>
                  <a:pt x="0" y="2313737"/>
                </a:lnTo>
                <a:lnTo>
                  <a:pt x="0" y="572389"/>
                </a:ln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10" name="Group 66"/>
          <p:cNvGrpSpPr>
            <a:grpSpLocks noChangeAspect="1"/>
          </p:cNvGrpSpPr>
          <p:nvPr/>
        </p:nvGrpSpPr>
        <p:grpSpPr bwMode="auto">
          <a:xfrm>
            <a:off x="11647687" y="947576"/>
            <a:ext cx="426645" cy="400819"/>
            <a:chOff x="3636" y="1964"/>
            <a:chExt cx="413" cy="388"/>
          </a:xfrm>
        </p:grpSpPr>
        <p:sp>
          <p:nvSpPr>
            <p:cNvPr id="1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9" name="Group 18"/>
          <p:cNvGrpSpPr/>
          <p:nvPr/>
        </p:nvGrpSpPr>
        <p:grpSpPr>
          <a:xfrm>
            <a:off x="11308927" y="6212029"/>
            <a:ext cx="875471" cy="645972"/>
            <a:chOff x="7344986" y="5566058"/>
            <a:chExt cx="1750940" cy="1291943"/>
          </a:xfrm>
        </p:grpSpPr>
        <p:sp>
          <p:nvSpPr>
            <p:cNvPr id="20" name="Freeform 99"/>
            <p:cNvSpPr>
              <a:spLocks/>
            </p:cNvSpPr>
            <p:nvPr/>
          </p:nvSpPr>
          <p:spPr bwMode="auto">
            <a:xfrm>
              <a:off x="7344986" y="5566058"/>
              <a:ext cx="1750940" cy="1291943"/>
            </a:xfrm>
            <a:custGeom>
              <a:avLst/>
              <a:gdLst>
                <a:gd name="T0" fmla="*/ 549 w 549"/>
                <a:gd name="T1" fmla="*/ 95 h 405"/>
                <a:gd name="T2" fmla="*/ 466 w 549"/>
                <a:gd name="T3" fmla="*/ 54 h 405"/>
                <a:gd name="T4" fmla="*/ 488 w 549"/>
                <a:gd name="T5" fmla="*/ 132 h 405"/>
                <a:gd name="T6" fmla="*/ 259 w 549"/>
                <a:gd name="T7" fmla="*/ 41 h 405"/>
                <a:gd name="T8" fmla="*/ 358 w 549"/>
                <a:gd name="T9" fmla="*/ 241 h 405"/>
                <a:gd name="T10" fmla="*/ 0 w 549"/>
                <a:gd name="T11" fmla="*/ 229 h 405"/>
                <a:gd name="T12" fmla="*/ 96 w 549"/>
                <a:gd name="T13" fmla="*/ 324 h 405"/>
                <a:gd name="T14" fmla="*/ 248 w 549"/>
                <a:gd name="T15" fmla="*/ 405 h 405"/>
                <a:gd name="T16" fmla="*/ 549 w 549"/>
                <a:gd name="T17" fmla="*/ 405 h 405"/>
                <a:gd name="T18" fmla="*/ 549 w 549"/>
                <a:gd name="T19" fmla="*/ 95 h 405"/>
                <a:gd name="T20" fmla="*/ 549 w 549"/>
                <a:gd name="T21" fmla="*/ 95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9" h="405">
                  <a:moveTo>
                    <a:pt x="549" y="95"/>
                  </a:moveTo>
                  <a:cubicBezTo>
                    <a:pt x="512" y="64"/>
                    <a:pt x="466" y="54"/>
                    <a:pt x="466" y="54"/>
                  </a:cubicBezTo>
                  <a:cubicBezTo>
                    <a:pt x="466" y="54"/>
                    <a:pt x="485" y="101"/>
                    <a:pt x="488" y="132"/>
                  </a:cubicBezTo>
                  <a:cubicBezTo>
                    <a:pt x="395" y="0"/>
                    <a:pt x="259" y="41"/>
                    <a:pt x="259" y="41"/>
                  </a:cubicBezTo>
                  <a:cubicBezTo>
                    <a:pt x="259" y="41"/>
                    <a:pt x="259" y="41"/>
                    <a:pt x="358" y="241"/>
                  </a:cubicBezTo>
                  <a:cubicBezTo>
                    <a:pt x="358" y="241"/>
                    <a:pt x="358" y="241"/>
                    <a:pt x="0" y="229"/>
                  </a:cubicBezTo>
                  <a:cubicBezTo>
                    <a:pt x="0" y="229"/>
                    <a:pt x="28" y="268"/>
                    <a:pt x="96" y="324"/>
                  </a:cubicBezTo>
                  <a:cubicBezTo>
                    <a:pt x="138" y="358"/>
                    <a:pt x="199" y="388"/>
                    <a:pt x="248" y="405"/>
                  </a:cubicBezTo>
                  <a:cubicBezTo>
                    <a:pt x="549" y="405"/>
                    <a:pt x="549" y="405"/>
                    <a:pt x="549" y="405"/>
                  </a:cubicBezTo>
                  <a:cubicBezTo>
                    <a:pt x="549" y="95"/>
                    <a:pt x="549" y="95"/>
                    <a:pt x="549" y="95"/>
                  </a:cubicBezTo>
                  <a:cubicBezTo>
                    <a:pt x="549" y="95"/>
                    <a:pt x="549" y="95"/>
                    <a:pt x="549" y="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100"/>
            <p:cNvSpPr>
              <a:spLocks/>
            </p:cNvSpPr>
            <p:nvPr/>
          </p:nvSpPr>
          <p:spPr bwMode="auto">
            <a:xfrm>
              <a:off x="7529935" y="5745606"/>
              <a:ext cx="1565991" cy="1112394"/>
            </a:xfrm>
            <a:custGeom>
              <a:avLst/>
              <a:gdLst>
                <a:gd name="T0" fmla="*/ 491 w 491"/>
                <a:gd name="T1" fmla="*/ 64 h 349"/>
                <a:gd name="T2" fmla="*/ 449 w 491"/>
                <a:gd name="T3" fmla="*/ 37 h 349"/>
                <a:gd name="T4" fmla="*/ 455 w 491"/>
                <a:gd name="T5" fmla="*/ 142 h 349"/>
                <a:gd name="T6" fmla="*/ 242 w 491"/>
                <a:gd name="T7" fmla="*/ 3 h 349"/>
                <a:gd name="T8" fmla="*/ 341 w 491"/>
                <a:gd name="T9" fmla="*/ 205 h 349"/>
                <a:gd name="T10" fmla="*/ 0 w 491"/>
                <a:gd name="T11" fmla="*/ 196 h 349"/>
                <a:gd name="T12" fmla="*/ 310 w 491"/>
                <a:gd name="T13" fmla="*/ 340 h 349"/>
                <a:gd name="T14" fmla="*/ 308 w 491"/>
                <a:gd name="T15" fmla="*/ 349 h 349"/>
                <a:gd name="T16" fmla="*/ 491 w 491"/>
                <a:gd name="T17" fmla="*/ 349 h 349"/>
                <a:gd name="T18" fmla="*/ 491 w 491"/>
                <a:gd name="T19" fmla="*/ 64 h 349"/>
                <a:gd name="T20" fmla="*/ 491 w 491"/>
                <a:gd name="T21" fmla="*/ 64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1" h="349">
                  <a:moveTo>
                    <a:pt x="491" y="64"/>
                  </a:moveTo>
                  <a:cubicBezTo>
                    <a:pt x="480" y="49"/>
                    <a:pt x="466" y="39"/>
                    <a:pt x="449" y="37"/>
                  </a:cubicBezTo>
                  <a:cubicBezTo>
                    <a:pt x="475" y="84"/>
                    <a:pt x="455" y="142"/>
                    <a:pt x="455" y="142"/>
                  </a:cubicBezTo>
                  <a:cubicBezTo>
                    <a:pt x="455" y="142"/>
                    <a:pt x="341" y="0"/>
                    <a:pt x="242" y="3"/>
                  </a:cubicBezTo>
                  <a:cubicBezTo>
                    <a:pt x="285" y="66"/>
                    <a:pt x="341" y="205"/>
                    <a:pt x="341" y="205"/>
                  </a:cubicBezTo>
                  <a:cubicBezTo>
                    <a:pt x="341" y="205"/>
                    <a:pt x="125" y="214"/>
                    <a:pt x="0" y="196"/>
                  </a:cubicBezTo>
                  <a:cubicBezTo>
                    <a:pt x="65" y="275"/>
                    <a:pt x="219" y="330"/>
                    <a:pt x="310" y="340"/>
                  </a:cubicBezTo>
                  <a:cubicBezTo>
                    <a:pt x="310" y="343"/>
                    <a:pt x="309" y="346"/>
                    <a:pt x="308" y="349"/>
                  </a:cubicBezTo>
                  <a:cubicBezTo>
                    <a:pt x="491" y="349"/>
                    <a:pt x="491" y="349"/>
                    <a:pt x="491" y="349"/>
                  </a:cubicBezTo>
                  <a:cubicBezTo>
                    <a:pt x="491" y="64"/>
                    <a:pt x="491" y="64"/>
                    <a:pt x="491" y="64"/>
                  </a:cubicBezTo>
                  <a:cubicBezTo>
                    <a:pt x="491" y="64"/>
                    <a:pt x="491" y="64"/>
                    <a:pt x="491" y="64"/>
                  </a:cubicBezTo>
                  <a:close/>
                </a:path>
              </a:pathLst>
            </a:custGeom>
            <a:solidFill>
              <a:srgbClr val="FA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101"/>
            <p:cNvSpPr>
              <a:spLocks/>
            </p:cNvSpPr>
            <p:nvPr/>
          </p:nvSpPr>
          <p:spPr bwMode="auto">
            <a:xfrm>
              <a:off x="7988933" y="6516452"/>
              <a:ext cx="1106993" cy="217349"/>
            </a:xfrm>
            <a:custGeom>
              <a:avLst/>
              <a:gdLst>
                <a:gd name="T0" fmla="*/ 0 w 347"/>
                <a:gd name="T1" fmla="*/ 0 h 68"/>
                <a:gd name="T2" fmla="*/ 347 w 347"/>
                <a:gd name="T3" fmla="*/ 22 h 68"/>
                <a:gd name="T4" fmla="*/ 347 w 347"/>
                <a:gd name="T5" fmla="*/ 15 h 68"/>
                <a:gd name="T6" fmla="*/ 0 w 347"/>
                <a:gd name="T7" fmla="*/ 0 h 68"/>
              </a:gdLst>
              <a:ahLst/>
              <a:cxnLst>
                <a:cxn ang="0">
                  <a:pos x="T0" y="T1"/>
                </a:cxn>
                <a:cxn ang="0">
                  <a:pos x="T2" y="T3"/>
                </a:cxn>
                <a:cxn ang="0">
                  <a:pos x="T4" y="T5"/>
                </a:cxn>
                <a:cxn ang="0">
                  <a:pos x="T6" y="T7"/>
                </a:cxn>
              </a:cxnLst>
              <a:rect l="0" t="0" r="r" b="b"/>
              <a:pathLst>
                <a:path w="347" h="68">
                  <a:moveTo>
                    <a:pt x="0" y="0"/>
                  </a:moveTo>
                  <a:cubicBezTo>
                    <a:pt x="30" y="18"/>
                    <a:pt x="238" y="68"/>
                    <a:pt x="347" y="22"/>
                  </a:cubicBezTo>
                  <a:cubicBezTo>
                    <a:pt x="347" y="15"/>
                    <a:pt x="347" y="15"/>
                    <a:pt x="347" y="15"/>
                  </a:cubicBezTo>
                  <a:cubicBezTo>
                    <a:pt x="298" y="28"/>
                    <a:pt x="182" y="46"/>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102"/>
            <p:cNvSpPr>
              <a:spLocks/>
            </p:cNvSpPr>
            <p:nvPr/>
          </p:nvSpPr>
          <p:spPr bwMode="auto">
            <a:xfrm>
              <a:off x="8805678" y="6670351"/>
              <a:ext cx="121499" cy="187649"/>
            </a:xfrm>
            <a:custGeom>
              <a:avLst/>
              <a:gdLst>
                <a:gd name="T0" fmla="*/ 38 w 38"/>
                <a:gd name="T1" fmla="*/ 0 h 59"/>
                <a:gd name="T2" fmla="*/ 0 w 38"/>
                <a:gd name="T3" fmla="*/ 59 h 59"/>
                <a:gd name="T4" fmla="*/ 10 w 38"/>
                <a:gd name="T5" fmla="*/ 59 h 59"/>
                <a:gd name="T6" fmla="*/ 38 w 38"/>
                <a:gd name="T7" fmla="*/ 0 h 59"/>
              </a:gdLst>
              <a:ahLst/>
              <a:cxnLst>
                <a:cxn ang="0">
                  <a:pos x="T0" y="T1"/>
                </a:cxn>
                <a:cxn ang="0">
                  <a:pos x="T2" y="T3"/>
                </a:cxn>
                <a:cxn ang="0">
                  <a:pos x="T4" y="T5"/>
                </a:cxn>
                <a:cxn ang="0">
                  <a:pos x="T6" y="T7"/>
                </a:cxn>
              </a:cxnLst>
              <a:rect l="0" t="0" r="r" b="b"/>
              <a:pathLst>
                <a:path w="38" h="59">
                  <a:moveTo>
                    <a:pt x="38" y="0"/>
                  </a:moveTo>
                  <a:cubicBezTo>
                    <a:pt x="38" y="0"/>
                    <a:pt x="29" y="23"/>
                    <a:pt x="0" y="59"/>
                  </a:cubicBezTo>
                  <a:cubicBezTo>
                    <a:pt x="10" y="59"/>
                    <a:pt x="10" y="59"/>
                    <a:pt x="10" y="59"/>
                  </a:cubicBezTo>
                  <a:cubicBezTo>
                    <a:pt x="25" y="39"/>
                    <a:pt x="35" y="19"/>
                    <a:pt x="38"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103"/>
            <p:cNvSpPr>
              <a:spLocks/>
            </p:cNvSpPr>
            <p:nvPr/>
          </p:nvSpPr>
          <p:spPr bwMode="auto">
            <a:xfrm>
              <a:off x="9067576" y="6034505"/>
              <a:ext cx="28350" cy="93149"/>
            </a:xfrm>
            <a:custGeom>
              <a:avLst/>
              <a:gdLst>
                <a:gd name="T0" fmla="*/ 0 w 9"/>
                <a:gd name="T1" fmla="*/ 0 h 29"/>
                <a:gd name="T2" fmla="*/ 9 w 9"/>
                <a:gd name="T3" fmla="*/ 29 h 29"/>
                <a:gd name="T4" fmla="*/ 9 w 9"/>
                <a:gd name="T5" fmla="*/ 20 h 29"/>
                <a:gd name="T6" fmla="*/ 0 w 9"/>
                <a:gd name="T7" fmla="*/ 0 h 29"/>
              </a:gdLst>
              <a:ahLst/>
              <a:cxnLst>
                <a:cxn ang="0">
                  <a:pos x="T0" y="T1"/>
                </a:cxn>
                <a:cxn ang="0">
                  <a:pos x="T2" y="T3"/>
                </a:cxn>
                <a:cxn ang="0">
                  <a:pos x="T4" y="T5"/>
                </a:cxn>
                <a:cxn ang="0">
                  <a:pos x="T6" y="T7"/>
                </a:cxn>
              </a:cxnLst>
              <a:rect l="0" t="0" r="r" b="b"/>
              <a:pathLst>
                <a:path w="9" h="29">
                  <a:moveTo>
                    <a:pt x="0" y="0"/>
                  </a:moveTo>
                  <a:cubicBezTo>
                    <a:pt x="4" y="10"/>
                    <a:pt x="7" y="21"/>
                    <a:pt x="9" y="29"/>
                  </a:cubicBezTo>
                  <a:cubicBezTo>
                    <a:pt x="9" y="20"/>
                    <a:pt x="9" y="20"/>
                    <a:pt x="9" y="20"/>
                  </a:cubicBezTo>
                  <a:cubicBezTo>
                    <a:pt x="6" y="10"/>
                    <a:pt x="3" y="4"/>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104"/>
            <p:cNvSpPr>
              <a:spLocks/>
            </p:cNvSpPr>
            <p:nvPr/>
          </p:nvSpPr>
          <p:spPr bwMode="auto">
            <a:xfrm>
              <a:off x="8489780" y="5872506"/>
              <a:ext cx="458997" cy="657446"/>
            </a:xfrm>
            <a:custGeom>
              <a:avLst/>
              <a:gdLst>
                <a:gd name="T0" fmla="*/ 142 w 144"/>
                <a:gd name="T1" fmla="*/ 206 h 206"/>
                <a:gd name="T2" fmla="*/ 0 w 144"/>
                <a:gd name="T3" fmla="*/ 0 h 206"/>
                <a:gd name="T4" fmla="*/ 142 w 144"/>
                <a:gd name="T5" fmla="*/ 206 h 206"/>
              </a:gdLst>
              <a:ahLst/>
              <a:cxnLst>
                <a:cxn ang="0">
                  <a:pos x="T0" y="T1"/>
                </a:cxn>
                <a:cxn ang="0">
                  <a:pos x="T2" y="T3"/>
                </a:cxn>
                <a:cxn ang="0">
                  <a:pos x="T4" y="T5"/>
                </a:cxn>
              </a:cxnLst>
              <a:rect l="0" t="0" r="r" b="b"/>
              <a:pathLst>
                <a:path w="144" h="206">
                  <a:moveTo>
                    <a:pt x="142" y="206"/>
                  </a:moveTo>
                  <a:cubicBezTo>
                    <a:pt x="142" y="206"/>
                    <a:pt x="127" y="116"/>
                    <a:pt x="0" y="0"/>
                  </a:cubicBezTo>
                  <a:cubicBezTo>
                    <a:pt x="24" y="11"/>
                    <a:pt x="144" y="126"/>
                    <a:pt x="142" y="206"/>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 name="Group 5"/>
          <p:cNvGrpSpPr>
            <a:grpSpLocks noChangeAspect="1"/>
          </p:cNvGrpSpPr>
          <p:nvPr/>
        </p:nvGrpSpPr>
        <p:grpSpPr bwMode="auto">
          <a:xfrm>
            <a:off x="2441" y="2873890"/>
            <a:ext cx="597228" cy="789302"/>
            <a:chOff x="2121" y="1060"/>
            <a:chExt cx="597" cy="789"/>
          </a:xfrm>
        </p:grpSpPr>
        <p:sp>
          <p:nvSpPr>
            <p:cNvPr id="27" name="Freeform 6"/>
            <p:cNvSpPr>
              <a:spLocks/>
            </p:cNvSpPr>
            <p:nvPr/>
          </p:nvSpPr>
          <p:spPr bwMode="auto">
            <a:xfrm>
              <a:off x="2121" y="1060"/>
              <a:ext cx="597" cy="789"/>
            </a:xfrm>
            <a:custGeom>
              <a:avLst/>
              <a:gdLst>
                <a:gd name="T0" fmla="*/ 147 w 253"/>
                <a:gd name="T1" fmla="*/ 295 h 334"/>
                <a:gd name="T2" fmla="*/ 111 w 253"/>
                <a:gd name="T3" fmla="*/ 271 h 334"/>
                <a:gd name="T4" fmla="*/ 238 w 253"/>
                <a:gd name="T5" fmla="*/ 234 h 334"/>
                <a:gd name="T6" fmla="*/ 124 w 253"/>
                <a:gd name="T7" fmla="*/ 191 h 334"/>
                <a:gd name="T8" fmla="*/ 253 w 253"/>
                <a:gd name="T9" fmla="*/ 77 h 334"/>
                <a:gd name="T10" fmla="*/ 76 w 253"/>
                <a:gd name="T11" fmla="*/ 110 h 334"/>
                <a:gd name="T12" fmla="*/ 80 w 253"/>
                <a:gd name="T13" fmla="*/ 0 h 334"/>
                <a:gd name="T14" fmla="*/ 0 w 253"/>
                <a:gd name="T15" fmla="*/ 83 h 334"/>
                <a:gd name="T16" fmla="*/ 0 w 253"/>
                <a:gd name="T17" fmla="*/ 254 h 334"/>
                <a:gd name="T18" fmla="*/ 147 w 253"/>
                <a:gd name="T19" fmla="*/ 295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3" h="334">
                  <a:moveTo>
                    <a:pt x="147" y="295"/>
                  </a:moveTo>
                  <a:cubicBezTo>
                    <a:pt x="147" y="295"/>
                    <a:pt x="119" y="287"/>
                    <a:pt x="111" y="271"/>
                  </a:cubicBezTo>
                  <a:cubicBezTo>
                    <a:pt x="157" y="284"/>
                    <a:pt x="238" y="234"/>
                    <a:pt x="238" y="234"/>
                  </a:cubicBezTo>
                  <a:cubicBezTo>
                    <a:pt x="238" y="234"/>
                    <a:pt x="238" y="234"/>
                    <a:pt x="124" y="191"/>
                  </a:cubicBezTo>
                  <a:cubicBezTo>
                    <a:pt x="124" y="191"/>
                    <a:pt x="220" y="107"/>
                    <a:pt x="253" y="77"/>
                  </a:cubicBezTo>
                  <a:cubicBezTo>
                    <a:pt x="138" y="51"/>
                    <a:pt x="76" y="110"/>
                    <a:pt x="76" y="110"/>
                  </a:cubicBezTo>
                  <a:cubicBezTo>
                    <a:pt x="76" y="110"/>
                    <a:pt x="69" y="37"/>
                    <a:pt x="80" y="0"/>
                  </a:cubicBezTo>
                  <a:cubicBezTo>
                    <a:pt x="38" y="14"/>
                    <a:pt x="14" y="51"/>
                    <a:pt x="0" y="83"/>
                  </a:cubicBezTo>
                  <a:cubicBezTo>
                    <a:pt x="0" y="254"/>
                    <a:pt x="0" y="254"/>
                    <a:pt x="0" y="254"/>
                  </a:cubicBezTo>
                  <a:cubicBezTo>
                    <a:pt x="60" y="334"/>
                    <a:pt x="147" y="295"/>
                    <a:pt x="147" y="2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7"/>
            <p:cNvSpPr>
              <a:spLocks/>
            </p:cNvSpPr>
            <p:nvPr/>
          </p:nvSpPr>
          <p:spPr bwMode="auto">
            <a:xfrm>
              <a:off x="2121" y="1114"/>
              <a:ext cx="541" cy="690"/>
            </a:xfrm>
            <a:custGeom>
              <a:avLst/>
              <a:gdLst>
                <a:gd name="T0" fmla="*/ 13 w 229"/>
                <a:gd name="T1" fmla="*/ 223 h 292"/>
                <a:gd name="T2" fmla="*/ 115 w 229"/>
                <a:gd name="T3" fmla="*/ 270 h 292"/>
                <a:gd name="T4" fmla="*/ 77 w 229"/>
                <a:gd name="T5" fmla="*/ 232 h 292"/>
                <a:gd name="T6" fmla="*/ 205 w 229"/>
                <a:gd name="T7" fmla="*/ 212 h 292"/>
                <a:gd name="T8" fmla="*/ 99 w 229"/>
                <a:gd name="T9" fmla="*/ 169 h 292"/>
                <a:gd name="T10" fmla="*/ 229 w 229"/>
                <a:gd name="T11" fmla="*/ 60 h 292"/>
                <a:gd name="T12" fmla="*/ 64 w 229"/>
                <a:gd name="T13" fmla="*/ 109 h 292"/>
                <a:gd name="T14" fmla="*/ 62 w 229"/>
                <a:gd name="T15" fmla="*/ 0 h 292"/>
                <a:gd name="T16" fmla="*/ 0 w 229"/>
                <a:gd name="T17" fmla="*/ 116 h 292"/>
                <a:gd name="T18" fmla="*/ 0 w 229"/>
                <a:gd name="T19" fmla="*/ 210 h 292"/>
                <a:gd name="T20" fmla="*/ 9 w 229"/>
                <a:gd name="T21" fmla="*/ 220 h 292"/>
                <a:gd name="T22" fmla="*/ 13 w 229"/>
                <a:gd name="T23" fmla="*/ 223 h 292"/>
                <a:gd name="T24" fmla="*/ 13 w 229"/>
                <a:gd name="T25" fmla="*/ 223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9" h="292">
                  <a:moveTo>
                    <a:pt x="13" y="223"/>
                  </a:moveTo>
                  <a:cubicBezTo>
                    <a:pt x="13" y="223"/>
                    <a:pt x="82" y="292"/>
                    <a:pt x="115" y="270"/>
                  </a:cubicBezTo>
                  <a:cubicBezTo>
                    <a:pt x="89" y="260"/>
                    <a:pt x="77" y="232"/>
                    <a:pt x="77" y="232"/>
                  </a:cubicBezTo>
                  <a:cubicBezTo>
                    <a:pt x="77" y="232"/>
                    <a:pt x="168" y="247"/>
                    <a:pt x="205" y="212"/>
                  </a:cubicBezTo>
                  <a:cubicBezTo>
                    <a:pt x="167" y="203"/>
                    <a:pt x="99" y="169"/>
                    <a:pt x="99" y="169"/>
                  </a:cubicBezTo>
                  <a:cubicBezTo>
                    <a:pt x="99" y="169"/>
                    <a:pt x="176" y="94"/>
                    <a:pt x="229" y="60"/>
                  </a:cubicBezTo>
                  <a:cubicBezTo>
                    <a:pt x="179" y="50"/>
                    <a:pt x="102" y="83"/>
                    <a:pt x="64" y="109"/>
                  </a:cubicBezTo>
                  <a:cubicBezTo>
                    <a:pt x="52" y="88"/>
                    <a:pt x="54" y="25"/>
                    <a:pt x="62" y="0"/>
                  </a:cubicBezTo>
                  <a:cubicBezTo>
                    <a:pt x="20" y="26"/>
                    <a:pt x="5" y="78"/>
                    <a:pt x="0" y="116"/>
                  </a:cubicBezTo>
                  <a:cubicBezTo>
                    <a:pt x="0" y="210"/>
                    <a:pt x="0" y="210"/>
                    <a:pt x="0" y="210"/>
                  </a:cubicBezTo>
                  <a:cubicBezTo>
                    <a:pt x="4" y="213"/>
                    <a:pt x="7" y="217"/>
                    <a:pt x="9" y="220"/>
                  </a:cubicBezTo>
                  <a:cubicBezTo>
                    <a:pt x="13" y="223"/>
                    <a:pt x="13" y="223"/>
                    <a:pt x="13" y="223"/>
                  </a:cubicBezTo>
                  <a:cubicBezTo>
                    <a:pt x="13" y="223"/>
                    <a:pt x="13" y="223"/>
                    <a:pt x="13" y="223"/>
                  </a:cubicBezTo>
                  <a:close/>
                </a:path>
              </a:pathLst>
            </a:custGeom>
            <a:solidFill>
              <a:srgbClr val="DD72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
            <p:cNvSpPr>
              <a:spLocks/>
            </p:cNvSpPr>
            <p:nvPr/>
          </p:nvSpPr>
          <p:spPr bwMode="auto">
            <a:xfrm>
              <a:off x="2164" y="1325"/>
              <a:ext cx="337" cy="293"/>
            </a:xfrm>
            <a:custGeom>
              <a:avLst/>
              <a:gdLst>
                <a:gd name="T0" fmla="*/ 0 w 143"/>
                <a:gd name="T1" fmla="*/ 124 h 124"/>
                <a:gd name="T2" fmla="*/ 143 w 143"/>
                <a:gd name="T3" fmla="*/ 0 h 124"/>
                <a:gd name="T4" fmla="*/ 0 w 143"/>
                <a:gd name="T5" fmla="*/ 124 h 124"/>
              </a:gdLst>
              <a:ahLst/>
              <a:cxnLst>
                <a:cxn ang="0">
                  <a:pos x="T0" y="T1"/>
                </a:cxn>
                <a:cxn ang="0">
                  <a:pos x="T2" y="T3"/>
                </a:cxn>
                <a:cxn ang="0">
                  <a:pos x="T4" y="T5"/>
                </a:cxn>
              </a:cxnLst>
              <a:rect l="0" t="0" r="r" b="b"/>
              <a:pathLst>
                <a:path w="143" h="124">
                  <a:moveTo>
                    <a:pt x="0" y="124"/>
                  </a:moveTo>
                  <a:cubicBezTo>
                    <a:pt x="0" y="124"/>
                    <a:pt x="27" y="60"/>
                    <a:pt x="143" y="0"/>
                  </a:cubicBezTo>
                  <a:cubicBezTo>
                    <a:pt x="123" y="5"/>
                    <a:pt x="12" y="65"/>
                    <a:pt x="0" y="124"/>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
            <p:cNvSpPr>
              <a:spLocks/>
            </p:cNvSpPr>
            <p:nvPr/>
          </p:nvSpPr>
          <p:spPr bwMode="auto">
            <a:xfrm>
              <a:off x="2149" y="1226"/>
              <a:ext cx="74" cy="290"/>
            </a:xfrm>
            <a:custGeom>
              <a:avLst/>
              <a:gdLst>
                <a:gd name="T0" fmla="*/ 22 w 31"/>
                <a:gd name="T1" fmla="*/ 123 h 123"/>
                <a:gd name="T2" fmla="*/ 31 w 31"/>
                <a:gd name="T3" fmla="*/ 0 h 123"/>
                <a:gd name="T4" fmla="*/ 22 w 31"/>
                <a:gd name="T5" fmla="*/ 123 h 123"/>
              </a:gdLst>
              <a:ahLst/>
              <a:cxnLst>
                <a:cxn ang="0">
                  <a:pos x="T0" y="T1"/>
                </a:cxn>
                <a:cxn ang="0">
                  <a:pos x="T2" y="T3"/>
                </a:cxn>
                <a:cxn ang="0">
                  <a:pos x="T4" y="T5"/>
                </a:cxn>
              </a:cxnLst>
              <a:rect l="0" t="0" r="r" b="b"/>
              <a:pathLst>
                <a:path w="31" h="123">
                  <a:moveTo>
                    <a:pt x="22" y="123"/>
                  </a:moveTo>
                  <a:cubicBezTo>
                    <a:pt x="22" y="123"/>
                    <a:pt x="5" y="82"/>
                    <a:pt x="31" y="0"/>
                  </a:cubicBezTo>
                  <a:cubicBezTo>
                    <a:pt x="22" y="10"/>
                    <a:pt x="0" y="92"/>
                    <a:pt x="22" y="123"/>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10"/>
            <p:cNvSpPr>
              <a:spLocks/>
            </p:cNvSpPr>
            <p:nvPr/>
          </p:nvSpPr>
          <p:spPr bwMode="auto">
            <a:xfrm>
              <a:off x="2121" y="1554"/>
              <a:ext cx="31" cy="28"/>
            </a:xfrm>
            <a:custGeom>
              <a:avLst/>
              <a:gdLst>
                <a:gd name="T0" fmla="*/ 13 w 13"/>
                <a:gd name="T1" fmla="*/ 12 h 12"/>
                <a:gd name="T2" fmla="*/ 0 w 13"/>
                <a:gd name="T3" fmla="*/ 0 h 12"/>
                <a:gd name="T4" fmla="*/ 0 w 13"/>
                <a:gd name="T5" fmla="*/ 3 h 12"/>
                <a:gd name="T6" fmla="*/ 13 w 13"/>
                <a:gd name="T7" fmla="*/ 12 h 12"/>
              </a:gdLst>
              <a:ahLst/>
              <a:cxnLst>
                <a:cxn ang="0">
                  <a:pos x="T0" y="T1"/>
                </a:cxn>
                <a:cxn ang="0">
                  <a:pos x="T2" y="T3"/>
                </a:cxn>
                <a:cxn ang="0">
                  <a:pos x="T4" y="T5"/>
                </a:cxn>
                <a:cxn ang="0">
                  <a:pos x="T6" y="T7"/>
                </a:cxn>
              </a:cxnLst>
              <a:rect l="0" t="0" r="r" b="b"/>
              <a:pathLst>
                <a:path w="13" h="12">
                  <a:moveTo>
                    <a:pt x="13" y="12"/>
                  </a:moveTo>
                  <a:cubicBezTo>
                    <a:pt x="13" y="12"/>
                    <a:pt x="8" y="8"/>
                    <a:pt x="0" y="0"/>
                  </a:cubicBezTo>
                  <a:cubicBezTo>
                    <a:pt x="0" y="3"/>
                    <a:pt x="0" y="3"/>
                    <a:pt x="0" y="3"/>
                  </a:cubicBezTo>
                  <a:cubicBezTo>
                    <a:pt x="5" y="7"/>
                    <a:pt x="8" y="9"/>
                    <a:pt x="13" y="12"/>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11"/>
            <p:cNvSpPr>
              <a:spLocks/>
            </p:cNvSpPr>
            <p:nvPr/>
          </p:nvSpPr>
          <p:spPr bwMode="auto">
            <a:xfrm>
              <a:off x="2234" y="1559"/>
              <a:ext cx="286" cy="82"/>
            </a:xfrm>
            <a:custGeom>
              <a:avLst/>
              <a:gdLst>
                <a:gd name="T0" fmla="*/ 121 w 121"/>
                <a:gd name="T1" fmla="*/ 30 h 35"/>
                <a:gd name="T2" fmla="*/ 0 w 121"/>
                <a:gd name="T3" fmla="*/ 0 h 35"/>
                <a:gd name="T4" fmla="*/ 121 w 121"/>
                <a:gd name="T5" fmla="*/ 30 h 35"/>
              </a:gdLst>
              <a:ahLst/>
              <a:cxnLst>
                <a:cxn ang="0">
                  <a:pos x="T0" y="T1"/>
                </a:cxn>
                <a:cxn ang="0">
                  <a:pos x="T2" y="T3"/>
                </a:cxn>
                <a:cxn ang="0">
                  <a:pos x="T4" y="T5"/>
                </a:cxn>
              </a:cxnLst>
              <a:rect l="0" t="0" r="r" b="b"/>
              <a:pathLst>
                <a:path w="121" h="35">
                  <a:moveTo>
                    <a:pt x="121" y="30"/>
                  </a:moveTo>
                  <a:cubicBezTo>
                    <a:pt x="35" y="30"/>
                    <a:pt x="0" y="0"/>
                    <a:pt x="0" y="0"/>
                  </a:cubicBezTo>
                  <a:cubicBezTo>
                    <a:pt x="25" y="32"/>
                    <a:pt x="109" y="35"/>
                    <a:pt x="121" y="3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12"/>
            <p:cNvSpPr>
              <a:spLocks/>
            </p:cNvSpPr>
            <p:nvPr/>
          </p:nvSpPr>
          <p:spPr bwMode="auto">
            <a:xfrm>
              <a:off x="2173" y="1603"/>
              <a:ext cx="191" cy="147"/>
            </a:xfrm>
            <a:custGeom>
              <a:avLst/>
              <a:gdLst>
                <a:gd name="T0" fmla="*/ 0 w 81"/>
                <a:gd name="T1" fmla="*/ 0 h 62"/>
                <a:gd name="T2" fmla="*/ 81 w 81"/>
                <a:gd name="T3" fmla="*/ 62 h 62"/>
                <a:gd name="T4" fmla="*/ 0 w 81"/>
                <a:gd name="T5" fmla="*/ 0 h 62"/>
              </a:gdLst>
              <a:ahLst/>
              <a:cxnLst>
                <a:cxn ang="0">
                  <a:pos x="T0" y="T1"/>
                </a:cxn>
                <a:cxn ang="0">
                  <a:pos x="T2" y="T3"/>
                </a:cxn>
                <a:cxn ang="0">
                  <a:pos x="T4" y="T5"/>
                </a:cxn>
              </a:cxnLst>
              <a:rect l="0" t="0" r="r" b="b"/>
              <a:pathLst>
                <a:path w="81" h="62">
                  <a:moveTo>
                    <a:pt x="0" y="0"/>
                  </a:moveTo>
                  <a:cubicBezTo>
                    <a:pt x="10" y="32"/>
                    <a:pt x="71" y="59"/>
                    <a:pt x="81" y="62"/>
                  </a:cubicBezTo>
                  <a:cubicBezTo>
                    <a:pt x="19" y="33"/>
                    <a:pt x="0" y="0"/>
                    <a:pt x="0" y="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 name="Group 16"/>
          <p:cNvGrpSpPr>
            <a:grpSpLocks noChangeAspect="1"/>
          </p:cNvGrpSpPr>
          <p:nvPr/>
        </p:nvGrpSpPr>
        <p:grpSpPr bwMode="auto">
          <a:xfrm>
            <a:off x="139505" y="-13010"/>
            <a:ext cx="1382907" cy="804244"/>
            <a:chOff x="1922" y="1129"/>
            <a:chExt cx="987" cy="574"/>
          </a:xfrm>
        </p:grpSpPr>
        <p:sp>
          <p:nvSpPr>
            <p:cNvPr id="35" name="Freeform 34"/>
            <p:cNvSpPr>
              <a:spLocks/>
            </p:cNvSpPr>
            <p:nvPr/>
          </p:nvSpPr>
          <p:spPr bwMode="auto">
            <a:xfrm>
              <a:off x="1922" y="1129"/>
              <a:ext cx="262" cy="174"/>
            </a:xfrm>
            <a:custGeom>
              <a:avLst/>
              <a:gdLst>
                <a:gd name="T0" fmla="*/ 2 w 111"/>
                <a:gd name="T1" fmla="*/ 62 h 74"/>
                <a:gd name="T2" fmla="*/ 8 w 111"/>
                <a:gd name="T3" fmla="*/ 74 h 74"/>
                <a:gd name="T4" fmla="*/ 52 w 111"/>
                <a:gd name="T5" fmla="*/ 32 h 74"/>
                <a:gd name="T6" fmla="*/ 111 w 111"/>
                <a:gd name="T7" fmla="*/ 40 h 74"/>
                <a:gd name="T8" fmla="*/ 105 w 111"/>
                <a:gd name="T9" fmla="*/ 30 h 74"/>
                <a:gd name="T10" fmla="*/ 2 w 111"/>
                <a:gd name="T11" fmla="*/ 62 h 74"/>
              </a:gdLst>
              <a:ahLst/>
              <a:cxnLst>
                <a:cxn ang="0">
                  <a:pos x="T0" y="T1"/>
                </a:cxn>
                <a:cxn ang="0">
                  <a:pos x="T2" y="T3"/>
                </a:cxn>
                <a:cxn ang="0">
                  <a:pos x="T4" y="T5"/>
                </a:cxn>
                <a:cxn ang="0">
                  <a:pos x="T6" y="T7"/>
                </a:cxn>
                <a:cxn ang="0">
                  <a:pos x="T8" y="T9"/>
                </a:cxn>
                <a:cxn ang="0">
                  <a:pos x="T10" y="T11"/>
                </a:cxn>
              </a:cxnLst>
              <a:rect l="0" t="0" r="r" b="b"/>
              <a:pathLst>
                <a:path w="111" h="74">
                  <a:moveTo>
                    <a:pt x="2" y="62"/>
                  </a:moveTo>
                  <a:cubicBezTo>
                    <a:pt x="0" y="65"/>
                    <a:pt x="8" y="74"/>
                    <a:pt x="8" y="74"/>
                  </a:cubicBezTo>
                  <a:cubicBezTo>
                    <a:pt x="8" y="74"/>
                    <a:pt x="25" y="42"/>
                    <a:pt x="52" y="32"/>
                  </a:cubicBezTo>
                  <a:cubicBezTo>
                    <a:pt x="78" y="22"/>
                    <a:pt x="111" y="40"/>
                    <a:pt x="111" y="40"/>
                  </a:cubicBezTo>
                  <a:cubicBezTo>
                    <a:pt x="105" y="30"/>
                    <a:pt x="105" y="30"/>
                    <a:pt x="105" y="30"/>
                  </a:cubicBezTo>
                  <a:cubicBezTo>
                    <a:pt x="105" y="30"/>
                    <a:pt x="44" y="0"/>
                    <a:pt x="2" y="62"/>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35"/>
            <p:cNvSpPr>
              <a:spLocks/>
            </p:cNvSpPr>
            <p:nvPr/>
          </p:nvSpPr>
          <p:spPr bwMode="auto">
            <a:xfrm>
              <a:off x="2066" y="1136"/>
              <a:ext cx="843" cy="567"/>
            </a:xfrm>
            <a:custGeom>
              <a:avLst/>
              <a:gdLst>
                <a:gd name="T0" fmla="*/ 5 w 357"/>
                <a:gd name="T1" fmla="*/ 71 h 240"/>
                <a:gd name="T2" fmla="*/ 13 w 357"/>
                <a:gd name="T3" fmla="*/ 143 h 240"/>
                <a:gd name="T4" fmla="*/ 61 w 357"/>
                <a:gd name="T5" fmla="*/ 194 h 240"/>
                <a:gd name="T6" fmla="*/ 62 w 357"/>
                <a:gd name="T7" fmla="*/ 146 h 240"/>
                <a:gd name="T8" fmla="*/ 175 w 357"/>
                <a:gd name="T9" fmla="*/ 240 h 240"/>
                <a:gd name="T10" fmla="*/ 155 w 357"/>
                <a:gd name="T11" fmla="*/ 109 h 240"/>
                <a:gd name="T12" fmla="*/ 357 w 357"/>
                <a:gd name="T13" fmla="*/ 181 h 240"/>
                <a:gd name="T14" fmla="*/ 319 w 357"/>
                <a:gd name="T15" fmla="*/ 110 h 240"/>
                <a:gd name="T16" fmla="*/ 211 w 357"/>
                <a:gd name="T17" fmla="*/ 13 h 240"/>
                <a:gd name="T18" fmla="*/ 229 w 357"/>
                <a:gd name="T19" fmla="*/ 0 h 240"/>
                <a:gd name="T20" fmla="*/ 27 w 357"/>
                <a:gd name="T21" fmla="*/ 0 h 240"/>
                <a:gd name="T22" fmla="*/ 7 w 357"/>
                <a:gd name="T23" fmla="*/ 64 h 240"/>
                <a:gd name="T24" fmla="*/ 5 w 357"/>
                <a:gd name="T25" fmla="*/ 71 h 240"/>
                <a:gd name="T26" fmla="*/ 5 w 357"/>
                <a:gd name="T27" fmla="*/ 71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7" h="240">
                  <a:moveTo>
                    <a:pt x="5" y="71"/>
                  </a:moveTo>
                  <a:cubicBezTo>
                    <a:pt x="5" y="71"/>
                    <a:pt x="0" y="110"/>
                    <a:pt x="13" y="143"/>
                  </a:cubicBezTo>
                  <a:cubicBezTo>
                    <a:pt x="25" y="175"/>
                    <a:pt x="61" y="194"/>
                    <a:pt x="61" y="194"/>
                  </a:cubicBezTo>
                  <a:cubicBezTo>
                    <a:pt x="61" y="194"/>
                    <a:pt x="57" y="164"/>
                    <a:pt x="62" y="146"/>
                  </a:cubicBezTo>
                  <a:cubicBezTo>
                    <a:pt x="90" y="238"/>
                    <a:pt x="175" y="240"/>
                    <a:pt x="175" y="240"/>
                  </a:cubicBezTo>
                  <a:cubicBezTo>
                    <a:pt x="175" y="240"/>
                    <a:pt x="175" y="240"/>
                    <a:pt x="155" y="109"/>
                  </a:cubicBezTo>
                  <a:cubicBezTo>
                    <a:pt x="155" y="109"/>
                    <a:pt x="155" y="109"/>
                    <a:pt x="357" y="181"/>
                  </a:cubicBezTo>
                  <a:cubicBezTo>
                    <a:pt x="357" y="181"/>
                    <a:pt x="346" y="155"/>
                    <a:pt x="319" y="110"/>
                  </a:cubicBezTo>
                  <a:cubicBezTo>
                    <a:pt x="291" y="64"/>
                    <a:pt x="227" y="18"/>
                    <a:pt x="211" y="13"/>
                  </a:cubicBezTo>
                  <a:cubicBezTo>
                    <a:pt x="215" y="8"/>
                    <a:pt x="222" y="4"/>
                    <a:pt x="229" y="0"/>
                  </a:cubicBezTo>
                  <a:cubicBezTo>
                    <a:pt x="27" y="0"/>
                    <a:pt x="27" y="0"/>
                    <a:pt x="27" y="0"/>
                  </a:cubicBezTo>
                  <a:cubicBezTo>
                    <a:pt x="13" y="34"/>
                    <a:pt x="7" y="64"/>
                    <a:pt x="7" y="64"/>
                  </a:cubicBezTo>
                  <a:cubicBezTo>
                    <a:pt x="5" y="71"/>
                    <a:pt x="5" y="71"/>
                    <a:pt x="5" y="71"/>
                  </a:cubicBezTo>
                  <a:cubicBezTo>
                    <a:pt x="5" y="71"/>
                    <a:pt x="5" y="71"/>
                    <a:pt x="5" y="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36"/>
            <p:cNvSpPr>
              <a:spLocks/>
            </p:cNvSpPr>
            <p:nvPr/>
          </p:nvSpPr>
          <p:spPr bwMode="auto">
            <a:xfrm>
              <a:off x="2066" y="1136"/>
              <a:ext cx="775" cy="524"/>
            </a:xfrm>
            <a:custGeom>
              <a:avLst/>
              <a:gdLst>
                <a:gd name="T0" fmla="*/ 31 w 328"/>
                <a:gd name="T1" fmla="*/ 34 h 222"/>
                <a:gd name="T2" fmla="*/ 43 w 328"/>
                <a:gd name="T3" fmla="*/ 165 h 222"/>
                <a:gd name="T4" fmla="*/ 59 w 328"/>
                <a:gd name="T5" fmla="*/ 105 h 222"/>
                <a:gd name="T6" fmla="*/ 155 w 328"/>
                <a:gd name="T7" fmla="*/ 222 h 222"/>
                <a:gd name="T8" fmla="*/ 136 w 328"/>
                <a:gd name="T9" fmla="*/ 90 h 222"/>
                <a:gd name="T10" fmla="*/ 328 w 328"/>
                <a:gd name="T11" fmla="*/ 157 h 222"/>
                <a:gd name="T12" fmla="*/ 178 w 328"/>
                <a:gd name="T13" fmla="*/ 19 h 222"/>
                <a:gd name="T14" fmla="*/ 195 w 328"/>
                <a:gd name="T15" fmla="*/ 0 h 222"/>
                <a:gd name="T16" fmla="*/ 43 w 328"/>
                <a:gd name="T17" fmla="*/ 0 h 222"/>
                <a:gd name="T18" fmla="*/ 31 w 328"/>
                <a:gd name="T19" fmla="*/ 30 h 222"/>
                <a:gd name="T20" fmla="*/ 31 w 328"/>
                <a:gd name="T21" fmla="*/ 34 h 222"/>
                <a:gd name="T22" fmla="*/ 31 w 328"/>
                <a:gd name="T23" fmla="*/ 34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8" h="222">
                  <a:moveTo>
                    <a:pt x="31" y="34"/>
                  </a:moveTo>
                  <a:cubicBezTo>
                    <a:pt x="31" y="34"/>
                    <a:pt x="0" y="145"/>
                    <a:pt x="43" y="165"/>
                  </a:cubicBezTo>
                  <a:cubicBezTo>
                    <a:pt x="37" y="134"/>
                    <a:pt x="59" y="105"/>
                    <a:pt x="59" y="105"/>
                  </a:cubicBezTo>
                  <a:cubicBezTo>
                    <a:pt x="59" y="105"/>
                    <a:pt x="97" y="206"/>
                    <a:pt x="155" y="222"/>
                  </a:cubicBezTo>
                  <a:cubicBezTo>
                    <a:pt x="142" y="179"/>
                    <a:pt x="136" y="90"/>
                    <a:pt x="136" y="90"/>
                  </a:cubicBezTo>
                  <a:cubicBezTo>
                    <a:pt x="136" y="90"/>
                    <a:pt x="260" y="124"/>
                    <a:pt x="328" y="157"/>
                  </a:cubicBezTo>
                  <a:cubicBezTo>
                    <a:pt x="305" y="100"/>
                    <a:pt x="227" y="40"/>
                    <a:pt x="178" y="19"/>
                  </a:cubicBezTo>
                  <a:cubicBezTo>
                    <a:pt x="181" y="13"/>
                    <a:pt x="187" y="6"/>
                    <a:pt x="195" y="0"/>
                  </a:cubicBezTo>
                  <a:cubicBezTo>
                    <a:pt x="43" y="0"/>
                    <a:pt x="43" y="0"/>
                    <a:pt x="43" y="0"/>
                  </a:cubicBezTo>
                  <a:cubicBezTo>
                    <a:pt x="38" y="9"/>
                    <a:pt x="35" y="20"/>
                    <a:pt x="31" y="30"/>
                  </a:cubicBezTo>
                  <a:cubicBezTo>
                    <a:pt x="31" y="34"/>
                    <a:pt x="31" y="34"/>
                    <a:pt x="31" y="34"/>
                  </a:cubicBezTo>
                  <a:cubicBezTo>
                    <a:pt x="31" y="34"/>
                    <a:pt x="31" y="34"/>
                    <a:pt x="31" y="3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37"/>
            <p:cNvSpPr>
              <a:spLocks/>
            </p:cNvSpPr>
            <p:nvPr/>
          </p:nvSpPr>
          <p:spPr bwMode="auto">
            <a:xfrm>
              <a:off x="2170" y="1159"/>
              <a:ext cx="498" cy="225"/>
            </a:xfrm>
            <a:custGeom>
              <a:avLst/>
              <a:gdLst>
                <a:gd name="T0" fmla="*/ 0 w 211"/>
                <a:gd name="T1" fmla="*/ 22 h 95"/>
                <a:gd name="T2" fmla="*/ 211 w 211"/>
                <a:gd name="T3" fmla="*/ 95 h 95"/>
                <a:gd name="T4" fmla="*/ 0 w 211"/>
                <a:gd name="T5" fmla="*/ 22 h 95"/>
              </a:gdLst>
              <a:ahLst/>
              <a:cxnLst>
                <a:cxn ang="0">
                  <a:pos x="T0" y="T1"/>
                </a:cxn>
                <a:cxn ang="0">
                  <a:pos x="T2" y="T3"/>
                </a:cxn>
                <a:cxn ang="0">
                  <a:pos x="T4" y="T5"/>
                </a:cxn>
              </a:cxnLst>
              <a:rect l="0" t="0" r="r" b="b"/>
              <a:pathLst>
                <a:path w="211" h="95">
                  <a:moveTo>
                    <a:pt x="0" y="22"/>
                  </a:moveTo>
                  <a:cubicBezTo>
                    <a:pt x="0" y="22"/>
                    <a:pt x="81" y="14"/>
                    <a:pt x="211" y="95"/>
                  </a:cubicBezTo>
                  <a:cubicBezTo>
                    <a:pt x="195" y="79"/>
                    <a:pt x="68" y="0"/>
                    <a:pt x="0" y="2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38"/>
            <p:cNvSpPr>
              <a:spLocks/>
            </p:cNvSpPr>
            <p:nvPr/>
          </p:nvSpPr>
          <p:spPr bwMode="auto">
            <a:xfrm>
              <a:off x="2293" y="1136"/>
              <a:ext cx="71" cy="56"/>
            </a:xfrm>
            <a:custGeom>
              <a:avLst/>
              <a:gdLst>
                <a:gd name="T0" fmla="*/ 0 w 30"/>
                <a:gd name="T1" fmla="*/ 24 h 24"/>
                <a:gd name="T2" fmla="*/ 30 w 30"/>
                <a:gd name="T3" fmla="*/ 0 h 24"/>
                <a:gd name="T4" fmla="*/ 22 w 30"/>
                <a:gd name="T5" fmla="*/ 0 h 24"/>
                <a:gd name="T6" fmla="*/ 0 w 30"/>
                <a:gd name="T7" fmla="*/ 24 h 24"/>
              </a:gdLst>
              <a:ahLst/>
              <a:cxnLst>
                <a:cxn ang="0">
                  <a:pos x="T0" y="T1"/>
                </a:cxn>
                <a:cxn ang="0">
                  <a:pos x="T2" y="T3"/>
                </a:cxn>
                <a:cxn ang="0">
                  <a:pos x="T4" y="T5"/>
                </a:cxn>
                <a:cxn ang="0">
                  <a:pos x="T6" y="T7"/>
                </a:cxn>
              </a:cxnLst>
              <a:rect l="0" t="0" r="r" b="b"/>
              <a:pathLst>
                <a:path w="30" h="24">
                  <a:moveTo>
                    <a:pt x="0" y="24"/>
                  </a:moveTo>
                  <a:cubicBezTo>
                    <a:pt x="0" y="24"/>
                    <a:pt x="8" y="14"/>
                    <a:pt x="30" y="0"/>
                  </a:cubicBezTo>
                  <a:cubicBezTo>
                    <a:pt x="22" y="0"/>
                    <a:pt x="22" y="0"/>
                    <a:pt x="22" y="0"/>
                  </a:cubicBezTo>
                  <a:cubicBezTo>
                    <a:pt x="12" y="7"/>
                    <a:pt x="5" y="15"/>
                    <a:pt x="0" y="24"/>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39"/>
            <p:cNvSpPr>
              <a:spLocks/>
            </p:cNvSpPr>
            <p:nvPr/>
          </p:nvSpPr>
          <p:spPr bwMode="auto">
            <a:xfrm>
              <a:off x="2201" y="1136"/>
              <a:ext cx="9" cy="28"/>
            </a:xfrm>
            <a:custGeom>
              <a:avLst/>
              <a:gdLst>
                <a:gd name="T0" fmla="*/ 1 w 4"/>
                <a:gd name="T1" fmla="*/ 12 h 12"/>
                <a:gd name="T2" fmla="*/ 4 w 4"/>
                <a:gd name="T3" fmla="*/ 0 h 12"/>
                <a:gd name="T4" fmla="*/ 1 w 4"/>
                <a:gd name="T5" fmla="*/ 0 h 12"/>
                <a:gd name="T6" fmla="*/ 1 w 4"/>
                <a:gd name="T7" fmla="*/ 12 h 12"/>
              </a:gdLst>
              <a:ahLst/>
              <a:cxnLst>
                <a:cxn ang="0">
                  <a:pos x="T0" y="T1"/>
                </a:cxn>
                <a:cxn ang="0">
                  <a:pos x="T2" y="T3"/>
                </a:cxn>
                <a:cxn ang="0">
                  <a:pos x="T4" y="T5"/>
                </a:cxn>
                <a:cxn ang="0">
                  <a:pos x="T6" y="T7"/>
                </a:cxn>
              </a:cxnLst>
              <a:rect l="0" t="0" r="r" b="b"/>
              <a:pathLst>
                <a:path w="4" h="12">
                  <a:moveTo>
                    <a:pt x="1" y="12"/>
                  </a:moveTo>
                  <a:cubicBezTo>
                    <a:pt x="1" y="12"/>
                    <a:pt x="1" y="7"/>
                    <a:pt x="4" y="0"/>
                  </a:cubicBezTo>
                  <a:cubicBezTo>
                    <a:pt x="1" y="0"/>
                    <a:pt x="1" y="0"/>
                    <a:pt x="1" y="0"/>
                  </a:cubicBezTo>
                  <a:cubicBezTo>
                    <a:pt x="0" y="4"/>
                    <a:pt x="0" y="8"/>
                    <a:pt x="1" y="1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40"/>
            <p:cNvSpPr>
              <a:spLocks/>
            </p:cNvSpPr>
            <p:nvPr/>
          </p:nvSpPr>
          <p:spPr bwMode="auto">
            <a:xfrm>
              <a:off x="2142" y="1228"/>
              <a:ext cx="54" cy="210"/>
            </a:xfrm>
            <a:custGeom>
              <a:avLst/>
              <a:gdLst>
                <a:gd name="T0" fmla="*/ 3 w 23"/>
                <a:gd name="T1" fmla="*/ 89 h 89"/>
                <a:gd name="T2" fmla="*/ 23 w 23"/>
                <a:gd name="T3" fmla="*/ 0 h 89"/>
                <a:gd name="T4" fmla="*/ 3 w 23"/>
                <a:gd name="T5" fmla="*/ 89 h 89"/>
              </a:gdLst>
              <a:ahLst/>
              <a:cxnLst>
                <a:cxn ang="0">
                  <a:pos x="T0" y="T1"/>
                </a:cxn>
                <a:cxn ang="0">
                  <a:pos x="T2" y="T3"/>
                </a:cxn>
                <a:cxn ang="0">
                  <a:pos x="T4" y="T5"/>
                </a:cxn>
              </a:cxnLst>
              <a:rect l="0" t="0" r="r" b="b"/>
              <a:pathLst>
                <a:path w="23" h="89">
                  <a:moveTo>
                    <a:pt x="3" y="89"/>
                  </a:moveTo>
                  <a:cubicBezTo>
                    <a:pt x="3" y="26"/>
                    <a:pt x="23" y="0"/>
                    <a:pt x="23" y="0"/>
                  </a:cubicBezTo>
                  <a:cubicBezTo>
                    <a:pt x="1" y="20"/>
                    <a:pt x="0" y="80"/>
                    <a:pt x="3" y="8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41"/>
            <p:cNvSpPr>
              <a:spLocks/>
            </p:cNvSpPr>
            <p:nvPr/>
          </p:nvSpPr>
          <p:spPr bwMode="auto">
            <a:xfrm>
              <a:off x="2229" y="1249"/>
              <a:ext cx="139" cy="340"/>
            </a:xfrm>
            <a:custGeom>
              <a:avLst/>
              <a:gdLst>
                <a:gd name="T0" fmla="*/ 16 w 59"/>
                <a:gd name="T1" fmla="*/ 0 h 144"/>
                <a:gd name="T2" fmla="*/ 59 w 59"/>
                <a:gd name="T3" fmla="*/ 144 h 144"/>
                <a:gd name="T4" fmla="*/ 16 w 59"/>
                <a:gd name="T5" fmla="*/ 0 h 144"/>
              </a:gdLst>
              <a:ahLst/>
              <a:cxnLst>
                <a:cxn ang="0">
                  <a:pos x="T0" y="T1"/>
                </a:cxn>
                <a:cxn ang="0">
                  <a:pos x="T2" y="T3"/>
                </a:cxn>
                <a:cxn ang="0">
                  <a:pos x="T4" y="T5"/>
                </a:cxn>
              </a:cxnLst>
              <a:rect l="0" t="0" r="r" b="b"/>
              <a:pathLst>
                <a:path w="59" h="144">
                  <a:moveTo>
                    <a:pt x="16" y="0"/>
                  </a:moveTo>
                  <a:cubicBezTo>
                    <a:pt x="0" y="45"/>
                    <a:pt x="47" y="133"/>
                    <a:pt x="59" y="144"/>
                  </a:cubicBezTo>
                  <a:cubicBezTo>
                    <a:pt x="8" y="54"/>
                    <a:pt x="16" y="0"/>
                    <a:pt x="16"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 name="Group 28"/>
          <p:cNvGrpSpPr>
            <a:grpSpLocks noChangeAspect="1"/>
          </p:cNvGrpSpPr>
          <p:nvPr/>
        </p:nvGrpSpPr>
        <p:grpSpPr bwMode="auto">
          <a:xfrm>
            <a:off x="0" y="5007562"/>
            <a:ext cx="687853" cy="1147722"/>
            <a:chOff x="1901" y="2020"/>
            <a:chExt cx="1059" cy="1767"/>
          </a:xfrm>
        </p:grpSpPr>
        <p:sp>
          <p:nvSpPr>
            <p:cNvPr id="44" name="Freeform 29"/>
            <p:cNvSpPr>
              <a:spLocks/>
            </p:cNvSpPr>
            <p:nvPr/>
          </p:nvSpPr>
          <p:spPr bwMode="auto">
            <a:xfrm>
              <a:off x="1901" y="2020"/>
              <a:ext cx="1059" cy="1640"/>
            </a:xfrm>
            <a:custGeom>
              <a:avLst/>
              <a:gdLst>
                <a:gd name="T0" fmla="*/ 364 w 448"/>
                <a:gd name="T1" fmla="*/ 542 h 694"/>
                <a:gd name="T2" fmla="*/ 247 w 448"/>
                <a:gd name="T3" fmla="*/ 548 h 694"/>
                <a:gd name="T4" fmla="*/ 438 w 448"/>
                <a:gd name="T5" fmla="*/ 267 h 694"/>
                <a:gd name="T6" fmla="*/ 233 w 448"/>
                <a:gd name="T7" fmla="*/ 359 h 694"/>
                <a:gd name="T8" fmla="*/ 164 w 448"/>
                <a:gd name="T9" fmla="*/ 0 h 694"/>
                <a:gd name="T10" fmla="*/ 46 w 448"/>
                <a:gd name="T11" fmla="*/ 324 h 694"/>
                <a:gd name="T12" fmla="*/ 0 w 448"/>
                <a:gd name="T13" fmla="*/ 276 h 694"/>
                <a:gd name="T14" fmla="*/ 0 w 448"/>
                <a:gd name="T15" fmla="*/ 599 h 694"/>
                <a:gd name="T16" fmla="*/ 78 w 448"/>
                <a:gd name="T17" fmla="*/ 614 h 694"/>
                <a:gd name="T18" fmla="*/ 364 w 448"/>
                <a:gd name="T19" fmla="*/ 542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8" h="694">
                  <a:moveTo>
                    <a:pt x="364" y="542"/>
                  </a:moveTo>
                  <a:cubicBezTo>
                    <a:pt x="323" y="564"/>
                    <a:pt x="247" y="548"/>
                    <a:pt x="247" y="548"/>
                  </a:cubicBezTo>
                  <a:cubicBezTo>
                    <a:pt x="247" y="548"/>
                    <a:pt x="448" y="444"/>
                    <a:pt x="438" y="267"/>
                  </a:cubicBezTo>
                  <a:cubicBezTo>
                    <a:pt x="377" y="316"/>
                    <a:pt x="233" y="359"/>
                    <a:pt x="233" y="359"/>
                  </a:cubicBezTo>
                  <a:cubicBezTo>
                    <a:pt x="233" y="359"/>
                    <a:pt x="299" y="194"/>
                    <a:pt x="164" y="0"/>
                  </a:cubicBezTo>
                  <a:cubicBezTo>
                    <a:pt x="132" y="88"/>
                    <a:pt x="46" y="324"/>
                    <a:pt x="46" y="324"/>
                  </a:cubicBezTo>
                  <a:cubicBezTo>
                    <a:pt x="30" y="306"/>
                    <a:pt x="14" y="290"/>
                    <a:pt x="0" y="276"/>
                  </a:cubicBezTo>
                  <a:cubicBezTo>
                    <a:pt x="0" y="599"/>
                    <a:pt x="0" y="599"/>
                    <a:pt x="0" y="599"/>
                  </a:cubicBezTo>
                  <a:cubicBezTo>
                    <a:pt x="22" y="606"/>
                    <a:pt x="48" y="612"/>
                    <a:pt x="78" y="614"/>
                  </a:cubicBezTo>
                  <a:cubicBezTo>
                    <a:pt x="78" y="614"/>
                    <a:pt x="267" y="694"/>
                    <a:pt x="364" y="5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0"/>
            <p:cNvSpPr>
              <a:spLocks/>
            </p:cNvSpPr>
            <p:nvPr/>
          </p:nvSpPr>
          <p:spPr bwMode="auto">
            <a:xfrm>
              <a:off x="1901" y="2136"/>
              <a:ext cx="952" cy="1365"/>
            </a:xfrm>
            <a:custGeom>
              <a:avLst/>
              <a:gdLst>
                <a:gd name="T0" fmla="*/ 31 w 403"/>
                <a:gd name="T1" fmla="*/ 531 h 578"/>
                <a:gd name="T2" fmla="*/ 294 w 403"/>
                <a:gd name="T3" fmla="*/ 522 h 578"/>
                <a:gd name="T4" fmla="*/ 163 w 403"/>
                <a:gd name="T5" fmla="*/ 503 h 578"/>
                <a:gd name="T6" fmla="*/ 403 w 403"/>
                <a:gd name="T7" fmla="*/ 271 h 578"/>
                <a:gd name="T8" fmla="*/ 197 w 403"/>
                <a:gd name="T9" fmla="*/ 347 h 578"/>
                <a:gd name="T10" fmla="*/ 171 w 403"/>
                <a:gd name="T11" fmla="*/ 0 h 578"/>
                <a:gd name="T12" fmla="*/ 60 w 403"/>
                <a:gd name="T13" fmla="*/ 326 h 578"/>
                <a:gd name="T14" fmla="*/ 0 w 403"/>
                <a:gd name="T15" fmla="*/ 271 h 578"/>
                <a:gd name="T16" fmla="*/ 0 w 403"/>
                <a:gd name="T17" fmla="*/ 516 h 578"/>
                <a:gd name="T18" fmla="*/ 24 w 403"/>
                <a:gd name="T19" fmla="*/ 527 h 578"/>
                <a:gd name="T20" fmla="*/ 31 w 403"/>
                <a:gd name="T21" fmla="*/ 531 h 578"/>
                <a:gd name="T22" fmla="*/ 31 w 403"/>
                <a:gd name="T23" fmla="*/ 531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3" h="578">
                  <a:moveTo>
                    <a:pt x="31" y="531"/>
                  </a:moveTo>
                  <a:cubicBezTo>
                    <a:pt x="114" y="562"/>
                    <a:pt x="239" y="578"/>
                    <a:pt x="294" y="522"/>
                  </a:cubicBezTo>
                  <a:cubicBezTo>
                    <a:pt x="247" y="529"/>
                    <a:pt x="200" y="532"/>
                    <a:pt x="163" y="503"/>
                  </a:cubicBezTo>
                  <a:cubicBezTo>
                    <a:pt x="183" y="500"/>
                    <a:pt x="378" y="422"/>
                    <a:pt x="403" y="271"/>
                  </a:cubicBezTo>
                  <a:cubicBezTo>
                    <a:pt x="363" y="305"/>
                    <a:pt x="247" y="353"/>
                    <a:pt x="197" y="347"/>
                  </a:cubicBezTo>
                  <a:cubicBezTo>
                    <a:pt x="221" y="255"/>
                    <a:pt x="223" y="90"/>
                    <a:pt x="171" y="0"/>
                  </a:cubicBezTo>
                  <a:cubicBezTo>
                    <a:pt x="144" y="125"/>
                    <a:pt x="60" y="326"/>
                    <a:pt x="60" y="326"/>
                  </a:cubicBezTo>
                  <a:cubicBezTo>
                    <a:pt x="60" y="326"/>
                    <a:pt x="33" y="302"/>
                    <a:pt x="0" y="271"/>
                  </a:cubicBezTo>
                  <a:cubicBezTo>
                    <a:pt x="0" y="516"/>
                    <a:pt x="0" y="516"/>
                    <a:pt x="0" y="516"/>
                  </a:cubicBezTo>
                  <a:cubicBezTo>
                    <a:pt x="14" y="523"/>
                    <a:pt x="24" y="527"/>
                    <a:pt x="24" y="527"/>
                  </a:cubicBezTo>
                  <a:cubicBezTo>
                    <a:pt x="31" y="531"/>
                    <a:pt x="31" y="531"/>
                    <a:pt x="31" y="531"/>
                  </a:cubicBezTo>
                  <a:cubicBezTo>
                    <a:pt x="31" y="531"/>
                    <a:pt x="31" y="531"/>
                    <a:pt x="31" y="531"/>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1"/>
            <p:cNvSpPr>
              <a:spLocks/>
            </p:cNvSpPr>
            <p:nvPr/>
          </p:nvSpPr>
          <p:spPr bwMode="auto">
            <a:xfrm>
              <a:off x="1993" y="2495"/>
              <a:ext cx="314" cy="853"/>
            </a:xfrm>
            <a:custGeom>
              <a:avLst/>
              <a:gdLst>
                <a:gd name="T0" fmla="*/ 0 w 133"/>
                <a:gd name="T1" fmla="*/ 361 h 361"/>
                <a:gd name="T2" fmla="*/ 125 w 133"/>
                <a:gd name="T3" fmla="*/ 0 h 361"/>
                <a:gd name="T4" fmla="*/ 0 w 133"/>
                <a:gd name="T5" fmla="*/ 361 h 361"/>
              </a:gdLst>
              <a:ahLst/>
              <a:cxnLst>
                <a:cxn ang="0">
                  <a:pos x="T0" y="T1"/>
                </a:cxn>
                <a:cxn ang="0">
                  <a:pos x="T2" y="T3"/>
                </a:cxn>
                <a:cxn ang="0">
                  <a:pos x="T4" y="T5"/>
                </a:cxn>
              </a:cxnLst>
              <a:rect l="0" t="0" r="r" b="b"/>
              <a:pathLst>
                <a:path w="133" h="361">
                  <a:moveTo>
                    <a:pt x="0" y="361"/>
                  </a:moveTo>
                  <a:cubicBezTo>
                    <a:pt x="101" y="293"/>
                    <a:pt x="133" y="39"/>
                    <a:pt x="125" y="0"/>
                  </a:cubicBezTo>
                  <a:cubicBezTo>
                    <a:pt x="98" y="261"/>
                    <a:pt x="0" y="361"/>
                    <a:pt x="0" y="361"/>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2"/>
            <p:cNvSpPr>
              <a:spLocks/>
            </p:cNvSpPr>
            <p:nvPr/>
          </p:nvSpPr>
          <p:spPr bwMode="auto">
            <a:xfrm>
              <a:off x="2151" y="2949"/>
              <a:ext cx="542" cy="290"/>
            </a:xfrm>
            <a:custGeom>
              <a:avLst/>
              <a:gdLst>
                <a:gd name="T0" fmla="*/ 0 w 229"/>
                <a:gd name="T1" fmla="*/ 105 h 123"/>
                <a:gd name="T2" fmla="*/ 229 w 229"/>
                <a:gd name="T3" fmla="*/ 0 h 123"/>
                <a:gd name="T4" fmla="*/ 0 w 229"/>
                <a:gd name="T5" fmla="*/ 105 h 123"/>
              </a:gdLst>
              <a:ahLst/>
              <a:cxnLst>
                <a:cxn ang="0">
                  <a:pos x="T0" y="T1"/>
                </a:cxn>
                <a:cxn ang="0">
                  <a:pos x="T2" y="T3"/>
                </a:cxn>
                <a:cxn ang="0">
                  <a:pos x="T4" y="T5"/>
                </a:cxn>
              </a:cxnLst>
              <a:rect l="0" t="0" r="r" b="b"/>
              <a:pathLst>
                <a:path w="229" h="123">
                  <a:moveTo>
                    <a:pt x="0" y="105"/>
                  </a:moveTo>
                  <a:cubicBezTo>
                    <a:pt x="79" y="123"/>
                    <a:pt x="214" y="22"/>
                    <a:pt x="229" y="0"/>
                  </a:cubicBezTo>
                  <a:cubicBezTo>
                    <a:pt x="92" y="107"/>
                    <a:pt x="0" y="105"/>
                    <a:pt x="0" y="10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3"/>
            <p:cNvSpPr>
              <a:spLocks/>
            </p:cNvSpPr>
            <p:nvPr/>
          </p:nvSpPr>
          <p:spPr bwMode="auto">
            <a:xfrm>
              <a:off x="2071" y="3341"/>
              <a:ext cx="359" cy="87"/>
            </a:xfrm>
            <a:custGeom>
              <a:avLst/>
              <a:gdLst>
                <a:gd name="T0" fmla="*/ 0 w 152"/>
                <a:gd name="T1" fmla="*/ 0 h 37"/>
                <a:gd name="T2" fmla="*/ 152 w 152"/>
                <a:gd name="T3" fmla="*/ 31 h 37"/>
                <a:gd name="T4" fmla="*/ 0 w 152"/>
                <a:gd name="T5" fmla="*/ 0 h 37"/>
              </a:gdLst>
              <a:ahLst/>
              <a:cxnLst>
                <a:cxn ang="0">
                  <a:pos x="T0" y="T1"/>
                </a:cxn>
                <a:cxn ang="0">
                  <a:pos x="T2" y="T3"/>
                </a:cxn>
                <a:cxn ang="0">
                  <a:pos x="T4" y="T5"/>
                </a:cxn>
              </a:cxnLst>
              <a:rect l="0" t="0" r="r" b="b"/>
              <a:pathLst>
                <a:path w="152" h="37">
                  <a:moveTo>
                    <a:pt x="0" y="0"/>
                  </a:moveTo>
                  <a:cubicBezTo>
                    <a:pt x="33" y="37"/>
                    <a:pt x="136" y="37"/>
                    <a:pt x="152" y="31"/>
                  </a:cubicBezTo>
                  <a:cubicBezTo>
                    <a:pt x="45" y="3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34"/>
            <p:cNvSpPr>
              <a:spLocks/>
            </p:cNvSpPr>
            <p:nvPr/>
          </p:nvSpPr>
          <p:spPr bwMode="auto">
            <a:xfrm>
              <a:off x="1901" y="3034"/>
              <a:ext cx="144" cy="137"/>
            </a:xfrm>
            <a:custGeom>
              <a:avLst/>
              <a:gdLst>
                <a:gd name="T0" fmla="*/ 61 w 61"/>
                <a:gd name="T1" fmla="*/ 58 h 58"/>
                <a:gd name="T2" fmla="*/ 0 w 61"/>
                <a:gd name="T3" fmla="*/ 0 h 58"/>
                <a:gd name="T4" fmla="*/ 0 w 61"/>
                <a:gd name="T5" fmla="*/ 12 h 58"/>
                <a:gd name="T6" fmla="*/ 61 w 61"/>
                <a:gd name="T7" fmla="*/ 58 h 58"/>
              </a:gdLst>
              <a:ahLst/>
              <a:cxnLst>
                <a:cxn ang="0">
                  <a:pos x="T0" y="T1"/>
                </a:cxn>
                <a:cxn ang="0">
                  <a:pos x="T2" y="T3"/>
                </a:cxn>
                <a:cxn ang="0">
                  <a:pos x="T4" y="T5"/>
                </a:cxn>
                <a:cxn ang="0">
                  <a:pos x="T6" y="T7"/>
                </a:cxn>
              </a:cxnLst>
              <a:rect l="0" t="0" r="r" b="b"/>
              <a:pathLst>
                <a:path w="61" h="58">
                  <a:moveTo>
                    <a:pt x="61" y="58"/>
                  </a:moveTo>
                  <a:cubicBezTo>
                    <a:pt x="61" y="58"/>
                    <a:pt x="35" y="43"/>
                    <a:pt x="0" y="0"/>
                  </a:cubicBezTo>
                  <a:cubicBezTo>
                    <a:pt x="0" y="12"/>
                    <a:pt x="0" y="12"/>
                    <a:pt x="0" y="12"/>
                  </a:cubicBezTo>
                  <a:cubicBezTo>
                    <a:pt x="19" y="34"/>
                    <a:pt x="40" y="51"/>
                    <a:pt x="61" y="58"/>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35"/>
            <p:cNvSpPr>
              <a:spLocks/>
            </p:cNvSpPr>
            <p:nvPr/>
          </p:nvSpPr>
          <p:spPr bwMode="auto">
            <a:xfrm>
              <a:off x="1901" y="3279"/>
              <a:ext cx="113" cy="40"/>
            </a:xfrm>
            <a:custGeom>
              <a:avLst/>
              <a:gdLst>
                <a:gd name="T0" fmla="*/ 48 w 48"/>
                <a:gd name="T1" fmla="*/ 15 h 17"/>
                <a:gd name="T2" fmla="*/ 0 w 48"/>
                <a:gd name="T3" fmla="*/ 0 h 17"/>
                <a:gd name="T4" fmla="*/ 0 w 48"/>
                <a:gd name="T5" fmla="*/ 6 h 17"/>
                <a:gd name="T6" fmla="*/ 48 w 48"/>
                <a:gd name="T7" fmla="*/ 15 h 17"/>
              </a:gdLst>
              <a:ahLst/>
              <a:cxnLst>
                <a:cxn ang="0">
                  <a:pos x="T0" y="T1"/>
                </a:cxn>
                <a:cxn ang="0">
                  <a:pos x="T2" y="T3"/>
                </a:cxn>
                <a:cxn ang="0">
                  <a:pos x="T4" y="T5"/>
                </a:cxn>
                <a:cxn ang="0">
                  <a:pos x="T6" y="T7"/>
                </a:cxn>
              </a:cxnLst>
              <a:rect l="0" t="0" r="r" b="b"/>
              <a:pathLst>
                <a:path w="48" h="17">
                  <a:moveTo>
                    <a:pt x="48" y="15"/>
                  </a:moveTo>
                  <a:cubicBezTo>
                    <a:pt x="48" y="15"/>
                    <a:pt x="31" y="13"/>
                    <a:pt x="0" y="0"/>
                  </a:cubicBezTo>
                  <a:cubicBezTo>
                    <a:pt x="0" y="6"/>
                    <a:pt x="0" y="6"/>
                    <a:pt x="0" y="6"/>
                  </a:cubicBezTo>
                  <a:cubicBezTo>
                    <a:pt x="18" y="13"/>
                    <a:pt x="34" y="17"/>
                    <a:pt x="48" y="1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36"/>
            <p:cNvSpPr>
              <a:spLocks/>
            </p:cNvSpPr>
            <p:nvPr/>
          </p:nvSpPr>
          <p:spPr bwMode="auto">
            <a:xfrm>
              <a:off x="1903" y="3454"/>
              <a:ext cx="196" cy="333"/>
            </a:xfrm>
            <a:custGeom>
              <a:avLst/>
              <a:gdLst>
                <a:gd name="T0" fmla="*/ 42 w 83"/>
                <a:gd name="T1" fmla="*/ 70 h 141"/>
                <a:gd name="T2" fmla="*/ 66 w 83"/>
                <a:gd name="T3" fmla="*/ 0 h 141"/>
                <a:gd name="T4" fmla="*/ 55 w 83"/>
                <a:gd name="T5" fmla="*/ 2 h 141"/>
                <a:gd name="T6" fmla="*/ 66 w 83"/>
                <a:gd name="T7" fmla="*/ 139 h 141"/>
                <a:gd name="T8" fmla="*/ 83 w 83"/>
                <a:gd name="T9" fmla="*/ 134 h 141"/>
                <a:gd name="T10" fmla="*/ 42 w 83"/>
                <a:gd name="T11" fmla="*/ 70 h 141"/>
              </a:gdLst>
              <a:ahLst/>
              <a:cxnLst>
                <a:cxn ang="0">
                  <a:pos x="T0" y="T1"/>
                </a:cxn>
                <a:cxn ang="0">
                  <a:pos x="T2" y="T3"/>
                </a:cxn>
                <a:cxn ang="0">
                  <a:pos x="T4" y="T5"/>
                </a:cxn>
                <a:cxn ang="0">
                  <a:pos x="T6" y="T7"/>
                </a:cxn>
                <a:cxn ang="0">
                  <a:pos x="T8" y="T9"/>
                </a:cxn>
                <a:cxn ang="0">
                  <a:pos x="T10" y="T11"/>
                </a:cxn>
              </a:cxnLst>
              <a:rect l="0" t="0" r="r" b="b"/>
              <a:pathLst>
                <a:path w="83" h="141">
                  <a:moveTo>
                    <a:pt x="42" y="70"/>
                  </a:moveTo>
                  <a:cubicBezTo>
                    <a:pt x="36" y="34"/>
                    <a:pt x="66" y="0"/>
                    <a:pt x="66" y="0"/>
                  </a:cubicBezTo>
                  <a:cubicBezTo>
                    <a:pt x="55" y="2"/>
                    <a:pt x="55" y="2"/>
                    <a:pt x="55" y="2"/>
                  </a:cubicBezTo>
                  <a:cubicBezTo>
                    <a:pt x="55" y="2"/>
                    <a:pt x="0" y="70"/>
                    <a:pt x="66" y="139"/>
                  </a:cubicBezTo>
                  <a:cubicBezTo>
                    <a:pt x="69" y="141"/>
                    <a:pt x="83" y="134"/>
                    <a:pt x="83" y="134"/>
                  </a:cubicBezTo>
                  <a:cubicBezTo>
                    <a:pt x="83" y="134"/>
                    <a:pt x="48" y="106"/>
                    <a:pt x="42" y="7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52" name="Group 52"/>
          <p:cNvGrpSpPr>
            <a:grpSpLocks noChangeAspect="1"/>
          </p:cNvGrpSpPr>
          <p:nvPr/>
        </p:nvGrpSpPr>
        <p:grpSpPr bwMode="auto">
          <a:xfrm rot="19948164">
            <a:off x="11143247" y="105148"/>
            <a:ext cx="675071" cy="772505"/>
            <a:chOff x="4634" y="754"/>
            <a:chExt cx="1164" cy="1332"/>
          </a:xfrm>
        </p:grpSpPr>
        <p:sp>
          <p:nvSpPr>
            <p:cNvPr id="5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61" name="Group 64"/>
          <p:cNvGrpSpPr>
            <a:grpSpLocks noChangeAspect="1"/>
          </p:cNvGrpSpPr>
          <p:nvPr/>
        </p:nvGrpSpPr>
        <p:grpSpPr bwMode="auto">
          <a:xfrm flipH="1">
            <a:off x="10782665" y="2958792"/>
            <a:ext cx="1028242" cy="1140705"/>
            <a:chOff x="2052" y="995"/>
            <a:chExt cx="768" cy="852"/>
          </a:xfrm>
        </p:grpSpPr>
        <p:sp>
          <p:nvSpPr>
            <p:cNvPr id="6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Placeholder 1"/>
          <p:cNvSpPr>
            <a:spLocks noGrp="1"/>
          </p:cNvSpPr>
          <p:nvPr>
            <p:ph type="title"/>
          </p:nvPr>
        </p:nvSpPr>
        <p:spPr>
          <a:xfrm>
            <a:off x="1524000" y="78910"/>
            <a:ext cx="913373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8572" y="1485900"/>
            <a:ext cx="9134856" cy="41529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2412" y="6601968"/>
            <a:ext cx="6978460" cy="237744"/>
          </a:xfrm>
          <a:prstGeom prst="rect">
            <a:avLst/>
          </a:prstGeom>
        </p:spPr>
        <p:txBody>
          <a:bodyPr vert="horz" lIns="91440" tIns="45720" rIns="91440" bIns="45720" rtlCol="0" anchor="ctr"/>
          <a:lstStyle>
            <a:lvl1pPr algn="l">
              <a:defRPr sz="1200" cap="none"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601968"/>
            <a:ext cx="1063198" cy="193933"/>
          </a:xfrm>
          <a:prstGeom prst="rect">
            <a:avLst/>
          </a:prstGeom>
        </p:spPr>
        <p:txBody>
          <a:bodyPr vert="horz" lIns="91440" tIns="45720" rIns="91440" bIns="45720" rtlCol="0" anchor="ctr"/>
          <a:lstStyle>
            <a:lvl1pPr algn="r">
              <a:defRPr sz="1200">
                <a:solidFill>
                  <a:schemeClr val="tx1"/>
                </a:solidFill>
              </a:defRPr>
            </a:lvl1pPr>
          </a:lstStyle>
          <a:p>
            <a:fld id="{9E583DDF-CA54-461A-A486-592D2374C532}" type="datetimeFigureOut">
              <a:rPr lang="en-US" smtClean="0"/>
              <a:pPr/>
              <a:t>10/20/2021</a:t>
            </a:fld>
            <a:endParaRPr lang="en-US"/>
          </a:p>
        </p:txBody>
      </p:sp>
      <p:sp>
        <p:nvSpPr>
          <p:cNvPr id="6" name="Slide Number Placeholder 5"/>
          <p:cNvSpPr>
            <a:spLocks noGrp="1"/>
          </p:cNvSpPr>
          <p:nvPr>
            <p:ph type="sldNum" sz="quarter" idx="4"/>
          </p:nvPr>
        </p:nvSpPr>
        <p:spPr>
          <a:xfrm>
            <a:off x="10023348" y="6601968"/>
            <a:ext cx="640080" cy="237744"/>
          </a:xfrm>
          <a:prstGeom prst="rect">
            <a:avLst/>
          </a:prstGeom>
        </p:spPr>
        <p:txBody>
          <a:bodyPr vert="horz" lIns="91440" tIns="45720" rIns="91440" bIns="45720" rtlCol="0" anchor="ctr"/>
          <a:lstStyle>
            <a:lvl1pPr algn="r">
              <a:defRPr sz="1200">
                <a:solidFill>
                  <a:schemeClr val="tx1"/>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3" r:id="rId4"/>
    <p:sldLayoutId id="2147483664" r:id="rId5"/>
    <p:sldLayoutId id="2147483654" r:id="rId6"/>
    <p:sldLayoutId id="2147483655" r:id="rId7"/>
    <p:sldLayoutId id="2147483656" r:id="rId8"/>
    <p:sldLayoutId id="2147483657" r:id="rId9"/>
    <p:sldLayoutId id="2147483658" r:id="rId10"/>
    <p:sldLayoutId id="2147483659" r:id="rId11"/>
  </p:sldLayoutIdLst>
  <p:transition spd="slow">
    <p:wipe/>
  </p:transition>
  <p:txStyles>
    <p:title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p:titleStyle>
    <p:bodyStyle>
      <a:lvl1pPr marL="274320" indent="-228600" algn="l" defTabSz="914400" rtl="0" eaLnBrk="1" latinLnBrk="0" hangingPunct="1">
        <a:lnSpc>
          <a:spcPct val="100000"/>
        </a:lnSpc>
        <a:spcBef>
          <a:spcPts val="1800"/>
        </a:spcBef>
        <a:buClr>
          <a:schemeClr val="tx1">
            <a:lumMod val="75000"/>
            <a:lumOff val="25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100000"/>
        </a:lnSpc>
        <a:spcBef>
          <a:spcPts val="1000"/>
        </a:spcBef>
        <a:buClr>
          <a:schemeClr val="tx1">
            <a:lumMod val="75000"/>
            <a:lumOff val="25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4351" y="517717"/>
            <a:ext cx="9360418" cy="2263258"/>
          </a:xfrm>
        </p:spPr>
        <p:txBody>
          <a:bodyPr vert="horz" lIns="91440" tIns="45720" rIns="91440" bIns="45720" rtlCol="0" anchor="b">
            <a:noAutofit/>
          </a:bodyPr>
          <a:lstStyle/>
          <a:p>
            <a:r>
              <a:rPr lang="en-US" altLang="en-US" sz="4400" b="1" u="sng" dirty="0">
                <a:solidFill>
                  <a:schemeClr val="accent3"/>
                </a:solidFill>
              </a:rPr>
              <a:t>A child’s experience between </a:t>
            </a:r>
            <a:br>
              <a:rPr lang="en-US" altLang="en-US" sz="4400" b="1" u="sng" dirty="0">
                <a:solidFill>
                  <a:schemeClr val="accent3"/>
                </a:solidFill>
              </a:rPr>
            </a:br>
            <a:r>
              <a:rPr lang="en-US" altLang="en-US" sz="4400" b="1" u="sng" dirty="0">
                <a:solidFill>
                  <a:schemeClr val="accent3"/>
                </a:solidFill>
              </a:rPr>
              <a:t>the ages of 0–5 years can </a:t>
            </a:r>
            <a:br>
              <a:rPr lang="en-US" altLang="en-US" sz="4400" b="1" u="sng" dirty="0">
                <a:solidFill>
                  <a:schemeClr val="accent3"/>
                </a:solidFill>
              </a:rPr>
            </a:br>
            <a:r>
              <a:rPr lang="en-US" altLang="en-US" sz="4400" b="1" u="sng" dirty="0">
                <a:solidFill>
                  <a:schemeClr val="accent3"/>
                </a:solidFill>
              </a:rPr>
              <a:t>affect the rest of their lives</a:t>
            </a:r>
            <a:endParaRPr lang="en-GB" altLang="en-US" sz="4400" b="1" u="sng" dirty="0">
              <a:solidFill>
                <a:schemeClr val="accent3"/>
              </a:solidFill>
            </a:endParaRPr>
          </a:p>
        </p:txBody>
      </p:sp>
      <p:sp>
        <p:nvSpPr>
          <p:cNvPr id="5" name="Subtitle 4"/>
          <p:cNvSpPr>
            <a:spLocks noGrp="1"/>
          </p:cNvSpPr>
          <p:nvPr>
            <p:ph type="subTitle" idx="1"/>
          </p:nvPr>
        </p:nvSpPr>
        <p:spPr>
          <a:xfrm>
            <a:off x="4151524" y="3038621"/>
            <a:ext cx="6916336" cy="1771600"/>
          </a:xfrm>
        </p:spPr>
        <p:txBody>
          <a:bodyPr>
            <a:noAutofit/>
          </a:bodyPr>
          <a:lstStyle/>
          <a:p>
            <a:pPr algn="l"/>
            <a:r>
              <a:rPr lang="en-US" sz="2400" b="1" dirty="0">
                <a:solidFill>
                  <a:schemeClr val="accent5">
                    <a:lumMod val="60000"/>
                    <a:lumOff val="40000"/>
                  </a:schemeClr>
                </a:solidFill>
              </a:rPr>
              <a:t>Presented By :  </a:t>
            </a:r>
            <a:r>
              <a:rPr lang="en-US" sz="2400" b="1" dirty="0" err="1">
                <a:solidFill>
                  <a:schemeClr val="accent5">
                    <a:lumMod val="60000"/>
                    <a:lumOff val="40000"/>
                  </a:schemeClr>
                </a:solidFill>
              </a:rPr>
              <a:t>Mariyam</a:t>
            </a:r>
            <a:r>
              <a:rPr lang="en-US" sz="2400" b="1" dirty="0">
                <a:solidFill>
                  <a:schemeClr val="accent5">
                    <a:lumMod val="60000"/>
                    <a:lumOff val="40000"/>
                  </a:schemeClr>
                </a:solidFill>
              </a:rPr>
              <a:t> Fatima Hussain</a:t>
            </a:r>
          </a:p>
          <a:p>
            <a:pPr algn="l"/>
            <a:r>
              <a:rPr lang="en-US" sz="2400" b="1" dirty="0">
                <a:solidFill>
                  <a:schemeClr val="accent5">
                    <a:lumMod val="60000"/>
                    <a:lumOff val="40000"/>
                  </a:schemeClr>
                </a:solidFill>
              </a:rPr>
              <a:t>Student ID      :  2016749</a:t>
            </a:r>
            <a:endParaRPr lang="en-GB" sz="2400" b="1" dirty="0">
              <a:solidFill>
                <a:schemeClr val="accent5">
                  <a:lumMod val="60000"/>
                  <a:lumOff val="40000"/>
                </a:schemeClr>
              </a:solidFill>
            </a:endParaRPr>
          </a:p>
        </p:txBody>
      </p:sp>
    </p:spTree>
    <p:extLst>
      <p:ext uri="{BB962C8B-B14F-4D97-AF65-F5344CB8AC3E}">
        <p14:creationId xmlns:p14="http://schemas.microsoft.com/office/powerpoint/2010/main" val="3250670041"/>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3208712"/>
              </p:ext>
            </p:extLst>
          </p:nvPr>
        </p:nvGraphicFramePr>
        <p:xfrm>
          <a:off x="1921164" y="80279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2"/>
          <p:cNvSpPr txBox="1">
            <a:spLocks/>
          </p:cNvSpPr>
          <p:nvPr/>
        </p:nvSpPr>
        <p:spPr>
          <a:xfrm>
            <a:off x="1473152" y="568041"/>
            <a:ext cx="9133730" cy="1233424"/>
          </a:xfrm>
          <a:prstGeom prst="rect">
            <a:avLst/>
          </a:prstGeom>
        </p:spPr>
        <p:txBody>
          <a:bodyPr lIns="91440" tIns="45720" rIns="91440" bIns="45720" anchor="t">
            <a:normAutofit/>
          </a:bodyPr>
          <a:lst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a:lstStyle>
          <a:p>
            <a:r>
              <a:rPr lang="en-US" sz="5400" b="1" dirty="0">
                <a:solidFill>
                  <a:schemeClr val="accent3"/>
                </a:solidFill>
                <a:latin typeface="Arial Narrow"/>
              </a:rPr>
              <a:t>Contents page</a:t>
            </a:r>
            <a:endParaRPr lang="en-US" sz="5400" b="1" dirty="0">
              <a:solidFill>
                <a:schemeClr val="accent3"/>
              </a:solidFill>
              <a:latin typeface="Arial Narrow" panose="020B0606020202030204" pitchFamily="34" charset="0"/>
            </a:endParaRPr>
          </a:p>
        </p:txBody>
      </p:sp>
      <p:cxnSp>
        <p:nvCxnSpPr>
          <p:cNvPr id="4" name="Straight Connector 3"/>
          <p:cNvCxnSpPr/>
          <p:nvPr/>
        </p:nvCxnSpPr>
        <p:spPr>
          <a:xfrm>
            <a:off x="1527446" y="140005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59533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3227" y="1731821"/>
            <a:ext cx="6058552" cy="1593225"/>
          </a:xfrm>
        </p:spPr>
        <p:txBody>
          <a:bodyPr vert="horz" lIns="91440" tIns="45720" rIns="91440" bIns="45720" rtlCol="0" anchor="b">
            <a:normAutofit fontScale="90000"/>
          </a:bodyPr>
          <a:lstStyle/>
          <a:p>
            <a:r>
              <a:rPr lang="en-GB" sz="8800" b="1" u="sng" dirty="0">
                <a:solidFill>
                  <a:schemeClr val="accent3"/>
                </a:solidFill>
              </a:rPr>
              <a:t>Introduction</a:t>
            </a:r>
            <a:endParaRPr lang="en-US" sz="8800" b="1" u="sng" dirty="0">
              <a:solidFill>
                <a:schemeClr val="accent3"/>
              </a:solidFill>
            </a:endParaRPr>
          </a:p>
        </p:txBody>
      </p:sp>
    </p:spTree>
    <p:extLst>
      <p:ext uri="{BB962C8B-B14F-4D97-AF65-F5344CB8AC3E}">
        <p14:creationId xmlns:p14="http://schemas.microsoft.com/office/powerpoint/2010/main" val="417014920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473152" y="110836"/>
            <a:ext cx="9133730" cy="1233424"/>
          </a:xfrm>
        </p:spPr>
        <p:txBody>
          <a:bodyPr>
            <a:normAutofit/>
          </a:bodyPr>
          <a:lstStyle/>
          <a:p>
            <a:r>
              <a:rPr lang="en-US" sz="5400" b="1" dirty="0">
                <a:solidFill>
                  <a:schemeClr val="accent3"/>
                </a:solidFill>
                <a:latin typeface="Arial Narrow" panose="020B0606020202030204" pitchFamily="34" charset="0"/>
              </a:rPr>
              <a:t>Introduction</a:t>
            </a:r>
          </a:p>
        </p:txBody>
      </p:sp>
      <p:sp>
        <p:nvSpPr>
          <p:cNvPr id="14" name="Content Placeholder 13"/>
          <p:cNvSpPr>
            <a:spLocks noGrp="1"/>
          </p:cNvSpPr>
          <p:nvPr>
            <p:ph idx="1"/>
          </p:nvPr>
        </p:nvSpPr>
        <p:spPr>
          <a:xfrm>
            <a:off x="1527446" y="1679864"/>
            <a:ext cx="9134856" cy="4152901"/>
          </a:xfrm>
        </p:spPr>
        <p:txBody>
          <a:bodyPr>
            <a:normAutofit/>
          </a:bodyPr>
          <a:lstStyle/>
          <a:p>
            <a:pPr>
              <a:buBlip>
                <a:blip r:embed="rId3"/>
              </a:buBlip>
            </a:pPr>
            <a:r>
              <a:rPr lang="en-US" sz="2400" b="1" dirty="0">
                <a:solidFill>
                  <a:schemeClr val="accent5">
                    <a:lumMod val="60000"/>
                    <a:lumOff val="40000"/>
                  </a:schemeClr>
                </a:solidFill>
              </a:rPr>
              <a:t>90% of Brain Growth Happens Before Kindergarten</a:t>
            </a:r>
          </a:p>
          <a:p>
            <a:pPr marL="45720" indent="0" algn="just">
              <a:buNone/>
            </a:pPr>
            <a:r>
              <a:rPr lang="en-US" sz="2400" dirty="0">
                <a:solidFill>
                  <a:schemeClr val="accent5">
                    <a:lumMod val="60000"/>
                    <a:lumOff val="40000"/>
                  </a:schemeClr>
                </a:solidFill>
              </a:rPr>
              <a:t>                                                </a:t>
            </a:r>
            <a:r>
              <a:rPr lang="en-US" dirty="0">
                <a:solidFill>
                  <a:schemeClr val="accent5">
                    <a:lumMod val="60000"/>
                    <a:lumOff val="40000"/>
                  </a:schemeClr>
                </a:solidFill>
              </a:rPr>
              <a:t>(Harvard Center for the Developing Child)</a:t>
            </a:r>
            <a:endParaRPr lang="en-GB" sz="2400" dirty="0">
              <a:solidFill>
                <a:schemeClr val="accent5">
                  <a:lumMod val="60000"/>
                  <a:lumOff val="40000"/>
                </a:schemeClr>
              </a:solidFill>
            </a:endParaRPr>
          </a:p>
          <a:p>
            <a:pPr>
              <a:buBlip>
                <a:blip r:embed="rId3"/>
              </a:buBlip>
            </a:pPr>
            <a:r>
              <a:rPr lang="en-GB" sz="2400" b="1" dirty="0">
                <a:solidFill>
                  <a:schemeClr val="accent5">
                    <a:lumMod val="60000"/>
                    <a:lumOff val="40000"/>
                  </a:schemeClr>
                </a:solidFill>
              </a:rPr>
              <a:t>Brain Development</a:t>
            </a:r>
          </a:p>
          <a:p>
            <a:pPr>
              <a:buBlip>
                <a:blip r:embed="rId3"/>
              </a:buBlip>
            </a:pPr>
            <a:r>
              <a:rPr lang="en-US" sz="2400" b="1" dirty="0">
                <a:solidFill>
                  <a:schemeClr val="accent5">
                    <a:lumMod val="60000"/>
                    <a:lumOff val="40000"/>
                  </a:schemeClr>
                </a:solidFill>
              </a:rPr>
              <a:t>Building of Brain Connections</a:t>
            </a:r>
          </a:p>
          <a:p>
            <a:pPr>
              <a:buBlip>
                <a:blip r:embed="rId3"/>
              </a:buBlip>
            </a:pPr>
            <a:r>
              <a:rPr lang="en-GB" sz="2400" b="1" dirty="0">
                <a:solidFill>
                  <a:schemeClr val="accent5">
                    <a:lumMod val="60000"/>
                    <a:lumOff val="40000"/>
                  </a:schemeClr>
                </a:solidFill>
              </a:rPr>
              <a:t>Caring, Responsive Relationships</a:t>
            </a:r>
          </a:p>
          <a:p>
            <a:pPr>
              <a:buBlip>
                <a:blip r:embed="rId3"/>
              </a:buBlip>
            </a:pPr>
            <a:r>
              <a:rPr lang="en-GB" sz="2400" b="1" dirty="0">
                <a:solidFill>
                  <a:schemeClr val="accent5">
                    <a:lumMod val="60000"/>
                    <a:lumOff val="40000"/>
                  </a:schemeClr>
                </a:solidFill>
              </a:rPr>
              <a:t>Adverse Childhood Experiences</a:t>
            </a:r>
          </a:p>
          <a:p>
            <a:pPr marL="45720" indent="0">
              <a:buNone/>
            </a:pPr>
            <a:r>
              <a:rPr lang="en-US" sz="2400" dirty="0">
                <a:solidFill>
                  <a:schemeClr val="accent5">
                    <a:lumMod val="60000"/>
                    <a:lumOff val="40000"/>
                  </a:schemeClr>
                </a:solidFill>
              </a:rPr>
              <a:t>                                                                                 - (First Things First. 2021)</a:t>
            </a:r>
            <a:endParaRPr lang="en-GB" sz="2400" dirty="0">
              <a:solidFill>
                <a:schemeClr val="accent5">
                  <a:lumMod val="60000"/>
                  <a:lumOff val="40000"/>
                </a:schemeClr>
              </a:solidFill>
            </a:endParaRPr>
          </a:p>
        </p:txBody>
      </p:sp>
      <p:pic>
        <p:nvPicPr>
          <p:cNvPr id="4" name="Picture 3"/>
          <p:cNvPicPr>
            <a:picLocks noChangeAspect="1"/>
          </p:cNvPicPr>
          <p:nvPr/>
        </p:nvPicPr>
        <p:blipFill>
          <a:blip r:embed="rId4">
            <a:duotone>
              <a:schemeClr val="accent4">
                <a:shade val="45000"/>
                <a:satMod val="135000"/>
              </a:schemeClr>
              <a:prstClr val="white"/>
            </a:duotone>
            <a:extLst>
              <a:ext uri="{BEBA8EAE-BF5A-486C-A8C5-ECC9F3942E4B}">
                <a14:imgProps xmlns:a14="http://schemas.microsoft.com/office/drawing/2010/main">
                  <a14:imgLayer r:embed="rId5">
                    <a14:imgEffect>
                      <a14:backgroundRemoval t="9551" b="100000" l="9859" r="89789"/>
                    </a14:imgEffect>
                  </a14:imgLayer>
                </a14:imgProps>
              </a:ext>
              <a:ext uri="{28A0092B-C50C-407E-A947-70E740481C1C}">
                <a14:useLocalDpi xmlns:a14="http://schemas.microsoft.com/office/drawing/2010/main" val="0"/>
              </a:ext>
            </a:extLst>
          </a:blip>
          <a:stretch>
            <a:fillRect/>
          </a:stretch>
        </p:blipFill>
        <p:spPr>
          <a:xfrm>
            <a:off x="6774872" y="2818425"/>
            <a:ext cx="3685311" cy="2309808"/>
          </a:xfrm>
          <a:prstGeom prst="rect">
            <a:avLst/>
          </a:prstGeom>
        </p:spPr>
      </p:pic>
      <p:cxnSp>
        <p:nvCxnSpPr>
          <p:cNvPr id="7" name="Straight Connector 6"/>
          <p:cNvCxnSpPr/>
          <p:nvPr/>
        </p:nvCxnSpPr>
        <p:spPr>
          <a:xfrm>
            <a:off x="1527446" y="131692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86622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descr="Accent process showing 3 groups arranged from left to right with task descriptions under each group"/>
          <p:cNvGraphicFramePr>
            <a:graphicFrameLocks noGrp="1"/>
          </p:cNvGraphicFramePr>
          <p:nvPr>
            <p:ph idx="1"/>
            <p:extLst>
              <p:ext uri="{D42A27DB-BD31-4B8C-83A1-F6EECF244321}">
                <p14:modId xmlns:p14="http://schemas.microsoft.com/office/powerpoint/2010/main" val="123088298"/>
              </p:ext>
            </p:extLst>
          </p:nvPr>
        </p:nvGraphicFramePr>
        <p:xfrm>
          <a:off x="803563" y="969818"/>
          <a:ext cx="9858739" cy="5015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p:cNvPicPr>
            <a:picLocks noChangeAspect="1"/>
          </p:cNvPicPr>
          <p:nvPr/>
        </p:nvPicPr>
        <p:blipFill>
          <a:blip r:embed="rId7">
            <a:duotone>
              <a:prstClr val="black"/>
              <a:schemeClr val="accent6">
                <a:tint val="45000"/>
                <a:satMod val="400000"/>
              </a:schemeClr>
            </a:duotone>
          </a:blip>
          <a:stretch>
            <a:fillRect/>
          </a:stretch>
        </p:blipFill>
        <p:spPr>
          <a:xfrm>
            <a:off x="8618962" y="606037"/>
            <a:ext cx="2436966" cy="1989949"/>
          </a:xfrm>
          <a:prstGeom prst="rect">
            <a:avLst/>
          </a:prstGeom>
        </p:spPr>
      </p:pic>
      <p:pic>
        <p:nvPicPr>
          <p:cNvPr id="9" name="Picture 8"/>
          <p:cNvPicPr>
            <a:picLocks noChangeAspect="1"/>
          </p:cNvPicPr>
          <p:nvPr/>
        </p:nvPicPr>
        <p:blipFill>
          <a:blip r:embed="rId8">
            <a:duotone>
              <a:prstClr val="black"/>
              <a:srgbClr val="92D050">
                <a:tint val="45000"/>
                <a:satMod val="400000"/>
              </a:srgbClr>
            </a:duotone>
          </a:blip>
          <a:stretch>
            <a:fillRect/>
          </a:stretch>
        </p:blipFill>
        <p:spPr>
          <a:xfrm>
            <a:off x="682997" y="1452001"/>
            <a:ext cx="2351149" cy="2430313"/>
          </a:xfrm>
          <a:prstGeom prst="rect">
            <a:avLst/>
          </a:prstGeom>
        </p:spPr>
      </p:pic>
      <p:pic>
        <p:nvPicPr>
          <p:cNvPr id="11" name="Picture 10"/>
          <p:cNvPicPr>
            <a:picLocks noChangeAspect="1"/>
          </p:cNvPicPr>
          <p:nvPr/>
        </p:nvPicPr>
        <p:blipFill>
          <a:blip r:embed="rId9">
            <a:duotone>
              <a:prstClr val="black"/>
              <a:schemeClr val="accent4">
                <a:tint val="45000"/>
                <a:satMod val="400000"/>
              </a:schemeClr>
            </a:duotone>
          </a:blip>
          <a:stretch>
            <a:fillRect/>
          </a:stretch>
        </p:blipFill>
        <p:spPr>
          <a:xfrm>
            <a:off x="8865295" y="3882314"/>
            <a:ext cx="2246053" cy="1607127"/>
          </a:xfrm>
          <a:prstGeom prst="rect">
            <a:avLst/>
          </a:prstGeom>
        </p:spPr>
      </p:pic>
      <p:sp>
        <p:nvSpPr>
          <p:cNvPr id="13" name="Title 12"/>
          <p:cNvSpPr>
            <a:spLocks noGrp="1"/>
          </p:cNvSpPr>
          <p:nvPr>
            <p:ph type="title"/>
          </p:nvPr>
        </p:nvSpPr>
        <p:spPr>
          <a:xfrm>
            <a:off x="1528572" y="0"/>
            <a:ext cx="9133730" cy="1233424"/>
          </a:xfrm>
        </p:spPr>
        <p:txBody>
          <a:bodyPr>
            <a:normAutofit/>
          </a:bodyPr>
          <a:lstStyle/>
          <a:p>
            <a:r>
              <a:rPr lang="en-US" sz="5400" b="1" dirty="0">
                <a:solidFill>
                  <a:schemeClr val="accent3"/>
                </a:solidFill>
                <a:latin typeface="Arial Narrow" panose="020B0606020202030204" pitchFamily="34" charset="0"/>
              </a:rPr>
              <a:t>Introduction</a:t>
            </a:r>
          </a:p>
        </p:txBody>
      </p:sp>
      <p:sp>
        <p:nvSpPr>
          <p:cNvPr id="2" name="TextBox 1"/>
          <p:cNvSpPr txBox="1"/>
          <p:nvPr/>
        </p:nvSpPr>
        <p:spPr>
          <a:xfrm>
            <a:off x="682997" y="5035282"/>
            <a:ext cx="3708894" cy="646331"/>
          </a:xfrm>
          <a:prstGeom prst="rect">
            <a:avLst/>
          </a:prstGeom>
          <a:noFill/>
        </p:spPr>
        <p:txBody>
          <a:bodyPr wrap="square" rtlCol="0">
            <a:spAutoFit/>
          </a:bodyPr>
          <a:lstStyle/>
          <a:p>
            <a:r>
              <a:rPr lang="en-US" dirty="0">
                <a:solidFill>
                  <a:schemeClr val="accent5">
                    <a:lumMod val="60000"/>
                    <a:lumOff val="40000"/>
                  </a:schemeClr>
                </a:solidFill>
              </a:rPr>
              <a:t>-Woodburn, </a:t>
            </a:r>
            <a:r>
              <a:rPr lang="en-US" dirty="0" err="1">
                <a:solidFill>
                  <a:schemeClr val="accent5">
                    <a:lumMod val="60000"/>
                    <a:lumOff val="40000"/>
                  </a:schemeClr>
                </a:solidFill>
              </a:rPr>
              <a:t>Bricken</a:t>
            </a:r>
            <a:r>
              <a:rPr lang="en-US" dirty="0">
                <a:solidFill>
                  <a:schemeClr val="accent5">
                    <a:lumMod val="60000"/>
                    <a:lumOff val="40000"/>
                  </a:schemeClr>
                </a:solidFill>
              </a:rPr>
              <a:t>, Wu, Li, Wang, Lin, Sheridan, and Cohen, 2021</a:t>
            </a:r>
            <a:endParaRPr lang="en-GB" dirty="0">
              <a:solidFill>
                <a:schemeClr val="accent5">
                  <a:lumMod val="60000"/>
                  <a:lumOff val="40000"/>
                </a:schemeClr>
              </a:solidFill>
            </a:endParaRPr>
          </a:p>
        </p:txBody>
      </p:sp>
    </p:spTree>
    <p:extLst>
      <p:ext uri="{BB962C8B-B14F-4D97-AF65-F5344CB8AC3E}">
        <p14:creationId xmlns:p14="http://schemas.microsoft.com/office/powerpoint/2010/main" val="156402535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down)">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885" y="759605"/>
            <a:ext cx="8716223" cy="2523924"/>
          </a:xfrm>
        </p:spPr>
        <p:txBody>
          <a:bodyPr vert="horz" lIns="91440" tIns="45720" rIns="91440" bIns="45720" rtlCol="0" anchor="b">
            <a:normAutofit/>
          </a:bodyPr>
          <a:lstStyle/>
          <a:p>
            <a:r>
              <a:rPr lang="en-GB" sz="6600" b="1" u="sng" dirty="0">
                <a:solidFill>
                  <a:schemeClr val="accent3"/>
                </a:solidFill>
              </a:rPr>
              <a:t>Psychological theories for Brain</a:t>
            </a:r>
            <a:endParaRPr lang="en-US" sz="6600" b="1" u="sng" dirty="0">
              <a:solidFill>
                <a:schemeClr val="accent3"/>
              </a:solidFill>
            </a:endParaRPr>
          </a:p>
        </p:txBody>
      </p:sp>
    </p:spTree>
    <p:extLst>
      <p:ext uri="{BB962C8B-B14F-4D97-AF65-F5344CB8AC3E}">
        <p14:creationId xmlns:p14="http://schemas.microsoft.com/office/powerpoint/2010/main" val="366688936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417735" y="125059"/>
            <a:ext cx="9133730" cy="1233424"/>
          </a:xfrm>
        </p:spPr>
        <p:txBody>
          <a:bodyPr>
            <a:normAutofit/>
          </a:bodyPr>
          <a:lstStyle/>
          <a:p>
            <a:r>
              <a:rPr lang="en-US" sz="5400" b="1" dirty="0">
                <a:solidFill>
                  <a:schemeClr val="accent3"/>
                </a:solidFill>
                <a:latin typeface="Arial Narrow" panose="020B0606020202030204" pitchFamily="34" charset="0"/>
              </a:rPr>
              <a:t>Psychological Theories for Brain</a:t>
            </a:r>
          </a:p>
        </p:txBody>
      </p:sp>
      <p:sp>
        <p:nvSpPr>
          <p:cNvPr id="14" name="Content Placeholder 13"/>
          <p:cNvSpPr>
            <a:spLocks noGrp="1"/>
          </p:cNvSpPr>
          <p:nvPr>
            <p:ph idx="1"/>
          </p:nvPr>
        </p:nvSpPr>
        <p:spPr>
          <a:xfrm>
            <a:off x="1527446" y="1721427"/>
            <a:ext cx="9134856" cy="4152901"/>
          </a:xfrm>
        </p:spPr>
        <p:txBody>
          <a:bodyPr>
            <a:normAutofit/>
          </a:bodyPr>
          <a:lstStyle/>
          <a:p>
            <a:pPr marL="45720" indent="0">
              <a:buNone/>
            </a:pPr>
            <a:r>
              <a:rPr lang="en-US" sz="2400" b="1" dirty="0">
                <a:solidFill>
                  <a:schemeClr val="accent5">
                    <a:lumMod val="60000"/>
                    <a:lumOff val="40000"/>
                  </a:schemeClr>
                </a:solidFill>
              </a:rPr>
              <a:t>Different Psychological theories on child development have been thrived to answer following questions:</a:t>
            </a:r>
          </a:p>
          <a:p>
            <a:pPr>
              <a:buBlip>
                <a:blip r:embed="rId3"/>
              </a:buBlip>
            </a:pPr>
            <a:r>
              <a:rPr lang="en-US" sz="2400" b="1" dirty="0">
                <a:solidFill>
                  <a:schemeClr val="accent5">
                    <a:lumMod val="60000"/>
                    <a:lumOff val="40000"/>
                  </a:schemeClr>
                </a:solidFill>
              </a:rPr>
              <a:t>“What affects child development?”,</a:t>
            </a:r>
          </a:p>
          <a:p>
            <a:pPr>
              <a:buBlip>
                <a:blip r:embed="rId3"/>
              </a:buBlip>
            </a:pPr>
            <a:r>
              <a:rPr lang="en-US" sz="2400" b="1" dirty="0">
                <a:solidFill>
                  <a:schemeClr val="accent5">
                    <a:lumMod val="60000"/>
                    <a:lumOff val="40000"/>
                  </a:schemeClr>
                </a:solidFill>
              </a:rPr>
              <a:t>“At which ages is development most susceptible to external effects?”</a:t>
            </a:r>
            <a:r>
              <a:rPr lang="en-US" sz="2400" dirty="0">
                <a:solidFill>
                  <a:schemeClr val="accent5">
                    <a:lumMod val="60000"/>
                    <a:lumOff val="40000"/>
                  </a:schemeClr>
                </a:solidFill>
              </a:rPr>
              <a:t> </a:t>
            </a:r>
          </a:p>
          <a:p>
            <a:pPr>
              <a:buBlip>
                <a:blip r:embed="rId3"/>
              </a:buBlip>
            </a:pPr>
            <a:r>
              <a:rPr lang="en-US" sz="2400" b="1" dirty="0">
                <a:solidFill>
                  <a:schemeClr val="accent5">
                    <a:lumMod val="60000"/>
                    <a:lumOff val="40000"/>
                  </a:schemeClr>
                </a:solidFill>
              </a:rPr>
              <a:t>What all can be done to maximize child growth and minimize detriments to it?”</a:t>
            </a:r>
            <a:endParaRPr lang="en-GB" sz="2400" b="1" dirty="0">
              <a:solidFill>
                <a:schemeClr val="accent5">
                  <a:lumMod val="60000"/>
                  <a:lumOff val="40000"/>
                </a:schemeClr>
              </a:solidFill>
            </a:endParaRPr>
          </a:p>
        </p:txBody>
      </p:sp>
      <p:cxnSp>
        <p:nvCxnSpPr>
          <p:cNvPr id="4" name="Straight Connector 3"/>
          <p:cNvCxnSpPr/>
          <p:nvPr/>
        </p:nvCxnSpPr>
        <p:spPr>
          <a:xfrm>
            <a:off x="1527446" y="1358483"/>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68215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2" y="1520334"/>
            <a:ext cx="9144001" cy="2933700"/>
          </a:xfrm>
        </p:spPr>
        <p:txBody>
          <a:bodyPr>
            <a:normAutofit/>
          </a:bodyPr>
          <a:lstStyle/>
          <a:p>
            <a:r>
              <a:rPr lang="en-US" b="1" dirty="0">
                <a:solidFill>
                  <a:schemeClr val="accent3"/>
                </a:solidFill>
              </a:rPr>
              <a:t>Erikson's Theory of Psychosocial Development</a:t>
            </a:r>
          </a:p>
        </p:txBody>
      </p:sp>
      <p:sp>
        <p:nvSpPr>
          <p:cNvPr id="3" name="Text Placeholder 2"/>
          <p:cNvSpPr>
            <a:spLocks noGrp="1"/>
          </p:cNvSpPr>
          <p:nvPr>
            <p:ph type="body" idx="1"/>
          </p:nvPr>
        </p:nvSpPr>
        <p:spPr/>
        <p:txBody>
          <a:bodyPr/>
          <a:lstStyle/>
          <a:p>
            <a:r>
              <a:rPr lang="en-US" dirty="0">
                <a:solidFill>
                  <a:schemeClr val="accent3"/>
                </a:solidFill>
              </a:rPr>
              <a:t>Psychological theories for Brain</a:t>
            </a:r>
            <a:endParaRPr lang="en-US" dirty="0"/>
          </a:p>
        </p:txBody>
      </p:sp>
    </p:spTree>
    <p:extLst>
      <p:ext uri="{BB962C8B-B14F-4D97-AF65-F5344CB8AC3E}">
        <p14:creationId xmlns:p14="http://schemas.microsoft.com/office/powerpoint/2010/main" val="211129034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8572" y="678874"/>
            <a:ext cx="9133730" cy="1233424"/>
          </a:xfrm>
        </p:spPr>
        <p:txBody>
          <a:bodyPr>
            <a:normAutofit fontScale="90000"/>
          </a:bodyPr>
          <a:lstStyle/>
          <a:p>
            <a:r>
              <a:rPr lang="en-US" sz="5400" b="1" dirty="0">
                <a:solidFill>
                  <a:schemeClr val="accent3"/>
                </a:solidFill>
                <a:latin typeface="Arial Narrow" panose="020B0606020202030204" pitchFamily="34" charset="0"/>
              </a:rPr>
              <a:t>Erikson's Theory of Psychosocial Development</a:t>
            </a:r>
          </a:p>
        </p:txBody>
      </p:sp>
      <p:sp>
        <p:nvSpPr>
          <p:cNvPr id="14" name="Content Placeholder 13"/>
          <p:cNvSpPr>
            <a:spLocks noGrp="1"/>
          </p:cNvSpPr>
          <p:nvPr>
            <p:ph idx="1"/>
          </p:nvPr>
        </p:nvSpPr>
        <p:spPr>
          <a:xfrm>
            <a:off x="1527446" y="2331028"/>
            <a:ext cx="9134856" cy="4152901"/>
          </a:xfrm>
        </p:spPr>
        <p:txBody>
          <a:bodyPr>
            <a:normAutofit/>
          </a:bodyPr>
          <a:lstStyle/>
          <a:p>
            <a:pPr>
              <a:buBlip>
                <a:blip r:embed="rId3"/>
              </a:buBlip>
            </a:pPr>
            <a:r>
              <a:rPr lang="en-US" sz="2400" b="1" dirty="0">
                <a:solidFill>
                  <a:schemeClr val="accent5">
                    <a:lumMod val="60000"/>
                    <a:lumOff val="40000"/>
                  </a:schemeClr>
                </a:solidFill>
              </a:rPr>
              <a:t>Believes that personality develops in stages</a:t>
            </a:r>
          </a:p>
          <a:p>
            <a:pPr>
              <a:buBlip>
                <a:blip r:embed="rId3"/>
              </a:buBlip>
            </a:pPr>
            <a:r>
              <a:rPr lang="en-US" sz="2400" b="1" dirty="0">
                <a:solidFill>
                  <a:schemeClr val="accent5">
                    <a:lumMod val="60000"/>
                    <a:lumOff val="40000"/>
                  </a:schemeClr>
                </a:solidFill>
              </a:rPr>
              <a:t>Describes impact of social experience across whole life span</a:t>
            </a:r>
          </a:p>
          <a:p>
            <a:pPr>
              <a:buBlip>
                <a:blip r:embed="rId3"/>
              </a:buBlip>
            </a:pPr>
            <a:r>
              <a:rPr lang="en-US" sz="2400" b="1" dirty="0">
                <a:solidFill>
                  <a:schemeClr val="accent5">
                    <a:lumMod val="60000"/>
                    <a:lumOff val="40000"/>
                  </a:schemeClr>
                </a:solidFill>
              </a:rPr>
              <a:t>Based on “8 Stages of Psychosocial Development”</a:t>
            </a:r>
          </a:p>
          <a:p>
            <a:pPr marL="45720" indent="0" algn="just">
              <a:buNone/>
            </a:pPr>
            <a:r>
              <a:rPr lang="en-GB" sz="2400" dirty="0">
                <a:solidFill>
                  <a:schemeClr val="accent5">
                    <a:lumMod val="60000"/>
                    <a:lumOff val="40000"/>
                  </a:schemeClr>
                </a:solidFill>
              </a:rPr>
              <a:t>                                                                                                -Maree, J.G., 2021</a:t>
            </a:r>
          </a:p>
        </p:txBody>
      </p:sp>
      <p:cxnSp>
        <p:nvCxnSpPr>
          <p:cNvPr id="4" name="Straight Connector 3"/>
          <p:cNvCxnSpPr/>
          <p:nvPr/>
        </p:nvCxnSpPr>
        <p:spPr>
          <a:xfrm>
            <a:off x="1527446" y="192689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31180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450514311"/>
              </p:ext>
            </p:extLst>
          </p:nvPr>
        </p:nvGraphicFramePr>
        <p:xfrm>
          <a:off x="665017" y="1956954"/>
          <a:ext cx="10986655" cy="4042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623449" y="3908715"/>
            <a:ext cx="1371602" cy="646331"/>
          </a:xfrm>
          <a:prstGeom prst="rect">
            <a:avLst/>
          </a:prstGeom>
          <a:noFill/>
        </p:spPr>
        <p:txBody>
          <a:bodyPr wrap="square" rtlCol="0">
            <a:spAutoFit/>
          </a:bodyPr>
          <a:lstStyle/>
          <a:p>
            <a:r>
              <a:rPr lang="en-US" dirty="0">
                <a:solidFill>
                  <a:schemeClr val="accent5">
                    <a:lumMod val="60000"/>
                    <a:lumOff val="40000"/>
                  </a:schemeClr>
                </a:solidFill>
              </a:rPr>
              <a:t>Birth to </a:t>
            </a:r>
          </a:p>
          <a:p>
            <a:r>
              <a:rPr lang="en-US" dirty="0">
                <a:solidFill>
                  <a:schemeClr val="accent5">
                    <a:lumMod val="60000"/>
                    <a:lumOff val="40000"/>
                  </a:schemeClr>
                </a:solidFill>
              </a:rPr>
              <a:t>18 months</a:t>
            </a:r>
            <a:endParaRPr lang="en-GB" dirty="0">
              <a:solidFill>
                <a:schemeClr val="accent5">
                  <a:lumMod val="60000"/>
                  <a:lumOff val="40000"/>
                </a:schemeClr>
              </a:solidFill>
            </a:endParaRPr>
          </a:p>
        </p:txBody>
      </p:sp>
      <p:sp>
        <p:nvSpPr>
          <p:cNvPr id="7" name="TextBox 6"/>
          <p:cNvSpPr txBox="1"/>
          <p:nvPr/>
        </p:nvSpPr>
        <p:spPr>
          <a:xfrm>
            <a:off x="2092036" y="3862548"/>
            <a:ext cx="1371602" cy="369332"/>
          </a:xfrm>
          <a:prstGeom prst="rect">
            <a:avLst/>
          </a:prstGeom>
          <a:noFill/>
        </p:spPr>
        <p:txBody>
          <a:bodyPr wrap="square" rtlCol="0">
            <a:spAutoFit/>
          </a:bodyPr>
          <a:lstStyle/>
          <a:p>
            <a:r>
              <a:rPr lang="en-US" dirty="0">
                <a:solidFill>
                  <a:schemeClr val="accent5">
                    <a:lumMod val="60000"/>
                    <a:lumOff val="40000"/>
                  </a:schemeClr>
                </a:solidFill>
              </a:rPr>
              <a:t>2-3 years</a:t>
            </a:r>
            <a:endParaRPr lang="en-GB" dirty="0">
              <a:solidFill>
                <a:schemeClr val="accent5">
                  <a:lumMod val="60000"/>
                  <a:lumOff val="40000"/>
                </a:schemeClr>
              </a:solidFill>
            </a:endParaRPr>
          </a:p>
        </p:txBody>
      </p:sp>
      <p:sp>
        <p:nvSpPr>
          <p:cNvPr id="8" name="TextBox 7"/>
          <p:cNvSpPr txBox="1"/>
          <p:nvPr/>
        </p:nvSpPr>
        <p:spPr>
          <a:xfrm>
            <a:off x="3463638" y="3476267"/>
            <a:ext cx="1371602" cy="369332"/>
          </a:xfrm>
          <a:prstGeom prst="rect">
            <a:avLst/>
          </a:prstGeom>
          <a:noFill/>
        </p:spPr>
        <p:txBody>
          <a:bodyPr wrap="square" rtlCol="0">
            <a:spAutoFit/>
          </a:bodyPr>
          <a:lstStyle/>
          <a:p>
            <a:r>
              <a:rPr lang="en-US" dirty="0">
                <a:solidFill>
                  <a:schemeClr val="accent5">
                    <a:lumMod val="60000"/>
                    <a:lumOff val="40000"/>
                  </a:schemeClr>
                </a:solidFill>
              </a:rPr>
              <a:t>3-5 years</a:t>
            </a:r>
            <a:endParaRPr lang="en-GB" dirty="0">
              <a:solidFill>
                <a:schemeClr val="accent5">
                  <a:lumMod val="60000"/>
                  <a:lumOff val="40000"/>
                </a:schemeClr>
              </a:solidFill>
            </a:endParaRPr>
          </a:p>
        </p:txBody>
      </p:sp>
      <p:sp>
        <p:nvSpPr>
          <p:cNvPr id="9" name="TextBox 8"/>
          <p:cNvSpPr txBox="1"/>
          <p:nvPr/>
        </p:nvSpPr>
        <p:spPr>
          <a:xfrm>
            <a:off x="4765965" y="3150185"/>
            <a:ext cx="1371602" cy="369332"/>
          </a:xfrm>
          <a:prstGeom prst="rect">
            <a:avLst/>
          </a:prstGeom>
          <a:noFill/>
        </p:spPr>
        <p:txBody>
          <a:bodyPr wrap="square" rtlCol="0">
            <a:spAutoFit/>
          </a:bodyPr>
          <a:lstStyle/>
          <a:p>
            <a:r>
              <a:rPr lang="en-US" dirty="0">
                <a:solidFill>
                  <a:schemeClr val="accent5">
                    <a:lumMod val="60000"/>
                    <a:lumOff val="40000"/>
                  </a:schemeClr>
                </a:solidFill>
              </a:rPr>
              <a:t>6-11 years</a:t>
            </a:r>
            <a:endParaRPr lang="en-GB" dirty="0">
              <a:solidFill>
                <a:schemeClr val="accent5">
                  <a:lumMod val="60000"/>
                  <a:lumOff val="40000"/>
                </a:schemeClr>
              </a:solidFill>
            </a:endParaRPr>
          </a:p>
        </p:txBody>
      </p:sp>
      <p:sp>
        <p:nvSpPr>
          <p:cNvPr id="10" name="TextBox 9"/>
          <p:cNvSpPr txBox="1"/>
          <p:nvPr/>
        </p:nvSpPr>
        <p:spPr>
          <a:xfrm>
            <a:off x="6051047" y="2824592"/>
            <a:ext cx="1371602" cy="369332"/>
          </a:xfrm>
          <a:prstGeom prst="rect">
            <a:avLst/>
          </a:prstGeom>
          <a:noFill/>
        </p:spPr>
        <p:txBody>
          <a:bodyPr wrap="square" rtlCol="0">
            <a:spAutoFit/>
          </a:bodyPr>
          <a:lstStyle/>
          <a:p>
            <a:r>
              <a:rPr lang="en-US" dirty="0">
                <a:solidFill>
                  <a:schemeClr val="accent5">
                    <a:lumMod val="60000"/>
                    <a:lumOff val="40000"/>
                  </a:schemeClr>
                </a:solidFill>
              </a:rPr>
              <a:t>12-18 years</a:t>
            </a:r>
            <a:endParaRPr lang="en-GB" dirty="0">
              <a:solidFill>
                <a:schemeClr val="accent5">
                  <a:lumMod val="60000"/>
                  <a:lumOff val="40000"/>
                </a:schemeClr>
              </a:solidFill>
            </a:endParaRPr>
          </a:p>
        </p:txBody>
      </p:sp>
      <p:sp>
        <p:nvSpPr>
          <p:cNvPr id="11" name="TextBox 10"/>
          <p:cNvSpPr txBox="1"/>
          <p:nvPr/>
        </p:nvSpPr>
        <p:spPr>
          <a:xfrm>
            <a:off x="7375854" y="2466941"/>
            <a:ext cx="1371602" cy="369332"/>
          </a:xfrm>
          <a:prstGeom prst="rect">
            <a:avLst/>
          </a:prstGeom>
          <a:noFill/>
        </p:spPr>
        <p:txBody>
          <a:bodyPr wrap="square" rtlCol="0">
            <a:spAutoFit/>
          </a:bodyPr>
          <a:lstStyle/>
          <a:p>
            <a:r>
              <a:rPr lang="en-US" dirty="0">
                <a:solidFill>
                  <a:schemeClr val="accent5">
                    <a:lumMod val="60000"/>
                    <a:lumOff val="40000"/>
                  </a:schemeClr>
                </a:solidFill>
              </a:rPr>
              <a:t>19-40 years</a:t>
            </a:r>
            <a:endParaRPr lang="en-GB" dirty="0">
              <a:solidFill>
                <a:schemeClr val="accent5">
                  <a:lumMod val="60000"/>
                  <a:lumOff val="40000"/>
                </a:schemeClr>
              </a:solidFill>
            </a:endParaRPr>
          </a:p>
        </p:txBody>
      </p:sp>
      <p:sp>
        <p:nvSpPr>
          <p:cNvPr id="12" name="TextBox 11"/>
          <p:cNvSpPr txBox="1"/>
          <p:nvPr/>
        </p:nvSpPr>
        <p:spPr>
          <a:xfrm>
            <a:off x="8830586" y="2103000"/>
            <a:ext cx="1371602" cy="369332"/>
          </a:xfrm>
          <a:prstGeom prst="rect">
            <a:avLst/>
          </a:prstGeom>
          <a:noFill/>
        </p:spPr>
        <p:txBody>
          <a:bodyPr wrap="square" rtlCol="0">
            <a:spAutoFit/>
          </a:bodyPr>
          <a:lstStyle/>
          <a:p>
            <a:r>
              <a:rPr lang="en-US" dirty="0">
                <a:solidFill>
                  <a:schemeClr val="accent5">
                    <a:lumMod val="60000"/>
                    <a:lumOff val="40000"/>
                  </a:schemeClr>
                </a:solidFill>
              </a:rPr>
              <a:t>40-65 years</a:t>
            </a:r>
            <a:endParaRPr lang="en-GB" dirty="0">
              <a:solidFill>
                <a:schemeClr val="accent5">
                  <a:lumMod val="60000"/>
                  <a:lumOff val="40000"/>
                </a:schemeClr>
              </a:solidFill>
            </a:endParaRPr>
          </a:p>
        </p:txBody>
      </p:sp>
      <p:sp>
        <p:nvSpPr>
          <p:cNvPr id="15" name="TextBox 14"/>
          <p:cNvSpPr txBox="1"/>
          <p:nvPr/>
        </p:nvSpPr>
        <p:spPr>
          <a:xfrm>
            <a:off x="10285318" y="1847569"/>
            <a:ext cx="1676399" cy="338554"/>
          </a:xfrm>
          <a:prstGeom prst="rect">
            <a:avLst/>
          </a:prstGeom>
          <a:noFill/>
        </p:spPr>
        <p:txBody>
          <a:bodyPr wrap="square" rtlCol="0">
            <a:spAutoFit/>
          </a:bodyPr>
          <a:lstStyle/>
          <a:p>
            <a:r>
              <a:rPr lang="en-US" sz="1600" dirty="0">
                <a:solidFill>
                  <a:schemeClr val="accent5">
                    <a:lumMod val="60000"/>
                    <a:lumOff val="40000"/>
                  </a:schemeClr>
                </a:solidFill>
              </a:rPr>
              <a:t>65 years- death</a:t>
            </a:r>
            <a:endParaRPr lang="en-GB" sz="1600" dirty="0">
              <a:solidFill>
                <a:schemeClr val="accent5">
                  <a:lumMod val="60000"/>
                  <a:lumOff val="40000"/>
                </a:schemeClr>
              </a:solidFill>
            </a:endParaRPr>
          </a:p>
        </p:txBody>
      </p:sp>
      <p:sp>
        <p:nvSpPr>
          <p:cNvPr id="14" name="Title 12"/>
          <p:cNvSpPr>
            <a:spLocks noGrp="1"/>
          </p:cNvSpPr>
          <p:nvPr>
            <p:ph type="title"/>
          </p:nvPr>
        </p:nvSpPr>
        <p:spPr>
          <a:xfrm>
            <a:off x="1528572" y="678874"/>
            <a:ext cx="9133730" cy="1233424"/>
          </a:xfrm>
        </p:spPr>
        <p:txBody>
          <a:bodyPr>
            <a:normAutofit fontScale="90000"/>
          </a:bodyPr>
          <a:lstStyle/>
          <a:p>
            <a:r>
              <a:rPr lang="en-US" sz="5400" b="1" dirty="0">
                <a:solidFill>
                  <a:schemeClr val="accent3"/>
                </a:solidFill>
                <a:latin typeface="Arial Narrow" panose="020B0606020202030204" pitchFamily="34" charset="0"/>
              </a:rPr>
              <a:t>Erikson's Theory of Psychosocial Development</a:t>
            </a:r>
          </a:p>
        </p:txBody>
      </p:sp>
      <p:cxnSp>
        <p:nvCxnSpPr>
          <p:cNvPr id="16" name="Straight Connector 15"/>
          <p:cNvCxnSpPr/>
          <p:nvPr/>
        </p:nvCxnSpPr>
        <p:spPr>
          <a:xfrm>
            <a:off x="1527446" y="1913035"/>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1988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1000"/>
                                        <p:tgtEl>
                                          <p:spTgt spid="15"/>
                                        </p:tgtEl>
                                      </p:cBhvr>
                                    </p:animEffect>
                                    <p:anim calcmode="lin" valueType="num">
                                      <p:cBhvr>
                                        <p:cTn id="48" dur="1000" fill="hold"/>
                                        <p:tgtEl>
                                          <p:spTgt spid="15"/>
                                        </p:tgtEl>
                                        <p:attrNameLst>
                                          <p:attrName>ppt_x</p:attrName>
                                        </p:attrNameLst>
                                      </p:cBhvr>
                                      <p:tavLst>
                                        <p:tav tm="0">
                                          <p:val>
                                            <p:strVal val="#ppt_x"/>
                                          </p:val>
                                        </p:tav>
                                        <p:tav tm="100000">
                                          <p:val>
                                            <p:strVal val="#ppt_x"/>
                                          </p:val>
                                        </p:tav>
                                      </p:tavLst>
                                    </p:anim>
                                    <p:anim calcmode="lin" valueType="num">
                                      <p:cBhvr>
                                        <p:cTn id="4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4" grpId="0"/>
      <p:bldP spid="7" grpId="0"/>
      <p:bldP spid="8" grpId="0"/>
      <p:bldP spid="9" grpId="0"/>
      <p:bldP spid="10" grpId="0"/>
      <p:bldP spid="11" grpId="0"/>
      <p:bldP spid="12"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2" y="1520334"/>
            <a:ext cx="9144001" cy="2933700"/>
          </a:xfrm>
        </p:spPr>
        <p:txBody>
          <a:bodyPr>
            <a:normAutofit/>
          </a:bodyPr>
          <a:lstStyle/>
          <a:p>
            <a:r>
              <a:rPr lang="en-US" b="1" dirty="0">
                <a:solidFill>
                  <a:schemeClr val="accent3"/>
                </a:solidFill>
              </a:rPr>
              <a:t>Freud’s Theory of </a:t>
            </a:r>
            <a:br>
              <a:rPr lang="en-US" b="1" dirty="0">
                <a:solidFill>
                  <a:schemeClr val="accent3"/>
                </a:solidFill>
              </a:rPr>
            </a:br>
            <a:r>
              <a:rPr lang="en-US" b="1" dirty="0">
                <a:solidFill>
                  <a:schemeClr val="accent3"/>
                </a:solidFill>
              </a:rPr>
              <a:t>Psychosexual Development</a:t>
            </a:r>
          </a:p>
        </p:txBody>
      </p:sp>
      <p:sp>
        <p:nvSpPr>
          <p:cNvPr id="3" name="Text Placeholder 2"/>
          <p:cNvSpPr>
            <a:spLocks noGrp="1"/>
          </p:cNvSpPr>
          <p:nvPr>
            <p:ph type="body" idx="1"/>
          </p:nvPr>
        </p:nvSpPr>
        <p:spPr/>
        <p:txBody>
          <a:bodyPr/>
          <a:lstStyle/>
          <a:p>
            <a:r>
              <a:rPr lang="en-US" dirty="0">
                <a:solidFill>
                  <a:schemeClr val="accent3"/>
                </a:solidFill>
              </a:rPr>
              <a:t>Psychological theories for Brain</a:t>
            </a:r>
            <a:endParaRPr lang="en-US" dirty="0"/>
          </a:p>
        </p:txBody>
      </p:sp>
    </p:spTree>
    <p:extLst>
      <p:ext uri="{BB962C8B-B14F-4D97-AF65-F5344CB8AC3E}">
        <p14:creationId xmlns:p14="http://schemas.microsoft.com/office/powerpoint/2010/main" val="143623990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8572" y="678874"/>
            <a:ext cx="9133730" cy="1233424"/>
          </a:xfrm>
        </p:spPr>
        <p:txBody>
          <a:bodyPr>
            <a:normAutofit fontScale="90000"/>
          </a:bodyPr>
          <a:lstStyle/>
          <a:p>
            <a:r>
              <a:rPr lang="en-US" sz="5400" b="1" dirty="0">
                <a:solidFill>
                  <a:schemeClr val="accent3"/>
                </a:solidFill>
              </a:rPr>
              <a:t>Freud’s Theory of </a:t>
            </a:r>
            <a:br>
              <a:rPr lang="en-US" sz="5400" b="1" dirty="0">
                <a:solidFill>
                  <a:schemeClr val="accent3"/>
                </a:solidFill>
              </a:rPr>
            </a:br>
            <a:r>
              <a:rPr lang="en-US" sz="5400" b="1" dirty="0">
                <a:solidFill>
                  <a:schemeClr val="accent3"/>
                </a:solidFill>
              </a:rPr>
              <a:t>Psychosexual Development</a:t>
            </a:r>
            <a:endParaRPr lang="en-US" sz="5400" b="1" dirty="0">
              <a:solidFill>
                <a:schemeClr val="accent3"/>
              </a:solidFill>
              <a:latin typeface="Arial Narrow" panose="020B0606020202030204" pitchFamily="34" charset="0"/>
            </a:endParaRPr>
          </a:p>
        </p:txBody>
      </p:sp>
      <p:sp>
        <p:nvSpPr>
          <p:cNvPr id="14" name="Content Placeholder 13"/>
          <p:cNvSpPr>
            <a:spLocks noGrp="1"/>
          </p:cNvSpPr>
          <p:nvPr>
            <p:ph idx="1"/>
          </p:nvPr>
        </p:nvSpPr>
        <p:spPr>
          <a:xfrm>
            <a:off x="1527446" y="2331028"/>
            <a:ext cx="9134856" cy="4152901"/>
          </a:xfrm>
        </p:spPr>
        <p:txBody>
          <a:bodyPr>
            <a:normAutofit/>
          </a:bodyPr>
          <a:lstStyle/>
          <a:p>
            <a:pPr>
              <a:buBlip>
                <a:blip r:embed="rId3"/>
              </a:buBlip>
            </a:pPr>
            <a:r>
              <a:rPr lang="en-US" sz="2400" b="1" dirty="0">
                <a:solidFill>
                  <a:schemeClr val="accent5">
                    <a:lumMod val="60000"/>
                    <a:lumOff val="40000"/>
                  </a:schemeClr>
                </a:solidFill>
              </a:rPr>
              <a:t>Proposed that personality development in childhood takes place during five psychosexual stages</a:t>
            </a:r>
          </a:p>
          <a:p>
            <a:pPr>
              <a:buBlip>
                <a:blip r:embed="rId3"/>
              </a:buBlip>
            </a:pPr>
            <a:r>
              <a:rPr lang="en-US" sz="2400" b="1" dirty="0">
                <a:solidFill>
                  <a:schemeClr val="accent5">
                    <a:lumMod val="60000"/>
                    <a:lumOff val="40000"/>
                  </a:schemeClr>
                </a:solidFill>
              </a:rPr>
              <a:t>Emphasis on early childhood experiences in the development of personality and as an influence on later behaviors</a:t>
            </a:r>
          </a:p>
          <a:p>
            <a:pPr>
              <a:buBlip>
                <a:blip r:embed="rId3"/>
              </a:buBlip>
            </a:pPr>
            <a:r>
              <a:rPr lang="en-US" sz="2400" b="1" dirty="0">
                <a:solidFill>
                  <a:schemeClr val="accent5">
                    <a:lumMod val="60000"/>
                    <a:lumOff val="40000"/>
                  </a:schemeClr>
                </a:solidFill>
              </a:rPr>
              <a:t>During each stage sexual energy (libido) is expressed in different ways and through different parts of the body</a:t>
            </a:r>
            <a:endParaRPr lang="en-GB" sz="2400" b="1" dirty="0">
              <a:solidFill>
                <a:schemeClr val="accent5">
                  <a:lumMod val="60000"/>
                  <a:lumOff val="40000"/>
                </a:schemeClr>
              </a:solidFill>
            </a:endParaRPr>
          </a:p>
        </p:txBody>
      </p:sp>
      <p:cxnSp>
        <p:nvCxnSpPr>
          <p:cNvPr id="4" name="Straight Connector 3"/>
          <p:cNvCxnSpPr/>
          <p:nvPr/>
        </p:nvCxnSpPr>
        <p:spPr>
          <a:xfrm>
            <a:off x="1527446" y="192689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6721193" y="5183970"/>
            <a:ext cx="3749168" cy="369332"/>
          </a:xfrm>
          <a:prstGeom prst="rect">
            <a:avLst/>
          </a:prstGeom>
        </p:spPr>
        <p:txBody>
          <a:bodyPr wrap="none">
            <a:spAutoFit/>
          </a:bodyPr>
          <a:lstStyle/>
          <a:p>
            <a:r>
              <a:rPr lang="en-US" dirty="0" err="1">
                <a:solidFill>
                  <a:schemeClr val="accent5">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Kesavelu</a:t>
            </a:r>
            <a:r>
              <a:rPr lang="en-US" dirty="0">
                <a:solidFill>
                  <a:schemeClr val="accent5">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 Sheela, and Abraham, 2021</a:t>
            </a:r>
            <a:endParaRPr lang="en-GB" dirty="0">
              <a:solidFill>
                <a:schemeClr val="accent5">
                  <a:lumMod val="60000"/>
                  <a:lumOff val="40000"/>
                </a:schemeClr>
              </a:solidFill>
            </a:endParaRPr>
          </a:p>
        </p:txBody>
      </p:sp>
    </p:spTree>
    <p:extLst>
      <p:ext uri="{BB962C8B-B14F-4D97-AF65-F5344CB8AC3E}">
        <p14:creationId xmlns:p14="http://schemas.microsoft.com/office/powerpoint/2010/main" val="92558285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2"/>
          <p:cNvSpPr>
            <a:spLocks noGrp="1"/>
          </p:cNvSpPr>
          <p:nvPr>
            <p:ph type="title"/>
          </p:nvPr>
        </p:nvSpPr>
        <p:spPr>
          <a:xfrm>
            <a:off x="1528572" y="678874"/>
            <a:ext cx="9133730" cy="1233424"/>
          </a:xfrm>
        </p:spPr>
        <p:txBody>
          <a:bodyPr>
            <a:normAutofit fontScale="90000"/>
          </a:bodyPr>
          <a:lstStyle/>
          <a:p>
            <a:r>
              <a:rPr lang="en-US" sz="5400" b="1" dirty="0">
                <a:solidFill>
                  <a:schemeClr val="accent3"/>
                </a:solidFill>
              </a:rPr>
              <a:t>Freud’s Theory of </a:t>
            </a:r>
            <a:br>
              <a:rPr lang="en-US" sz="5400" b="1" dirty="0">
                <a:solidFill>
                  <a:schemeClr val="accent3"/>
                </a:solidFill>
              </a:rPr>
            </a:br>
            <a:r>
              <a:rPr lang="en-US" sz="5400" b="1" dirty="0">
                <a:solidFill>
                  <a:schemeClr val="accent3"/>
                </a:solidFill>
              </a:rPr>
              <a:t>Psychosexual Development</a:t>
            </a:r>
            <a:endParaRPr lang="en-US" sz="5400" b="1" dirty="0">
              <a:solidFill>
                <a:schemeClr val="accent3"/>
              </a:solidFill>
              <a:latin typeface="Arial Narrow" panose="020B0606020202030204" pitchFamily="34" charset="0"/>
            </a:endParaRPr>
          </a:p>
        </p:txBody>
      </p:sp>
      <p:cxnSp>
        <p:nvCxnSpPr>
          <p:cNvPr id="18" name="Straight Connector 17"/>
          <p:cNvCxnSpPr/>
          <p:nvPr/>
        </p:nvCxnSpPr>
        <p:spPr>
          <a:xfrm>
            <a:off x="1620982" y="1926890"/>
            <a:ext cx="8686800"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graphicFrame>
        <p:nvGraphicFramePr>
          <p:cNvPr id="13" name="Diagram 12"/>
          <p:cNvGraphicFramePr/>
          <p:nvPr>
            <p:extLst>
              <p:ext uri="{D42A27DB-BD31-4B8C-83A1-F6EECF244321}">
                <p14:modId xmlns:p14="http://schemas.microsoft.com/office/powerpoint/2010/main" val="3875932819"/>
              </p:ext>
            </p:extLst>
          </p:nvPr>
        </p:nvGraphicFramePr>
        <p:xfrm>
          <a:off x="2101813" y="1941483"/>
          <a:ext cx="7725138" cy="3838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p:cNvSpPr txBox="1"/>
          <p:nvPr/>
        </p:nvSpPr>
        <p:spPr>
          <a:xfrm>
            <a:off x="2258285" y="3491390"/>
            <a:ext cx="1704116" cy="369332"/>
          </a:xfrm>
          <a:prstGeom prst="rect">
            <a:avLst/>
          </a:prstGeom>
          <a:noFill/>
        </p:spPr>
        <p:txBody>
          <a:bodyPr wrap="square" rtlCol="0">
            <a:spAutoFit/>
          </a:bodyPr>
          <a:lstStyle/>
          <a:p>
            <a:r>
              <a:rPr lang="en-US" u="sng" dirty="0">
                <a:solidFill>
                  <a:schemeClr val="accent5">
                    <a:lumMod val="60000"/>
                    <a:lumOff val="40000"/>
                  </a:schemeClr>
                </a:solidFill>
              </a:rPr>
              <a:t>Birth to 1 year</a:t>
            </a:r>
            <a:endParaRPr lang="en-GB" u="sng" dirty="0">
              <a:solidFill>
                <a:schemeClr val="accent5">
                  <a:lumMod val="60000"/>
                  <a:lumOff val="40000"/>
                </a:schemeClr>
              </a:solidFill>
            </a:endParaRPr>
          </a:p>
        </p:txBody>
      </p:sp>
      <p:sp>
        <p:nvSpPr>
          <p:cNvPr id="20" name="TextBox 19"/>
          <p:cNvSpPr txBox="1"/>
          <p:nvPr/>
        </p:nvSpPr>
        <p:spPr>
          <a:xfrm>
            <a:off x="5403278" y="3505240"/>
            <a:ext cx="1399304" cy="369332"/>
          </a:xfrm>
          <a:prstGeom prst="rect">
            <a:avLst/>
          </a:prstGeom>
          <a:noFill/>
        </p:spPr>
        <p:txBody>
          <a:bodyPr wrap="square" rtlCol="0">
            <a:spAutoFit/>
          </a:bodyPr>
          <a:lstStyle/>
          <a:p>
            <a:r>
              <a:rPr lang="en-US" u="sng" dirty="0">
                <a:solidFill>
                  <a:schemeClr val="accent5">
                    <a:lumMod val="60000"/>
                    <a:lumOff val="40000"/>
                  </a:schemeClr>
                </a:solidFill>
              </a:rPr>
              <a:t>2 to 3 years</a:t>
            </a:r>
            <a:endParaRPr lang="en-GB" u="sng" dirty="0">
              <a:solidFill>
                <a:schemeClr val="accent5">
                  <a:lumMod val="60000"/>
                  <a:lumOff val="40000"/>
                </a:schemeClr>
              </a:solidFill>
            </a:endParaRPr>
          </a:p>
        </p:txBody>
      </p:sp>
      <p:sp>
        <p:nvSpPr>
          <p:cNvPr id="21" name="TextBox 20"/>
          <p:cNvSpPr txBox="1"/>
          <p:nvPr/>
        </p:nvSpPr>
        <p:spPr>
          <a:xfrm rot="5400000">
            <a:off x="9311965" y="2791738"/>
            <a:ext cx="1399304" cy="369332"/>
          </a:xfrm>
          <a:prstGeom prst="rect">
            <a:avLst/>
          </a:prstGeom>
          <a:noFill/>
        </p:spPr>
        <p:txBody>
          <a:bodyPr wrap="square" rtlCol="0">
            <a:spAutoFit/>
          </a:bodyPr>
          <a:lstStyle/>
          <a:p>
            <a:r>
              <a:rPr lang="en-US" u="sng" dirty="0">
                <a:solidFill>
                  <a:schemeClr val="accent5">
                    <a:lumMod val="60000"/>
                    <a:lumOff val="40000"/>
                  </a:schemeClr>
                </a:solidFill>
              </a:rPr>
              <a:t>3 to 6 years</a:t>
            </a:r>
            <a:endParaRPr lang="en-GB" u="sng" dirty="0">
              <a:solidFill>
                <a:schemeClr val="accent5">
                  <a:lumMod val="60000"/>
                  <a:lumOff val="40000"/>
                </a:schemeClr>
              </a:solidFill>
            </a:endParaRPr>
          </a:p>
        </p:txBody>
      </p:sp>
      <p:sp>
        <p:nvSpPr>
          <p:cNvPr id="22" name="TextBox 21"/>
          <p:cNvSpPr txBox="1"/>
          <p:nvPr/>
        </p:nvSpPr>
        <p:spPr>
          <a:xfrm>
            <a:off x="4966857" y="5341344"/>
            <a:ext cx="2078180" cy="369332"/>
          </a:xfrm>
          <a:prstGeom prst="rect">
            <a:avLst/>
          </a:prstGeom>
          <a:noFill/>
        </p:spPr>
        <p:txBody>
          <a:bodyPr wrap="square" rtlCol="0">
            <a:spAutoFit/>
          </a:bodyPr>
          <a:lstStyle/>
          <a:p>
            <a:r>
              <a:rPr lang="en-US" u="sng" dirty="0">
                <a:solidFill>
                  <a:schemeClr val="accent5">
                    <a:lumMod val="60000"/>
                    <a:lumOff val="40000"/>
                  </a:schemeClr>
                </a:solidFill>
              </a:rPr>
              <a:t>6 years to Puberty</a:t>
            </a:r>
            <a:endParaRPr lang="en-GB" u="sng" dirty="0">
              <a:solidFill>
                <a:schemeClr val="accent5">
                  <a:lumMod val="60000"/>
                  <a:lumOff val="40000"/>
                </a:schemeClr>
              </a:solidFill>
            </a:endParaRPr>
          </a:p>
        </p:txBody>
      </p:sp>
      <p:sp>
        <p:nvSpPr>
          <p:cNvPr id="23" name="TextBox 22"/>
          <p:cNvSpPr txBox="1"/>
          <p:nvPr/>
        </p:nvSpPr>
        <p:spPr>
          <a:xfrm>
            <a:off x="7831901" y="5341344"/>
            <a:ext cx="2078180" cy="369332"/>
          </a:xfrm>
          <a:prstGeom prst="rect">
            <a:avLst/>
          </a:prstGeom>
          <a:noFill/>
        </p:spPr>
        <p:txBody>
          <a:bodyPr wrap="square" rtlCol="0">
            <a:spAutoFit/>
          </a:bodyPr>
          <a:lstStyle/>
          <a:p>
            <a:r>
              <a:rPr lang="en-US" u="sng" dirty="0">
                <a:solidFill>
                  <a:schemeClr val="accent5">
                    <a:lumMod val="60000"/>
                    <a:lumOff val="40000"/>
                  </a:schemeClr>
                </a:solidFill>
              </a:rPr>
              <a:t>Puberty and Above</a:t>
            </a:r>
            <a:endParaRPr lang="en-GB" u="sng" dirty="0">
              <a:solidFill>
                <a:schemeClr val="accent5">
                  <a:lumMod val="60000"/>
                  <a:lumOff val="40000"/>
                </a:schemeClr>
              </a:solidFill>
            </a:endParaRPr>
          </a:p>
        </p:txBody>
      </p:sp>
    </p:spTree>
    <p:extLst>
      <p:ext uri="{BB962C8B-B14F-4D97-AF65-F5344CB8AC3E}">
        <p14:creationId xmlns:p14="http://schemas.microsoft.com/office/powerpoint/2010/main" val="12091318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wipe(down)">
                                      <p:cBhvr>
                                        <p:cTn id="14" dur="500"/>
                                        <p:tgtEl>
                                          <p:spTgt spid="19"/>
                                        </p:tgtEl>
                                      </p:cBhvr>
                                    </p:animEffect>
                                  </p:childTnLst>
                                </p:cTn>
                              </p:par>
                              <p:par>
                                <p:cTn id="15" presetID="22" presetClass="entr" presetSubtype="4"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wipe(down)">
                                      <p:cBhvr>
                                        <p:cTn id="20" dur="500"/>
                                        <p:tgtEl>
                                          <p:spTgt spid="21"/>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wipe(down)">
                                      <p:cBhvr>
                                        <p:cTn id="23" dur="500"/>
                                        <p:tgtEl>
                                          <p:spTgt spid="22"/>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ipe(down)">
                                      <p:cBhvr>
                                        <p:cTn id="2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P spid="19" grpId="0"/>
      <p:bldP spid="20" grpId="0"/>
      <p:bldP spid="21" grpId="0"/>
      <p:bldP spid="22" grpId="0"/>
      <p:bldP spid="2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2"/>
          <p:cNvSpPr>
            <a:spLocks noGrp="1"/>
          </p:cNvSpPr>
          <p:nvPr>
            <p:ph type="title"/>
          </p:nvPr>
        </p:nvSpPr>
        <p:spPr>
          <a:xfrm>
            <a:off x="1528572" y="678874"/>
            <a:ext cx="9133730" cy="1233424"/>
          </a:xfrm>
        </p:spPr>
        <p:txBody>
          <a:bodyPr>
            <a:normAutofit fontScale="90000"/>
          </a:bodyPr>
          <a:lstStyle/>
          <a:p>
            <a:r>
              <a:rPr lang="en-US" sz="5400" b="1" dirty="0">
                <a:solidFill>
                  <a:schemeClr val="accent3"/>
                </a:solidFill>
              </a:rPr>
              <a:t>Freud’s Theory of </a:t>
            </a:r>
            <a:br>
              <a:rPr lang="en-US" sz="5400" b="1" dirty="0">
                <a:solidFill>
                  <a:schemeClr val="accent3"/>
                </a:solidFill>
              </a:rPr>
            </a:br>
            <a:r>
              <a:rPr lang="en-US" sz="5400" b="1" dirty="0">
                <a:solidFill>
                  <a:schemeClr val="accent3"/>
                </a:solidFill>
              </a:rPr>
              <a:t>Psychosexual Development</a:t>
            </a:r>
            <a:endParaRPr lang="en-US" sz="5400" b="1" dirty="0">
              <a:solidFill>
                <a:schemeClr val="accent3"/>
              </a:solidFill>
              <a:latin typeface="Arial Narrow" panose="020B0606020202030204" pitchFamily="34" charset="0"/>
            </a:endParaRPr>
          </a:p>
        </p:txBody>
      </p:sp>
      <p:cxnSp>
        <p:nvCxnSpPr>
          <p:cNvPr id="18" name="Straight Connector 17"/>
          <p:cNvCxnSpPr/>
          <p:nvPr/>
        </p:nvCxnSpPr>
        <p:spPr>
          <a:xfrm>
            <a:off x="1620982" y="1926890"/>
            <a:ext cx="8686800"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3"/>
          <a:stretch>
            <a:fillRect/>
          </a:stretch>
        </p:blipFill>
        <p:spPr>
          <a:xfrm>
            <a:off x="1620982" y="2163155"/>
            <a:ext cx="8686800" cy="4323275"/>
          </a:xfrm>
          <a:prstGeom prst="rect">
            <a:avLst/>
          </a:prstGeom>
        </p:spPr>
      </p:pic>
    </p:spTree>
    <p:extLst>
      <p:ext uri="{BB962C8B-B14F-4D97-AF65-F5344CB8AC3E}">
        <p14:creationId xmlns:p14="http://schemas.microsoft.com/office/powerpoint/2010/main" val="21785894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07885" y="759605"/>
            <a:ext cx="8716223" cy="2523924"/>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ct val="0"/>
              </a:spcBef>
              <a:buFont typeface="Arial" pitchFamily="34" charset="0"/>
              <a:buNone/>
              <a:defRPr sz="6000" kern="1200">
                <a:solidFill>
                  <a:schemeClr val="tx1"/>
                </a:solidFill>
                <a:latin typeface="+mj-lt"/>
                <a:ea typeface="+mj-ea"/>
                <a:cs typeface="+mj-cs"/>
              </a:defRPr>
            </a:lvl1pPr>
          </a:lstStyle>
          <a:p>
            <a:r>
              <a:rPr lang="en-GB" sz="6600" b="1" u="sng" dirty="0">
                <a:solidFill>
                  <a:schemeClr val="accent3"/>
                </a:solidFill>
              </a:rPr>
              <a:t>Practical Activity Ideas</a:t>
            </a:r>
            <a:endParaRPr lang="en-US" sz="6600" b="1" u="sng" dirty="0">
              <a:solidFill>
                <a:schemeClr val="accent3"/>
              </a:solidFill>
            </a:endParaRPr>
          </a:p>
        </p:txBody>
      </p:sp>
    </p:spTree>
    <p:extLst>
      <p:ext uri="{BB962C8B-B14F-4D97-AF65-F5344CB8AC3E}">
        <p14:creationId xmlns:p14="http://schemas.microsoft.com/office/powerpoint/2010/main" val="804433457"/>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8572" y="678874"/>
            <a:ext cx="9133730" cy="1233424"/>
          </a:xfrm>
        </p:spPr>
        <p:txBody>
          <a:bodyPr>
            <a:normAutofit/>
          </a:bodyPr>
          <a:lstStyle/>
          <a:p>
            <a:r>
              <a:rPr lang="en-US" sz="5400" b="1" dirty="0">
                <a:solidFill>
                  <a:schemeClr val="accent3"/>
                </a:solidFill>
              </a:rPr>
              <a:t>Example 1: Story Making</a:t>
            </a:r>
            <a:endParaRPr lang="en-US" sz="5400" b="1" dirty="0">
              <a:solidFill>
                <a:schemeClr val="accent3"/>
              </a:solidFill>
              <a:latin typeface="Arial Narrow" panose="020B0606020202030204" pitchFamily="34" charset="0"/>
            </a:endParaRPr>
          </a:p>
        </p:txBody>
      </p:sp>
      <p:sp>
        <p:nvSpPr>
          <p:cNvPr id="14" name="Content Placeholder 13"/>
          <p:cNvSpPr>
            <a:spLocks noGrp="1"/>
          </p:cNvSpPr>
          <p:nvPr>
            <p:ph idx="1"/>
          </p:nvPr>
        </p:nvSpPr>
        <p:spPr>
          <a:xfrm>
            <a:off x="1527446" y="2331028"/>
            <a:ext cx="9134856" cy="4152901"/>
          </a:xfrm>
        </p:spPr>
        <p:txBody>
          <a:bodyPr>
            <a:normAutofit/>
          </a:bodyPr>
          <a:lstStyle/>
          <a:p>
            <a:pPr>
              <a:buBlip>
                <a:blip r:embed="rId3"/>
              </a:buBlip>
            </a:pPr>
            <a:r>
              <a:rPr lang="en-US" sz="2400" b="1" dirty="0">
                <a:solidFill>
                  <a:schemeClr val="accent5">
                    <a:lumMod val="60000"/>
                    <a:lumOff val="40000"/>
                  </a:schemeClr>
                </a:solidFill>
              </a:rPr>
              <a:t>Story Telling has been a key task of parents in everyone’s childhood. Along with that Story making should also be encouraged, in which child should be given chance to communicate his stories. Props in form of toys could be provided to children and they would be ask to create a story out of all that stuff.</a:t>
            </a:r>
          </a:p>
          <a:p>
            <a:pPr>
              <a:buBlip>
                <a:blip r:embed="rId3"/>
              </a:buBlip>
            </a:pPr>
            <a:r>
              <a:rPr lang="en-US" sz="2400" b="1" dirty="0">
                <a:solidFill>
                  <a:schemeClr val="accent5">
                    <a:lumMod val="60000"/>
                    <a:lumOff val="40000"/>
                  </a:schemeClr>
                </a:solidFill>
              </a:rPr>
              <a:t>This  will increase child’s confidence in one self and clear out the nervousness.</a:t>
            </a:r>
            <a:endParaRPr lang="en-GB" sz="2400" b="1" dirty="0">
              <a:solidFill>
                <a:schemeClr val="accent5">
                  <a:lumMod val="60000"/>
                  <a:lumOff val="40000"/>
                </a:schemeClr>
              </a:solidFill>
            </a:endParaRPr>
          </a:p>
        </p:txBody>
      </p:sp>
      <p:cxnSp>
        <p:nvCxnSpPr>
          <p:cNvPr id="4" name="Straight Connector 3"/>
          <p:cNvCxnSpPr/>
          <p:nvPr/>
        </p:nvCxnSpPr>
        <p:spPr>
          <a:xfrm>
            <a:off x="1527446" y="192689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49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8572" y="678874"/>
            <a:ext cx="9133730" cy="1233424"/>
          </a:xfrm>
        </p:spPr>
        <p:txBody>
          <a:bodyPr>
            <a:normAutofit/>
          </a:bodyPr>
          <a:lstStyle/>
          <a:p>
            <a:r>
              <a:rPr lang="en-US" sz="5400" b="1" dirty="0">
                <a:solidFill>
                  <a:schemeClr val="accent3"/>
                </a:solidFill>
              </a:rPr>
              <a:t>Example 2: Target Practice</a:t>
            </a:r>
            <a:endParaRPr lang="en-US" sz="5400" b="1" dirty="0">
              <a:solidFill>
                <a:schemeClr val="accent3"/>
              </a:solidFill>
              <a:latin typeface="Arial Narrow" panose="020B0606020202030204" pitchFamily="34" charset="0"/>
            </a:endParaRPr>
          </a:p>
        </p:txBody>
      </p:sp>
      <p:sp>
        <p:nvSpPr>
          <p:cNvPr id="14" name="Content Placeholder 13"/>
          <p:cNvSpPr>
            <a:spLocks noGrp="1"/>
          </p:cNvSpPr>
          <p:nvPr>
            <p:ph idx="1"/>
          </p:nvPr>
        </p:nvSpPr>
        <p:spPr>
          <a:xfrm>
            <a:off x="1527446" y="2331028"/>
            <a:ext cx="9134856" cy="4152901"/>
          </a:xfrm>
        </p:spPr>
        <p:txBody>
          <a:bodyPr>
            <a:normAutofit/>
          </a:bodyPr>
          <a:lstStyle/>
          <a:p>
            <a:pPr>
              <a:buBlip>
                <a:blip r:embed="rId3"/>
              </a:buBlip>
            </a:pPr>
            <a:r>
              <a:rPr lang="en-US" sz="2400" b="1" dirty="0">
                <a:solidFill>
                  <a:schemeClr val="accent5">
                    <a:lumMod val="60000"/>
                    <a:lumOff val="40000"/>
                  </a:schemeClr>
                </a:solidFill>
              </a:rPr>
              <a:t>Activities which increases the child’s focus should be one of the practice of parents. Create a target at different places with different stuff and ask the child to hit that target from distant. Cheer the child up from distance on hitting the target.</a:t>
            </a:r>
          </a:p>
          <a:p>
            <a:pPr>
              <a:buBlip>
                <a:blip r:embed="rId3"/>
              </a:buBlip>
            </a:pPr>
            <a:r>
              <a:rPr lang="en-US" sz="2400" b="1" dirty="0">
                <a:solidFill>
                  <a:schemeClr val="accent5">
                    <a:lumMod val="60000"/>
                    <a:lumOff val="40000"/>
                  </a:schemeClr>
                </a:solidFill>
              </a:rPr>
              <a:t>This activity will help the child in establishing his focus and motor skills.</a:t>
            </a:r>
            <a:endParaRPr lang="en-GB" sz="2400" b="1" dirty="0">
              <a:solidFill>
                <a:schemeClr val="accent5">
                  <a:lumMod val="60000"/>
                  <a:lumOff val="40000"/>
                </a:schemeClr>
              </a:solidFill>
            </a:endParaRPr>
          </a:p>
        </p:txBody>
      </p:sp>
      <p:cxnSp>
        <p:nvCxnSpPr>
          <p:cNvPr id="4" name="Straight Connector 3"/>
          <p:cNvCxnSpPr/>
          <p:nvPr/>
        </p:nvCxnSpPr>
        <p:spPr>
          <a:xfrm>
            <a:off x="1527446" y="192689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9534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54978673"/>
              </p:ext>
            </p:extLst>
          </p:nvPr>
        </p:nvGraphicFramePr>
        <p:xfrm>
          <a:off x="498762" y="1261506"/>
          <a:ext cx="10307782" cy="4614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2"/>
          <p:cNvSpPr txBox="1">
            <a:spLocks/>
          </p:cNvSpPr>
          <p:nvPr/>
        </p:nvSpPr>
        <p:spPr>
          <a:xfrm>
            <a:off x="1473152" y="568041"/>
            <a:ext cx="9133730" cy="1233424"/>
          </a:xfrm>
          <a:prstGeom prst="rect">
            <a:avLst/>
          </a:prstGeom>
        </p:spPr>
        <p:txBody>
          <a:bodyPr>
            <a:normAutofit/>
          </a:bodyPr>
          <a:lst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a:lstStyle>
          <a:p>
            <a:r>
              <a:rPr lang="en-US" sz="5400" b="1" dirty="0">
                <a:solidFill>
                  <a:schemeClr val="accent3"/>
                </a:solidFill>
                <a:latin typeface="Arial Narrow" panose="020B0606020202030204" pitchFamily="34" charset="0"/>
              </a:rPr>
              <a:t>References</a:t>
            </a:r>
          </a:p>
        </p:txBody>
      </p:sp>
      <p:cxnSp>
        <p:nvCxnSpPr>
          <p:cNvPr id="4" name="Straight Connector 3"/>
          <p:cNvCxnSpPr/>
          <p:nvPr/>
        </p:nvCxnSpPr>
        <p:spPr>
          <a:xfrm>
            <a:off x="1527446" y="1400050"/>
            <a:ext cx="8780336"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0688640"/>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07885" y="759605"/>
            <a:ext cx="8716223" cy="2523924"/>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ct val="0"/>
              </a:spcBef>
              <a:buFont typeface="Arial" pitchFamily="34" charset="0"/>
              <a:buNone/>
              <a:defRPr sz="6000" kern="1200">
                <a:solidFill>
                  <a:schemeClr val="tx1"/>
                </a:solidFill>
                <a:latin typeface="+mj-lt"/>
                <a:ea typeface="+mj-ea"/>
                <a:cs typeface="+mj-cs"/>
              </a:defRPr>
            </a:lvl1pPr>
          </a:lstStyle>
          <a:p>
            <a:r>
              <a:rPr lang="en-GB" sz="6600" b="1" u="sng" dirty="0">
                <a:solidFill>
                  <a:schemeClr val="accent3"/>
                </a:solidFill>
              </a:rPr>
              <a:t>THANK YOU</a:t>
            </a:r>
            <a:endParaRPr lang="en-US" sz="6600" b="1" u="sng" dirty="0">
              <a:solidFill>
                <a:schemeClr val="accent3"/>
              </a:solidFill>
            </a:endParaRPr>
          </a:p>
        </p:txBody>
      </p:sp>
    </p:spTree>
    <p:extLst>
      <p:ext uri="{BB962C8B-B14F-4D97-AF65-F5344CB8AC3E}">
        <p14:creationId xmlns:p14="http://schemas.microsoft.com/office/powerpoint/2010/main" val="4955864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Back to School 16x9">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Fall fun education presentation (widescreen).potx" id="{13F266B3-3667-4715-838E-2D35384A824B}" vid="{5EC2A2B6-6A5B-436A-9EF3-6607D16C2EDB}"/>
    </a:ext>
  </a:extLst>
</a:theme>
</file>

<file path=ppt/theme/theme2.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F5AFAE-B80F-42D3-94B4-729362BC1BCB}">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40262f94-9f35-4ac3-9a90-690165a166b7"/>
    <ds:schemaRef ds:uri="a4f35948-e619-41b3-aa29-22878b09cfd2"/>
    <ds:schemaRef ds:uri="http://www.w3.org/XML/1998/namespace"/>
    <ds:schemaRef ds:uri="http://purl.org/dc/terms/"/>
  </ds:schemaRefs>
</ds:datastoreItem>
</file>

<file path=customXml/itemProps2.xml><?xml version="1.0" encoding="utf-8"?>
<ds:datastoreItem xmlns:ds="http://schemas.openxmlformats.org/officeDocument/2006/customXml" ds:itemID="{6CC9A7CA-BEC5-41E5-AAE1-C9D7FC518E00}">
  <ds:schemaRefs>
    <ds:schemaRef ds:uri="http://schemas.microsoft.com/sharepoint/v3/contenttype/forms"/>
  </ds:schemaRefs>
</ds:datastoreItem>
</file>

<file path=customXml/itemProps3.xml><?xml version="1.0" encoding="utf-8"?>
<ds:datastoreItem xmlns:ds="http://schemas.openxmlformats.org/officeDocument/2006/customXml" ds:itemID="{D59B8A7B-DB68-4625-86A7-7FECB4C2AE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Fall fun education presentation (widescreen)</Template>
  <TotalTime>229</TotalTime>
  <Words>1650</Words>
  <Application>Microsoft Office PowerPoint</Application>
  <PresentationFormat>Custom</PresentationFormat>
  <Paragraphs>143</Paragraphs>
  <Slides>19</Slides>
  <Notes>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Back to School 16x9</vt:lpstr>
      <vt:lpstr>A child’s experience between  the ages of 0–5 years can  affect the rest of their lives</vt:lpstr>
      <vt:lpstr>PowerPoint Presentation</vt:lpstr>
      <vt:lpstr>Introduction</vt:lpstr>
      <vt:lpstr>Introduction</vt:lpstr>
      <vt:lpstr>Introduction</vt:lpstr>
      <vt:lpstr>Psychological theories for Brain</vt:lpstr>
      <vt:lpstr>Psychological Theories for Brain</vt:lpstr>
      <vt:lpstr>Erikson's Theory of Psychosocial Development</vt:lpstr>
      <vt:lpstr>Erikson's Theory of Psychosocial Development</vt:lpstr>
      <vt:lpstr>Erikson's Theory of Psychosocial Development</vt:lpstr>
      <vt:lpstr>Freud’s Theory of  Psychosexual Development</vt:lpstr>
      <vt:lpstr>Freud’s Theory of  Psychosexual Development</vt:lpstr>
      <vt:lpstr>Freud’s Theory of  Psychosexual Development</vt:lpstr>
      <vt:lpstr>Freud’s Theory of  Psychosexual Development</vt:lpstr>
      <vt:lpstr>PowerPoint Presentation</vt:lpstr>
      <vt:lpstr>Example 1: Story Making</vt:lpstr>
      <vt:lpstr>Example 2: Target Practice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Hina .</dc:creator>
  <cp:lastModifiedBy>447847599825</cp:lastModifiedBy>
  <cp:revision>40</cp:revision>
  <dcterms:created xsi:type="dcterms:W3CDTF">2021-10-18T01:56:21Z</dcterms:created>
  <dcterms:modified xsi:type="dcterms:W3CDTF">2021-10-20T14:34:12Z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