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1"/>
  </p:sldMasterIdLst>
  <p:sldIdLst>
    <p:sldId id="256" r:id="rId2"/>
    <p:sldId id="257" r:id="rId3"/>
  </p:sldIdLst>
  <p:sldSz cx="7127875" cy="1259998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1" d="100"/>
          <a:sy n="41" d="100"/>
        </p:scale>
        <p:origin x="226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7128403" cy="12599988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98174" y="3328880"/>
            <a:ext cx="4138335" cy="2784441"/>
          </a:xfrm>
        </p:spPr>
        <p:txBody>
          <a:bodyPr anchor="b">
            <a:noAutofit/>
          </a:bodyPr>
          <a:lstStyle>
            <a:lvl1pPr algn="ctr">
              <a:defRPr sz="3742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98174" y="6611094"/>
            <a:ext cx="4138335" cy="2531115"/>
          </a:xfrm>
        </p:spPr>
        <p:txBody>
          <a:bodyPr anchor="t">
            <a:normAutofit/>
          </a:bodyPr>
          <a:lstStyle>
            <a:lvl1pPr marL="0" indent="0" algn="ctr">
              <a:buNone/>
              <a:defRPr sz="1559">
                <a:solidFill>
                  <a:schemeClr val="tx1"/>
                </a:solidFill>
              </a:defRPr>
            </a:lvl1pPr>
            <a:lvl2pPr marL="3563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7127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6916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4255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819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1383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9471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85109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8077" y="9286661"/>
            <a:ext cx="524828" cy="513333"/>
          </a:xfrm>
        </p:spPr>
        <p:txBody>
          <a:bodyPr/>
          <a:lstStyle/>
          <a:p>
            <a:fld id="{1003ABE4-5417-42BB-A711-EC30F61C8443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98174" y="9286661"/>
            <a:ext cx="3168615" cy="513333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4194" y="9286661"/>
            <a:ext cx="322316" cy="513333"/>
          </a:xfrm>
        </p:spPr>
        <p:txBody>
          <a:bodyPr/>
          <a:lstStyle/>
          <a:p>
            <a:fld id="{0C1306C4-A50E-4A26-B8FC-99F1C4E3740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574482" y="6377764"/>
            <a:ext cx="3985719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0639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996581" y="4329082"/>
            <a:ext cx="514131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3ABE4-5417-42BB-A711-EC30F61C8443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06C4-A50E-4A26-B8FC-99F1C4E37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6149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6581" y="3015716"/>
            <a:ext cx="5141310" cy="3348448"/>
          </a:xfrm>
        </p:spPr>
        <p:txBody>
          <a:bodyPr anchor="b">
            <a:normAutofit/>
          </a:bodyPr>
          <a:lstStyle>
            <a:lvl1pPr algn="ctr">
              <a:defRPr sz="3118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96581" y="6861940"/>
            <a:ext cx="5141310" cy="2002650"/>
          </a:xfrm>
        </p:spPr>
        <p:txBody>
          <a:bodyPr anchor="t">
            <a:normAutofit/>
          </a:bodyPr>
          <a:lstStyle>
            <a:lvl1pPr marL="0" indent="0" algn="ctr">
              <a:buNone/>
              <a:defRPr sz="1871">
                <a:solidFill>
                  <a:schemeClr val="tx1"/>
                </a:solidFill>
              </a:defRPr>
            </a:lvl1pPr>
            <a:lvl2pPr marL="356387" indent="0">
              <a:buNone/>
              <a:defRPr sz="1403">
                <a:solidFill>
                  <a:schemeClr val="tx1">
                    <a:tint val="75000"/>
                  </a:schemeClr>
                </a:solidFill>
              </a:defRPr>
            </a:lvl2pPr>
            <a:lvl3pPr marL="712775" indent="0">
              <a:buNone/>
              <a:defRPr sz="1247">
                <a:solidFill>
                  <a:schemeClr val="tx1">
                    <a:tint val="75000"/>
                  </a:schemeClr>
                </a:solidFill>
              </a:defRPr>
            </a:lvl3pPr>
            <a:lvl4pPr marL="1069162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4pPr>
            <a:lvl5pPr marL="1425550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5pPr>
            <a:lvl6pPr marL="1781937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6pPr>
            <a:lvl7pPr marL="2138324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7pPr>
            <a:lvl8pPr marL="2494712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8pPr>
            <a:lvl9pPr marL="2851099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3ABE4-5417-42BB-A711-EC30F61C8443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06C4-A50E-4A26-B8FC-99F1C4E37407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996582" y="6613050"/>
            <a:ext cx="514131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1115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996581" y="4329082"/>
            <a:ext cx="514131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383" y="1681721"/>
            <a:ext cx="5299708" cy="239555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7384" y="4569596"/>
            <a:ext cx="2601674" cy="633359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20961" y="4569596"/>
            <a:ext cx="2601674" cy="633359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3ABE4-5417-42BB-A711-EC30F61C8443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06C4-A50E-4A26-B8FC-99F1C4E37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7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7385" y="4884439"/>
            <a:ext cx="2601674" cy="1058748"/>
          </a:xfrm>
        </p:spPr>
        <p:txBody>
          <a:bodyPr anchor="b">
            <a:noAutofit/>
          </a:bodyPr>
          <a:lstStyle>
            <a:lvl1pPr marL="0" indent="0">
              <a:buNone/>
              <a:defRPr sz="1871" b="0">
                <a:solidFill>
                  <a:schemeClr val="accent1"/>
                </a:solidFill>
              </a:defRPr>
            </a:lvl1pPr>
            <a:lvl2pPr marL="356387" indent="0">
              <a:buNone/>
              <a:defRPr sz="1559" b="1"/>
            </a:lvl2pPr>
            <a:lvl3pPr marL="712775" indent="0">
              <a:buNone/>
              <a:defRPr sz="1403" b="1"/>
            </a:lvl3pPr>
            <a:lvl4pPr marL="1069162" indent="0">
              <a:buNone/>
              <a:defRPr sz="1247" b="1"/>
            </a:lvl4pPr>
            <a:lvl5pPr marL="1425550" indent="0">
              <a:buNone/>
              <a:defRPr sz="1247" b="1"/>
            </a:lvl5pPr>
            <a:lvl6pPr marL="1781937" indent="0">
              <a:buNone/>
              <a:defRPr sz="1247" b="1"/>
            </a:lvl6pPr>
            <a:lvl7pPr marL="2138324" indent="0">
              <a:buNone/>
              <a:defRPr sz="1247" b="1"/>
            </a:lvl7pPr>
            <a:lvl8pPr marL="2494712" indent="0">
              <a:buNone/>
              <a:defRPr sz="1247" b="1"/>
            </a:lvl8pPr>
            <a:lvl9pPr marL="2851099" indent="0">
              <a:buNone/>
              <a:defRPr sz="124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7385" y="5958745"/>
            <a:ext cx="2601674" cy="497279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618373" y="4884439"/>
            <a:ext cx="2601674" cy="1058748"/>
          </a:xfrm>
        </p:spPr>
        <p:txBody>
          <a:bodyPr anchor="b">
            <a:noAutofit/>
          </a:bodyPr>
          <a:lstStyle>
            <a:lvl1pPr marL="0" indent="0">
              <a:buNone/>
              <a:defRPr sz="1871" b="0">
                <a:solidFill>
                  <a:schemeClr val="accent1"/>
                </a:solidFill>
              </a:defRPr>
            </a:lvl1pPr>
            <a:lvl2pPr marL="356387" indent="0">
              <a:buNone/>
              <a:defRPr sz="1559" b="1"/>
            </a:lvl2pPr>
            <a:lvl3pPr marL="712775" indent="0">
              <a:buNone/>
              <a:defRPr sz="1403" b="1"/>
            </a:lvl3pPr>
            <a:lvl4pPr marL="1069162" indent="0">
              <a:buNone/>
              <a:defRPr sz="1247" b="1"/>
            </a:lvl4pPr>
            <a:lvl5pPr marL="1425550" indent="0">
              <a:buNone/>
              <a:defRPr sz="1247" b="1"/>
            </a:lvl5pPr>
            <a:lvl6pPr marL="1781937" indent="0">
              <a:buNone/>
              <a:defRPr sz="1247" b="1"/>
            </a:lvl6pPr>
            <a:lvl7pPr marL="2138324" indent="0">
              <a:buNone/>
              <a:defRPr sz="1247" b="1"/>
            </a:lvl7pPr>
            <a:lvl8pPr marL="2494712" indent="0">
              <a:buNone/>
              <a:defRPr sz="1247" b="1"/>
            </a:lvl8pPr>
            <a:lvl9pPr marL="2851099" indent="0">
              <a:buNone/>
              <a:defRPr sz="124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618373" y="5958745"/>
            <a:ext cx="2601674" cy="497279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3ABE4-5417-42BB-A711-EC30F61C8443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06C4-A50E-4A26-B8FC-99F1C4E37407}" type="slidenum">
              <a:rPr lang="en-GB" smtClean="0"/>
              <a:t>‹#›</a:t>
            </a:fld>
            <a:endParaRPr lang="en-GB"/>
          </a:p>
        </p:txBody>
      </p:sp>
      <p:cxnSp>
        <p:nvCxnSpPr>
          <p:cNvPr id="41" name="Straight Connector 40"/>
          <p:cNvCxnSpPr/>
          <p:nvPr/>
        </p:nvCxnSpPr>
        <p:spPr>
          <a:xfrm>
            <a:off x="996582" y="4326161"/>
            <a:ext cx="514131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5837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383" y="1681721"/>
            <a:ext cx="5299708" cy="239555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3ABE4-5417-42BB-A711-EC30F61C8443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06C4-A50E-4A26-B8FC-99F1C4E3740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996582" y="4326161"/>
            <a:ext cx="514131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8856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3ABE4-5417-42BB-A711-EC30F61C8443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06C4-A50E-4A26-B8FC-99F1C4E37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934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383" y="2551110"/>
            <a:ext cx="1977469" cy="2519998"/>
          </a:xfrm>
        </p:spPr>
        <p:txBody>
          <a:bodyPr anchor="b">
            <a:normAutofit/>
          </a:bodyPr>
          <a:lstStyle>
            <a:lvl1pPr algn="ctr">
              <a:defRPr sz="1871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1646" y="1804441"/>
            <a:ext cx="3005446" cy="8991106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383" y="5568881"/>
            <a:ext cx="1977469" cy="4480003"/>
          </a:xfrm>
        </p:spPr>
        <p:txBody>
          <a:bodyPr anchor="t">
            <a:normAutofit/>
          </a:bodyPr>
          <a:lstStyle>
            <a:lvl1pPr marL="0" indent="0" algn="ctr">
              <a:buNone/>
              <a:defRPr sz="1247"/>
            </a:lvl1pPr>
            <a:lvl2pPr marL="356387" indent="0">
              <a:buNone/>
              <a:defRPr sz="935"/>
            </a:lvl2pPr>
            <a:lvl3pPr marL="712775" indent="0">
              <a:buNone/>
              <a:defRPr sz="780"/>
            </a:lvl3pPr>
            <a:lvl4pPr marL="1069162" indent="0">
              <a:buNone/>
              <a:defRPr sz="702"/>
            </a:lvl4pPr>
            <a:lvl5pPr marL="1425550" indent="0">
              <a:buNone/>
              <a:defRPr sz="702"/>
            </a:lvl5pPr>
            <a:lvl6pPr marL="1781937" indent="0">
              <a:buNone/>
              <a:defRPr sz="702"/>
            </a:lvl6pPr>
            <a:lvl7pPr marL="2138324" indent="0">
              <a:buNone/>
              <a:defRPr sz="702"/>
            </a:lvl7pPr>
            <a:lvl8pPr marL="2494712" indent="0">
              <a:buNone/>
              <a:defRPr sz="702"/>
            </a:lvl8pPr>
            <a:lvl9pPr marL="2851099" indent="0">
              <a:buNone/>
              <a:defRPr sz="70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3ABE4-5417-42BB-A711-EC30F61C8443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06C4-A50E-4A26-B8FC-99F1C4E37407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996582" y="5351105"/>
            <a:ext cx="1819069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0856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383" y="3461105"/>
            <a:ext cx="2831352" cy="2519998"/>
          </a:xfrm>
        </p:spPr>
        <p:txBody>
          <a:bodyPr anchor="b">
            <a:normAutofit/>
          </a:bodyPr>
          <a:lstStyle>
            <a:lvl1pPr algn="ctr">
              <a:defRPr sz="1871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40275" y="1897775"/>
            <a:ext cx="2283557" cy="8804441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47"/>
            </a:lvl1pPr>
            <a:lvl2pPr marL="356387" indent="0">
              <a:buNone/>
              <a:defRPr sz="1247"/>
            </a:lvl2pPr>
            <a:lvl3pPr marL="712775" indent="0">
              <a:buNone/>
              <a:defRPr sz="1247"/>
            </a:lvl3pPr>
            <a:lvl4pPr marL="1069162" indent="0">
              <a:buNone/>
              <a:defRPr sz="1247"/>
            </a:lvl4pPr>
            <a:lvl5pPr marL="1425550" indent="0">
              <a:buNone/>
              <a:defRPr sz="1247"/>
            </a:lvl5pPr>
            <a:lvl6pPr marL="1781937" indent="0">
              <a:buNone/>
              <a:defRPr sz="1247"/>
            </a:lvl6pPr>
            <a:lvl7pPr marL="2138324" indent="0">
              <a:buNone/>
              <a:defRPr sz="1247"/>
            </a:lvl7pPr>
            <a:lvl8pPr marL="2494712" indent="0">
              <a:buNone/>
              <a:defRPr sz="1247"/>
            </a:lvl8pPr>
            <a:lvl9pPr marL="2851099" indent="0">
              <a:buNone/>
              <a:defRPr sz="124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383" y="5981103"/>
            <a:ext cx="2831351" cy="3359997"/>
          </a:xfrm>
        </p:spPr>
        <p:txBody>
          <a:bodyPr anchor="t">
            <a:normAutofit/>
          </a:bodyPr>
          <a:lstStyle>
            <a:lvl1pPr marL="0" indent="0" algn="ctr">
              <a:buNone/>
              <a:defRPr sz="1247"/>
            </a:lvl1pPr>
            <a:lvl2pPr marL="356387" indent="0">
              <a:buNone/>
              <a:defRPr sz="935"/>
            </a:lvl2pPr>
            <a:lvl3pPr marL="712775" indent="0">
              <a:buNone/>
              <a:defRPr sz="780"/>
            </a:lvl3pPr>
            <a:lvl4pPr marL="1069162" indent="0">
              <a:buNone/>
              <a:defRPr sz="702"/>
            </a:lvl4pPr>
            <a:lvl5pPr marL="1425550" indent="0">
              <a:buNone/>
              <a:defRPr sz="702"/>
            </a:lvl5pPr>
            <a:lvl6pPr marL="1781937" indent="0">
              <a:buNone/>
              <a:defRPr sz="702"/>
            </a:lvl6pPr>
            <a:lvl7pPr marL="2138324" indent="0">
              <a:buNone/>
              <a:defRPr sz="702"/>
            </a:lvl7pPr>
            <a:lvl8pPr marL="2494712" indent="0">
              <a:buNone/>
              <a:defRPr sz="702"/>
            </a:lvl8pPr>
            <a:lvl9pPr marL="2851099" indent="0">
              <a:buNone/>
              <a:defRPr sz="70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3ABE4-5417-42BB-A711-EC30F61C8443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06C4-A50E-4A26-B8FC-99F1C4E37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399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383" y="8847211"/>
            <a:ext cx="5299708" cy="1041250"/>
          </a:xfrm>
        </p:spPr>
        <p:txBody>
          <a:bodyPr anchor="b">
            <a:normAutofit/>
          </a:bodyPr>
          <a:lstStyle>
            <a:lvl1pPr algn="ctr">
              <a:defRPr sz="1871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99984" y="1897776"/>
            <a:ext cx="5527909" cy="6175554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47"/>
            </a:lvl1pPr>
            <a:lvl2pPr marL="356387" indent="0">
              <a:buNone/>
              <a:defRPr sz="1247"/>
            </a:lvl2pPr>
            <a:lvl3pPr marL="712775" indent="0">
              <a:buNone/>
              <a:defRPr sz="1247"/>
            </a:lvl3pPr>
            <a:lvl4pPr marL="1069162" indent="0">
              <a:buNone/>
              <a:defRPr sz="1247"/>
            </a:lvl4pPr>
            <a:lvl5pPr marL="1425550" indent="0">
              <a:buNone/>
              <a:defRPr sz="1247"/>
            </a:lvl5pPr>
            <a:lvl6pPr marL="1781937" indent="0">
              <a:buNone/>
              <a:defRPr sz="1247"/>
            </a:lvl6pPr>
            <a:lvl7pPr marL="2138324" indent="0">
              <a:buNone/>
              <a:defRPr sz="1247"/>
            </a:lvl7pPr>
            <a:lvl8pPr marL="2494712" indent="0">
              <a:buNone/>
              <a:defRPr sz="1247"/>
            </a:lvl8pPr>
            <a:lvl9pPr marL="2851099" indent="0">
              <a:buNone/>
              <a:defRPr sz="124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383" y="9888460"/>
            <a:ext cx="5299708" cy="907082"/>
          </a:xfrm>
        </p:spPr>
        <p:txBody>
          <a:bodyPr anchor="t">
            <a:normAutofit/>
          </a:bodyPr>
          <a:lstStyle>
            <a:lvl1pPr marL="0" indent="0" algn="ctr">
              <a:buNone/>
              <a:defRPr sz="1247"/>
            </a:lvl1pPr>
            <a:lvl2pPr marL="356387" indent="0">
              <a:buNone/>
              <a:defRPr sz="935"/>
            </a:lvl2pPr>
            <a:lvl3pPr marL="712775" indent="0">
              <a:buNone/>
              <a:defRPr sz="780"/>
            </a:lvl3pPr>
            <a:lvl4pPr marL="1069162" indent="0">
              <a:buNone/>
              <a:defRPr sz="702"/>
            </a:lvl4pPr>
            <a:lvl5pPr marL="1425550" indent="0">
              <a:buNone/>
              <a:defRPr sz="702"/>
            </a:lvl5pPr>
            <a:lvl6pPr marL="1781937" indent="0">
              <a:buNone/>
              <a:defRPr sz="702"/>
            </a:lvl6pPr>
            <a:lvl7pPr marL="2138324" indent="0">
              <a:buNone/>
              <a:defRPr sz="702"/>
            </a:lvl7pPr>
            <a:lvl8pPr marL="2494712" indent="0">
              <a:buNone/>
              <a:defRPr sz="702"/>
            </a:lvl8pPr>
            <a:lvl9pPr marL="2851099" indent="0">
              <a:buNone/>
              <a:defRPr sz="702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3ABE4-5417-42BB-A711-EC30F61C8443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06C4-A50E-4A26-B8FC-99F1C4E37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308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383" y="1666169"/>
            <a:ext cx="5299708" cy="5691601"/>
          </a:xfrm>
        </p:spPr>
        <p:txBody>
          <a:bodyPr anchor="ctr">
            <a:normAutofit/>
          </a:bodyPr>
          <a:lstStyle>
            <a:lvl1pPr algn="ctr">
              <a:defRPr sz="2494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7383" y="7855547"/>
            <a:ext cx="5299709" cy="2940001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59">
                <a:solidFill>
                  <a:schemeClr val="tx1"/>
                </a:solidFill>
              </a:defRPr>
            </a:lvl1pPr>
            <a:lvl2pPr marL="356387" indent="0">
              <a:buNone/>
              <a:defRPr sz="1403">
                <a:solidFill>
                  <a:schemeClr val="tx1">
                    <a:tint val="75000"/>
                  </a:schemeClr>
                </a:solidFill>
              </a:defRPr>
            </a:lvl2pPr>
            <a:lvl3pPr marL="712775" indent="0">
              <a:buNone/>
              <a:defRPr sz="1247">
                <a:solidFill>
                  <a:schemeClr val="tx1">
                    <a:tint val="75000"/>
                  </a:schemeClr>
                </a:solidFill>
              </a:defRPr>
            </a:lvl3pPr>
            <a:lvl4pPr marL="1069162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4pPr>
            <a:lvl5pPr marL="1425550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5pPr>
            <a:lvl6pPr marL="1781937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6pPr>
            <a:lvl7pPr marL="2138324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7pPr>
            <a:lvl8pPr marL="2494712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8pPr>
            <a:lvl9pPr marL="2851099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3ABE4-5417-42BB-A711-EC30F61C8443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06C4-A50E-4A26-B8FC-99F1C4E3740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96582" y="7606658"/>
            <a:ext cx="514980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72481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0131" y="1804440"/>
            <a:ext cx="4989084" cy="4355554"/>
          </a:xfrm>
        </p:spPr>
        <p:txBody>
          <a:bodyPr anchor="ctr">
            <a:normAutofit/>
          </a:bodyPr>
          <a:lstStyle>
            <a:lvl1pPr algn="ctr">
              <a:defRPr sz="2494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47378" y="6159993"/>
            <a:ext cx="4593518" cy="1197776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403"/>
            </a:lvl1pPr>
            <a:lvl2pPr marL="356387" indent="0">
              <a:buFontTx/>
              <a:buNone/>
              <a:defRPr/>
            </a:lvl2pPr>
            <a:lvl3pPr marL="712775" indent="0">
              <a:buFontTx/>
              <a:buNone/>
              <a:defRPr/>
            </a:lvl3pPr>
            <a:lvl4pPr marL="1069162" indent="0">
              <a:buFontTx/>
              <a:buNone/>
              <a:defRPr/>
            </a:lvl4pPr>
            <a:lvl5pPr marL="142555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7381" y="7979994"/>
            <a:ext cx="5299711" cy="28155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59">
                <a:solidFill>
                  <a:schemeClr val="tx1"/>
                </a:solidFill>
              </a:defRPr>
            </a:lvl1pPr>
            <a:lvl2pPr marL="356387" indent="0">
              <a:buNone/>
              <a:defRPr sz="1403">
                <a:solidFill>
                  <a:schemeClr val="tx1">
                    <a:tint val="75000"/>
                  </a:schemeClr>
                </a:solidFill>
              </a:defRPr>
            </a:lvl2pPr>
            <a:lvl3pPr marL="712775" indent="0">
              <a:buNone/>
              <a:defRPr sz="1247">
                <a:solidFill>
                  <a:schemeClr val="tx1">
                    <a:tint val="75000"/>
                  </a:schemeClr>
                </a:solidFill>
              </a:defRPr>
            </a:lvl3pPr>
            <a:lvl4pPr marL="1069162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4pPr>
            <a:lvl5pPr marL="1425550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5pPr>
            <a:lvl6pPr marL="1781937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6pPr>
            <a:lvl7pPr marL="2138324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7pPr>
            <a:lvl8pPr marL="2494712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8pPr>
            <a:lvl9pPr marL="2851099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3ABE4-5417-42BB-A711-EC30F61C8443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06C4-A50E-4A26-B8FC-99F1C4E3740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62563" y="1663393"/>
            <a:ext cx="356487" cy="1074391"/>
          </a:xfrm>
          <a:prstGeom prst="rect">
            <a:avLst/>
          </a:prstGeom>
        </p:spPr>
        <p:txBody>
          <a:bodyPr vert="horz" lIns="71279" tIns="35639" rIns="71279" bIns="35639" rtlCol="0" anchor="ctr">
            <a:noAutofit/>
          </a:bodyPr>
          <a:lstStyle/>
          <a:p>
            <a:pPr lvl="0"/>
            <a:r>
              <a:rPr lang="en-US" sz="5612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950422" y="5195557"/>
            <a:ext cx="356487" cy="1074391"/>
          </a:xfrm>
          <a:prstGeom prst="rect">
            <a:avLst/>
          </a:prstGeom>
        </p:spPr>
        <p:txBody>
          <a:bodyPr vert="horz" lIns="71279" tIns="35639" rIns="71279" bIns="35639" rtlCol="0" anchor="ctr">
            <a:noAutofit/>
          </a:bodyPr>
          <a:lstStyle/>
          <a:p>
            <a:pPr lvl="0" algn="r"/>
            <a:r>
              <a:rPr lang="en-US" sz="5612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996582" y="7606658"/>
            <a:ext cx="514131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01557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386" y="6078752"/>
            <a:ext cx="5299703" cy="2698580"/>
          </a:xfrm>
        </p:spPr>
        <p:txBody>
          <a:bodyPr anchor="b">
            <a:normAutofit/>
          </a:bodyPr>
          <a:lstStyle>
            <a:lvl1pPr algn="l">
              <a:defRPr sz="2494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7385" y="8777332"/>
            <a:ext cx="5299704" cy="1580786"/>
          </a:xfrm>
        </p:spPr>
        <p:txBody>
          <a:bodyPr anchor="t">
            <a:normAutofit/>
          </a:bodyPr>
          <a:lstStyle>
            <a:lvl1pPr marL="0" indent="0" algn="l">
              <a:buNone/>
              <a:defRPr sz="1403">
                <a:solidFill>
                  <a:schemeClr val="tx1"/>
                </a:solidFill>
              </a:defRPr>
            </a:lvl1pPr>
            <a:lvl2pPr marL="356387" indent="0">
              <a:buNone/>
              <a:defRPr sz="1403">
                <a:solidFill>
                  <a:schemeClr val="tx1">
                    <a:tint val="75000"/>
                  </a:schemeClr>
                </a:solidFill>
              </a:defRPr>
            </a:lvl2pPr>
            <a:lvl3pPr marL="712775" indent="0">
              <a:buNone/>
              <a:defRPr sz="1247">
                <a:solidFill>
                  <a:schemeClr val="tx1">
                    <a:tint val="75000"/>
                  </a:schemeClr>
                </a:solidFill>
              </a:defRPr>
            </a:lvl3pPr>
            <a:lvl4pPr marL="1069162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4pPr>
            <a:lvl5pPr marL="1425550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5pPr>
            <a:lvl6pPr marL="1781937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6pPr>
            <a:lvl7pPr marL="2138324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7pPr>
            <a:lvl8pPr marL="2494712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8pPr>
            <a:lvl9pPr marL="2851099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3ABE4-5417-42BB-A711-EC30F61C8443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06C4-A50E-4A26-B8FC-99F1C4E37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4579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8660" y="1804440"/>
            <a:ext cx="4930556" cy="4122221"/>
          </a:xfrm>
        </p:spPr>
        <p:txBody>
          <a:bodyPr anchor="ctr">
            <a:normAutofit/>
          </a:bodyPr>
          <a:lstStyle>
            <a:lvl1pPr algn="ctr">
              <a:defRPr sz="2494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917385" y="6686394"/>
            <a:ext cx="5299704" cy="162959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1559">
                <a:solidFill>
                  <a:schemeClr val="tx1"/>
                </a:solidFill>
              </a:defRPr>
            </a:lvl1pPr>
            <a:lvl2pPr marL="356387" indent="0">
              <a:buNone/>
              <a:defRPr sz="1403">
                <a:solidFill>
                  <a:schemeClr val="tx1">
                    <a:tint val="75000"/>
                  </a:schemeClr>
                </a:solidFill>
              </a:defRPr>
            </a:lvl2pPr>
            <a:lvl3pPr marL="712775" indent="0">
              <a:buNone/>
              <a:defRPr sz="1247">
                <a:solidFill>
                  <a:schemeClr val="tx1">
                    <a:tint val="75000"/>
                  </a:schemeClr>
                </a:solidFill>
              </a:defRPr>
            </a:lvl3pPr>
            <a:lvl4pPr marL="1069162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4pPr>
            <a:lvl5pPr marL="1425550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5pPr>
            <a:lvl6pPr marL="1781937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6pPr>
            <a:lvl7pPr marL="2138324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7pPr>
            <a:lvl8pPr marL="2494712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8pPr>
            <a:lvl9pPr marL="2851099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7383" y="8322215"/>
            <a:ext cx="5299709" cy="2473331"/>
          </a:xfrm>
        </p:spPr>
        <p:txBody>
          <a:bodyPr anchor="t">
            <a:normAutofit/>
          </a:bodyPr>
          <a:lstStyle>
            <a:lvl1pPr marL="0" indent="0" algn="l">
              <a:buNone/>
              <a:defRPr sz="1247">
                <a:solidFill>
                  <a:schemeClr val="tx1"/>
                </a:solidFill>
              </a:defRPr>
            </a:lvl1pPr>
            <a:lvl2pPr marL="356387" indent="0">
              <a:buNone/>
              <a:defRPr sz="1247">
                <a:solidFill>
                  <a:schemeClr val="tx1">
                    <a:tint val="75000"/>
                  </a:schemeClr>
                </a:solidFill>
              </a:defRPr>
            </a:lvl2pPr>
            <a:lvl3pPr marL="712775" indent="0">
              <a:buNone/>
              <a:defRPr sz="1247">
                <a:solidFill>
                  <a:schemeClr val="tx1">
                    <a:tint val="75000"/>
                  </a:schemeClr>
                </a:solidFill>
              </a:defRPr>
            </a:lvl3pPr>
            <a:lvl4pPr marL="1069162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4pPr>
            <a:lvl5pPr marL="1425550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5pPr>
            <a:lvl6pPr marL="1781937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6pPr>
            <a:lvl7pPr marL="2138324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7pPr>
            <a:lvl8pPr marL="2494712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8pPr>
            <a:lvl9pPr marL="2851099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3ABE4-5417-42BB-A711-EC30F61C8443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06C4-A50E-4A26-B8FC-99F1C4E3740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84460" y="1647837"/>
            <a:ext cx="356487" cy="1074391"/>
          </a:xfrm>
          <a:prstGeom prst="rect">
            <a:avLst/>
          </a:prstGeom>
        </p:spPr>
        <p:txBody>
          <a:bodyPr vert="horz" lIns="71279" tIns="35639" rIns="71279" bIns="35639" rtlCol="0" anchor="ctr">
            <a:noAutofit/>
          </a:bodyPr>
          <a:lstStyle/>
          <a:p>
            <a:pPr lvl="0"/>
            <a:r>
              <a:rPr lang="en-US" sz="6236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963122" y="4791097"/>
            <a:ext cx="356487" cy="1074391"/>
          </a:xfrm>
          <a:prstGeom prst="rect">
            <a:avLst/>
          </a:prstGeom>
        </p:spPr>
        <p:txBody>
          <a:bodyPr vert="horz" lIns="71279" tIns="35639" rIns="71279" bIns="35639" rtlCol="0" anchor="ctr">
            <a:noAutofit/>
          </a:bodyPr>
          <a:lstStyle/>
          <a:p>
            <a:pPr lvl="0" algn="r"/>
            <a:r>
              <a:rPr lang="en-US" sz="6236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996582" y="6299994"/>
            <a:ext cx="514131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50193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382" y="1804439"/>
            <a:ext cx="5299708" cy="4215552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494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917385" y="6551994"/>
            <a:ext cx="5299704" cy="166319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1559">
                <a:solidFill>
                  <a:schemeClr val="tx1"/>
                </a:solidFill>
              </a:defRPr>
            </a:lvl1pPr>
            <a:lvl2pPr marL="356387" indent="0">
              <a:buNone/>
              <a:defRPr sz="1403">
                <a:solidFill>
                  <a:schemeClr val="tx1">
                    <a:tint val="75000"/>
                  </a:schemeClr>
                </a:solidFill>
              </a:defRPr>
            </a:lvl2pPr>
            <a:lvl3pPr marL="712775" indent="0">
              <a:buNone/>
              <a:defRPr sz="1247">
                <a:solidFill>
                  <a:schemeClr val="tx1">
                    <a:tint val="75000"/>
                  </a:schemeClr>
                </a:solidFill>
              </a:defRPr>
            </a:lvl3pPr>
            <a:lvl4pPr marL="1069162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4pPr>
            <a:lvl5pPr marL="1425550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5pPr>
            <a:lvl6pPr marL="1781937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6pPr>
            <a:lvl7pPr marL="2138324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7pPr>
            <a:lvl8pPr marL="2494712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8pPr>
            <a:lvl9pPr marL="2851099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7383" y="8213327"/>
            <a:ext cx="5299708" cy="2582220"/>
          </a:xfrm>
        </p:spPr>
        <p:txBody>
          <a:bodyPr anchor="t">
            <a:normAutofit/>
          </a:bodyPr>
          <a:lstStyle>
            <a:lvl1pPr marL="0" indent="0" algn="l">
              <a:buNone/>
              <a:defRPr sz="1247">
                <a:solidFill>
                  <a:schemeClr val="tx1"/>
                </a:solidFill>
              </a:defRPr>
            </a:lvl1pPr>
            <a:lvl2pPr marL="356387" indent="0">
              <a:buNone/>
              <a:defRPr sz="1247">
                <a:solidFill>
                  <a:schemeClr val="tx1">
                    <a:tint val="75000"/>
                  </a:schemeClr>
                </a:solidFill>
              </a:defRPr>
            </a:lvl2pPr>
            <a:lvl3pPr marL="712775" indent="0">
              <a:buNone/>
              <a:defRPr sz="1247">
                <a:solidFill>
                  <a:schemeClr val="tx1">
                    <a:tint val="75000"/>
                  </a:schemeClr>
                </a:solidFill>
              </a:defRPr>
            </a:lvl3pPr>
            <a:lvl4pPr marL="1069162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4pPr>
            <a:lvl5pPr marL="1425550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5pPr>
            <a:lvl6pPr marL="1781937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6pPr>
            <a:lvl7pPr marL="2138324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7pPr>
            <a:lvl8pPr marL="2494712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8pPr>
            <a:lvl9pPr marL="2851099" indent="0">
              <a:buNone/>
              <a:defRPr sz="109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3ABE4-5417-42BB-A711-EC30F61C8443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06C4-A50E-4A26-B8FC-99F1C4E3740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96585" y="6299994"/>
            <a:ext cx="5149797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25924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7383" y="4575048"/>
            <a:ext cx="5299709" cy="62205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3ABE4-5417-42BB-A711-EC30F61C8443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06C4-A50E-4A26-B8FC-99F1C4E3740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996582" y="4326161"/>
            <a:ext cx="5149799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36355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55110" y="1666170"/>
            <a:ext cx="1261978" cy="912937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7384" y="1666170"/>
            <a:ext cx="3831708" cy="912937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3ABE4-5417-42BB-A711-EC30F61C8443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306C4-A50E-4A26-B8FC-99F1C4E37407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4868463" y="1666170"/>
            <a:ext cx="0" cy="9129375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0651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7134475" cy="12599988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7383" y="1681721"/>
            <a:ext cx="5299708" cy="2395554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7383" y="4575048"/>
            <a:ext cx="5299709" cy="63293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955113" y="10951100"/>
            <a:ext cx="895103" cy="5133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003ABE4-5417-42BB-A711-EC30F61C8443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7383" y="10951100"/>
            <a:ext cx="3979159" cy="5133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8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908786" y="10951100"/>
            <a:ext cx="308306" cy="5133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C1306C4-A50E-4A26-B8FC-99F1C4E37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28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  <p:sldLayoutId id="2147483777" r:id="rId12"/>
    <p:sldLayoutId id="2147483778" r:id="rId13"/>
    <p:sldLayoutId id="2147483779" r:id="rId14"/>
    <p:sldLayoutId id="2147483780" r:id="rId15"/>
    <p:sldLayoutId id="2147483781" r:id="rId16"/>
    <p:sldLayoutId id="2147483782" r:id="rId17"/>
  </p:sldLayoutIdLst>
  <p:txStyles>
    <p:titleStyle>
      <a:lvl1pPr algn="ctr" defTabSz="356387" rtl="0" eaLnBrk="1" latinLnBrk="0" hangingPunct="1">
        <a:spcBef>
          <a:spcPct val="0"/>
        </a:spcBef>
        <a:buNone/>
        <a:defRPr sz="3118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2742" indent="-222742" algn="l" defTabSz="356387" rtl="0" eaLnBrk="1" latinLnBrk="0" hangingPunct="1">
        <a:spcBef>
          <a:spcPct val="20000"/>
        </a:spcBef>
        <a:spcAft>
          <a:spcPts val="468"/>
        </a:spcAft>
        <a:buClr>
          <a:schemeClr val="accent1"/>
        </a:buClr>
        <a:buSzPct val="115000"/>
        <a:buFont typeface="Arial"/>
        <a:buChar char="•"/>
        <a:defRPr sz="1871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579130" indent="-222742" algn="l" defTabSz="356387" rtl="0" eaLnBrk="1" latinLnBrk="0" hangingPunct="1">
        <a:spcBef>
          <a:spcPct val="20000"/>
        </a:spcBef>
        <a:spcAft>
          <a:spcPts val="468"/>
        </a:spcAft>
        <a:buClr>
          <a:schemeClr val="accent1"/>
        </a:buClr>
        <a:buSzPct val="115000"/>
        <a:buFont typeface="Arial"/>
        <a:buChar char="•"/>
        <a:defRPr sz="1559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935517" indent="-222742" algn="l" defTabSz="356387" rtl="0" eaLnBrk="1" latinLnBrk="0" hangingPunct="1">
        <a:spcBef>
          <a:spcPct val="20000"/>
        </a:spcBef>
        <a:spcAft>
          <a:spcPts val="468"/>
        </a:spcAft>
        <a:buClr>
          <a:schemeClr val="accent1"/>
        </a:buClr>
        <a:buSzPct val="115000"/>
        <a:buFont typeface="Arial"/>
        <a:buChar char="•"/>
        <a:defRPr sz="1403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202807" indent="-133645" algn="l" defTabSz="356387" rtl="0" eaLnBrk="1" latinLnBrk="0" hangingPunct="1">
        <a:spcBef>
          <a:spcPct val="20000"/>
        </a:spcBef>
        <a:spcAft>
          <a:spcPts val="468"/>
        </a:spcAft>
        <a:buClr>
          <a:schemeClr val="accent1"/>
        </a:buClr>
        <a:buSzPct val="115000"/>
        <a:buFont typeface="Arial"/>
        <a:buChar char="•"/>
        <a:defRPr sz="1247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1559195" indent="-133645" algn="l" defTabSz="356387" rtl="0" eaLnBrk="1" latinLnBrk="0" hangingPunct="1">
        <a:spcBef>
          <a:spcPct val="20000"/>
        </a:spcBef>
        <a:spcAft>
          <a:spcPts val="468"/>
        </a:spcAft>
        <a:buClr>
          <a:schemeClr val="accent1"/>
        </a:buClr>
        <a:buSzPct val="115000"/>
        <a:buFont typeface="Arial"/>
        <a:buChar char="•"/>
        <a:defRPr sz="1091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1960131" indent="-178194" algn="l" defTabSz="356387" rtl="0" eaLnBrk="1" latinLnBrk="0" hangingPunct="1">
        <a:spcBef>
          <a:spcPct val="20000"/>
        </a:spcBef>
        <a:spcAft>
          <a:spcPts val="468"/>
        </a:spcAft>
        <a:buClr>
          <a:schemeClr val="accent1"/>
        </a:buClr>
        <a:buSzPct val="115000"/>
        <a:buFont typeface="Arial"/>
        <a:buChar char="•"/>
        <a:defRPr sz="1091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316518" indent="-178194" algn="l" defTabSz="356387" rtl="0" eaLnBrk="1" latinLnBrk="0" hangingPunct="1">
        <a:spcBef>
          <a:spcPct val="20000"/>
        </a:spcBef>
        <a:spcAft>
          <a:spcPts val="468"/>
        </a:spcAft>
        <a:buClr>
          <a:schemeClr val="accent1"/>
        </a:buClr>
        <a:buSzPct val="115000"/>
        <a:buFont typeface="Arial"/>
        <a:buChar char="•"/>
        <a:defRPr sz="1091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2672906" indent="-178194" algn="l" defTabSz="356387" rtl="0" eaLnBrk="1" latinLnBrk="0" hangingPunct="1">
        <a:spcBef>
          <a:spcPct val="20000"/>
        </a:spcBef>
        <a:spcAft>
          <a:spcPts val="468"/>
        </a:spcAft>
        <a:buClr>
          <a:schemeClr val="accent1"/>
        </a:buClr>
        <a:buSzPct val="115000"/>
        <a:buFont typeface="Arial"/>
        <a:buChar char="•"/>
        <a:defRPr sz="1091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029293" indent="-178194" algn="l" defTabSz="356387" rtl="0" eaLnBrk="1" latinLnBrk="0" hangingPunct="1">
        <a:spcBef>
          <a:spcPct val="20000"/>
        </a:spcBef>
        <a:spcAft>
          <a:spcPts val="468"/>
        </a:spcAft>
        <a:buClr>
          <a:schemeClr val="accent1"/>
        </a:buClr>
        <a:buSzPct val="115000"/>
        <a:buFont typeface="Arial"/>
        <a:buChar char="•"/>
        <a:defRPr sz="1091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56387" rtl="0" eaLnBrk="1" latinLnBrk="0" hangingPunct="1">
        <a:defRPr sz="1403" kern="1200">
          <a:solidFill>
            <a:schemeClr val="tx1"/>
          </a:solidFill>
          <a:latin typeface="+mn-lt"/>
          <a:ea typeface="+mn-ea"/>
          <a:cs typeface="+mn-cs"/>
        </a:defRPr>
      </a:lvl1pPr>
      <a:lvl2pPr marL="356387" algn="l" defTabSz="356387" rtl="0" eaLnBrk="1" latinLnBrk="0" hangingPunct="1">
        <a:defRPr sz="1403" kern="1200">
          <a:solidFill>
            <a:schemeClr val="tx1"/>
          </a:solidFill>
          <a:latin typeface="+mn-lt"/>
          <a:ea typeface="+mn-ea"/>
          <a:cs typeface="+mn-cs"/>
        </a:defRPr>
      </a:lvl2pPr>
      <a:lvl3pPr marL="712775" algn="l" defTabSz="356387" rtl="0" eaLnBrk="1" latinLnBrk="0" hangingPunct="1">
        <a:defRPr sz="1403" kern="1200">
          <a:solidFill>
            <a:schemeClr val="tx1"/>
          </a:solidFill>
          <a:latin typeface="+mn-lt"/>
          <a:ea typeface="+mn-ea"/>
          <a:cs typeface="+mn-cs"/>
        </a:defRPr>
      </a:lvl3pPr>
      <a:lvl4pPr marL="1069162" algn="l" defTabSz="356387" rtl="0" eaLnBrk="1" latinLnBrk="0" hangingPunct="1">
        <a:defRPr sz="1403" kern="1200">
          <a:solidFill>
            <a:schemeClr val="tx1"/>
          </a:solidFill>
          <a:latin typeface="+mn-lt"/>
          <a:ea typeface="+mn-ea"/>
          <a:cs typeface="+mn-cs"/>
        </a:defRPr>
      </a:lvl4pPr>
      <a:lvl5pPr marL="1425550" algn="l" defTabSz="356387" rtl="0" eaLnBrk="1" latinLnBrk="0" hangingPunct="1">
        <a:defRPr sz="1403" kern="1200">
          <a:solidFill>
            <a:schemeClr val="tx1"/>
          </a:solidFill>
          <a:latin typeface="+mn-lt"/>
          <a:ea typeface="+mn-ea"/>
          <a:cs typeface="+mn-cs"/>
        </a:defRPr>
      </a:lvl5pPr>
      <a:lvl6pPr marL="1781937" algn="l" defTabSz="356387" rtl="0" eaLnBrk="1" latinLnBrk="0" hangingPunct="1">
        <a:defRPr sz="1403" kern="1200">
          <a:solidFill>
            <a:schemeClr val="tx1"/>
          </a:solidFill>
          <a:latin typeface="+mn-lt"/>
          <a:ea typeface="+mn-ea"/>
          <a:cs typeface="+mn-cs"/>
        </a:defRPr>
      </a:lvl6pPr>
      <a:lvl7pPr marL="2138324" algn="l" defTabSz="356387" rtl="0" eaLnBrk="1" latinLnBrk="0" hangingPunct="1">
        <a:defRPr sz="1403" kern="1200">
          <a:solidFill>
            <a:schemeClr val="tx1"/>
          </a:solidFill>
          <a:latin typeface="+mn-lt"/>
          <a:ea typeface="+mn-ea"/>
          <a:cs typeface="+mn-cs"/>
        </a:defRPr>
      </a:lvl7pPr>
      <a:lvl8pPr marL="2494712" algn="l" defTabSz="356387" rtl="0" eaLnBrk="1" latinLnBrk="0" hangingPunct="1">
        <a:defRPr sz="1403" kern="1200">
          <a:solidFill>
            <a:schemeClr val="tx1"/>
          </a:solidFill>
          <a:latin typeface="+mn-lt"/>
          <a:ea typeface="+mn-ea"/>
          <a:cs typeface="+mn-cs"/>
        </a:defRPr>
      </a:lvl8pPr>
      <a:lvl9pPr marL="2851099" algn="l" defTabSz="356387" rtl="0" eaLnBrk="1" latinLnBrk="0" hangingPunct="1">
        <a:defRPr sz="140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3833008-7B7A-F3AE-B606-BBDD2D070DFF}"/>
              </a:ext>
            </a:extLst>
          </p:cNvPr>
          <p:cNvSpPr txBox="1"/>
          <p:nvPr/>
        </p:nvSpPr>
        <p:spPr>
          <a:xfrm>
            <a:off x="1037713" y="1580828"/>
            <a:ext cx="5052448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HOTEL BREEAKFAST BOARD</a:t>
            </a:r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Student Name: Gabriela Maria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Student Number: 2008732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Module Title: Foreign Languages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Module code: BMIH5003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Lecturer: Rodrigo F. Aguilera</a:t>
            </a:r>
          </a:p>
        </p:txBody>
      </p:sp>
    </p:spTree>
    <p:extLst>
      <p:ext uri="{BB962C8B-B14F-4D97-AF65-F5344CB8AC3E}">
        <p14:creationId xmlns:p14="http://schemas.microsoft.com/office/powerpoint/2010/main" val="30880279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C87963E-650D-2C6F-487F-F8E767A498CC}"/>
              </a:ext>
            </a:extLst>
          </p:cNvPr>
          <p:cNvSpPr txBox="1"/>
          <p:nvPr/>
        </p:nvSpPr>
        <p:spPr>
          <a:xfrm>
            <a:off x="956010" y="1686689"/>
            <a:ext cx="5215853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>
                <a:latin typeface="Broadway" panose="04040905080B02020502" pitchFamily="82" charset="0"/>
              </a:rPr>
              <a:t>DESAYUNO</a:t>
            </a:r>
          </a:p>
          <a:p>
            <a:pPr algn="ctr"/>
            <a:r>
              <a:rPr lang="en-GB" sz="4400" dirty="0">
                <a:latin typeface="Broadway" panose="04040905080B02020502" pitchFamily="82" charset="0"/>
              </a:rPr>
              <a:t>BREAKFAST</a:t>
            </a:r>
          </a:p>
          <a:p>
            <a:pPr algn="ctr"/>
            <a:r>
              <a:rPr lang="en-GB" dirty="0">
                <a:latin typeface="Broadway" panose="04040905080B02020502" pitchFamily="82" charset="0"/>
              </a:rPr>
              <a:t>8.00 AM-10.00AM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E5EAC7-9EB4-56CA-09C8-49D8BAAACF8F}"/>
              </a:ext>
            </a:extLst>
          </p:cNvPr>
          <p:cNvSpPr txBox="1"/>
          <p:nvPr/>
        </p:nvSpPr>
        <p:spPr>
          <a:xfrm>
            <a:off x="2596363" y="1317357"/>
            <a:ext cx="2037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HOTEL MARINA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924952-A79E-17CC-3E25-775775D4D325}"/>
              </a:ext>
            </a:extLst>
          </p:cNvPr>
          <p:cNvSpPr txBox="1"/>
          <p:nvPr/>
        </p:nvSpPr>
        <p:spPr>
          <a:xfrm>
            <a:off x="635431" y="4025791"/>
            <a:ext cx="5904854" cy="65142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/>
              <a:t>TOSTADA con tomate y jamon 4.50€  </a:t>
            </a:r>
          </a:p>
          <a:p>
            <a:pPr algn="r"/>
            <a:r>
              <a:rPr lang="en-GB" sz="2400" dirty="0"/>
              <a:t>TOAST with tomato and bacon    </a:t>
            </a:r>
          </a:p>
          <a:p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/>
              <a:t>TORTILLA de patatas 6€</a:t>
            </a:r>
          </a:p>
          <a:p>
            <a:pPr algn="r"/>
            <a:r>
              <a:rPr lang="en-GB" sz="2400" dirty="0"/>
              <a:t>OMELETTE with potatoes</a:t>
            </a:r>
          </a:p>
          <a:p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/>
              <a:t>CROISSANT de almendra 1.50€</a:t>
            </a:r>
          </a:p>
          <a:p>
            <a:pPr algn="r"/>
            <a:r>
              <a:rPr lang="en-GB" sz="2400" dirty="0"/>
              <a:t>CROISSANT with almond</a:t>
            </a:r>
          </a:p>
          <a:p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/>
              <a:t>CHURROS con chocolate 3€</a:t>
            </a:r>
          </a:p>
          <a:p>
            <a:pPr algn="r"/>
            <a:r>
              <a:rPr lang="en-GB" sz="2400" dirty="0"/>
              <a:t>CHURROS with chocolate</a:t>
            </a:r>
          </a:p>
          <a:p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/>
              <a:t>CAFÉ con leche 2.50 €</a:t>
            </a:r>
          </a:p>
          <a:p>
            <a:pPr algn="r"/>
            <a:r>
              <a:rPr lang="en-GB" sz="2400" dirty="0"/>
              <a:t>CAFE latte</a:t>
            </a:r>
          </a:p>
          <a:p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/>
              <a:t>ZUMO de naranja 2€</a:t>
            </a:r>
          </a:p>
          <a:p>
            <a:pPr algn="r"/>
            <a:r>
              <a:rPr lang="en-GB" sz="2400" dirty="0"/>
              <a:t>Orange juice</a:t>
            </a:r>
          </a:p>
        </p:txBody>
      </p:sp>
    </p:spTree>
    <p:extLst>
      <p:ext uri="{BB962C8B-B14F-4D97-AF65-F5344CB8AC3E}">
        <p14:creationId xmlns:p14="http://schemas.microsoft.com/office/powerpoint/2010/main" val="36401747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52</TotalTime>
  <Words>83</Words>
  <Application>Microsoft Office PowerPoint</Application>
  <PresentationFormat>Custom</PresentationFormat>
  <Paragraphs>34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Broadway</vt:lpstr>
      <vt:lpstr>Garamond</vt:lpstr>
      <vt:lpstr>Wingdings</vt:lpstr>
      <vt:lpstr>Organic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Gabriela Maria (2008732)</dc:creator>
  <cp:lastModifiedBy>Gabriela Maria (2008732)</cp:lastModifiedBy>
  <cp:revision>2</cp:revision>
  <dcterms:created xsi:type="dcterms:W3CDTF">2023-06-08T21:15:57Z</dcterms:created>
  <dcterms:modified xsi:type="dcterms:W3CDTF">2023-06-08T22:08:07Z</dcterms:modified>
</cp:coreProperties>
</file>