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72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736" y="-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385762" y="7133203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285750" y="6471216"/>
            <a:ext cx="6343650" cy="1629833"/>
          </a:xfrm>
        </p:spPr>
        <p:txBody>
          <a:bodyPr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85750" y="5181600"/>
            <a:ext cx="6343650" cy="12192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6172200" y="8631936"/>
            <a:ext cx="569214" cy="329184"/>
          </a:xfrm>
        </p:spPr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2686050" y="101601"/>
            <a:ext cx="2171700" cy="385233"/>
          </a:xfrm>
        </p:spPr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6172200" y="8631936"/>
            <a:ext cx="569214" cy="329184"/>
          </a:xfrm>
        </p:spPr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385762" y="4593203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285750" y="2235200"/>
            <a:ext cx="6343650" cy="16256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35356" y="3929447"/>
            <a:ext cx="6515100" cy="1579767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226314" y="609600"/>
            <a:ext cx="6515100" cy="1121664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228600" y="2133600"/>
            <a:ext cx="3143250" cy="629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3486150" y="2133600"/>
            <a:ext cx="3257550" cy="629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228600" y="7213600"/>
            <a:ext cx="6457950" cy="1176867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11083" y="889000"/>
            <a:ext cx="3217917" cy="853016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3483769" y="889000"/>
            <a:ext cx="3219181" cy="853016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11083" y="1754717"/>
            <a:ext cx="3217917" cy="52556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3486548" y="1754717"/>
            <a:ext cx="3216402" cy="52556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2200" y="8636000"/>
            <a:ext cx="571500" cy="329184"/>
          </a:xfrm>
        </p:spPr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385762" y="8026401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226314" y="609600"/>
            <a:ext cx="6515100" cy="1121664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385762" y="7798823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42900" y="7315200"/>
            <a:ext cx="6343650" cy="694267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342900" y="812800"/>
            <a:ext cx="2256235" cy="64008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2681287" y="812800"/>
            <a:ext cx="4005263" cy="6400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2628900" y="822179"/>
            <a:ext cx="3771900" cy="48768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285750" y="6658347"/>
            <a:ext cx="4400550" cy="696384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285750" y="7377624"/>
            <a:ext cx="4400550" cy="1024467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43500" y="732369"/>
            <a:ext cx="1371600" cy="780203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732369"/>
            <a:ext cx="4686300" cy="780203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385762" y="1401198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228600" y="2072217"/>
            <a:ext cx="6515100" cy="603461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4857750" y="101601"/>
            <a:ext cx="1885950" cy="38523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381AFC1-A4E3-4A9B-AE9D-A02EFE064822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2343150" y="101601"/>
            <a:ext cx="2514600" cy="385233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172200" y="8636001"/>
            <a:ext cx="571500" cy="325967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9D03DA-C7CA-4B2B-8E3D-FD288F81184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228600" y="609600"/>
            <a:ext cx="6515100" cy="1117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385762" y="1401198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385762" y="1410649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1.xml"/><Relationship Id="rId1" Type="http://schemas.openxmlformats.org/officeDocument/2006/relationships/audio" Target="file:///\\sc-fpesis02\jonesm16\Desktop\Sgram%20poems%20tracks\Dw%20in%20hoffi.wma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2289" name="Picture 3" descr="na01440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25152" y="467544"/>
            <a:ext cx="1788646" cy="1551507"/>
          </a:xfrm>
          <a:prstGeom prst="rect">
            <a:avLst/>
          </a:prstGeom>
          <a:noFill/>
          <a:ln w="0" algn="in">
            <a:miter lim="800000"/>
            <a:headEnd/>
            <a:tailEnd/>
          </a:ln>
        </p:spPr>
      </p:pic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316469"/>
            <a:ext cx="4935967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  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Dw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i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’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hoffi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. </a:t>
            </a:r>
            <a:r>
              <a:rPr kumimoji="0" lang="en-GB" sz="2400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Mair</a:t>
            </a:r>
            <a:r>
              <a:rPr kumimoji="0" lang="en-GB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Elwyn</a:t>
            </a:r>
            <a:r>
              <a:rPr kumimoji="0" lang="en-GB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.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en-GB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88640" y="2339752"/>
            <a:ext cx="633670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GB" b="1" dirty="0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     </a:t>
            </a:r>
            <a:r>
              <a:rPr lang="en-GB" sz="2400" b="1" dirty="0" err="1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Dw</a:t>
            </a:r>
            <a:r>
              <a:rPr lang="en-GB" sz="2400" b="1" dirty="0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en-GB" sz="2400" b="1" dirty="0" err="1">
                <a:ea typeface="Calibri" pitchFamily="34" charset="0"/>
                <a:cs typeface="Times New Roman" pitchFamily="18" charset="0"/>
              </a:rPr>
              <a:t>’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hoffi</a:t>
            </a:r>
            <a:r>
              <a:rPr lang="en-GB" sz="2400" b="1" dirty="0" err="1">
                <a:ea typeface="Calibri" pitchFamily="34" charset="0"/>
                <a:cs typeface="Times New Roman" pitchFamily="18" charset="0"/>
              </a:rPr>
              <a:t>’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haul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a</a:t>
            </a:r>
            <a:r>
              <a:rPr lang="en-GB" sz="2400" b="1" dirty="0" err="1">
                <a:ea typeface="Calibri" pitchFamily="34" charset="0"/>
                <a:cs typeface="Times New Roman" pitchFamily="18" charset="0"/>
              </a:rPr>
              <a:t>’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tywydd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braf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   </a:t>
            </a:r>
            <a:r>
              <a:rPr lang="en-GB" sz="2400" b="1" dirty="0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A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mynd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lan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y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môr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bob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haf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,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   </a:t>
            </a:r>
            <a:r>
              <a:rPr lang="en-GB" sz="2400" b="1" dirty="0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Cael</a:t>
            </a:r>
            <a:r>
              <a:rPr lang="en-GB" sz="2400" b="1" dirty="0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nofio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yn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y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môr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mawr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glas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,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   </a:t>
            </a:r>
            <a:r>
              <a:rPr lang="en-GB" sz="2400" b="1" dirty="0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Gwneud</a:t>
            </a:r>
            <a:r>
              <a:rPr lang="en-GB" sz="2400" b="1" dirty="0" smtClean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castell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tywod,rhedeg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GB" sz="2400" b="1" dirty="0" err="1">
                <a:latin typeface="Comic Sans MS" pitchFamily="66" charset="0"/>
                <a:ea typeface="Calibri" pitchFamily="34" charset="0"/>
                <a:cs typeface="Times New Roman" pitchFamily="18" charset="0"/>
              </a:rPr>
              <a:t>ras</a:t>
            </a:r>
            <a:r>
              <a:rPr lang="en-GB" sz="2400" b="1" dirty="0">
                <a:latin typeface="Comic Sans MS" pitchFamily="66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0" y="4427984"/>
            <a:ext cx="666936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       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Dw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i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’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hoffi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cerdded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yn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y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coed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’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dail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yn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crensian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dan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fy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nhroed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,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Cael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picnic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gyda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Dad a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Mam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      A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chwarae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cuddio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gyda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Sam.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9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32856" y="6804248"/>
            <a:ext cx="2592288" cy="1968563"/>
          </a:xfrm>
          <a:prstGeom prst="rect">
            <a:avLst/>
          </a:prstGeom>
          <a:noFill/>
          <a:ln w="57150" algn="in">
            <a:solidFill>
              <a:srgbClr val="FF0000"/>
            </a:solidFill>
            <a:miter lim="800000"/>
            <a:headEnd/>
            <a:tailEnd/>
          </a:ln>
          <a:effectLst/>
        </p:spPr>
      </p:pic>
      <p:pic>
        <p:nvPicPr>
          <p:cNvPr id="11" name="Dw in hoffi.wma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tretch>
            <a:fillRect/>
          </a:stretch>
        </p:blipFill>
        <p:spPr>
          <a:xfrm>
            <a:off x="620688" y="104360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2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</TotalTime>
  <Words>72</Words>
  <Application>Microsoft Office PowerPoint</Application>
  <PresentationFormat>On-screen Show (4:3)</PresentationFormat>
  <Paragraphs>9</Paragraphs>
  <Slides>1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Trek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jonesm16</dc:creator>
  <cp:lastModifiedBy>jonesm16</cp:lastModifiedBy>
  <cp:revision>2</cp:revision>
  <dcterms:created xsi:type="dcterms:W3CDTF">2014-04-14T09:08:19Z</dcterms:created>
  <dcterms:modified xsi:type="dcterms:W3CDTF">2014-04-14T09:20:26Z</dcterms:modified>
</cp:coreProperties>
</file>