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4"/>
  </p:sldMasterIdLst>
  <p:notesMasterIdLst>
    <p:notesMasterId r:id="rId20"/>
  </p:notesMasterIdLst>
  <p:handoutMasterIdLst>
    <p:handoutMasterId r:id="rId21"/>
  </p:handoutMasterIdLst>
  <p:sldIdLst>
    <p:sldId id="268" r:id="rId5"/>
    <p:sldId id="261" r:id="rId6"/>
    <p:sldId id="274" r:id="rId7"/>
    <p:sldId id="271" r:id="rId8"/>
    <p:sldId id="272" r:id="rId9"/>
    <p:sldId id="259" r:id="rId10"/>
    <p:sldId id="275" r:id="rId11"/>
    <p:sldId id="269" r:id="rId12"/>
    <p:sldId id="276" r:id="rId13"/>
    <p:sldId id="278" r:id="rId14"/>
    <p:sldId id="273" r:id="rId15"/>
    <p:sldId id="279" r:id="rId16"/>
    <p:sldId id="270" r:id="rId17"/>
    <p:sldId id="277" r:id="rId18"/>
    <p:sldId id="280"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A41733-F1C0-B74C-8CF3-FD0492798F17}" v="2139" dt="2023-03-21T00:52:42.667"/>
    <p1510:client id="{B3CCD8F2-BF8A-2C4F-9EDB-69983E662E92}" v="827" dt="2023-03-21T00:47:44.3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Roberts (2105410)" userId="666d575d-de43-4e23-8274-82ae381cb78b" providerId="ADAL" clId="{99A41733-F1C0-B74C-8CF3-FD0492798F17}"/>
    <pc:docChg chg="undo custSel addSld delSld modSld">
      <pc:chgData name="Jasmine Roberts (2105410)" userId="666d575d-de43-4e23-8274-82ae381cb78b" providerId="ADAL" clId="{99A41733-F1C0-B74C-8CF3-FD0492798F17}" dt="2023-03-21T00:52:42.668" v="2144" actId="26606"/>
      <pc:docMkLst>
        <pc:docMk/>
      </pc:docMkLst>
      <pc:sldChg chg="modSp">
        <pc:chgData name="Jasmine Roberts (2105410)" userId="666d575d-de43-4e23-8274-82ae381cb78b" providerId="ADAL" clId="{99A41733-F1C0-B74C-8CF3-FD0492798F17}" dt="2023-03-21T00:30:26.236" v="1562" actId="20577"/>
        <pc:sldMkLst>
          <pc:docMk/>
          <pc:sldMk cId="1436557425" sldId="261"/>
        </pc:sldMkLst>
        <pc:spChg chg="mod">
          <ac:chgData name="Jasmine Roberts (2105410)" userId="666d575d-de43-4e23-8274-82ae381cb78b" providerId="ADAL" clId="{99A41733-F1C0-B74C-8CF3-FD0492798F17}" dt="2023-03-21T00:30:26.236" v="1562" actId="20577"/>
          <ac:spMkLst>
            <pc:docMk/>
            <pc:sldMk cId="1436557425" sldId="261"/>
            <ac:spMk id="4" creationId="{057BA4FC-7BA7-7D39-1BA3-F1B7A6B5C87D}"/>
          </ac:spMkLst>
        </pc:spChg>
      </pc:sldChg>
      <pc:sldChg chg="delSp modSp add del">
        <pc:chgData name="Jasmine Roberts (2105410)" userId="666d575d-de43-4e23-8274-82ae381cb78b" providerId="ADAL" clId="{99A41733-F1C0-B74C-8CF3-FD0492798F17}" dt="2023-03-21T00:51:41.556" v="2135" actId="2696"/>
        <pc:sldMkLst>
          <pc:docMk/>
          <pc:sldMk cId="4063739934" sldId="267"/>
        </pc:sldMkLst>
        <pc:spChg chg="mod">
          <ac:chgData name="Jasmine Roberts (2105410)" userId="666d575d-de43-4e23-8274-82ae381cb78b" providerId="ADAL" clId="{99A41733-F1C0-B74C-8CF3-FD0492798F17}" dt="2023-03-20T22:51:01.463" v="1" actId="1076"/>
          <ac:spMkLst>
            <pc:docMk/>
            <pc:sldMk cId="4063739934" sldId="267"/>
            <ac:spMk id="2" creationId="{F266081D-517B-5D43-A7B4-E67DDEDC0B31}"/>
          </ac:spMkLst>
        </pc:spChg>
        <pc:spChg chg="mod">
          <ac:chgData name="Jasmine Roberts (2105410)" userId="666d575d-de43-4e23-8274-82ae381cb78b" providerId="ADAL" clId="{99A41733-F1C0-B74C-8CF3-FD0492798F17}" dt="2023-03-21T00:49:07.980" v="2127" actId="14100"/>
          <ac:spMkLst>
            <pc:docMk/>
            <pc:sldMk cId="4063739934" sldId="267"/>
            <ac:spMk id="3" creationId="{96D75439-C766-134A-A0D0-BE002D8B0AAD}"/>
          </ac:spMkLst>
        </pc:spChg>
        <pc:picChg chg="del">
          <ac:chgData name="Jasmine Roberts (2105410)" userId="666d575d-de43-4e23-8274-82ae381cb78b" providerId="ADAL" clId="{99A41733-F1C0-B74C-8CF3-FD0492798F17}" dt="2023-03-20T22:53:21.316" v="83" actId="478"/>
          <ac:picMkLst>
            <pc:docMk/>
            <pc:sldMk cId="4063739934" sldId="267"/>
            <ac:picMk id="5" creationId="{1A23FE0C-9A67-334E-9B7F-83AA9CF636A8}"/>
          </ac:picMkLst>
        </pc:picChg>
      </pc:sldChg>
      <pc:sldChg chg="addSp delSp modSp">
        <pc:chgData name="Jasmine Roberts (2105410)" userId="666d575d-de43-4e23-8274-82ae381cb78b" providerId="ADAL" clId="{99A41733-F1C0-B74C-8CF3-FD0492798F17}" dt="2023-03-21T00:03:24.325" v="1437" actId="20577"/>
        <pc:sldMkLst>
          <pc:docMk/>
          <pc:sldMk cId="1496850848" sldId="269"/>
        </pc:sldMkLst>
        <pc:spChg chg="mod">
          <ac:chgData name="Jasmine Roberts (2105410)" userId="666d575d-de43-4e23-8274-82ae381cb78b" providerId="ADAL" clId="{99A41733-F1C0-B74C-8CF3-FD0492798F17}" dt="2023-03-20T22:56:46.949" v="219" actId="113"/>
          <ac:spMkLst>
            <pc:docMk/>
            <pc:sldMk cId="1496850848" sldId="269"/>
            <ac:spMk id="2" creationId="{5F3F6C66-D6D7-4A72-9928-967AEA400766}"/>
          </ac:spMkLst>
        </pc:spChg>
        <pc:spChg chg="add mod">
          <ac:chgData name="Jasmine Roberts (2105410)" userId="666d575d-de43-4e23-8274-82ae381cb78b" providerId="ADAL" clId="{99A41733-F1C0-B74C-8CF3-FD0492798F17}" dt="2023-03-21T00:03:24.325" v="1437" actId="20577"/>
          <ac:spMkLst>
            <pc:docMk/>
            <pc:sldMk cId="1496850848" sldId="269"/>
            <ac:spMk id="4" creationId="{6759AE44-7712-C31E-01C2-83BDF709DED2}"/>
          </ac:spMkLst>
        </pc:spChg>
        <pc:graphicFrameChg chg="del mod">
          <ac:chgData name="Jasmine Roberts (2105410)" userId="666d575d-de43-4e23-8274-82ae381cb78b" providerId="ADAL" clId="{99A41733-F1C0-B74C-8CF3-FD0492798F17}" dt="2023-03-20T22:57:41.883" v="222" actId="478"/>
          <ac:graphicFrameMkLst>
            <pc:docMk/>
            <pc:sldMk cId="1496850848" sldId="269"/>
            <ac:graphicFrameMk id="5" creationId="{7201ED44-E43F-0F4D-9EE4-135AC6924F3C}"/>
          </ac:graphicFrameMkLst>
        </pc:graphicFrameChg>
        <pc:picChg chg="del">
          <ac:chgData name="Jasmine Roberts (2105410)" userId="666d575d-de43-4e23-8274-82ae381cb78b" providerId="ADAL" clId="{99A41733-F1C0-B74C-8CF3-FD0492798F17}" dt="2023-03-20T23:05:07.686" v="298" actId="21"/>
          <ac:picMkLst>
            <pc:docMk/>
            <pc:sldMk cId="1496850848" sldId="269"/>
            <ac:picMk id="7" creationId="{BCA9472B-BE73-494A-9A61-CF6F6D4EF852}"/>
          </ac:picMkLst>
        </pc:picChg>
        <pc:picChg chg="del">
          <ac:chgData name="Jasmine Roberts (2105410)" userId="666d575d-de43-4e23-8274-82ae381cb78b" providerId="ADAL" clId="{99A41733-F1C0-B74C-8CF3-FD0492798F17}" dt="2023-03-20T23:05:05.180" v="297" actId="21"/>
          <ac:picMkLst>
            <pc:docMk/>
            <pc:sldMk cId="1496850848" sldId="269"/>
            <ac:picMk id="8" creationId="{0CE71C86-5256-F346-852E-D64FDD48D521}"/>
          </ac:picMkLst>
        </pc:picChg>
        <pc:picChg chg="del">
          <ac:chgData name="Jasmine Roberts (2105410)" userId="666d575d-de43-4e23-8274-82ae381cb78b" providerId="ADAL" clId="{99A41733-F1C0-B74C-8CF3-FD0492798F17}" dt="2023-03-20T23:05:02.667" v="296" actId="21"/>
          <ac:picMkLst>
            <pc:docMk/>
            <pc:sldMk cId="1496850848" sldId="269"/>
            <ac:picMk id="9" creationId="{0DD27FA4-E917-1A4B-90B7-6F7401ABD9C2}"/>
          </ac:picMkLst>
        </pc:picChg>
        <pc:picChg chg="add del">
          <ac:chgData name="Jasmine Roberts (2105410)" userId="666d575d-de43-4e23-8274-82ae381cb78b" providerId="ADAL" clId="{99A41733-F1C0-B74C-8CF3-FD0492798F17}" dt="2023-03-20T23:07:31.455" v="300" actId="22"/>
          <ac:picMkLst>
            <pc:docMk/>
            <pc:sldMk cId="1496850848" sldId="269"/>
            <ac:picMk id="20" creationId="{8CF7AC47-2420-8A3C-73D5-550FF460E102}"/>
          </ac:picMkLst>
        </pc:picChg>
        <pc:picChg chg="add mod">
          <ac:chgData name="Jasmine Roberts (2105410)" userId="666d575d-de43-4e23-8274-82ae381cb78b" providerId="ADAL" clId="{99A41733-F1C0-B74C-8CF3-FD0492798F17}" dt="2023-03-20T23:07:49.153" v="304" actId="1076"/>
          <ac:picMkLst>
            <pc:docMk/>
            <pc:sldMk cId="1496850848" sldId="269"/>
            <ac:picMk id="23" creationId="{AD236770-A517-346B-E8C6-D18A685ACFEC}"/>
          </ac:picMkLst>
        </pc:picChg>
        <pc:picChg chg="add mod">
          <ac:chgData name="Jasmine Roberts (2105410)" userId="666d575d-de43-4e23-8274-82ae381cb78b" providerId="ADAL" clId="{99A41733-F1C0-B74C-8CF3-FD0492798F17}" dt="2023-03-20T23:10:42.860" v="312" actId="1076"/>
          <ac:picMkLst>
            <pc:docMk/>
            <pc:sldMk cId="1496850848" sldId="269"/>
            <ac:picMk id="26" creationId="{57D49290-D280-6C92-A92F-2DF8339F77B6}"/>
          </ac:picMkLst>
        </pc:picChg>
        <pc:picChg chg="add mod">
          <ac:chgData name="Jasmine Roberts (2105410)" userId="666d575d-de43-4e23-8274-82ae381cb78b" providerId="ADAL" clId="{99A41733-F1C0-B74C-8CF3-FD0492798F17}" dt="2023-03-20T23:12:07.851" v="316" actId="1076"/>
          <ac:picMkLst>
            <pc:docMk/>
            <pc:sldMk cId="1496850848" sldId="269"/>
            <ac:picMk id="29" creationId="{55F36EF8-72B9-00FC-236A-4AB680547089}"/>
          </ac:picMkLst>
        </pc:picChg>
        <pc:cxnChg chg="add mod">
          <ac:chgData name="Jasmine Roberts (2105410)" userId="666d575d-de43-4e23-8274-82ae381cb78b" providerId="ADAL" clId="{99A41733-F1C0-B74C-8CF3-FD0492798F17}" dt="2023-03-20T23:10:38.913" v="310" actId="1076"/>
          <ac:cxnSpMkLst>
            <pc:docMk/>
            <pc:sldMk cId="1496850848" sldId="269"/>
            <ac:cxnSpMk id="6" creationId="{799C6F13-EFF4-6808-7123-FE436138C24C}"/>
          </ac:cxnSpMkLst>
        </pc:cxnChg>
        <pc:cxnChg chg="add mod">
          <ac:chgData name="Jasmine Roberts (2105410)" userId="666d575d-de43-4e23-8274-82ae381cb78b" providerId="ADAL" clId="{99A41733-F1C0-B74C-8CF3-FD0492798F17}" dt="2023-03-20T23:10:41.530" v="311" actId="1076"/>
          <ac:cxnSpMkLst>
            <pc:docMk/>
            <pc:sldMk cId="1496850848" sldId="269"/>
            <ac:cxnSpMk id="13" creationId="{F49CACB7-5433-B271-2E77-814DA8375369}"/>
          </ac:cxnSpMkLst>
        </pc:cxnChg>
        <pc:cxnChg chg="add del mod">
          <ac:chgData name="Jasmine Roberts (2105410)" userId="666d575d-de43-4e23-8274-82ae381cb78b" providerId="ADAL" clId="{99A41733-F1C0-B74C-8CF3-FD0492798F17}" dt="2023-03-20T23:08:01.060" v="305" actId="21"/>
          <ac:cxnSpMkLst>
            <pc:docMk/>
            <pc:sldMk cId="1496850848" sldId="269"/>
            <ac:cxnSpMk id="15" creationId="{22B2D79B-13C5-2DBF-EFE4-63A92A37E8C6}"/>
          </ac:cxnSpMkLst>
        </pc:cxnChg>
      </pc:sldChg>
      <pc:sldChg chg="addSp delSp modSp mod setBg">
        <pc:chgData name="Jasmine Roberts (2105410)" userId="666d575d-de43-4e23-8274-82ae381cb78b" providerId="ADAL" clId="{99A41733-F1C0-B74C-8CF3-FD0492798F17}" dt="2023-03-21T00:52:42.668" v="2144" actId="26606"/>
        <pc:sldMkLst>
          <pc:docMk/>
          <pc:sldMk cId="2911705769" sldId="270"/>
        </pc:sldMkLst>
        <pc:spChg chg="mod ord">
          <ac:chgData name="Jasmine Roberts (2105410)" userId="666d575d-de43-4e23-8274-82ae381cb78b" providerId="ADAL" clId="{99A41733-F1C0-B74C-8CF3-FD0492798F17}" dt="2023-03-21T00:52:42.668" v="2144" actId="26606"/>
          <ac:spMkLst>
            <pc:docMk/>
            <pc:sldMk cId="2911705769" sldId="270"/>
            <ac:spMk id="3" creationId="{59444717-F216-B37D-74ED-C7722A74D119}"/>
          </ac:spMkLst>
        </pc:spChg>
        <pc:spChg chg="add del">
          <ac:chgData name="Jasmine Roberts (2105410)" userId="666d575d-de43-4e23-8274-82ae381cb78b" providerId="ADAL" clId="{99A41733-F1C0-B74C-8CF3-FD0492798F17}" dt="2023-03-21T00:52:42.668" v="2144" actId="26606"/>
          <ac:spMkLst>
            <pc:docMk/>
            <pc:sldMk cId="2911705769" sldId="270"/>
            <ac:spMk id="9" creationId="{35879851-1A1D-4246-AAA1-C484E858337D}"/>
          </ac:spMkLst>
        </pc:spChg>
        <pc:spChg chg="add">
          <ac:chgData name="Jasmine Roberts (2105410)" userId="666d575d-de43-4e23-8274-82ae381cb78b" providerId="ADAL" clId="{99A41733-F1C0-B74C-8CF3-FD0492798F17}" dt="2023-03-21T00:52:42.668" v="2144" actId="26606"/>
          <ac:spMkLst>
            <pc:docMk/>
            <pc:sldMk cId="2911705769" sldId="270"/>
            <ac:spMk id="14" creationId="{B2EC7880-C5D9-40A8-A6B0-3198AD07AD1B}"/>
          </ac:spMkLst>
        </pc:spChg>
        <pc:picChg chg="add del mod">
          <ac:chgData name="Jasmine Roberts (2105410)" userId="666d575d-de43-4e23-8274-82ae381cb78b" providerId="ADAL" clId="{99A41733-F1C0-B74C-8CF3-FD0492798F17}" dt="2023-03-21T00:52:30.921" v="2142" actId="478"/>
          <ac:picMkLst>
            <pc:docMk/>
            <pc:sldMk cId="2911705769" sldId="270"/>
            <ac:picMk id="4" creationId="{16063B7A-FE03-7578-EFC4-44BA9F9D1A92}"/>
          </ac:picMkLst>
        </pc:picChg>
        <pc:picChg chg="add mod">
          <ac:chgData name="Jasmine Roberts (2105410)" userId="666d575d-de43-4e23-8274-82ae381cb78b" providerId="ADAL" clId="{99A41733-F1C0-B74C-8CF3-FD0492798F17}" dt="2023-03-21T00:52:42.668" v="2144" actId="26606"/>
          <ac:picMkLst>
            <pc:docMk/>
            <pc:sldMk cId="2911705769" sldId="270"/>
            <ac:picMk id="5" creationId="{F3042A24-49E9-E6A0-0333-910EFB58DC4F}"/>
          </ac:picMkLst>
        </pc:picChg>
      </pc:sldChg>
      <pc:sldChg chg="addSp delSp modSp mod setBg">
        <pc:chgData name="Jasmine Roberts (2105410)" userId="666d575d-de43-4e23-8274-82ae381cb78b" providerId="ADAL" clId="{99A41733-F1C0-B74C-8CF3-FD0492798F17}" dt="2023-03-21T00:31:50.263" v="1566" actId="26606"/>
        <pc:sldMkLst>
          <pc:docMk/>
          <pc:sldMk cId="4273257240" sldId="271"/>
        </pc:sldMkLst>
        <pc:spChg chg="mod">
          <ac:chgData name="Jasmine Roberts (2105410)" userId="666d575d-de43-4e23-8274-82ae381cb78b" providerId="ADAL" clId="{99A41733-F1C0-B74C-8CF3-FD0492798F17}" dt="2023-03-21T00:31:50.263" v="1566" actId="26606"/>
          <ac:spMkLst>
            <pc:docMk/>
            <pc:sldMk cId="4273257240" sldId="271"/>
            <ac:spMk id="2" creationId="{95432A7E-A908-CFAB-52F5-BFE194D8EDCB}"/>
          </ac:spMkLst>
        </pc:spChg>
        <pc:spChg chg="mod">
          <ac:chgData name="Jasmine Roberts (2105410)" userId="666d575d-de43-4e23-8274-82ae381cb78b" providerId="ADAL" clId="{99A41733-F1C0-B74C-8CF3-FD0492798F17}" dt="2023-03-21T00:31:50.263" v="1566" actId="26606"/>
          <ac:spMkLst>
            <pc:docMk/>
            <pc:sldMk cId="4273257240" sldId="271"/>
            <ac:spMk id="3" creationId="{46BA406E-9122-C3F4-8656-0F975274A472}"/>
          </ac:spMkLst>
        </pc:spChg>
        <pc:spChg chg="add del">
          <ac:chgData name="Jasmine Roberts (2105410)" userId="666d575d-de43-4e23-8274-82ae381cb78b" providerId="ADAL" clId="{99A41733-F1C0-B74C-8CF3-FD0492798F17}" dt="2023-03-21T00:31:50.257" v="1565" actId="26606"/>
          <ac:spMkLst>
            <pc:docMk/>
            <pc:sldMk cId="4273257240" sldId="271"/>
            <ac:spMk id="9" creationId="{813C4879-31DC-4174-B5FC-778884C3FE90}"/>
          </ac:spMkLst>
        </pc:spChg>
        <pc:spChg chg="add">
          <ac:chgData name="Jasmine Roberts (2105410)" userId="666d575d-de43-4e23-8274-82ae381cb78b" providerId="ADAL" clId="{99A41733-F1C0-B74C-8CF3-FD0492798F17}" dt="2023-03-21T00:31:50.263" v="1566" actId="26606"/>
          <ac:spMkLst>
            <pc:docMk/>
            <pc:sldMk cId="4273257240" sldId="271"/>
            <ac:spMk id="11" creationId="{B2EC7880-C5D9-40A8-A6B0-3198AD07AD1B}"/>
          </ac:spMkLst>
        </pc:spChg>
        <pc:picChg chg="add mod ord">
          <ac:chgData name="Jasmine Roberts (2105410)" userId="666d575d-de43-4e23-8274-82ae381cb78b" providerId="ADAL" clId="{99A41733-F1C0-B74C-8CF3-FD0492798F17}" dt="2023-03-21T00:31:50.263" v="1566" actId="26606"/>
          <ac:picMkLst>
            <pc:docMk/>
            <pc:sldMk cId="4273257240" sldId="271"/>
            <ac:picMk id="4" creationId="{712A6760-DB5B-412F-3368-2E58855AC6EF}"/>
          </ac:picMkLst>
        </pc:picChg>
      </pc:sldChg>
      <pc:sldChg chg="addSp modSp new mod setBg">
        <pc:chgData name="Jasmine Roberts (2105410)" userId="666d575d-de43-4e23-8274-82ae381cb78b" providerId="ADAL" clId="{99A41733-F1C0-B74C-8CF3-FD0492798F17}" dt="2023-03-21T00:35:56.061" v="1606" actId="1076"/>
        <pc:sldMkLst>
          <pc:docMk/>
          <pc:sldMk cId="2570670855" sldId="273"/>
        </pc:sldMkLst>
        <pc:spChg chg="mod">
          <ac:chgData name="Jasmine Roberts (2105410)" userId="666d575d-de43-4e23-8274-82ae381cb78b" providerId="ADAL" clId="{99A41733-F1C0-B74C-8CF3-FD0492798F17}" dt="2023-03-21T00:33:35.651" v="1581" actId="26606"/>
          <ac:spMkLst>
            <pc:docMk/>
            <pc:sldMk cId="2570670855" sldId="273"/>
            <ac:spMk id="2" creationId="{1278032E-374B-5C31-7E60-CACC70FC3981}"/>
          </ac:spMkLst>
        </pc:spChg>
        <pc:spChg chg="mod">
          <ac:chgData name="Jasmine Roberts (2105410)" userId="666d575d-de43-4e23-8274-82ae381cb78b" providerId="ADAL" clId="{99A41733-F1C0-B74C-8CF3-FD0492798F17}" dt="2023-03-21T00:33:35.651" v="1581" actId="26606"/>
          <ac:spMkLst>
            <pc:docMk/>
            <pc:sldMk cId="2570670855" sldId="273"/>
            <ac:spMk id="3" creationId="{8D94EBE5-06B8-9D96-ECBE-12DB63D5C2B5}"/>
          </ac:spMkLst>
        </pc:spChg>
        <pc:spChg chg="add mod">
          <ac:chgData name="Jasmine Roberts (2105410)" userId="666d575d-de43-4e23-8274-82ae381cb78b" providerId="ADAL" clId="{99A41733-F1C0-B74C-8CF3-FD0492798F17}" dt="2023-03-21T00:35:56.061" v="1606" actId="1076"/>
          <ac:spMkLst>
            <pc:docMk/>
            <pc:sldMk cId="2570670855" sldId="273"/>
            <ac:spMk id="5" creationId="{6A79ECE8-7773-B7B2-C097-A6851B8F0ECA}"/>
          </ac:spMkLst>
        </pc:spChg>
        <pc:spChg chg="add">
          <ac:chgData name="Jasmine Roberts (2105410)" userId="666d575d-de43-4e23-8274-82ae381cb78b" providerId="ADAL" clId="{99A41733-F1C0-B74C-8CF3-FD0492798F17}" dt="2023-03-21T00:33:35.651" v="1581" actId="26606"/>
          <ac:spMkLst>
            <pc:docMk/>
            <pc:sldMk cId="2570670855" sldId="273"/>
            <ac:spMk id="9" creationId="{847D3502-15D7-40E3-8799-AADA72E46BCA}"/>
          </ac:spMkLst>
        </pc:spChg>
        <pc:spChg chg="add">
          <ac:chgData name="Jasmine Roberts (2105410)" userId="666d575d-de43-4e23-8274-82ae381cb78b" providerId="ADAL" clId="{99A41733-F1C0-B74C-8CF3-FD0492798F17}" dt="2023-03-21T00:33:35.651" v="1581" actId="26606"/>
          <ac:spMkLst>
            <pc:docMk/>
            <pc:sldMk cId="2570670855" sldId="273"/>
            <ac:spMk id="11" creationId="{A84DC666-97B4-4AC4-9916-A1936C2F6479}"/>
          </ac:spMkLst>
        </pc:spChg>
        <pc:spChg chg="add">
          <ac:chgData name="Jasmine Roberts (2105410)" userId="666d575d-de43-4e23-8274-82ae381cb78b" providerId="ADAL" clId="{99A41733-F1C0-B74C-8CF3-FD0492798F17}" dt="2023-03-21T00:33:35.651" v="1581" actId="26606"/>
          <ac:spMkLst>
            <pc:docMk/>
            <pc:sldMk cId="2570670855" sldId="273"/>
            <ac:spMk id="13" creationId="{4EEFCCD7-9BFF-47EA-9C91-94E380FD80D3}"/>
          </ac:spMkLst>
        </pc:spChg>
        <pc:picChg chg="add mod">
          <ac:chgData name="Jasmine Roberts (2105410)" userId="666d575d-de43-4e23-8274-82ae381cb78b" providerId="ADAL" clId="{99A41733-F1C0-B74C-8CF3-FD0492798F17}" dt="2023-03-21T00:33:35.651" v="1581" actId="26606"/>
          <ac:picMkLst>
            <pc:docMk/>
            <pc:sldMk cId="2570670855" sldId="273"/>
            <ac:picMk id="4" creationId="{5C736BB0-5BA1-CFCB-A4D0-1BB9BA8CABC0}"/>
          </ac:picMkLst>
        </pc:picChg>
      </pc:sldChg>
      <pc:sldChg chg="addSp modSp addAnim">
        <pc:chgData name="Jasmine Roberts (2105410)" userId="666d575d-de43-4e23-8274-82ae381cb78b" providerId="ADAL" clId="{99A41733-F1C0-B74C-8CF3-FD0492798F17}" dt="2023-03-20T23:18:17.310" v="342" actId="1076"/>
        <pc:sldMkLst>
          <pc:docMk/>
          <pc:sldMk cId="4061718417" sldId="274"/>
        </pc:sldMkLst>
        <pc:picChg chg="add mod">
          <ac:chgData name="Jasmine Roberts (2105410)" userId="666d575d-de43-4e23-8274-82ae381cb78b" providerId="ADAL" clId="{99A41733-F1C0-B74C-8CF3-FD0492798F17}" dt="2023-03-20T23:18:17.310" v="342" actId="1076"/>
          <ac:picMkLst>
            <pc:docMk/>
            <pc:sldMk cId="4061718417" sldId="274"/>
            <ac:picMk id="4" creationId="{EAE646D3-BBD7-CBB4-2ECF-5A6B5D918429}"/>
          </ac:picMkLst>
        </pc:picChg>
      </pc:sldChg>
      <pc:sldChg chg="addSp delSp modSp new addAnim">
        <pc:chgData name="Jasmine Roberts (2105410)" userId="666d575d-de43-4e23-8274-82ae381cb78b" providerId="ADAL" clId="{99A41733-F1C0-B74C-8CF3-FD0492798F17}" dt="2023-03-20T23:18:58.964" v="349" actId="1076"/>
        <pc:sldMkLst>
          <pc:docMk/>
          <pc:sldMk cId="649500735" sldId="275"/>
        </pc:sldMkLst>
        <pc:spChg chg="del">
          <ac:chgData name="Jasmine Roberts (2105410)" userId="666d575d-de43-4e23-8274-82ae381cb78b" providerId="ADAL" clId="{99A41733-F1C0-B74C-8CF3-FD0492798F17}" dt="2023-03-20T23:18:41.488" v="344" actId="21"/>
          <ac:spMkLst>
            <pc:docMk/>
            <pc:sldMk cId="649500735" sldId="275"/>
            <ac:spMk id="2" creationId="{5261CBDF-BF57-C182-BA71-E710D11B271D}"/>
          </ac:spMkLst>
        </pc:spChg>
        <pc:spChg chg="del">
          <ac:chgData name="Jasmine Roberts (2105410)" userId="666d575d-de43-4e23-8274-82ae381cb78b" providerId="ADAL" clId="{99A41733-F1C0-B74C-8CF3-FD0492798F17}" dt="2023-03-20T23:18:43.756" v="345" actId="21"/>
          <ac:spMkLst>
            <pc:docMk/>
            <pc:sldMk cId="649500735" sldId="275"/>
            <ac:spMk id="3" creationId="{8819CDA6-01D6-8A78-CFAC-217314CF3441}"/>
          </ac:spMkLst>
        </pc:spChg>
        <pc:picChg chg="add mod">
          <ac:chgData name="Jasmine Roberts (2105410)" userId="666d575d-de43-4e23-8274-82ae381cb78b" providerId="ADAL" clId="{99A41733-F1C0-B74C-8CF3-FD0492798F17}" dt="2023-03-20T23:18:58.964" v="349" actId="1076"/>
          <ac:picMkLst>
            <pc:docMk/>
            <pc:sldMk cId="649500735" sldId="275"/>
            <ac:picMk id="4" creationId="{DD145286-F1E5-AF0F-2E58-87CA35B4F7E1}"/>
          </ac:picMkLst>
        </pc:picChg>
      </pc:sldChg>
      <pc:sldChg chg="addSp modSp new mod setBg">
        <pc:chgData name="Jasmine Roberts (2105410)" userId="666d575d-de43-4e23-8274-82ae381cb78b" providerId="ADAL" clId="{99A41733-F1C0-B74C-8CF3-FD0492798F17}" dt="2023-03-20T23:34:33.294" v="904" actId="26606"/>
        <pc:sldMkLst>
          <pc:docMk/>
          <pc:sldMk cId="2788117368" sldId="276"/>
        </pc:sldMkLst>
        <pc:spChg chg="mod">
          <ac:chgData name="Jasmine Roberts (2105410)" userId="666d575d-de43-4e23-8274-82ae381cb78b" providerId="ADAL" clId="{99A41733-F1C0-B74C-8CF3-FD0492798F17}" dt="2023-03-20T23:34:33.294" v="904" actId="26606"/>
          <ac:spMkLst>
            <pc:docMk/>
            <pc:sldMk cId="2788117368" sldId="276"/>
            <ac:spMk id="2" creationId="{F8B623AB-EA65-FB9B-C1A4-798B2D06E6DB}"/>
          </ac:spMkLst>
        </pc:spChg>
        <pc:spChg chg="mod">
          <ac:chgData name="Jasmine Roberts (2105410)" userId="666d575d-de43-4e23-8274-82ae381cb78b" providerId="ADAL" clId="{99A41733-F1C0-B74C-8CF3-FD0492798F17}" dt="2023-03-20T23:34:33.294" v="904" actId="26606"/>
          <ac:spMkLst>
            <pc:docMk/>
            <pc:sldMk cId="2788117368" sldId="276"/>
            <ac:spMk id="3" creationId="{C7A4095B-F4A0-616D-529C-58DE939F270A}"/>
          </ac:spMkLst>
        </pc:spChg>
        <pc:spChg chg="add">
          <ac:chgData name="Jasmine Roberts (2105410)" userId="666d575d-de43-4e23-8274-82ae381cb78b" providerId="ADAL" clId="{99A41733-F1C0-B74C-8CF3-FD0492798F17}" dt="2023-03-20T23:34:33.294" v="904" actId="26606"/>
          <ac:spMkLst>
            <pc:docMk/>
            <pc:sldMk cId="2788117368" sldId="276"/>
            <ac:spMk id="10" creationId="{AFC5700F-7321-4B30-B1DC-BC4F2165BB51}"/>
          </ac:spMkLst>
        </pc:spChg>
        <pc:spChg chg="add">
          <ac:chgData name="Jasmine Roberts (2105410)" userId="666d575d-de43-4e23-8274-82ae381cb78b" providerId="ADAL" clId="{99A41733-F1C0-B74C-8CF3-FD0492798F17}" dt="2023-03-20T23:34:33.294" v="904" actId="26606"/>
          <ac:spMkLst>
            <pc:docMk/>
            <pc:sldMk cId="2788117368" sldId="276"/>
            <ac:spMk id="12" creationId="{8F50300C-C744-4948-BE34-534215C7469B}"/>
          </ac:spMkLst>
        </pc:spChg>
        <pc:spChg chg="add">
          <ac:chgData name="Jasmine Roberts (2105410)" userId="666d575d-de43-4e23-8274-82ae381cb78b" providerId="ADAL" clId="{99A41733-F1C0-B74C-8CF3-FD0492798F17}" dt="2023-03-20T23:34:33.294" v="904" actId="26606"/>
          <ac:spMkLst>
            <pc:docMk/>
            <pc:sldMk cId="2788117368" sldId="276"/>
            <ac:spMk id="42" creationId="{6CA72FCB-DBCC-435A-838B-682978F4791B}"/>
          </ac:spMkLst>
        </pc:spChg>
        <pc:grpChg chg="add">
          <ac:chgData name="Jasmine Roberts (2105410)" userId="666d575d-de43-4e23-8274-82ae381cb78b" providerId="ADAL" clId="{99A41733-F1C0-B74C-8CF3-FD0492798F17}" dt="2023-03-20T23:34:33.294" v="904" actId="26606"/>
          <ac:grpSpMkLst>
            <pc:docMk/>
            <pc:sldMk cId="2788117368" sldId="276"/>
            <ac:grpSpMk id="14" creationId="{3EF50F21-ED59-4E25-B7BC-73AD45B39542}"/>
          </ac:grpSpMkLst>
        </pc:grpChg>
        <pc:grpChg chg="add">
          <ac:chgData name="Jasmine Roberts (2105410)" userId="666d575d-de43-4e23-8274-82ae381cb78b" providerId="ADAL" clId="{99A41733-F1C0-B74C-8CF3-FD0492798F17}" dt="2023-03-20T23:34:33.294" v="904" actId="26606"/>
          <ac:grpSpMkLst>
            <pc:docMk/>
            <pc:sldMk cId="2788117368" sldId="276"/>
            <ac:grpSpMk id="28" creationId="{672F9DC4-C2C4-43CF-9C2C-2EE1826F77A2}"/>
          </ac:grpSpMkLst>
        </pc:grpChg>
        <pc:picChg chg="add mod ord">
          <ac:chgData name="Jasmine Roberts (2105410)" userId="666d575d-de43-4e23-8274-82ae381cb78b" providerId="ADAL" clId="{99A41733-F1C0-B74C-8CF3-FD0492798F17}" dt="2023-03-20T23:34:33.294" v="904" actId="26606"/>
          <ac:picMkLst>
            <pc:docMk/>
            <pc:sldMk cId="2788117368" sldId="276"/>
            <ac:picMk id="5" creationId="{D9D4D7E1-5A0A-22ED-6741-D680FE7E1AD5}"/>
          </ac:picMkLst>
        </pc:picChg>
      </pc:sldChg>
      <pc:sldChg chg="addSp delSp modSp new mod setBg">
        <pc:chgData name="Jasmine Roberts (2105410)" userId="666d575d-de43-4e23-8274-82ae381cb78b" providerId="ADAL" clId="{99A41733-F1C0-B74C-8CF3-FD0492798F17}" dt="2023-03-21T00:03:08.717" v="1431" actId="26606"/>
        <pc:sldMkLst>
          <pc:docMk/>
          <pc:sldMk cId="3056573080" sldId="278"/>
        </pc:sldMkLst>
        <pc:spChg chg="mod ord">
          <ac:chgData name="Jasmine Roberts (2105410)" userId="666d575d-de43-4e23-8274-82ae381cb78b" providerId="ADAL" clId="{99A41733-F1C0-B74C-8CF3-FD0492798F17}" dt="2023-03-21T00:03:08.717" v="1431" actId="26606"/>
          <ac:spMkLst>
            <pc:docMk/>
            <pc:sldMk cId="3056573080" sldId="278"/>
            <ac:spMk id="2" creationId="{B0EE4BE0-4FB1-7CBD-D47D-D44BA74B6AA2}"/>
          </ac:spMkLst>
        </pc:spChg>
        <pc:spChg chg="del mod">
          <ac:chgData name="Jasmine Roberts (2105410)" userId="666d575d-de43-4e23-8274-82ae381cb78b" providerId="ADAL" clId="{99A41733-F1C0-B74C-8CF3-FD0492798F17}" dt="2023-03-20T23:50:57.054" v="1160" actId="21"/>
          <ac:spMkLst>
            <pc:docMk/>
            <pc:sldMk cId="3056573080" sldId="278"/>
            <ac:spMk id="3" creationId="{BF5B9ECA-1A59-4C9E-5977-F54920DAA7E1}"/>
          </ac:spMkLst>
        </pc:spChg>
        <pc:spChg chg="add del mod">
          <ac:chgData name="Jasmine Roberts (2105410)" userId="666d575d-de43-4e23-8274-82ae381cb78b" providerId="ADAL" clId="{99A41733-F1C0-B74C-8CF3-FD0492798F17}" dt="2023-03-21T00:01:45.582" v="1427" actId="21"/>
          <ac:spMkLst>
            <pc:docMk/>
            <pc:sldMk cId="3056573080" sldId="278"/>
            <ac:spMk id="5" creationId="{8E53C869-E176-2AEA-3A02-B79E75406281}"/>
          </ac:spMkLst>
        </pc:spChg>
        <pc:spChg chg="add">
          <ac:chgData name="Jasmine Roberts (2105410)" userId="666d575d-de43-4e23-8274-82ae381cb78b" providerId="ADAL" clId="{99A41733-F1C0-B74C-8CF3-FD0492798F17}" dt="2023-03-21T00:03:08.717" v="1431" actId="26606"/>
          <ac:spMkLst>
            <pc:docMk/>
            <pc:sldMk cId="3056573080" sldId="278"/>
            <ac:spMk id="41" creationId="{02C63E57-6267-4B3F-B340-7BB32196E13B}"/>
          </ac:spMkLst>
        </pc:spChg>
        <pc:spChg chg="add">
          <ac:chgData name="Jasmine Roberts (2105410)" userId="666d575d-de43-4e23-8274-82ae381cb78b" providerId="ADAL" clId="{99A41733-F1C0-B74C-8CF3-FD0492798F17}" dt="2023-03-21T00:03:08.717" v="1431" actId="26606"/>
          <ac:spMkLst>
            <pc:docMk/>
            <pc:sldMk cId="3056573080" sldId="278"/>
            <ac:spMk id="43" creationId="{2A337B9A-DE2D-4671-B699-5EDA7354E3C0}"/>
          </ac:spMkLst>
        </pc:spChg>
        <pc:spChg chg="add">
          <ac:chgData name="Jasmine Roberts (2105410)" userId="666d575d-de43-4e23-8274-82ae381cb78b" providerId="ADAL" clId="{99A41733-F1C0-B74C-8CF3-FD0492798F17}" dt="2023-03-21T00:03:08.717" v="1431" actId="26606"/>
          <ac:spMkLst>
            <pc:docMk/>
            <pc:sldMk cId="3056573080" sldId="278"/>
            <ac:spMk id="45" creationId="{95FFA5E0-4C70-431D-A19D-18415F6C4009}"/>
          </ac:spMkLst>
        </pc:spChg>
        <pc:spChg chg="add">
          <ac:chgData name="Jasmine Roberts (2105410)" userId="666d575d-de43-4e23-8274-82ae381cb78b" providerId="ADAL" clId="{99A41733-F1C0-B74C-8CF3-FD0492798F17}" dt="2023-03-21T00:03:08.717" v="1431" actId="26606"/>
          <ac:spMkLst>
            <pc:docMk/>
            <pc:sldMk cId="3056573080" sldId="278"/>
            <ac:spMk id="47" creationId="{BBE55C11-4C41-45E4-A00F-83DEE6BB51A8}"/>
          </ac:spMkLst>
        </pc:spChg>
        <pc:grpChg chg="add">
          <ac:chgData name="Jasmine Roberts (2105410)" userId="666d575d-de43-4e23-8274-82ae381cb78b" providerId="ADAL" clId="{99A41733-F1C0-B74C-8CF3-FD0492798F17}" dt="2023-03-21T00:03:08.717" v="1431" actId="26606"/>
          <ac:grpSpMkLst>
            <pc:docMk/>
            <pc:sldMk cId="3056573080" sldId="278"/>
            <ac:grpSpMk id="13" creationId="{6B28271E-9555-42CD-BD73-34342E2C88AA}"/>
          </ac:grpSpMkLst>
        </pc:grpChg>
        <pc:grpChg chg="add">
          <ac:chgData name="Jasmine Roberts (2105410)" userId="666d575d-de43-4e23-8274-82ae381cb78b" providerId="ADAL" clId="{99A41733-F1C0-B74C-8CF3-FD0492798F17}" dt="2023-03-21T00:03:08.717" v="1431" actId="26606"/>
          <ac:grpSpMkLst>
            <pc:docMk/>
            <pc:sldMk cId="3056573080" sldId="278"/>
            <ac:grpSpMk id="27" creationId="{8267D78B-5467-413E-AA16-317DC14DEDF7}"/>
          </ac:grpSpMkLst>
        </pc:grpChg>
        <pc:picChg chg="add mod">
          <ac:chgData name="Jasmine Roberts (2105410)" userId="666d575d-de43-4e23-8274-82ae381cb78b" providerId="ADAL" clId="{99A41733-F1C0-B74C-8CF3-FD0492798F17}" dt="2023-03-21T00:03:08.717" v="1431" actId="26606"/>
          <ac:picMkLst>
            <pc:docMk/>
            <pc:sldMk cId="3056573080" sldId="278"/>
            <ac:picMk id="8" creationId="{67F30922-A948-DFD3-B5D1-CF771A53378C}"/>
          </ac:picMkLst>
        </pc:picChg>
      </pc:sldChg>
      <pc:sldChg chg="addSp delSp modSp new mod setBg">
        <pc:chgData name="Jasmine Roberts (2105410)" userId="666d575d-de43-4e23-8274-82ae381cb78b" providerId="ADAL" clId="{99A41733-F1C0-B74C-8CF3-FD0492798F17}" dt="2023-03-21T00:11:54.415" v="1476" actId="14100"/>
        <pc:sldMkLst>
          <pc:docMk/>
          <pc:sldMk cId="1989302141" sldId="279"/>
        </pc:sldMkLst>
        <pc:spChg chg="del">
          <ac:chgData name="Jasmine Roberts (2105410)" userId="666d575d-de43-4e23-8274-82ae381cb78b" providerId="ADAL" clId="{99A41733-F1C0-B74C-8CF3-FD0492798F17}" dt="2023-03-21T00:09:25.689" v="1439" actId="21"/>
          <ac:spMkLst>
            <pc:docMk/>
            <pc:sldMk cId="1989302141" sldId="279"/>
            <ac:spMk id="2" creationId="{D94D29F2-D2DA-318F-5A4F-FD17F145071F}"/>
          </ac:spMkLst>
        </pc:spChg>
        <pc:spChg chg="del">
          <ac:chgData name="Jasmine Roberts (2105410)" userId="666d575d-de43-4e23-8274-82ae381cb78b" providerId="ADAL" clId="{99A41733-F1C0-B74C-8CF3-FD0492798F17}" dt="2023-03-21T00:09:28.341" v="1440" actId="21"/>
          <ac:spMkLst>
            <pc:docMk/>
            <pc:sldMk cId="1989302141" sldId="279"/>
            <ac:spMk id="3" creationId="{5D025DA6-A87C-2658-E086-6BDEE6E23255}"/>
          </ac:spMkLst>
        </pc:spChg>
        <pc:spChg chg="add del mod">
          <ac:chgData name="Jasmine Roberts (2105410)" userId="666d575d-de43-4e23-8274-82ae381cb78b" providerId="ADAL" clId="{99A41733-F1C0-B74C-8CF3-FD0492798F17}" dt="2023-03-21T00:09:32.769" v="1442" actId="21"/>
          <ac:spMkLst>
            <pc:docMk/>
            <pc:sldMk cId="1989302141" sldId="279"/>
            <ac:spMk id="5" creationId="{9958CF67-D92A-EFEA-01D9-83B75AC91B67}"/>
          </ac:spMkLst>
        </pc:spChg>
        <pc:spChg chg="add mod">
          <ac:chgData name="Jasmine Roberts (2105410)" userId="666d575d-de43-4e23-8274-82ae381cb78b" providerId="ADAL" clId="{99A41733-F1C0-B74C-8CF3-FD0492798F17}" dt="2023-03-21T00:11:54.415" v="1476" actId="14100"/>
          <ac:spMkLst>
            <pc:docMk/>
            <pc:sldMk cId="1989302141" sldId="279"/>
            <ac:spMk id="9" creationId="{8E936A22-BA8F-C4B3-30A8-A5E61D947203}"/>
          </ac:spMkLst>
        </pc:spChg>
        <pc:spChg chg="add">
          <ac:chgData name="Jasmine Roberts (2105410)" userId="666d575d-de43-4e23-8274-82ae381cb78b" providerId="ADAL" clId="{99A41733-F1C0-B74C-8CF3-FD0492798F17}" dt="2023-03-21T00:09:50" v="1444" actId="26606"/>
          <ac:spMkLst>
            <pc:docMk/>
            <pc:sldMk cId="1989302141" sldId="279"/>
            <ac:spMk id="41" creationId="{9FFA7C60-EEB5-45DC-B964-20A76F776EF5}"/>
          </ac:spMkLst>
        </pc:spChg>
        <pc:spChg chg="add">
          <ac:chgData name="Jasmine Roberts (2105410)" userId="666d575d-de43-4e23-8274-82ae381cb78b" providerId="ADAL" clId="{99A41733-F1C0-B74C-8CF3-FD0492798F17}" dt="2023-03-21T00:09:50" v="1444" actId="26606"/>
          <ac:spMkLst>
            <pc:docMk/>
            <pc:sldMk cId="1989302141" sldId="279"/>
            <ac:spMk id="43" creationId="{7D84F46B-82DB-461C-88AC-F6C66B593E2C}"/>
          </ac:spMkLst>
        </pc:spChg>
        <pc:spChg chg="add">
          <ac:chgData name="Jasmine Roberts (2105410)" userId="666d575d-de43-4e23-8274-82ae381cb78b" providerId="ADAL" clId="{99A41733-F1C0-B74C-8CF3-FD0492798F17}" dt="2023-03-21T00:09:50" v="1444" actId="26606"/>
          <ac:spMkLst>
            <pc:docMk/>
            <pc:sldMk cId="1989302141" sldId="279"/>
            <ac:spMk id="45" creationId="{819D1EE6-C77B-4AB5-80C2-B2766A04E642}"/>
          </ac:spMkLst>
        </pc:spChg>
        <pc:spChg chg="add">
          <ac:chgData name="Jasmine Roberts (2105410)" userId="666d575d-de43-4e23-8274-82ae381cb78b" providerId="ADAL" clId="{99A41733-F1C0-B74C-8CF3-FD0492798F17}" dt="2023-03-21T00:09:50" v="1444" actId="26606"/>
          <ac:spMkLst>
            <pc:docMk/>
            <pc:sldMk cId="1989302141" sldId="279"/>
            <ac:spMk id="47" creationId="{873991DB-6F50-4514-9746-B72BC8E1059E}"/>
          </ac:spMkLst>
        </pc:spChg>
        <pc:grpChg chg="add">
          <ac:chgData name="Jasmine Roberts (2105410)" userId="666d575d-de43-4e23-8274-82ae381cb78b" providerId="ADAL" clId="{99A41733-F1C0-B74C-8CF3-FD0492798F17}" dt="2023-03-21T00:09:50" v="1444" actId="26606"/>
          <ac:grpSpMkLst>
            <pc:docMk/>
            <pc:sldMk cId="1989302141" sldId="279"/>
            <ac:grpSpMk id="13" creationId="{58DF5B7A-7785-49C6-B4EB-252FF28C2132}"/>
          </ac:grpSpMkLst>
        </pc:grpChg>
        <pc:grpChg chg="add">
          <ac:chgData name="Jasmine Roberts (2105410)" userId="666d575d-de43-4e23-8274-82ae381cb78b" providerId="ADAL" clId="{99A41733-F1C0-B74C-8CF3-FD0492798F17}" dt="2023-03-21T00:09:50" v="1444" actId="26606"/>
          <ac:grpSpMkLst>
            <pc:docMk/>
            <pc:sldMk cId="1989302141" sldId="279"/>
            <ac:grpSpMk id="27" creationId="{9F9B151E-1B34-4FA6-A53D-B92F787D9EAD}"/>
          </ac:grpSpMkLst>
        </pc:grpChg>
        <pc:picChg chg="add mod">
          <ac:chgData name="Jasmine Roberts (2105410)" userId="666d575d-de43-4e23-8274-82ae381cb78b" providerId="ADAL" clId="{99A41733-F1C0-B74C-8CF3-FD0492798F17}" dt="2023-03-21T00:09:56.152" v="1445" actId="14100"/>
          <ac:picMkLst>
            <pc:docMk/>
            <pc:sldMk cId="1989302141" sldId="279"/>
            <ac:picMk id="8" creationId="{428405EF-22C2-9004-7612-F22324FD792D}"/>
          </ac:picMkLst>
        </pc:picChg>
      </pc:sldChg>
      <pc:sldChg chg="add del">
        <pc:chgData name="Jasmine Roberts (2105410)" userId="666d575d-de43-4e23-8274-82ae381cb78b" providerId="ADAL" clId="{99A41733-F1C0-B74C-8CF3-FD0492798F17}" dt="2023-03-21T00:02:49.608" v="1429" actId="21"/>
        <pc:sldMkLst>
          <pc:docMk/>
          <pc:sldMk cId="2700935930" sldId="279"/>
        </pc:sldMkLst>
      </pc:sldChg>
      <pc:sldChg chg="modSp new modTransition">
        <pc:chgData name="Jasmine Roberts (2105410)" userId="666d575d-de43-4e23-8274-82ae381cb78b" providerId="ADAL" clId="{99A41733-F1C0-B74C-8CF3-FD0492798F17}" dt="2023-03-21T00:51:32.154" v="2134" actId="12563"/>
        <pc:sldMkLst>
          <pc:docMk/>
          <pc:sldMk cId="1006915560" sldId="280"/>
        </pc:sldMkLst>
        <pc:spChg chg="mod">
          <ac:chgData name="Jasmine Roberts (2105410)" userId="666d575d-de43-4e23-8274-82ae381cb78b" providerId="ADAL" clId="{99A41733-F1C0-B74C-8CF3-FD0492798F17}" dt="2023-03-21T00:51:13.471" v="2133" actId="22"/>
          <ac:spMkLst>
            <pc:docMk/>
            <pc:sldMk cId="1006915560" sldId="280"/>
            <ac:spMk id="2" creationId="{06C32347-1C5C-16A9-9F0C-F9625F18F90A}"/>
          </ac:spMkLst>
        </pc:spChg>
        <pc:spChg chg="mod">
          <ac:chgData name="Jasmine Roberts (2105410)" userId="666d575d-de43-4e23-8274-82ae381cb78b" providerId="ADAL" clId="{99A41733-F1C0-B74C-8CF3-FD0492798F17}" dt="2023-03-21T00:50:39.917" v="2132" actId="20577"/>
          <ac:spMkLst>
            <pc:docMk/>
            <pc:sldMk cId="1006915560" sldId="280"/>
            <ac:spMk id="3" creationId="{30C1A076-BD97-4F3F-D287-76D1C5B8044F}"/>
          </ac:spMkLst>
        </pc:spChg>
      </pc:sldChg>
    </pc:docChg>
  </pc:docChgLst>
  <pc:docChgLst>
    <pc:chgData name="Jasmine Roberts (2105410)" userId="666d575d-de43-4e23-8274-82ae381cb78b" providerId="ADAL" clId="{B3CCD8F2-BF8A-2C4F-9EDB-69983E662E92}"/>
    <pc:docChg chg="undo custSel addSld modSld addMainMaster delMainMaster">
      <pc:chgData name="Jasmine Roberts (2105410)" userId="666d575d-de43-4e23-8274-82ae381cb78b" providerId="ADAL" clId="{B3CCD8F2-BF8A-2C4F-9EDB-69983E662E92}" dt="2023-03-21T00:47:44.333" v="831" actId="20577"/>
      <pc:docMkLst>
        <pc:docMk/>
      </pc:docMkLst>
      <pc:sldChg chg="modTransition">
        <pc:chgData name="Jasmine Roberts (2105410)" userId="666d575d-de43-4e23-8274-82ae381cb78b" providerId="ADAL" clId="{B3CCD8F2-BF8A-2C4F-9EDB-69983E662E92}" dt="2023-03-21T00:18:03.626" v="743" actId="12563"/>
        <pc:sldMkLst>
          <pc:docMk/>
          <pc:sldMk cId="2770267463" sldId="259"/>
        </pc:sldMkLst>
      </pc:sldChg>
      <pc:sldChg chg="addSp delSp modSp modTransition">
        <pc:chgData name="Jasmine Roberts (2105410)" userId="666d575d-de43-4e23-8274-82ae381cb78b" providerId="ADAL" clId="{B3CCD8F2-BF8A-2C4F-9EDB-69983E662E92}" dt="2023-03-21T00:17:22.705" v="739" actId="12563"/>
        <pc:sldMkLst>
          <pc:docMk/>
          <pc:sldMk cId="1436557425" sldId="261"/>
        </pc:sldMkLst>
        <pc:spChg chg="mod">
          <ac:chgData name="Jasmine Roberts (2105410)" userId="666d575d-de43-4e23-8274-82ae381cb78b" providerId="ADAL" clId="{B3CCD8F2-BF8A-2C4F-9EDB-69983E662E92}" dt="2023-03-21T00:16:08.731" v="726" actId="26606"/>
          <ac:spMkLst>
            <pc:docMk/>
            <pc:sldMk cId="1436557425" sldId="261"/>
            <ac:spMk id="2" creationId="{23F6D5E8-15CF-4755-910B-1B5A1E777357}"/>
          </ac:spMkLst>
        </pc:spChg>
        <pc:spChg chg="mod">
          <ac:chgData name="Jasmine Roberts (2105410)" userId="666d575d-de43-4e23-8274-82ae381cb78b" providerId="ADAL" clId="{B3CCD8F2-BF8A-2C4F-9EDB-69983E662E92}" dt="2023-03-21T00:16:08.731" v="726" actId="26606"/>
          <ac:spMkLst>
            <pc:docMk/>
            <pc:sldMk cId="1436557425" sldId="261"/>
            <ac:spMk id="4" creationId="{057BA4FC-7BA7-7D39-1BA3-F1B7A6B5C87D}"/>
          </ac:spMkLst>
        </pc:spChg>
        <pc:spChg chg="add del">
          <ac:chgData name="Jasmine Roberts (2105410)" userId="666d575d-de43-4e23-8274-82ae381cb78b" providerId="ADAL" clId="{B3CCD8F2-BF8A-2C4F-9EDB-69983E662E92}" dt="2023-03-21T00:16:08.731" v="726" actId="26606"/>
          <ac:spMkLst>
            <pc:docMk/>
            <pc:sldMk cId="1436557425" sldId="261"/>
            <ac:spMk id="33" creationId="{A9D17E3F-9160-4D16-8F1D-F8FE94E2A5DC}"/>
          </ac:spMkLst>
        </pc:spChg>
        <pc:spChg chg="add del">
          <ac:chgData name="Jasmine Roberts (2105410)" userId="666d575d-de43-4e23-8274-82ae381cb78b" providerId="ADAL" clId="{B3CCD8F2-BF8A-2C4F-9EDB-69983E662E92}" dt="2023-03-21T00:16:08.731" v="726" actId="26606"/>
          <ac:spMkLst>
            <pc:docMk/>
            <pc:sldMk cId="1436557425" sldId="261"/>
            <ac:spMk id="63" creationId="{42D62A3B-08B7-4F45-B0BC-A23B2CC9C304}"/>
          </ac:spMkLst>
        </pc:spChg>
        <pc:spChg chg="add del">
          <ac:chgData name="Jasmine Roberts (2105410)" userId="666d575d-de43-4e23-8274-82ae381cb78b" providerId="ADAL" clId="{B3CCD8F2-BF8A-2C4F-9EDB-69983E662E92}" dt="2023-03-21T00:16:08.731" v="726" actId="26606"/>
          <ac:spMkLst>
            <pc:docMk/>
            <pc:sldMk cId="1436557425" sldId="261"/>
            <ac:spMk id="65" creationId="{7527CAFC-17AC-48FE-AB33-811D38361FC7}"/>
          </ac:spMkLst>
        </pc:spChg>
        <pc:spChg chg="add">
          <ac:chgData name="Jasmine Roberts (2105410)" userId="666d575d-de43-4e23-8274-82ae381cb78b" providerId="ADAL" clId="{B3CCD8F2-BF8A-2C4F-9EDB-69983E662E92}" dt="2023-03-21T00:16:08.731" v="726" actId="26606"/>
          <ac:spMkLst>
            <pc:docMk/>
            <pc:sldMk cId="1436557425" sldId="261"/>
            <ac:spMk id="67" creationId="{46449700-F766-4AC0-A760-6D6FB36E00A8}"/>
          </ac:spMkLst>
        </pc:spChg>
        <pc:spChg chg="add del">
          <ac:chgData name="Jasmine Roberts (2105410)" userId="666d575d-de43-4e23-8274-82ae381cb78b" providerId="ADAL" clId="{B3CCD8F2-BF8A-2C4F-9EDB-69983E662E92}" dt="2023-03-21T00:15:50.834" v="723" actId="26606"/>
          <ac:spMkLst>
            <pc:docMk/>
            <pc:sldMk cId="1436557425" sldId="261"/>
            <ac:spMk id="70" creationId="{B5683CF3-33B7-4C25-9DBD-69B3E95661CC}"/>
          </ac:spMkLst>
        </pc:spChg>
        <pc:spChg chg="add">
          <ac:chgData name="Jasmine Roberts (2105410)" userId="666d575d-de43-4e23-8274-82ae381cb78b" providerId="ADAL" clId="{B3CCD8F2-BF8A-2C4F-9EDB-69983E662E92}" dt="2023-03-21T00:16:08.731" v="726" actId="26606"/>
          <ac:spMkLst>
            <pc:docMk/>
            <pc:sldMk cId="1436557425" sldId="261"/>
            <ac:spMk id="72" creationId="{12B73497-8AFE-44A0-A15C-565F373E7CE6}"/>
          </ac:spMkLst>
        </pc:spChg>
        <pc:spChg chg="add">
          <ac:chgData name="Jasmine Roberts (2105410)" userId="666d575d-de43-4e23-8274-82ae381cb78b" providerId="ADAL" clId="{B3CCD8F2-BF8A-2C4F-9EDB-69983E662E92}" dt="2023-03-21T00:16:08.731" v="726" actId="26606"/>
          <ac:spMkLst>
            <pc:docMk/>
            <pc:sldMk cId="1436557425" sldId="261"/>
            <ac:spMk id="74" creationId="{4AB85733-2077-499E-B414-1AC59F712E01}"/>
          </ac:spMkLst>
        </pc:spChg>
        <pc:grpChg chg="add del">
          <ac:chgData name="Jasmine Roberts (2105410)" userId="666d575d-de43-4e23-8274-82ae381cb78b" providerId="ADAL" clId="{B3CCD8F2-BF8A-2C4F-9EDB-69983E662E92}" dt="2023-03-21T00:16:08.731" v="726" actId="26606"/>
          <ac:grpSpMkLst>
            <pc:docMk/>
            <pc:sldMk cId="1436557425" sldId="261"/>
            <ac:grpSpMk id="35" creationId="{93DBB853-C277-42C7-80D0-110A8842ED54}"/>
          </ac:grpSpMkLst>
        </pc:grpChg>
        <pc:grpChg chg="add del">
          <ac:chgData name="Jasmine Roberts (2105410)" userId="666d575d-de43-4e23-8274-82ae381cb78b" providerId="ADAL" clId="{B3CCD8F2-BF8A-2C4F-9EDB-69983E662E92}" dt="2023-03-21T00:16:08.731" v="726" actId="26606"/>
          <ac:grpSpMkLst>
            <pc:docMk/>
            <pc:sldMk cId="1436557425" sldId="261"/>
            <ac:grpSpMk id="49" creationId="{65CAAAF8-C872-447C-BCD0-F5CD3016C563}"/>
          </ac:grpSpMkLst>
        </pc:grpChg>
        <pc:picChg chg="add del mod ord">
          <ac:chgData name="Jasmine Roberts (2105410)" userId="666d575d-de43-4e23-8274-82ae381cb78b" providerId="ADAL" clId="{B3CCD8F2-BF8A-2C4F-9EDB-69983E662E92}" dt="2023-03-21T00:15:58.139" v="724" actId="478"/>
          <ac:picMkLst>
            <pc:docMk/>
            <pc:sldMk cId="1436557425" sldId="261"/>
            <ac:picMk id="3" creationId="{46895F53-8137-CBA6-BFC1-E3B3F42DD03D}"/>
          </ac:picMkLst>
        </pc:picChg>
        <pc:picChg chg="add mod ord">
          <ac:chgData name="Jasmine Roberts (2105410)" userId="666d575d-de43-4e23-8274-82ae381cb78b" providerId="ADAL" clId="{B3CCD8F2-BF8A-2C4F-9EDB-69983E662E92}" dt="2023-03-21T00:17:05.483" v="738" actId="1076"/>
          <ac:picMkLst>
            <pc:docMk/>
            <pc:sldMk cId="1436557425" sldId="261"/>
            <ac:picMk id="5" creationId="{B94DB79F-BC9C-7C8D-EEE4-59976492E6B4}"/>
          </ac:picMkLst>
        </pc:picChg>
        <pc:picChg chg="del mod ord">
          <ac:chgData name="Jasmine Roberts (2105410)" userId="666d575d-de43-4e23-8274-82ae381cb78b" providerId="ADAL" clId="{B3CCD8F2-BF8A-2C4F-9EDB-69983E662E92}" dt="2023-03-21T00:16:14.911" v="727" actId="478"/>
          <ac:picMkLst>
            <pc:docMk/>
            <pc:sldMk cId="1436557425" sldId="261"/>
            <ac:picMk id="13" creationId="{91359E98-53EA-154C-9838-95AAA23C9E68}"/>
          </ac:picMkLst>
        </pc:picChg>
      </pc:sldChg>
      <pc:sldChg chg="modSp modTransition">
        <pc:chgData name="Jasmine Roberts (2105410)" userId="666d575d-de43-4e23-8274-82ae381cb78b" providerId="ADAL" clId="{B3CCD8F2-BF8A-2C4F-9EDB-69983E662E92}" dt="2023-03-21T00:47:44.333" v="831" actId="20577"/>
        <pc:sldMkLst>
          <pc:docMk/>
          <pc:sldMk cId="4063739934" sldId="267"/>
        </pc:sldMkLst>
        <pc:spChg chg="mod">
          <ac:chgData name="Jasmine Roberts (2105410)" userId="666d575d-de43-4e23-8274-82ae381cb78b" providerId="ADAL" clId="{B3CCD8F2-BF8A-2C4F-9EDB-69983E662E92}" dt="2023-03-20T22:50:19.836" v="4" actId="20577"/>
          <ac:spMkLst>
            <pc:docMk/>
            <pc:sldMk cId="4063739934" sldId="267"/>
            <ac:spMk id="2" creationId="{F266081D-517B-5D43-A7B4-E67DDEDC0B31}"/>
          </ac:spMkLst>
        </pc:spChg>
        <pc:spChg chg="mod">
          <ac:chgData name="Jasmine Roberts (2105410)" userId="666d575d-de43-4e23-8274-82ae381cb78b" providerId="ADAL" clId="{B3CCD8F2-BF8A-2C4F-9EDB-69983E662E92}" dt="2023-03-21T00:47:44.333" v="831" actId="20577"/>
          <ac:spMkLst>
            <pc:docMk/>
            <pc:sldMk cId="4063739934" sldId="267"/>
            <ac:spMk id="3" creationId="{96D75439-C766-134A-A0D0-BE002D8B0AAD}"/>
          </ac:spMkLst>
        </pc:spChg>
      </pc:sldChg>
      <pc:sldChg chg="modTransition">
        <pc:chgData name="Jasmine Roberts (2105410)" userId="666d575d-de43-4e23-8274-82ae381cb78b" providerId="ADAL" clId="{B3CCD8F2-BF8A-2C4F-9EDB-69983E662E92}" dt="2023-03-21T00:12:47.653" v="712" actId="12563"/>
        <pc:sldMkLst>
          <pc:docMk/>
          <pc:sldMk cId="312941212" sldId="268"/>
        </pc:sldMkLst>
      </pc:sldChg>
      <pc:sldChg chg="modTransition">
        <pc:chgData name="Jasmine Roberts (2105410)" userId="666d575d-de43-4e23-8274-82ae381cb78b" providerId="ADAL" clId="{B3CCD8F2-BF8A-2C4F-9EDB-69983E662E92}" dt="2023-03-21T00:18:17.660" v="745" actId="12563"/>
        <pc:sldMkLst>
          <pc:docMk/>
          <pc:sldMk cId="1496850848" sldId="269"/>
        </pc:sldMkLst>
      </pc:sldChg>
      <pc:sldChg chg="delSp modSp new modTransition">
        <pc:chgData name="Jasmine Roberts (2105410)" userId="666d575d-de43-4e23-8274-82ae381cb78b" providerId="ADAL" clId="{B3CCD8F2-BF8A-2C4F-9EDB-69983E662E92}" dt="2023-03-21T00:19:17.757" v="750" actId="12563"/>
        <pc:sldMkLst>
          <pc:docMk/>
          <pc:sldMk cId="2911705769" sldId="270"/>
        </pc:sldMkLst>
        <pc:spChg chg="del">
          <ac:chgData name="Jasmine Roberts (2105410)" userId="666d575d-de43-4e23-8274-82ae381cb78b" providerId="ADAL" clId="{B3CCD8F2-BF8A-2C4F-9EDB-69983E662E92}" dt="2023-03-20T22:59:05.519" v="10" actId="21"/>
          <ac:spMkLst>
            <pc:docMk/>
            <pc:sldMk cId="2911705769" sldId="270"/>
            <ac:spMk id="2" creationId="{76498E41-1B4B-8D42-412D-BA9D9EBD1931}"/>
          </ac:spMkLst>
        </pc:spChg>
        <pc:spChg chg="mod">
          <ac:chgData name="Jasmine Roberts (2105410)" userId="666d575d-de43-4e23-8274-82ae381cb78b" providerId="ADAL" clId="{B3CCD8F2-BF8A-2C4F-9EDB-69983E662E92}" dt="2023-03-20T23:03:46.050" v="143" actId="14100"/>
          <ac:spMkLst>
            <pc:docMk/>
            <pc:sldMk cId="2911705769" sldId="270"/>
            <ac:spMk id="3" creationId="{59444717-F216-B37D-74ED-C7722A74D119}"/>
          </ac:spMkLst>
        </pc:spChg>
      </pc:sldChg>
      <pc:sldChg chg="modSp new modTransition">
        <pc:chgData name="Jasmine Roberts (2105410)" userId="666d575d-de43-4e23-8274-82ae381cb78b" providerId="ADAL" clId="{B3CCD8F2-BF8A-2C4F-9EDB-69983E662E92}" dt="2023-03-21T00:17:48.312" v="741" actId="12563"/>
        <pc:sldMkLst>
          <pc:docMk/>
          <pc:sldMk cId="4273257240" sldId="271"/>
        </pc:sldMkLst>
        <pc:spChg chg="mod">
          <ac:chgData name="Jasmine Roberts (2105410)" userId="666d575d-de43-4e23-8274-82ae381cb78b" providerId="ADAL" clId="{B3CCD8F2-BF8A-2C4F-9EDB-69983E662E92}" dt="2023-03-20T23:06:57.627" v="152" actId="20577"/>
          <ac:spMkLst>
            <pc:docMk/>
            <pc:sldMk cId="4273257240" sldId="271"/>
            <ac:spMk id="2" creationId="{95432A7E-A908-CFAB-52F5-BFE194D8EDCB}"/>
          </ac:spMkLst>
        </pc:spChg>
        <pc:spChg chg="mod">
          <ac:chgData name="Jasmine Roberts (2105410)" userId="666d575d-de43-4e23-8274-82ae381cb78b" providerId="ADAL" clId="{B3CCD8F2-BF8A-2C4F-9EDB-69983E662E92}" dt="2023-03-21T00:12:20.853" v="710" actId="20577"/>
          <ac:spMkLst>
            <pc:docMk/>
            <pc:sldMk cId="4273257240" sldId="271"/>
            <ac:spMk id="3" creationId="{46BA406E-9122-C3F4-8656-0F975274A472}"/>
          </ac:spMkLst>
        </pc:spChg>
      </pc:sldChg>
      <pc:sldChg chg="addSp modSp new mod modTransition setBg">
        <pc:chgData name="Jasmine Roberts (2105410)" userId="666d575d-de43-4e23-8274-82ae381cb78b" providerId="ADAL" clId="{B3CCD8F2-BF8A-2C4F-9EDB-69983E662E92}" dt="2023-03-21T00:17:54.536" v="742" actId="12563"/>
        <pc:sldMkLst>
          <pc:docMk/>
          <pc:sldMk cId="2891008465" sldId="272"/>
        </pc:sldMkLst>
        <pc:spChg chg="mod">
          <ac:chgData name="Jasmine Roberts (2105410)" userId="666d575d-de43-4e23-8274-82ae381cb78b" providerId="ADAL" clId="{B3CCD8F2-BF8A-2C4F-9EDB-69983E662E92}" dt="2023-03-20T23:47:11.448" v="422" actId="26606"/>
          <ac:spMkLst>
            <pc:docMk/>
            <pc:sldMk cId="2891008465" sldId="272"/>
            <ac:spMk id="2" creationId="{C7385FA7-1752-A0D4-8776-CCA31B0A7221}"/>
          </ac:spMkLst>
        </pc:spChg>
        <pc:spChg chg="mod">
          <ac:chgData name="Jasmine Roberts (2105410)" userId="666d575d-de43-4e23-8274-82ae381cb78b" providerId="ADAL" clId="{B3CCD8F2-BF8A-2C4F-9EDB-69983E662E92}" dt="2023-03-20T23:47:11.448" v="422" actId="26606"/>
          <ac:spMkLst>
            <pc:docMk/>
            <pc:sldMk cId="2891008465" sldId="272"/>
            <ac:spMk id="3" creationId="{2BB78712-44B3-A47B-8295-9A87EFF9396F}"/>
          </ac:spMkLst>
        </pc:spChg>
        <pc:picChg chg="add mod">
          <ac:chgData name="Jasmine Roberts (2105410)" userId="666d575d-de43-4e23-8274-82ae381cb78b" providerId="ADAL" clId="{B3CCD8F2-BF8A-2C4F-9EDB-69983E662E92}" dt="2023-03-20T23:47:18.844" v="424" actId="1076"/>
          <ac:picMkLst>
            <pc:docMk/>
            <pc:sldMk cId="2891008465" sldId="272"/>
            <ac:picMk id="4" creationId="{FE5BFD1D-2934-60CF-F2E1-ED8D066AC334}"/>
          </ac:picMkLst>
        </pc:picChg>
      </pc:sldChg>
      <pc:sldChg chg="modTransition">
        <pc:chgData name="Jasmine Roberts (2105410)" userId="666d575d-de43-4e23-8274-82ae381cb78b" providerId="ADAL" clId="{B3CCD8F2-BF8A-2C4F-9EDB-69983E662E92}" dt="2023-03-21T00:18:52.719" v="748" actId="12563"/>
        <pc:sldMkLst>
          <pc:docMk/>
          <pc:sldMk cId="2570670855" sldId="273"/>
        </pc:sldMkLst>
      </pc:sldChg>
      <pc:sldChg chg="delSp new modTransition">
        <pc:chgData name="Jasmine Roberts (2105410)" userId="666d575d-de43-4e23-8274-82ae381cb78b" providerId="ADAL" clId="{B3CCD8F2-BF8A-2C4F-9EDB-69983E662E92}" dt="2023-03-21T00:17:35.321" v="740" actId="12563"/>
        <pc:sldMkLst>
          <pc:docMk/>
          <pc:sldMk cId="4061718417" sldId="274"/>
        </pc:sldMkLst>
        <pc:spChg chg="del">
          <ac:chgData name="Jasmine Roberts (2105410)" userId="666d575d-de43-4e23-8274-82ae381cb78b" providerId="ADAL" clId="{B3CCD8F2-BF8A-2C4F-9EDB-69983E662E92}" dt="2023-03-20T23:15:02.623" v="174" actId="478"/>
          <ac:spMkLst>
            <pc:docMk/>
            <pc:sldMk cId="4061718417" sldId="274"/>
            <ac:spMk id="2" creationId="{1A68F91C-4212-85BF-79C0-C4D4E2A38E6F}"/>
          </ac:spMkLst>
        </pc:spChg>
        <pc:spChg chg="del">
          <ac:chgData name="Jasmine Roberts (2105410)" userId="666d575d-de43-4e23-8274-82ae381cb78b" providerId="ADAL" clId="{B3CCD8F2-BF8A-2C4F-9EDB-69983E662E92}" dt="2023-03-20T23:14:58.325" v="173" actId="478"/>
          <ac:spMkLst>
            <pc:docMk/>
            <pc:sldMk cId="4061718417" sldId="274"/>
            <ac:spMk id="3" creationId="{FDCB6FFE-EAED-5861-D289-25C1F6FE99BC}"/>
          </ac:spMkLst>
        </pc:spChg>
      </pc:sldChg>
      <pc:sldChg chg="modTransition">
        <pc:chgData name="Jasmine Roberts (2105410)" userId="666d575d-de43-4e23-8274-82ae381cb78b" providerId="ADAL" clId="{B3CCD8F2-BF8A-2C4F-9EDB-69983E662E92}" dt="2023-03-21T00:18:10.802" v="744" actId="12563"/>
        <pc:sldMkLst>
          <pc:docMk/>
          <pc:sldMk cId="649500735" sldId="275"/>
        </pc:sldMkLst>
      </pc:sldChg>
      <pc:sldChg chg="modTransition">
        <pc:chgData name="Jasmine Roberts (2105410)" userId="666d575d-de43-4e23-8274-82ae381cb78b" providerId="ADAL" clId="{B3CCD8F2-BF8A-2C4F-9EDB-69983E662E92}" dt="2023-03-21T00:18:26.992" v="746" actId="12563"/>
        <pc:sldMkLst>
          <pc:docMk/>
          <pc:sldMk cId="2788117368" sldId="276"/>
        </pc:sldMkLst>
      </pc:sldChg>
      <pc:sldChg chg="addSp delSp modSp new mod modTransition setBg">
        <pc:chgData name="Jasmine Roberts (2105410)" userId="666d575d-de43-4e23-8274-82ae381cb78b" providerId="ADAL" clId="{B3CCD8F2-BF8A-2C4F-9EDB-69983E662E92}" dt="2023-03-21T00:19:27.698" v="751" actId="12563"/>
        <pc:sldMkLst>
          <pc:docMk/>
          <pc:sldMk cId="565318014" sldId="277"/>
        </pc:sldMkLst>
        <pc:spChg chg="mod">
          <ac:chgData name="Jasmine Roberts (2105410)" userId="666d575d-de43-4e23-8274-82ae381cb78b" providerId="ADAL" clId="{B3CCD8F2-BF8A-2C4F-9EDB-69983E662E92}" dt="2023-03-20T23:36:40.159" v="203" actId="1076"/>
          <ac:spMkLst>
            <pc:docMk/>
            <pc:sldMk cId="565318014" sldId="277"/>
            <ac:spMk id="2" creationId="{11A07139-927D-A973-119C-7A640607D56B}"/>
          </ac:spMkLst>
        </pc:spChg>
        <pc:spChg chg="del">
          <ac:chgData name="Jasmine Roberts (2105410)" userId="666d575d-de43-4e23-8274-82ae381cb78b" providerId="ADAL" clId="{B3CCD8F2-BF8A-2C4F-9EDB-69983E662E92}" dt="2023-03-20T23:36:07.818" v="197" actId="21"/>
          <ac:spMkLst>
            <pc:docMk/>
            <pc:sldMk cId="565318014" sldId="277"/>
            <ac:spMk id="3" creationId="{373C15C3-5B00-B5A1-6424-591144D9326B}"/>
          </ac:spMkLst>
        </pc:spChg>
        <pc:spChg chg="add del mod">
          <ac:chgData name="Jasmine Roberts (2105410)" userId="666d575d-de43-4e23-8274-82ae381cb78b" providerId="ADAL" clId="{B3CCD8F2-BF8A-2C4F-9EDB-69983E662E92}" dt="2023-03-20T23:37:36.192" v="218" actId="478"/>
          <ac:spMkLst>
            <pc:docMk/>
            <pc:sldMk cId="565318014" sldId="277"/>
            <ac:spMk id="5" creationId="{B86ACC99-89B1-DEA4-0541-D25BB050AB78}"/>
          </ac:spMkLst>
        </pc:spChg>
        <pc:spChg chg="add mod">
          <ac:chgData name="Jasmine Roberts (2105410)" userId="666d575d-de43-4e23-8274-82ae381cb78b" providerId="ADAL" clId="{B3CCD8F2-BF8A-2C4F-9EDB-69983E662E92}" dt="2023-03-20T23:38:17.403" v="246" actId="1076"/>
          <ac:spMkLst>
            <pc:docMk/>
            <pc:sldMk cId="565318014" sldId="277"/>
            <ac:spMk id="7" creationId="{880B275B-FF46-A048-9CB1-36E734EB9D90}"/>
          </ac:spMkLst>
        </pc:spChg>
        <pc:spChg chg="add">
          <ac:chgData name="Jasmine Roberts (2105410)" userId="666d575d-de43-4e23-8274-82ae381cb78b" providerId="ADAL" clId="{B3CCD8F2-BF8A-2C4F-9EDB-69983E662E92}" dt="2023-03-20T23:36:17.107" v="199" actId="26606"/>
          <ac:spMkLst>
            <pc:docMk/>
            <pc:sldMk cId="565318014" sldId="277"/>
            <ac:spMk id="37" creationId="{1996130F-9AB5-4DE9-8574-3AF891C5C172}"/>
          </ac:spMkLst>
        </pc:spChg>
        <pc:spChg chg="add">
          <ac:chgData name="Jasmine Roberts (2105410)" userId="666d575d-de43-4e23-8274-82ae381cb78b" providerId="ADAL" clId="{B3CCD8F2-BF8A-2C4F-9EDB-69983E662E92}" dt="2023-03-20T23:36:17.107" v="199" actId="26606"/>
          <ac:spMkLst>
            <pc:docMk/>
            <pc:sldMk cId="565318014" sldId="277"/>
            <ac:spMk id="39" creationId="{3623DEAC-F39C-45D6-86DC-1033F6429528}"/>
          </ac:spMkLst>
        </pc:spChg>
        <pc:grpChg chg="add">
          <ac:chgData name="Jasmine Roberts (2105410)" userId="666d575d-de43-4e23-8274-82ae381cb78b" providerId="ADAL" clId="{B3CCD8F2-BF8A-2C4F-9EDB-69983E662E92}" dt="2023-03-20T23:36:17.107" v="199" actId="26606"/>
          <ac:grpSpMkLst>
            <pc:docMk/>
            <pc:sldMk cId="565318014" sldId="277"/>
            <ac:grpSpMk id="9" creationId="{166BF9EE-F7AC-4FA5-AC7E-001B3A642F75}"/>
          </ac:grpSpMkLst>
        </pc:grpChg>
        <pc:grpChg chg="add">
          <ac:chgData name="Jasmine Roberts (2105410)" userId="666d575d-de43-4e23-8274-82ae381cb78b" providerId="ADAL" clId="{B3CCD8F2-BF8A-2C4F-9EDB-69983E662E92}" dt="2023-03-20T23:36:17.107" v="199" actId="26606"/>
          <ac:grpSpMkLst>
            <pc:docMk/>
            <pc:sldMk cId="565318014" sldId="277"/>
            <ac:grpSpMk id="23" creationId="{E312DBA5-56D8-42B2-BA94-28168C2A6703}"/>
          </ac:grpSpMkLst>
        </pc:grpChg>
        <pc:graphicFrameChg chg="add del">
          <ac:chgData name="Jasmine Roberts (2105410)" userId="666d575d-de43-4e23-8274-82ae381cb78b" providerId="ADAL" clId="{B3CCD8F2-BF8A-2C4F-9EDB-69983E662E92}" dt="2023-03-20T23:37:47.724" v="221" actId="3680"/>
          <ac:graphicFrameMkLst>
            <pc:docMk/>
            <pc:sldMk cId="565318014" sldId="277"/>
            <ac:graphicFrameMk id="6" creationId="{00953033-E4BD-C103-6D95-296E8A27FAD3}"/>
          </ac:graphicFrameMkLst>
        </pc:graphicFrameChg>
        <pc:picChg chg="add mod">
          <ac:chgData name="Jasmine Roberts (2105410)" userId="666d575d-de43-4e23-8274-82ae381cb78b" providerId="ADAL" clId="{B3CCD8F2-BF8A-2C4F-9EDB-69983E662E92}" dt="2023-03-20T23:37:43.330" v="219" actId="1076"/>
          <ac:picMkLst>
            <pc:docMk/>
            <pc:sldMk cId="565318014" sldId="277"/>
            <ac:picMk id="4" creationId="{A9DFA12F-D3FC-AFE7-B579-9D8B6647701B}"/>
          </ac:picMkLst>
        </pc:picChg>
      </pc:sldChg>
      <pc:sldChg chg="modTransition">
        <pc:chgData name="Jasmine Roberts (2105410)" userId="666d575d-de43-4e23-8274-82ae381cb78b" providerId="ADAL" clId="{B3CCD8F2-BF8A-2C4F-9EDB-69983E662E92}" dt="2023-03-21T00:18:38.055" v="747" actId="12563"/>
        <pc:sldMkLst>
          <pc:docMk/>
          <pc:sldMk cId="3056573080" sldId="278"/>
        </pc:sldMkLst>
      </pc:sldChg>
      <pc:sldChg chg="modTransition">
        <pc:chgData name="Jasmine Roberts (2105410)" userId="666d575d-de43-4e23-8274-82ae381cb78b" providerId="ADAL" clId="{B3CCD8F2-BF8A-2C4F-9EDB-69983E662E92}" dt="2023-03-21T00:19:09.067" v="749" actId="12563"/>
        <pc:sldMkLst>
          <pc:docMk/>
          <pc:sldMk cId="1989302141" sldId="27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9CFC03-B425-4F17-A66F-D3A494D4D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80CF0BB-912B-4618-9DDA-D2D2FDC57F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8E3839-DE98-4DF0-AF0A-2A69A12CD277}" type="datetimeFigureOut">
              <a:rPr lang="en-GB" smtClean="0"/>
              <a:t>20/03/2023</a:t>
            </a:fld>
            <a:endParaRPr lang="en-GB"/>
          </a:p>
        </p:txBody>
      </p:sp>
      <p:sp>
        <p:nvSpPr>
          <p:cNvPr id="4" name="Footer Placeholder 3">
            <a:extLst>
              <a:ext uri="{FF2B5EF4-FFF2-40B4-BE49-F238E27FC236}">
                <a16:creationId xmlns:a16="http://schemas.microsoft.com/office/drawing/2014/main" id="{C12BA82D-B7B8-45FA-8E53-EE9001C21C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4012E5B-1427-4A5D-93C8-C6938835F35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B78243B-F942-4F1E-963E-759E234C567F}" type="slidenum">
              <a:rPr lang="en-GB" smtClean="0"/>
              <a:t>‹#›</a:t>
            </a:fld>
            <a:endParaRPr lang="en-GB"/>
          </a:p>
        </p:txBody>
      </p:sp>
    </p:spTree>
    <p:extLst>
      <p:ext uri="{BB962C8B-B14F-4D97-AF65-F5344CB8AC3E}">
        <p14:creationId xmlns:p14="http://schemas.microsoft.com/office/powerpoint/2010/main" val="37108430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45CB7-ADDC-4CA0-93D7-A59D3565FF0C}" type="datetimeFigureOut">
              <a:rPr lang="en-GB" noProof="0" smtClean="0"/>
              <a:t>20/03/2023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6AA6D5-2F42-4F9E-A12A-EE28AC96310F}" type="slidenum">
              <a:rPr lang="en-GB" noProof="0" smtClean="0"/>
              <a:t>‹#›</a:t>
            </a:fld>
            <a:endParaRPr lang="en-GB" noProof="0"/>
          </a:p>
        </p:txBody>
      </p:sp>
    </p:spTree>
    <p:extLst>
      <p:ext uri="{BB962C8B-B14F-4D97-AF65-F5344CB8AC3E}">
        <p14:creationId xmlns:p14="http://schemas.microsoft.com/office/powerpoint/2010/main" val="970533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1</a:t>
            </a:fld>
            <a:endParaRPr lang="en-GB"/>
          </a:p>
        </p:txBody>
      </p:sp>
    </p:spTree>
    <p:extLst>
      <p:ext uri="{BB962C8B-B14F-4D97-AF65-F5344CB8AC3E}">
        <p14:creationId xmlns:p14="http://schemas.microsoft.com/office/powerpoint/2010/main" val="12195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2</a:t>
            </a:fld>
            <a:endParaRPr lang="en-GB"/>
          </a:p>
        </p:txBody>
      </p:sp>
    </p:spTree>
    <p:extLst>
      <p:ext uri="{BB962C8B-B14F-4D97-AF65-F5344CB8AC3E}">
        <p14:creationId xmlns:p14="http://schemas.microsoft.com/office/powerpoint/2010/main" val="3955809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6</a:t>
            </a:fld>
            <a:endParaRPr lang="en-GB"/>
          </a:p>
        </p:txBody>
      </p:sp>
    </p:spTree>
    <p:extLst>
      <p:ext uri="{BB962C8B-B14F-4D97-AF65-F5344CB8AC3E}">
        <p14:creationId xmlns:p14="http://schemas.microsoft.com/office/powerpoint/2010/main" val="4261117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8</a:t>
            </a:fld>
            <a:endParaRPr lang="en-GB"/>
          </a:p>
        </p:txBody>
      </p:sp>
    </p:spTree>
    <p:extLst>
      <p:ext uri="{BB962C8B-B14F-4D97-AF65-F5344CB8AC3E}">
        <p14:creationId xmlns:p14="http://schemas.microsoft.com/office/powerpoint/2010/main" val="3843488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rtlCol="0" anchor="b">
            <a:normAutofit/>
          </a:bodyPr>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2589213" y="4777379"/>
            <a:ext cx="8915399" cy="1126283"/>
          </a:xfrm>
        </p:spPr>
        <p:txBody>
          <a:bodyPr rtlCol="0"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56294CD3-019E-4CF0-9E7A-204A437BADAC}"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rtlCol="0"/>
          <a:lstStyle/>
          <a:p>
            <a:pPr rtl="0"/>
            <a:r>
              <a:rPr lang="en-GB" noProof="0"/>
              <a:t>Click to edit Master title style</a:t>
            </a:r>
          </a:p>
        </p:txBody>
      </p:sp>
      <p:sp>
        <p:nvSpPr>
          <p:cNvPr id="3" name="Content Placeholder 2"/>
          <p:cNvSpPr>
            <a:spLocks noGrp="1"/>
          </p:cNvSpPr>
          <p:nvPr>
            <p:ph idx="1"/>
          </p:nvPr>
        </p:nvSpPr>
        <p:spPr>
          <a:xfrm>
            <a:off x="2589212" y="2133600"/>
            <a:ext cx="8915400" cy="377762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8563E68-1111-49D9-9723-F7B6C6617A9A}"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2589212" y="3530129"/>
            <a:ext cx="8915399" cy="860400"/>
          </a:xfrm>
        </p:spPr>
        <p:txBody>
          <a:bodyPr rtlCol="0"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BCFF93E-9B55-461C-AE07-FC5DD9E8CA20}"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2589212" y="2133600"/>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190747" y="2126222"/>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19FD8264-99F9-479A-9CAE-6E40EFD9D804}"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2939373" y="1972703"/>
            <a:ext cx="3992732"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2589212" y="2548966"/>
            <a:ext cx="4342893"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506629" y="1969475"/>
            <a:ext cx="3999001"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166957" y="2545738"/>
            <a:ext cx="4338674"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D724B97-C7DB-46A2-A1D1-C8241A0FB409}" type="datetime1">
              <a:rPr lang="en-GB" noProof="0" smtClean="0"/>
              <a:t>20/03/2023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3DD8611-D9B0-41E8-9EE2-629CFE20922D}" type="datetime1">
              <a:rPr lang="en-GB" noProof="0" smtClean="0"/>
              <a:t>20/03/2023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EC92F2E-BFFE-4B83-B8F5-32303CAD2D4C}" type="datetime1">
              <a:rPr lang="en-GB" noProof="0" smtClean="0"/>
              <a:t>20/03/2023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rtlCol="0" anchor="b"/>
          <a:lstStyle>
            <a:lvl1pPr algn="l">
              <a:defRPr sz="2000" b="0"/>
            </a:lvl1pPr>
          </a:lstStyle>
          <a:p>
            <a:pPr rtl="0"/>
            <a:r>
              <a:rPr lang="en-GB" noProof="0"/>
              <a:t>Click to edit Master title style</a:t>
            </a:r>
          </a:p>
        </p:txBody>
      </p:sp>
      <p:sp>
        <p:nvSpPr>
          <p:cNvPr id="3" name="Content Placeholder 2"/>
          <p:cNvSpPr>
            <a:spLocks noGrp="1"/>
          </p:cNvSpPr>
          <p:nvPr>
            <p:ph idx="1"/>
          </p:nvPr>
        </p:nvSpPr>
        <p:spPr>
          <a:xfrm>
            <a:off x="6323012" y="446088"/>
            <a:ext cx="5181600" cy="5414963"/>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89212" y="1598613"/>
            <a:ext cx="3505199" cy="4262436"/>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71139BD-0805-48C9-9814-8F6AE09CBA09}"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2589213" y="5367338"/>
            <a:ext cx="8915400"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99654D0-B49E-4E7B-BE4D-796D0BC0C1EA}"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rtlCol="0" anchor="ctr">
            <a:normAutofit/>
          </a:bodyPr>
          <a:lstStyle>
            <a:lvl1pPr algn="l">
              <a:defRPr sz="4800" b="0" cap="none"/>
            </a:lvl1pPr>
          </a:lstStyle>
          <a:p>
            <a:pPr rtl="0"/>
            <a:r>
              <a:rPr lang="en-GB" noProof="0"/>
              <a:t>Click to edit Master title style</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F6544B4E-148F-466A-A4F1-8643E4106669}"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13" name="Text Placeholder 9"/>
          <p:cNvSpPr>
            <a:spLocks noGrp="1"/>
          </p:cNvSpPr>
          <p:nvPr>
            <p:ph type="body" sz="quarter" idx="13"/>
          </p:nvPr>
        </p:nvSpPr>
        <p:spPr>
          <a:xfrm>
            <a:off x="3275012" y="3505200"/>
            <a:ext cx="753655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D6EF295-FDF1-4CA5-8CAE-35B7D8CD2597}"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rtl="0"/>
              <a:t>‹#›</a:t>
            </a:fld>
            <a:endParaRPr lang="en-GB"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rtlCol="0" anchor="b">
            <a:normAutofit/>
          </a:bodyPr>
          <a:lstStyle>
            <a:lvl1pPr algn="l">
              <a:defRPr sz="4800" b="0"/>
            </a:lvl1pPr>
          </a:lstStyle>
          <a:p>
            <a:pPr rtl="0"/>
            <a:r>
              <a:rPr lang="en-GB" noProof="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496C327F-ED94-4B20-B539-6115DEDB466C}"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12569CD0-E63F-433B-8C23-613FE71F6B32}"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rtl="0"/>
              <a:t>‹#›</a:t>
            </a:fld>
            <a:endParaRPr lang="en-GB"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rtlCol="0" anchor="ctr">
            <a:normAutofit/>
          </a:bodyPr>
          <a:lstStyle>
            <a:lvl1pPr algn="l">
              <a:defRPr sz="4800" b="0"/>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E277C95C-0D0A-4F86-925D-869EE6557123}"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2FF93EE-7CFB-4ED5-917A-3E325F086003}"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06870-F451-4A39-AA7A-9427C52AB79C}"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8BFC9A1-3309-4B87-8669-EA95B8AB6E85}" type="datetime1">
              <a:rPr lang="en-GB" noProof="0" smtClean="0"/>
              <a:t>20/03/2023</a:t>
            </a:fld>
            <a:endParaRPr lang="en-GB" noProof="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D57F1E4F-1CFF-5643-939E-217C01CDF565}" type="slidenum">
              <a:rPr lang="en-GB" noProof="0" smtClean="0"/>
              <a:pPr rtl="0"/>
              <a:t>‹#›</a:t>
            </a:fld>
            <a:endParaRPr lang="en-GB" noProof="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enaline.co.uk/ferries-to-denmark/aarhus" TargetMode="External"/><Relationship Id="rId7" Type="http://schemas.openxmlformats.org/officeDocument/2006/relationships/hyperlink" Target="https://www.telegraph.co.uk/travel/discovering-hygge-in-copenhagen/worlds-greenest-city/" TargetMode="External"/><Relationship Id="rId2" Type="http://schemas.openxmlformats.org/officeDocument/2006/relationships/hyperlink" Target="https://www.worlddata.info/europe/denmark/tourism.php" TargetMode="External"/><Relationship Id="rId1" Type="http://schemas.openxmlformats.org/officeDocument/2006/relationships/slideLayout" Target="../slideLayouts/slideLayout2.xml"/><Relationship Id="rId6" Type="http://schemas.openxmlformats.org/officeDocument/2006/relationships/hyperlink" Target="https://www.norden.org/en/information/facts-about-denmark" TargetMode="External"/><Relationship Id="rId5" Type="http://schemas.openxmlformats.org/officeDocument/2006/relationships/hyperlink" Target="https://www.researchgate.net/figure/Timeline-of-key-policy-instruments-implemented-in-Finland-6_fig4_258263020" TargetMode="External"/><Relationship Id="rId4" Type="http://schemas.openxmlformats.org/officeDocument/2006/relationships/hyperlink" Target="https://www.visitvejle.com/vejle/experiences/art-and-architecture/architecture-vej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21354"/>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2" y="2225422"/>
            <a:ext cx="12796681" cy="2876977"/>
          </a:xfrm>
        </p:spPr>
        <p:txBody>
          <a:bodyPr rtlCol="0">
            <a:noAutofit/>
          </a:bodyPr>
          <a:lstStyle/>
          <a:p>
            <a:pPr rtl="0"/>
            <a:r>
              <a:rPr lang="en-GB" sz="6000" u="sng"/>
              <a:t>Sustainability in Denmark </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5489129" y="5013673"/>
            <a:ext cx="3172572" cy="746647"/>
          </a:xfrm>
        </p:spPr>
        <p:txBody>
          <a:bodyPr rtlCol="0">
            <a:normAutofit/>
          </a:bodyPr>
          <a:lstStyle/>
          <a:p>
            <a:pPr rtl="0"/>
            <a:r>
              <a:rPr lang="en-GB" sz="3000" u="sng"/>
              <a:t>Jasmine Roberts </a:t>
            </a:r>
          </a:p>
        </p:txBody>
      </p:sp>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3" name="Picture 3">
            <a:extLst>
              <a:ext uri="{FF2B5EF4-FFF2-40B4-BE49-F238E27FC236}">
                <a16:creationId xmlns:a16="http://schemas.microsoft.com/office/drawing/2014/main" id="{764DA2A0-B9F6-8682-2817-2E560C9E96F0}"/>
              </a:ext>
            </a:extLst>
          </p:cNvPr>
          <p:cNvPicPr>
            <a:picLocks noChangeAspect="1"/>
          </p:cNvPicPr>
          <p:nvPr/>
        </p:nvPicPr>
        <p:blipFill>
          <a:blip r:embed="rId4"/>
          <a:stretch>
            <a:fillRect/>
          </a:stretch>
        </p:blipFill>
        <p:spPr>
          <a:xfrm>
            <a:off x="210095" y="23608"/>
            <a:ext cx="5594350" cy="3729567"/>
          </a:xfrm>
          <a:prstGeom prst="rect">
            <a:avLst/>
          </a:prstGeom>
        </p:spPr>
      </p:pic>
      <p:sp>
        <p:nvSpPr>
          <p:cNvPr id="4" name="TextBox 3">
            <a:extLst>
              <a:ext uri="{FF2B5EF4-FFF2-40B4-BE49-F238E27FC236}">
                <a16:creationId xmlns:a16="http://schemas.microsoft.com/office/drawing/2014/main" id="{B4CA8BF7-EEBF-BC19-1E84-756C140D5D09}"/>
              </a:ext>
            </a:extLst>
          </p:cNvPr>
          <p:cNvSpPr txBox="1"/>
          <p:nvPr/>
        </p:nvSpPr>
        <p:spPr>
          <a:xfrm>
            <a:off x="526400" y="3693833"/>
            <a:ext cx="2325131" cy="369332"/>
          </a:xfrm>
          <a:prstGeom prst="rect">
            <a:avLst/>
          </a:prstGeom>
          <a:noFill/>
        </p:spPr>
        <p:txBody>
          <a:bodyPr wrap="square" rtlCol="0">
            <a:spAutoFit/>
          </a:bodyPr>
          <a:lstStyle/>
          <a:p>
            <a:pPr algn="l"/>
            <a:r>
              <a:rPr lang="en-GB" err="1"/>
              <a:t>Patrizi</a:t>
            </a:r>
            <a:r>
              <a:rPr lang="en-GB"/>
              <a:t>. L (2015</a:t>
            </a:r>
            <a:endParaRPr lang="en-US"/>
          </a:p>
        </p:txBody>
      </p:sp>
    </p:spTree>
    <p:extLst>
      <p:ext uri="{BB962C8B-B14F-4D97-AF65-F5344CB8AC3E}">
        <p14:creationId xmlns:p14="http://schemas.microsoft.com/office/powerpoint/2010/main" val="31294121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9">
            <a:extLst>
              <a:ext uri="{FF2B5EF4-FFF2-40B4-BE49-F238E27FC236}">
                <a16:creationId xmlns:a16="http://schemas.microsoft.com/office/drawing/2014/main" id="{46449700-F766-4AC0-A760-6D6FB36E0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649224" y="645106"/>
            <a:ext cx="6574536" cy="1259894"/>
          </a:xfrm>
        </p:spPr>
        <p:txBody>
          <a:bodyPr rtlCol="0">
            <a:normAutofit/>
          </a:bodyPr>
          <a:lstStyle/>
          <a:p>
            <a:pPr rtl="0"/>
            <a:r>
              <a:rPr lang="en-GB" u="sng"/>
              <a:t>Denmark as a whole area</a:t>
            </a:r>
          </a:p>
        </p:txBody>
      </p:sp>
      <p:sp>
        <p:nvSpPr>
          <p:cNvPr id="4" name="Content Placeholder 3">
            <a:extLst>
              <a:ext uri="{FF2B5EF4-FFF2-40B4-BE49-F238E27FC236}">
                <a16:creationId xmlns:a16="http://schemas.microsoft.com/office/drawing/2014/main" id="{057BA4FC-7BA7-7D39-1BA3-F1B7A6B5C87D}"/>
              </a:ext>
            </a:extLst>
          </p:cNvPr>
          <p:cNvSpPr>
            <a:spLocks noGrp="1"/>
          </p:cNvSpPr>
          <p:nvPr>
            <p:ph idx="1"/>
          </p:nvPr>
        </p:nvSpPr>
        <p:spPr>
          <a:xfrm>
            <a:off x="649224" y="2133600"/>
            <a:ext cx="6574535" cy="3759253"/>
          </a:xfrm>
        </p:spPr>
        <p:txBody>
          <a:bodyPr>
            <a:normAutofit/>
          </a:bodyPr>
          <a:lstStyle/>
          <a:p>
            <a:r>
              <a:rPr lang="en-GB"/>
              <a:t>Located in Northern Europe </a:t>
            </a:r>
          </a:p>
          <a:p>
            <a:r>
              <a:rPr lang="en-GB"/>
              <a:t>It’s famous for the high quality of life that it offers </a:t>
            </a:r>
          </a:p>
          <a:p>
            <a:r>
              <a:rPr lang="en-GB"/>
              <a:t>Copenhagen is the capital city and has around 800,000 people living there </a:t>
            </a:r>
          </a:p>
          <a:p>
            <a:r>
              <a:rPr lang="en-GB"/>
              <a:t>Denmark has the world oldest flag in the world </a:t>
            </a:r>
          </a:p>
          <a:p>
            <a:r>
              <a:rPr lang="en-GB"/>
              <a:t>The official name is : Kingdom of Denmark </a:t>
            </a:r>
          </a:p>
          <a:p>
            <a:r>
              <a:rPr lang="en-GB"/>
              <a:t>The language that is most spoken there is Danish </a:t>
            </a:r>
          </a:p>
          <a:p>
            <a:r>
              <a:rPr lang="en-GB"/>
              <a:t>There rich for their fishing industry </a:t>
            </a:r>
          </a:p>
          <a:p>
            <a:r>
              <a:rPr lang="en-GB"/>
              <a:t>The national animal for Denmark is a mute swan </a:t>
            </a:r>
          </a:p>
        </p:txBody>
      </p:sp>
      <p:sp>
        <p:nvSpPr>
          <p:cNvPr id="72" name="Freeform 11">
            <a:extLst>
              <a:ext uri="{FF2B5EF4-FFF2-40B4-BE49-F238E27FC236}">
                <a16:creationId xmlns:a16="http://schemas.microsoft.com/office/drawing/2014/main" id="{12B73497-8AFE-44A0-A15C-565F373E7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AB85733-2077-499E-B414-1AC59F712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a:extLst>
              <a:ext uri="{FF2B5EF4-FFF2-40B4-BE49-F238E27FC236}">
                <a16:creationId xmlns:a16="http://schemas.microsoft.com/office/drawing/2014/main" id="{B94DB79F-BC9C-7C8D-EEE4-59976492E6B4}"/>
              </a:ext>
            </a:extLst>
          </p:cNvPr>
          <p:cNvPicPr>
            <a:picLocks noChangeAspect="1"/>
          </p:cNvPicPr>
          <p:nvPr/>
        </p:nvPicPr>
        <p:blipFill>
          <a:blip r:embed="rId3"/>
          <a:stretch>
            <a:fillRect/>
          </a:stretch>
        </p:blipFill>
        <p:spPr>
          <a:xfrm>
            <a:off x="6617261" y="2322521"/>
            <a:ext cx="5372573" cy="3022070"/>
          </a:xfrm>
          <a:prstGeom prst="ellipse">
            <a:avLst/>
          </a:prstGeom>
          <a:ln>
            <a:noFill/>
          </a:ln>
          <a:effectLst>
            <a:softEdge rad="112500"/>
          </a:effectLst>
        </p:spPr>
      </p:pic>
    </p:spTree>
    <p:extLst>
      <p:ext uri="{BB962C8B-B14F-4D97-AF65-F5344CB8AC3E}">
        <p14:creationId xmlns:p14="http://schemas.microsoft.com/office/powerpoint/2010/main" val="14365574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rim.3F1D2DBC-C104-403B-8DDE-DFDE641C542B.MOV">
            <a:hlinkClick r:id="" action="ppaction://media"/>
            <a:extLst>
              <a:ext uri="{FF2B5EF4-FFF2-40B4-BE49-F238E27FC236}">
                <a16:creationId xmlns:a16="http://schemas.microsoft.com/office/drawing/2014/main" id="{EAE646D3-BBD7-CBB4-2ECF-5A6B5D91842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587348" y="289278"/>
            <a:ext cx="3538002" cy="6279444"/>
          </a:xfrm>
          <a:prstGeom prst="rect">
            <a:avLst/>
          </a:prstGeom>
        </p:spPr>
      </p:pic>
    </p:spTree>
    <p:extLst>
      <p:ext uri="{BB962C8B-B14F-4D97-AF65-F5344CB8AC3E}">
        <p14:creationId xmlns:p14="http://schemas.microsoft.com/office/powerpoint/2010/main" val="406171841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32A7E-A908-CFAB-52F5-BFE194D8EDCB}"/>
              </a:ext>
            </a:extLst>
          </p:cNvPr>
          <p:cNvSpPr>
            <a:spLocks noGrp="1"/>
          </p:cNvSpPr>
          <p:nvPr>
            <p:ph type="title"/>
          </p:nvPr>
        </p:nvSpPr>
        <p:spPr>
          <a:xfrm>
            <a:off x="649224" y="645106"/>
            <a:ext cx="3650279" cy="1259894"/>
          </a:xfrm>
        </p:spPr>
        <p:txBody>
          <a:bodyPr>
            <a:normAutofit/>
          </a:bodyPr>
          <a:lstStyle/>
          <a:p>
            <a:r>
              <a:rPr lang="en-GB"/>
              <a:t>Biodiversity </a:t>
            </a:r>
            <a:endParaRPr lang="en-US"/>
          </a:p>
        </p:txBody>
      </p:sp>
      <p:sp>
        <p:nvSpPr>
          <p:cNvPr id="3" name="Content Placeholder 2">
            <a:extLst>
              <a:ext uri="{FF2B5EF4-FFF2-40B4-BE49-F238E27FC236}">
                <a16:creationId xmlns:a16="http://schemas.microsoft.com/office/drawing/2014/main" id="{46BA406E-9122-C3F4-8656-0F975274A472}"/>
              </a:ext>
            </a:extLst>
          </p:cNvPr>
          <p:cNvSpPr>
            <a:spLocks noGrp="1"/>
          </p:cNvSpPr>
          <p:nvPr>
            <p:ph idx="1"/>
          </p:nvPr>
        </p:nvSpPr>
        <p:spPr>
          <a:xfrm>
            <a:off x="649225" y="2133600"/>
            <a:ext cx="3650278" cy="3759253"/>
          </a:xfrm>
        </p:spPr>
        <p:txBody>
          <a:bodyPr>
            <a:normAutofit/>
          </a:bodyPr>
          <a:lstStyle/>
          <a:p>
            <a:pPr marL="0" indent="0">
              <a:buNone/>
            </a:pPr>
            <a:r>
              <a:rPr lang="en-GB" i="1"/>
              <a:t>“Overall, it is estimated that limited changes in the climate may lead to greater biodiversity. Both freshwater and marine ecosystems are sensitive to climate change. At the moment it is not possible to estimate the total impacts”. (Danish government(2010)).</a:t>
            </a:r>
            <a:endParaRPr lang="en-US" i="1"/>
          </a:p>
        </p:txBody>
      </p:sp>
      <p:pic>
        <p:nvPicPr>
          <p:cNvPr id="4" name="Picture 4" descr="Coral reef underwater">
            <a:extLst>
              <a:ext uri="{FF2B5EF4-FFF2-40B4-BE49-F238E27FC236}">
                <a16:creationId xmlns:a16="http://schemas.microsoft.com/office/drawing/2014/main" id="{712A6760-DB5B-412F-3368-2E58855AC6EF}"/>
              </a:ext>
            </a:extLst>
          </p:cNvPr>
          <p:cNvPicPr>
            <a:picLocks noChangeAspect="1"/>
          </p:cNvPicPr>
          <p:nvPr/>
        </p:nvPicPr>
        <p:blipFill rotWithShape="1">
          <a:blip r:embed="rId2"/>
          <a:srcRect l="24984" r="1210" b="1"/>
          <a:stretch/>
        </p:blipFill>
        <p:spPr>
          <a:xfrm>
            <a:off x="4619543" y="4748"/>
            <a:ext cx="7572457" cy="6848504"/>
          </a:xfrm>
          <a:prstGeom prst="rect">
            <a:avLst/>
          </a:prstGeom>
        </p:spPr>
      </p:pic>
    </p:spTree>
    <p:extLst>
      <p:ext uri="{BB962C8B-B14F-4D97-AF65-F5344CB8AC3E}">
        <p14:creationId xmlns:p14="http://schemas.microsoft.com/office/powerpoint/2010/main" val="42732572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85FA7-1752-A0D4-8776-CCA31B0A7221}"/>
              </a:ext>
            </a:extLst>
          </p:cNvPr>
          <p:cNvSpPr>
            <a:spLocks noGrp="1"/>
          </p:cNvSpPr>
          <p:nvPr>
            <p:ph type="title"/>
          </p:nvPr>
        </p:nvSpPr>
        <p:spPr>
          <a:xfrm>
            <a:off x="2071717" y="624110"/>
            <a:ext cx="3634139" cy="1280890"/>
          </a:xfrm>
        </p:spPr>
        <p:txBody>
          <a:bodyPr>
            <a:normAutofit/>
          </a:bodyPr>
          <a:lstStyle/>
          <a:p>
            <a:r>
              <a:rPr lang="en-GB"/>
              <a:t>Carbon footprint </a:t>
            </a:r>
            <a:endParaRPr lang="en-US"/>
          </a:p>
        </p:txBody>
      </p:sp>
      <p:sp>
        <p:nvSpPr>
          <p:cNvPr id="3" name="Content Placeholder 2">
            <a:extLst>
              <a:ext uri="{FF2B5EF4-FFF2-40B4-BE49-F238E27FC236}">
                <a16:creationId xmlns:a16="http://schemas.microsoft.com/office/drawing/2014/main" id="{2BB78712-44B3-A47B-8295-9A87EFF9396F}"/>
              </a:ext>
            </a:extLst>
          </p:cNvPr>
          <p:cNvSpPr>
            <a:spLocks noGrp="1"/>
          </p:cNvSpPr>
          <p:nvPr>
            <p:ph idx="1"/>
          </p:nvPr>
        </p:nvSpPr>
        <p:spPr>
          <a:xfrm>
            <a:off x="2068004" y="2133600"/>
            <a:ext cx="3637852" cy="3777622"/>
          </a:xfrm>
        </p:spPr>
        <p:txBody>
          <a:bodyPr>
            <a:normAutofit/>
          </a:bodyPr>
          <a:lstStyle/>
          <a:p>
            <a:r>
              <a:rPr lang="en-GB"/>
              <a:t>In 2021, Denmark created 28.1 million metric tons of Carbon dioxide </a:t>
            </a:r>
          </a:p>
          <a:p>
            <a:r>
              <a:rPr lang="en-GB"/>
              <a:t>Denmark is reducing the amount of carbon dioxide that is being released and has dropped 60% between 1996 and 2019</a:t>
            </a:r>
            <a:endParaRPr lang="en-US"/>
          </a:p>
        </p:txBody>
      </p:sp>
      <p:pic>
        <p:nvPicPr>
          <p:cNvPr id="4" name="Picture 4">
            <a:extLst>
              <a:ext uri="{FF2B5EF4-FFF2-40B4-BE49-F238E27FC236}">
                <a16:creationId xmlns:a16="http://schemas.microsoft.com/office/drawing/2014/main" id="{FE5BFD1D-2934-60CF-F2E1-ED8D066AC334}"/>
              </a:ext>
            </a:extLst>
          </p:cNvPr>
          <p:cNvPicPr>
            <a:picLocks noChangeAspect="1"/>
          </p:cNvPicPr>
          <p:nvPr/>
        </p:nvPicPr>
        <p:blipFill>
          <a:blip r:embed="rId2"/>
          <a:stretch>
            <a:fillRect/>
          </a:stretch>
        </p:blipFill>
        <p:spPr>
          <a:xfrm>
            <a:off x="7389465" y="356434"/>
            <a:ext cx="3856068" cy="6145131"/>
          </a:xfrm>
          <a:prstGeom prst="rect">
            <a:avLst/>
          </a:prstGeom>
        </p:spPr>
      </p:pic>
    </p:spTree>
    <p:extLst>
      <p:ext uri="{BB962C8B-B14F-4D97-AF65-F5344CB8AC3E}">
        <p14:creationId xmlns:p14="http://schemas.microsoft.com/office/powerpoint/2010/main" val="28910084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649224" y="645106"/>
            <a:ext cx="3650279" cy="1259894"/>
          </a:xfrm>
        </p:spPr>
        <p:txBody>
          <a:bodyPr rtlCol="0">
            <a:normAutofit/>
          </a:bodyPr>
          <a:lstStyle/>
          <a:p>
            <a:pPr rtl="0">
              <a:lnSpc>
                <a:spcPct val="90000"/>
              </a:lnSpc>
            </a:pPr>
            <a:r>
              <a:rPr lang="en-GB" sz="2800"/>
              <a:t>Tourism in Denmark over the years </a:t>
            </a:r>
          </a:p>
        </p:txBody>
      </p:sp>
      <p:sp>
        <p:nvSpPr>
          <p:cNvPr id="12" name="Rectangle 11">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0035DE97-A8B5-37CF-6A8C-8472315B88C2}"/>
              </a:ext>
            </a:extLst>
          </p:cNvPr>
          <p:cNvSpPr>
            <a:spLocks noGrp="1"/>
          </p:cNvSpPr>
          <p:nvPr>
            <p:ph idx="1"/>
          </p:nvPr>
        </p:nvSpPr>
        <p:spPr>
          <a:xfrm>
            <a:off x="649225" y="2133600"/>
            <a:ext cx="3650278" cy="3759253"/>
          </a:xfrm>
        </p:spPr>
        <p:txBody>
          <a:bodyPr>
            <a:normAutofit/>
          </a:bodyPr>
          <a:lstStyle/>
          <a:p>
            <a:r>
              <a:rPr lang="en-GB"/>
              <a:t>Since 1995 until 2020, Denmark kept a record of how many tourists visited the country each year </a:t>
            </a:r>
            <a:endParaRPr lang="en-US"/>
          </a:p>
        </p:txBody>
      </p:sp>
      <p:pic>
        <p:nvPicPr>
          <p:cNvPr id="5" name="Picture 6">
            <a:extLst>
              <a:ext uri="{FF2B5EF4-FFF2-40B4-BE49-F238E27FC236}">
                <a16:creationId xmlns:a16="http://schemas.microsoft.com/office/drawing/2014/main" id="{A01136EC-5770-E24D-5EF2-E5F7601BF09B}"/>
              </a:ext>
            </a:extLst>
          </p:cNvPr>
          <p:cNvPicPr>
            <a:picLocks noChangeAspect="1"/>
          </p:cNvPicPr>
          <p:nvPr/>
        </p:nvPicPr>
        <p:blipFill>
          <a:blip r:embed="rId3"/>
          <a:stretch>
            <a:fillRect/>
          </a:stretch>
        </p:blipFill>
        <p:spPr>
          <a:xfrm>
            <a:off x="4619543" y="1441153"/>
            <a:ext cx="6953577" cy="3650627"/>
          </a:xfrm>
          <a:prstGeom prst="rect">
            <a:avLst/>
          </a:prstGeom>
        </p:spPr>
      </p:pic>
      <p:sp>
        <p:nvSpPr>
          <p:cNvPr id="14"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
        <p:nvSpPr>
          <p:cNvPr id="7" name="TextBox 6">
            <a:extLst>
              <a:ext uri="{FF2B5EF4-FFF2-40B4-BE49-F238E27FC236}">
                <a16:creationId xmlns:a16="http://schemas.microsoft.com/office/drawing/2014/main" id="{4C8C66C0-A56B-9EB4-8876-296E966F4197}"/>
              </a:ext>
            </a:extLst>
          </p:cNvPr>
          <p:cNvSpPr txBox="1"/>
          <p:nvPr/>
        </p:nvSpPr>
        <p:spPr>
          <a:xfrm>
            <a:off x="8429625" y="5137893"/>
            <a:ext cx="3078099" cy="338554"/>
          </a:xfrm>
          <a:prstGeom prst="rect">
            <a:avLst/>
          </a:prstGeom>
          <a:noFill/>
        </p:spPr>
        <p:txBody>
          <a:bodyPr wrap="square" rtlCol="0">
            <a:spAutoFit/>
          </a:bodyPr>
          <a:lstStyle/>
          <a:p>
            <a:pPr algn="l"/>
            <a:r>
              <a:rPr lang="en-GB" sz="1600"/>
              <a:t>World data.info(2020)</a:t>
            </a:r>
            <a:endParaRPr lang="en-US" sz="1600"/>
          </a:p>
        </p:txBody>
      </p:sp>
    </p:spTree>
    <p:extLst>
      <p:ext uri="{BB962C8B-B14F-4D97-AF65-F5344CB8AC3E}">
        <p14:creationId xmlns:p14="http://schemas.microsoft.com/office/powerpoint/2010/main" val="277026746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rim.012477F7-1F61-49F7-8B13-C31BF914DC3A.MOV">
            <a:hlinkClick r:id="" action="ppaction://media"/>
            <a:extLst>
              <a:ext uri="{FF2B5EF4-FFF2-40B4-BE49-F238E27FC236}">
                <a16:creationId xmlns:a16="http://schemas.microsoft.com/office/drawing/2014/main" id="{DD145286-F1E5-AF0F-2E58-87CA35B4F7E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60346" y="0"/>
            <a:ext cx="3780543" cy="6709920"/>
          </a:xfrm>
          <a:prstGeom prst="rect">
            <a:avLst/>
          </a:prstGeom>
        </p:spPr>
      </p:pic>
    </p:spTree>
    <p:extLst>
      <p:ext uri="{BB962C8B-B14F-4D97-AF65-F5344CB8AC3E}">
        <p14:creationId xmlns:p14="http://schemas.microsoft.com/office/powerpoint/2010/main" val="64950073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1798467" y="460709"/>
            <a:ext cx="6685400" cy="1359406"/>
          </a:xfrm>
        </p:spPr>
        <p:txBody>
          <a:bodyPr rtlCol="0">
            <a:normAutofit/>
          </a:bodyPr>
          <a:lstStyle/>
          <a:p>
            <a:pPr rtl="0"/>
            <a:r>
              <a:rPr lang="en-GB" sz="2900" b="1"/>
              <a:t>Top three cities in Denmark that are know for sustainability</a:t>
            </a:r>
          </a:p>
        </p:txBody>
      </p:sp>
      <p:sp>
        <p:nvSpPr>
          <p:cNvPr id="4" name="Content Placeholder 3">
            <a:extLst>
              <a:ext uri="{FF2B5EF4-FFF2-40B4-BE49-F238E27FC236}">
                <a16:creationId xmlns:a16="http://schemas.microsoft.com/office/drawing/2014/main" id="{6759AE44-7712-C31E-01C2-83BDF709DED2}"/>
              </a:ext>
            </a:extLst>
          </p:cNvPr>
          <p:cNvSpPr>
            <a:spLocks noGrp="1"/>
          </p:cNvSpPr>
          <p:nvPr>
            <p:ph idx="1"/>
          </p:nvPr>
        </p:nvSpPr>
        <p:spPr>
          <a:xfrm>
            <a:off x="4498446" y="1669919"/>
            <a:ext cx="3393899" cy="3777622"/>
          </a:xfrm>
        </p:spPr>
        <p:txBody>
          <a:bodyPr>
            <a:noAutofit/>
          </a:bodyPr>
          <a:lstStyle/>
          <a:p>
            <a:r>
              <a:rPr lang="en-GB" sz="2900" err="1"/>
              <a:t>Vejle</a:t>
            </a:r>
            <a:r>
              <a:rPr lang="en-GB" sz="2900"/>
              <a:t> </a:t>
            </a:r>
          </a:p>
          <a:p>
            <a:endParaRPr lang="en-GB" sz="2900"/>
          </a:p>
          <a:p>
            <a:endParaRPr lang="en-GB" sz="2900"/>
          </a:p>
          <a:p>
            <a:r>
              <a:rPr lang="en-GB" sz="2900"/>
              <a:t>Aarhus </a:t>
            </a:r>
          </a:p>
          <a:p>
            <a:endParaRPr lang="en-GB" sz="2900"/>
          </a:p>
          <a:p>
            <a:endParaRPr lang="en-GB" sz="2900"/>
          </a:p>
          <a:p>
            <a:endParaRPr lang="en-GB" sz="2900"/>
          </a:p>
          <a:p>
            <a:r>
              <a:rPr lang="en-GB" sz="2900"/>
              <a:t>Copenhagen </a:t>
            </a:r>
          </a:p>
        </p:txBody>
      </p:sp>
      <p:cxnSp>
        <p:nvCxnSpPr>
          <p:cNvPr id="6" name="Straight Arrow Connector 5">
            <a:extLst>
              <a:ext uri="{FF2B5EF4-FFF2-40B4-BE49-F238E27FC236}">
                <a16:creationId xmlns:a16="http://schemas.microsoft.com/office/drawing/2014/main" id="{799C6F13-EFF4-6808-7123-FE436138C24C}"/>
              </a:ext>
            </a:extLst>
          </p:cNvPr>
          <p:cNvCxnSpPr>
            <a:cxnSpLocks/>
          </p:cNvCxnSpPr>
          <p:nvPr/>
        </p:nvCxnSpPr>
        <p:spPr>
          <a:xfrm>
            <a:off x="4183767" y="3132666"/>
            <a:ext cx="3182233" cy="0"/>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3" name="Straight Arrow Connector 12">
            <a:extLst>
              <a:ext uri="{FF2B5EF4-FFF2-40B4-BE49-F238E27FC236}">
                <a16:creationId xmlns:a16="http://schemas.microsoft.com/office/drawing/2014/main" id="{F49CACB7-5433-B271-2E77-814DA8375369}"/>
              </a:ext>
            </a:extLst>
          </p:cNvPr>
          <p:cNvCxnSpPr>
            <a:cxnSpLocks/>
          </p:cNvCxnSpPr>
          <p:nvPr/>
        </p:nvCxnSpPr>
        <p:spPr>
          <a:xfrm>
            <a:off x="4107247" y="5126567"/>
            <a:ext cx="3335272" cy="0"/>
          </a:xfrm>
          <a:prstGeom prst="straightConnector1">
            <a:avLst/>
          </a:prstGeom>
          <a:ln>
            <a:solidFill>
              <a:schemeClr val="accent5"/>
            </a:solidFill>
          </a:ln>
        </p:spPr>
        <p:style>
          <a:lnRef idx="3">
            <a:schemeClr val="accent4"/>
          </a:lnRef>
          <a:fillRef idx="0">
            <a:schemeClr val="accent4"/>
          </a:fillRef>
          <a:effectRef idx="2">
            <a:schemeClr val="accent4"/>
          </a:effectRef>
          <a:fontRef idx="minor">
            <a:schemeClr val="tx1"/>
          </a:fontRef>
        </p:style>
      </p:cxnSp>
      <p:pic>
        <p:nvPicPr>
          <p:cNvPr id="23" name="Picture 22">
            <a:extLst>
              <a:ext uri="{FF2B5EF4-FFF2-40B4-BE49-F238E27FC236}">
                <a16:creationId xmlns:a16="http://schemas.microsoft.com/office/drawing/2014/main" id="{AD236770-A517-346B-E8C6-D18A685ACFEC}"/>
              </a:ext>
            </a:extLst>
          </p:cNvPr>
          <p:cNvPicPr>
            <a:picLocks noChangeAspect="1"/>
          </p:cNvPicPr>
          <p:nvPr/>
        </p:nvPicPr>
        <p:blipFill>
          <a:blip r:embed="rId3"/>
          <a:stretch>
            <a:fillRect/>
          </a:stretch>
        </p:blipFill>
        <p:spPr>
          <a:xfrm>
            <a:off x="7815894" y="1161099"/>
            <a:ext cx="3809107" cy="1838879"/>
          </a:xfrm>
          <a:prstGeom prst="rect">
            <a:avLst/>
          </a:prstGeom>
        </p:spPr>
      </p:pic>
      <p:pic>
        <p:nvPicPr>
          <p:cNvPr id="26" name="Picture 25">
            <a:extLst>
              <a:ext uri="{FF2B5EF4-FFF2-40B4-BE49-F238E27FC236}">
                <a16:creationId xmlns:a16="http://schemas.microsoft.com/office/drawing/2014/main" id="{57D49290-D280-6C92-A92F-2DF8339F77B6}"/>
              </a:ext>
            </a:extLst>
          </p:cNvPr>
          <p:cNvPicPr>
            <a:picLocks noChangeAspect="1"/>
          </p:cNvPicPr>
          <p:nvPr/>
        </p:nvPicPr>
        <p:blipFill>
          <a:blip r:embed="rId4"/>
          <a:stretch>
            <a:fillRect/>
          </a:stretch>
        </p:blipFill>
        <p:spPr>
          <a:xfrm>
            <a:off x="451111" y="3132666"/>
            <a:ext cx="3341033" cy="2018541"/>
          </a:xfrm>
          <a:prstGeom prst="rect">
            <a:avLst/>
          </a:prstGeom>
        </p:spPr>
      </p:pic>
      <p:pic>
        <p:nvPicPr>
          <p:cNvPr id="29" name="Picture 28">
            <a:extLst>
              <a:ext uri="{FF2B5EF4-FFF2-40B4-BE49-F238E27FC236}">
                <a16:creationId xmlns:a16="http://schemas.microsoft.com/office/drawing/2014/main" id="{55F36EF8-72B9-00FC-236A-4AB680547089}"/>
              </a:ext>
            </a:extLst>
          </p:cNvPr>
          <p:cNvPicPr>
            <a:picLocks noChangeAspect="1"/>
          </p:cNvPicPr>
          <p:nvPr/>
        </p:nvPicPr>
        <p:blipFill>
          <a:blip r:embed="rId5"/>
          <a:stretch>
            <a:fillRect/>
          </a:stretch>
        </p:blipFill>
        <p:spPr>
          <a:xfrm>
            <a:off x="8283544" y="4571036"/>
            <a:ext cx="3152422" cy="2251730"/>
          </a:xfrm>
          <a:prstGeom prst="rect">
            <a:avLst/>
          </a:prstGeom>
        </p:spPr>
      </p:pic>
    </p:spTree>
    <p:extLst>
      <p:ext uri="{BB962C8B-B14F-4D97-AF65-F5344CB8AC3E}">
        <p14:creationId xmlns:p14="http://schemas.microsoft.com/office/powerpoint/2010/main" val="1496850848"/>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D9D4D7E1-5A0A-22ED-6741-D680FE7E1AD5}"/>
              </a:ext>
            </a:extLst>
          </p:cNvPr>
          <p:cNvPicPr>
            <a:picLocks noChangeAspect="1"/>
          </p:cNvPicPr>
          <p:nvPr/>
        </p:nvPicPr>
        <p:blipFill rotWithShape="1">
          <a:blip r:embed="rId2"/>
          <a:srcRect l="34373" r="17086"/>
          <a:stretch/>
        </p:blipFill>
        <p:spPr>
          <a:xfrm>
            <a:off x="20" y="1731"/>
            <a:ext cx="4655830" cy="6858000"/>
          </a:xfrm>
          <a:prstGeom prst="rect">
            <a:avLst/>
          </a:prstGeom>
        </p:spPr>
      </p:pic>
      <p:grpSp>
        <p:nvGrpSpPr>
          <p:cNvPr id="14" name="Group 13">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15"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8" name="Group 27">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29"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0"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1"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3"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4"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5"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6"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7"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8"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9"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0"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F8B623AB-EA65-FB9B-C1A4-798B2D06E6DB}"/>
              </a:ext>
            </a:extLst>
          </p:cNvPr>
          <p:cNvSpPr>
            <a:spLocks noGrp="1"/>
          </p:cNvSpPr>
          <p:nvPr>
            <p:ph type="title"/>
          </p:nvPr>
        </p:nvSpPr>
        <p:spPr>
          <a:xfrm>
            <a:off x="6483096" y="624110"/>
            <a:ext cx="5021516" cy="1280890"/>
          </a:xfrm>
        </p:spPr>
        <p:txBody>
          <a:bodyPr>
            <a:normAutofit/>
          </a:bodyPr>
          <a:lstStyle/>
          <a:p>
            <a:r>
              <a:rPr lang="en-GB"/>
              <a:t>Copenhagen </a:t>
            </a:r>
            <a:br>
              <a:rPr lang="en-GB"/>
            </a:br>
            <a:endParaRPr lang="en-US"/>
          </a:p>
        </p:txBody>
      </p:sp>
      <p:sp>
        <p:nvSpPr>
          <p:cNvPr id="42" name="Rectangle 41">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7A4095B-F4A0-616D-529C-58DE939F270A}"/>
              </a:ext>
            </a:extLst>
          </p:cNvPr>
          <p:cNvSpPr>
            <a:spLocks noGrp="1"/>
          </p:cNvSpPr>
          <p:nvPr>
            <p:ph idx="1"/>
          </p:nvPr>
        </p:nvSpPr>
        <p:spPr>
          <a:xfrm>
            <a:off x="6438191" y="2133600"/>
            <a:ext cx="5066419" cy="3777622"/>
          </a:xfrm>
        </p:spPr>
        <p:txBody>
          <a:bodyPr>
            <a:normAutofit/>
          </a:bodyPr>
          <a:lstStyle/>
          <a:p>
            <a:pPr>
              <a:lnSpc>
                <a:spcPct val="90000"/>
              </a:lnSpc>
            </a:pPr>
            <a:r>
              <a:rPr lang="en-GB" sz="1500"/>
              <a:t>Capital of Denmark </a:t>
            </a:r>
          </a:p>
          <a:p>
            <a:pPr>
              <a:lnSpc>
                <a:spcPct val="90000"/>
              </a:lnSpc>
            </a:pPr>
            <a:r>
              <a:rPr lang="en-GB" sz="1500"/>
              <a:t>Serves as the cultural, financial and political capital </a:t>
            </a:r>
          </a:p>
          <a:p>
            <a:pPr>
              <a:lnSpc>
                <a:spcPct val="90000"/>
              </a:lnSpc>
            </a:pPr>
            <a:r>
              <a:rPr lang="en-GB" sz="1500"/>
              <a:t>Eliminated ninety thousands tons of greenhouse gas emissions per year from transport. </a:t>
            </a:r>
          </a:p>
          <a:p>
            <a:pPr>
              <a:lnSpc>
                <a:spcPct val="90000"/>
              </a:lnSpc>
            </a:pPr>
            <a:r>
              <a:rPr lang="en-GB" sz="1500"/>
              <a:t>Quarter of the urban area of Copenhagen is made up of green spaces. (Popular for park, coast and natural areas) </a:t>
            </a:r>
          </a:p>
          <a:p>
            <a:pPr>
              <a:lnSpc>
                <a:spcPct val="90000"/>
              </a:lnSpc>
            </a:pPr>
            <a:r>
              <a:rPr lang="en-GB" sz="1500"/>
              <a:t>Founded in 1160, many years later it’s the Danish capital leading model of urban sustainability. </a:t>
            </a:r>
          </a:p>
          <a:p>
            <a:pPr>
              <a:lnSpc>
                <a:spcPct val="90000"/>
              </a:lnSpc>
            </a:pPr>
            <a:r>
              <a:rPr lang="en-GB" sz="1500"/>
              <a:t>“In 1973, coinciding with oil crisis, the country was 100% dependent on fossil fuels”. (Ramos.J, (2021) </a:t>
            </a:r>
            <a:endParaRPr lang="en-US" sz="1500"/>
          </a:p>
        </p:txBody>
      </p:sp>
    </p:spTree>
    <p:extLst>
      <p:ext uri="{BB962C8B-B14F-4D97-AF65-F5344CB8AC3E}">
        <p14:creationId xmlns:p14="http://schemas.microsoft.com/office/powerpoint/2010/main" val="27881173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6B28271E-9555-42CD-BD73-34342E2C88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6BD4240E-6DDD-4EE5-A78F-73FA03FFB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EF140C05-5A32-4121-BA59-39C09D218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22E56440-2EF9-456B-A139-1EE8EAD95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B9475300-3C94-4891-8DC1-32A481BC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1CFB1402-A2ED-4D11-874C-0AB6FF4D2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 name="Freeform 16">
              <a:extLst>
                <a:ext uri="{FF2B5EF4-FFF2-40B4-BE49-F238E27FC236}">
                  <a16:creationId xmlns:a16="http://schemas.microsoft.com/office/drawing/2014/main" id="{E0FE3BE1-58D7-46C0-AE4E-B17543893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0" name="Freeform 17">
              <a:extLst>
                <a:ext uri="{FF2B5EF4-FFF2-40B4-BE49-F238E27FC236}">
                  <a16:creationId xmlns:a16="http://schemas.microsoft.com/office/drawing/2014/main" id="{4498F76B-1EB5-4825-B5A5-B67DD6F8E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7E7BF4CC-6307-4B94-9A6F-13CE0FA3B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EF0043F8-898A-4BEE-8EFB-902C0EF25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CE793A4A-9FAE-4C74-904A-E586185E0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4DBD540B-DF85-4B25-899B-35EC608D2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3753F73A-23B3-4FAA-A620-BD721A12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8267D78B-5467-413E-AA16-317DC14DEDF7}"/>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DB4FB125-4A45-46ED-BB4C-57BB75D98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E3598A84-A979-4879-8893-B8318DCE6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112EB207-FB2F-4573-8255-F21ADC664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A3484ADB-0708-464C-8AED-81B67BE55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1266C770-33FF-4943-AACF-26ABEE31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C2F7E316-AFCD-45C6-B641-0EBDF4737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CF53548F-37E3-4E7B-96DD-FDB6DB7C0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15551288-4951-4542-8F8C-47E81FEE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F7A81699-A895-4857-971F-AF0BB39B6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0FB9E957-B609-48F1-A907-D42E8CC60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1DB202BD-DA2A-42A1-979D-E66957BD0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B56C813B-29AB-460E-A49D-A44263DBD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1" name="Rectangle 40">
            <a:extLst>
              <a:ext uri="{FF2B5EF4-FFF2-40B4-BE49-F238E27FC236}">
                <a16:creationId xmlns:a16="http://schemas.microsoft.com/office/drawing/2014/main" id="{02C63E57-6267-4B3F-B340-7BB32196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6">
            <a:extLst>
              <a:ext uri="{FF2B5EF4-FFF2-40B4-BE49-F238E27FC236}">
                <a16:creationId xmlns:a16="http://schemas.microsoft.com/office/drawing/2014/main" id="{2A337B9A-DE2D-4671-B699-5EDA7354E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5" name="Rectangle 44">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67F30922-A948-DFD3-B5D1-CF771A53378C}"/>
              </a:ext>
            </a:extLst>
          </p:cNvPr>
          <p:cNvPicPr>
            <a:picLocks noChangeAspect="1"/>
          </p:cNvPicPr>
          <p:nvPr/>
        </p:nvPicPr>
        <p:blipFill rotWithShape="1">
          <a:blip r:embed="rId2"/>
          <a:srcRect t="1243" b="10174"/>
          <a:stretch/>
        </p:blipFill>
        <p:spPr>
          <a:xfrm>
            <a:off x="20" y="10"/>
            <a:ext cx="12191980" cy="6857990"/>
          </a:xfrm>
          <a:prstGeom prst="rect">
            <a:avLst/>
          </a:prstGeom>
        </p:spPr>
      </p:pic>
      <p:sp>
        <p:nvSpPr>
          <p:cNvPr id="47" name="Freeform: Shape 46">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632297"/>
            <a:ext cx="7527616"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2C565C">
              <a:alpha val="87843"/>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0EE4BE0-4FB1-7CBD-D47D-D44BA74B6AA2}"/>
              </a:ext>
            </a:extLst>
          </p:cNvPr>
          <p:cNvSpPr>
            <a:spLocks noGrp="1"/>
          </p:cNvSpPr>
          <p:nvPr>
            <p:ph type="title"/>
          </p:nvPr>
        </p:nvSpPr>
        <p:spPr>
          <a:xfrm>
            <a:off x="1083733" y="3962400"/>
            <a:ext cx="5454227" cy="958911"/>
          </a:xfrm>
        </p:spPr>
        <p:txBody>
          <a:bodyPr vert="horz" lIns="91440" tIns="45720" rIns="91440" bIns="45720" rtlCol="0" anchor="b">
            <a:normAutofit/>
          </a:bodyPr>
          <a:lstStyle/>
          <a:p>
            <a:r>
              <a:rPr lang="en-US" sz="4400">
                <a:solidFill>
                  <a:srgbClr val="FFFFFF"/>
                </a:solidFill>
              </a:rPr>
              <a:t>Power plant </a:t>
            </a:r>
          </a:p>
        </p:txBody>
      </p:sp>
    </p:spTree>
    <p:extLst>
      <p:ext uri="{BB962C8B-B14F-4D97-AF65-F5344CB8AC3E}">
        <p14:creationId xmlns:p14="http://schemas.microsoft.com/office/powerpoint/2010/main" val="30565730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278032E-374B-5C31-7E60-CACC70FC3981}"/>
              </a:ext>
            </a:extLst>
          </p:cNvPr>
          <p:cNvSpPr>
            <a:spLocks noGrp="1"/>
          </p:cNvSpPr>
          <p:nvPr>
            <p:ph type="title"/>
          </p:nvPr>
        </p:nvSpPr>
        <p:spPr>
          <a:xfrm>
            <a:off x="649224" y="645106"/>
            <a:ext cx="3650279" cy="1259894"/>
          </a:xfrm>
        </p:spPr>
        <p:txBody>
          <a:bodyPr>
            <a:normAutofit/>
          </a:bodyPr>
          <a:lstStyle/>
          <a:p>
            <a:r>
              <a:rPr lang="en-GB"/>
              <a:t>Denmark master plan</a:t>
            </a:r>
            <a:endParaRPr lang="en-US"/>
          </a:p>
        </p:txBody>
      </p:sp>
      <p:sp>
        <p:nvSpPr>
          <p:cNvPr id="11" name="Rectangle 10">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D94EBE5-06B8-9D96-ECBE-12DB63D5C2B5}"/>
              </a:ext>
            </a:extLst>
          </p:cNvPr>
          <p:cNvSpPr>
            <a:spLocks noGrp="1"/>
          </p:cNvSpPr>
          <p:nvPr>
            <p:ph idx="1"/>
          </p:nvPr>
        </p:nvSpPr>
        <p:spPr>
          <a:xfrm>
            <a:off x="649225" y="2133600"/>
            <a:ext cx="3650278" cy="3759253"/>
          </a:xfrm>
        </p:spPr>
        <p:txBody>
          <a:bodyPr>
            <a:normAutofit/>
          </a:bodyPr>
          <a:lstStyle/>
          <a:p>
            <a:pPr>
              <a:lnSpc>
                <a:spcPct val="90000"/>
              </a:lnSpc>
            </a:pPr>
            <a:r>
              <a:rPr lang="en-GB"/>
              <a:t>“In 2030, we intend to be a circular region with sustainable procurement.” (</a:t>
            </a:r>
            <a:r>
              <a:rPr lang="en-GB" err="1"/>
              <a:t>Kühnau</a:t>
            </a:r>
            <a:r>
              <a:rPr lang="en-GB"/>
              <a:t>. A(2021))</a:t>
            </a:r>
          </a:p>
          <a:p>
            <a:pPr>
              <a:lnSpc>
                <a:spcPct val="90000"/>
              </a:lnSpc>
            </a:pPr>
            <a:r>
              <a:rPr lang="en-GB"/>
              <a:t>2050 Denmark are heading towards being CO2 neutral. </a:t>
            </a:r>
          </a:p>
          <a:p>
            <a:pPr>
              <a:lnSpc>
                <a:spcPct val="90000"/>
              </a:lnSpc>
            </a:pPr>
            <a:r>
              <a:rPr lang="en-GB"/>
              <a:t>Reduce by 70% within energy and transport by 2030 </a:t>
            </a:r>
          </a:p>
          <a:p>
            <a:pPr>
              <a:lnSpc>
                <a:spcPct val="90000"/>
              </a:lnSpc>
            </a:pPr>
            <a:r>
              <a:rPr lang="en-GB"/>
              <a:t>Reduce climate footprint on consumers goods and services </a:t>
            </a:r>
          </a:p>
        </p:txBody>
      </p:sp>
      <p:pic>
        <p:nvPicPr>
          <p:cNvPr id="4" name="Picture 4">
            <a:extLst>
              <a:ext uri="{FF2B5EF4-FFF2-40B4-BE49-F238E27FC236}">
                <a16:creationId xmlns:a16="http://schemas.microsoft.com/office/drawing/2014/main" id="{5C736BB0-5BA1-CFCB-A4D0-1BB9BA8CABC0}"/>
              </a:ext>
            </a:extLst>
          </p:cNvPr>
          <p:cNvPicPr>
            <a:picLocks noChangeAspect="1"/>
          </p:cNvPicPr>
          <p:nvPr/>
        </p:nvPicPr>
        <p:blipFill>
          <a:blip r:embed="rId2"/>
          <a:stretch>
            <a:fillRect/>
          </a:stretch>
        </p:blipFill>
        <p:spPr>
          <a:xfrm>
            <a:off x="4619543" y="876174"/>
            <a:ext cx="6953577" cy="4780584"/>
          </a:xfrm>
          <a:prstGeom prst="rect">
            <a:avLst/>
          </a:prstGeom>
        </p:spPr>
      </p:pic>
      <p:sp>
        <p:nvSpPr>
          <p:cNvPr id="13"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
        <p:nvSpPr>
          <p:cNvPr id="5" name="TextBox 4">
            <a:extLst>
              <a:ext uri="{FF2B5EF4-FFF2-40B4-BE49-F238E27FC236}">
                <a16:creationId xmlns:a16="http://schemas.microsoft.com/office/drawing/2014/main" id="{6A79ECE8-7773-B7B2-C097-A6851B8F0ECA}"/>
              </a:ext>
            </a:extLst>
          </p:cNvPr>
          <p:cNvSpPr txBox="1"/>
          <p:nvPr/>
        </p:nvSpPr>
        <p:spPr>
          <a:xfrm>
            <a:off x="9718848" y="5708187"/>
            <a:ext cx="3255840" cy="369332"/>
          </a:xfrm>
          <a:prstGeom prst="rect">
            <a:avLst/>
          </a:prstGeom>
          <a:noFill/>
        </p:spPr>
        <p:txBody>
          <a:bodyPr wrap="square" rtlCol="0">
            <a:spAutoFit/>
          </a:bodyPr>
          <a:lstStyle/>
          <a:p>
            <a:pPr algn="l"/>
            <a:r>
              <a:rPr lang="en-GB"/>
              <a:t>(</a:t>
            </a:r>
            <a:r>
              <a:rPr lang="en-GB" err="1"/>
              <a:t>Arkitema</a:t>
            </a:r>
            <a:r>
              <a:rPr lang="en-GB"/>
              <a:t>(2019)</a:t>
            </a:r>
            <a:endParaRPr lang="en-US"/>
          </a:p>
        </p:txBody>
      </p:sp>
    </p:spTree>
    <p:extLst>
      <p:ext uri="{BB962C8B-B14F-4D97-AF65-F5344CB8AC3E}">
        <p14:creationId xmlns:p14="http://schemas.microsoft.com/office/powerpoint/2010/main" val="257067085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58DF5B7A-7785-49C6-B4EB-252FF28C2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78BD0529-90E2-47B4-8D13-CEE11A154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AE127430-162B-43FD-A02F-6E8AD8FD9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7A6023CB-BCF4-4A3C-B04B-EFF677921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98B0FCF0-0865-45E1-977A-5BFDD0EFC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C1FF2792-ADB4-44D2-B7EF-6E3503725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B7B0F0A2-D4CD-4EA5-96E9-9E282F25C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FBBC4912-27C6-4C5E-9C40-AE9B6644E5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127E474D-BE64-49E8-8C82-691642D0B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A385E451-43CB-441B-83EE-28ACB6BCB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5BF91B89-051C-49D8-9029-83A1F52B0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42329880-D64F-4074-ABE4-348FDC7FB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2FAD4595-5B16-442B-A756-924FB136A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7" name="Group 26">
            <a:extLst>
              <a:ext uri="{FF2B5EF4-FFF2-40B4-BE49-F238E27FC236}">
                <a16:creationId xmlns:a16="http://schemas.microsoft.com/office/drawing/2014/main" id="{9F9B151E-1B34-4FA6-A53D-B92F787D9E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617ED8F6-0AA2-4080-ADCB-6C7CE1759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76F017FD-AF02-4E22-A564-5DCC93F53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61F8A187-FAA8-4625-AC70-EE2C7499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6D431C21-669A-42BC-A2DF-9092CA729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D143DDDF-3A80-4C43-BBCF-8EC1280102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313BFF88-4BDD-4CC4-A514-C7D655779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BA235B4A-F8AD-4C1E-9074-356253813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281D9204-5CB0-44D1-B01F-5FFF6BDB2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4DD213C5-5C2A-403A-AAEF-E495E64AE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3D07FF46-5E32-4BEE-B85D-107AD341D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E5AE900-6815-4A65-9A96-CA280B3A8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45EA57FC-ADA4-45DD-98E7-B0615C530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9FFA7C60-EEB5-45DC-B964-20A76F776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7D84F46B-82DB-461C-88AC-F6C66B593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5" name="Rectangle 44">
            <a:extLst>
              <a:ext uri="{FF2B5EF4-FFF2-40B4-BE49-F238E27FC236}">
                <a16:creationId xmlns:a16="http://schemas.microsoft.com/office/drawing/2014/main" id="{819D1EE6-C77B-4AB5-80C2-B2766A04E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8" name="Picture 7">
            <a:extLst>
              <a:ext uri="{FF2B5EF4-FFF2-40B4-BE49-F238E27FC236}">
                <a16:creationId xmlns:a16="http://schemas.microsoft.com/office/drawing/2014/main" id="{428405EF-22C2-9004-7612-F22324FD792D}"/>
              </a:ext>
            </a:extLst>
          </p:cNvPr>
          <p:cNvPicPr>
            <a:picLocks noChangeAspect="1"/>
          </p:cNvPicPr>
          <p:nvPr/>
        </p:nvPicPr>
        <p:blipFill rotWithShape="1">
          <a:blip r:embed="rId2"/>
          <a:srcRect r="1" b="22006"/>
          <a:stretch/>
        </p:blipFill>
        <p:spPr>
          <a:xfrm>
            <a:off x="643467" y="643466"/>
            <a:ext cx="10998242" cy="5618667"/>
          </a:xfrm>
          <a:prstGeom prst="rect">
            <a:avLst/>
          </a:prstGeom>
        </p:spPr>
      </p:pic>
      <p:sp>
        <p:nvSpPr>
          <p:cNvPr id="47" name="Rectangle 46">
            <a:extLst>
              <a:ext uri="{FF2B5EF4-FFF2-40B4-BE49-F238E27FC236}">
                <a16:creationId xmlns:a16="http://schemas.microsoft.com/office/drawing/2014/main" id="{873991DB-6F50-4514-9746-B72BC8E1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E936A22-BA8F-C4B3-30A8-A5E61D947203}"/>
              </a:ext>
            </a:extLst>
          </p:cNvPr>
          <p:cNvSpPr txBox="1"/>
          <p:nvPr/>
        </p:nvSpPr>
        <p:spPr>
          <a:xfrm>
            <a:off x="9313333" y="-50464"/>
            <a:ext cx="2640161" cy="369332"/>
          </a:xfrm>
          <a:prstGeom prst="rect">
            <a:avLst/>
          </a:prstGeom>
          <a:noFill/>
        </p:spPr>
        <p:txBody>
          <a:bodyPr wrap="square" rtlCol="0">
            <a:spAutoFit/>
          </a:bodyPr>
          <a:lstStyle/>
          <a:p>
            <a:pPr algn="l"/>
            <a:r>
              <a:rPr lang="en-GB" err="1"/>
              <a:t>Mundaca.L</a:t>
            </a:r>
            <a:r>
              <a:rPr lang="en-GB"/>
              <a:t>. (2010)</a:t>
            </a:r>
            <a:endParaRPr lang="en-US"/>
          </a:p>
        </p:txBody>
      </p:sp>
    </p:spTree>
    <p:extLst>
      <p:ext uri="{BB962C8B-B14F-4D97-AF65-F5344CB8AC3E}">
        <p14:creationId xmlns:p14="http://schemas.microsoft.com/office/powerpoint/2010/main" val="1989302141"/>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444717-F216-B37D-74ED-C7722A74D119}"/>
              </a:ext>
            </a:extLst>
          </p:cNvPr>
          <p:cNvSpPr>
            <a:spLocks noGrp="1"/>
          </p:cNvSpPr>
          <p:nvPr>
            <p:ph idx="1"/>
          </p:nvPr>
        </p:nvSpPr>
        <p:spPr>
          <a:xfrm>
            <a:off x="649225" y="2133600"/>
            <a:ext cx="3650278" cy="3759253"/>
          </a:xfrm>
        </p:spPr>
        <p:txBody>
          <a:bodyPr>
            <a:normAutofit/>
          </a:bodyPr>
          <a:lstStyle/>
          <a:p>
            <a:pPr marL="0" indent="0">
              <a:buClr>
                <a:srgbClr val="68C8E3"/>
              </a:buClr>
              <a:buNone/>
            </a:pPr>
            <a:r>
              <a:rPr lang="en-GB"/>
              <a:t>“</a:t>
            </a:r>
            <a:r>
              <a:rPr lang="en-GB" i="1"/>
              <a:t>Our way of creating health must not limit our possibilities to live a healthy life in the future”. </a:t>
            </a:r>
            <a:r>
              <a:rPr lang="en-GB"/>
              <a:t>(</a:t>
            </a:r>
            <a:r>
              <a:rPr lang="en-GB" err="1"/>
              <a:t>Kühnau</a:t>
            </a:r>
            <a:r>
              <a:rPr lang="en-GB"/>
              <a:t>. A(2021)).</a:t>
            </a:r>
            <a:endParaRPr lang="en-US"/>
          </a:p>
        </p:txBody>
      </p:sp>
      <p:pic>
        <p:nvPicPr>
          <p:cNvPr id="5" name="Picture 5" descr="Two blank speech balloons">
            <a:extLst>
              <a:ext uri="{FF2B5EF4-FFF2-40B4-BE49-F238E27FC236}">
                <a16:creationId xmlns:a16="http://schemas.microsoft.com/office/drawing/2014/main" id="{F3042A24-49E9-E6A0-0333-910EFB58DC4F}"/>
              </a:ext>
            </a:extLst>
          </p:cNvPr>
          <p:cNvPicPr>
            <a:picLocks noChangeAspect="1"/>
          </p:cNvPicPr>
          <p:nvPr/>
        </p:nvPicPr>
        <p:blipFill rotWithShape="1">
          <a:blip r:embed="rId2"/>
          <a:srcRect l="14459" r="16434"/>
          <a:stretch/>
        </p:blipFill>
        <p:spPr>
          <a:xfrm>
            <a:off x="4619543" y="4748"/>
            <a:ext cx="7572457" cy="6848504"/>
          </a:xfrm>
          <a:prstGeom prst="rect">
            <a:avLst/>
          </a:prstGeom>
        </p:spPr>
      </p:pic>
    </p:spTree>
    <p:extLst>
      <p:ext uri="{BB962C8B-B14F-4D97-AF65-F5344CB8AC3E}">
        <p14:creationId xmlns:p14="http://schemas.microsoft.com/office/powerpoint/2010/main" val="2911705769"/>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a:extLst>
              <a:ext uri="{FF2B5EF4-FFF2-40B4-BE49-F238E27FC236}">
                <a16:creationId xmlns:a16="http://schemas.microsoft.com/office/drawing/2014/main" id="{11A07139-927D-A973-119C-7A640607D56B}"/>
              </a:ext>
            </a:extLst>
          </p:cNvPr>
          <p:cNvSpPr>
            <a:spLocks noGrp="1"/>
          </p:cNvSpPr>
          <p:nvPr>
            <p:ph type="title"/>
          </p:nvPr>
        </p:nvSpPr>
        <p:spPr>
          <a:xfrm>
            <a:off x="2383899" y="5946244"/>
            <a:ext cx="8915399" cy="823448"/>
          </a:xfrm>
        </p:spPr>
        <p:txBody>
          <a:bodyPr vert="horz" lIns="91440" tIns="45720" rIns="91440" bIns="45720" rtlCol="0" anchor="b">
            <a:normAutofit/>
          </a:bodyPr>
          <a:lstStyle/>
          <a:p>
            <a:r>
              <a:rPr lang="en-US" sz="4400"/>
              <a:t>3 pillars of sustainability </a:t>
            </a:r>
          </a:p>
        </p:txBody>
      </p:sp>
      <p:pic>
        <p:nvPicPr>
          <p:cNvPr id="4" name="Picture 4">
            <a:extLst>
              <a:ext uri="{FF2B5EF4-FFF2-40B4-BE49-F238E27FC236}">
                <a16:creationId xmlns:a16="http://schemas.microsoft.com/office/drawing/2014/main" id="{A9DFA12F-D3FC-AFE7-B579-9D8B6647701B}"/>
              </a:ext>
            </a:extLst>
          </p:cNvPr>
          <p:cNvPicPr>
            <a:picLocks noChangeAspect="1"/>
          </p:cNvPicPr>
          <p:nvPr/>
        </p:nvPicPr>
        <p:blipFill>
          <a:blip r:embed="rId2"/>
          <a:stretch>
            <a:fillRect/>
          </a:stretch>
        </p:blipFill>
        <p:spPr>
          <a:xfrm>
            <a:off x="2149798" y="663461"/>
            <a:ext cx="9574299" cy="5385541"/>
          </a:xfrm>
          <a:prstGeom prst="rect">
            <a:avLst/>
          </a:prstGeom>
        </p:spPr>
      </p:pic>
      <p:sp>
        <p:nvSpPr>
          <p:cNvPr id="7" name="TextBox 6">
            <a:extLst>
              <a:ext uri="{FF2B5EF4-FFF2-40B4-BE49-F238E27FC236}">
                <a16:creationId xmlns:a16="http://schemas.microsoft.com/office/drawing/2014/main" id="{880B275B-FF46-A048-9CB1-36E734EB9D90}"/>
              </a:ext>
            </a:extLst>
          </p:cNvPr>
          <p:cNvSpPr txBox="1"/>
          <p:nvPr/>
        </p:nvSpPr>
        <p:spPr>
          <a:xfrm>
            <a:off x="2011763" y="174636"/>
            <a:ext cx="1828800" cy="369332"/>
          </a:xfrm>
          <a:prstGeom prst="rect">
            <a:avLst/>
          </a:prstGeom>
          <a:noFill/>
        </p:spPr>
        <p:txBody>
          <a:bodyPr wrap="square" rtlCol="0">
            <a:spAutoFit/>
          </a:bodyPr>
          <a:lstStyle/>
          <a:p>
            <a:pPr algn="l"/>
            <a:r>
              <a:rPr lang="en-GB"/>
              <a:t>(Simon(2022)</a:t>
            </a:r>
            <a:endParaRPr lang="en-US"/>
          </a:p>
        </p:txBody>
      </p:sp>
    </p:spTree>
    <p:extLst>
      <p:ext uri="{BB962C8B-B14F-4D97-AF65-F5344CB8AC3E}">
        <p14:creationId xmlns:p14="http://schemas.microsoft.com/office/powerpoint/2010/main" val="565318014"/>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32347-1C5C-16A9-9F0C-F9625F18F90A}"/>
              </a:ext>
            </a:extLst>
          </p:cNvPr>
          <p:cNvSpPr>
            <a:spLocks noGrp="1"/>
          </p:cNvSpPr>
          <p:nvPr>
            <p:ph type="title"/>
          </p:nvPr>
        </p:nvSpPr>
        <p:spPr/>
        <p:txBody>
          <a:bodyPr/>
          <a:lstStyle/>
          <a:p>
            <a:r>
              <a:rPr lang="en-GB"/>
              <a:t>Bibliography</a:t>
            </a:r>
            <a:endParaRPr lang="en-US"/>
          </a:p>
        </p:txBody>
      </p:sp>
      <p:sp>
        <p:nvSpPr>
          <p:cNvPr id="3" name="Content Placeholder 2">
            <a:extLst>
              <a:ext uri="{FF2B5EF4-FFF2-40B4-BE49-F238E27FC236}">
                <a16:creationId xmlns:a16="http://schemas.microsoft.com/office/drawing/2014/main" id="{30C1A076-BD97-4F3F-D287-76D1C5B8044F}"/>
              </a:ext>
            </a:extLst>
          </p:cNvPr>
          <p:cNvSpPr>
            <a:spLocks noGrp="1"/>
          </p:cNvSpPr>
          <p:nvPr>
            <p:ph idx="1"/>
          </p:nvPr>
        </p:nvSpPr>
        <p:spPr/>
        <p:txBody>
          <a:bodyPr>
            <a:normAutofit fontScale="55000" lnSpcReduction="20000"/>
          </a:bodyPr>
          <a:lstStyle/>
          <a:p>
            <a:pPr rtl="0"/>
            <a:r>
              <a:rPr lang="en-GB" sz="1800" err="1">
                <a:solidFill>
                  <a:schemeClr val="tx1"/>
                </a:solidFill>
                <a:hlinkClick r:id="rId2">
                  <a:extLst>
                    <a:ext uri="{A12FA001-AC4F-418D-AE19-62706E023703}">
                      <ahyp:hlinkClr xmlns:ahyp="http://schemas.microsoft.com/office/drawing/2018/hyperlinkcolor" val="tx"/>
                    </a:ext>
                  </a:extLst>
                </a:hlinkClick>
              </a:rPr>
              <a:t>Worlddata.infor</a:t>
            </a:r>
            <a:r>
              <a:rPr lang="en-GB" sz="1800">
                <a:solidFill>
                  <a:schemeClr val="tx1"/>
                </a:solidFill>
                <a:hlinkClick r:id="rId2">
                  <a:extLst>
                    <a:ext uri="{A12FA001-AC4F-418D-AE19-62706E023703}">
                      <ahyp:hlinkClr xmlns:ahyp="http://schemas.microsoft.com/office/drawing/2018/hyperlinkcolor" val="tx"/>
                    </a:ext>
                  </a:extLst>
                </a:hlinkClick>
              </a:rPr>
              <a:t>(2020.) </a:t>
            </a:r>
            <a:r>
              <a:rPr lang="en-GB" sz="1800" i="1">
                <a:solidFill>
                  <a:schemeClr val="tx1"/>
                </a:solidFill>
                <a:hlinkClick r:id="rId2">
                  <a:extLst>
                    <a:ext uri="{A12FA001-AC4F-418D-AE19-62706E023703}">
                      <ahyp:hlinkClr xmlns:ahyp="http://schemas.microsoft.com/office/drawing/2018/hyperlinkcolor" val="tx"/>
                    </a:ext>
                  </a:extLst>
                </a:hlinkClick>
              </a:rPr>
              <a:t>tourism in Denmark. </a:t>
            </a:r>
            <a:r>
              <a:rPr lang="en-GB" sz="1800">
                <a:solidFill>
                  <a:schemeClr val="tx1"/>
                </a:solidFill>
                <a:hlinkClick r:id="rId2">
                  <a:extLst>
                    <a:ext uri="{A12FA001-AC4F-418D-AE19-62706E023703}">
                      <ahyp:hlinkClr xmlns:ahyp="http://schemas.microsoft.com/office/drawing/2018/hyperlinkcolor" val="tx"/>
                    </a:ext>
                  </a:extLst>
                </a:hlinkClick>
              </a:rPr>
              <a:t>Available at : </a:t>
            </a:r>
          </a:p>
          <a:p>
            <a:pPr rtl="0"/>
            <a:r>
              <a:rPr lang="en-GB" sz="1800">
                <a:solidFill>
                  <a:srgbClr val="F55CF9"/>
                </a:solidFill>
                <a:hlinkClick r:id="rId2">
                  <a:extLst>
                    <a:ext uri="{A12FA001-AC4F-418D-AE19-62706E023703}">
                      <ahyp:hlinkClr xmlns:ahyp="http://schemas.microsoft.com/office/drawing/2018/hyperlinkcolor" val="tx"/>
                    </a:ext>
                  </a:extLst>
                </a:hlinkClick>
              </a:rPr>
              <a:t>https://</a:t>
            </a:r>
            <a:r>
              <a:rPr lang="en-GB" sz="1800" err="1">
                <a:solidFill>
                  <a:srgbClr val="F55CF9"/>
                </a:solidFill>
                <a:hlinkClick r:id="rId2">
                  <a:extLst>
                    <a:ext uri="{A12FA001-AC4F-418D-AE19-62706E023703}">
                      <ahyp:hlinkClr xmlns:ahyp="http://schemas.microsoft.com/office/drawing/2018/hyperlinkcolor" val="tx"/>
                    </a:ext>
                  </a:extLst>
                </a:hlinkClick>
              </a:rPr>
              <a:t>www.worlddata.info</a:t>
            </a:r>
            <a:r>
              <a:rPr lang="en-GB" sz="1800">
                <a:solidFill>
                  <a:srgbClr val="F55CF9"/>
                </a:solidFill>
                <a:hlinkClick r:id="rId2">
                  <a:extLst>
                    <a:ext uri="{A12FA001-AC4F-418D-AE19-62706E023703}">
                      <ahyp:hlinkClr xmlns:ahyp="http://schemas.microsoft.com/office/drawing/2018/hyperlinkcolor" val="tx"/>
                    </a:ext>
                  </a:extLst>
                </a:hlinkClick>
              </a:rPr>
              <a:t>/</a:t>
            </a:r>
            <a:r>
              <a:rPr lang="en-GB" sz="1800" err="1">
                <a:solidFill>
                  <a:srgbClr val="F55CF9"/>
                </a:solidFill>
                <a:hlinkClick r:id="rId2">
                  <a:extLst>
                    <a:ext uri="{A12FA001-AC4F-418D-AE19-62706E023703}">
                      <ahyp:hlinkClr xmlns:ahyp="http://schemas.microsoft.com/office/drawing/2018/hyperlinkcolor" val="tx"/>
                    </a:ext>
                  </a:extLst>
                </a:hlinkClick>
              </a:rPr>
              <a:t>europe</a:t>
            </a:r>
            <a:r>
              <a:rPr lang="en-GB" sz="1800">
                <a:solidFill>
                  <a:srgbClr val="F55CF9"/>
                </a:solidFill>
                <a:hlinkClick r:id="rId2">
                  <a:extLst>
                    <a:ext uri="{A12FA001-AC4F-418D-AE19-62706E023703}">
                      <ahyp:hlinkClr xmlns:ahyp="http://schemas.microsoft.com/office/drawing/2018/hyperlinkcolor" val="tx"/>
                    </a:ext>
                  </a:extLst>
                </a:hlinkClick>
              </a:rPr>
              <a:t>/</a:t>
            </a:r>
            <a:r>
              <a:rPr lang="en-GB" sz="1800" err="1">
                <a:solidFill>
                  <a:srgbClr val="F55CF9"/>
                </a:solidFill>
                <a:hlinkClick r:id="rId2">
                  <a:extLst>
                    <a:ext uri="{A12FA001-AC4F-418D-AE19-62706E023703}">
                      <ahyp:hlinkClr xmlns:ahyp="http://schemas.microsoft.com/office/drawing/2018/hyperlinkcolor" val="tx"/>
                    </a:ext>
                  </a:extLst>
                </a:hlinkClick>
              </a:rPr>
              <a:t>denmark</a:t>
            </a:r>
            <a:r>
              <a:rPr lang="en-GB" sz="1800">
                <a:solidFill>
                  <a:srgbClr val="F55CF9"/>
                </a:solidFill>
                <a:hlinkClick r:id="rId2">
                  <a:extLst>
                    <a:ext uri="{A12FA001-AC4F-418D-AE19-62706E023703}">
                      <ahyp:hlinkClr xmlns:ahyp="http://schemas.microsoft.com/office/drawing/2018/hyperlinkcolor" val="tx"/>
                    </a:ext>
                  </a:extLst>
                </a:hlinkClick>
              </a:rPr>
              <a:t>/tourism.php</a:t>
            </a:r>
            <a:r>
              <a:rPr lang="en-GB" sz="1800"/>
              <a:t>  Accessed on:16</a:t>
            </a:r>
            <a:r>
              <a:rPr lang="en-GB" sz="1800" baseline="30000"/>
              <a:t>th</a:t>
            </a:r>
            <a:r>
              <a:rPr lang="en-GB" sz="1800"/>
              <a:t> March 2023)</a:t>
            </a:r>
          </a:p>
          <a:p>
            <a:pPr rtl="0"/>
            <a:r>
              <a:rPr lang="en-GB" sz="1800"/>
              <a:t>Audley.(2023). </a:t>
            </a:r>
            <a:r>
              <a:rPr lang="en-GB" sz="1800" i="1"/>
              <a:t>Visit Copenhagen, Denmark. </a:t>
            </a:r>
            <a:r>
              <a:rPr lang="en-GB" sz="1800"/>
              <a:t>Available at: https://</a:t>
            </a:r>
            <a:r>
              <a:rPr lang="en-GB" sz="1800" err="1"/>
              <a:t>www.audleytravel.com</a:t>
            </a:r>
            <a:r>
              <a:rPr lang="en-GB" sz="1800"/>
              <a:t>/</a:t>
            </a:r>
            <a:r>
              <a:rPr lang="en-GB" sz="1800" err="1"/>
              <a:t>denmark</a:t>
            </a:r>
            <a:r>
              <a:rPr lang="en-GB" sz="1800"/>
              <a:t>/places-to-go/</a:t>
            </a:r>
            <a:r>
              <a:rPr lang="en-GB" sz="1800" err="1"/>
              <a:t>copenhagen</a:t>
            </a:r>
            <a:r>
              <a:rPr lang="en-GB" sz="1800"/>
              <a:t> Accessed on: 16 March 2023 </a:t>
            </a:r>
          </a:p>
          <a:p>
            <a:pPr rtl="0"/>
            <a:r>
              <a:rPr lang="en-GB" sz="1800"/>
              <a:t>StenaLine.(2023). </a:t>
            </a:r>
            <a:r>
              <a:rPr lang="en-GB" sz="1800" i="1"/>
              <a:t>Aarhus. Available at: </a:t>
            </a:r>
            <a:r>
              <a:rPr lang="en-GB" sz="1800" i="1">
                <a:hlinkClick r:id="rId3"/>
              </a:rPr>
              <a:t>https://</a:t>
            </a:r>
            <a:r>
              <a:rPr lang="en-GB" sz="1800" i="1" err="1">
                <a:hlinkClick r:id="rId3"/>
              </a:rPr>
              <a:t>www.stenaline.co.uk</a:t>
            </a:r>
            <a:r>
              <a:rPr lang="en-GB" sz="1800" i="1">
                <a:hlinkClick r:id="rId3"/>
              </a:rPr>
              <a:t>/</a:t>
            </a:r>
            <a:r>
              <a:rPr lang="en-GB" sz="1800" i="1" err="1">
                <a:hlinkClick r:id="rId3"/>
              </a:rPr>
              <a:t>ferries-to-denmark</a:t>
            </a:r>
            <a:r>
              <a:rPr lang="en-GB" sz="1800" i="1">
                <a:hlinkClick r:id="rId3"/>
              </a:rPr>
              <a:t>/</a:t>
            </a:r>
            <a:r>
              <a:rPr lang="en-GB" sz="1800" i="1" err="1">
                <a:hlinkClick r:id="rId3"/>
              </a:rPr>
              <a:t>aarhus</a:t>
            </a:r>
            <a:r>
              <a:rPr lang="en-GB" sz="1800" i="1"/>
              <a:t> accessed on: 16</a:t>
            </a:r>
            <a:r>
              <a:rPr lang="en-GB" sz="1800" i="1" baseline="30000"/>
              <a:t>th</a:t>
            </a:r>
            <a:r>
              <a:rPr lang="en-GB" sz="1800" i="1"/>
              <a:t> March 2023</a:t>
            </a:r>
          </a:p>
          <a:p>
            <a:pPr rtl="0"/>
            <a:r>
              <a:rPr lang="en-GB" sz="1800" i="1" err="1"/>
              <a:t>VisitVejle</a:t>
            </a:r>
            <a:r>
              <a:rPr lang="en-GB" sz="1800" i="1"/>
              <a:t>.(2023). Architecture in </a:t>
            </a:r>
            <a:r>
              <a:rPr lang="en-GB" sz="1800" i="1" err="1"/>
              <a:t>Vejle</a:t>
            </a:r>
            <a:r>
              <a:rPr lang="en-GB" sz="1800"/>
              <a:t>. Available at: </a:t>
            </a:r>
            <a:r>
              <a:rPr lang="en-GB" sz="1800">
                <a:hlinkClick r:id="rId4"/>
              </a:rPr>
              <a:t>https://</a:t>
            </a:r>
            <a:r>
              <a:rPr lang="en-GB" sz="1800" err="1">
                <a:hlinkClick r:id="rId4"/>
              </a:rPr>
              <a:t>www.visitvejle.com</a:t>
            </a:r>
            <a:r>
              <a:rPr lang="en-GB" sz="1800">
                <a:hlinkClick r:id="rId4"/>
              </a:rPr>
              <a:t>/</a:t>
            </a:r>
            <a:r>
              <a:rPr lang="en-GB" sz="1800" err="1">
                <a:hlinkClick r:id="rId4"/>
              </a:rPr>
              <a:t>vejle</a:t>
            </a:r>
            <a:r>
              <a:rPr lang="en-GB" sz="1800">
                <a:hlinkClick r:id="rId4"/>
              </a:rPr>
              <a:t>/experiences/art-and-architecture/</a:t>
            </a:r>
            <a:r>
              <a:rPr lang="en-GB" sz="1800" err="1">
                <a:hlinkClick r:id="rId4"/>
              </a:rPr>
              <a:t>architecture-vejle</a:t>
            </a:r>
            <a:r>
              <a:rPr lang="en-GB" sz="1800"/>
              <a:t> accessed on 16th of March 2023</a:t>
            </a:r>
          </a:p>
          <a:p>
            <a:r>
              <a:rPr lang="en-GB" sz="1800" err="1"/>
              <a:t>Mundaca.L</a:t>
            </a:r>
            <a:r>
              <a:rPr lang="en-GB" sz="1800"/>
              <a:t>. (2010) </a:t>
            </a:r>
            <a:r>
              <a:rPr lang="en-GB" sz="1800" i="1"/>
              <a:t>Research gate.</a:t>
            </a:r>
            <a:r>
              <a:rPr lang="en-GB" sz="1800"/>
              <a:t> Available at: </a:t>
            </a:r>
            <a:r>
              <a:rPr lang="en-GB" sz="1800">
                <a:hlinkClick r:id="rId5"/>
              </a:rPr>
              <a:t>https://</a:t>
            </a:r>
            <a:r>
              <a:rPr lang="en-GB" sz="1800" err="1">
                <a:hlinkClick r:id="rId5"/>
              </a:rPr>
              <a:t>www.researchgate.net</a:t>
            </a:r>
            <a:r>
              <a:rPr lang="en-GB" sz="1800">
                <a:hlinkClick r:id="rId5"/>
              </a:rPr>
              <a:t>/figure/Timeline-of-key-policy-instruments-implemented-in-Finland-6_fig4_258263020</a:t>
            </a:r>
            <a:r>
              <a:rPr lang="en-GB" sz="1800"/>
              <a:t> accessed on 16th March 2023 </a:t>
            </a:r>
          </a:p>
          <a:p>
            <a:r>
              <a:rPr lang="en-GB" sz="1800"/>
              <a:t>(</a:t>
            </a:r>
            <a:r>
              <a:rPr lang="en-GB" sz="1800" err="1"/>
              <a:t>Arkitema</a:t>
            </a:r>
            <a:r>
              <a:rPr lang="en-GB" sz="1800"/>
              <a:t>(2019) Borg. </a:t>
            </a:r>
            <a:r>
              <a:rPr lang="en-GB" sz="1800" err="1"/>
              <a:t>Avavible</a:t>
            </a:r>
            <a:r>
              <a:rPr lang="en-GB" sz="1800"/>
              <a:t> at:https://</a:t>
            </a:r>
            <a:r>
              <a:rPr lang="en-GB" sz="1800" err="1"/>
              <a:t>www.pinterest.co.uk</a:t>
            </a:r>
            <a:r>
              <a:rPr lang="en-GB" sz="1800"/>
              <a:t>/pin/324822191860036047/ accessed on: 16</a:t>
            </a:r>
            <a:r>
              <a:rPr lang="en-GB" sz="1800" baseline="30000"/>
              <a:t>th</a:t>
            </a:r>
            <a:r>
              <a:rPr lang="en-GB" sz="1800"/>
              <a:t> March 2023</a:t>
            </a:r>
          </a:p>
          <a:p>
            <a:r>
              <a:rPr lang="en-GB" sz="1800"/>
              <a:t>Nordic Co-operations.(202). </a:t>
            </a:r>
            <a:r>
              <a:rPr lang="en-GB" sz="1800" i="1"/>
              <a:t>Facts about Denmark.</a:t>
            </a:r>
            <a:r>
              <a:rPr lang="en-GB" sz="1800"/>
              <a:t> Available at: </a:t>
            </a:r>
            <a:r>
              <a:rPr lang="en-GB" sz="1800">
                <a:hlinkClick r:id="rId6"/>
              </a:rPr>
              <a:t>https://</a:t>
            </a:r>
            <a:r>
              <a:rPr lang="en-GB" sz="1800" err="1">
                <a:hlinkClick r:id="rId6"/>
              </a:rPr>
              <a:t>www.norden.org</a:t>
            </a:r>
            <a:r>
              <a:rPr lang="en-GB" sz="1800">
                <a:hlinkClick r:id="rId6"/>
              </a:rPr>
              <a:t>/en/information/</a:t>
            </a:r>
            <a:r>
              <a:rPr lang="en-GB" sz="1800" err="1">
                <a:hlinkClick r:id="rId6"/>
              </a:rPr>
              <a:t>facts-about-denmark</a:t>
            </a:r>
            <a:r>
              <a:rPr lang="en-GB" sz="1800"/>
              <a:t> accessed on 16 March 2023 </a:t>
            </a:r>
          </a:p>
          <a:p>
            <a:r>
              <a:rPr lang="en-GB" sz="1800"/>
              <a:t>The </a:t>
            </a:r>
            <a:r>
              <a:rPr lang="en-GB" sz="1800" err="1"/>
              <a:t>Telegrah</a:t>
            </a:r>
            <a:r>
              <a:rPr lang="en-GB" sz="1800"/>
              <a:t>.(2022). </a:t>
            </a:r>
            <a:r>
              <a:rPr lang="en-GB" sz="1800" i="1"/>
              <a:t>Have you been to the world’s greenest city? .</a:t>
            </a:r>
            <a:r>
              <a:rPr lang="en-GB" sz="1800"/>
              <a:t> Available at: </a:t>
            </a:r>
            <a:r>
              <a:rPr lang="en-US" sz="1800">
                <a:hlinkClick r:id="rId7"/>
              </a:rPr>
              <a:t>https://www.telegraph.co.uk/travel/</a:t>
            </a:r>
            <a:r>
              <a:rPr lang="en-US" sz="1800" err="1">
                <a:hlinkClick r:id="rId7"/>
              </a:rPr>
              <a:t>discovering-hygge-in</a:t>
            </a:r>
            <a:r>
              <a:rPr lang="en-US" sz="1800">
                <a:hlinkClick r:id="rId7"/>
              </a:rPr>
              <a:t>-</a:t>
            </a:r>
            <a:r>
              <a:rPr lang="en-US" sz="1800" err="1">
                <a:hlinkClick r:id="rId7"/>
              </a:rPr>
              <a:t>copenhagen</a:t>
            </a:r>
            <a:r>
              <a:rPr lang="en-US" sz="1800">
                <a:hlinkClick r:id="rId7"/>
              </a:rPr>
              <a:t>/worlds-greenest-city/</a:t>
            </a:r>
            <a:r>
              <a:rPr lang="en-GB" sz="1800"/>
              <a:t>  accessed on: 16 March 2023</a:t>
            </a:r>
          </a:p>
          <a:p>
            <a:r>
              <a:rPr lang="en-GB" sz="1800"/>
              <a:t>Discover </a:t>
            </a:r>
            <a:r>
              <a:rPr lang="en-GB" sz="1800" err="1"/>
              <a:t>cleantech</a:t>
            </a:r>
            <a:r>
              <a:rPr lang="en-GB" sz="1800"/>
              <a:t>.(202)0).</a:t>
            </a:r>
            <a:r>
              <a:rPr lang="en-GB" sz="1800" i="1"/>
              <a:t>Aarhus: A leader in sustainable tourism.</a:t>
            </a:r>
            <a:r>
              <a:rPr lang="en-GB" sz="1800"/>
              <a:t> Available at:https://www.telegraph.co.uk/travel/</a:t>
            </a:r>
            <a:r>
              <a:rPr lang="en-GB" sz="1800" err="1"/>
              <a:t>discovering-hygge-in</a:t>
            </a:r>
            <a:r>
              <a:rPr lang="en-GB" sz="1800"/>
              <a:t>-</a:t>
            </a:r>
            <a:r>
              <a:rPr lang="en-GB" sz="1800" err="1"/>
              <a:t>copenhagen</a:t>
            </a:r>
            <a:r>
              <a:rPr lang="en-GB" sz="1800"/>
              <a:t>/worlds-greenest-city/  accessed on 16</a:t>
            </a:r>
            <a:r>
              <a:rPr lang="en-GB" sz="1800" baseline="30000"/>
              <a:t>th</a:t>
            </a:r>
            <a:r>
              <a:rPr lang="en-GB" sz="1800"/>
              <a:t> March 2023. </a:t>
            </a:r>
          </a:p>
          <a:p>
            <a:r>
              <a:rPr lang="en-GB" sz="1800"/>
              <a:t>Romas.J.((2021). </a:t>
            </a:r>
            <a:r>
              <a:rPr lang="en-GB" sz="1800" i="1"/>
              <a:t>What has made Copenhagen green capital of the world</a:t>
            </a:r>
            <a:r>
              <a:rPr lang="en-GB" sz="1800"/>
              <a:t>. Available at:https://tomorrow.city/a/what-has-made-copenhagen-the-green-capital-of-the-world accessed on 16</a:t>
            </a:r>
            <a:r>
              <a:rPr lang="en-GB" sz="1800" baseline="30000"/>
              <a:t>th</a:t>
            </a:r>
            <a:r>
              <a:rPr lang="en-GB" sz="1800"/>
              <a:t> of March 2023 </a:t>
            </a:r>
            <a:endParaRPr lang="en-US" sz="1800"/>
          </a:p>
          <a:p>
            <a:pPr rtl="0"/>
            <a:endParaRPr lang="en-GB" sz="1800"/>
          </a:p>
          <a:p>
            <a:pPr rtl="0"/>
            <a:endParaRPr lang="en-GB" sz="1800"/>
          </a:p>
          <a:p>
            <a:endParaRPr lang="en-US"/>
          </a:p>
        </p:txBody>
      </p:sp>
    </p:spTree>
    <p:extLst>
      <p:ext uri="{BB962C8B-B14F-4D97-AF65-F5344CB8AC3E}">
        <p14:creationId xmlns:p14="http://schemas.microsoft.com/office/powerpoint/2010/main" val="10069155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75CB40-8686-4C48-810A-C2974D3D36AC}">
  <ds:schemaRefs>
    <ds:schemaRef ds:uri="16c05727-aa75-4e4a-9b5f-8a80a1165891"/>
    <ds:schemaRef ds:uri="71af3243-3dd4-4a8d-8c0d-dd76da1f02a5"/>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B8F5F2-61AB-4CE6-A5E3-F34B87B0EE42}">
  <ds:schemaRefs>
    <ds:schemaRef ds:uri="71af3243-3dd4-4a8d-8c0d-dd76da1f02a5"/>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507C3E52-A0B1-49C0-88BD-66B715EE8B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Sustainability in Denmark </vt:lpstr>
      <vt:lpstr>Denmark as a whole area</vt:lpstr>
      <vt:lpstr>PowerPoint Presentation</vt:lpstr>
      <vt:lpstr>Biodiversity </vt:lpstr>
      <vt:lpstr>Carbon footprint </vt:lpstr>
      <vt:lpstr>Tourism in Denmark over the years </vt:lpstr>
      <vt:lpstr>PowerPoint Presentation</vt:lpstr>
      <vt:lpstr>Top three cities in Denmark that are know for sustainability</vt:lpstr>
      <vt:lpstr>Copenhagen  </vt:lpstr>
      <vt:lpstr>Power plant </vt:lpstr>
      <vt:lpstr>Denmark master plan</vt:lpstr>
      <vt:lpstr>PowerPoint Presentation</vt:lpstr>
      <vt:lpstr>PowerPoint Presentation</vt:lpstr>
      <vt:lpstr>3 pillars of sustainability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Denmark </dc:title>
  <dc:creator>Jasmine Roberts (2105410)</dc:creator>
  <cp:revision>1</cp:revision>
  <dcterms:created xsi:type="dcterms:W3CDTF">2023-03-20T20:19:38Z</dcterms:created>
  <dcterms:modified xsi:type="dcterms:W3CDTF">2023-03-21T00:52:55Z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