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handoutMasterIdLst>
    <p:handoutMasterId r:id="rId10"/>
  </p:handoutMasterIdLst>
  <p:sldIdLst>
    <p:sldId id="258" r:id="rId3"/>
    <p:sldId id="256" r:id="rId4"/>
    <p:sldId id="259" r:id="rId5"/>
    <p:sldId id="264" r:id="rId6"/>
    <p:sldId id="260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51219E-7867-4A50-A69C-6867BCE5003B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4A4492-E388-4F3A-9A52-D390A25B4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9634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FB756D-68FB-4D3B-97D6-DAADF5C7582E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0F008C-6EB2-4E5E-86BF-531FAE09CB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224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FBF0DF-262F-4709-9153-9ED2A52C448E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45629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Write in the future tense</a:t>
            </a:r>
          </a:p>
          <a:p>
            <a:r>
              <a:rPr lang="en-GB" dirty="0" smtClean="0"/>
              <a:t>Save your poster as:</a:t>
            </a:r>
            <a:r>
              <a:rPr lang="en-GB" baseline="0" dirty="0" smtClean="0"/>
              <a:t> P 123321  </a:t>
            </a:r>
            <a:r>
              <a:rPr lang="en-GB" baseline="0" smtClean="0"/>
              <a:t>M6X01441  June 2016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0B143E-379B-4781-B709-D9DD58AC0D99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64645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583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379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417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596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985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834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9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23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1562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460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99642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D4181A06-E414-41DC-8024-FE46670AB3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0911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B181FC-54F2-4F80-A398-764CEDC98F8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47983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72419-BE2A-47B9-A701-725E00FBED4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876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37978-5C0B-4522-97C1-B4CEB14862A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0480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1A07B-E7C3-476C-A7ED-A521878C984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29972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8AEF8-D85C-4BF9-8527-CEC85E710C5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02424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F08C7-2C47-4701-8E99-5EA0ACB1417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9866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D15D83-11BA-4F27-8688-7EA679ECA45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594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BDBF8F-C14E-4767-A809-9FA1BE06ACC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44694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370EE9-3ED4-4611-82F2-C605EC78E1B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5180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DC8A-60C2-4BDB-83D1-410CBAFC99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441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86BC5E-6E7E-47F0-B6BF-D8EF481616F7}" type="datetimeFigureOut">
              <a:rPr lang="en-GB" smtClean="0"/>
              <a:t>08/03/2017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B294C-D5E1-463F-B041-99819165EF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932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A97594-7E7C-4195-8D10-35C944B1D3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699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1268760"/>
            <a:ext cx="576064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Grad Cert</a:t>
            </a:r>
            <a:br>
              <a:rPr lang="en-GB" dirty="0" smtClean="0"/>
            </a:br>
            <a:r>
              <a:rPr lang="en-GB" dirty="0" smtClean="0"/>
              <a:t>Leading and Developing the school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51720" y="2564904"/>
            <a:ext cx="6400800" cy="1752600"/>
          </a:xfrm>
        </p:spPr>
        <p:txBody>
          <a:bodyPr>
            <a:normAutofit fontScale="85000" lnSpcReduction="20000"/>
          </a:bodyPr>
          <a:lstStyle/>
          <a:p>
            <a:endParaRPr lang="en-GB" dirty="0" smtClean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 smtClean="0">
                <a:solidFill>
                  <a:schemeClr val="tx1"/>
                </a:solidFill>
              </a:rPr>
              <a:t>Twilight session 3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March 7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2017</a:t>
            </a:r>
          </a:p>
        </p:txBody>
      </p:sp>
    </p:spTree>
    <p:extLst>
      <p:ext uri="{BB962C8B-B14F-4D97-AF65-F5344CB8AC3E}">
        <p14:creationId xmlns:p14="http://schemas.microsoft.com/office/powerpoint/2010/main" val="1379279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Agenda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196752"/>
            <a:ext cx="792088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Presentations from Mr Jonathan Mead, Headteacher Pontarddulais Primary school, and his Deputy </a:t>
            </a:r>
            <a:r>
              <a:rPr lang="en-GB" dirty="0" smtClean="0"/>
              <a:t>Headteacher Mr Gareth Davies </a:t>
            </a:r>
            <a:r>
              <a:rPr lang="en-GB" dirty="0" smtClean="0"/>
              <a:t>and </a:t>
            </a:r>
            <a:r>
              <a:rPr lang="en-GB" dirty="0" smtClean="0"/>
              <a:t>a member of the Headship Team Rachel Dawson</a:t>
            </a:r>
            <a:r>
              <a:rPr lang="en-GB" dirty="0" smtClean="0"/>
              <a:t> </a:t>
            </a:r>
            <a:r>
              <a:rPr lang="en-GB" dirty="0" smtClean="0"/>
              <a:t>on ‘Leading the Team’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Task- </a:t>
            </a:r>
          </a:p>
          <a:p>
            <a:r>
              <a:rPr lang="en-GB" dirty="0" smtClean="0"/>
              <a:t>    Task 3 was </a:t>
            </a:r>
            <a:r>
              <a:rPr lang="en-GB" dirty="0"/>
              <a:t>–‘Top tips from outstanding school leaders’ and Middle level leaders </a:t>
            </a:r>
            <a:r>
              <a:rPr lang="en-GB" dirty="0" smtClean="0"/>
              <a:t> Thinkpiece. How does the experience of tonight support the literature?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 ‘Update on assignment’ further notes on assignment’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Intersessional Task 4</a:t>
            </a:r>
          </a:p>
          <a:p>
            <a:r>
              <a:rPr lang="en-GB" dirty="0" smtClean="0"/>
              <a:t>    two minute video clip, upload onto one drive.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4155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0" y="105476"/>
            <a:ext cx="1400174" cy="551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497" y="849868"/>
            <a:ext cx="847527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Project: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1654" y="1371600"/>
            <a:ext cx="4162245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Rationale: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6954" y="1373037"/>
            <a:ext cx="4190819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Action Plan: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71654" y="6324600"/>
            <a:ext cx="849612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Reference List:                                                                                                                               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894753" y="57833"/>
            <a:ext cx="1420447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prstClr val="black"/>
                </a:solidFill>
              </a:rPr>
              <a:t>P Number:</a:t>
            </a:r>
          </a:p>
          <a:p>
            <a:endParaRPr lang="en-GB" sz="1200" dirty="0">
              <a:solidFill>
                <a:prstClr val="black"/>
              </a:solidFill>
            </a:endParaRPr>
          </a:p>
          <a:p>
            <a:endParaRPr lang="en-GB" sz="1200" dirty="0">
              <a:solidFill>
                <a:prstClr val="black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95373" y="57833"/>
            <a:ext cx="5496505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Graduate Certificate in Professional Learning: Leadership</a:t>
            </a:r>
          </a:p>
          <a:p>
            <a:r>
              <a:rPr lang="en-GB" dirty="0">
                <a:solidFill>
                  <a:prstClr val="black"/>
                </a:solidFill>
              </a:rPr>
              <a:t>M6X01441: Leading and Developing the School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5373" y="4343400"/>
            <a:ext cx="4138526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Success criteria for impact of the project: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676954" y="4343400"/>
            <a:ext cx="4125681" cy="175432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</a:rPr>
              <a:t>Personal success criteria as a team leader: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742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6" t="7207" r="22394" b="14838"/>
          <a:stretch/>
        </p:blipFill>
        <p:spPr bwMode="auto">
          <a:xfrm>
            <a:off x="20615" y="0"/>
            <a:ext cx="9144000" cy="7087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2103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4975" y="368300"/>
            <a:ext cx="5732463" cy="6121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7661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827584" y="548680"/>
            <a:ext cx="727280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Intersessional task </a:t>
            </a:r>
            <a:r>
              <a:rPr lang="en-GB" dirty="0"/>
              <a:t>4</a:t>
            </a:r>
            <a:endParaRPr lang="en-GB" dirty="0" smtClean="0"/>
          </a:p>
          <a:p>
            <a:endParaRPr lang="en-GB" dirty="0"/>
          </a:p>
          <a:p>
            <a:pPr marL="342900" indent="-342900">
              <a:buAutoNum type="arabicPeriod"/>
            </a:pPr>
            <a:r>
              <a:rPr lang="en-GB" dirty="0" smtClean="0"/>
              <a:t>Create a 2 min audio or video clip introducing yourself and the initiative/project that you have led/will be leading. Upload onto OneDrive. </a:t>
            </a:r>
          </a:p>
          <a:p>
            <a:pPr marL="342900" indent="-342900">
              <a:buAutoNum type="arabicPeriod"/>
            </a:pPr>
            <a:r>
              <a:rPr lang="en-GB" dirty="0" smtClean="0"/>
              <a:t>Go through your ILR and map which leadership standards you will be able to evidence through completing this module assignment. 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Remember- you should draw on your notes from listening to speakers, the inter-sessional tasks and the discussions with your trust group. You should include key issues which have emerged during discussion and those mentioned by presenters.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754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244</Words>
  <Application>Microsoft Office PowerPoint</Application>
  <PresentationFormat>On-screen Show (4:3)</PresentationFormat>
  <Paragraphs>54</Paragraphs>
  <Slides>6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Office Theme</vt:lpstr>
      <vt:lpstr>20140311PresentationUWTSDTemplate</vt:lpstr>
      <vt:lpstr>Grad Cert Leading and Developing the school</vt:lpstr>
      <vt:lpstr>Agenda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 Cert Leading and Developing the school</dc:title>
  <dc:creator>Jim Statts</dc:creator>
  <cp:lastModifiedBy>Jim Statts</cp:lastModifiedBy>
  <cp:revision>13</cp:revision>
  <cp:lastPrinted>2017-03-06T09:23:23Z</cp:lastPrinted>
  <dcterms:created xsi:type="dcterms:W3CDTF">2017-02-08T09:42:14Z</dcterms:created>
  <dcterms:modified xsi:type="dcterms:W3CDTF">2017-03-08T11:34:44Z</dcterms:modified>
</cp:coreProperties>
</file>