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0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964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8535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02568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44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78690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5430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354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5846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7172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53864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0271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726DA-298F-44B0-A55D-ED9CE204AB9E}" type="datetimeFigureOut">
              <a:rPr lang="zh-TW" altLang="en-US" smtClean="0"/>
              <a:t>2022/8/14</a:t>
            </a:fld>
            <a:endParaRPr lang="zh-TW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4F673-566E-4994-9325-4509F8D5850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6014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851379" y="1030425"/>
            <a:ext cx="7018302" cy="2228163"/>
          </a:xfrm>
        </p:spPr>
        <p:txBody>
          <a:bodyPr>
            <a:normAutofit/>
          </a:bodyPr>
          <a:lstStyle/>
          <a:p>
            <a:r>
              <a:rPr lang="zh-TW" altLang="zh-TW" sz="4400" dirty="0">
                <a:ea typeface="華康古印體"/>
                <a:cs typeface="Times New Roman" panose="02020603050405020304" pitchFamily="18" charset="0"/>
              </a:rPr>
              <a:t>楊伯峻《春秋左傳注．前言》「綱要」</a:t>
            </a:r>
            <a:endParaRPr lang="zh-TW" altLang="en-US" sz="44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467557" y="3416531"/>
            <a:ext cx="7402124" cy="1080654"/>
          </a:xfrm>
        </p:spPr>
        <p:txBody>
          <a:bodyPr/>
          <a:lstStyle/>
          <a:p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陳逢源</a:t>
            </a:r>
          </a:p>
        </p:txBody>
      </p:sp>
    </p:spTree>
    <p:extLst>
      <p:ext uri="{BB962C8B-B14F-4D97-AF65-F5344CB8AC3E}">
        <p14:creationId xmlns:p14="http://schemas.microsoft.com/office/powerpoint/2010/main" val="4140126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8F089926-882C-4B9A-A274-86DDCD7070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1579" y="1311275"/>
            <a:ext cx="7376376" cy="466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451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A30EC56A-E9F8-48EE-B72E-F5FF4411C8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3057" y="1107194"/>
            <a:ext cx="7284588" cy="486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598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>
            <a:extLst>
              <a:ext uri="{FF2B5EF4-FFF2-40B4-BE49-F238E27FC236}">
                <a16:creationId xmlns:a16="http://schemas.microsoft.com/office/drawing/2014/main" id="{A98F427E-527F-4382-AF69-AFB170F2A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133" y="1408170"/>
            <a:ext cx="7450667" cy="4609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832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D2B5C708-18BA-43A7-97F3-5DF8048BE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37386" y="1365956"/>
            <a:ext cx="6869227" cy="377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913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內容版面配置區 4">
            <a:extLst>
              <a:ext uri="{FF2B5EF4-FFF2-40B4-BE49-F238E27FC236}">
                <a16:creationId xmlns:a16="http://schemas.microsoft.com/office/drawing/2014/main" id="{F2102B1A-E08D-43A8-A0E8-5D593B043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70756" y="1422400"/>
            <a:ext cx="7292622" cy="465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03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>
            <a:extLst>
              <a:ext uri="{FF2B5EF4-FFF2-40B4-BE49-F238E27FC236}">
                <a16:creationId xmlns:a16="http://schemas.microsoft.com/office/drawing/2014/main" id="{A3328375-C8A8-4287-953D-99EE69BFCA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3927" y="1499193"/>
            <a:ext cx="6790205" cy="385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466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62051" y="605307"/>
            <a:ext cx="6856947" cy="1085382"/>
          </a:xfrm>
        </p:spPr>
        <p:txBody>
          <a:bodyPr/>
          <a:lstStyle/>
          <a:p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2051" y="1825624"/>
            <a:ext cx="6856947" cy="4691085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spcBef>
                <a:spcPts val="4200"/>
              </a:spcBef>
            </a:pPr>
            <a:r>
              <a:rPr lang="zh-TW" altLang="en-US" sz="40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感謝聆聽</a:t>
            </a:r>
          </a:p>
        </p:txBody>
      </p:sp>
    </p:spTree>
    <p:extLst>
      <p:ext uri="{BB962C8B-B14F-4D97-AF65-F5344CB8AC3E}">
        <p14:creationId xmlns:p14="http://schemas.microsoft.com/office/powerpoint/2010/main" val="9187466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 佈景主題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佈景主題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佈景主題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</TotalTime>
  <Words>16</Words>
  <Application>Microsoft Office PowerPoint</Application>
  <PresentationFormat>如螢幕大小 (4:3)</PresentationFormat>
  <Paragraphs>3</Paragraphs>
  <Slides>8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</vt:i4>
      </vt:variant>
    </vt:vector>
  </HeadingPairs>
  <TitlesOfParts>
    <vt:vector size="16" baseType="lpstr">
      <vt:lpstr>華康古印體</vt:lpstr>
      <vt:lpstr>微軟正黑體</vt:lpstr>
      <vt:lpstr>新細明體</vt:lpstr>
      <vt:lpstr>Arial</vt:lpstr>
      <vt:lpstr>Calibri</vt:lpstr>
      <vt:lpstr>Calibri Light</vt:lpstr>
      <vt:lpstr>Times New Roman</vt:lpstr>
      <vt:lpstr>Office 佈景主題</vt:lpstr>
      <vt:lpstr>楊伯峻《春秋左傳注．前言》「綱要」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user</dc:creator>
  <cp:lastModifiedBy>Owner</cp:lastModifiedBy>
  <cp:revision>8</cp:revision>
  <dcterms:created xsi:type="dcterms:W3CDTF">2020-06-09T07:34:44Z</dcterms:created>
  <dcterms:modified xsi:type="dcterms:W3CDTF">2022-08-14T13:14:50Z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2430130</vt:lpwstr>
  </property>
  <property fmtid="{D5CDD505-2E9C-101B-9397-08002B2CF9AE}" pid="3" name="NXPowerLiteSettings">
    <vt:lpwstr>C7000400038000</vt:lpwstr>
  </property>
  <property fmtid="{D5CDD505-2E9C-101B-9397-08002B2CF9AE}" pid="4" name="NXPowerLiteVersion">
    <vt:lpwstr>S9.0.1</vt:lpwstr>
  </property>
</Properties>
</file>