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sldIdLst>
    <p:sldId id="258" r:id="rId5"/>
    <p:sldId id="263" r:id="rId6"/>
    <p:sldId id="357" r:id="rId7"/>
    <p:sldId id="473" r:id="rId8"/>
    <p:sldId id="672" r:id="rId9"/>
    <p:sldId id="333" r:id="rId10"/>
    <p:sldId id="282" r:id="rId11"/>
    <p:sldId id="441" r:id="rId12"/>
    <p:sldId id="347" r:id="rId13"/>
    <p:sldId id="273" r:id="rId14"/>
    <p:sldId id="283" r:id="rId15"/>
    <p:sldId id="479" r:id="rId16"/>
    <p:sldId id="348" r:id="rId17"/>
    <p:sldId id="335" r:id="rId18"/>
    <p:sldId id="670" r:id="rId19"/>
    <p:sldId id="319" r:id="rId20"/>
    <p:sldId id="343" r:id="rId21"/>
    <p:sldId id="674" r:id="rId22"/>
    <p:sldId id="675" r:id="rId23"/>
  </p:sldIdLst>
  <p:sldSz cx="12192000" cy="6858000"/>
  <p:notesSz cx="6858000" cy="9144000"/>
  <p:defaultTextStyle>
    <a:defPPr>
      <a:defRPr lang="pt-P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a:srgbClr val="0086EA"/>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Estilo Médio 2 - Destaque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Estilo Médio 2 - Destaqu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1907" autoAdjust="0"/>
  </p:normalViewPr>
  <p:slideViewPr>
    <p:cSldViewPr snapToGrid="0">
      <p:cViewPr varScale="1">
        <p:scale>
          <a:sx n="56" d="100"/>
          <a:sy n="56" d="100"/>
        </p:scale>
        <p:origin x="1296" y="4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263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viewProps" Target="viewProps.xml" /><Relationship Id="rId3" Type="http://schemas.openxmlformats.org/officeDocument/2006/relationships/customXml" Target="../customXml/item3.xml" /><Relationship Id="rId21" Type="http://schemas.openxmlformats.org/officeDocument/2006/relationships/slide" Target="slides/slide17.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presProps" Target="presProps.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notesMaster" Target="notesMasters/notesMaster1.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slide" Target="slides/slide19.xml" /><Relationship Id="rId28" Type="http://schemas.openxmlformats.org/officeDocument/2006/relationships/tableStyles" Target="tableStyles.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Posição do Cabeçalh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t-PT"/>
          </a:p>
        </p:txBody>
      </p:sp>
      <p:sp>
        <p:nvSpPr>
          <p:cNvPr id="3" name="Marcador de Posição da Dat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AEBD2F-21F8-4321-B5BA-770E3903CDD6}" type="datetimeFigureOut">
              <a:rPr lang="pt-PT" smtClean="0"/>
              <a:t>05/04/2023</a:t>
            </a:fld>
            <a:endParaRPr lang="pt-PT"/>
          </a:p>
        </p:txBody>
      </p:sp>
      <p:sp>
        <p:nvSpPr>
          <p:cNvPr id="4" name="Marcador de Posição da Imagem do Diapositivo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pt-PT"/>
          </a:p>
        </p:txBody>
      </p:sp>
      <p:sp>
        <p:nvSpPr>
          <p:cNvPr id="5" name="Marcador de Posição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6" name="Marcador de Posição do Rodapé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pt-PT"/>
          </a:p>
        </p:txBody>
      </p:sp>
      <p:sp>
        <p:nvSpPr>
          <p:cNvPr id="7" name="Marcador de Posição do Número do Diapositivo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930802-0A2F-40FA-B338-C1E4BEA6C931}" type="slidenum">
              <a:rPr lang="pt-PT" smtClean="0"/>
              <a:t>‹nº›</a:t>
            </a:fld>
            <a:endParaRPr lang="pt-PT"/>
          </a:p>
        </p:txBody>
      </p:sp>
    </p:spTree>
    <p:extLst>
      <p:ext uri="{BB962C8B-B14F-4D97-AF65-F5344CB8AC3E}">
        <p14:creationId xmlns:p14="http://schemas.microsoft.com/office/powerpoint/2010/main" val="41642731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endParaRPr lang="pt-PT" dirty="0"/>
          </a:p>
        </p:txBody>
      </p:sp>
      <p:sp>
        <p:nvSpPr>
          <p:cNvPr id="4" name="Marcador de Posição do Número do Diapositivo 3"/>
          <p:cNvSpPr>
            <a:spLocks noGrp="1"/>
          </p:cNvSpPr>
          <p:nvPr>
            <p:ph type="sldNum" sz="quarter" idx="5"/>
          </p:nvPr>
        </p:nvSpPr>
        <p:spPr/>
        <p:txBody>
          <a:bodyPr/>
          <a:lstStyle/>
          <a:p>
            <a:fld id="{94930802-0A2F-40FA-B338-C1E4BEA6C931}" type="slidenum">
              <a:rPr lang="pt-PT" smtClean="0"/>
              <a:t>1</a:t>
            </a:fld>
            <a:endParaRPr lang="pt-PT"/>
          </a:p>
        </p:txBody>
      </p:sp>
    </p:spTree>
    <p:extLst>
      <p:ext uri="{BB962C8B-B14F-4D97-AF65-F5344CB8AC3E}">
        <p14:creationId xmlns:p14="http://schemas.microsoft.com/office/powerpoint/2010/main" val="3674972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endParaRPr lang="pt-PT" dirty="0"/>
          </a:p>
        </p:txBody>
      </p:sp>
      <p:sp>
        <p:nvSpPr>
          <p:cNvPr id="4" name="Marcador de Posição do Número do Diapositivo 3"/>
          <p:cNvSpPr>
            <a:spLocks noGrp="1"/>
          </p:cNvSpPr>
          <p:nvPr>
            <p:ph type="sldNum" sz="quarter" idx="5"/>
          </p:nvPr>
        </p:nvSpPr>
        <p:spPr/>
        <p:txBody>
          <a:bodyPr/>
          <a:lstStyle/>
          <a:p>
            <a:fld id="{94930802-0A2F-40FA-B338-C1E4BEA6C931}" type="slidenum">
              <a:rPr lang="pt-PT" smtClean="0"/>
              <a:t>2</a:t>
            </a:fld>
            <a:endParaRPr lang="pt-PT"/>
          </a:p>
        </p:txBody>
      </p:sp>
    </p:spTree>
    <p:extLst>
      <p:ext uri="{BB962C8B-B14F-4D97-AF65-F5344CB8AC3E}">
        <p14:creationId xmlns:p14="http://schemas.microsoft.com/office/powerpoint/2010/main" val="41138505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 Copyright </a:t>
            </a:r>
            <a:r>
              <a:rPr lang="en-US" b="1"/>
              <a:t>TechEnfim</a:t>
            </a:r>
            <a:endParaRPr lang="en-US"/>
          </a:p>
        </p:txBody>
      </p:sp>
      <p:sp>
        <p:nvSpPr>
          <p:cNvPr id="4" name="Espaço Reservado para Número de Slid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D3728D2-AC72-4637-8B68-E15D747481B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07841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r>
              <a:rPr lang="en-US" b="1" dirty="0"/>
              <a:t>Developmental Psychology </a:t>
            </a:r>
            <a:r>
              <a:rPr lang="en-US" dirty="0"/>
              <a:t>is a topic that arouses the curiosity of many people. And this makes sense, because the discipline seeks to understand how we transform and learn, allowing adaptations and constant improvement. </a:t>
            </a:r>
          </a:p>
          <a:p>
            <a:r>
              <a:rPr lang="en-US" dirty="0"/>
              <a:t>It is a discipline that is dedicated to studying the changes or the absence of them that affect people throughout their lives. Part of this field is the maxim that every human being goes through some phases throughout his existence, marked, mainly, by periods of great transformations, also called periods of rapid transition (Jeanette L. Nolen, 2023).</a:t>
            </a:r>
            <a:endParaRPr lang="pt-PT" dirty="0"/>
          </a:p>
        </p:txBody>
      </p:sp>
      <p:sp>
        <p:nvSpPr>
          <p:cNvPr id="4" name="Marcador de Posição do Número do Diapositivo 3"/>
          <p:cNvSpPr>
            <a:spLocks noGrp="1"/>
          </p:cNvSpPr>
          <p:nvPr>
            <p:ph type="sldNum" sz="quarter" idx="5"/>
          </p:nvPr>
        </p:nvSpPr>
        <p:spPr/>
        <p:txBody>
          <a:bodyPr/>
          <a:lstStyle/>
          <a:p>
            <a:fld id="{94930802-0A2F-40FA-B338-C1E4BEA6C931}" type="slidenum">
              <a:rPr lang="pt-PT" smtClean="0"/>
              <a:t>4</a:t>
            </a:fld>
            <a:endParaRPr lang="pt-PT"/>
          </a:p>
        </p:txBody>
      </p:sp>
    </p:spTree>
    <p:extLst>
      <p:ext uri="{BB962C8B-B14F-4D97-AF65-F5344CB8AC3E}">
        <p14:creationId xmlns:p14="http://schemas.microsoft.com/office/powerpoint/2010/main" val="12922824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r>
              <a:rPr lang="en-US" dirty="0"/>
              <a:t>It is a commonplace that all organisms die. Some die after only a brief existence, like that of the mayfly, whose adult life burns out in a day, and others like that of the gnarled bristlecone pines, which have lived thousands of years (Kendra Cherry, 2023).</a:t>
            </a:r>
            <a:endParaRPr lang="pt-PT" dirty="0"/>
          </a:p>
        </p:txBody>
      </p:sp>
      <p:sp>
        <p:nvSpPr>
          <p:cNvPr id="4" name="Marcador de Posição do Número do Diapositivo 3"/>
          <p:cNvSpPr>
            <a:spLocks noGrp="1"/>
          </p:cNvSpPr>
          <p:nvPr>
            <p:ph type="sldNum" sz="quarter" idx="5"/>
          </p:nvPr>
        </p:nvSpPr>
        <p:spPr/>
        <p:txBody>
          <a:bodyPr/>
          <a:lstStyle/>
          <a:p>
            <a:fld id="{94930802-0A2F-40FA-B338-C1E4BEA6C931}" type="slidenum">
              <a:rPr lang="pt-PT" smtClean="0"/>
              <a:t>5</a:t>
            </a:fld>
            <a:endParaRPr lang="pt-PT"/>
          </a:p>
        </p:txBody>
      </p:sp>
    </p:spTree>
    <p:extLst>
      <p:ext uri="{BB962C8B-B14F-4D97-AF65-F5344CB8AC3E}">
        <p14:creationId xmlns:p14="http://schemas.microsoft.com/office/powerpoint/2010/main" val="28885771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Introduction to Human lifespan development/stages</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 </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Human lifespan development</a:t>
            </a:r>
            <a:r>
              <a:rPr lang="en-US" sz="1800" kern="100" dirty="0">
                <a:effectLst/>
                <a:latin typeface="Calibri" panose="020F0502020204030204" pitchFamily="34" charset="0"/>
                <a:ea typeface="Calibri" panose="020F0502020204030204" pitchFamily="34" charset="0"/>
                <a:cs typeface="Arial" panose="020B0604020202020204" pitchFamily="34" charset="0"/>
              </a:rPr>
              <a:t>, as defined by the American Psychological Association, is the study of how humans learn, mature, and adapt from infancy to adulthood to the elderly. Physical, cognitive, social, intellectual, perceptual, personality, and emotional growth are some of the areas of emphasis. ( American Psychological Association, 2014).</a:t>
            </a:r>
          </a:p>
          <a:p>
            <a:pPr algn="just">
              <a:lnSpc>
                <a:spcPct val="107000"/>
              </a:lnSpc>
              <a:spcAft>
                <a:spcPts val="800"/>
              </a:spcAft>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From the moment a human child is conceived until the day the individual dies, they are constantly changing and developing. While some of the changes that people go through are due to random events and personal choices, most life changes, and stages that people go through are caused by certain common biological and psychological factors that are partly inherited and partly environmental and are shared by everyone (eGyanKosh, 2017).</a:t>
            </a:r>
          </a:p>
          <a:p>
            <a:pPr algn="just">
              <a:lnSpc>
                <a:spcPct val="107000"/>
              </a:lnSpc>
              <a:spcAft>
                <a:spcPts val="800"/>
              </a:spcAft>
            </a:pP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Characteristics of Lifespan development</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According to the life span perspective, significant changes occur throughout development. It includes human development in </a:t>
            </a:r>
            <a:r>
              <a:rPr lang="en-US" sz="1800" b="1" kern="100" dirty="0">
                <a:effectLst/>
                <a:latin typeface="Calibri" panose="020F0502020204030204" pitchFamily="34" charset="0"/>
                <a:ea typeface="Calibri" panose="020F0502020204030204" pitchFamily="34" charset="0"/>
                <a:cs typeface="Arial" panose="020B0604020202020204" pitchFamily="34" charset="0"/>
              </a:rPr>
              <a:t>multidimensional</a:t>
            </a:r>
            <a:r>
              <a:rPr lang="en-US" sz="1800" kern="100" dirty="0">
                <a:effectLst/>
                <a:latin typeface="Calibri" panose="020F0502020204030204" pitchFamily="34" charset="0"/>
                <a:ea typeface="Calibri" panose="020F0502020204030204" pitchFamily="34" charset="0"/>
                <a:cs typeface="Arial" panose="020B0604020202020204" pitchFamily="34" charset="0"/>
              </a:rPr>
              <a:t> (relates to the idea that development cannot be captured by a single parameter, such as a behavior's rise or reduction. The biological, cognitive, and social-emotional domains all experience it), </a:t>
            </a:r>
            <a:r>
              <a:rPr lang="en-US" sz="1800" b="1" kern="100" dirty="0">
                <a:effectLst/>
                <a:latin typeface="Calibri" panose="020F0502020204030204" pitchFamily="34" charset="0"/>
                <a:ea typeface="Calibri" panose="020F0502020204030204" pitchFamily="34" charset="0"/>
                <a:cs typeface="Arial" panose="020B0604020202020204" pitchFamily="34" charset="0"/>
              </a:rPr>
              <a:t>multidirectional</a:t>
            </a:r>
            <a:r>
              <a:rPr lang="en-US" sz="1800" kern="100" dirty="0">
                <a:effectLst/>
                <a:latin typeface="Calibri" panose="020F0502020204030204" pitchFamily="34" charset="0"/>
                <a:ea typeface="Calibri" panose="020F0502020204030204" pitchFamily="34" charset="0"/>
                <a:cs typeface="Arial" panose="020B0604020202020204" pitchFamily="34" charset="0"/>
              </a:rPr>
              <a:t> (development shouldn't or can't follow a single, typical path. In other words, there are many ways to achieve healthy developmental outcomes), </a:t>
            </a:r>
            <a:r>
              <a:rPr lang="en-US" sz="1800" b="1" kern="100" dirty="0">
                <a:effectLst/>
                <a:latin typeface="Calibri" panose="020F0502020204030204" pitchFamily="34" charset="0"/>
                <a:ea typeface="Calibri" panose="020F0502020204030204" pitchFamily="34" charset="0"/>
                <a:cs typeface="Arial" panose="020B0604020202020204" pitchFamily="34" charset="0"/>
              </a:rPr>
              <a:t>plastic</a:t>
            </a:r>
            <a:r>
              <a:rPr lang="en-US" sz="1800" kern="100" dirty="0">
                <a:effectLst/>
                <a:latin typeface="Calibri" panose="020F0502020204030204" pitchFamily="34" charset="0"/>
                <a:ea typeface="Calibri" panose="020F0502020204030204" pitchFamily="34" charset="0"/>
                <a:cs typeface="Arial" panose="020B0604020202020204" pitchFamily="34" charset="0"/>
              </a:rPr>
              <a:t> (Life circumstances can influence development to some extent. The degree to which characteristics change or remain stable is referred to as plasticity), </a:t>
            </a:r>
            <a:r>
              <a:rPr lang="en-US" sz="1800" b="1" kern="100" dirty="0">
                <a:effectLst/>
                <a:latin typeface="Calibri" panose="020F0502020204030204" pitchFamily="34" charset="0"/>
                <a:ea typeface="Calibri" panose="020F0502020204030204" pitchFamily="34" charset="0"/>
                <a:cs typeface="Arial" panose="020B0604020202020204" pitchFamily="34" charset="0"/>
              </a:rPr>
              <a:t>multidisciplinary</a:t>
            </a:r>
            <a:r>
              <a:rPr lang="en-US" sz="1800" kern="100" dirty="0">
                <a:effectLst/>
                <a:latin typeface="Calibri" panose="020F0502020204030204" pitchFamily="34" charset="0"/>
                <a:ea typeface="Calibri" panose="020F0502020204030204" pitchFamily="34" charset="0"/>
                <a:cs typeface="Arial" panose="020B0604020202020204" pitchFamily="34" charset="0"/>
              </a:rPr>
              <a:t> (The causes of age-related changes are not limited to a single discipline. there is a contribution from several other disciplines to the understanding of human development), </a:t>
            </a:r>
            <a:r>
              <a:rPr lang="en-US" sz="1800" b="1" kern="100" dirty="0">
                <a:effectLst/>
                <a:latin typeface="Calibri" panose="020F0502020204030204" pitchFamily="34" charset="0"/>
                <a:ea typeface="Calibri" panose="020F0502020204030204" pitchFamily="34" charset="0"/>
                <a:cs typeface="Arial" panose="020B0604020202020204" pitchFamily="34" charset="0"/>
              </a:rPr>
              <a:t>contextual factors</a:t>
            </a:r>
            <a:r>
              <a:rPr lang="en-US" sz="1800" kern="100" dirty="0">
                <a:effectLst/>
                <a:latin typeface="Calibri" panose="020F0502020204030204" pitchFamily="34" charset="0"/>
                <a:ea typeface="Calibri" panose="020F0502020204030204" pitchFamily="34" charset="0"/>
                <a:cs typeface="Arial" panose="020B0604020202020204" pitchFamily="34" charset="0"/>
              </a:rPr>
              <a:t> (Development varies across the different contexts in which we live our lives), </a:t>
            </a:r>
            <a:r>
              <a:rPr lang="en-US" sz="1800" b="1" kern="100" dirty="0">
                <a:effectLst/>
                <a:latin typeface="Calibri" panose="020F0502020204030204" pitchFamily="34" charset="0"/>
                <a:ea typeface="Calibri" panose="020F0502020204030204" pitchFamily="34" charset="0"/>
                <a:cs typeface="Arial" panose="020B0604020202020204" pitchFamily="34" charset="0"/>
              </a:rPr>
              <a:t>Growth, maintenance</a:t>
            </a:r>
            <a:r>
              <a:rPr lang="en-US" sz="1800" kern="100" dirty="0">
                <a:effectLst/>
                <a:latin typeface="Calibri" panose="020F0502020204030204" pitchFamily="34" charset="0"/>
                <a:ea typeface="Calibri" panose="020F0502020204030204" pitchFamily="34" charset="0"/>
                <a:cs typeface="Arial" panose="020B0604020202020204" pitchFamily="34" charset="0"/>
              </a:rPr>
              <a:t>, and </a:t>
            </a:r>
            <a:r>
              <a:rPr lang="en-US" sz="1800" b="1" kern="100" dirty="0">
                <a:effectLst/>
                <a:latin typeface="Calibri" panose="020F0502020204030204" pitchFamily="34" charset="0"/>
                <a:ea typeface="Calibri" panose="020F0502020204030204" pitchFamily="34" charset="0"/>
                <a:cs typeface="Arial" panose="020B0604020202020204" pitchFamily="34" charset="0"/>
              </a:rPr>
              <a:t>regulation</a:t>
            </a:r>
            <a:r>
              <a:rPr lang="en-US" sz="1800" kern="100" dirty="0">
                <a:effectLst/>
                <a:latin typeface="Calibri" panose="020F0502020204030204" pitchFamily="34" charset="0"/>
                <a:ea typeface="Calibri" panose="020F0502020204030204" pitchFamily="34" charset="0"/>
                <a:cs typeface="Arial" panose="020B0604020202020204" pitchFamily="34" charset="0"/>
              </a:rPr>
              <a:t> (Life mastery entails conflict and competition between three goals of human development: growth, maintenance, and regulation) are all aspects of development. (eGyanKosh, 2017).</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 </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Initially focusing on infants and children, the field has since expanded to include adolescence and, more recently, ageing and the entire life span. Previously, the message was that once you reach the age of 25, your development is essentially complete. The understanding of the lifespan has evolved, and while there is still less research on adulthood than on childhood, adulthood is gaining traction (Lally &amp; Valentine-French, 2019).</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Life span development is concerned with the important common developmental stages that humans go through: birth, infancy, adolescence, adulthood, old age, and death. As humans progress through the stages of development, they learn to use their body parts, express themselves and communicate with others, form relationships with others, care for others, love, and work. In this unit, we will present the Meaning of Development, issues, and stages in human development, and then present the concept of life span development, as well as its characteristics and theories of child development. (eGyanKosh, 2017)</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According to research, the human lifespan is split into 7 stages, including infancy, early childhood, Childhood, Adolescence, early adulthood, middle adulthood, and elderly.</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endParaRPr lang="pt-PT" dirty="0"/>
          </a:p>
        </p:txBody>
      </p:sp>
      <p:sp>
        <p:nvSpPr>
          <p:cNvPr id="4" name="Marcador de Posição do Número do Diapositivo 3"/>
          <p:cNvSpPr>
            <a:spLocks noGrp="1"/>
          </p:cNvSpPr>
          <p:nvPr>
            <p:ph type="sldNum" sz="quarter" idx="5"/>
          </p:nvPr>
        </p:nvSpPr>
        <p:spPr/>
        <p:txBody>
          <a:bodyPr/>
          <a:lstStyle/>
          <a:p>
            <a:fld id="{94930802-0A2F-40FA-B338-C1E4BEA6C931}" type="slidenum">
              <a:rPr lang="pt-PT" smtClean="0"/>
              <a:t>6</a:t>
            </a:fld>
            <a:endParaRPr lang="pt-PT"/>
          </a:p>
        </p:txBody>
      </p:sp>
    </p:spTree>
    <p:extLst>
      <p:ext uri="{BB962C8B-B14F-4D97-AF65-F5344CB8AC3E}">
        <p14:creationId xmlns:p14="http://schemas.microsoft.com/office/powerpoint/2010/main" val="16625420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Human lifespan stages</a:t>
            </a:r>
          </a:p>
          <a:p>
            <a:pPr algn="just">
              <a:lnSpc>
                <a:spcPct val="107000"/>
              </a:lnSpc>
              <a:spcAft>
                <a:spcPts val="800"/>
              </a:spcAft>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Infancy 0-2</a:t>
            </a:r>
            <a:r>
              <a:rPr lang="en-US" sz="1800" kern="100" dirty="0">
                <a:effectLst/>
                <a:latin typeface="Calibri" panose="020F0502020204030204" pitchFamily="34" charset="0"/>
                <a:ea typeface="Calibri" panose="020F0502020204030204" pitchFamily="34" charset="0"/>
                <a:cs typeface="Arial" panose="020B0604020202020204" pitchFamily="34" charset="0"/>
              </a:rPr>
              <a:t>: The first two years of life are marked by rapid growth and change. Within a relatively short period of time, a newborn with a keen sense of hearing but poor vision is transformed into a walking, talking toddler. Caregivers are also transformed from those who manage feeding and sleep schedules to those who act as a constant guide and safety inspector for a mobile, energetic child.</a:t>
            </a:r>
          </a:p>
          <a:p>
            <a:pPr algn="just">
              <a:lnSpc>
                <a:spcPct val="107000"/>
              </a:lnSpc>
              <a:spcAft>
                <a:spcPts val="800"/>
              </a:spcAft>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Early Childhood</a:t>
            </a:r>
            <a:r>
              <a:rPr lang="en-US" sz="1800" kern="100" dirty="0">
                <a:effectLst/>
                <a:latin typeface="Calibri" panose="020F0502020204030204" pitchFamily="34" charset="0"/>
                <a:ea typeface="Calibri" panose="020F0502020204030204" pitchFamily="34" charset="0"/>
                <a:cs typeface="Arial" panose="020B0604020202020204" pitchFamily="34" charset="0"/>
              </a:rPr>
              <a:t> </a:t>
            </a:r>
            <a:r>
              <a:rPr lang="en-US" sz="1800" b="1" kern="100" dirty="0">
                <a:effectLst/>
                <a:latin typeface="Calibri" panose="020F0502020204030204" pitchFamily="34" charset="0"/>
                <a:ea typeface="Calibri" panose="020F0502020204030204" pitchFamily="34" charset="0"/>
                <a:cs typeface="Arial" panose="020B0604020202020204" pitchFamily="34" charset="0"/>
              </a:rPr>
              <a:t>2-6:</a:t>
            </a:r>
            <a:r>
              <a:rPr lang="en-US" sz="1800" kern="100" dirty="0">
                <a:effectLst/>
                <a:latin typeface="Calibri" panose="020F0502020204030204" pitchFamily="34" charset="0"/>
                <a:ea typeface="Calibri" panose="020F0502020204030204" pitchFamily="34" charset="0"/>
                <a:cs typeface="Arial" panose="020B0604020202020204" pitchFamily="34" charset="0"/>
              </a:rPr>
              <a:t> Also known as the preschool years, this period includes the years following toddlerhood and preceding formal schooling. As a two to six-year-old, the child is busy learning language, developing a sense of self and independence, and learning the mechanics of the physical world.</a:t>
            </a:r>
          </a:p>
          <a:p>
            <a:pPr algn="just">
              <a:lnSpc>
                <a:spcPct val="107000"/>
              </a:lnSpc>
              <a:spcAft>
                <a:spcPts val="800"/>
              </a:spcAft>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Childhood</a:t>
            </a:r>
            <a:r>
              <a:rPr lang="en-US" sz="1800" kern="100" dirty="0">
                <a:effectLst/>
                <a:latin typeface="Calibri" panose="020F0502020204030204" pitchFamily="34" charset="0"/>
                <a:ea typeface="Calibri" panose="020F0502020204030204" pitchFamily="34" charset="0"/>
                <a:cs typeface="Arial" panose="020B0604020202020204" pitchFamily="34" charset="0"/>
              </a:rPr>
              <a:t> </a:t>
            </a:r>
            <a:r>
              <a:rPr lang="en-US" sz="1800" b="1" kern="100" dirty="0">
                <a:effectLst/>
                <a:latin typeface="Calibri" panose="020F0502020204030204" pitchFamily="34" charset="0"/>
                <a:ea typeface="Calibri" panose="020F0502020204030204" pitchFamily="34" charset="0"/>
                <a:cs typeface="Arial" panose="020B0604020202020204" pitchFamily="34" charset="0"/>
              </a:rPr>
              <a:t>6-12</a:t>
            </a:r>
            <a:r>
              <a:rPr lang="en-US" sz="1800" kern="100" dirty="0">
                <a:effectLst/>
                <a:latin typeface="Calibri" panose="020F0502020204030204" pitchFamily="34" charset="0"/>
                <a:ea typeface="Calibri" panose="020F0502020204030204" pitchFamily="34" charset="0"/>
                <a:cs typeface="Arial" panose="020B0604020202020204" pitchFamily="34" charset="0"/>
              </a:rPr>
              <a:t>: Middle and late childhood encompasses the ages of six to the onset of puberty, and much of what children experience at this age is linked to their involvement in the early grades of school. The world has evolved into one of learning and testing new academic skills, as well as assessing one's abilities and accomplishments through comparisons with others.</a:t>
            </a:r>
          </a:p>
          <a:p>
            <a:pPr algn="just">
              <a:lnSpc>
                <a:spcPct val="107000"/>
              </a:lnSpc>
              <a:spcAft>
                <a:spcPts val="800"/>
              </a:spcAft>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Adolescence 13-18:</a:t>
            </a:r>
            <a:r>
              <a:rPr lang="en-US" sz="1800" kern="100" dirty="0">
                <a:effectLst/>
                <a:latin typeface="Calibri" panose="020F0502020204030204" pitchFamily="34" charset="0"/>
                <a:ea typeface="Calibri" panose="020F0502020204030204" pitchFamily="34" charset="0"/>
                <a:cs typeface="Arial" panose="020B0604020202020204" pitchFamily="34" charset="0"/>
              </a:rPr>
              <a:t> Is a period of dramatic physical change </a:t>
            </a:r>
            <a:r>
              <a:rPr lang="en-US" sz="1800" kern="100" dirty="0" err="1">
                <a:effectLst/>
                <a:latin typeface="Calibri" panose="020F0502020204030204" pitchFamily="34" charset="0"/>
                <a:ea typeface="Calibri" panose="020F0502020204030204" pitchFamily="34" charset="0"/>
                <a:cs typeface="Arial" panose="020B0604020202020204" pitchFamily="34" charset="0"/>
              </a:rPr>
              <a:t>characterised</a:t>
            </a:r>
            <a:r>
              <a:rPr lang="en-US" sz="1800" kern="100" dirty="0">
                <a:effectLst/>
                <a:latin typeface="Calibri" panose="020F0502020204030204" pitchFamily="34" charset="0"/>
                <a:ea typeface="Calibri" panose="020F0502020204030204" pitchFamily="34" charset="0"/>
                <a:cs typeface="Arial" panose="020B0604020202020204" pitchFamily="34" charset="0"/>
              </a:rPr>
              <a:t> by a growth spurt and sexual maturation, also known as puberty. It is also a period of cognitive development in which the adolescent begins to consider new possibilities and abstract concepts such as love, fear, and freedom. Adolescents, ironically, have a sense of invincibility that puts them at a higher risk of dying in accidents or contracting sexually transmitted infections with lifelong consequences.</a:t>
            </a:r>
          </a:p>
          <a:p>
            <a:pPr algn="just">
              <a:lnSpc>
                <a:spcPct val="107000"/>
              </a:lnSpc>
              <a:spcAft>
                <a:spcPts val="800"/>
              </a:spcAft>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Early Adulthood 19-20s:</a:t>
            </a:r>
            <a:r>
              <a:rPr lang="en-US" sz="1800" kern="100" dirty="0">
                <a:effectLst/>
                <a:latin typeface="Calibri" panose="020F0502020204030204" pitchFamily="34" charset="0"/>
                <a:ea typeface="Calibri" panose="020F0502020204030204" pitchFamily="34" charset="0"/>
                <a:cs typeface="Arial" panose="020B0604020202020204" pitchFamily="34" charset="0"/>
              </a:rPr>
              <a:t>  is a transitional period between the end of adolescence and the acquisition of all adult benchmarks. Identity exploration and preparation for full independence from parents are ongoing. Despite being at their physiological peak, emerging adults are the most vulnerable to involvement in violent crimes and substance abuse. Is defined as the twenties and thirties. At this stage of life, the primary concerns are intimate relationships, family formation, and work.</a:t>
            </a:r>
          </a:p>
          <a:p>
            <a:pPr algn="just">
              <a:lnSpc>
                <a:spcPct val="107000"/>
              </a:lnSpc>
              <a:spcAft>
                <a:spcPts val="800"/>
              </a:spcAft>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Middle Adulthood 30-60:</a:t>
            </a:r>
            <a:r>
              <a:rPr lang="en-US" sz="1800" kern="100" dirty="0">
                <a:effectLst/>
                <a:latin typeface="Calibri" panose="020F0502020204030204" pitchFamily="34" charset="0"/>
                <a:ea typeface="Calibri" panose="020F0502020204030204" pitchFamily="34" charset="0"/>
                <a:cs typeface="Arial" panose="020B0604020202020204" pitchFamily="34" charset="0"/>
              </a:rPr>
              <a:t> Middle adulthood is defined as the years between the forties and the mid-sixties. This is a time when ageing is more visible, and many people are at their peak of productivity in love and work.</a:t>
            </a:r>
          </a:p>
          <a:p>
            <a:pPr algn="just">
              <a:lnSpc>
                <a:spcPct val="107000"/>
              </a:lnSpc>
              <a:spcAft>
                <a:spcPts val="800"/>
              </a:spcAft>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Elderly +60</a:t>
            </a:r>
            <a:r>
              <a:rPr lang="en-US" sz="1800" kern="100" dirty="0">
                <a:effectLst/>
                <a:latin typeface="Calibri" panose="020F0502020204030204" pitchFamily="34" charset="0"/>
                <a:ea typeface="Calibri" panose="020F0502020204030204" pitchFamily="34" charset="0"/>
                <a:cs typeface="Arial" panose="020B0604020202020204" pitchFamily="34" charset="0"/>
              </a:rPr>
              <a:t>: is sometimes divided into two groups: the young-old (aged 60-84 years) and the oldest-old (aged 85 years and older). One of the primary distinctions between these groups is that the young-old are still relatively healthy, productive, and active, and the majority live independently. The risks of diseases such as arteriosclerosis, cancer, and cerebral vascular disease increase significantly with both age groups. </a:t>
            </a:r>
            <a:r>
              <a:rPr lang="pt-PT" sz="1800" kern="100" dirty="0">
                <a:effectLst/>
                <a:latin typeface="Calibri" panose="020F0502020204030204" pitchFamily="34" charset="0"/>
                <a:ea typeface="Calibri" panose="020F0502020204030204" pitchFamily="34" charset="0"/>
                <a:cs typeface="Arial" panose="020B0604020202020204" pitchFamily="34" charset="0"/>
              </a:rPr>
              <a:t>(</a:t>
            </a:r>
            <a:r>
              <a:rPr lang="pt-PT" sz="1800" kern="100" dirty="0" err="1">
                <a:effectLst/>
                <a:latin typeface="Calibri" panose="020F0502020204030204" pitchFamily="34" charset="0"/>
                <a:ea typeface="Calibri" panose="020F0502020204030204" pitchFamily="34" charset="0"/>
                <a:cs typeface="Arial" panose="020B0604020202020204" pitchFamily="34" charset="0"/>
              </a:rPr>
              <a:t>Lally</a:t>
            </a:r>
            <a:r>
              <a:rPr lang="pt-PT" sz="1800" kern="100" dirty="0">
                <a:effectLst/>
                <a:latin typeface="Calibri" panose="020F0502020204030204" pitchFamily="34" charset="0"/>
                <a:ea typeface="Calibri" panose="020F0502020204030204" pitchFamily="34" charset="0"/>
                <a:cs typeface="Arial" panose="020B0604020202020204" pitchFamily="34" charset="0"/>
              </a:rPr>
              <a:t> &amp; Valentine-</a:t>
            </a:r>
            <a:r>
              <a:rPr lang="pt-PT" sz="1800" kern="100" dirty="0" err="1">
                <a:effectLst/>
                <a:latin typeface="Calibri" panose="020F0502020204030204" pitchFamily="34" charset="0"/>
                <a:ea typeface="Calibri" panose="020F0502020204030204" pitchFamily="34" charset="0"/>
                <a:cs typeface="Arial" panose="020B0604020202020204" pitchFamily="34" charset="0"/>
              </a:rPr>
              <a:t>French</a:t>
            </a:r>
            <a:r>
              <a:rPr lang="pt-PT" sz="1800" kern="100" dirty="0">
                <a:effectLst/>
                <a:latin typeface="Calibri" panose="020F0502020204030204" pitchFamily="34" charset="0"/>
                <a:ea typeface="Calibri" panose="020F0502020204030204" pitchFamily="34" charset="0"/>
                <a:cs typeface="Arial" panose="020B0604020202020204" pitchFamily="34" charset="0"/>
              </a:rPr>
              <a:t>, 2019).</a:t>
            </a:r>
          </a:p>
          <a:p>
            <a:endParaRPr lang="pt-BR" dirty="0"/>
          </a:p>
        </p:txBody>
      </p:sp>
      <p:sp>
        <p:nvSpPr>
          <p:cNvPr id="4" name="Espaço Reservado para Número de Slid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BA2B8C-8EED-48EC-8CBF-FA6B805C5B7B}" type="slidenum">
              <a:rPr kumimoji="0" lang="pt-B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pt-B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17754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Role of lifespan psychology in our everyday lives</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 </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Lifespan Developmental psychology</a:t>
            </a:r>
            <a:r>
              <a:rPr lang="en-US" sz="1800" kern="100" dirty="0">
                <a:effectLst/>
                <a:latin typeface="Calibri" panose="020F0502020204030204" pitchFamily="34" charset="0"/>
                <a:ea typeface="Calibri" panose="020F0502020204030204" pitchFamily="34" charset="0"/>
                <a:cs typeface="Arial" panose="020B0604020202020204" pitchFamily="34" charset="0"/>
              </a:rPr>
              <a:t> is the branch of psychology that studies both consistency and change in human </a:t>
            </a:r>
            <a:r>
              <a:rPr lang="en-US" sz="1800" kern="100" dirty="0" err="1">
                <a:effectLst/>
                <a:latin typeface="Calibri" panose="020F0502020204030204" pitchFamily="34" charset="0"/>
                <a:ea typeface="Calibri" panose="020F0502020204030204" pitchFamily="34" charset="0"/>
                <a:cs typeface="Arial" panose="020B0604020202020204" pitchFamily="34" charset="0"/>
              </a:rPr>
              <a:t>behaviour</a:t>
            </a:r>
            <a:r>
              <a:rPr lang="en-US" sz="1800" kern="100" dirty="0">
                <a:effectLst/>
                <a:latin typeface="Calibri" panose="020F0502020204030204" pitchFamily="34" charset="0"/>
                <a:ea typeface="Calibri" panose="020F0502020204030204" pitchFamily="34" charset="0"/>
                <a:cs typeface="Arial" panose="020B0604020202020204" pitchFamily="34" charset="0"/>
              </a:rPr>
              <a:t> over the course of a person's life, from conception to death. Development occurs in several domains, including biological (changes in our physical being), social (changes in our social relationships), emotional (changes in our emotional understanding and experiences), and cognitive (changes in our cognitive abilities) (changes in our thought processes). Some developmental psychologists prefer to define development as changes that result in qualitative </a:t>
            </a:r>
            <a:r>
              <a:rPr lang="en-US" sz="1800" kern="100" dirty="0" err="1">
                <a:effectLst/>
                <a:latin typeface="Calibri" panose="020F0502020204030204" pitchFamily="34" charset="0"/>
                <a:ea typeface="Calibri" panose="020F0502020204030204" pitchFamily="34" charset="0"/>
                <a:cs typeface="Arial" panose="020B0604020202020204" pitchFamily="34" charset="0"/>
              </a:rPr>
              <a:t>reorganisation</a:t>
            </a:r>
            <a:r>
              <a:rPr lang="en-US" sz="1800" kern="100" dirty="0">
                <a:effectLst/>
                <a:latin typeface="Calibri" panose="020F0502020204030204" pitchFamily="34" charset="0"/>
                <a:ea typeface="Calibri" panose="020F0502020204030204" pitchFamily="34" charset="0"/>
                <a:cs typeface="Arial" panose="020B0604020202020204" pitchFamily="34" charset="0"/>
              </a:rPr>
              <a:t> of the structure of a </a:t>
            </a:r>
            <a:r>
              <a:rPr lang="en-US" sz="1800" kern="100" dirty="0" err="1">
                <a:effectLst/>
                <a:latin typeface="Calibri" panose="020F0502020204030204" pitchFamily="34" charset="0"/>
                <a:ea typeface="Calibri" panose="020F0502020204030204" pitchFamily="34" charset="0"/>
                <a:cs typeface="Arial" panose="020B0604020202020204" pitchFamily="34" charset="0"/>
              </a:rPr>
              <a:t>behaviour</a:t>
            </a:r>
            <a:r>
              <a:rPr lang="en-US" sz="1800" kern="100" dirty="0">
                <a:effectLst/>
                <a:latin typeface="Calibri" panose="020F0502020204030204" pitchFamily="34" charset="0"/>
                <a:ea typeface="Calibri" panose="020F0502020204030204" pitchFamily="34" charset="0"/>
                <a:cs typeface="Arial" panose="020B0604020202020204" pitchFamily="34" charset="0"/>
              </a:rPr>
              <a:t>, skill, or ability. (eGyanKosh, 2017)</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 </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I</a:t>
            </a:r>
            <a:r>
              <a:rPr lang="en-US" sz="1800" b="1" kern="100" dirty="0">
                <a:effectLst/>
                <a:latin typeface="Calibri" panose="020F0502020204030204" pitchFamily="34" charset="0"/>
                <a:ea typeface="Calibri" panose="020F0502020204030204" pitchFamily="34" charset="0"/>
                <a:cs typeface="Arial" panose="020B0604020202020204" pitchFamily="34" charset="0"/>
              </a:rPr>
              <a:t>mportance of lifespan psychology in our everyday lives</a:t>
            </a:r>
          </a:p>
          <a:p>
            <a:pPr algn="just">
              <a:lnSpc>
                <a:spcPct val="107000"/>
              </a:lnSpc>
              <a:spcAft>
                <a:spcPts val="800"/>
              </a:spcAft>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Assisting people in reaching their full potential</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Lifespan developmental psychology is important not only in psychology, but also in sociology, education, and health care. Understanding how and why people change and grow allows one to apply this knowledge to assisting people in reaching their full potential (eGyanKosh, 2017)</a:t>
            </a:r>
          </a:p>
          <a:p>
            <a:pPr algn="just">
              <a:lnSpc>
                <a:spcPct val="107000"/>
              </a:lnSpc>
              <a:spcAft>
                <a:spcPts val="800"/>
              </a:spcAft>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A better understanding of others</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This field help us having a better understanding of our friends, family, and people around us. By giving experts better understanding of how and why people change over time and who they become, lifespan development extends these advantages.</a:t>
            </a:r>
          </a:p>
          <a:p>
            <a:pPr algn="just">
              <a:lnSpc>
                <a:spcPct val="107000"/>
              </a:lnSpc>
              <a:spcAft>
                <a:spcPts val="800"/>
              </a:spcAft>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The possibility for an improved quality of life</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Studying human development can help shed light on atypical patterns in people at any stage of life and help identify developmental challenges that may be inhibiting one's quality of life and seek solutions.</a:t>
            </a:r>
          </a:p>
          <a:p>
            <a:pPr algn="just">
              <a:lnSpc>
                <a:spcPct val="107000"/>
              </a:lnSpc>
              <a:spcAft>
                <a:spcPts val="800"/>
              </a:spcAft>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Self-discovery</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It is not impossible to find applications for your personal life in lifespan development psychology. With this knowledge, you might find yourself learning more about who you are, reflecting on your childhood, adulthood, and looking towards what the future might hold too. </a:t>
            </a:r>
            <a:r>
              <a:rPr lang="pt-PT" sz="1800" kern="100" dirty="0">
                <a:effectLst/>
                <a:latin typeface="Calibri" panose="020F0502020204030204" pitchFamily="34" charset="0"/>
                <a:ea typeface="Calibri" panose="020F0502020204030204" pitchFamily="34" charset="0"/>
                <a:cs typeface="Arial" panose="020B0604020202020204" pitchFamily="34" charset="0"/>
              </a:rPr>
              <a:t>(</a:t>
            </a:r>
            <a:r>
              <a:rPr lang="pt-PT" sz="1800" kern="100" dirty="0" err="1">
                <a:effectLst/>
                <a:latin typeface="Calibri" panose="020F0502020204030204" pitchFamily="34" charset="0"/>
                <a:ea typeface="Calibri" panose="020F0502020204030204" pitchFamily="34" charset="0"/>
                <a:cs typeface="Arial" panose="020B0604020202020204" pitchFamily="34" charset="0"/>
              </a:rPr>
              <a:t>Pacific</a:t>
            </a:r>
            <a:r>
              <a:rPr lang="pt-PT" sz="1800" kern="100" dirty="0">
                <a:effectLst/>
                <a:latin typeface="Calibri" panose="020F0502020204030204" pitchFamily="34" charset="0"/>
                <a:ea typeface="Calibri" panose="020F0502020204030204" pitchFamily="34" charset="0"/>
                <a:cs typeface="Arial" panose="020B0604020202020204" pitchFamily="34" charset="0"/>
              </a:rPr>
              <a:t> </a:t>
            </a:r>
            <a:r>
              <a:rPr lang="pt-PT" sz="1800" kern="100" dirty="0" err="1">
                <a:effectLst/>
                <a:latin typeface="Calibri" panose="020F0502020204030204" pitchFamily="34" charset="0"/>
                <a:ea typeface="Calibri" panose="020F0502020204030204" pitchFamily="34" charset="0"/>
                <a:cs typeface="Arial" panose="020B0604020202020204" pitchFamily="34" charset="0"/>
              </a:rPr>
              <a:t>Oaks</a:t>
            </a:r>
            <a:r>
              <a:rPr lang="pt-PT" sz="1800" kern="100" dirty="0">
                <a:effectLst/>
                <a:latin typeface="Calibri" panose="020F0502020204030204" pitchFamily="34" charset="0"/>
                <a:ea typeface="Calibri" panose="020F0502020204030204" pitchFamily="34" charset="0"/>
                <a:cs typeface="Arial" panose="020B0604020202020204" pitchFamily="34" charset="0"/>
              </a:rPr>
              <a:t>, 2020)</a:t>
            </a:r>
          </a:p>
          <a:p>
            <a:endParaRPr lang="pt-PT" dirty="0"/>
          </a:p>
        </p:txBody>
      </p:sp>
      <p:sp>
        <p:nvSpPr>
          <p:cNvPr id="4" name="Marcador de Posição do Número do Diapositivo 3"/>
          <p:cNvSpPr>
            <a:spLocks noGrp="1"/>
          </p:cNvSpPr>
          <p:nvPr>
            <p:ph type="sldNum" sz="quarter" idx="5"/>
          </p:nvPr>
        </p:nvSpPr>
        <p:spPr/>
        <p:txBody>
          <a:bodyPr/>
          <a:lstStyle/>
          <a:p>
            <a:fld id="{94930802-0A2F-40FA-B338-C1E4BEA6C931}" type="slidenum">
              <a:rPr lang="pt-PT" smtClean="0"/>
              <a:t>8</a:t>
            </a:fld>
            <a:endParaRPr lang="pt-PT"/>
          </a:p>
        </p:txBody>
      </p:sp>
    </p:spTree>
    <p:extLst>
      <p:ext uri="{BB962C8B-B14F-4D97-AF65-F5344CB8AC3E}">
        <p14:creationId xmlns:p14="http://schemas.microsoft.com/office/powerpoint/2010/main" val="4764133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Infants need a lot of support and attention from parents/guardians/carers as they are brand new to the world and don’t have a single clue what’s going on around them. They aren’t sure how anything works yet, especially not much of their bodies. And so with the help of an adult, infants can develop the motor skills they need. For example, sitting. Infants aren’t sure how to handle their own weight and aren’t used to even sitting and so as they gradually are supported in doing so, they will get used to holding up their </a:t>
            </a:r>
            <a:r>
              <a:rPr lang="en-GB" dirty="0"/>
              <a:t>own weight and sitting will be easy.</a:t>
            </a:r>
          </a:p>
          <a:p>
            <a:endParaRPr lang="pt-PT" dirty="0"/>
          </a:p>
        </p:txBody>
      </p:sp>
      <p:sp>
        <p:nvSpPr>
          <p:cNvPr id="4" name="Marcador de Posição do Número do Diapositivo 3"/>
          <p:cNvSpPr>
            <a:spLocks noGrp="1"/>
          </p:cNvSpPr>
          <p:nvPr>
            <p:ph type="sldNum" sz="quarter" idx="5"/>
          </p:nvPr>
        </p:nvSpPr>
        <p:spPr/>
        <p:txBody>
          <a:bodyPr/>
          <a:lstStyle/>
          <a:p>
            <a:fld id="{94930802-0A2F-40FA-B338-C1E4BEA6C931}" type="slidenum">
              <a:rPr lang="pt-PT" smtClean="0"/>
              <a:t>9</a:t>
            </a:fld>
            <a:endParaRPr lang="pt-PT"/>
          </a:p>
        </p:txBody>
      </p:sp>
    </p:spTree>
    <p:extLst>
      <p:ext uri="{BB962C8B-B14F-4D97-AF65-F5344CB8AC3E}">
        <p14:creationId xmlns:p14="http://schemas.microsoft.com/office/powerpoint/2010/main" val="17165262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pPr algn="just"/>
            <a:r>
              <a:rPr lang="en-US" b="1" i="0" dirty="0">
                <a:solidFill>
                  <a:srgbClr val="000000"/>
                </a:solidFill>
                <a:effectLst/>
                <a:latin typeface="Times New Roman" panose="02020603050405020304" pitchFamily="18" charset="0"/>
              </a:rPr>
              <a:t>Jean Piaget </a:t>
            </a:r>
            <a:r>
              <a:rPr lang="en-US" b="0" i="0" dirty="0">
                <a:solidFill>
                  <a:srgbClr val="000000"/>
                </a:solidFill>
                <a:effectLst/>
                <a:latin typeface="Times New Roman" panose="02020603050405020304" pitchFamily="18" charset="0"/>
              </a:rPr>
              <a:t>who is the father of development physiology, he was the first psychologist who </a:t>
            </a:r>
            <a:r>
              <a:rPr lang="en-US" b="0" i="0" dirty="0" err="1">
                <a:solidFill>
                  <a:srgbClr val="000000"/>
                </a:solidFill>
                <a:effectLst/>
                <a:latin typeface="Times New Roman" panose="02020603050405020304" pitchFamily="18" charset="0"/>
              </a:rPr>
              <a:t>organised</a:t>
            </a:r>
            <a:r>
              <a:rPr lang="en-US" b="0" i="0" dirty="0">
                <a:solidFill>
                  <a:srgbClr val="000000"/>
                </a:solidFill>
                <a:effectLst/>
                <a:latin typeface="Times New Roman" panose="02020603050405020304" pitchFamily="18" charset="0"/>
              </a:rPr>
              <a:t> a study of understanding children.</a:t>
            </a:r>
          </a:p>
          <a:p>
            <a:pPr algn="just"/>
            <a:r>
              <a:rPr lang="en-US" b="0" i="0" dirty="0">
                <a:solidFill>
                  <a:srgbClr val="000000"/>
                </a:solidFill>
                <a:effectLst/>
                <a:latin typeface="Times New Roman" panose="02020603050405020304" pitchFamily="18" charset="0"/>
              </a:rPr>
              <a:t>He is the one who suggest the theory to the world that children knowledge and intelligence develop as they grow and the environment help them to develop their mental model (Alicia, 2021).</a:t>
            </a:r>
          </a:p>
          <a:p>
            <a:pPr algn="just"/>
            <a:r>
              <a:rPr lang="en-US" b="0" i="0" dirty="0">
                <a:solidFill>
                  <a:srgbClr val="000000"/>
                </a:solidFill>
                <a:effectLst/>
                <a:latin typeface="Times New Roman" panose="02020603050405020304" pitchFamily="18" charset="0"/>
              </a:rPr>
              <a:t>He created his theory in a laboratory in Paris called Alfred Binet after studying there and the theory was publish in 1936.</a:t>
            </a:r>
          </a:p>
          <a:p>
            <a:endParaRPr lang="pt-PT" dirty="0"/>
          </a:p>
        </p:txBody>
      </p:sp>
      <p:sp>
        <p:nvSpPr>
          <p:cNvPr id="4" name="Marcador de Posição do Número do Diapositivo 3"/>
          <p:cNvSpPr>
            <a:spLocks noGrp="1"/>
          </p:cNvSpPr>
          <p:nvPr>
            <p:ph type="sldNum" sz="quarter" idx="5"/>
          </p:nvPr>
        </p:nvSpPr>
        <p:spPr/>
        <p:txBody>
          <a:bodyPr/>
          <a:lstStyle/>
          <a:p>
            <a:fld id="{94930802-0A2F-40FA-B338-C1E4BEA6C931}" type="slidenum">
              <a:rPr lang="pt-PT" smtClean="0"/>
              <a:t>10</a:t>
            </a:fld>
            <a:endParaRPr lang="pt-PT"/>
          </a:p>
        </p:txBody>
      </p:sp>
    </p:spTree>
    <p:extLst>
      <p:ext uri="{BB962C8B-B14F-4D97-AF65-F5344CB8AC3E}">
        <p14:creationId xmlns:p14="http://schemas.microsoft.com/office/powerpoint/2010/main" val="39575857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algn="l"/>
            <a:r>
              <a:rPr lang="en-US" b="0" i="0" dirty="0">
                <a:solidFill>
                  <a:srgbClr val="000000"/>
                </a:solidFill>
                <a:effectLst/>
                <a:latin typeface="Times New Roman" panose="02020603050405020304" pitchFamily="18" charset="0"/>
              </a:rPr>
              <a:t>According to jean Piaget there are four stage of development such as: (Alicia,2021) sensorimotor stage (Birth to 24 months old), Preoperational (2 to 7 years old), Concrete operational (7 to 11 years old) and Formal operational (11 years old through adulthood).</a:t>
            </a:r>
          </a:p>
          <a:p>
            <a:pPr algn="l"/>
            <a:endParaRPr lang="en-US" b="0" i="0" dirty="0">
              <a:solidFill>
                <a:srgbClr val="000000"/>
              </a:solidFill>
              <a:effectLst/>
              <a:latin typeface="Times New Roman" panose="02020603050405020304" pitchFamily="18" charset="0"/>
            </a:endParaRPr>
          </a:p>
          <a:p>
            <a:pPr algn="l"/>
            <a:r>
              <a:rPr lang="en-US" b="1" i="0" dirty="0">
                <a:solidFill>
                  <a:srgbClr val="000000"/>
                </a:solidFill>
                <a:effectLst/>
                <a:latin typeface="Times New Roman" panose="02020603050405020304" pitchFamily="18" charset="0"/>
              </a:rPr>
              <a:t>Sensorimotor</a:t>
            </a:r>
          </a:p>
          <a:p>
            <a:pPr algn="l"/>
            <a:r>
              <a:rPr lang="en-US" b="0" i="0" dirty="0">
                <a:solidFill>
                  <a:srgbClr val="000000"/>
                </a:solidFill>
                <a:effectLst/>
                <a:latin typeface="Times New Roman" panose="02020603050405020304" pitchFamily="18" charset="0"/>
              </a:rPr>
              <a:t>The sensorimotor stage covers children (18–24 months old.) at this stage children learn through senses, and what the doing during their basic activity (moving all over the place and exploring their environment)</a:t>
            </a:r>
          </a:p>
          <a:p>
            <a:pPr algn="l"/>
            <a:endParaRPr lang="en-US" b="0" i="0" dirty="0">
              <a:solidFill>
                <a:srgbClr val="000000"/>
              </a:solidFill>
              <a:effectLst/>
              <a:latin typeface="Times New Roman" panose="02020603050405020304" pitchFamily="18" charset="0"/>
            </a:endParaRPr>
          </a:p>
          <a:p>
            <a:pPr algn="l"/>
            <a:r>
              <a:rPr lang="en-US" b="1" i="0" dirty="0">
                <a:solidFill>
                  <a:srgbClr val="000000"/>
                </a:solidFill>
                <a:effectLst/>
                <a:latin typeface="Times New Roman" panose="02020603050405020304" pitchFamily="18" charset="0"/>
              </a:rPr>
              <a:t>Preoperational</a:t>
            </a:r>
          </a:p>
          <a:p>
            <a:pPr algn="l"/>
            <a:r>
              <a:rPr lang="en-US" b="0" i="0" dirty="0">
                <a:solidFill>
                  <a:srgbClr val="000000"/>
                </a:solidFill>
                <a:effectLst/>
                <a:latin typeface="Times New Roman" panose="02020603050405020304" pitchFamily="18" charset="0"/>
              </a:rPr>
              <a:t>The preoperational stage can be seen in children between 2 and 7. And in this stage children learn buy how their environment looks and earning language, can also be able to calls papa, mama </a:t>
            </a:r>
            <a:r>
              <a:rPr lang="en-US" b="0" i="0" dirty="0" err="1">
                <a:solidFill>
                  <a:srgbClr val="000000"/>
                </a:solidFill>
                <a:effectLst/>
                <a:latin typeface="Times New Roman" panose="02020603050405020304" pitchFamily="18" charset="0"/>
              </a:rPr>
              <a:t>etc</a:t>
            </a:r>
            <a:r>
              <a:rPr lang="en-US" b="0" i="0" dirty="0">
                <a:solidFill>
                  <a:srgbClr val="000000"/>
                </a:solidFill>
                <a:effectLst/>
                <a:latin typeface="Times New Roman" panose="02020603050405020304" pitchFamily="18" charset="0"/>
              </a:rPr>
              <a:t>….Alicia,2021)</a:t>
            </a:r>
          </a:p>
          <a:p>
            <a:pPr algn="l"/>
            <a:endParaRPr lang="en-US" b="0" i="0" dirty="0">
              <a:solidFill>
                <a:srgbClr val="000000"/>
              </a:solidFill>
              <a:effectLst/>
              <a:latin typeface="Times New Roman" panose="02020603050405020304" pitchFamily="18" charset="0"/>
            </a:endParaRPr>
          </a:p>
          <a:p>
            <a:pPr algn="l"/>
            <a:r>
              <a:rPr lang="en-US" b="1" i="0" dirty="0">
                <a:solidFill>
                  <a:srgbClr val="000000"/>
                </a:solidFill>
                <a:effectLst/>
                <a:latin typeface="Times New Roman" panose="02020603050405020304" pitchFamily="18" charset="0"/>
              </a:rPr>
              <a:t>Concrete operational</a:t>
            </a:r>
          </a:p>
          <a:p>
            <a:pPr algn="l"/>
            <a:r>
              <a:rPr lang="en-US" b="0" i="0" dirty="0">
                <a:solidFill>
                  <a:srgbClr val="000000"/>
                </a:solidFill>
                <a:effectLst/>
                <a:latin typeface="Times New Roman" panose="02020603050405020304" pitchFamily="18" charset="0"/>
              </a:rPr>
              <a:t>The concrete stage can be seen in children 7 to 11 years old at this stage children are ability of solving problem by themselves, improve their numeracy (Baum207).</a:t>
            </a:r>
          </a:p>
          <a:p>
            <a:pPr algn="l"/>
            <a:endParaRPr lang="en-US" b="0" i="0" dirty="0">
              <a:solidFill>
                <a:srgbClr val="000000"/>
              </a:solidFill>
              <a:effectLst/>
              <a:latin typeface="Times New Roman" panose="02020603050405020304" pitchFamily="18" charset="0"/>
            </a:endParaRPr>
          </a:p>
          <a:p>
            <a:pPr algn="l"/>
            <a:r>
              <a:rPr lang="en-US" b="1" i="0" dirty="0">
                <a:solidFill>
                  <a:srgbClr val="000000"/>
                </a:solidFill>
                <a:effectLst/>
                <a:latin typeface="Times New Roman" panose="02020603050405020304" pitchFamily="18" charset="0"/>
              </a:rPr>
              <a:t>Formal operational</a:t>
            </a:r>
          </a:p>
          <a:p>
            <a:pPr algn="l"/>
            <a:r>
              <a:rPr lang="en-US" b="0" i="0" dirty="0">
                <a:solidFill>
                  <a:srgbClr val="000000"/>
                </a:solidFill>
                <a:effectLst/>
                <a:latin typeface="Times New Roman" panose="02020603050405020304" pitchFamily="18" charset="0"/>
              </a:rPr>
              <a:t>This can be seen in children from 11years old to through adulthood, on this stage children enter the formal operational stage. They have ability to imagine think that can happen in the future or thinks that can never happen (Alicia, 2021)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Espaço Reservado para Número de Slid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EC09063-E63E-4A3F-9C74-55F0FD55872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64424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pPr algn="ctr">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The sensorimotor stage 0-2</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 </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Piaget's theory of cognitive development begins with the sensorimotor stage, which lasts from birth to two years old. It is distinguished by the child's discovery of the distinction between themselves and their surroundings. The first way a newborn communicates is through basic reflex actions such as sucking, flailing their arms, or shaking their head, because the child`s schema is simple and limited. At that point, they will use their 5 senses and motor abilities to learn about themselves and their surroundings. This stage is distinguished by </a:t>
            </a:r>
            <a:r>
              <a:rPr lang="en-US" sz="1800" b="1" kern="100" dirty="0">
                <a:effectLst/>
                <a:latin typeface="Calibri" panose="020F0502020204030204" pitchFamily="34" charset="0"/>
                <a:ea typeface="Calibri" panose="020F0502020204030204" pitchFamily="34" charset="0"/>
                <a:cs typeface="Arial" panose="020B0604020202020204" pitchFamily="34" charset="0"/>
              </a:rPr>
              <a:t>object permanence</a:t>
            </a:r>
            <a:r>
              <a:rPr lang="en-US" sz="1800" kern="100" dirty="0">
                <a:effectLst/>
                <a:latin typeface="Calibri" panose="020F0502020204030204" pitchFamily="34" charset="0"/>
                <a:ea typeface="Calibri" panose="020F0502020204030204" pitchFamily="34" charset="0"/>
                <a:cs typeface="Arial" panose="020B0604020202020204" pitchFamily="34" charset="0"/>
              </a:rPr>
              <a:t> and </a:t>
            </a:r>
            <a:r>
              <a:rPr lang="en-US" sz="1800" b="1" kern="100" dirty="0">
                <a:effectLst/>
                <a:latin typeface="Calibri" panose="020F0502020204030204" pitchFamily="34" charset="0"/>
                <a:ea typeface="Calibri" panose="020F0502020204030204" pitchFamily="34" charset="0"/>
                <a:cs typeface="Arial" panose="020B0604020202020204" pitchFamily="34" charset="0"/>
              </a:rPr>
              <a:t>deferred imitation</a:t>
            </a:r>
            <a:r>
              <a:rPr lang="en-US" sz="1800" kern="100" dirty="0">
                <a:effectLst/>
                <a:latin typeface="Calibri" panose="020F0502020204030204" pitchFamily="34" charset="0"/>
                <a:ea typeface="Calibri" panose="020F0502020204030204" pitchFamily="34" charset="0"/>
                <a:cs typeface="Arial" panose="020B0604020202020204" pitchFamily="34" charset="0"/>
              </a:rPr>
              <a:t> (Babakr, et al., 2019).</a:t>
            </a:r>
          </a:p>
          <a:p>
            <a:pPr algn="just">
              <a:lnSpc>
                <a:spcPct val="107000"/>
              </a:lnSpc>
              <a:spcAft>
                <a:spcPts val="800"/>
              </a:spcAft>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During this stage, children begin to grasp the concept of cause and effect. They begin to remember that certain actions will result in a specific outcome and use this knowledge to plan their actions ahead of time. They will begin to understand object permanence around the age of 6 months. This means that the child understands that objects continue to exist even when they can't see, hear, or feel them. Having object permanence means that a child can now form a mental image, or representation, of an object rather than only reacting to experiences in their immediate environment (Sherrell, 2021). According to Piaget's hypothesis, children under the age of eight months lack object permanence, which prevents them from understanding hidden objects. Infants interact physically with items during this time, therefore if they are not seen, they assume they do not exist (Babakr, et al., 2019).</a:t>
            </a:r>
          </a:p>
          <a:p>
            <a:pPr algn="just">
              <a:lnSpc>
                <a:spcPct val="107000"/>
              </a:lnSpc>
              <a:spcAft>
                <a:spcPts val="800"/>
              </a:spcAft>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Three critical developments occur during the sensorimotor stage, according to Piaget's theory. To begin, children can express a limited vocabulary by 18 months, and by two years, they can express short and meaningful sentences. Secondly, children at the end of the sensorimotor stage develop their capacity to imitate others, which Piaget called "deferred imitation". The ability to reproduce a modelled activity that has been witnessed at some point in the past is known as delayed imitation. Finally, by the end of this stage, children can relatively imagine and represent symbols (Babakr, et al., 2019).</a:t>
            </a:r>
          </a:p>
          <a:p>
            <a:pPr algn="just">
              <a:lnSpc>
                <a:spcPct val="107000"/>
              </a:lnSpc>
              <a:spcAft>
                <a:spcPts val="800"/>
              </a:spcAft>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Certain </a:t>
            </a:r>
            <a:r>
              <a:rPr lang="en-US" sz="1800" kern="100" dirty="0" err="1">
                <a:effectLst/>
                <a:latin typeface="Calibri" panose="020F0502020204030204" pitchFamily="34" charset="0"/>
                <a:ea typeface="Calibri" panose="020F0502020204030204" pitchFamily="34" charset="0"/>
                <a:cs typeface="Arial" panose="020B0604020202020204" pitchFamily="34" charset="0"/>
              </a:rPr>
              <a:t>behaviours</a:t>
            </a:r>
            <a:r>
              <a:rPr lang="en-US" sz="1800" kern="100" dirty="0">
                <a:effectLst/>
                <a:latin typeface="Calibri" panose="020F0502020204030204" pitchFamily="34" charset="0"/>
                <a:ea typeface="Calibri" panose="020F0502020204030204" pitchFamily="34" charset="0"/>
                <a:cs typeface="Arial" panose="020B0604020202020204" pitchFamily="34" charset="0"/>
              </a:rPr>
              <a:t> can indicate that a child has mastered some of the most important skills from this stage. A child who understands cause and effect, for example, may purposefully shake a rattle or cry in order to attract attention. A child who understands the concept of </a:t>
            </a:r>
            <a:r>
              <a:rPr lang="en-US" sz="1800" b="1" kern="100" dirty="0">
                <a:effectLst/>
                <a:latin typeface="Calibri" panose="020F0502020204030204" pitchFamily="34" charset="0"/>
                <a:ea typeface="Calibri" panose="020F0502020204030204" pitchFamily="34" charset="0"/>
                <a:cs typeface="Arial" panose="020B0604020202020204" pitchFamily="34" charset="0"/>
              </a:rPr>
              <a:t>object permanence</a:t>
            </a:r>
            <a:r>
              <a:rPr lang="en-US" sz="1800" kern="100" dirty="0">
                <a:effectLst/>
                <a:latin typeface="Calibri" panose="020F0502020204030204" pitchFamily="34" charset="0"/>
                <a:ea typeface="Calibri" panose="020F0502020204030204" pitchFamily="34" charset="0"/>
                <a:cs typeface="Arial" panose="020B0604020202020204" pitchFamily="34" charset="0"/>
              </a:rPr>
              <a:t> will: </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-When playing games like Peek-A-Boo, children can be assured that their carer is still present.</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-understand that a toy exists even if it is hidden under a blanket understand that they or their surroundings exist even if they cover their eyes (Sherrell, 2021).</a:t>
            </a:r>
          </a:p>
          <a:p>
            <a:pPr algn="just">
              <a:lnSpc>
                <a:spcPct val="107000"/>
              </a:lnSpc>
              <a:spcAft>
                <a:spcPts val="800"/>
              </a:spcAft>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Around the same time that children develop object permanence, they also develop Stranger Anxiety, which is a fear of strangers. Babies may show this by crying and turning away from a stranger, clinging to a carer, or reaching their arms towards familiar faces such as parents. Stranger anxiety occurs when a child is unable to incorporate the stranger into an existing schema; as a result, she is unable to predict how her interaction with the stranger will go, resulting in a fear response (Crain, 2014).</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endParaRPr lang="pt-PT" dirty="0"/>
          </a:p>
        </p:txBody>
      </p:sp>
      <p:sp>
        <p:nvSpPr>
          <p:cNvPr id="4" name="Marcador de Posição do Número do Diapositivo 3"/>
          <p:cNvSpPr>
            <a:spLocks noGrp="1"/>
          </p:cNvSpPr>
          <p:nvPr>
            <p:ph type="sldNum" sz="quarter" idx="5"/>
          </p:nvPr>
        </p:nvSpPr>
        <p:spPr/>
        <p:txBody>
          <a:bodyPr/>
          <a:lstStyle/>
          <a:p>
            <a:fld id="{94930802-0A2F-40FA-B338-C1E4BEA6C931}" type="slidenum">
              <a:rPr lang="pt-PT" smtClean="0"/>
              <a:t>12</a:t>
            </a:fld>
            <a:endParaRPr lang="pt-PT"/>
          </a:p>
        </p:txBody>
      </p:sp>
    </p:spTree>
    <p:extLst>
      <p:ext uri="{BB962C8B-B14F-4D97-AF65-F5344CB8AC3E}">
        <p14:creationId xmlns:p14="http://schemas.microsoft.com/office/powerpoint/2010/main" val="39745260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The sensorimotor development stage is divided into six substages.</a:t>
            </a:r>
          </a:p>
          <a:p>
            <a:pPr algn="just">
              <a:lnSpc>
                <a:spcPct val="107000"/>
              </a:lnSpc>
              <a:spcAft>
                <a:spcPts val="800"/>
              </a:spcAft>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Substage 1: Simple Reflexes</a:t>
            </a:r>
            <a:r>
              <a:rPr lang="en-US" sz="1800" kern="100" dirty="0">
                <a:effectLst/>
                <a:latin typeface="Calibri" panose="020F0502020204030204" pitchFamily="34" charset="0"/>
                <a:ea typeface="Calibri" panose="020F0502020204030204" pitchFamily="34" charset="0"/>
                <a:cs typeface="Arial" panose="020B0604020202020204" pitchFamily="34" charset="0"/>
              </a:rPr>
              <a:t> (</a:t>
            </a:r>
            <a:r>
              <a:rPr lang="en-US" sz="1800" b="1" kern="100" dirty="0">
                <a:effectLst/>
                <a:latin typeface="Calibri" panose="020F0502020204030204" pitchFamily="34" charset="0"/>
                <a:ea typeface="Calibri" panose="020F0502020204030204" pitchFamily="34" charset="0"/>
                <a:cs typeface="Arial" panose="020B0604020202020204" pitchFamily="34" charset="0"/>
              </a:rPr>
              <a:t>birth to 1 month)</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The basic reflex actions comprise the first substage of the sensorimotor period. This stage lasts from birth to one month. The infant uses a variety of action patterns, including sucking, biting, and grasping. These reflexes become the focal point of the infant's cognitive and physical development. It has been discovered that assimilation and accommodation can begin as early as this. For example, if the baby's mouth corner is stroked or touched, the baby will turn his or her head and open his or her mouth to follow the direction of the stroking. During feeding, this reflex assists the baby in locating the breast or bottle (Sanghvi, 2020). According to Crain (2014), although </a:t>
            </a:r>
            <a:r>
              <a:rPr lang="en-US" sz="1800" b="1" kern="100" dirty="0">
                <a:effectLst/>
                <a:latin typeface="Calibri" panose="020F0502020204030204" pitchFamily="34" charset="0"/>
                <a:ea typeface="Calibri" panose="020F0502020204030204" pitchFamily="34" charset="0"/>
                <a:cs typeface="Arial" panose="020B0604020202020204" pitchFamily="34" charset="0"/>
              </a:rPr>
              <a:t>assimilation</a:t>
            </a:r>
            <a:r>
              <a:rPr lang="en-US" sz="1800" kern="100" dirty="0">
                <a:effectLst/>
                <a:latin typeface="Calibri" panose="020F0502020204030204" pitchFamily="34" charset="0"/>
                <a:ea typeface="Calibri" panose="020F0502020204030204" pitchFamily="34" charset="0"/>
                <a:cs typeface="Arial" panose="020B0604020202020204" pitchFamily="34" charset="0"/>
              </a:rPr>
              <a:t> is the most visible activity during stage 1, we can also see the beginnings of </a:t>
            </a:r>
            <a:r>
              <a:rPr lang="en-US" sz="1800" b="1" kern="100" dirty="0">
                <a:effectLst/>
                <a:latin typeface="Calibri" panose="020F0502020204030204" pitchFamily="34" charset="0"/>
                <a:ea typeface="Calibri" panose="020F0502020204030204" pitchFamily="34" charset="0"/>
                <a:cs typeface="Arial" panose="020B0604020202020204" pitchFamily="34" charset="0"/>
              </a:rPr>
              <a:t>accommodation</a:t>
            </a:r>
            <a:r>
              <a:rPr lang="en-US" sz="1800" kern="100" dirty="0">
                <a:effectLst/>
                <a:latin typeface="Calibri" panose="020F0502020204030204" pitchFamily="34" charset="0"/>
                <a:ea typeface="Calibri" panose="020F0502020204030204" pitchFamily="34" charset="0"/>
                <a:cs typeface="Arial" panose="020B0604020202020204" pitchFamily="34" charset="0"/>
              </a:rPr>
              <a:t>. Babies, for example, must learn to adjust their head and lip movements in order to find the breast and nurse. Such adjustments also show the beginnings of </a:t>
            </a:r>
            <a:r>
              <a:rPr lang="en-US" sz="1800" kern="100" dirty="0" err="1">
                <a:effectLst/>
                <a:latin typeface="Calibri" panose="020F0502020204030204" pitchFamily="34" charset="0"/>
                <a:ea typeface="Calibri" panose="020F0502020204030204" pitchFamily="34" charset="0"/>
                <a:cs typeface="Arial" panose="020B0604020202020204" pitchFamily="34" charset="0"/>
              </a:rPr>
              <a:t>organisation</a:t>
            </a:r>
            <a:r>
              <a:rPr lang="en-US" sz="1800" kern="100" dirty="0">
                <a:effectLst/>
                <a:latin typeface="Calibri" panose="020F0502020204030204" pitchFamily="34" charset="0"/>
                <a:ea typeface="Calibri" panose="020F0502020204030204" pitchFamily="34" charset="0"/>
                <a:cs typeface="Arial" panose="020B0604020202020204" pitchFamily="34" charset="0"/>
              </a:rPr>
              <a:t>; babies </a:t>
            </a:r>
            <a:r>
              <a:rPr lang="en-US" sz="1800" kern="100" dirty="0" err="1">
                <a:effectLst/>
                <a:latin typeface="Calibri" panose="020F0502020204030204" pitchFamily="34" charset="0"/>
                <a:ea typeface="Calibri" panose="020F0502020204030204" pitchFamily="34" charset="0"/>
                <a:cs typeface="Arial" panose="020B0604020202020204" pitchFamily="34" charset="0"/>
              </a:rPr>
              <a:t>organise</a:t>
            </a:r>
            <a:r>
              <a:rPr lang="en-US" sz="1800" kern="100" dirty="0">
                <a:effectLst/>
                <a:latin typeface="Calibri" panose="020F0502020204030204" pitchFamily="34" charset="0"/>
                <a:ea typeface="Calibri" panose="020F0502020204030204" pitchFamily="34" charset="0"/>
                <a:cs typeface="Arial" panose="020B0604020202020204" pitchFamily="34" charset="0"/>
              </a:rPr>
              <a:t> their movements so that nursing becomes smoother, faster, and more efficient.</a:t>
            </a:r>
          </a:p>
          <a:p>
            <a:pPr algn="just">
              <a:lnSpc>
                <a:spcPct val="107000"/>
              </a:lnSpc>
              <a:spcAft>
                <a:spcPts val="800"/>
              </a:spcAft>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Substage 2: First habits and primary circular reactions (1 to 4 months)</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This substage occurs between the ages of 1 and 4 months. Primary circular reactions are schemas that are repeated because the infant finds them interesting or pleasurable. These repetitive, random reactions assist them in developing cognitive schemes that eventually become habits (Sanghvi, 2020). A circular reaction occurs when a baby encounters a new experience and attempts to replicate it. Thumb-sucking is a prime example. The hand meets the mouth by chance, and when it falls, the baby tries to bring it back. Babies, on the other hand, cannot do this for a long time. They hit the face with their hand but are unable to catch it, or they fling their arms wildly, or they chase the hand with their mouth but are unable to catch it because the entire body, including the arms and hands, moves in the same direction as a unit. In Piaget's words, they are unable to make the necessary adjustments to assimilate the hand to the sucking scheme. They </a:t>
            </a:r>
            <a:r>
              <a:rPr lang="en-US" sz="1800" kern="100" dirty="0" err="1">
                <a:effectLst/>
                <a:latin typeface="Calibri" panose="020F0502020204030204" pitchFamily="34" charset="0"/>
                <a:ea typeface="Calibri" panose="020F0502020204030204" pitchFamily="34" charset="0"/>
                <a:cs typeface="Arial" panose="020B0604020202020204" pitchFamily="34" charset="0"/>
              </a:rPr>
              <a:t>organise</a:t>
            </a:r>
            <a:r>
              <a:rPr lang="en-US" sz="1800" kern="100" dirty="0">
                <a:effectLst/>
                <a:latin typeface="Calibri" panose="020F0502020204030204" pitchFamily="34" charset="0"/>
                <a:ea typeface="Calibri" panose="020F0502020204030204" pitchFamily="34" charset="0"/>
                <a:cs typeface="Arial" panose="020B0604020202020204" pitchFamily="34" charset="0"/>
              </a:rPr>
              <a:t> sucking and hand movements and master the art of thumb-sucking after repeated failures. These circular reactions are a good example of what Piaget means when he refers to intellectual development as a "construction process." The baby actively "assembles" various movements and schemes. It is critical to </a:t>
            </a:r>
            <a:r>
              <a:rPr lang="en-US" sz="1800" kern="100" dirty="0" err="1">
                <a:effectLst/>
                <a:latin typeface="Calibri" panose="020F0502020204030204" pitchFamily="34" charset="0"/>
                <a:ea typeface="Calibri" panose="020F0502020204030204" pitchFamily="34" charset="0"/>
                <a:cs typeface="Arial" panose="020B0604020202020204" pitchFamily="34" charset="0"/>
              </a:rPr>
              <a:t>emphasise</a:t>
            </a:r>
            <a:r>
              <a:rPr lang="en-US" sz="1800" kern="100" dirty="0">
                <a:effectLst/>
                <a:latin typeface="Calibri" panose="020F0502020204030204" pitchFamily="34" charset="0"/>
                <a:ea typeface="Calibri" panose="020F0502020204030204" pitchFamily="34" charset="0"/>
                <a:cs typeface="Arial" panose="020B0604020202020204" pitchFamily="34" charset="0"/>
              </a:rPr>
              <a:t> the amount of effort required; the baby only manages to coordinate separate movements after numerous failures. During stages 1 and 2, babies have no concept of objects that exist outside of them. When a person or object leaves their field of vision, most babies continue to look in the direction they last saw it for a moment. If the object does not reappear, they move on to another task. (Crain, 2014).</a:t>
            </a:r>
          </a:p>
          <a:p>
            <a:pPr algn="just">
              <a:lnSpc>
                <a:spcPct val="107000"/>
              </a:lnSpc>
              <a:spcAft>
                <a:spcPts val="800"/>
              </a:spcAft>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Substage 3: Secondary circular reactions (4 to 8 months)</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The baby's interest in the environment grows in the third substage. If the second stage is referred to as primary circular reactions because it involves the coordination of parts of the baby's own body, secondary circular reactions occur when the baby discovers and reproduces an interesting event that occurs outside of herself. For example, when a baby makes movement with its legs or hands and shakes a toy hanging overhead. the baby stops, looks and then repeats the movement again, watching the toys move again. In the following days, she repeated this scene several times. it seems they are enjoying their own power, their ability to make an event happen again and again. For instance, the child may pick up a rattle and continue to shake it (Crain, 2014).</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 </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 </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Substage 4: Coordination of secondary circular reactions (8 to 12 months)</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During this time, we can see the beginnings of goal-directed </a:t>
            </a:r>
            <a:r>
              <a:rPr lang="en-US" sz="1800" kern="100" dirty="0" err="1">
                <a:effectLst/>
                <a:latin typeface="Calibri" panose="020F0502020204030204" pitchFamily="34" charset="0"/>
                <a:ea typeface="Calibri" panose="020F0502020204030204" pitchFamily="34" charset="0"/>
                <a:cs typeface="Arial" panose="020B0604020202020204" pitchFamily="34" charset="0"/>
              </a:rPr>
              <a:t>behaviour</a:t>
            </a:r>
            <a:r>
              <a:rPr lang="en-US" sz="1800" kern="100" dirty="0">
                <a:effectLst/>
                <a:latin typeface="Calibri" panose="020F0502020204030204" pitchFamily="34" charset="0"/>
                <a:ea typeface="Calibri" panose="020F0502020204030204" pitchFamily="34" charset="0"/>
                <a:cs typeface="Arial" panose="020B0604020202020204" pitchFamily="34" charset="0"/>
              </a:rPr>
              <a:t>. Infants coordinate and combine actions using specific schemas. The child starts to understand the difference between a means and an end (cause and effect). As a result, </a:t>
            </a:r>
            <a:r>
              <a:rPr lang="en-US" sz="1800" b="1" kern="100" dirty="0">
                <a:effectLst/>
                <a:latin typeface="Calibri" panose="020F0502020204030204" pitchFamily="34" charset="0"/>
                <a:ea typeface="Calibri" panose="020F0502020204030204" pitchFamily="34" charset="0"/>
                <a:cs typeface="Arial" panose="020B0604020202020204" pitchFamily="34" charset="0"/>
              </a:rPr>
              <a:t>object permanence</a:t>
            </a:r>
            <a:r>
              <a:rPr lang="en-US" sz="1800" kern="100" dirty="0">
                <a:effectLst/>
                <a:latin typeface="Calibri" panose="020F0502020204030204" pitchFamily="34" charset="0"/>
                <a:ea typeface="Calibri" panose="020F0502020204030204" pitchFamily="34" charset="0"/>
                <a:cs typeface="Arial" panose="020B0604020202020204" pitchFamily="34" charset="0"/>
              </a:rPr>
              <a:t> is developed and </a:t>
            </a:r>
            <a:r>
              <a:rPr lang="en-US" sz="1800" kern="100" dirty="0" err="1">
                <a:effectLst/>
                <a:latin typeface="Calibri" panose="020F0502020204030204" pitchFamily="34" charset="0"/>
                <a:ea typeface="Calibri" panose="020F0502020204030204" pitchFamily="34" charset="0"/>
                <a:cs typeface="Arial" panose="020B0604020202020204" pitchFamily="34" charset="0"/>
              </a:rPr>
              <a:t>realised</a:t>
            </a:r>
            <a:r>
              <a:rPr lang="en-US" sz="1800" kern="100" dirty="0">
                <a:effectLst/>
                <a:latin typeface="Calibri" panose="020F0502020204030204" pitchFamily="34" charset="0"/>
                <a:ea typeface="Calibri" panose="020F0502020204030204" pitchFamily="34" charset="0"/>
                <a:cs typeface="Arial" panose="020B0604020202020204" pitchFamily="34" charset="0"/>
              </a:rPr>
              <a:t>. Object permanence refers to the </a:t>
            </a:r>
            <a:r>
              <a:rPr lang="en-US" sz="1800" kern="100" dirty="0" err="1">
                <a:effectLst/>
                <a:latin typeface="Calibri" panose="020F0502020204030204" pitchFamily="34" charset="0"/>
                <a:ea typeface="Calibri" panose="020F0502020204030204" pitchFamily="34" charset="0"/>
                <a:cs typeface="Arial" panose="020B0604020202020204" pitchFamily="34" charset="0"/>
              </a:rPr>
              <a:t>realisation</a:t>
            </a:r>
            <a:r>
              <a:rPr lang="en-US" sz="1800" kern="100" dirty="0">
                <a:effectLst/>
                <a:latin typeface="Calibri" panose="020F0502020204030204" pitchFamily="34" charset="0"/>
                <a:ea typeface="Calibri" panose="020F0502020204030204" pitchFamily="34" charset="0"/>
                <a:cs typeface="Arial" panose="020B0604020202020204" pitchFamily="34" charset="0"/>
              </a:rPr>
              <a:t> that people and objects exist even when they cannot be seen. For example, the child may push one object out of the way to reach for another (Sanghvi, 2020).</a:t>
            </a:r>
          </a:p>
          <a:p>
            <a:pPr algn="just">
              <a:lnSpc>
                <a:spcPct val="107000"/>
              </a:lnSpc>
              <a:spcAft>
                <a:spcPts val="800"/>
              </a:spcAft>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Substage 5: Tertiary circular reactions</a:t>
            </a:r>
            <a:r>
              <a:rPr lang="en-US" sz="1800" kern="100" dirty="0">
                <a:effectLst/>
                <a:latin typeface="Calibri" panose="020F0502020204030204" pitchFamily="34" charset="0"/>
                <a:ea typeface="Calibri" panose="020F0502020204030204" pitchFamily="34" charset="0"/>
                <a:cs typeface="Arial" panose="020B0604020202020204" pitchFamily="34" charset="0"/>
              </a:rPr>
              <a:t> </a:t>
            </a:r>
            <a:r>
              <a:rPr lang="en-US" sz="1800" b="1" kern="100" dirty="0">
                <a:effectLst/>
                <a:latin typeface="Calibri" panose="020F0502020204030204" pitchFamily="34" charset="0"/>
                <a:ea typeface="Calibri" panose="020F0502020204030204" pitchFamily="34" charset="0"/>
                <a:cs typeface="Arial" panose="020B0604020202020204" pitchFamily="34" charset="0"/>
              </a:rPr>
              <a:t>(12 to 18 months)</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In this stage, the infant conducts mini experiments to learn about the environment. varying their actions and observing the outcomes. Their discoveries, however, are all the result of direct physical actions. They become fascinated by an object's properties and experiment with new </a:t>
            </a:r>
            <a:r>
              <a:rPr lang="en-US" sz="1800" kern="100" dirty="0" err="1">
                <a:effectLst/>
                <a:latin typeface="Calibri" panose="020F0502020204030204" pitchFamily="34" charset="0"/>
                <a:ea typeface="Calibri" panose="020F0502020204030204" pitchFamily="34" charset="0"/>
                <a:cs typeface="Arial" panose="020B0604020202020204" pitchFamily="34" charset="0"/>
              </a:rPr>
              <a:t>behaviours</a:t>
            </a:r>
            <a:r>
              <a:rPr lang="en-US" sz="1800" kern="100" dirty="0">
                <a:effectLst/>
                <a:latin typeface="Calibri" panose="020F0502020204030204" pitchFamily="34" charset="0"/>
                <a:ea typeface="Calibri" panose="020F0502020204030204" pitchFamily="34" charset="0"/>
                <a:cs typeface="Arial" panose="020B0604020202020204" pitchFamily="34" charset="0"/>
              </a:rPr>
              <a:t>. Schemas are changed and adapted as a result of these experiments. Children begin to solve problems by trial and error. For example, an infant may test the effect of dropping a toy or food onto the floor from a highchair (Sanghvi, 2020).</a:t>
            </a:r>
          </a:p>
          <a:p>
            <a:pPr algn="just">
              <a:lnSpc>
                <a:spcPct val="107000"/>
              </a:lnSpc>
              <a:spcAft>
                <a:spcPts val="800"/>
              </a:spcAft>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Substage 6: Beginnings of thought</a:t>
            </a:r>
            <a:r>
              <a:rPr lang="en-US" sz="1800" kern="100" dirty="0">
                <a:effectLst/>
                <a:latin typeface="Calibri" panose="020F0502020204030204" pitchFamily="34" charset="0"/>
                <a:ea typeface="Calibri" panose="020F0502020204030204" pitchFamily="34" charset="0"/>
                <a:cs typeface="Arial" panose="020B0604020202020204" pitchFamily="34" charset="0"/>
              </a:rPr>
              <a:t> </a:t>
            </a:r>
            <a:r>
              <a:rPr lang="en-US" sz="1800" b="1" kern="100" dirty="0">
                <a:effectLst/>
                <a:latin typeface="Calibri" panose="020F0502020204030204" pitchFamily="34" charset="0"/>
                <a:ea typeface="Calibri" panose="020F0502020204030204" pitchFamily="34" charset="0"/>
                <a:cs typeface="Arial" panose="020B0604020202020204" pitchFamily="34" charset="0"/>
              </a:rPr>
              <a:t>(18 months to 2 years)</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This substage is distinguished by the onset of insight and creativity. The capacity for mental representations is the most significant achievement of this stage. Make-believe activity, complex schematic understanding, acceptance of others but with a focus on self, and </a:t>
            </a:r>
            <a:r>
              <a:rPr lang="en-US" sz="1800" kern="100" dirty="0" err="1">
                <a:effectLst/>
                <a:latin typeface="Calibri" panose="020F0502020204030204" pitchFamily="34" charset="0"/>
                <a:ea typeface="Calibri" panose="020F0502020204030204" pitchFamily="34" charset="0"/>
                <a:cs typeface="Arial" panose="020B0604020202020204" pitchFamily="34" charset="0"/>
              </a:rPr>
              <a:t>internalisation</a:t>
            </a:r>
            <a:r>
              <a:rPr lang="en-US" sz="1800" kern="100" dirty="0">
                <a:effectLst/>
                <a:latin typeface="Calibri" panose="020F0502020204030204" pitchFamily="34" charset="0"/>
                <a:ea typeface="Calibri" panose="020F0502020204030204" pitchFamily="34" charset="0"/>
                <a:cs typeface="Arial" panose="020B0604020202020204" pitchFamily="34" charset="0"/>
              </a:rPr>
              <a:t> of images or past events are major characteristics observed during this period. For example, the child's play gradually incorporates imaginary creatures (Sanghvi, 2020). Children's progress at stage 6 can also be seen in their imitation efforts. Piaget observed that children cannot imitate new models for some time; they can only reproduce actions that already exist in their </a:t>
            </a:r>
            <a:r>
              <a:rPr lang="en-US" sz="1800" kern="100" dirty="0" err="1">
                <a:effectLst/>
                <a:latin typeface="Calibri" panose="020F0502020204030204" pitchFamily="34" charset="0"/>
                <a:ea typeface="Calibri" panose="020F0502020204030204" pitchFamily="34" charset="0"/>
                <a:cs typeface="Arial" panose="020B0604020202020204" pitchFamily="34" charset="0"/>
              </a:rPr>
              <a:t>behavioural</a:t>
            </a:r>
            <a:r>
              <a:rPr lang="en-US" sz="1800" kern="100" dirty="0">
                <a:effectLst/>
                <a:latin typeface="Calibri" panose="020F0502020204030204" pitchFamily="34" charset="0"/>
                <a:ea typeface="Calibri" panose="020F0502020204030204" pitchFamily="34" charset="0"/>
                <a:cs typeface="Arial" panose="020B0604020202020204" pitchFamily="34" charset="0"/>
              </a:rPr>
              <a:t> repertoires. However, by stage 5, they can make the necessary adjustments to imitate new </a:t>
            </a:r>
            <a:r>
              <a:rPr lang="en-US" sz="1800" kern="100" dirty="0" err="1">
                <a:effectLst/>
                <a:latin typeface="Calibri" panose="020F0502020204030204" pitchFamily="34" charset="0"/>
                <a:ea typeface="Calibri" panose="020F0502020204030204" pitchFamily="34" charset="0"/>
                <a:cs typeface="Arial" panose="020B0604020202020204" pitchFamily="34" charset="0"/>
              </a:rPr>
              <a:t>behaviour</a:t>
            </a:r>
            <a:r>
              <a:rPr lang="en-US" sz="1800" kern="100" dirty="0">
                <a:effectLst/>
                <a:latin typeface="Calibri" panose="020F0502020204030204" pitchFamily="34" charset="0"/>
                <a:ea typeface="Calibri" panose="020F0502020204030204" pitchFamily="34" charset="0"/>
                <a:cs typeface="Arial" panose="020B0604020202020204" pitchFamily="34" charset="0"/>
              </a:rPr>
              <a:t> through experimental trial and error. However, children are only capable of </a:t>
            </a:r>
            <a:r>
              <a:rPr lang="en-US" sz="1800" b="1" kern="100" dirty="0">
                <a:effectLst/>
                <a:latin typeface="Calibri" panose="020F0502020204030204" pitchFamily="34" charset="0"/>
                <a:ea typeface="Calibri" panose="020F0502020204030204" pitchFamily="34" charset="0"/>
                <a:cs typeface="Arial" panose="020B0604020202020204" pitchFamily="34" charset="0"/>
              </a:rPr>
              <a:t>deferred imitation</a:t>
            </a:r>
            <a:r>
              <a:rPr lang="en-US" sz="1800" kern="100" dirty="0">
                <a:effectLst/>
                <a:latin typeface="Calibri" panose="020F0502020204030204" pitchFamily="34" charset="0"/>
                <a:ea typeface="Calibri" panose="020F0502020204030204" pitchFamily="34" charset="0"/>
                <a:cs typeface="Arial" panose="020B0604020202020204" pitchFamily="34" charset="0"/>
              </a:rPr>
              <a:t> (the imitation of models hours or days after observing them) at substage 6 (Crain, 2014).</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endParaRPr lang="pt-PT" dirty="0"/>
          </a:p>
        </p:txBody>
      </p:sp>
      <p:sp>
        <p:nvSpPr>
          <p:cNvPr id="4" name="Marcador de Posição do Número do Diapositivo 3"/>
          <p:cNvSpPr>
            <a:spLocks noGrp="1"/>
          </p:cNvSpPr>
          <p:nvPr>
            <p:ph type="sldNum" sz="quarter" idx="5"/>
          </p:nvPr>
        </p:nvSpPr>
        <p:spPr/>
        <p:txBody>
          <a:bodyPr/>
          <a:lstStyle/>
          <a:p>
            <a:fld id="{94930802-0A2F-40FA-B338-C1E4BEA6C931}" type="slidenum">
              <a:rPr lang="pt-PT" smtClean="0"/>
              <a:t>13</a:t>
            </a:fld>
            <a:endParaRPr lang="pt-PT"/>
          </a:p>
        </p:txBody>
      </p:sp>
    </p:spTree>
    <p:extLst>
      <p:ext uri="{BB962C8B-B14F-4D97-AF65-F5344CB8AC3E}">
        <p14:creationId xmlns:p14="http://schemas.microsoft.com/office/powerpoint/2010/main" val="15596465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pPr algn="just">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Importance of the sensorimotor stage of Piaget's cognitive development theory</a:t>
            </a:r>
          </a:p>
          <a:p>
            <a:pPr algn="just">
              <a:lnSpc>
                <a:spcPct val="107000"/>
              </a:lnSpc>
              <a:spcAft>
                <a:spcPts val="800"/>
              </a:spcAft>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Children learn the concept of cause and effect during the sensorimotor stage of Piaget's cognitive development theory. When a child understands that they can move objects with their hands and that their physical actions affect their environment, they have grasped the concept of causality. The sensorimotor stage serves as an important foundation in development, providing children with the skills they will need as they progress to the next stage of development. Beginning around the age of two, children begin developing symbolic thought, which allows them to improve their language, imagination, and memory skills (Cherry , 2019).</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 </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US" dirty="0"/>
          </a:p>
          <a:p>
            <a:endParaRPr lang="pt-PT" dirty="0"/>
          </a:p>
        </p:txBody>
      </p:sp>
      <p:sp>
        <p:nvSpPr>
          <p:cNvPr id="4" name="Marcador de Posição do Número do Diapositivo 3"/>
          <p:cNvSpPr>
            <a:spLocks noGrp="1"/>
          </p:cNvSpPr>
          <p:nvPr>
            <p:ph type="sldNum" sz="quarter" idx="5"/>
          </p:nvPr>
        </p:nvSpPr>
        <p:spPr/>
        <p:txBody>
          <a:bodyPr/>
          <a:lstStyle/>
          <a:p>
            <a:fld id="{94930802-0A2F-40FA-B338-C1E4BEA6C931}" type="slidenum">
              <a:rPr lang="pt-PT" smtClean="0"/>
              <a:t>14</a:t>
            </a:fld>
            <a:endParaRPr lang="pt-PT"/>
          </a:p>
        </p:txBody>
      </p:sp>
    </p:spTree>
    <p:extLst>
      <p:ext uri="{BB962C8B-B14F-4D97-AF65-F5344CB8AC3E}">
        <p14:creationId xmlns:p14="http://schemas.microsoft.com/office/powerpoint/2010/main" val="16382008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228600" algn="just">
              <a:lnSpc>
                <a:spcPct val="107000"/>
              </a:lnSpc>
              <a:spcAft>
                <a:spcPts val="800"/>
              </a:spcAft>
            </a:pPr>
            <a:r>
              <a:rPr lang="en-US" sz="1200" b="1" kern="100" dirty="0">
                <a:effectLst/>
                <a:latin typeface="Calibri" panose="020F0502020204030204" pitchFamily="34" charset="0"/>
                <a:ea typeface="Calibri" panose="020F0502020204030204" pitchFamily="34" charset="0"/>
                <a:cs typeface="Arial" panose="020B0604020202020204" pitchFamily="34" charset="0"/>
              </a:rPr>
              <a:t>CRITICISMS</a:t>
            </a:r>
          </a:p>
          <a:p>
            <a:pPr marL="228600" algn="just">
              <a:lnSpc>
                <a:spcPct val="107000"/>
              </a:lnSpc>
              <a:spcAft>
                <a:spcPts val="800"/>
              </a:spcAft>
            </a:pPr>
            <a:endParaRPr lang="pt-PT" sz="12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107000"/>
              </a:lnSpc>
              <a:buFont typeface="Symbol" panose="05050102010706020507" pitchFamily="18" charset="2"/>
              <a:buChar char=""/>
            </a:pPr>
            <a:r>
              <a:rPr lang="en-US" sz="1200" kern="100" dirty="0">
                <a:effectLst/>
                <a:latin typeface="Calibri" panose="020F0502020204030204" pitchFamily="34" charset="0"/>
                <a:ea typeface="Calibri" panose="020F0502020204030204" pitchFamily="34" charset="0"/>
                <a:cs typeface="Arial" panose="020B0604020202020204" pitchFamily="34" charset="0"/>
              </a:rPr>
              <a:t>One of the most common criticisms levelled at Piaget's theory is that it produces extremely conservative assessments of children's competence, particularly of preoperational children. Piaget assumed that children who couldn't perform different cognitive tasks lacked the underlying cognitive structure. This assumption is incorrect because there are numerous factors that can influence a child's performance. The tendency of Piaget to equate task performance with competence has been criticized. Piaget failed to distinguish between competence and performance (what a child can do) (what a child can show when given a particular task). When tasks were changed, performance (and thus competence) suffered (Sanghvi, 2020).</a:t>
            </a:r>
          </a:p>
          <a:p>
            <a:pPr marL="342900" lvl="0" indent="-342900" algn="just">
              <a:lnSpc>
                <a:spcPct val="107000"/>
              </a:lnSpc>
              <a:buFont typeface="Symbol" panose="05050102010706020507" pitchFamily="18" charset="2"/>
              <a:buChar char=""/>
            </a:pPr>
            <a:endParaRPr lang="en-US" sz="12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107000"/>
              </a:lnSpc>
              <a:buFont typeface="Symbol" panose="05050102010706020507" pitchFamily="18" charset="2"/>
              <a:buChar char=""/>
            </a:pPr>
            <a:r>
              <a:rPr lang="en-US" sz="1200" kern="100" dirty="0">
                <a:effectLst/>
                <a:latin typeface="Calibri" panose="020F0502020204030204" pitchFamily="34" charset="0"/>
                <a:ea typeface="Calibri" panose="020F0502020204030204" pitchFamily="34" charset="0"/>
                <a:cs typeface="Arial" panose="020B0604020202020204" pitchFamily="34" charset="0"/>
              </a:rPr>
              <a:t>Overestimation of adolescent ability and underestimation of infant capacity: Piaget, according to some new developmental psychologists, underestimated an infant's ability in both the sensorimotor and preoperational stages. He failed to distinguish between competence and performance (what a child can do) (what a child can show when given a particular task) (Mcleod, 2023). They also contend that Piaget exaggerated the importance of formal operational children. Children, for example, can perform object permanence, understand conservation, and imitate others earlier than Piaget proposed (Babakr, et al., 2019).</a:t>
            </a:r>
            <a:endParaRPr lang="pt-PT" sz="1200" kern="100" dirty="0">
              <a:effectLst/>
              <a:latin typeface="Calibri" panose="020F0502020204030204" pitchFamily="34" charset="0"/>
              <a:ea typeface="Calibri" panose="020F0502020204030204" pitchFamily="34" charset="0"/>
              <a:cs typeface="Arial" panose="020B0604020202020204" pitchFamily="34" charset="0"/>
            </a:endParaRPr>
          </a:p>
          <a:p>
            <a:pPr marL="685800" algn="just">
              <a:lnSpc>
                <a:spcPct val="107000"/>
              </a:lnSpc>
            </a:pPr>
            <a:r>
              <a:rPr lang="en-US" sz="1200" kern="100" dirty="0">
                <a:effectLst/>
                <a:latin typeface="Calibri" panose="020F0502020204030204" pitchFamily="34" charset="0"/>
                <a:ea typeface="Calibri" panose="020F0502020204030204" pitchFamily="34" charset="0"/>
                <a:cs typeface="Arial" panose="020B0604020202020204" pitchFamily="34" charset="0"/>
              </a:rPr>
              <a:t> </a:t>
            </a:r>
            <a:endParaRPr lang="pt-PT" sz="12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107000"/>
              </a:lnSpc>
              <a:buFont typeface="Symbol" panose="05050102010706020507" pitchFamily="18" charset="2"/>
              <a:buChar char=""/>
            </a:pPr>
            <a:r>
              <a:rPr lang="en-US" sz="1200" kern="100" dirty="0">
                <a:effectLst/>
                <a:latin typeface="Calibri" panose="020F0502020204030204" pitchFamily="34" charset="0"/>
                <a:ea typeface="Calibri" panose="020F0502020204030204" pitchFamily="34" charset="0"/>
                <a:cs typeface="Arial" panose="020B0604020202020204" pitchFamily="34" charset="0"/>
              </a:rPr>
              <a:t>Even though Piaget stated that cultural factors influence cognitive development, he paid little attention to social and cultural influences. He also failed to consider how children develop through social interactions, and his research similarly ignored social and cultural groups (Sanghvi, 2020).</a:t>
            </a:r>
            <a:endParaRPr lang="pt-PT" sz="1200" kern="100" dirty="0">
              <a:effectLst/>
              <a:latin typeface="Calibri" panose="020F0502020204030204" pitchFamily="34" charset="0"/>
              <a:ea typeface="Calibri" panose="020F0502020204030204" pitchFamily="34" charset="0"/>
              <a:cs typeface="Arial" panose="020B0604020202020204" pitchFamily="34" charset="0"/>
            </a:endParaRPr>
          </a:p>
          <a:p>
            <a:pPr marL="457200" algn="just">
              <a:lnSpc>
                <a:spcPct val="107000"/>
              </a:lnSpc>
            </a:pPr>
            <a:r>
              <a:rPr lang="en-US" sz="1200" kern="100" dirty="0">
                <a:effectLst/>
                <a:latin typeface="Calibri" panose="020F0502020204030204" pitchFamily="34" charset="0"/>
                <a:ea typeface="Calibri" panose="020F0502020204030204" pitchFamily="34" charset="0"/>
                <a:cs typeface="Arial" panose="020B0604020202020204" pitchFamily="34" charset="0"/>
              </a:rPr>
              <a:t> </a:t>
            </a:r>
            <a:endParaRPr lang="pt-PT" sz="12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107000"/>
              </a:lnSpc>
              <a:buFont typeface="Symbol" panose="05050102010706020507" pitchFamily="18" charset="2"/>
              <a:buChar char=""/>
            </a:pPr>
            <a:r>
              <a:rPr lang="en-US" sz="1200" kern="100" dirty="0">
                <a:effectLst/>
                <a:latin typeface="Calibri" panose="020F0502020204030204" pitchFamily="34" charset="0"/>
                <a:ea typeface="Calibri" panose="020F0502020204030204" pitchFamily="34" charset="0"/>
                <a:cs typeface="Arial" panose="020B0604020202020204" pitchFamily="34" charset="0"/>
              </a:rPr>
              <a:t>Methodological issue: Piaget studied his own children as well as the children of his colleagues in Geneva in order to derive general principles about all children's intellectual development. Not only was his sample small, but it was made up entirely of European children from well-to-do families. As a result, researchers have questioned the generalizability of his data  (Mcleod, 2023).</a:t>
            </a:r>
            <a:endParaRPr lang="pt-PT" sz="1200" kern="100" dirty="0">
              <a:effectLst/>
              <a:latin typeface="Calibri" panose="020F0502020204030204" pitchFamily="34" charset="0"/>
              <a:ea typeface="Calibri" panose="020F0502020204030204" pitchFamily="34" charset="0"/>
              <a:cs typeface="Arial" panose="020B0604020202020204" pitchFamily="34" charset="0"/>
            </a:endParaRPr>
          </a:p>
          <a:p>
            <a:pPr marL="685800" algn="just">
              <a:lnSpc>
                <a:spcPct val="107000"/>
              </a:lnSpc>
            </a:pPr>
            <a:r>
              <a:rPr lang="en-US" sz="1200" kern="100" dirty="0">
                <a:effectLst/>
                <a:latin typeface="Calibri" panose="020F0502020204030204" pitchFamily="34" charset="0"/>
                <a:ea typeface="Calibri" panose="020F0502020204030204" pitchFamily="34" charset="0"/>
                <a:cs typeface="Arial" panose="020B0604020202020204" pitchFamily="34" charset="0"/>
              </a:rPr>
              <a:t> </a:t>
            </a:r>
            <a:endParaRPr lang="pt-PT" sz="12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a:lnSpc>
                <a:spcPct val="107000"/>
              </a:lnSpc>
              <a:spcAft>
                <a:spcPts val="800"/>
              </a:spcAft>
              <a:buFont typeface="Symbol" panose="05050102010706020507" pitchFamily="18" charset="2"/>
              <a:buChar char=""/>
            </a:pPr>
            <a:r>
              <a:rPr lang="en-US" sz="1200" kern="100" dirty="0">
                <a:effectLst/>
                <a:latin typeface="Calibri" panose="020F0502020204030204" pitchFamily="34" charset="0"/>
                <a:ea typeface="Calibri" panose="020F0502020204030204" pitchFamily="34" charset="0"/>
                <a:cs typeface="Arial" panose="020B0604020202020204" pitchFamily="34" charset="0"/>
              </a:rPr>
              <a:t>The theory also appears to imply that by the age of 12, intellectual development is largely complete. Recent research indicates that the adolescent and early adult years are also critical periods for cognitive development. </a:t>
            </a:r>
            <a:r>
              <a:rPr lang="pt-PT" sz="1200" kern="100" dirty="0">
                <a:effectLst/>
                <a:latin typeface="Calibri" panose="020F0502020204030204" pitchFamily="34" charset="0"/>
                <a:ea typeface="Calibri" panose="020F0502020204030204" pitchFamily="34" charset="0"/>
                <a:cs typeface="Arial" panose="020B0604020202020204" pitchFamily="34" charset="0"/>
              </a:rPr>
              <a:t>(Cherry , 2019)</a:t>
            </a:r>
          </a:p>
          <a:p>
            <a:endParaRPr lang="pt-BR" dirty="0"/>
          </a:p>
        </p:txBody>
      </p:sp>
      <p:sp>
        <p:nvSpPr>
          <p:cNvPr id="4" name="Espaço Reservado para Número de Slid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FE4C5A-1E3D-448A-B0B9-3DAA2E3CE69F}" type="slidenum">
              <a:rPr kumimoji="0" lang="pt-BR"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pt-BR"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98622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Posição da Imagem do Diapositivo 1"/>
          <p:cNvSpPr>
            <a:spLocks noGrp="1" noRot="1" noChangeAspect="1"/>
          </p:cNvSpPr>
          <p:nvPr>
            <p:ph type="sldImg"/>
          </p:nvPr>
        </p:nvSpPr>
        <p:spPr/>
      </p:sp>
      <p:sp>
        <p:nvSpPr>
          <p:cNvPr id="3" name="Marcador de Posição de Notas 2"/>
          <p:cNvSpPr>
            <a:spLocks noGrp="1"/>
          </p:cNvSpPr>
          <p:nvPr>
            <p:ph type="body" idx="1"/>
          </p:nvPr>
        </p:nvSpPr>
        <p:spPr/>
        <p:txBody>
          <a:bodyPr/>
          <a:lstStyle/>
          <a:p>
            <a:pPr>
              <a:lnSpc>
                <a:spcPct val="107000"/>
              </a:lnSpc>
              <a:spcAft>
                <a:spcPts val="800"/>
              </a:spcAft>
            </a:pPr>
            <a:r>
              <a:rPr lang="en-US" sz="1800" b="1" kern="100" dirty="0">
                <a:effectLst/>
                <a:latin typeface="Calibri" panose="020F0502020204030204" pitchFamily="34" charset="0"/>
                <a:ea typeface="Calibri" panose="020F0502020204030204" pitchFamily="34" charset="0"/>
                <a:cs typeface="Arial" panose="020B0604020202020204" pitchFamily="34" charset="0"/>
              </a:rPr>
              <a:t>CONTRIBUTIONS OF PIAGET’S THEORY</a:t>
            </a:r>
          </a:p>
          <a:p>
            <a:pPr>
              <a:lnSpc>
                <a:spcPct val="107000"/>
              </a:lnSpc>
              <a:spcAft>
                <a:spcPts val="800"/>
              </a:spcAft>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1800" kern="100" dirty="0">
                <a:effectLst/>
                <a:latin typeface="Calibri" panose="020F0502020204030204" pitchFamily="34" charset="0"/>
                <a:ea typeface="Calibri" panose="020F0502020204030204" pitchFamily="34" charset="0"/>
                <a:cs typeface="Arial" panose="020B0604020202020204" pitchFamily="34" charset="0"/>
              </a:rPr>
              <a:t>Piaget's ideas have had a huge impact on developmental psychology. He altered how people perceived the child's world and how they studied children. He was an inspiration to many who followed in his footsteps and adopted his ideas. Piaget's ideas sparked a massive amount of research that has improved our understanding of cognitive development (Mcleod, 2023).</a:t>
            </a:r>
          </a:p>
          <a:p>
            <a:pPr marL="0" lvl="0" indent="0">
              <a:lnSpc>
                <a:spcPct val="107000"/>
              </a:lnSpc>
              <a:buFont typeface="Symbol" panose="05050102010706020507" pitchFamily="18" charset="2"/>
              <a:buNone/>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1800" kern="100" dirty="0">
                <a:effectLst/>
                <a:latin typeface="Calibri" panose="020F0502020204030204" pitchFamily="34" charset="0"/>
                <a:ea typeface="Calibri" panose="020F0502020204030204" pitchFamily="34" charset="0"/>
                <a:cs typeface="Arial" panose="020B0604020202020204" pitchFamily="34" charset="0"/>
              </a:rPr>
              <a:t>was one of the first psychologists to conduct a thorough examination of cognitive development. His contributions include a stage theory of child cognitive development, detailed observational studies of child cognition, and a series of simple but ingenious tests to reveal various cognitive abilities. (Sanghvi, 2020).</a:t>
            </a:r>
          </a:p>
          <a:p>
            <a:pPr marL="0" lvl="0" indent="0">
              <a:lnSpc>
                <a:spcPct val="107000"/>
              </a:lnSpc>
              <a:buFont typeface="Symbol" panose="05050102010706020507" pitchFamily="18" charset="2"/>
              <a:buNone/>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1800" kern="100" dirty="0">
                <a:effectLst/>
                <a:latin typeface="Calibri" panose="020F0502020204030204" pitchFamily="34" charset="0"/>
                <a:ea typeface="Calibri" panose="020F0502020204030204" pitchFamily="34" charset="0"/>
                <a:cs typeface="Arial" panose="020B0604020202020204" pitchFamily="34" charset="0"/>
              </a:rPr>
              <a:t>His ideas have proven useful in understanding and communicating with children, especially in the field of education. Piaget's theory has been used extensively in education </a:t>
            </a:r>
            <a:r>
              <a:rPr lang="pt-PT" sz="1800" kern="100" dirty="0">
                <a:effectLst/>
                <a:latin typeface="Calibri" panose="020F0502020204030204" pitchFamily="34" charset="0"/>
                <a:ea typeface="Calibri" panose="020F0502020204030204" pitchFamily="34" charset="0"/>
                <a:cs typeface="Arial" panose="020B0604020202020204" pitchFamily="34" charset="0"/>
              </a:rPr>
              <a:t>(</a:t>
            </a:r>
            <a:r>
              <a:rPr lang="pt-PT" sz="1800" kern="100" dirty="0" err="1">
                <a:effectLst/>
                <a:latin typeface="Calibri" panose="020F0502020204030204" pitchFamily="34" charset="0"/>
                <a:ea typeface="Calibri" panose="020F0502020204030204" pitchFamily="34" charset="0"/>
                <a:cs typeface="Arial" panose="020B0604020202020204" pitchFamily="34" charset="0"/>
              </a:rPr>
              <a:t>Mcleod</a:t>
            </a:r>
            <a:r>
              <a:rPr lang="pt-PT" sz="1800" kern="100" dirty="0">
                <a:effectLst/>
                <a:latin typeface="Calibri" panose="020F0502020204030204" pitchFamily="34" charset="0"/>
                <a:ea typeface="Calibri" panose="020F0502020204030204" pitchFamily="34" charset="0"/>
                <a:cs typeface="Arial" panose="020B0604020202020204" pitchFamily="34" charset="0"/>
              </a:rPr>
              <a:t>, 2023)</a:t>
            </a:r>
            <a:r>
              <a:rPr lang="en-US" sz="1800" kern="100" dirty="0">
                <a:effectLst/>
                <a:latin typeface="Calibri" panose="020F0502020204030204" pitchFamily="34" charset="0"/>
                <a:ea typeface="Calibri" panose="020F0502020204030204" pitchFamily="34" charset="0"/>
                <a:cs typeface="Arial" panose="020B0604020202020204" pitchFamily="34" charset="0"/>
              </a:rPr>
              <a:t>.</a:t>
            </a:r>
          </a:p>
          <a:p>
            <a:pPr marL="0" lvl="0" indent="0">
              <a:lnSpc>
                <a:spcPct val="107000"/>
              </a:lnSpc>
              <a:buFont typeface="Symbol" panose="05050102010706020507" pitchFamily="18" charset="2"/>
              <a:buNone/>
            </a:pP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en-US" sz="1800" kern="100" dirty="0">
                <a:effectLst/>
                <a:latin typeface="Calibri" panose="020F0502020204030204" pitchFamily="34" charset="0"/>
                <a:ea typeface="Calibri" panose="020F0502020204030204" pitchFamily="34" charset="0"/>
                <a:cs typeface="Arial" panose="020B0604020202020204" pitchFamily="34" charset="0"/>
              </a:rPr>
              <a:t>Piaget's theory is based on the idea that children need to explore, interact, and experiment in order to learn and understand their surroundings. Educators and carers can assist children in learning by allowing them to: explore objects and sensations with their senses (e.g., through touch, taste, sight, smell, or hearing) within safe limits, they should explore their physical surroundings. Even if they make mistakes, they will learn by doing; interact with other children who are at a similar or slightly higher developmental stage; encounter new situations, objects, or challenges that create disequilibrium, as this encourages them to expand their knowledge (Sherrell, 2021).</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a:p>
            <a:endParaRPr lang="pt-PT" dirty="0"/>
          </a:p>
        </p:txBody>
      </p:sp>
      <p:sp>
        <p:nvSpPr>
          <p:cNvPr id="4" name="Marcador de Posição do Número do Diapositivo 3"/>
          <p:cNvSpPr>
            <a:spLocks noGrp="1"/>
          </p:cNvSpPr>
          <p:nvPr>
            <p:ph type="sldNum" sz="quarter" idx="5"/>
          </p:nvPr>
        </p:nvSpPr>
        <p:spPr/>
        <p:txBody>
          <a:bodyPr/>
          <a:lstStyle/>
          <a:p>
            <a:fld id="{94930802-0A2F-40FA-B338-C1E4BEA6C931}" type="slidenum">
              <a:rPr lang="pt-PT" smtClean="0"/>
              <a:t>16</a:t>
            </a:fld>
            <a:endParaRPr lang="pt-PT"/>
          </a:p>
        </p:txBody>
      </p:sp>
    </p:spTree>
    <p:extLst>
      <p:ext uri="{BB962C8B-B14F-4D97-AF65-F5344CB8AC3E}">
        <p14:creationId xmlns:p14="http://schemas.microsoft.com/office/powerpoint/2010/main" val="10605682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 Copyright </a:t>
            </a:r>
            <a:r>
              <a:rPr lang="en-US" b="1"/>
              <a:t>TechEnfim</a:t>
            </a:r>
            <a:endParaRPr lang="en-US"/>
          </a:p>
          <a:p>
            <a:endParaRPr lang="en-US"/>
          </a:p>
        </p:txBody>
      </p:sp>
      <p:sp>
        <p:nvSpPr>
          <p:cNvPr id="4" name="Espaço Reservado para Número de Slid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B55F580-1210-407A-BA53-BAA26E1363A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19265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 Copyright </a:t>
            </a:r>
            <a:r>
              <a:rPr lang="en-US" b="1"/>
              <a:t>TechEnfim</a:t>
            </a:r>
            <a:endParaRPr lang="en-US"/>
          </a:p>
          <a:p>
            <a:endParaRPr lang="en-US"/>
          </a:p>
        </p:txBody>
      </p:sp>
      <p:sp>
        <p:nvSpPr>
          <p:cNvPr id="4" name="Espaço Reservado para Número de Slid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B55F580-1210-407A-BA53-BAA26E1363A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39108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Grp="1" noRot="1" noChangeAspect="1"/>
          </p:cNvSpPr>
          <p:nvPr>
            <p:ph type="sldImg"/>
          </p:nvPr>
        </p:nvSpPr>
        <p:spPr/>
      </p:sp>
      <p:sp>
        <p:nvSpPr>
          <p:cNvPr id="3" name="Espaço Reservado para Anotações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Copyright </a:t>
            </a:r>
            <a:r>
              <a:rPr lang="en-US" b="1" dirty="0" err="1"/>
              <a:t>TechEnfim</a:t>
            </a:r>
            <a:endParaRPr lang="en-US" dirty="0"/>
          </a:p>
          <a:p>
            <a:endParaRPr lang="en-US" dirty="0"/>
          </a:p>
        </p:txBody>
      </p:sp>
      <p:sp>
        <p:nvSpPr>
          <p:cNvPr id="4" name="Espaço Reservado para Número de Slide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B55F580-1210-407A-BA53-BAA26E1363A9}"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67497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o de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BF65FA10-3844-EA03-331B-DCBFF8A5CDE3}"/>
              </a:ext>
            </a:extLst>
          </p:cNvPr>
          <p:cNvSpPr>
            <a:spLocks noGrp="1"/>
          </p:cNvSpPr>
          <p:nvPr>
            <p:ph type="ctrTitle"/>
          </p:nvPr>
        </p:nvSpPr>
        <p:spPr>
          <a:xfrm>
            <a:off x="1524000" y="1122363"/>
            <a:ext cx="9144000" cy="2387600"/>
          </a:xfrm>
        </p:spPr>
        <p:txBody>
          <a:bodyPr anchor="b"/>
          <a:lstStyle>
            <a:lvl1pPr algn="ctr">
              <a:defRPr sz="6000"/>
            </a:lvl1pPr>
          </a:lstStyle>
          <a:p>
            <a:r>
              <a:rPr lang="pt-PT"/>
              <a:t>Clique para editar o estilo de título do Modelo Global</a:t>
            </a:r>
          </a:p>
        </p:txBody>
      </p:sp>
      <p:sp>
        <p:nvSpPr>
          <p:cNvPr id="3" name="Subtítulo 2">
            <a:extLst>
              <a:ext uri="{FF2B5EF4-FFF2-40B4-BE49-F238E27FC236}">
                <a16:creationId xmlns:a16="http://schemas.microsoft.com/office/drawing/2014/main" id="{0A3D9843-62F6-33E1-683B-0CA703A032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pt-PT"/>
              <a:t>Clique para editar o estilo de subtítulo do Modelo Global</a:t>
            </a:r>
          </a:p>
        </p:txBody>
      </p:sp>
      <p:sp>
        <p:nvSpPr>
          <p:cNvPr id="4" name="Marcador de Posição da Data 3">
            <a:extLst>
              <a:ext uri="{FF2B5EF4-FFF2-40B4-BE49-F238E27FC236}">
                <a16:creationId xmlns:a16="http://schemas.microsoft.com/office/drawing/2014/main" id="{A006BB55-6BEB-B981-4F9A-3AD9BC1BDF8D}"/>
              </a:ext>
            </a:extLst>
          </p:cNvPr>
          <p:cNvSpPr>
            <a:spLocks noGrp="1"/>
          </p:cNvSpPr>
          <p:nvPr>
            <p:ph type="dt" sz="half" idx="10"/>
          </p:nvPr>
        </p:nvSpPr>
        <p:spPr/>
        <p:txBody>
          <a:bodyPr/>
          <a:lstStyle/>
          <a:p>
            <a:fld id="{BC0E39E0-1652-465C-8769-B7B33C2ADD6E}" type="datetimeFigureOut">
              <a:rPr lang="pt-PT" smtClean="0"/>
              <a:t>05/04/2023</a:t>
            </a:fld>
            <a:endParaRPr lang="pt-PT"/>
          </a:p>
        </p:txBody>
      </p:sp>
      <p:sp>
        <p:nvSpPr>
          <p:cNvPr id="5" name="Marcador de Posição do Rodapé 4">
            <a:extLst>
              <a:ext uri="{FF2B5EF4-FFF2-40B4-BE49-F238E27FC236}">
                <a16:creationId xmlns:a16="http://schemas.microsoft.com/office/drawing/2014/main" id="{A04AD03B-4DE1-E4D9-EDD0-0CF378DBCB93}"/>
              </a:ext>
            </a:extLst>
          </p:cNvPr>
          <p:cNvSpPr>
            <a:spLocks noGrp="1"/>
          </p:cNvSpPr>
          <p:nvPr>
            <p:ph type="ftr" sz="quarter" idx="11"/>
          </p:nvPr>
        </p:nvSpPr>
        <p:spPr/>
        <p:txBody>
          <a:bodyPr/>
          <a:lstStyle/>
          <a:p>
            <a:endParaRPr lang="pt-PT"/>
          </a:p>
        </p:txBody>
      </p:sp>
      <p:sp>
        <p:nvSpPr>
          <p:cNvPr id="6" name="Marcador de Posição do Número do Diapositivo 5">
            <a:extLst>
              <a:ext uri="{FF2B5EF4-FFF2-40B4-BE49-F238E27FC236}">
                <a16:creationId xmlns:a16="http://schemas.microsoft.com/office/drawing/2014/main" id="{45F0F7BC-BE8B-9A6D-E6F9-1B96CC9DBBF5}"/>
              </a:ext>
            </a:extLst>
          </p:cNvPr>
          <p:cNvSpPr>
            <a:spLocks noGrp="1"/>
          </p:cNvSpPr>
          <p:nvPr>
            <p:ph type="sldNum" sz="quarter" idx="12"/>
          </p:nvPr>
        </p:nvSpPr>
        <p:spPr/>
        <p:txBody>
          <a:bodyPr/>
          <a:lstStyle/>
          <a:p>
            <a:fld id="{A7DD2F43-3ECC-47D5-B617-811332796A80}" type="slidenum">
              <a:rPr lang="pt-PT" smtClean="0"/>
              <a:t>‹nº›</a:t>
            </a:fld>
            <a:endParaRPr lang="pt-PT"/>
          </a:p>
        </p:txBody>
      </p:sp>
    </p:spTree>
    <p:extLst>
      <p:ext uri="{BB962C8B-B14F-4D97-AF65-F5344CB8AC3E}">
        <p14:creationId xmlns:p14="http://schemas.microsoft.com/office/powerpoint/2010/main" val="987210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e Objet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8D9B110D-0069-C1EB-B7F1-B64717E94C6E}"/>
              </a:ext>
            </a:extLst>
          </p:cNvPr>
          <p:cNvSpPr>
            <a:spLocks noGrp="1"/>
          </p:cNvSpPr>
          <p:nvPr>
            <p:ph type="title"/>
          </p:nvPr>
        </p:nvSpPr>
        <p:spPr/>
        <p:txBody>
          <a:bodyPr/>
          <a:lstStyle/>
          <a:p>
            <a:r>
              <a:rPr lang="pt-PT"/>
              <a:t>Clique para editar o estilo de título do Modelo Global</a:t>
            </a:r>
          </a:p>
        </p:txBody>
      </p:sp>
      <p:sp>
        <p:nvSpPr>
          <p:cNvPr id="3" name="Marcador de Posição de Conteúdo 2">
            <a:extLst>
              <a:ext uri="{FF2B5EF4-FFF2-40B4-BE49-F238E27FC236}">
                <a16:creationId xmlns:a16="http://schemas.microsoft.com/office/drawing/2014/main" id="{938E8D4E-AFE4-A896-B99B-2EAEE7BBAF2E}"/>
              </a:ext>
            </a:extLst>
          </p:cNvPr>
          <p:cNvSpPr>
            <a:spLocks noGrp="1"/>
          </p:cNvSpPr>
          <p:nvPr>
            <p:ph idx="1"/>
          </p:nvPr>
        </p:nvSpPr>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4" name="Marcador de Posição da Data 3">
            <a:extLst>
              <a:ext uri="{FF2B5EF4-FFF2-40B4-BE49-F238E27FC236}">
                <a16:creationId xmlns:a16="http://schemas.microsoft.com/office/drawing/2014/main" id="{8A46470A-C6E1-6F55-F69D-593D6F876E36}"/>
              </a:ext>
            </a:extLst>
          </p:cNvPr>
          <p:cNvSpPr>
            <a:spLocks noGrp="1"/>
          </p:cNvSpPr>
          <p:nvPr>
            <p:ph type="dt" sz="half" idx="10"/>
          </p:nvPr>
        </p:nvSpPr>
        <p:spPr/>
        <p:txBody>
          <a:bodyPr/>
          <a:lstStyle/>
          <a:p>
            <a:fld id="{BC0E39E0-1652-465C-8769-B7B33C2ADD6E}" type="datetimeFigureOut">
              <a:rPr lang="pt-PT" smtClean="0"/>
              <a:t>05/04/2023</a:t>
            </a:fld>
            <a:endParaRPr lang="pt-PT"/>
          </a:p>
        </p:txBody>
      </p:sp>
      <p:sp>
        <p:nvSpPr>
          <p:cNvPr id="5" name="Marcador de Posição do Rodapé 4">
            <a:extLst>
              <a:ext uri="{FF2B5EF4-FFF2-40B4-BE49-F238E27FC236}">
                <a16:creationId xmlns:a16="http://schemas.microsoft.com/office/drawing/2014/main" id="{4E23F6AE-6A9B-14FF-4977-6C2117D4BAB5}"/>
              </a:ext>
            </a:extLst>
          </p:cNvPr>
          <p:cNvSpPr>
            <a:spLocks noGrp="1"/>
          </p:cNvSpPr>
          <p:nvPr>
            <p:ph type="ftr" sz="quarter" idx="11"/>
          </p:nvPr>
        </p:nvSpPr>
        <p:spPr/>
        <p:txBody>
          <a:bodyPr/>
          <a:lstStyle/>
          <a:p>
            <a:endParaRPr lang="pt-PT"/>
          </a:p>
        </p:txBody>
      </p:sp>
      <p:sp>
        <p:nvSpPr>
          <p:cNvPr id="6" name="Marcador de Posição do Número do Diapositivo 5">
            <a:extLst>
              <a:ext uri="{FF2B5EF4-FFF2-40B4-BE49-F238E27FC236}">
                <a16:creationId xmlns:a16="http://schemas.microsoft.com/office/drawing/2014/main" id="{E846130B-19E5-7EDB-8B82-C4EDAC1915BE}"/>
              </a:ext>
            </a:extLst>
          </p:cNvPr>
          <p:cNvSpPr>
            <a:spLocks noGrp="1"/>
          </p:cNvSpPr>
          <p:nvPr>
            <p:ph type="sldNum" sz="quarter" idx="12"/>
          </p:nvPr>
        </p:nvSpPr>
        <p:spPr/>
        <p:txBody>
          <a:bodyPr/>
          <a:lstStyle/>
          <a:p>
            <a:fld id="{A7DD2F43-3ECC-47D5-B617-811332796A80}" type="slidenum">
              <a:rPr lang="pt-PT" smtClean="0"/>
              <a:t>‹nº›</a:t>
            </a:fld>
            <a:endParaRPr lang="pt-PT"/>
          </a:p>
        </p:txBody>
      </p:sp>
    </p:spTree>
    <p:extLst>
      <p:ext uri="{BB962C8B-B14F-4D97-AF65-F5344CB8AC3E}">
        <p14:creationId xmlns:p14="http://schemas.microsoft.com/office/powerpoint/2010/main" val="141999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Cabeçalho da Secçã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B0347E8-2B9A-DAD6-82E0-3AF11A2EDC43}"/>
              </a:ext>
            </a:extLst>
          </p:cNvPr>
          <p:cNvSpPr>
            <a:spLocks noGrp="1"/>
          </p:cNvSpPr>
          <p:nvPr>
            <p:ph type="title"/>
          </p:nvPr>
        </p:nvSpPr>
        <p:spPr>
          <a:xfrm>
            <a:off x="831850" y="1709738"/>
            <a:ext cx="10515600" cy="2852737"/>
          </a:xfrm>
        </p:spPr>
        <p:txBody>
          <a:bodyPr anchor="b"/>
          <a:lstStyle>
            <a:lvl1pPr>
              <a:defRPr sz="6000"/>
            </a:lvl1pPr>
          </a:lstStyle>
          <a:p>
            <a:r>
              <a:rPr lang="pt-PT"/>
              <a:t>Clique para editar o estilo de título do Modelo Global</a:t>
            </a:r>
          </a:p>
        </p:txBody>
      </p:sp>
      <p:sp>
        <p:nvSpPr>
          <p:cNvPr id="3" name="Marcador de Posição do Texto 2">
            <a:extLst>
              <a:ext uri="{FF2B5EF4-FFF2-40B4-BE49-F238E27FC236}">
                <a16:creationId xmlns:a16="http://schemas.microsoft.com/office/drawing/2014/main" id="{839A678A-D0C6-04BA-77E1-0FA7DCEAD2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pt-PT"/>
              <a:t>Clique para editar os estilos do texto de Modelo Global</a:t>
            </a:r>
          </a:p>
        </p:txBody>
      </p:sp>
      <p:sp>
        <p:nvSpPr>
          <p:cNvPr id="4" name="Marcador de Posição da Data 3">
            <a:extLst>
              <a:ext uri="{FF2B5EF4-FFF2-40B4-BE49-F238E27FC236}">
                <a16:creationId xmlns:a16="http://schemas.microsoft.com/office/drawing/2014/main" id="{A9D34AD3-063E-F987-1CDD-76CE3A8141DC}"/>
              </a:ext>
            </a:extLst>
          </p:cNvPr>
          <p:cNvSpPr>
            <a:spLocks noGrp="1"/>
          </p:cNvSpPr>
          <p:nvPr>
            <p:ph type="dt" sz="half" idx="10"/>
          </p:nvPr>
        </p:nvSpPr>
        <p:spPr/>
        <p:txBody>
          <a:bodyPr/>
          <a:lstStyle/>
          <a:p>
            <a:fld id="{BC0E39E0-1652-465C-8769-B7B33C2ADD6E}" type="datetimeFigureOut">
              <a:rPr lang="pt-PT" smtClean="0"/>
              <a:t>05/04/2023</a:t>
            </a:fld>
            <a:endParaRPr lang="pt-PT"/>
          </a:p>
        </p:txBody>
      </p:sp>
      <p:sp>
        <p:nvSpPr>
          <p:cNvPr id="5" name="Marcador de Posição do Rodapé 4">
            <a:extLst>
              <a:ext uri="{FF2B5EF4-FFF2-40B4-BE49-F238E27FC236}">
                <a16:creationId xmlns:a16="http://schemas.microsoft.com/office/drawing/2014/main" id="{561218C8-FBDA-EF46-5824-9460BB2678FC}"/>
              </a:ext>
            </a:extLst>
          </p:cNvPr>
          <p:cNvSpPr>
            <a:spLocks noGrp="1"/>
          </p:cNvSpPr>
          <p:nvPr>
            <p:ph type="ftr" sz="quarter" idx="11"/>
          </p:nvPr>
        </p:nvSpPr>
        <p:spPr/>
        <p:txBody>
          <a:bodyPr/>
          <a:lstStyle/>
          <a:p>
            <a:endParaRPr lang="pt-PT"/>
          </a:p>
        </p:txBody>
      </p:sp>
      <p:sp>
        <p:nvSpPr>
          <p:cNvPr id="6" name="Marcador de Posição do Número do Diapositivo 5">
            <a:extLst>
              <a:ext uri="{FF2B5EF4-FFF2-40B4-BE49-F238E27FC236}">
                <a16:creationId xmlns:a16="http://schemas.microsoft.com/office/drawing/2014/main" id="{05376B88-99E6-AD59-9036-98E828D1FE20}"/>
              </a:ext>
            </a:extLst>
          </p:cNvPr>
          <p:cNvSpPr>
            <a:spLocks noGrp="1"/>
          </p:cNvSpPr>
          <p:nvPr>
            <p:ph type="sldNum" sz="quarter" idx="12"/>
          </p:nvPr>
        </p:nvSpPr>
        <p:spPr/>
        <p:txBody>
          <a:bodyPr/>
          <a:lstStyle/>
          <a:p>
            <a:fld id="{A7DD2F43-3ECC-47D5-B617-811332796A80}" type="slidenum">
              <a:rPr lang="pt-PT" smtClean="0"/>
              <a:t>‹nº›</a:t>
            </a:fld>
            <a:endParaRPr lang="pt-PT"/>
          </a:p>
        </p:txBody>
      </p:sp>
    </p:spTree>
    <p:extLst>
      <p:ext uri="{BB962C8B-B14F-4D97-AF65-F5344CB8AC3E}">
        <p14:creationId xmlns:p14="http://schemas.microsoft.com/office/powerpoint/2010/main" val="635977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Conteúdo Dup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4D57ABC-473E-7C37-5EC5-DBE1EFB38254}"/>
              </a:ext>
            </a:extLst>
          </p:cNvPr>
          <p:cNvSpPr>
            <a:spLocks noGrp="1"/>
          </p:cNvSpPr>
          <p:nvPr>
            <p:ph type="title"/>
          </p:nvPr>
        </p:nvSpPr>
        <p:spPr/>
        <p:txBody>
          <a:bodyPr/>
          <a:lstStyle/>
          <a:p>
            <a:r>
              <a:rPr lang="pt-PT"/>
              <a:t>Clique para editar o estilo de título do Modelo Global</a:t>
            </a:r>
          </a:p>
        </p:txBody>
      </p:sp>
      <p:sp>
        <p:nvSpPr>
          <p:cNvPr id="3" name="Marcador de Posição de Conteúdo 2">
            <a:extLst>
              <a:ext uri="{FF2B5EF4-FFF2-40B4-BE49-F238E27FC236}">
                <a16:creationId xmlns:a16="http://schemas.microsoft.com/office/drawing/2014/main" id="{A7F2AD6E-8849-A082-205C-A93BA4902F44}"/>
              </a:ext>
            </a:extLst>
          </p:cNvPr>
          <p:cNvSpPr>
            <a:spLocks noGrp="1"/>
          </p:cNvSpPr>
          <p:nvPr>
            <p:ph sz="half" idx="1"/>
          </p:nvPr>
        </p:nvSpPr>
        <p:spPr>
          <a:xfrm>
            <a:off x="838200" y="1825625"/>
            <a:ext cx="5181600" cy="4351338"/>
          </a:xfrm>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4" name="Marcador de Posição de Conteúdo 3">
            <a:extLst>
              <a:ext uri="{FF2B5EF4-FFF2-40B4-BE49-F238E27FC236}">
                <a16:creationId xmlns:a16="http://schemas.microsoft.com/office/drawing/2014/main" id="{37F957CC-BEE1-FB26-C39D-298A29638353}"/>
              </a:ext>
            </a:extLst>
          </p:cNvPr>
          <p:cNvSpPr>
            <a:spLocks noGrp="1"/>
          </p:cNvSpPr>
          <p:nvPr>
            <p:ph sz="half" idx="2"/>
          </p:nvPr>
        </p:nvSpPr>
        <p:spPr>
          <a:xfrm>
            <a:off x="6172200" y="1825625"/>
            <a:ext cx="5181600" cy="4351338"/>
          </a:xfrm>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5" name="Marcador de Posição da Data 4">
            <a:extLst>
              <a:ext uri="{FF2B5EF4-FFF2-40B4-BE49-F238E27FC236}">
                <a16:creationId xmlns:a16="http://schemas.microsoft.com/office/drawing/2014/main" id="{E8EDB993-DB9A-443D-E1CB-9C4413C17AD9}"/>
              </a:ext>
            </a:extLst>
          </p:cNvPr>
          <p:cNvSpPr>
            <a:spLocks noGrp="1"/>
          </p:cNvSpPr>
          <p:nvPr>
            <p:ph type="dt" sz="half" idx="10"/>
          </p:nvPr>
        </p:nvSpPr>
        <p:spPr/>
        <p:txBody>
          <a:bodyPr/>
          <a:lstStyle/>
          <a:p>
            <a:fld id="{BC0E39E0-1652-465C-8769-B7B33C2ADD6E}" type="datetimeFigureOut">
              <a:rPr lang="pt-PT" smtClean="0"/>
              <a:t>05/04/2023</a:t>
            </a:fld>
            <a:endParaRPr lang="pt-PT"/>
          </a:p>
        </p:txBody>
      </p:sp>
      <p:sp>
        <p:nvSpPr>
          <p:cNvPr id="6" name="Marcador de Posição do Rodapé 5">
            <a:extLst>
              <a:ext uri="{FF2B5EF4-FFF2-40B4-BE49-F238E27FC236}">
                <a16:creationId xmlns:a16="http://schemas.microsoft.com/office/drawing/2014/main" id="{B91EC37D-8953-E7EB-5860-27A2840BBDBD}"/>
              </a:ext>
            </a:extLst>
          </p:cNvPr>
          <p:cNvSpPr>
            <a:spLocks noGrp="1"/>
          </p:cNvSpPr>
          <p:nvPr>
            <p:ph type="ftr" sz="quarter" idx="11"/>
          </p:nvPr>
        </p:nvSpPr>
        <p:spPr/>
        <p:txBody>
          <a:bodyPr/>
          <a:lstStyle/>
          <a:p>
            <a:endParaRPr lang="pt-PT"/>
          </a:p>
        </p:txBody>
      </p:sp>
      <p:sp>
        <p:nvSpPr>
          <p:cNvPr id="7" name="Marcador de Posição do Número do Diapositivo 6">
            <a:extLst>
              <a:ext uri="{FF2B5EF4-FFF2-40B4-BE49-F238E27FC236}">
                <a16:creationId xmlns:a16="http://schemas.microsoft.com/office/drawing/2014/main" id="{84F65E5B-50BF-7EF0-6817-ACDBB95B111F}"/>
              </a:ext>
            </a:extLst>
          </p:cNvPr>
          <p:cNvSpPr>
            <a:spLocks noGrp="1"/>
          </p:cNvSpPr>
          <p:nvPr>
            <p:ph type="sldNum" sz="quarter" idx="12"/>
          </p:nvPr>
        </p:nvSpPr>
        <p:spPr/>
        <p:txBody>
          <a:bodyPr/>
          <a:lstStyle/>
          <a:p>
            <a:fld id="{A7DD2F43-3ECC-47D5-B617-811332796A80}" type="slidenum">
              <a:rPr lang="pt-PT" smtClean="0"/>
              <a:t>‹nº›</a:t>
            </a:fld>
            <a:endParaRPr lang="pt-PT"/>
          </a:p>
        </p:txBody>
      </p:sp>
    </p:spTree>
    <p:extLst>
      <p:ext uri="{BB962C8B-B14F-4D97-AF65-F5344CB8AC3E}">
        <p14:creationId xmlns:p14="http://schemas.microsoft.com/office/powerpoint/2010/main" val="18754424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çã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B6298DC-5AA7-E1FE-3A6D-9626D8D473F3}"/>
              </a:ext>
            </a:extLst>
          </p:cNvPr>
          <p:cNvSpPr>
            <a:spLocks noGrp="1"/>
          </p:cNvSpPr>
          <p:nvPr>
            <p:ph type="title"/>
          </p:nvPr>
        </p:nvSpPr>
        <p:spPr>
          <a:xfrm>
            <a:off x="839788" y="365125"/>
            <a:ext cx="10515600" cy="1325563"/>
          </a:xfrm>
        </p:spPr>
        <p:txBody>
          <a:bodyPr/>
          <a:lstStyle/>
          <a:p>
            <a:r>
              <a:rPr lang="pt-PT"/>
              <a:t>Clique para editar o estilo de título do Modelo Global</a:t>
            </a:r>
          </a:p>
        </p:txBody>
      </p:sp>
      <p:sp>
        <p:nvSpPr>
          <p:cNvPr id="3" name="Marcador de Posição do Texto 2">
            <a:extLst>
              <a:ext uri="{FF2B5EF4-FFF2-40B4-BE49-F238E27FC236}">
                <a16:creationId xmlns:a16="http://schemas.microsoft.com/office/drawing/2014/main" id="{EEEDB737-809D-EB3C-9372-E7BD4435F7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PT"/>
              <a:t>Clique para editar os estilos do texto de Modelo Global</a:t>
            </a:r>
          </a:p>
        </p:txBody>
      </p:sp>
      <p:sp>
        <p:nvSpPr>
          <p:cNvPr id="4" name="Marcador de Posição de Conteúdo 3">
            <a:extLst>
              <a:ext uri="{FF2B5EF4-FFF2-40B4-BE49-F238E27FC236}">
                <a16:creationId xmlns:a16="http://schemas.microsoft.com/office/drawing/2014/main" id="{E330FFCC-3B58-268B-EF2F-147D2611593F}"/>
              </a:ext>
            </a:extLst>
          </p:cNvPr>
          <p:cNvSpPr>
            <a:spLocks noGrp="1"/>
          </p:cNvSpPr>
          <p:nvPr>
            <p:ph sz="half" idx="2"/>
          </p:nvPr>
        </p:nvSpPr>
        <p:spPr>
          <a:xfrm>
            <a:off x="839788" y="2505075"/>
            <a:ext cx="5157787" cy="3684588"/>
          </a:xfrm>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5" name="Marcador de Posição do Texto 4">
            <a:extLst>
              <a:ext uri="{FF2B5EF4-FFF2-40B4-BE49-F238E27FC236}">
                <a16:creationId xmlns:a16="http://schemas.microsoft.com/office/drawing/2014/main" id="{9B6400FD-6EC0-F792-AF57-E289945417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t-PT"/>
              <a:t>Clique para editar os estilos do texto de Modelo Global</a:t>
            </a:r>
          </a:p>
        </p:txBody>
      </p:sp>
      <p:sp>
        <p:nvSpPr>
          <p:cNvPr id="6" name="Marcador de Posição de Conteúdo 5">
            <a:extLst>
              <a:ext uri="{FF2B5EF4-FFF2-40B4-BE49-F238E27FC236}">
                <a16:creationId xmlns:a16="http://schemas.microsoft.com/office/drawing/2014/main" id="{DDE1EAA8-B9F1-44FD-4B76-3101452EF5C3}"/>
              </a:ext>
            </a:extLst>
          </p:cNvPr>
          <p:cNvSpPr>
            <a:spLocks noGrp="1"/>
          </p:cNvSpPr>
          <p:nvPr>
            <p:ph sz="quarter" idx="4"/>
          </p:nvPr>
        </p:nvSpPr>
        <p:spPr>
          <a:xfrm>
            <a:off x="6172200" y="2505075"/>
            <a:ext cx="5183188" cy="3684588"/>
          </a:xfrm>
        </p:spPr>
        <p:txBody>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7" name="Marcador de Posição da Data 6">
            <a:extLst>
              <a:ext uri="{FF2B5EF4-FFF2-40B4-BE49-F238E27FC236}">
                <a16:creationId xmlns:a16="http://schemas.microsoft.com/office/drawing/2014/main" id="{B0D3101A-5BE7-F787-871F-2D4D56EEF645}"/>
              </a:ext>
            </a:extLst>
          </p:cNvPr>
          <p:cNvSpPr>
            <a:spLocks noGrp="1"/>
          </p:cNvSpPr>
          <p:nvPr>
            <p:ph type="dt" sz="half" idx="10"/>
          </p:nvPr>
        </p:nvSpPr>
        <p:spPr/>
        <p:txBody>
          <a:bodyPr/>
          <a:lstStyle/>
          <a:p>
            <a:fld id="{BC0E39E0-1652-465C-8769-B7B33C2ADD6E}" type="datetimeFigureOut">
              <a:rPr lang="pt-PT" smtClean="0"/>
              <a:t>05/04/2023</a:t>
            </a:fld>
            <a:endParaRPr lang="pt-PT"/>
          </a:p>
        </p:txBody>
      </p:sp>
      <p:sp>
        <p:nvSpPr>
          <p:cNvPr id="8" name="Marcador de Posição do Rodapé 7">
            <a:extLst>
              <a:ext uri="{FF2B5EF4-FFF2-40B4-BE49-F238E27FC236}">
                <a16:creationId xmlns:a16="http://schemas.microsoft.com/office/drawing/2014/main" id="{A1972D5E-AFB3-9CF8-1B48-3BA26345B99B}"/>
              </a:ext>
            </a:extLst>
          </p:cNvPr>
          <p:cNvSpPr>
            <a:spLocks noGrp="1"/>
          </p:cNvSpPr>
          <p:nvPr>
            <p:ph type="ftr" sz="quarter" idx="11"/>
          </p:nvPr>
        </p:nvSpPr>
        <p:spPr/>
        <p:txBody>
          <a:bodyPr/>
          <a:lstStyle/>
          <a:p>
            <a:endParaRPr lang="pt-PT"/>
          </a:p>
        </p:txBody>
      </p:sp>
      <p:sp>
        <p:nvSpPr>
          <p:cNvPr id="9" name="Marcador de Posição do Número do Diapositivo 8">
            <a:extLst>
              <a:ext uri="{FF2B5EF4-FFF2-40B4-BE49-F238E27FC236}">
                <a16:creationId xmlns:a16="http://schemas.microsoft.com/office/drawing/2014/main" id="{6754A561-B0C3-8BCC-4ED2-B5130B8B2302}"/>
              </a:ext>
            </a:extLst>
          </p:cNvPr>
          <p:cNvSpPr>
            <a:spLocks noGrp="1"/>
          </p:cNvSpPr>
          <p:nvPr>
            <p:ph type="sldNum" sz="quarter" idx="12"/>
          </p:nvPr>
        </p:nvSpPr>
        <p:spPr/>
        <p:txBody>
          <a:bodyPr/>
          <a:lstStyle/>
          <a:p>
            <a:fld id="{A7DD2F43-3ECC-47D5-B617-811332796A80}" type="slidenum">
              <a:rPr lang="pt-PT" smtClean="0"/>
              <a:t>‹nº›</a:t>
            </a:fld>
            <a:endParaRPr lang="pt-PT"/>
          </a:p>
        </p:txBody>
      </p:sp>
    </p:spTree>
    <p:extLst>
      <p:ext uri="{BB962C8B-B14F-4D97-AF65-F5344CB8AC3E}">
        <p14:creationId xmlns:p14="http://schemas.microsoft.com/office/powerpoint/2010/main" val="35448402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 Título">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63D2D11C-C952-02B1-270D-29C122965202}"/>
              </a:ext>
            </a:extLst>
          </p:cNvPr>
          <p:cNvSpPr>
            <a:spLocks noGrp="1"/>
          </p:cNvSpPr>
          <p:nvPr>
            <p:ph type="title"/>
          </p:nvPr>
        </p:nvSpPr>
        <p:spPr/>
        <p:txBody>
          <a:bodyPr/>
          <a:lstStyle/>
          <a:p>
            <a:r>
              <a:rPr lang="pt-PT"/>
              <a:t>Clique para editar o estilo de título do Modelo Global</a:t>
            </a:r>
          </a:p>
        </p:txBody>
      </p:sp>
      <p:sp>
        <p:nvSpPr>
          <p:cNvPr id="3" name="Marcador de Posição da Data 2">
            <a:extLst>
              <a:ext uri="{FF2B5EF4-FFF2-40B4-BE49-F238E27FC236}">
                <a16:creationId xmlns:a16="http://schemas.microsoft.com/office/drawing/2014/main" id="{11EC1FF8-5B8D-B003-A53C-456F863D38FC}"/>
              </a:ext>
            </a:extLst>
          </p:cNvPr>
          <p:cNvSpPr>
            <a:spLocks noGrp="1"/>
          </p:cNvSpPr>
          <p:nvPr>
            <p:ph type="dt" sz="half" idx="10"/>
          </p:nvPr>
        </p:nvSpPr>
        <p:spPr/>
        <p:txBody>
          <a:bodyPr/>
          <a:lstStyle/>
          <a:p>
            <a:fld id="{BC0E39E0-1652-465C-8769-B7B33C2ADD6E}" type="datetimeFigureOut">
              <a:rPr lang="pt-PT" smtClean="0"/>
              <a:t>05/04/2023</a:t>
            </a:fld>
            <a:endParaRPr lang="pt-PT"/>
          </a:p>
        </p:txBody>
      </p:sp>
      <p:sp>
        <p:nvSpPr>
          <p:cNvPr id="4" name="Marcador de Posição do Rodapé 3">
            <a:extLst>
              <a:ext uri="{FF2B5EF4-FFF2-40B4-BE49-F238E27FC236}">
                <a16:creationId xmlns:a16="http://schemas.microsoft.com/office/drawing/2014/main" id="{CD5DD455-BCB8-3330-5C7E-5B83C4332290}"/>
              </a:ext>
            </a:extLst>
          </p:cNvPr>
          <p:cNvSpPr>
            <a:spLocks noGrp="1"/>
          </p:cNvSpPr>
          <p:nvPr>
            <p:ph type="ftr" sz="quarter" idx="11"/>
          </p:nvPr>
        </p:nvSpPr>
        <p:spPr/>
        <p:txBody>
          <a:bodyPr/>
          <a:lstStyle/>
          <a:p>
            <a:endParaRPr lang="pt-PT"/>
          </a:p>
        </p:txBody>
      </p:sp>
      <p:sp>
        <p:nvSpPr>
          <p:cNvPr id="5" name="Marcador de Posição do Número do Diapositivo 4">
            <a:extLst>
              <a:ext uri="{FF2B5EF4-FFF2-40B4-BE49-F238E27FC236}">
                <a16:creationId xmlns:a16="http://schemas.microsoft.com/office/drawing/2014/main" id="{4CB8C19D-797E-B46C-74C9-2C6A6908B975}"/>
              </a:ext>
            </a:extLst>
          </p:cNvPr>
          <p:cNvSpPr>
            <a:spLocks noGrp="1"/>
          </p:cNvSpPr>
          <p:nvPr>
            <p:ph type="sldNum" sz="quarter" idx="12"/>
          </p:nvPr>
        </p:nvSpPr>
        <p:spPr/>
        <p:txBody>
          <a:bodyPr/>
          <a:lstStyle/>
          <a:p>
            <a:fld id="{A7DD2F43-3ECC-47D5-B617-811332796A80}" type="slidenum">
              <a:rPr lang="pt-PT" smtClean="0"/>
              <a:t>‹nº›</a:t>
            </a:fld>
            <a:endParaRPr lang="pt-PT"/>
          </a:p>
        </p:txBody>
      </p:sp>
    </p:spTree>
    <p:extLst>
      <p:ext uri="{BB962C8B-B14F-4D97-AF65-F5344CB8AC3E}">
        <p14:creationId xmlns:p14="http://schemas.microsoft.com/office/powerpoint/2010/main" val="38064694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m branco">
    <p:spTree>
      <p:nvGrpSpPr>
        <p:cNvPr id="1" name=""/>
        <p:cNvGrpSpPr/>
        <p:nvPr/>
      </p:nvGrpSpPr>
      <p:grpSpPr>
        <a:xfrm>
          <a:off x="0" y="0"/>
          <a:ext cx="0" cy="0"/>
          <a:chOff x="0" y="0"/>
          <a:chExt cx="0" cy="0"/>
        </a:xfrm>
      </p:grpSpPr>
      <p:sp>
        <p:nvSpPr>
          <p:cNvPr id="2" name="Marcador de Posição da Data 1">
            <a:extLst>
              <a:ext uri="{FF2B5EF4-FFF2-40B4-BE49-F238E27FC236}">
                <a16:creationId xmlns:a16="http://schemas.microsoft.com/office/drawing/2014/main" id="{08594A6B-51EE-F11A-CF0E-CF56720E6D5C}"/>
              </a:ext>
            </a:extLst>
          </p:cNvPr>
          <p:cNvSpPr>
            <a:spLocks noGrp="1"/>
          </p:cNvSpPr>
          <p:nvPr>
            <p:ph type="dt" sz="half" idx="10"/>
          </p:nvPr>
        </p:nvSpPr>
        <p:spPr/>
        <p:txBody>
          <a:bodyPr/>
          <a:lstStyle/>
          <a:p>
            <a:fld id="{BC0E39E0-1652-465C-8769-B7B33C2ADD6E}" type="datetimeFigureOut">
              <a:rPr lang="pt-PT" smtClean="0"/>
              <a:t>05/04/2023</a:t>
            </a:fld>
            <a:endParaRPr lang="pt-PT"/>
          </a:p>
        </p:txBody>
      </p:sp>
      <p:sp>
        <p:nvSpPr>
          <p:cNvPr id="3" name="Marcador de Posição do Rodapé 2">
            <a:extLst>
              <a:ext uri="{FF2B5EF4-FFF2-40B4-BE49-F238E27FC236}">
                <a16:creationId xmlns:a16="http://schemas.microsoft.com/office/drawing/2014/main" id="{B3DE29B9-E0F7-6FBE-3B64-86AD3CA8727C}"/>
              </a:ext>
            </a:extLst>
          </p:cNvPr>
          <p:cNvSpPr>
            <a:spLocks noGrp="1"/>
          </p:cNvSpPr>
          <p:nvPr>
            <p:ph type="ftr" sz="quarter" idx="11"/>
          </p:nvPr>
        </p:nvSpPr>
        <p:spPr/>
        <p:txBody>
          <a:bodyPr/>
          <a:lstStyle/>
          <a:p>
            <a:endParaRPr lang="pt-PT"/>
          </a:p>
        </p:txBody>
      </p:sp>
      <p:sp>
        <p:nvSpPr>
          <p:cNvPr id="4" name="Marcador de Posição do Número do Diapositivo 3">
            <a:extLst>
              <a:ext uri="{FF2B5EF4-FFF2-40B4-BE49-F238E27FC236}">
                <a16:creationId xmlns:a16="http://schemas.microsoft.com/office/drawing/2014/main" id="{34CA79AA-8BFF-C25E-A252-8E65713EA3A2}"/>
              </a:ext>
            </a:extLst>
          </p:cNvPr>
          <p:cNvSpPr>
            <a:spLocks noGrp="1"/>
          </p:cNvSpPr>
          <p:nvPr>
            <p:ph type="sldNum" sz="quarter" idx="12"/>
          </p:nvPr>
        </p:nvSpPr>
        <p:spPr/>
        <p:txBody>
          <a:bodyPr/>
          <a:lstStyle/>
          <a:p>
            <a:fld id="{A7DD2F43-3ECC-47D5-B617-811332796A80}" type="slidenum">
              <a:rPr lang="pt-PT" smtClean="0"/>
              <a:t>‹nº›</a:t>
            </a:fld>
            <a:endParaRPr lang="pt-PT"/>
          </a:p>
        </p:txBody>
      </p:sp>
    </p:spTree>
    <p:extLst>
      <p:ext uri="{BB962C8B-B14F-4D97-AF65-F5344CB8AC3E}">
        <p14:creationId xmlns:p14="http://schemas.microsoft.com/office/powerpoint/2010/main" val="1424126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údo com Legenda">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D1B7FE6E-312D-6932-F0E2-F78C653F2B43}"/>
              </a:ext>
            </a:extLst>
          </p:cNvPr>
          <p:cNvSpPr>
            <a:spLocks noGrp="1"/>
          </p:cNvSpPr>
          <p:nvPr>
            <p:ph type="title"/>
          </p:nvPr>
        </p:nvSpPr>
        <p:spPr>
          <a:xfrm>
            <a:off x="839788" y="457200"/>
            <a:ext cx="3932237" cy="1600200"/>
          </a:xfrm>
        </p:spPr>
        <p:txBody>
          <a:bodyPr anchor="b"/>
          <a:lstStyle>
            <a:lvl1pPr>
              <a:defRPr sz="3200"/>
            </a:lvl1pPr>
          </a:lstStyle>
          <a:p>
            <a:r>
              <a:rPr lang="pt-PT"/>
              <a:t>Clique para editar o estilo de título do Modelo Global</a:t>
            </a:r>
          </a:p>
        </p:txBody>
      </p:sp>
      <p:sp>
        <p:nvSpPr>
          <p:cNvPr id="3" name="Marcador de Posição de Conteúdo 2">
            <a:extLst>
              <a:ext uri="{FF2B5EF4-FFF2-40B4-BE49-F238E27FC236}">
                <a16:creationId xmlns:a16="http://schemas.microsoft.com/office/drawing/2014/main" id="{E6A7C296-4855-1C5B-7676-8E8FAC1E94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4" name="Marcador de Posição do Texto 3">
            <a:extLst>
              <a:ext uri="{FF2B5EF4-FFF2-40B4-BE49-F238E27FC236}">
                <a16:creationId xmlns:a16="http://schemas.microsoft.com/office/drawing/2014/main" id="{6338B0A6-C51D-5851-7649-86DC1DE0F9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PT"/>
              <a:t>Clique para editar os estilos do texto de Modelo Global</a:t>
            </a:r>
          </a:p>
        </p:txBody>
      </p:sp>
      <p:sp>
        <p:nvSpPr>
          <p:cNvPr id="5" name="Marcador de Posição da Data 4">
            <a:extLst>
              <a:ext uri="{FF2B5EF4-FFF2-40B4-BE49-F238E27FC236}">
                <a16:creationId xmlns:a16="http://schemas.microsoft.com/office/drawing/2014/main" id="{CB55AAC5-F681-722A-2EC1-74AE436B942B}"/>
              </a:ext>
            </a:extLst>
          </p:cNvPr>
          <p:cNvSpPr>
            <a:spLocks noGrp="1"/>
          </p:cNvSpPr>
          <p:nvPr>
            <p:ph type="dt" sz="half" idx="10"/>
          </p:nvPr>
        </p:nvSpPr>
        <p:spPr/>
        <p:txBody>
          <a:bodyPr/>
          <a:lstStyle/>
          <a:p>
            <a:fld id="{BC0E39E0-1652-465C-8769-B7B33C2ADD6E}" type="datetimeFigureOut">
              <a:rPr lang="pt-PT" smtClean="0"/>
              <a:t>05/04/2023</a:t>
            </a:fld>
            <a:endParaRPr lang="pt-PT"/>
          </a:p>
        </p:txBody>
      </p:sp>
      <p:sp>
        <p:nvSpPr>
          <p:cNvPr id="6" name="Marcador de Posição do Rodapé 5">
            <a:extLst>
              <a:ext uri="{FF2B5EF4-FFF2-40B4-BE49-F238E27FC236}">
                <a16:creationId xmlns:a16="http://schemas.microsoft.com/office/drawing/2014/main" id="{42304558-73BE-2F86-A89D-6111742D1F95}"/>
              </a:ext>
            </a:extLst>
          </p:cNvPr>
          <p:cNvSpPr>
            <a:spLocks noGrp="1"/>
          </p:cNvSpPr>
          <p:nvPr>
            <p:ph type="ftr" sz="quarter" idx="11"/>
          </p:nvPr>
        </p:nvSpPr>
        <p:spPr/>
        <p:txBody>
          <a:bodyPr/>
          <a:lstStyle/>
          <a:p>
            <a:endParaRPr lang="pt-PT"/>
          </a:p>
        </p:txBody>
      </p:sp>
      <p:sp>
        <p:nvSpPr>
          <p:cNvPr id="7" name="Marcador de Posição do Número do Diapositivo 6">
            <a:extLst>
              <a:ext uri="{FF2B5EF4-FFF2-40B4-BE49-F238E27FC236}">
                <a16:creationId xmlns:a16="http://schemas.microsoft.com/office/drawing/2014/main" id="{04500D17-549D-AA09-5F35-3F4CAA7A4E77}"/>
              </a:ext>
            </a:extLst>
          </p:cNvPr>
          <p:cNvSpPr>
            <a:spLocks noGrp="1"/>
          </p:cNvSpPr>
          <p:nvPr>
            <p:ph type="sldNum" sz="quarter" idx="12"/>
          </p:nvPr>
        </p:nvSpPr>
        <p:spPr/>
        <p:txBody>
          <a:bodyPr/>
          <a:lstStyle/>
          <a:p>
            <a:fld id="{A7DD2F43-3ECC-47D5-B617-811332796A80}" type="slidenum">
              <a:rPr lang="pt-PT" smtClean="0"/>
              <a:t>‹nº›</a:t>
            </a:fld>
            <a:endParaRPr lang="pt-PT"/>
          </a:p>
        </p:txBody>
      </p:sp>
    </p:spTree>
    <p:extLst>
      <p:ext uri="{BB962C8B-B14F-4D97-AF65-F5344CB8AC3E}">
        <p14:creationId xmlns:p14="http://schemas.microsoft.com/office/powerpoint/2010/main" val="2185271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m com Legenda">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17C7305-FEA7-D93F-6815-240915060413}"/>
              </a:ext>
            </a:extLst>
          </p:cNvPr>
          <p:cNvSpPr>
            <a:spLocks noGrp="1"/>
          </p:cNvSpPr>
          <p:nvPr>
            <p:ph type="title"/>
          </p:nvPr>
        </p:nvSpPr>
        <p:spPr>
          <a:xfrm>
            <a:off x="839788" y="457200"/>
            <a:ext cx="3932237" cy="1600200"/>
          </a:xfrm>
        </p:spPr>
        <p:txBody>
          <a:bodyPr anchor="b"/>
          <a:lstStyle>
            <a:lvl1pPr>
              <a:defRPr sz="3200"/>
            </a:lvl1pPr>
          </a:lstStyle>
          <a:p>
            <a:r>
              <a:rPr lang="pt-PT"/>
              <a:t>Clique para editar o estilo de título do Modelo Global</a:t>
            </a:r>
          </a:p>
        </p:txBody>
      </p:sp>
      <p:sp>
        <p:nvSpPr>
          <p:cNvPr id="3" name="Marcador de Posição da Imagem 2">
            <a:extLst>
              <a:ext uri="{FF2B5EF4-FFF2-40B4-BE49-F238E27FC236}">
                <a16:creationId xmlns:a16="http://schemas.microsoft.com/office/drawing/2014/main" id="{2DE63739-8F5D-DAF6-4068-E0C29A7E97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pt-PT"/>
          </a:p>
        </p:txBody>
      </p:sp>
      <p:sp>
        <p:nvSpPr>
          <p:cNvPr id="4" name="Marcador de Posição do Texto 3">
            <a:extLst>
              <a:ext uri="{FF2B5EF4-FFF2-40B4-BE49-F238E27FC236}">
                <a16:creationId xmlns:a16="http://schemas.microsoft.com/office/drawing/2014/main" id="{E377EB47-15BE-156D-D386-7A43B80D02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t-PT"/>
              <a:t>Clique para editar os estilos do texto de Modelo Global</a:t>
            </a:r>
          </a:p>
        </p:txBody>
      </p:sp>
      <p:sp>
        <p:nvSpPr>
          <p:cNvPr id="5" name="Marcador de Posição da Data 4">
            <a:extLst>
              <a:ext uri="{FF2B5EF4-FFF2-40B4-BE49-F238E27FC236}">
                <a16:creationId xmlns:a16="http://schemas.microsoft.com/office/drawing/2014/main" id="{59C8A772-E971-5A47-688E-424E14FCE8C1}"/>
              </a:ext>
            </a:extLst>
          </p:cNvPr>
          <p:cNvSpPr>
            <a:spLocks noGrp="1"/>
          </p:cNvSpPr>
          <p:nvPr>
            <p:ph type="dt" sz="half" idx="10"/>
          </p:nvPr>
        </p:nvSpPr>
        <p:spPr/>
        <p:txBody>
          <a:bodyPr/>
          <a:lstStyle/>
          <a:p>
            <a:fld id="{BC0E39E0-1652-465C-8769-B7B33C2ADD6E}" type="datetimeFigureOut">
              <a:rPr lang="pt-PT" smtClean="0"/>
              <a:t>05/04/2023</a:t>
            </a:fld>
            <a:endParaRPr lang="pt-PT"/>
          </a:p>
        </p:txBody>
      </p:sp>
      <p:sp>
        <p:nvSpPr>
          <p:cNvPr id="6" name="Marcador de Posição do Rodapé 5">
            <a:extLst>
              <a:ext uri="{FF2B5EF4-FFF2-40B4-BE49-F238E27FC236}">
                <a16:creationId xmlns:a16="http://schemas.microsoft.com/office/drawing/2014/main" id="{2A31472B-7AC5-206F-FD01-EB8D1226303B}"/>
              </a:ext>
            </a:extLst>
          </p:cNvPr>
          <p:cNvSpPr>
            <a:spLocks noGrp="1"/>
          </p:cNvSpPr>
          <p:nvPr>
            <p:ph type="ftr" sz="quarter" idx="11"/>
          </p:nvPr>
        </p:nvSpPr>
        <p:spPr/>
        <p:txBody>
          <a:bodyPr/>
          <a:lstStyle/>
          <a:p>
            <a:endParaRPr lang="pt-PT"/>
          </a:p>
        </p:txBody>
      </p:sp>
      <p:sp>
        <p:nvSpPr>
          <p:cNvPr id="7" name="Marcador de Posição do Número do Diapositivo 6">
            <a:extLst>
              <a:ext uri="{FF2B5EF4-FFF2-40B4-BE49-F238E27FC236}">
                <a16:creationId xmlns:a16="http://schemas.microsoft.com/office/drawing/2014/main" id="{628EE3BD-17D2-ACF1-5761-B0826686417F}"/>
              </a:ext>
            </a:extLst>
          </p:cNvPr>
          <p:cNvSpPr>
            <a:spLocks noGrp="1"/>
          </p:cNvSpPr>
          <p:nvPr>
            <p:ph type="sldNum" sz="quarter" idx="12"/>
          </p:nvPr>
        </p:nvSpPr>
        <p:spPr/>
        <p:txBody>
          <a:bodyPr/>
          <a:lstStyle/>
          <a:p>
            <a:fld id="{A7DD2F43-3ECC-47D5-B617-811332796A80}" type="slidenum">
              <a:rPr lang="pt-PT" smtClean="0"/>
              <a:t>‹nº›</a:t>
            </a:fld>
            <a:endParaRPr lang="pt-PT"/>
          </a:p>
        </p:txBody>
      </p:sp>
    </p:spTree>
    <p:extLst>
      <p:ext uri="{BB962C8B-B14F-4D97-AF65-F5344CB8AC3E}">
        <p14:creationId xmlns:p14="http://schemas.microsoft.com/office/powerpoint/2010/main" val="3960910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e Texto Vertical">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68BAFC8-03E6-4BEE-599C-E2350F658B01}"/>
              </a:ext>
            </a:extLst>
          </p:cNvPr>
          <p:cNvSpPr>
            <a:spLocks noGrp="1"/>
          </p:cNvSpPr>
          <p:nvPr>
            <p:ph type="title"/>
          </p:nvPr>
        </p:nvSpPr>
        <p:spPr/>
        <p:txBody>
          <a:bodyPr/>
          <a:lstStyle/>
          <a:p>
            <a:r>
              <a:rPr lang="pt-PT"/>
              <a:t>Clique para editar o estilo de título do Modelo Global</a:t>
            </a:r>
          </a:p>
        </p:txBody>
      </p:sp>
      <p:sp>
        <p:nvSpPr>
          <p:cNvPr id="3" name="Marcador de Posição de Texto Vertical 2">
            <a:extLst>
              <a:ext uri="{FF2B5EF4-FFF2-40B4-BE49-F238E27FC236}">
                <a16:creationId xmlns:a16="http://schemas.microsoft.com/office/drawing/2014/main" id="{CD45CF92-2307-232E-770B-173E23037585}"/>
              </a:ext>
            </a:extLst>
          </p:cNvPr>
          <p:cNvSpPr>
            <a:spLocks noGrp="1"/>
          </p:cNvSpPr>
          <p:nvPr>
            <p:ph type="body" orient="vert" idx="1"/>
          </p:nvPr>
        </p:nvSpPr>
        <p:spPr/>
        <p:txBody>
          <a:bodyPr vert="eaVert"/>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4" name="Marcador de Posição da Data 3">
            <a:extLst>
              <a:ext uri="{FF2B5EF4-FFF2-40B4-BE49-F238E27FC236}">
                <a16:creationId xmlns:a16="http://schemas.microsoft.com/office/drawing/2014/main" id="{1B89EBEA-C4BC-62F8-4BFE-2CB242A9DD31}"/>
              </a:ext>
            </a:extLst>
          </p:cNvPr>
          <p:cNvSpPr>
            <a:spLocks noGrp="1"/>
          </p:cNvSpPr>
          <p:nvPr>
            <p:ph type="dt" sz="half" idx="10"/>
          </p:nvPr>
        </p:nvSpPr>
        <p:spPr/>
        <p:txBody>
          <a:bodyPr/>
          <a:lstStyle/>
          <a:p>
            <a:fld id="{BC0E39E0-1652-465C-8769-B7B33C2ADD6E}" type="datetimeFigureOut">
              <a:rPr lang="pt-PT" smtClean="0"/>
              <a:t>05/04/2023</a:t>
            </a:fld>
            <a:endParaRPr lang="pt-PT"/>
          </a:p>
        </p:txBody>
      </p:sp>
      <p:sp>
        <p:nvSpPr>
          <p:cNvPr id="5" name="Marcador de Posição do Rodapé 4">
            <a:extLst>
              <a:ext uri="{FF2B5EF4-FFF2-40B4-BE49-F238E27FC236}">
                <a16:creationId xmlns:a16="http://schemas.microsoft.com/office/drawing/2014/main" id="{2D96C171-945E-A24B-9605-949A741C2453}"/>
              </a:ext>
            </a:extLst>
          </p:cNvPr>
          <p:cNvSpPr>
            <a:spLocks noGrp="1"/>
          </p:cNvSpPr>
          <p:nvPr>
            <p:ph type="ftr" sz="quarter" idx="11"/>
          </p:nvPr>
        </p:nvSpPr>
        <p:spPr/>
        <p:txBody>
          <a:bodyPr/>
          <a:lstStyle/>
          <a:p>
            <a:endParaRPr lang="pt-PT"/>
          </a:p>
        </p:txBody>
      </p:sp>
      <p:sp>
        <p:nvSpPr>
          <p:cNvPr id="6" name="Marcador de Posição do Número do Diapositivo 5">
            <a:extLst>
              <a:ext uri="{FF2B5EF4-FFF2-40B4-BE49-F238E27FC236}">
                <a16:creationId xmlns:a16="http://schemas.microsoft.com/office/drawing/2014/main" id="{FD2DC02B-255E-289E-8C0F-13631A2E8AA5}"/>
              </a:ext>
            </a:extLst>
          </p:cNvPr>
          <p:cNvSpPr>
            <a:spLocks noGrp="1"/>
          </p:cNvSpPr>
          <p:nvPr>
            <p:ph type="sldNum" sz="quarter" idx="12"/>
          </p:nvPr>
        </p:nvSpPr>
        <p:spPr/>
        <p:txBody>
          <a:bodyPr/>
          <a:lstStyle/>
          <a:p>
            <a:fld id="{A7DD2F43-3ECC-47D5-B617-811332796A80}" type="slidenum">
              <a:rPr lang="pt-PT" smtClean="0"/>
              <a:t>‹nº›</a:t>
            </a:fld>
            <a:endParaRPr lang="pt-PT"/>
          </a:p>
        </p:txBody>
      </p:sp>
    </p:spTree>
    <p:extLst>
      <p:ext uri="{BB962C8B-B14F-4D97-AF65-F5344CB8AC3E}">
        <p14:creationId xmlns:p14="http://schemas.microsoft.com/office/powerpoint/2010/main" val="557476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e Texto">
    <p:spTree>
      <p:nvGrpSpPr>
        <p:cNvPr id="1" name=""/>
        <p:cNvGrpSpPr/>
        <p:nvPr/>
      </p:nvGrpSpPr>
      <p:grpSpPr>
        <a:xfrm>
          <a:off x="0" y="0"/>
          <a:ext cx="0" cy="0"/>
          <a:chOff x="0" y="0"/>
          <a:chExt cx="0" cy="0"/>
        </a:xfrm>
      </p:grpSpPr>
      <p:sp>
        <p:nvSpPr>
          <p:cNvPr id="2" name="Título Vertical 1">
            <a:extLst>
              <a:ext uri="{FF2B5EF4-FFF2-40B4-BE49-F238E27FC236}">
                <a16:creationId xmlns:a16="http://schemas.microsoft.com/office/drawing/2014/main" id="{31221DA1-FF5D-8462-A978-A6106E72FCEA}"/>
              </a:ext>
            </a:extLst>
          </p:cNvPr>
          <p:cNvSpPr>
            <a:spLocks noGrp="1"/>
          </p:cNvSpPr>
          <p:nvPr>
            <p:ph type="title" orient="vert"/>
          </p:nvPr>
        </p:nvSpPr>
        <p:spPr>
          <a:xfrm>
            <a:off x="8724900" y="365125"/>
            <a:ext cx="2628900" cy="5811838"/>
          </a:xfrm>
        </p:spPr>
        <p:txBody>
          <a:bodyPr vert="eaVert"/>
          <a:lstStyle/>
          <a:p>
            <a:r>
              <a:rPr lang="pt-PT"/>
              <a:t>Clique para editar o estilo de título do Modelo Global</a:t>
            </a:r>
          </a:p>
        </p:txBody>
      </p:sp>
      <p:sp>
        <p:nvSpPr>
          <p:cNvPr id="3" name="Marcador de Posição de Texto Vertical 2">
            <a:extLst>
              <a:ext uri="{FF2B5EF4-FFF2-40B4-BE49-F238E27FC236}">
                <a16:creationId xmlns:a16="http://schemas.microsoft.com/office/drawing/2014/main" id="{C1559D30-16B5-34E2-03C4-16D6A1D9CB16}"/>
              </a:ext>
            </a:extLst>
          </p:cNvPr>
          <p:cNvSpPr>
            <a:spLocks noGrp="1"/>
          </p:cNvSpPr>
          <p:nvPr>
            <p:ph type="body" orient="vert" idx="1"/>
          </p:nvPr>
        </p:nvSpPr>
        <p:spPr>
          <a:xfrm>
            <a:off x="838200" y="365125"/>
            <a:ext cx="7734300" cy="5811838"/>
          </a:xfrm>
        </p:spPr>
        <p:txBody>
          <a:bodyPr vert="eaVert"/>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4" name="Marcador de Posição da Data 3">
            <a:extLst>
              <a:ext uri="{FF2B5EF4-FFF2-40B4-BE49-F238E27FC236}">
                <a16:creationId xmlns:a16="http://schemas.microsoft.com/office/drawing/2014/main" id="{3C55BA77-3988-00B7-FD0D-FFC9A6A53EDF}"/>
              </a:ext>
            </a:extLst>
          </p:cNvPr>
          <p:cNvSpPr>
            <a:spLocks noGrp="1"/>
          </p:cNvSpPr>
          <p:nvPr>
            <p:ph type="dt" sz="half" idx="10"/>
          </p:nvPr>
        </p:nvSpPr>
        <p:spPr/>
        <p:txBody>
          <a:bodyPr/>
          <a:lstStyle/>
          <a:p>
            <a:fld id="{BC0E39E0-1652-465C-8769-B7B33C2ADD6E}" type="datetimeFigureOut">
              <a:rPr lang="pt-PT" smtClean="0"/>
              <a:t>05/04/2023</a:t>
            </a:fld>
            <a:endParaRPr lang="pt-PT"/>
          </a:p>
        </p:txBody>
      </p:sp>
      <p:sp>
        <p:nvSpPr>
          <p:cNvPr id="5" name="Marcador de Posição do Rodapé 4">
            <a:extLst>
              <a:ext uri="{FF2B5EF4-FFF2-40B4-BE49-F238E27FC236}">
                <a16:creationId xmlns:a16="http://schemas.microsoft.com/office/drawing/2014/main" id="{B14B1BFA-B858-BFF9-4A3E-CD74E0315081}"/>
              </a:ext>
            </a:extLst>
          </p:cNvPr>
          <p:cNvSpPr>
            <a:spLocks noGrp="1"/>
          </p:cNvSpPr>
          <p:nvPr>
            <p:ph type="ftr" sz="quarter" idx="11"/>
          </p:nvPr>
        </p:nvSpPr>
        <p:spPr/>
        <p:txBody>
          <a:bodyPr/>
          <a:lstStyle/>
          <a:p>
            <a:endParaRPr lang="pt-PT"/>
          </a:p>
        </p:txBody>
      </p:sp>
      <p:sp>
        <p:nvSpPr>
          <p:cNvPr id="6" name="Marcador de Posição do Número do Diapositivo 5">
            <a:extLst>
              <a:ext uri="{FF2B5EF4-FFF2-40B4-BE49-F238E27FC236}">
                <a16:creationId xmlns:a16="http://schemas.microsoft.com/office/drawing/2014/main" id="{1CAAD719-7CFD-21AB-4132-01388D4DEBF5}"/>
              </a:ext>
            </a:extLst>
          </p:cNvPr>
          <p:cNvSpPr>
            <a:spLocks noGrp="1"/>
          </p:cNvSpPr>
          <p:nvPr>
            <p:ph type="sldNum" sz="quarter" idx="12"/>
          </p:nvPr>
        </p:nvSpPr>
        <p:spPr/>
        <p:txBody>
          <a:bodyPr/>
          <a:lstStyle/>
          <a:p>
            <a:fld id="{A7DD2F43-3ECC-47D5-B617-811332796A80}" type="slidenum">
              <a:rPr lang="pt-PT" smtClean="0"/>
              <a:t>‹nº›</a:t>
            </a:fld>
            <a:endParaRPr lang="pt-PT"/>
          </a:p>
        </p:txBody>
      </p:sp>
    </p:spTree>
    <p:extLst>
      <p:ext uri="{BB962C8B-B14F-4D97-AF65-F5344CB8AC3E}">
        <p14:creationId xmlns:p14="http://schemas.microsoft.com/office/powerpoint/2010/main" val="7783904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Imagem Fundo">
    <p:spTree>
      <p:nvGrpSpPr>
        <p:cNvPr id="1" name=""/>
        <p:cNvGrpSpPr/>
        <p:nvPr/>
      </p:nvGrpSpPr>
      <p:grpSpPr>
        <a:xfrm>
          <a:off x="0" y="0"/>
          <a:ext cx="0" cy="0"/>
          <a:chOff x="0" y="0"/>
          <a:chExt cx="0" cy="0"/>
        </a:xfrm>
      </p:grpSpPr>
      <p:sp>
        <p:nvSpPr>
          <p:cNvPr id="7" name="Espaço Reservado para Imagem 6">
            <a:extLst>
              <a:ext uri="{FF2B5EF4-FFF2-40B4-BE49-F238E27FC236}">
                <a16:creationId xmlns:a16="http://schemas.microsoft.com/office/drawing/2014/main" id="{A66D0720-0E34-41AC-B206-A23CCA451A77}"/>
              </a:ext>
            </a:extLst>
          </p:cNvPr>
          <p:cNvSpPr>
            <a:spLocks noGrp="1"/>
          </p:cNvSpPr>
          <p:nvPr>
            <p:ph type="pic" sz="quarter" idx="10"/>
          </p:nvPr>
        </p:nvSpPr>
        <p:spPr>
          <a:xfrm>
            <a:off x="0" y="-9236"/>
            <a:ext cx="12192000" cy="6867236"/>
          </a:xfrm>
          <a:blipFill>
            <a:blip r:embed="rId2"/>
            <a:tile tx="0" ty="0" sx="100000" sy="100000" flip="none" algn="tl"/>
          </a:blipFill>
        </p:spPr>
        <p:txBody>
          <a:bodyPr/>
          <a:lstStyle/>
          <a:p>
            <a:endParaRPr lang="pt-BR"/>
          </a:p>
        </p:txBody>
      </p:sp>
    </p:spTree>
    <p:extLst>
      <p:ext uri="{BB962C8B-B14F-4D97-AF65-F5344CB8AC3E}">
        <p14:creationId xmlns:p14="http://schemas.microsoft.com/office/powerpoint/2010/main" val="4609314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echEnfim 26">
    <p:spTree>
      <p:nvGrpSpPr>
        <p:cNvPr id="1" name=""/>
        <p:cNvGrpSpPr/>
        <p:nvPr/>
      </p:nvGrpSpPr>
      <p:grpSpPr>
        <a:xfrm>
          <a:off x="0" y="0"/>
          <a:ext cx="0" cy="0"/>
          <a:chOff x="0" y="0"/>
          <a:chExt cx="0" cy="0"/>
        </a:xfrm>
      </p:grpSpPr>
      <p:sp>
        <p:nvSpPr>
          <p:cNvPr id="7" name="Forma Livre: Forma 6">
            <a:extLst>
              <a:ext uri="{FF2B5EF4-FFF2-40B4-BE49-F238E27FC236}">
                <a16:creationId xmlns:a16="http://schemas.microsoft.com/office/drawing/2014/main" id="{B5097781-69F3-489B-B72B-1724C965F4B6}"/>
              </a:ext>
            </a:extLst>
          </p:cNvPr>
          <p:cNvSpPr>
            <a:spLocks noGrp="1"/>
          </p:cNvSpPr>
          <p:nvPr>
            <p:ph type="pic" sz="quarter" idx="11"/>
          </p:nvPr>
        </p:nvSpPr>
        <p:spPr>
          <a:xfrm flipH="1">
            <a:off x="0" y="0"/>
            <a:ext cx="12192000" cy="6859059"/>
          </a:xfrm>
          <a:custGeom>
            <a:avLst/>
            <a:gdLst>
              <a:gd name="connsiteX0" fmla="*/ 9041997 w 12192000"/>
              <a:gd name="connsiteY0" fmla="*/ 0 h 6859059"/>
              <a:gd name="connsiteX1" fmla="*/ 12192000 w 12192000"/>
              <a:gd name="connsiteY1" fmla="*/ 0 h 6859059"/>
              <a:gd name="connsiteX2" fmla="*/ 12192000 w 12192000"/>
              <a:gd name="connsiteY2" fmla="*/ 3952450 h 6859059"/>
              <a:gd name="connsiteX3" fmla="*/ 12096508 w 12192000"/>
              <a:gd name="connsiteY3" fmla="*/ 3885253 h 6859059"/>
              <a:gd name="connsiteX4" fmla="*/ 12001016 w 12192000"/>
              <a:gd name="connsiteY4" fmla="*/ 3816833 h 6859059"/>
              <a:gd name="connsiteX5" fmla="*/ 11905523 w 12192000"/>
              <a:gd name="connsiteY5" fmla="*/ 3747192 h 6859059"/>
              <a:gd name="connsiteX6" fmla="*/ 11810031 w 12192000"/>
              <a:gd name="connsiteY6" fmla="*/ 3678772 h 6859059"/>
              <a:gd name="connsiteX7" fmla="*/ 11712059 w 12192000"/>
              <a:gd name="connsiteY7" fmla="*/ 3611574 h 6859059"/>
              <a:gd name="connsiteX8" fmla="*/ 11615326 w 12192000"/>
              <a:gd name="connsiteY8" fmla="*/ 3545598 h 6859059"/>
              <a:gd name="connsiteX9" fmla="*/ 11518594 w 12192000"/>
              <a:gd name="connsiteY9" fmla="*/ 3478401 h 6859059"/>
              <a:gd name="connsiteX10" fmla="*/ 11420621 w 12192000"/>
              <a:gd name="connsiteY10" fmla="*/ 3413647 h 6859059"/>
              <a:gd name="connsiteX11" fmla="*/ 11321409 w 12192000"/>
              <a:gd name="connsiteY11" fmla="*/ 3350114 h 6859059"/>
              <a:gd name="connsiteX12" fmla="*/ 11223436 w 12192000"/>
              <a:gd name="connsiteY12" fmla="*/ 3287804 h 6859059"/>
              <a:gd name="connsiteX13" fmla="*/ 11120503 w 12192000"/>
              <a:gd name="connsiteY13" fmla="*/ 3227936 h 6859059"/>
              <a:gd name="connsiteX14" fmla="*/ 11018810 w 12192000"/>
              <a:gd name="connsiteY14" fmla="*/ 3168069 h 6859059"/>
              <a:gd name="connsiteX15" fmla="*/ 10914636 w 12192000"/>
              <a:gd name="connsiteY15" fmla="*/ 3113089 h 6859059"/>
              <a:gd name="connsiteX16" fmla="*/ 10811703 w 12192000"/>
              <a:gd name="connsiteY16" fmla="*/ 3060553 h 6859059"/>
              <a:gd name="connsiteX17" fmla="*/ 10758377 w 12192000"/>
              <a:gd name="connsiteY17" fmla="*/ 3034895 h 6859059"/>
              <a:gd name="connsiteX18" fmla="*/ 10705050 w 12192000"/>
              <a:gd name="connsiteY18" fmla="*/ 3009238 h 6859059"/>
              <a:gd name="connsiteX19" fmla="*/ 10650483 w 12192000"/>
              <a:gd name="connsiteY19" fmla="*/ 2984803 h 6859059"/>
              <a:gd name="connsiteX20" fmla="*/ 10595916 w 12192000"/>
              <a:gd name="connsiteY20" fmla="*/ 2962811 h 6859059"/>
              <a:gd name="connsiteX21" fmla="*/ 10444616 w 12192000"/>
              <a:gd name="connsiteY21" fmla="*/ 2904166 h 6859059"/>
              <a:gd name="connsiteX22" fmla="*/ 10295797 w 12192000"/>
              <a:gd name="connsiteY22" fmla="*/ 2852851 h 6859059"/>
              <a:gd name="connsiteX23" fmla="*/ 10148218 w 12192000"/>
              <a:gd name="connsiteY23" fmla="*/ 2811310 h 6859059"/>
              <a:gd name="connsiteX24" fmla="*/ 9999400 w 12192000"/>
              <a:gd name="connsiteY24" fmla="*/ 2778322 h 6859059"/>
              <a:gd name="connsiteX25" fmla="*/ 9853061 w 12192000"/>
              <a:gd name="connsiteY25" fmla="*/ 2750221 h 6859059"/>
              <a:gd name="connsiteX26" fmla="*/ 9707962 w 12192000"/>
              <a:gd name="connsiteY26" fmla="*/ 2731895 h 6859059"/>
              <a:gd name="connsiteX27" fmla="*/ 9561624 w 12192000"/>
              <a:gd name="connsiteY27" fmla="*/ 2719677 h 6859059"/>
              <a:gd name="connsiteX28" fmla="*/ 9417765 w 12192000"/>
              <a:gd name="connsiteY28" fmla="*/ 2716012 h 6859059"/>
              <a:gd name="connsiteX29" fmla="*/ 9275147 w 12192000"/>
              <a:gd name="connsiteY29" fmla="*/ 2718455 h 6859059"/>
              <a:gd name="connsiteX30" fmla="*/ 9132528 w 12192000"/>
              <a:gd name="connsiteY30" fmla="*/ 2727008 h 6859059"/>
              <a:gd name="connsiteX31" fmla="*/ 8991150 w 12192000"/>
              <a:gd name="connsiteY31" fmla="*/ 2742891 h 6859059"/>
              <a:gd name="connsiteX32" fmla="*/ 8852253 w 12192000"/>
              <a:gd name="connsiteY32" fmla="*/ 2764883 h 6859059"/>
              <a:gd name="connsiteX33" fmla="*/ 8713355 w 12192000"/>
              <a:gd name="connsiteY33" fmla="*/ 2794205 h 6859059"/>
              <a:gd name="connsiteX34" fmla="*/ 8576938 w 12192000"/>
              <a:gd name="connsiteY34" fmla="*/ 2828415 h 6859059"/>
              <a:gd name="connsiteX35" fmla="*/ 8440520 w 12192000"/>
              <a:gd name="connsiteY35" fmla="*/ 2869956 h 6859059"/>
              <a:gd name="connsiteX36" fmla="*/ 8306583 w 12192000"/>
              <a:gd name="connsiteY36" fmla="*/ 2915161 h 6859059"/>
              <a:gd name="connsiteX37" fmla="*/ 8175126 w 12192000"/>
              <a:gd name="connsiteY37" fmla="*/ 2967698 h 6859059"/>
              <a:gd name="connsiteX38" fmla="*/ 8043669 w 12192000"/>
              <a:gd name="connsiteY38" fmla="*/ 3025122 h 6859059"/>
              <a:gd name="connsiteX39" fmla="*/ 7913453 w 12192000"/>
              <a:gd name="connsiteY39" fmla="*/ 3086210 h 6859059"/>
              <a:gd name="connsiteX40" fmla="*/ 7785716 w 12192000"/>
              <a:gd name="connsiteY40" fmla="*/ 3152186 h 6859059"/>
              <a:gd name="connsiteX41" fmla="*/ 7660460 w 12192000"/>
              <a:gd name="connsiteY41" fmla="*/ 3224271 h 6859059"/>
              <a:gd name="connsiteX42" fmla="*/ 7537685 w 12192000"/>
              <a:gd name="connsiteY42" fmla="*/ 3301243 h 6859059"/>
              <a:gd name="connsiteX43" fmla="*/ 7414909 w 12192000"/>
              <a:gd name="connsiteY43" fmla="*/ 3381880 h 6859059"/>
              <a:gd name="connsiteX44" fmla="*/ 7294614 w 12192000"/>
              <a:gd name="connsiteY44" fmla="*/ 3467405 h 6859059"/>
              <a:gd name="connsiteX45" fmla="*/ 7178039 w 12192000"/>
              <a:gd name="connsiteY45" fmla="*/ 3556594 h 6859059"/>
              <a:gd name="connsiteX46" fmla="*/ 7061464 w 12192000"/>
              <a:gd name="connsiteY46" fmla="*/ 3648228 h 6859059"/>
              <a:gd name="connsiteX47" fmla="*/ 6947369 w 12192000"/>
              <a:gd name="connsiteY47" fmla="*/ 3744748 h 6859059"/>
              <a:gd name="connsiteX48" fmla="*/ 6835755 w 12192000"/>
              <a:gd name="connsiteY48" fmla="*/ 3843712 h 6859059"/>
              <a:gd name="connsiteX49" fmla="*/ 6727861 w 12192000"/>
              <a:gd name="connsiteY49" fmla="*/ 3947563 h 6859059"/>
              <a:gd name="connsiteX50" fmla="*/ 6621207 w 12192000"/>
              <a:gd name="connsiteY50" fmla="*/ 4052636 h 6859059"/>
              <a:gd name="connsiteX51" fmla="*/ 6517034 w 12192000"/>
              <a:gd name="connsiteY51" fmla="*/ 4162596 h 6859059"/>
              <a:gd name="connsiteX52" fmla="*/ 6415341 w 12192000"/>
              <a:gd name="connsiteY52" fmla="*/ 4273778 h 6859059"/>
              <a:gd name="connsiteX53" fmla="*/ 6347132 w 12192000"/>
              <a:gd name="connsiteY53" fmla="*/ 4350750 h 6859059"/>
              <a:gd name="connsiteX54" fmla="*/ 6278924 w 12192000"/>
              <a:gd name="connsiteY54" fmla="*/ 4430165 h 6859059"/>
              <a:gd name="connsiteX55" fmla="*/ 6214435 w 12192000"/>
              <a:gd name="connsiteY55" fmla="*/ 4510803 h 6859059"/>
              <a:gd name="connsiteX56" fmla="*/ 6148707 w 12192000"/>
              <a:gd name="connsiteY56" fmla="*/ 4590218 h 6859059"/>
              <a:gd name="connsiteX57" fmla="*/ 6084219 w 12192000"/>
              <a:gd name="connsiteY57" fmla="*/ 4670856 h 6859059"/>
              <a:gd name="connsiteX58" fmla="*/ 6020971 w 12192000"/>
              <a:gd name="connsiteY58" fmla="*/ 4752715 h 6859059"/>
              <a:gd name="connsiteX59" fmla="*/ 5958963 w 12192000"/>
              <a:gd name="connsiteY59" fmla="*/ 4835796 h 6859059"/>
              <a:gd name="connsiteX60" fmla="*/ 5895715 w 12192000"/>
              <a:gd name="connsiteY60" fmla="*/ 4918876 h 6859059"/>
              <a:gd name="connsiteX61" fmla="*/ 5836187 w 12192000"/>
              <a:gd name="connsiteY61" fmla="*/ 5001957 h 6859059"/>
              <a:gd name="connsiteX62" fmla="*/ 5774180 w 12192000"/>
              <a:gd name="connsiteY62" fmla="*/ 5086260 h 6859059"/>
              <a:gd name="connsiteX63" fmla="*/ 5714651 w 12192000"/>
              <a:gd name="connsiteY63" fmla="*/ 5169341 h 6859059"/>
              <a:gd name="connsiteX64" fmla="*/ 5656364 w 12192000"/>
              <a:gd name="connsiteY64" fmla="*/ 5253644 h 6859059"/>
              <a:gd name="connsiteX65" fmla="*/ 5596836 w 12192000"/>
              <a:gd name="connsiteY65" fmla="*/ 5337946 h 6859059"/>
              <a:gd name="connsiteX66" fmla="*/ 5538549 w 12192000"/>
              <a:gd name="connsiteY66" fmla="*/ 5424692 h 6859059"/>
              <a:gd name="connsiteX67" fmla="*/ 5477781 w 12192000"/>
              <a:gd name="connsiteY67" fmla="*/ 5508995 h 6859059"/>
              <a:gd name="connsiteX68" fmla="*/ 5419494 w 12192000"/>
              <a:gd name="connsiteY68" fmla="*/ 5593298 h 6859059"/>
              <a:gd name="connsiteX69" fmla="*/ 5364927 w 12192000"/>
              <a:gd name="connsiteY69" fmla="*/ 5671491 h 6859059"/>
              <a:gd name="connsiteX70" fmla="*/ 5311600 w 12192000"/>
              <a:gd name="connsiteY70" fmla="*/ 5749685 h 6859059"/>
              <a:gd name="connsiteX71" fmla="*/ 5255793 w 12192000"/>
              <a:gd name="connsiteY71" fmla="*/ 5827879 h 6859059"/>
              <a:gd name="connsiteX72" fmla="*/ 5202466 w 12192000"/>
              <a:gd name="connsiteY72" fmla="*/ 5906073 h 6859059"/>
              <a:gd name="connsiteX73" fmla="*/ 5147899 w 12192000"/>
              <a:gd name="connsiteY73" fmla="*/ 5983045 h 6859059"/>
              <a:gd name="connsiteX74" fmla="*/ 5092092 w 12192000"/>
              <a:gd name="connsiteY74" fmla="*/ 6061238 h 6859059"/>
              <a:gd name="connsiteX75" fmla="*/ 5037525 w 12192000"/>
              <a:gd name="connsiteY75" fmla="*/ 6136989 h 6859059"/>
              <a:gd name="connsiteX76" fmla="*/ 4980478 w 12192000"/>
              <a:gd name="connsiteY76" fmla="*/ 6213961 h 6859059"/>
              <a:gd name="connsiteX77" fmla="*/ 4923431 w 12192000"/>
              <a:gd name="connsiteY77" fmla="*/ 6290933 h 6859059"/>
              <a:gd name="connsiteX78" fmla="*/ 4867624 w 12192000"/>
              <a:gd name="connsiteY78" fmla="*/ 6365461 h 6859059"/>
              <a:gd name="connsiteX79" fmla="*/ 4810576 w 12192000"/>
              <a:gd name="connsiteY79" fmla="*/ 6442433 h 6859059"/>
              <a:gd name="connsiteX80" fmla="*/ 4752288 w 12192000"/>
              <a:gd name="connsiteY80" fmla="*/ 6516962 h 6859059"/>
              <a:gd name="connsiteX81" fmla="*/ 4691521 w 12192000"/>
              <a:gd name="connsiteY81" fmla="*/ 6590268 h 6859059"/>
              <a:gd name="connsiteX82" fmla="*/ 4631993 w 12192000"/>
              <a:gd name="connsiteY82" fmla="*/ 6663575 h 6859059"/>
              <a:gd name="connsiteX83" fmla="*/ 4572465 w 12192000"/>
              <a:gd name="connsiteY83" fmla="*/ 6736881 h 6859059"/>
              <a:gd name="connsiteX84" fmla="*/ 4510457 w 12192000"/>
              <a:gd name="connsiteY84" fmla="*/ 6810188 h 6859059"/>
              <a:gd name="connsiteX85" fmla="*/ 4499296 w 12192000"/>
              <a:gd name="connsiteY85" fmla="*/ 6822406 h 6859059"/>
              <a:gd name="connsiteX86" fmla="*/ 4488135 w 12192000"/>
              <a:gd name="connsiteY86" fmla="*/ 6834624 h 6859059"/>
              <a:gd name="connsiteX87" fmla="*/ 4478213 w 12192000"/>
              <a:gd name="connsiteY87" fmla="*/ 6845620 h 6859059"/>
              <a:gd name="connsiteX88" fmla="*/ 4467052 w 12192000"/>
              <a:gd name="connsiteY88" fmla="*/ 6859059 h 6859059"/>
              <a:gd name="connsiteX89" fmla="*/ 0 w 12192000"/>
              <a:gd name="connsiteY89" fmla="*/ 6859059 h 6859059"/>
              <a:gd name="connsiteX90" fmla="*/ 0 w 12192000"/>
              <a:gd name="connsiteY90" fmla="*/ 67198 h 6859059"/>
              <a:gd name="connsiteX91" fmla="*/ 33484 w 12192000"/>
              <a:gd name="connsiteY91" fmla="*/ 63533 h 6859059"/>
              <a:gd name="connsiteX92" fmla="*/ 63248 w 12192000"/>
              <a:gd name="connsiteY92" fmla="*/ 62311 h 6859059"/>
              <a:gd name="connsiteX93" fmla="*/ 94252 w 12192000"/>
              <a:gd name="connsiteY93" fmla="*/ 61089 h 6859059"/>
              <a:gd name="connsiteX94" fmla="*/ 125256 w 12192000"/>
              <a:gd name="connsiteY94" fmla="*/ 57424 h 6859059"/>
              <a:gd name="connsiteX95" fmla="*/ 279036 w 12192000"/>
              <a:gd name="connsiteY95" fmla="*/ 50093 h 6859059"/>
              <a:gd name="connsiteX96" fmla="*/ 431575 w 12192000"/>
              <a:gd name="connsiteY96" fmla="*/ 45206 h 6859059"/>
              <a:gd name="connsiteX97" fmla="*/ 584115 w 12192000"/>
              <a:gd name="connsiteY97" fmla="*/ 42762 h 6859059"/>
              <a:gd name="connsiteX98" fmla="*/ 736654 w 12192000"/>
              <a:gd name="connsiteY98" fmla="*/ 45206 h 6859059"/>
              <a:gd name="connsiteX99" fmla="*/ 889194 w 12192000"/>
              <a:gd name="connsiteY99" fmla="*/ 47650 h 6859059"/>
              <a:gd name="connsiteX100" fmla="*/ 1040493 w 12192000"/>
              <a:gd name="connsiteY100" fmla="*/ 54980 h 6859059"/>
              <a:gd name="connsiteX101" fmla="*/ 1193033 w 12192000"/>
              <a:gd name="connsiteY101" fmla="*/ 62311 h 6859059"/>
              <a:gd name="connsiteX102" fmla="*/ 1345572 w 12192000"/>
              <a:gd name="connsiteY102" fmla="*/ 72085 h 6859059"/>
              <a:gd name="connsiteX103" fmla="*/ 1498112 w 12192000"/>
              <a:gd name="connsiteY103" fmla="*/ 84303 h 6859059"/>
              <a:gd name="connsiteX104" fmla="*/ 1650651 w 12192000"/>
              <a:gd name="connsiteY104" fmla="*/ 98964 h 6859059"/>
              <a:gd name="connsiteX105" fmla="*/ 1800710 w 12192000"/>
              <a:gd name="connsiteY105" fmla="*/ 114847 h 6859059"/>
              <a:gd name="connsiteX106" fmla="*/ 1953250 w 12192000"/>
              <a:gd name="connsiteY106" fmla="*/ 134396 h 6859059"/>
              <a:gd name="connsiteX107" fmla="*/ 2105789 w 12192000"/>
              <a:gd name="connsiteY107" fmla="*/ 153944 h 6859059"/>
              <a:gd name="connsiteX108" fmla="*/ 2255849 w 12192000"/>
              <a:gd name="connsiteY108" fmla="*/ 174714 h 6859059"/>
              <a:gd name="connsiteX109" fmla="*/ 2408388 w 12192000"/>
              <a:gd name="connsiteY109" fmla="*/ 195485 h 6859059"/>
              <a:gd name="connsiteX110" fmla="*/ 2559688 w 12192000"/>
              <a:gd name="connsiteY110" fmla="*/ 218698 h 6859059"/>
              <a:gd name="connsiteX111" fmla="*/ 2861046 w 12192000"/>
              <a:gd name="connsiteY111" fmla="*/ 268791 h 6859059"/>
              <a:gd name="connsiteX112" fmla="*/ 3163645 w 12192000"/>
              <a:gd name="connsiteY112" fmla="*/ 318884 h 6859059"/>
              <a:gd name="connsiteX113" fmla="*/ 3463763 w 12192000"/>
              <a:gd name="connsiteY113" fmla="*/ 371421 h 6859059"/>
              <a:gd name="connsiteX114" fmla="*/ 3765122 w 12192000"/>
              <a:gd name="connsiteY114" fmla="*/ 426401 h 6859059"/>
              <a:gd name="connsiteX115" fmla="*/ 4065240 w 12192000"/>
              <a:gd name="connsiteY115" fmla="*/ 480159 h 6859059"/>
              <a:gd name="connsiteX116" fmla="*/ 4365359 w 12192000"/>
              <a:gd name="connsiteY116" fmla="*/ 532695 h 6859059"/>
              <a:gd name="connsiteX117" fmla="*/ 4514178 w 12192000"/>
              <a:gd name="connsiteY117" fmla="*/ 557131 h 6859059"/>
              <a:gd name="connsiteX118" fmla="*/ 4662997 w 12192000"/>
              <a:gd name="connsiteY118" fmla="*/ 582788 h 6859059"/>
              <a:gd name="connsiteX119" fmla="*/ 4811816 w 12192000"/>
              <a:gd name="connsiteY119" fmla="*/ 604780 h 6859059"/>
              <a:gd name="connsiteX120" fmla="*/ 4960635 w 12192000"/>
              <a:gd name="connsiteY120" fmla="*/ 626772 h 6859059"/>
              <a:gd name="connsiteX121" fmla="*/ 5136738 w 12192000"/>
              <a:gd name="connsiteY121" fmla="*/ 652429 h 6859059"/>
              <a:gd name="connsiteX122" fmla="*/ 5314081 w 12192000"/>
              <a:gd name="connsiteY122" fmla="*/ 678087 h 6859059"/>
              <a:gd name="connsiteX123" fmla="*/ 5493904 w 12192000"/>
              <a:gd name="connsiteY123" fmla="*/ 702522 h 6859059"/>
              <a:gd name="connsiteX124" fmla="*/ 5677447 w 12192000"/>
              <a:gd name="connsiteY124" fmla="*/ 723293 h 6859059"/>
              <a:gd name="connsiteX125" fmla="*/ 5860991 w 12192000"/>
              <a:gd name="connsiteY125" fmla="*/ 744063 h 6859059"/>
              <a:gd name="connsiteX126" fmla="*/ 6047014 w 12192000"/>
              <a:gd name="connsiteY126" fmla="*/ 759946 h 6859059"/>
              <a:gd name="connsiteX127" fmla="*/ 6138786 w 12192000"/>
              <a:gd name="connsiteY127" fmla="*/ 767277 h 6859059"/>
              <a:gd name="connsiteX128" fmla="*/ 6233038 w 12192000"/>
              <a:gd name="connsiteY128" fmla="*/ 774607 h 6859059"/>
              <a:gd name="connsiteX129" fmla="*/ 6326050 w 12192000"/>
              <a:gd name="connsiteY129" fmla="*/ 778273 h 6859059"/>
              <a:gd name="connsiteX130" fmla="*/ 6419062 w 12192000"/>
              <a:gd name="connsiteY130" fmla="*/ 783160 h 6859059"/>
              <a:gd name="connsiteX131" fmla="*/ 6512073 w 12192000"/>
              <a:gd name="connsiteY131" fmla="*/ 786825 h 6859059"/>
              <a:gd name="connsiteX132" fmla="*/ 6606326 w 12192000"/>
              <a:gd name="connsiteY132" fmla="*/ 788047 h 6859059"/>
              <a:gd name="connsiteX133" fmla="*/ 6698097 w 12192000"/>
              <a:gd name="connsiteY133" fmla="*/ 790490 h 6859059"/>
              <a:gd name="connsiteX134" fmla="*/ 6792349 w 12192000"/>
              <a:gd name="connsiteY134" fmla="*/ 788047 h 6859059"/>
              <a:gd name="connsiteX135" fmla="*/ 6885361 w 12192000"/>
              <a:gd name="connsiteY135" fmla="*/ 786825 h 6859059"/>
              <a:gd name="connsiteX136" fmla="*/ 6977133 w 12192000"/>
              <a:gd name="connsiteY136" fmla="*/ 783160 h 6859059"/>
              <a:gd name="connsiteX137" fmla="*/ 7068905 w 12192000"/>
              <a:gd name="connsiteY137" fmla="*/ 778273 h 6859059"/>
              <a:gd name="connsiteX138" fmla="*/ 7160676 w 12192000"/>
              <a:gd name="connsiteY138" fmla="*/ 772164 h 6859059"/>
              <a:gd name="connsiteX139" fmla="*/ 7252448 w 12192000"/>
              <a:gd name="connsiteY139" fmla="*/ 764833 h 6859059"/>
              <a:gd name="connsiteX140" fmla="*/ 7342980 w 12192000"/>
              <a:gd name="connsiteY140" fmla="*/ 755059 h 6859059"/>
              <a:gd name="connsiteX141" fmla="*/ 7432271 w 12192000"/>
              <a:gd name="connsiteY141" fmla="*/ 744063 h 6859059"/>
              <a:gd name="connsiteX142" fmla="*/ 7522803 w 12192000"/>
              <a:gd name="connsiteY142" fmla="*/ 729401 h 6859059"/>
              <a:gd name="connsiteX143" fmla="*/ 7612094 w 12192000"/>
              <a:gd name="connsiteY143" fmla="*/ 714740 h 6859059"/>
              <a:gd name="connsiteX144" fmla="*/ 7700146 w 12192000"/>
              <a:gd name="connsiteY144" fmla="*/ 697635 h 6859059"/>
              <a:gd name="connsiteX145" fmla="*/ 7786957 w 12192000"/>
              <a:gd name="connsiteY145" fmla="*/ 678087 h 6859059"/>
              <a:gd name="connsiteX146" fmla="*/ 7875008 w 12192000"/>
              <a:gd name="connsiteY146" fmla="*/ 656095 h 6859059"/>
              <a:gd name="connsiteX147" fmla="*/ 7908492 w 12192000"/>
              <a:gd name="connsiteY147" fmla="*/ 646321 h 6859059"/>
              <a:gd name="connsiteX148" fmla="*/ 7943217 w 12192000"/>
              <a:gd name="connsiteY148" fmla="*/ 636546 h 6859059"/>
              <a:gd name="connsiteX149" fmla="*/ 7976701 w 12192000"/>
              <a:gd name="connsiteY149" fmla="*/ 625550 h 6859059"/>
              <a:gd name="connsiteX150" fmla="*/ 8008945 w 12192000"/>
              <a:gd name="connsiteY150" fmla="*/ 613333 h 6859059"/>
              <a:gd name="connsiteX151" fmla="*/ 8074673 w 12192000"/>
              <a:gd name="connsiteY151" fmla="*/ 585232 h 6859059"/>
              <a:gd name="connsiteX152" fmla="*/ 8139162 w 12192000"/>
              <a:gd name="connsiteY152" fmla="*/ 555909 h 6859059"/>
              <a:gd name="connsiteX153" fmla="*/ 8202410 w 12192000"/>
              <a:gd name="connsiteY153" fmla="*/ 524143 h 6859059"/>
              <a:gd name="connsiteX154" fmla="*/ 8265658 w 12192000"/>
              <a:gd name="connsiteY154" fmla="*/ 488711 h 6859059"/>
              <a:gd name="connsiteX155" fmla="*/ 8327666 w 12192000"/>
              <a:gd name="connsiteY155" fmla="*/ 452058 h 6859059"/>
              <a:gd name="connsiteX156" fmla="*/ 8387193 w 12192000"/>
              <a:gd name="connsiteY156" fmla="*/ 412961 h 6859059"/>
              <a:gd name="connsiteX157" fmla="*/ 8508729 w 12192000"/>
              <a:gd name="connsiteY157" fmla="*/ 333546 h 6859059"/>
              <a:gd name="connsiteX158" fmla="*/ 8629024 w 12192000"/>
              <a:gd name="connsiteY158" fmla="*/ 254130 h 6859059"/>
              <a:gd name="connsiteX159" fmla="*/ 8688552 w 12192000"/>
              <a:gd name="connsiteY159" fmla="*/ 213811 h 6859059"/>
              <a:gd name="connsiteX160" fmla="*/ 8748079 w 12192000"/>
              <a:gd name="connsiteY160" fmla="*/ 175936 h 6859059"/>
              <a:gd name="connsiteX161" fmla="*/ 8810087 w 12192000"/>
              <a:gd name="connsiteY161" fmla="*/ 138061 h 6859059"/>
              <a:gd name="connsiteX162" fmla="*/ 8869615 w 12192000"/>
              <a:gd name="connsiteY162" fmla="*/ 100186 h 6859059"/>
              <a:gd name="connsiteX163" fmla="*/ 8914260 w 12192000"/>
              <a:gd name="connsiteY163" fmla="*/ 76972 h 6859059"/>
              <a:gd name="connsiteX164" fmla="*/ 8956426 w 12192000"/>
              <a:gd name="connsiteY164" fmla="*/ 51315 h 6859059"/>
              <a:gd name="connsiteX165" fmla="*/ 8999832 w 12192000"/>
              <a:gd name="connsiteY165" fmla="*/ 25658 h 6859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Lst>
            <a:rect l="l" t="t" r="r" b="b"/>
            <a:pathLst>
              <a:path w="12192000" h="6859059">
                <a:moveTo>
                  <a:pt x="9041997" y="0"/>
                </a:moveTo>
                <a:lnTo>
                  <a:pt x="12192000" y="0"/>
                </a:lnTo>
                <a:lnTo>
                  <a:pt x="12192000" y="3952450"/>
                </a:lnTo>
                <a:lnTo>
                  <a:pt x="12096508" y="3885253"/>
                </a:lnTo>
                <a:lnTo>
                  <a:pt x="12001016" y="3816833"/>
                </a:lnTo>
                <a:lnTo>
                  <a:pt x="11905523" y="3747192"/>
                </a:lnTo>
                <a:lnTo>
                  <a:pt x="11810031" y="3678772"/>
                </a:lnTo>
                <a:lnTo>
                  <a:pt x="11712059" y="3611574"/>
                </a:lnTo>
                <a:lnTo>
                  <a:pt x="11615326" y="3545598"/>
                </a:lnTo>
                <a:lnTo>
                  <a:pt x="11518594" y="3478401"/>
                </a:lnTo>
                <a:lnTo>
                  <a:pt x="11420621" y="3413647"/>
                </a:lnTo>
                <a:lnTo>
                  <a:pt x="11321409" y="3350114"/>
                </a:lnTo>
                <a:lnTo>
                  <a:pt x="11223436" y="3287804"/>
                </a:lnTo>
                <a:lnTo>
                  <a:pt x="11120503" y="3227936"/>
                </a:lnTo>
                <a:lnTo>
                  <a:pt x="11018810" y="3168069"/>
                </a:lnTo>
                <a:lnTo>
                  <a:pt x="10914636" y="3113089"/>
                </a:lnTo>
                <a:lnTo>
                  <a:pt x="10811703" y="3060553"/>
                </a:lnTo>
                <a:lnTo>
                  <a:pt x="10758377" y="3034895"/>
                </a:lnTo>
                <a:lnTo>
                  <a:pt x="10705050" y="3009238"/>
                </a:lnTo>
                <a:lnTo>
                  <a:pt x="10650483" y="2984803"/>
                </a:lnTo>
                <a:lnTo>
                  <a:pt x="10595916" y="2962811"/>
                </a:lnTo>
                <a:lnTo>
                  <a:pt x="10444616" y="2904166"/>
                </a:lnTo>
                <a:lnTo>
                  <a:pt x="10295797" y="2852851"/>
                </a:lnTo>
                <a:lnTo>
                  <a:pt x="10148218" y="2811310"/>
                </a:lnTo>
                <a:lnTo>
                  <a:pt x="9999400" y="2778322"/>
                </a:lnTo>
                <a:lnTo>
                  <a:pt x="9853061" y="2750221"/>
                </a:lnTo>
                <a:lnTo>
                  <a:pt x="9707962" y="2731895"/>
                </a:lnTo>
                <a:lnTo>
                  <a:pt x="9561624" y="2719677"/>
                </a:lnTo>
                <a:lnTo>
                  <a:pt x="9417765" y="2716012"/>
                </a:lnTo>
                <a:lnTo>
                  <a:pt x="9275147" y="2718455"/>
                </a:lnTo>
                <a:lnTo>
                  <a:pt x="9132528" y="2727008"/>
                </a:lnTo>
                <a:lnTo>
                  <a:pt x="8991150" y="2742891"/>
                </a:lnTo>
                <a:lnTo>
                  <a:pt x="8852253" y="2764883"/>
                </a:lnTo>
                <a:lnTo>
                  <a:pt x="8713355" y="2794205"/>
                </a:lnTo>
                <a:lnTo>
                  <a:pt x="8576938" y="2828415"/>
                </a:lnTo>
                <a:lnTo>
                  <a:pt x="8440520" y="2869956"/>
                </a:lnTo>
                <a:lnTo>
                  <a:pt x="8306583" y="2915161"/>
                </a:lnTo>
                <a:lnTo>
                  <a:pt x="8175126" y="2967698"/>
                </a:lnTo>
                <a:lnTo>
                  <a:pt x="8043669" y="3025122"/>
                </a:lnTo>
                <a:lnTo>
                  <a:pt x="7913453" y="3086210"/>
                </a:lnTo>
                <a:lnTo>
                  <a:pt x="7785716" y="3152186"/>
                </a:lnTo>
                <a:lnTo>
                  <a:pt x="7660460" y="3224271"/>
                </a:lnTo>
                <a:lnTo>
                  <a:pt x="7537685" y="3301243"/>
                </a:lnTo>
                <a:lnTo>
                  <a:pt x="7414909" y="3381880"/>
                </a:lnTo>
                <a:lnTo>
                  <a:pt x="7294614" y="3467405"/>
                </a:lnTo>
                <a:lnTo>
                  <a:pt x="7178039" y="3556594"/>
                </a:lnTo>
                <a:lnTo>
                  <a:pt x="7061464" y="3648228"/>
                </a:lnTo>
                <a:lnTo>
                  <a:pt x="6947369" y="3744748"/>
                </a:lnTo>
                <a:lnTo>
                  <a:pt x="6835755" y="3843712"/>
                </a:lnTo>
                <a:lnTo>
                  <a:pt x="6727861" y="3947563"/>
                </a:lnTo>
                <a:lnTo>
                  <a:pt x="6621207" y="4052636"/>
                </a:lnTo>
                <a:lnTo>
                  <a:pt x="6517034" y="4162596"/>
                </a:lnTo>
                <a:lnTo>
                  <a:pt x="6415341" y="4273778"/>
                </a:lnTo>
                <a:lnTo>
                  <a:pt x="6347132" y="4350750"/>
                </a:lnTo>
                <a:lnTo>
                  <a:pt x="6278924" y="4430165"/>
                </a:lnTo>
                <a:lnTo>
                  <a:pt x="6214435" y="4510803"/>
                </a:lnTo>
                <a:lnTo>
                  <a:pt x="6148707" y="4590218"/>
                </a:lnTo>
                <a:lnTo>
                  <a:pt x="6084219" y="4670856"/>
                </a:lnTo>
                <a:lnTo>
                  <a:pt x="6020971" y="4752715"/>
                </a:lnTo>
                <a:lnTo>
                  <a:pt x="5958963" y="4835796"/>
                </a:lnTo>
                <a:lnTo>
                  <a:pt x="5895715" y="4918876"/>
                </a:lnTo>
                <a:lnTo>
                  <a:pt x="5836187" y="5001957"/>
                </a:lnTo>
                <a:lnTo>
                  <a:pt x="5774180" y="5086260"/>
                </a:lnTo>
                <a:lnTo>
                  <a:pt x="5714651" y="5169341"/>
                </a:lnTo>
                <a:lnTo>
                  <a:pt x="5656364" y="5253644"/>
                </a:lnTo>
                <a:lnTo>
                  <a:pt x="5596836" y="5337946"/>
                </a:lnTo>
                <a:lnTo>
                  <a:pt x="5538549" y="5424692"/>
                </a:lnTo>
                <a:lnTo>
                  <a:pt x="5477781" y="5508995"/>
                </a:lnTo>
                <a:lnTo>
                  <a:pt x="5419494" y="5593298"/>
                </a:lnTo>
                <a:lnTo>
                  <a:pt x="5364927" y="5671491"/>
                </a:lnTo>
                <a:lnTo>
                  <a:pt x="5311600" y="5749685"/>
                </a:lnTo>
                <a:lnTo>
                  <a:pt x="5255793" y="5827879"/>
                </a:lnTo>
                <a:lnTo>
                  <a:pt x="5202466" y="5906073"/>
                </a:lnTo>
                <a:lnTo>
                  <a:pt x="5147899" y="5983045"/>
                </a:lnTo>
                <a:lnTo>
                  <a:pt x="5092092" y="6061238"/>
                </a:lnTo>
                <a:lnTo>
                  <a:pt x="5037525" y="6136989"/>
                </a:lnTo>
                <a:lnTo>
                  <a:pt x="4980478" y="6213961"/>
                </a:lnTo>
                <a:lnTo>
                  <a:pt x="4923431" y="6290933"/>
                </a:lnTo>
                <a:lnTo>
                  <a:pt x="4867624" y="6365461"/>
                </a:lnTo>
                <a:lnTo>
                  <a:pt x="4810576" y="6442433"/>
                </a:lnTo>
                <a:lnTo>
                  <a:pt x="4752288" y="6516962"/>
                </a:lnTo>
                <a:lnTo>
                  <a:pt x="4691521" y="6590268"/>
                </a:lnTo>
                <a:lnTo>
                  <a:pt x="4631993" y="6663575"/>
                </a:lnTo>
                <a:lnTo>
                  <a:pt x="4572465" y="6736881"/>
                </a:lnTo>
                <a:lnTo>
                  <a:pt x="4510457" y="6810188"/>
                </a:lnTo>
                <a:lnTo>
                  <a:pt x="4499296" y="6822406"/>
                </a:lnTo>
                <a:lnTo>
                  <a:pt x="4488135" y="6834624"/>
                </a:lnTo>
                <a:lnTo>
                  <a:pt x="4478213" y="6845620"/>
                </a:lnTo>
                <a:lnTo>
                  <a:pt x="4467052" y="6859059"/>
                </a:lnTo>
                <a:lnTo>
                  <a:pt x="0" y="6859059"/>
                </a:lnTo>
                <a:lnTo>
                  <a:pt x="0" y="67198"/>
                </a:lnTo>
                <a:lnTo>
                  <a:pt x="33484" y="63533"/>
                </a:lnTo>
                <a:lnTo>
                  <a:pt x="63248" y="62311"/>
                </a:lnTo>
                <a:lnTo>
                  <a:pt x="94252" y="61089"/>
                </a:lnTo>
                <a:lnTo>
                  <a:pt x="125256" y="57424"/>
                </a:lnTo>
                <a:lnTo>
                  <a:pt x="279036" y="50093"/>
                </a:lnTo>
                <a:lnTo>
                  <a:pt x="431575" y="45206"/>
                </a:lnTo>
                <a:lnTo>
                  <a:pt x="584115" y="42762"/>
                </a:lnTo>
                <a:lnTo>
                  <a:pt x="736654" y="45206"/>
                </a:lnTo>
                <a:lnTo>
                  <a:pt x="889194" y="47650"/>
                </a:lnTo>
                <a:lnTo>
                  <a:pt x="1040493" y="54980"/>
                </a:lnTo>
                <a:lnTo>
                  <a:pt x="1193033" y="62311"/>
                </a:lnTo>
                <a:lnTo>
                  <a:pt x="1345572" y="72085"/>
                </a:lnTo>
                <a:lnTo>
                  <a:pt x="1498112" y="84303"/>
                </a:lnTo>
                <a:lnTo>
                  <a:pt x="1650651" y="98964"/>
                </a:lnTo>
                <a:lnTo>
                  <a:pt x="1800710" y="114847"/>
                </a:lnTo>
                <a:lnTo>
                  <a:pt x="1953250" y="134396"/>
                </a:lnTo>
                <a:lnTo>
                  <a:pt x="2105789" y="153944"/>
                </a:lnTo>
                <a:lnTo>
                  <a:pt x="2255849" y="174714"/>
                </a:lnTo>
                <a:lnTo>
                  <a:pt x="2408388" y="195485"/>
                </a:lnTo>
                <a:lnTo>
                  <a:pt x="2559688" y="218698"/>
                </a:lnTo>
                <a:lnTo>
                  <a:pt x="2861046" y="268791"/>
                </a:lnTo>
                <a:lnTo>
                  <a:pt x="3163645" y="318884"/>
                </a:lnTo>
                <a:lnTo>
                  <a:pt x="3463763" y="371421"/>
                </a:lnTo>
                <a:lnTo>
                  <a:pt x="3765122" y="426401"/>
                </a:lnTo>
                <a:lnTo>
                  <a:pt x="4065240" y="480159"/>
                </a:lnTo>
                <a:lnTo>
                  <a:pt x="4365359" y="532695"/>
                </a:lnTo>
                <a:lnTo>
                  <a:pt x="4514178" y="557131"/>
                </a:lnTo>
                <a:lnTo>
                  <a:pt x="4662997" y="582788"/>
                </a:lnTo>
                <a:lnTo>
                  <a:pt x="4811816" y="604780"/>
                </a:lnTo>
                <a:lnTo>
                  <a:pt x="4960635" y="626772"/>
                </a:lnTo>
                <a:lnTo>
                  <a:pt x="5136738" y="652429"/>
                </a:lnTo>
                <a:lnTo>
                  <a:pt x="5314081" y="678087"/>
                </a:lnTo>
                <a:lnTo>
                  <a:pt x="5493904" y="702522"/>
                </a:lnTo>
                <a:lnTo>
                  <a:pt x="5677447" y="723293"/>
                </a:lnTo>
                <a:lnTo>
                  <a:pt x="5860991" y="744063"/>
                </a:lnTo>
                <a:lnTo>
                  <a:pt x="6047014" y="759946"/>
                </a:lnTo>
                <a:lnTo>
                  <a:pt x="6138786" y="767277"/>
                </a:lnTo>
                <a:lnTo>
                  <a:pt x="6233038" y="774607"/>
                </a:lnTo>
                <a:lnTo>
                  <a:pt x="6326050" y="778273"/>
                </a:lnTo>
                <a:lnTo>
                  <a:pt x="6419062" y="783160"/>
                </a:lnTo>
                <a:lnTo>
                  <a:pt x="6512073" y="786825"/>
                </a:lnTo>
                <a:lnTo>
                  <a:pt x="6606326" y="788047"/>
                </a:lnTo>
                <a:lnTo>
                  <a:pt x="6698097" y="790490"/>
                </a:lnTo>
                <a:lnTo>
                  <a:pt x="6792349" y="788047"/>
                </a:lnTo>
                <a:lnTo>
                  <a:pt x="6885361" y="786825"/>
                </a:lnTo>
                <a:lnTo>
                  <a:pt x="6977133" y="783160"/>
                </a:lnTo>
                <a:lnTo>
                  <a:pt x="7068905" y="778273"/>
                </a:lnTo>
                <a:lnTo>
                  <a:pt x="7160676" y="772164"/>
                </a:lnTo>
                <a:lnTo>
                  <a:pt x="7252448" y="764833"/>
                </a:lnTo>
                <a:lnTo>
                  <a:pt x="7342980" y="755059"/>
                </a:lnTo>
                <a:lnTo>
                  <a:pt x="7432271" y="744063"/>
                </a:lnTo>
                <a:lnTo>
                  <a:pt x="7522803" y="729401"/>
                </a:lnTo>
                <a:lnTo>
                  <a:pt x="7612094" y="714740"/>
                </a:lnTo>
                <a:lnTo>
                  <a:pt x="7700146" y="697635"/>
                </a:lnTo>
                <a:lnTo>
                  <a:pt x="7786957" y="678087"/>
                </a:lnTo>
                <a:lnTo>
                  <a:pt x="7875008" y="656095"/>
                </a:lnTo>
                <a:lnTo>
                  <a:pt x="7908492" y="646321"/>
                </a:lnTo>
                <a:lnTo>
                  <a:pt x="7943217" y="636546"/>
                </a:lnTo>
                <a:lnTo>
                  <a:pt x="7976701" y="625550"/>
                </a:lnTo>
                <a:lnTo>
                  <a:pt x="8008945" y="613333"/>
                </a:lnTo>
                <a:lnTo>
                  <a:pt x="8074673" y="585232"/>
                </a:lnTo>
                <a:lnTo>
                  <a:pt x="8139162" y="555909"/>
                </a:lnTo>
                <a:lnTo>
                  <a:pt x="8202410" y="524143"/>
                </a:lnTo>
                <a:lnTo>
                  <a:pt x="8265658" y="488711"/>
                </a:lnTo>
                <a:lnTo>
                  <a:pt x="8327666" y="452058"/>
                </a:lnTo>
                <a:lnTo>
                  <a:pt x="8387193" y="412961"/>
                </a:lnTo>
                <a:lnTo>
                  <a:pt x="8508729" y="333546"/>
                </a:lnTo>
                <a:lnTo>
                  <a:pt x="8629024" y="254130"/>
                </a:lnTo>
                <a:lnTo>
                  <a:pt x="8688552" y="213811"/>
                </a:lnTo>
                <a:lnTo>
                  <a:pt x="8748079" y="175936"/>
                </a:lnTo>
                <a:lnTo>
                  <a:pt x="8810087" y="138061"/>
                </a:lnTo>
                <a:lnTo>
                  <a:pt x="8869615" y="100186"/>
                </a:lnTo>
                <a:lnTo>
                  <a:pt x="8914260" y="76972"/>
                </a:lnTo>
                <a:lnTo>
                  <a:pt x="8956426" y="51315"/>
                </a:lnTo>
                <a:lnTo>
                  <a:pt x="8999832" y="25658"/>
                </a:lnTo>
                <a:close/>
              </a:path>
            </a:pathLst>
          </a:custGeom>
          <a:blipFill>
            <a:blip r:embed="rId2"/>
            <a:tile tx="0" ty="0" sx="100000" sy="100000" flip="none" algn="tl"/>
          </a:blipFill>
        </p:spPr>
        <p:txBody>
          <a:bodyPr wrap="square">
            <a:noAutofit/>
          </a:bodyPr>
          <a:lstStyle/>
          <a:p>
            <a:endParaRPr lang="pt-BR"/>
          </a:p>
        </p:txBody>
      </p:sp>
    </p:spTree>
    <p:extLst>
      <p:ext uri="{BB962C8B-B14F-4D97-AF65-F5344CB8AC3E}">
        <p14:creationId xmlns:p14="http://schemas.microsoft.com/office/powerpoint/2010/main" val="39307392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echEnfim 88">
    <p:spTree>
      <p:nvGrpSpPr>
        <p:cNvPr id="1" name=""/>
        <p:cNvGrpSpPr/>
        <p:nvPr/>
      </p:nvGrpSpPr>
      <p:grpSpPr>
        <a:xfrm>
          <a:off x="0" y="0"/>
          <a:ext cx="0" cy="0"/>
          <a:chOff x="0" y="0"/>
          <a:chExt cx="0" cy="0"/>
        </a:xfrm>
      </p:grpSpPr>
      <p:sp>
        <p:nvSpPr>
          <p:cNvPr id="35" name="Espaço Reservado para Imagem 34">
            <a:extLst>
              <a:ext uri="{FF2B5EF4-FFF2-40B4-BE49-F238E27FC236}">
                <a16:creationId xmlns:a16="http://schemas.microsoft.com/office/drawing/2014/main" id="{2066D70D-7143-4E19-9D7B-F72F6C40B145}"/>
              </a:ext>
            </a:extLst>
          </p:cNvPr>
          <p:cNvSpPr>
            <a:spLocks noGrp="1"/>
          </p:cNvSpPr>
          <p:nvPr>
            <p:ph type="pic" sz="quarter" idx="10"/>
          </p:nvPr>
        </p:nvSpPr>
        <p:spPr>
          <a:xfrm>
            <a:off x="4398380" y="555625"/>
            <a:ext cx="7793620" cy="6302375"/>
          </a:xfrm>
          <a:custGeom>
            <a:avLst/>
            <a:gdLst>
              <a:gd name="connsiteX0" fmla="*/ 1685762 w 7793620"/>
              <a:gd name="connsiteY0" fmla="*/ 6202946 h 6302375"/>
              <a:gd name="connsiteX1" fmla="*/ 1651122 w 7793620"/>
              <a:gd name="connsiteY1" fmla="*/ 6278695 h 6302375"/>
              <a:gd name="connsiteX2" fmla="*/ 1685762 w 7793620"/>
              <a:gd name="connsiteY2" fmla="*/ 6202946 h 6302375"/>
              <a:gd name="connsiteX3" fmla="*/ 6966361 w 7793620"/>
              <a:gd name="connsiteY3" fmla="*/ 6113064 h 6302375"/>
              <a:gd name="connsiteX4" fmla="*/ 6960240 w 7793620"/>
              <a:gd name="connsiteY4" fmla="*/ 6113752 h 6302375"/>
              <a:gd name="connsiteX5" fmla="*/ 6963855 w 7793620"/>
              <a:gd name="connsiteY5" fmla="*/ 6135800 h 6302375"/>
              <a:gd name="connsiteX6" fmla="*/ 6970343 w 7793620"/>
              <a:gd name="connsiteY6" fmla="*/ 6134741 h 6302375"/>
              <a:gd name="connsiteX7" fmla="*/ 6966361 w 7793620"/>
              <a:gd name="connsiteY7" fmla="*/ 6113064 h 6302375"/>
              <a:gd name="connsiteX8" fmla="*/ 2070489 w 7793620"/>
              <a:gd name="connsiteY8" fmla="*/ 6112726 h 6302375"/>
              <a:gd name="connsiteX9" fmla="*/ 2122433 w 7793620"/>
              <a:gd name="connsiteY9" fmla="*/ 6130308 h 6302375"/>
              <a:gd name="connsiteX10" fmla="*/ 2070489 w 7793620"/>
              <a:gd name="connsiteY10" fmla="*/ 6112726 h 6302375"/>
              <a:gd name="connsiteX11" fmla="*/ 7394758 w 7793620"/>
              <a:gd name="connsiteY11" fmla="*/ 6091356 h 6302375"/>
              <a:gd name="connsiteX12" fmla="*/ 7389346 w 7793620"/>
              <a:gd name="connsiteY12" fmla="*/ 6102068 h 6302375"/>
              <a:gd name="connsiteX13" fmla="*/ 7412463 w 7793620"/>
              <a:gd name="connsiteY13" fmla="*/ 6112050 h 6302375"/>
              <a:gd name="connsiteX14" fmla="*/ 7416800 w 7793620"/>
              <a:gd name="connsiteY14" fmla="*/ 6104450 h 6302375"/>
              <a:gd name="connsiteX15" fmla="*/ 7394758 w 7793620"/>
              <a:gd name="connsiteY15" fmla="*/ 6091356 h 6302375"/>
              <a:gd name="connsiteX16" fmla="*/ 1910581 w 7793620"/>
              <a:gd name="connsiteY16" fmla="*/ 6087950 h 6302375"/>
              <a:gd name="connsiteX17" fmla="*/ 1882818 w 7793620"/>
              <a:gd name="connsiteY17" fmla="*/ 6088964 h 6302375"/>
              <a:gd name="connsiteX18" fmla="*/ 1893633 w 7793620"/>
              <a:gd name="connsiteY18" fmla="*/ 6127533 h 6302375"/>
              <a:gd name="connsiteX19" fmla="*/ 1910581 w 7793620"/>
              <a:gd name="connsiteY19" fmla="*/ 6087950 h 6302375"/>
              <a:gd name="connsiteX20" fmla="*/ 1749194 w 7793620"/>
              <a:gd name="connsiteY20" fmla="*/ 6078489 h 6302375"/>
              <a:gd name="connsiteX21" fmla="*/ 1708124 w 7793620"/>
              <a:gd name="connsiteY21" fmla="*/ 6106503 h 6302375"/>
              <a:gd name="connsiteX22" fmla="*/ 1739184 w 7793620"/>
              <a:gd name="connsiteY22" fmla="*/ 6130646 h 6302375"/>
              <a:gd name="connsiteX23" fmla="*/ 1789697 w 7793620"/>
              <a:gd name="connsiteY23" fmla="*/ 6089992 h 6302375"/>
              <a:gd name="connsiteX24" fmla="*/ 1749194 w 7793620"/>
              <a:gd name="connsiteY24" fmla="*/ 6078489 h 6302375"/>
              <a:gd name="connsiteX25" fmla="*/ 681012 w 7793620"/>
              <a:gd name="connsiteY25" fmla="*/ 6072760 h 6302375"/>
              <a:gd name="connsiteX26" fmla="*/ 643148 w 7793620"/>
              <a:gd name="connsiteY26" fmla="*/ 6080699 h 6302375"/>
              <a:gd name="connsiteX27" fmla="*/ 681012 w 7793620"/>
              <a:gd name="connsiteY27" fmla="*/ 6072760 h 6302375"/>
              <a:gd name="connsiteX28" fmla="*/ 6917382 w 7793620"/>
              <a:gd name="connsiteY28" fmla="*/ 6041554 h 6302375"/>
              <a:gd name="connsiteX29" fmla="*/ 6912586 w 7793620"/>
              <a:gd name="connsiteY29" fmla="*/ 6046618 h 6302375"/>
              <a:gd name="connsiteX30" fmla="*/ 6925952 w 7793620"/>
              <a:gd name="connsiteY30" fmla="*/ 6054883 h 6302375"/>
              <a:gd name="connsiteX31" fmla="*/ 6930290 w 7793620"/>
              <a:gd name="connsiteY31" fmla="*/ 6049686 h 6302375"/>
              <a:gd name="connsiteX32" fmla="*/ 6917382 w 7793620"/>
              <a:gd name="connsiteY32" fmla="*/ 6041554 h 6302375"/>
              <a:gd name="connsiteX33" fmla="*/ 2043035 w 7793620"/>
              <a:gd name="connsiteY33" fmla="*/ 6040383 h 6302375"/>
              <a:gd name="connsiteX34" fmla="*/ 2048803 w 7793620"/>
              <a:gd name="connsiteY34" fmla="*/ 6049348 h 6302375"/>
              <a:gd name="connsiteX35" fmla="*/ 2043035 w 7793620"/>
              <a:gd name="connsiteY35" fmla="*/ 6040383 h 6302375"/>
              <a:gd name="connsiteX36" fmla="*/ 865124 w 7793620"/>
              <a:gd name="connsiteY36" fmla="*/ 6030683 h 6302375"/>
              <a:gd name="connsiteX37" fmla="*/ 764384 w 7793620"/>
              <a:gd name="connsiteY37" fmla="*/ 6081037 h 6302375"/>
              <a:gd name="connsiteX38" fmla="*/ 886738 w 7793620"/>
              <a:gd name="connsiteY38" fmla="*/ 6032837 h 6302375"/>
              <a:gd name="connsiteX39" fmla="*/ 865124 w 7793620"/>
              <a:gd name="connsiteY39" fmla="*/ 6030683 h 6302375"/>
              <a:gd name="connsiteX40" fmla="*/ 1924302 w 7793620"/>
              <a:gd name="connsiteY40" fmla="*/ 6015256 h 6302375"/>
              <a:gd name="connsiteX41" fmla="*/ 1899045 w 7793620"/>
              <a:gd name="connsiteY41" fmla="*/ 6061752 h 6302375"/>
              <a:gd name="connsiteX42" fmla="*/ 1924302 w 7793620"/>
              <a:gd name="connsiteY42" fmla="*/ 6015256 h 6302375"/>
              <a:gd name="connsiteX43" fmla="*/ 2109493 w 7793620"/>
              <a:gd name="connsiteY43" fmla="*/ 6015060 h 6302375"/>
              <a:gd name="connsiteX44" fmla="*/ 2100439 w 7793620"/>
              <a:gd name="connsiteY44" fmla="*/ 6020759 h 6302375"/>
              <a:gd name="connsiteX45" fmla="*/ 2116665 w 7793620"/>
              <a:gd name="connsiteY45" fmla="*/ 6021448 h 6302375"/>
              <a:gd name="connsiteX46" fmla="*/ 2109493 w 7793620"/>
              <a:gd name="connsiteY46" fmla="*/ 6015060 h 6302375"/>
              <a:gd name="connsiteX47" fmla="*/ 1819118 w 7793620"/>
              <a:gd name="connsiteY47" fmla="*/ 5994675 h 6302375"/>
              <a:gd name="connsiteX48" fmla="*/ 1791850 w 7793620"/>
              <a:gd name="connsiteY48" fmla="*/ 6033514 h 6302375"/>
              <a:gd name="connsiteX49" fmla="*/ 1842408 w 7793620"/>
              <a:gd name="connsiteY49" fmla="*/ 6002503 h 6302375"/>
              <a:gd name="connsiteX50" fmla="*/ 1819118 w 7793620"/>
              <a:gd name="connsiteY50" fmla="*/ 5994675 h 6302375"/>
              <a:gd name="connsiteX51" fmla="*/ 959291 w 7793620"/>
              <a:gd name="connsiteY51" fmla="*/ 5979472 h 6302375"/>
              <a:gd name="connsiteX52" fmla="*/ 960722 w 7793620"/>
              <a:gd name="connsiteY52" fmla="*/ 5980499 h 6302375"/>
              <a:gd name="connsiteX53" fmla="*/ 958194 w 7793620"/>
              <a:gd name="connsiteY53" fmla="*/ 5980786 h 6302375"/>
              <a:gd name="connsiteX54" fmla="*/ 960591 w 7793620"/>
              <a:gd name="connsiteY54" fmla="*/ 5979462 h 6302375"/>
              <a:gd name="connsiteX55" fmla="*/ 960722 w 7793620"/>
              <a:gd name="connsiteY55" fmla="*/ 5980498 h 6302375"/>
              <a:gd name="connsiteX56" fmla="*/ 959291 w 7793620"/>
              <a:gd name="connsiteY56" fmla="*/ 5979472 h 6302375"/>
              <a:gd name="connsiteX57" fmla="*/ 969395 w 7793620"/>
              <a:gd name="connsiteY57" fmla="*/ 5960155 h 6302375"/>
              <a:gd name="connsiteX58" fmla="*/ 979854 w 7793620"/>
              <a:gd name="connsiteY58" fmla="*/ 5968771 h 6302375"/>
              <a:gd name="connsiteX59" fmla="*/ 967410 w 7793620"/>
              <a:gd name="connsiteY59" fmla="*/ 5979411 h 6302375"/>
              <a:gd name="connsiteX60" fmla="*/ 960591 w 7793620"/>
              <a:gd name="connsiteY60" fmla="*/ 5979462 h 6302375"/>
              <a:gd name="connsiteX61" fmla="*/ 959776 w 7793620"/>
              <a:gd name="connsiteY61" fmla="*/ 5973041 h 6302375"/>
              <a:gd name="connsiteX62" fmla="*/ 969395 w 7793620"/>
              <a:gd name="connsiteY62" fmla="*/ 5960155 h 6302375"/>
              <a:gd name="connsiteX63" fmla="*/ 2100085 w 7793620"/>
              <a:gd name="connsiteY63" fmla="*/ 5948121 h 6302375"/>
              <a:gd name="connsiteX64" fmla="*/ 2071920 w 7793620"/>
              <a:gd name="connsiteY64" fmla="*/ 5976361 h 6302375"/>
              <a:gd name="connsiteX65" fmla="*/ 2100085 w 7793620"/>
              <a:gd name="connsiteY65" fmla="*/ 5948121 h 6302375"/>
              <a:gd name="connsiteX66" fmla="*/ 734075 w 7793620"/>
              <a:gd name="connsiteY66" fmla="*/ 5927822 h 6302375"/>
              <a:gd name="connsiteX67" fmla="*/ 616773 w 7793620"/>
              <a:gd name="connsiteY67" fmla="*/ 6002163 h 6302375"/>
              <a:gd name="connsiteX68" fmla="*/ 662639 w 7793620"/>
              <a:gd name="connsiteY68" fmla="*/ 5991156 h 6302375"/>
              <a:gd name="connsiteX69" fmla="*/ 659375 w 7793620"/>
              <a:gd name="connsiteY69" fmla="*/ 6014241 h 6302375"/>
              <a:gd name="connsiteX70" fmla="*/ 738411 w 7793620"/>
              <a:gd name="connsiteY70" fmla="*/ 5934001 h 6302375"/>
              <a:gd name="connsiteX71" fmla="*/ 734075 w 7793620"/>
              <a:gd name="connsiteY71" fmla="*/ 5927822 h 6302375"/>
              <a:gd name="connsiteX72" fmla="*/ 1779237 w 7793620"/>
              <a:gd name="connsiteY72" fmla="*/ 5908156 h 6302375"/>
              <a:gd name="connsiteX73" fmla="*/ 1739550 w 7793620"/>
              <a:gd name="connsiteY73" fmla="*/ 5971883 h 6302375"/>
              <a:gd name="connsiteX74" fmla="*/ 1775621 w 7793620"/>
              <a:gd name="connsiteY74" fmla="*/ 5969448 h 6302375"/>
              <a:gd name="connsiteX75" fmla="*/ 1784295 w 7793620"/>
              <a:gd name="connsiteY75" fmla="*/ 5911606 h 6302375"/>
              <a:gd name="connsiteX76" fmla="*/ 1779237 w 7793620"/>
              <a:gd name="connsiteY76" fmla="*/ 5908156 h 6302375"/>
              <a:gd name="connsiteX77" fmla="*/ 2250072 w 7793620"/>
              <a:gd name="connsiteY77" fmla="*/ 5892938 h 6302375"/>
              <a:gd name="connsiteX78" fmla="*/ 2250197 w 7793620"/>
              <a:gd name="connsiteY78" fmla="*/ 5904060 h 6302375"/>
              <a:gd name="connsiteX79" fmla="*/ 2257794 w 7793620"/>
              <a:gd name="connsiteY79" fmla="*/ 5900948 h 6302375"/>
              <a:gd name="connsiteX80" fmla="*/ 2250072 w 7793620"/>
              <a:gd name="connsiteY80" fmla="*/ 5892938 h 6302375"/>
              <a:gd name="connsiteX81" fmla="*/ 778465 w 7793620"/>
              <a:gd name="connsiteY81" fmla="*/ 5876160 h 6302375"/>
              <a:gd name="connsiteX82" fmla="*/ 760048 w 7793620"/>
              <a:gd name="connsiteY82" fmla="*/ 5920222 h 6302375"/>
              <a:gd name="connsiteX83" fmla="*/ 778465 w 7793620"/>
              <a:gd name="connsiteY83" fmla="*/ 5876160 h 6302375"/>
              <a:gd name="connsiteX84" fmla="*/ 915258 w 7793620"/>
              <a:gd name="connsiteY84" fmla="*/ 5863067 h 6302375"/>
              <a:gd name="connsiteX85" fmla="*/ 892861 w 7793620"/>
              <a:gd name="connsiteY85" fmla="*/ 5881326 h 6302375"/>
              <a:gd name="connsiteX86" fmla="*/ 900103 w 7793620"/>
              <a:gd name="connsiteY86" fmla="*/ 5887167 h 6302375"/>
              <a:gd name="connsiteX87" fmla="*/ 915258 w 7793620"/>
              <a:gd name="connsiteY87" fmla="*/ 5863067 h 6302375"/>
              <a:gd name="connsiteX88" fmla="*/ 2034005 w 7793620"/>
              <a:gd name="connsiteY88" fmla="*/ 5860632 h 6302375"/>
              <a:gd name="connsiteX89" fmla="*/ 2002981 w 7793620"/>
              <a:gd name="connsiteY89" fmla="*/ 5898512 h 6302375"/>
              <a:gd name="connsiteX90" fmla="*/ 2034005 w 7793620"/>
              <a:gd name="connsiteY90" fmla="*/ 5860632 h 6302375"/>
              <a:gd name="connsiteX91" fmla="*/ 742389 w 7793620"/>
              <a:gd name="connsiteY91" fmla="*/ 5849624 h 6302375"/>
              <a:gd name="connsiteX92" fmla="*/ 624015 w 7793620"/>
              <a:gd name="connsiteY92" fmla="*/ 5942617 h 6302375"/>
              <a:gd name="connsiteX93" fmla="*/ 742389 w 7793620"/>
              <a:gd name="connsiteY93" fmla="*/ 5849624 h 6302375"/>
              <a:gd name="connsiteX94" fmla="*/ 7004452 w 7793620"/>
              <a:gd name="connsiteY94" fmla="*/ 5840929 h 6302375"/>
              <a:gd name="connsiteX95" fmla="*/ 7010044 w 7793620"/>
              <a:gd name="connsiteY95" fmla="*/ 5849975 h 6302375"/>
              <a:gd name="connsiteX96" fmla="*/ 7015090 w 7793620"/>
              <a:gd name="connsiteY96" fmla="*/ 5843783 h 6302375"/>
              <a:gd name="connsiteX97" fmla="*/ 7004452 w 7793620"/>
              <a:gd name="connsiteY97" fmla="*/ 5840929 h 6302375"/>
              <a:gd name="connsiteX98" fmla="*/ 841274 w 7793620"/>
              <a:gd name="connsiteY98" fmla="*/ 5808982 h 6302375"/>
              <a:gd name="connsiteX99" fmla="*/ 849588 w 7793620"/>
              <a:gd name="connsiteY99" fmla="*/ 5820033 h 6302375"/>
              <a:gd name="connsiteX100" fmla="*/ 791832 w 7793620"/>
              <a:gd name="connsiteY100" fmla="*/ 5855479 h 6302375"/>
              <a:gd name="connsiteX101" fmla="*/ 841274 w 7793620"/>
              <a:gd name="connsiteY101" fmla="*/ 5808982 h 6302375"/>
              <a:gd name="connsiteX102" fmla="*/ 2320909 w 7793620"/>
              <a:gd name="connsiteY102" fmla="*/ 5793160 h 6302375"/>
              <a:gd name="connsiteX103" fmla="*/ 2292081 w 7793620"/>
              <a:gd name="connsiteY103" fmla="*/ 5814868 h 6302375"/>
              <a:gd name="connsiteX104" fmla="*/ 2324536 w 7793620"/>
              <a:gd name="connsiteY104" fmla="*/ 5801086 h 6302375"/>
              <a:gd name="connsiteX105" fmla="*/ 2320909 w 7793620"/>
              <a:gd name="connsiteY105" fmla="*/ 5793160 h 6302375"/>
              <a:gd name="connsiteX106" fmla="*/ 7072849 w 7793620"/>
              <a:gd name="connsiteY106" fmla="*/ 5770763 h 6302375"/>
              <a:gd name="connsiteX107" fmla="*/ 7067435 w 7793620"/>
              <a:gd name="connsiteY107" fmla="*/ 5791106 h 6302375"/>
              <a:gd name="connsiteX108" fmla="*/ 7075709 w 7793620"/>
              <a:gd name="connsiteY108" fmla="*/ 5792809 h 6302375"/>
              <a:gd name="connsiteX109" fmla="*/ 7080756 w 7793620"/>
              <a:gd name="connsiteY109" fmla="*/ 5772510 h 6302375"/>
              <a:gd name="connsiteX110" fmla="*/ 7072849 w 7793620"/>
              <a:gd name="connsiteY110" fmla="*/ 5770763 h 6302375"/>
              <a:gd name="connsiteX111" fmla="*/ 954240 w 7793620"/>
              <a:gd name="connsiteY111" fmla="*/ 5762147 h 6302375"/>
              <a:gd name="connsiteX112" fmla="*/ 920310 w 7793620"/>
              <a:gd name="connsiteY112" fmla="*/ 5781082 h 6302375"/>
              <a:gd name="connsiteX113" fmla="*/ 924646 w 7793620"/>
              <a:gd name="connsiteY113" fmla="*/ 5788333 h 6302375"/>
              <a:gd name="connsiteX114" fmla="*/ 954240 w 7793620"/>
              <a:gd name="connsiteY114" fmla="*/ 5762147 h 6302375"/>
              <a:gd name="connsiteX115" fmla="*/ 901972 w 7793620"/>
              <a:gd name="connsiteY115" fmla="*/ 5735964 h 6302375"/>
              <a:gd name="connsiteX116" fmla="*/ 839084 w 7793620"/>
              <a:gd name="connsiteY116" fmla="*/ 5783517 h 6302375"/>
              <a:gd name="connsiteX117" fmla="*/ 923170 w 7793620"/>
              <a:gd name="connsiteY117" fmla="*/ 5736333 h 6302375"/>
              <a:gd name="connsiteX118" fmla="*/ 901972 w 7793620"/>
              <a:gd name="connsiteY118" fmla="*/ 5735964 h 6302375"/>
              <a:gd name="connsiteX119" fmla="*/ 7716304 w 7793620"/>
              <a:gd name="connsiteY119" fmla="*/ 5724266 h 6302375"/>
              <a:gd name="connsiteX120" fmla="*/ 7765754 w 7793620"/>
              <a:gd name="connsiteY120" fmla="*/ 5744270 h 6302375"/>
              <a:gd name="connsiteX121" fmla="*/ 7716304 w 7793620"/>
              <a:gd name="connsiteY121" fmla="*/ 5724266 h 6302375"/>
              <a:gd name="connsiteX122" fmla="*/ 2761964 w 7793620"/>
              <a:gd name="connsiteY122" fmla="*/ 5719790 h 6302375"/>
              <a:gd name="connsiteX123" fmla="*/ 2755074 w 7793620"/>
              <a:gd name="connsiteY123" fmla="*/ 5737359 h 6302375"/>
              <a:gd name="connsiteX124" fmla="*/ 2760888 w 7793620"/>
              <a:gd name="connsiteY124" fmla="*/ 5739794 h 6302375"/>
              <a:gd name="connsiteX125" fmla="*/ 2769872 w 7793620"/>
              <a:gd name="connsiteY125" fmla="*/ 5722901 h 6302375"/>
              <a:gd name="connsiteX126" fmla="*/ 2761964 w 7793620"/>
              <a:gd name="connsiteY126" fmla="*/ 5719790 h 6302375"/>
              <a:gd name="connsiteX127" fmla="*/ 762953 w 7793620"/>
              <a:gd name="connsiteY127" fmla="*/ 5697774 h 6302375"/>
              <a:gd name="connsiteX128" fmla="*/ 748871 w 7793620"/>
              <a:gd name="connsiteY128" fmla="*/ 5739455 h 6302375"/>
              <a:gd name="connsiteX129" fmla="*/ 762953 w 7793620"/>
              <a:gd name="connsiteY129" fmla="*/ 5697774 h 6302375"/>
              <a:gd name="connsiteX130" fmla="*/ 605240 w 7793620"/>
              <a:gd name="connsiteY130" fmla="*/ 5695689 h 6302375"/>
              <a:gd name="connsiteX131" fmla="*/ 585391 w 7793620"/>
              <a:gd name="connsiteY131" fmla="*/ 5698801 h 6302375"/>
              <a:gd name="connsiteX132" fmla="*/ 587940 w 7793620"/>
              <a:gd name="connsiteY132" fmla="*/ 5707416 h 6302375"/>
              <a:gd name="connsiteX133" fmla="*/ 606671 w 7793620"/>
              <a:gd name="connsiteY133" fmla="*/ 5701193 h 6302375"/>
              <a:gd name="connsiteX134" fmla="*/ 605240 w 7793620"/>
              <a:gd name="connsiteY134" fmla="*/ 5695689 h 6302375"/>
              <a:gd name="connsiteX135" fmla="*/ 1221478 w 7793620"/>
              <a:gd name="connsiteY135" fmla="*/ 5680596 h 6302375"/>
              <a:gd name="connsiteX136" fmla="*/ 1223799 w 7793620"/>
              <a:gd name="connsiteY136" fmla="*/ 5699478 h 6302375"/>
              <a:gd name="connsiteX137" fmla="*/ 1244009 w 7793620"/>
              <a:gd name="connsiteY137" fmla="*/ 5686047 h 6302375"/>
              <a:gd name="connsiteX138" fmla="*/ 1221478 w 7793620"/>
              <a:gd name="connsiteY138" fmla="*/ 5680596 h 6302375"/>
              <a:gd name="connsiteX139" fmla="*/ 939443 w 7793620"/>
              <a:gd name="connsiteY139" fmla="*/ 5661947 h 6302375"/>
              <a:gd name="connsiteX140" fmla="*/ 834281 w 7793620"/>
              <a:gd name="connsiteY140" fmla="*/ 5711945 h 6302375"/>
              <a:gd name="connsiteX141" fmla="*/ 834390 w 7793620"/>
              <a:gd name="connsiteY141" fmla="*/ 5711556 h 6302375"/>
              <a:gd name="connsiteX142" fmla="*/ 833824 w 7793620"/>
              <a:gd name="connsiteY142" fmla="*/ 5710914 h 6302375"/>
              <a:gd name="connsiteX143" fmla="*/ 836939 w 7793620"/>
              <a:gd name="connsiteY143" fmla="*/ 5683316 h 6302375"/>
              <a:gd name="connsiteX144" fmla="*/ 825236 w 7793620"/>
              <a:gd name="connsiteY144" fmla="*/ 5701161 h 6302375"/>
              <a:gd name="connsiteX145" fmla="*/ 833824 w 7793620"/>
              <a:gd name="connsiteY145" fmla="*/ 5710914 h 6302375"/>
              <a:gd name="connsiteX146" fmla="*/ 833675 w 7793620"/>
              <a:gd name="connsiteY146" fmla="*/ 5712233 h 6302375"/>
              <a:gd name="connsiteX147" fmla="*/ 834281 w 7793620"/>
              <a:gd name="connsiteY147" fmla="*/ 5711945 h 6302375"/>
              <a:gd name="connsiteX148" fmla="*/ 830456 w 7793620"/>
              <a:gd name="connsiteY148" fmla="*/ 5725676 h 6302375"/>
              <a:gd name="connsiteX149" fmla="*/ 939443 w 7793620"/>
              <a:gd name="connsiteY149" fmla="*/ 5661947 h 6302375"/>
              <a:gd name="connsiteX150" fmla="*/ 370680 w 7793620"/>
              <a:gd name="connsiteY150" fmla="*/ 5604104 h 6302375"/>
              <a:gd name="connsiteX151" fmla="*/ 286952 w 7793620"/>
              <a:gd name="connsiteY151" fmla="*/ 5628894 h 6302375"/>
              <a:gd name="connsiteX152" fmla="*/ 284762 w 7793620"/>
              <a:gd name="connsiteY152" fmla="*/ 5634735 h 6302375"/>
              <a:gd name="connsiteX153" fmla="*/ 360534 w 7793620"/>
              <a:gd name="connsiteY153" fmla="*/ 5643689 h 6302375"/>
              <a:gd name="connsiteX154" fmla="*/ 370680 w 7793620"/>
              <a:gd name="connsiteY154" fmla="*/ 5604104 h 6302375"/>
              <a:gd name="connsiteX155" fmla="*/ 1005302 w 7793620"/>
              <a:gd name="connsiteY155" fmla="*/ 5603112 h 6302375"/>
              <a:gd name="connsiteX156" fmla="*/ 980927 w 7793620"/>
              <a:gd name="connsiteY156" fmla="*/ 5609270 h 6302375"/>
              <a:gd name="connsiteX157" fmla="*/ 1024246 w 7793620"/>
              <a:gd name="connsiteY157" fmla="*/ 5618912 h 6302375"/>
              <a:gd name="connsiteX158" fmla="*/ 1005302 w 7793620"/>
              <a:gd name="connsiteY158" fmla="*/ 5603112 h 6302375"/>
              <a:gd name="connsiteX159" fmla="*/ 2420175 w 7793620"/>
              <a:gd name="connsiteY159" fmla="*/ 5570606 h 6302375"/>
              <a:gd name="connsiteX160" fmla="*/ 2413320 w 7793620"/>
              <a:gd name="connsiteY160" fmla="*/ 5586873 h 6302375"/>
              <a:gd name="connsiteX161" fmla="*/ 2419844 w 7793620"/>
              <a:gd name="connsiteY161" fmla="*/ 5589309 h 6302375"/>
              <a:gd name="connsiteX162" fmla="*/ 2427041 w 7793620"/>
              <a:gd name="connsiteY162" fmla="*/ 5571390 h 6302375"/>
              <a:gd name="connsiteX163" fmla="*/ 2420175 w 7793620"/>
              <a:gd name="connsiteY163" fmla="*/ 5570606 h 6302375"/>
              <a:gd name="connsiteX164" fmla="*/ 344662 w 7793620"/>
              <a:gd name="connsiteY164" fmla="*/ 5566574 h 6302375"/>
              <a:gd name="connsiteX165" fmla="*/ 339970 w 7793620"/>
              <a:gd name="connsiteY165" fmla="*/ 5585847 h 6302375"/>
              <a:gd name="connsiteX166" fmla="*/ 344662 w 7793620"/>
              <a:gd name="connsiteY166" fmla="*/ 5566574 h 6302375"/>
              <a:gd name="connsiteX167" fmla="*/ 940158 w 7793620"/>
              <a:gd name="connsiteY167" fmla="*/ 5550019 h 6302375"/>
              <a:gd name="connsiteX168" fmla="*/ 915258 w 7793620"/>
              <a:gd name="connsiteY168" fmla="*/ 5560721 h 6302375"/>
              <a:gd name="connsiteX169" fmla="*/ 918120 w 7793620"/>
              <a:gd name="connsiteY169" fmla="*/ 5564860 h 6302375"/>
              <a:gd name="connsiteX170" fmla="*/ 941946 w 7793620"/>
              <a:gd name="connsiteY170" fmla="*/ 5557609 h 6302375"/>
              <a:gd name="connsiteX171" fmla="*/ 940158 w 7793620"/>
              <a:gd name="connsiteY171" fmla="*/ 5550019 h 6302375"/>
              <a:gd name="connsiteX172" fmla="*/ 877709 w 7793620"/>
              <a:gd name="connsiteY172" fmla="*/ 5530058 h 6302375"/>
              <a:gd name="connsiteX173" fmla="*/ 774487 w 7793620"/>
              <a:gd name="connsiteY173" fmla="*/ 5583805 h 6302375"/>
              <a:gd name="connsiteX174" fmla="*/ 877709 w 7793620"/>
              <a:gd name="connsiteY174" fmla="*/ 5530058 h 6302375"/>
              <a:gd name="connsiteX175" fmla="*/ 941946 w 7793620"/>
              <a:gd name="connsiteY175" fmla="*/ 5495290 h 6302375"/>
              <a:gd name="connsiteX176" fmla="*/ 914542 w 7793620"/>
              <a:gd name="connsiteY176" fmla="*/ 5503567 h 6302375"/>
              <a:gd name="connsiteX177" fmla="*/ 917046 w 7793620"/>
              <a:gd name="connsiteY177" fmla="*/ 5510773 h 6302375"/>
              <a:gd name="connsiteX178" fmla="*/ 944495 w 7793620"/>
              <a:gd name="connsiteY178" fmla="*/ 5502496 h 6302375"/>
              <a:gd name="connsiteX179" fmla="*/ 941946 w 7793620"/>
              <a:gd name="connsiteY179" fmla="*/ 5495290 h 6302375"/>
              <a:gd name="connsiteX180" fmla="*/ 593349 w 7793620"/>
              <a:gd name="connsiteY180" fmla="*/ 5492866 h 6302375"/>
              <a:gd name="connsiteX181" fmla="*/ 533044 w 7793620"/>
              <a:gd name="connsiteY181" fmla="*/ 5524216 h 6302375"/>
              <a:gd name="connsiteX182" fmla="*/ 494910 w 7793620"/>
              <a:gd name="connsiteY182" fmla="*/ 5552919 h 6302375"/>
              <a:gd name="connsiteX183" fmla="*/ 485969 w 7793620"/>
              <a:gd name="connsiteY183" fmla="*/ 5565952 h 6302375"/>
              <a:gd name="connsiteX184" fmla="*/ 484362 w 7793620"/>
              <a:gd name="connsiteY184" fmla="*/ 5566574 h 6302375"/>
              <a:gd name="connsiteX185" fmla="*/ 483257 w 7793620"/>
              <a:gd name="connsiteY185" fmla="*/ 5567857 h 6302375"/>
              <a:gd name="connsiteX186" fmla="*/ 433594 w 7793620"/>
              <a:gd name="connsiteY186" fmla="*/ 5584375 h 6302375"/>
              <a:gd name="connsiteX187" fmla="*/ 391602 w 7793620"/>
              <a:gd name="connsiteY187" fmla="*/ 5614425 h 6302375"/>
              <a:gd name="connsiteX188" fmla="*/ 424414 w 7793620"/>
              <a:gd name="connsiteY188" fmla="*/ 5665397 h 6302375"/>
              <a:gd name="connsiteX189" fmla="*/ 452578 w 7793620"/>
              <a:gd name="connsiteY189" fmla="*/ 5634735 h 6302375"/>
              <a:gd name="connsiteX190" fmla="*/ 433444 w 7793620"/>
              <a:gd name="connsiteY190" fmla="*/ 5617198 h 6302375"/>
              <a:gd name="connsiteX191" fmla="*/ 532328 w 7793620"/>
              <a:gd name="connsiteY191" fmla="*/ 5584821 h 6302375"/>
              <a:gd name="connsiteX192" fmla="*/ 457987 w 7793620"/>
              <a:gd name="connsiteY192" fmla="*/ 5597192 h 6302375"/>
              <a:gd name="connsiteX193" fmla="*/ 483257 w 7793620"/>
              <a:gd name="connsiteY193" fmla="*/ 5567857 h 6302375"/>
              <a:gd name="connsiteX194" fmla="*/ 485078 w 7793620"/>
              <a:gd name="connsiteY194" fmla="*/ 5567251 h 6302375"/>
              <a:gd name="connsiteX195" fmla="*/ 485969 w 7793620"/>
              <a:gd name="connsiteY195" fmla="*/ 5565952 h 6302375"/>
              <a:gd name="connsiteX196" fmla="*/ 574216 w 7793620"/>
              <a:gd name="connsiteY196" fmla="*/ 5531805 h 6302375"/>
              <a:gd name="connsiteX197" fmla="*/ 593349 w 7793620"/>
              <a:gd name="connsiteY197" fmla="*/ 5492866 h 6302375"/>
              <a:gd name="connsiteX198" fmla="*/ 876278 w 7793620"/>
              <a:gd name="connsiteY198" fmla="*/ 5444665 h 6302375"/>
              <a:gd name="connsiteX199" fmla="*/ 859289 w 7793620"/>
              <a:gd name="connsiteY199" fmla="*/ 5456393 h 6302375"/>
              <a:gd name="connsiteX200" fmla="*/ 862196 w 7793620"/>
              <a:gd name="connsiteY200" fmla="*/ 5460487 h 6302375"/>
              <a:gd name="connsiteX201" fmla="*/ 880613 w 7793620"/>
              <a:gd name="connsiteY201" fmla="*/ 5451916 h 6302375"/>
              <a:gd name="connsiteX202" fmla="*/ 876278 w 7793620"/>
              <a:gd name="connsiteY202" fmla="*/ 5444665 h 6302375"/>
              <a:gd name="connsiteX203" fmla="*/ 338539 w 7793620"/>
              <a:gd name="connsiteY203" fmla="*/ 5434336 h 6302375"/>
              <a:gd name="connsiteX204" fmla="*/ 302105 w 7793620"/>
              <a:gd name="connsiteY204" fmla="*/ 5445343 h 6302375"/>
              <a:gd name="connsiteX205" fmla="*/ 304967 w 7793620"/>
              <a:gd name="connsiteY205" fmla="*/ 5454297 h 6302375"/>
              <a:gd name="connsiteX206" fmla="*/ 338539 w 7793620"/>
              <a:gd name="connsiteY206" fmla="*/ 5434336 h 6302375"/>
              <a:gd name="connsiteX207" fmla="*/ 1355356 w 7793620"/>
              <a:gd name="connsiteY207" fmla="*/ 5424279 h 6302375"/>
              <a:gd name="connsiteX208" fmla="*/ 1288401 w 7793620"/>
              <a:gd name="connsiteY208" fmla="*/ 5520078 h 6302375"/>
              <a:gd name="connsiteX209" fmla="*/ 1377539 w 7793620"/>
              <a:gd name="connsiteY209" fmla="*/ 5426408 h 6302375"/>
              <a:gd name="connsiteX210" fmla="*/ 1355356 w 7793620"/>
              <a:gd name="connsiteY210" fmla="*/ 5424279 h 6302375"/>
              <a:gd name="connsiteX211" fmla="*/ 806272 w 7793620"/>
              <a:gd name="connsiteY211" fmla="*/ 5381996 h 6302375"/>
              <a:gd name="connsiteX212" fmla="*/ 734075 w 7793620"/>
              <a:gd name="connsiteY212" fmla="*/ 5425720 h 6302375"/>
              <a:gd name="connsiteX213" fmla="*/ 806272 w 7793620"/>
              <a:gd name="connsiteY213" fmla="*/ 5381996 h 6302375"/>
              <a:gd name="connsiteX214" fmla="*/ 2361376 w 7793620"/>
              <a:gd name="connsiteY214" fmla="*/ 5375085 h 6302375"/>
              <a:gd name="connsiteX215" fmla="*/ 2299989 w 7793620"/>
              <a:gd name="connsiteY215" fmla="*/ 5390230 h 6302375"/>
              <a:gd name="connsiteX216" fmla="*/ 2338259 w 7793620"/>
              <a:gd name="connsiteY216" fmla="*/ 5416426 h 6302375"/>
              <a:gd name="connsiteX217" fmla="*/ 2361376 w 7793620"/>
              <a:gd name="connsiteY217" fmla="*/ 5375085 h 6302375"/>
              <a:gd name="connsiteX218" fmla="*/ 1349420 w 7793620"/>
              <a:gd name="connsiteY218" fmla="*/ 5352011 h 6302375"/>
              <a:gd name="connsiteX219" fmla="*/ 1297076 w 7793620"/>
              <a:gd name="connsiteY219" fmla="*/ 5416426 h 6302375"/>
              <a:gd name="connsiteX220" fmla="*/ 1349420 w 7793620"/>
              <a:gd name="connsiteY220" fmla="*/ 5352011 h 6302375"/>
              <a:gd name="connsiteX221" fmla="*/ 1664195 w 7793620"/>
              <a:gd name="connsiteY221" fmla="*/ 5341303 h 6302375"/>
              <a:gd name="connsiteX222" fmla="*/ 1666995 w 7793620"/>
              <a:gd name="connsiteY222" fmla="*/ 5356838 h 6302375"/>
              <a:gd name="connsiteX223" fmla="*/ 1682500 w 7793620"/>
              <a:gd name="connsiteY223" fmla="*/ 5350646 h 6302375"/>
              <a:gd name="connsiteX224" fmla="*/ 1664195 w 7793620"/>
              <a:gd name="connsiteY224" fmla="*/ 5341303 h 6302375"/>
              <a:gd name="connsiteX225" fmla="*/ 939084 w 7793620"/>
              <a:gd name="connsiteY225" fmla="*/ 5303811 h 6302375"/>
              <a:gd name="connsiteX226" fmla="*/ 879184 w 7793620"/>
              <a:gd name="connsiteY226" fmla="*/ 5335162 h 6302375"/>
              <a:gd name="connsiteX227" fmla="*/ 883832 w 7793620"/>
              <a:gd name="connsiteY227" fmla="*/ 5343778 h 6302375"/>
              <a:gd name="connsiteX228" fmla="*/ 945569 w 7793620"/>
              <a:gd name="connsiteY228" fmla="*/ 5314819 h 6302375"/>
              <a:gd name="connsiteX229" fmla="*/ 939084 w 7793620"/>
              <a:gd name="connsiteY229" fmla="*/ 5303811 h 6302375"/>
              <a:gd name="connsiteX230" fmla="*/ 77616 w 7793620"/>
              <a:gd name="connsiteY230" fmla="*/ 5300225 h 6302375"/>
              <a:gd name="connsiteX231" fmla="*/ 77963 w 7793620"/>
              <a:gd name="connsiteY231" fmla="*/ 5300360 h 6302375"/>
              <a:gd name="connsiteX232" fmla="*/ 78075 w 7793620"/>
              <a:gd name="connsiteY232" fmla="*/ 5301152 h 6302375"/>
              <a:gd name="connsiteX233" fmla="*/ 76889 w 7793620"/>
              <a:gd name="connsiteY233" fmla="*/ 5301081 h 6302375"/>
              <a:gd name="connsiteX234" fmla="*/ 76893 w 7793620"/>
              <a:gd name="connsiteY234" fmla="*/ 5301078 h 6302375"/>
              <a:gd name="connsiteX235" fmla="*/ 93475 w 7793620"/>
              <a:gd name="connsiteY235" fmla="*/ 5222208 h 6302375"/>
              <a:gd name="connsiteX236" fmla="*/ 34646 w 7793620"/>
              <a:gd name="connsiteY236" fmla="*/ 5256636 h 6302375"/>
              <a:gd name="connsiteX237" fmla="*/ 97096 w 7793620"/>
              <a:gd name="connsiteY237" fmla="*/ 5229424 h 6302375"/>
              <a:gd name="connsiteX238" fmla="*/ 93475 w 7793620"/>
              <a:gd name="connsiteY238" fmla="*/ 5222208 h 6302375"/>
              <a:gd name="connsiteX239" fmla="*/ 180467 w 7793620"/>
              <a:gd name="connsiteY239" fmla="*/ 5176737 h 6302375"/>
              <a:gd name="connsiteX240" fmla="*/ 211490 w 7793620"/>
              <a:gd name="connsiteY240" fmla="*/ 5209114 h 6302375"/>
              <a:gd name="connsiteX241" fmla="*/ 178964 w 7793620"/>
              <a:gd name="connsiteY241" fmla="*/ 5230123 h 6302375"/>
              <a:gd name="connsiteX242" fmla="*/ 142822 w 7793620"/>
              <a:gd name="connsiteY242" fmla="*/ 5224415 h 6302375"/>
              <a:gd name="connsiteX243" fmla="*/ 155963 w 7793620"/>
              <a:gd name="connsiteY243" fmla="*/ 5198523 h 6302375"/>
              <a:gd name="connsiteX244" fmla="*/ 180467 w 7793620"/>
              <a:gd name="connsiteY244" fmla="*/ 5176737 h 6302375"/>
              <a:gd name="connsiteX245" fmla="*/ 3319544 w 7793620"/>
              <a:gd name="connsiteY245" fmla="*/ 5155750 h 6302375"/>
              <a:gd name="connsiteX246" fmla="*/ 3249894 w 7793620"/>
              <a:gd name="connsiteY246" fmla="*/ 5193970 h 6302375"/>
              <a:gd name="connsiteX247" fmla="*/ 3324236 w 7793620"/>
              <a:gd name="connsiteY247" fmla="*/ 5178496 h 6302375"/>
              <a:gd name="connsiteX248" fmla="*/ 3319544 w 7793620"/>
              <a:gd name="connsiteY248" fmla="*/ 5155750 h 6302375"/>
              <a:gd name="connsiteX249" fmla="*/ 174344 w 7793620"/>
              <a:gd name="connsiteY249" fmla="*/ 5141291 h 6302375"/>
              <a:gd name="connsiteX250" fmla="*/ 179038 w 7793620"/>
              <a:gd name="connsiteY250" fmla="*/ 5145047 h 6302375"/>
              <a:gd name="connsiteX251" fmla="*/ 158072 w 7793620"/>
              <a:gd name="connsiteY251" fmla="*/ 5160236 h 6302375"/>
              <a:gd name="connsiteX252" fmla="*/ 154853 w 7793620"/>
              <a:gd name="connsiteY252" fmla="*/ 5152636 h 6302375"/>
              <a:gd name="connsiteX253" fmla="*/ 174344 w 7793620"/>
              <a:gd name="connsiteY253" fmla="*/ 5141291 h 6302375"/>
              <a:gd name="connsiteX254" fmla="*/ 123426 w 7793620"/>
              <a:gd name="connsiteY254" fmla="*/ 5059994 h 6302375"/>
              <a:gd name="connsiteX255" fmla="*/ 105411 w 7793620"/>
              <a:gd name="connsiteY255" fmla="*/ 5180199 h 6302375"/>
              <a:gd name="connsiteX256" fmla="*/ 105299 w 7793620"/>
              <a:gd name="connsiteY256" fmla="*/ 5180234 h 6302375"/>
              <a:gd name="connsiteX257" fmla="*/ 104697 w 7793620"/>
              <a:gd name="connsiteY257" fmla="*/ 5179511 h 6302375"/>
              <a:gd name="connsiteX258" fmla="*/ 103723 w 7793620"/>
              <a:gd name="connsiteY258" fmla="*/ 5180719 h 6302375"/>
              <a:gd name="connsiteX259" fmla="*/ 69692 w 7793620"/>
              <a:gd name="connsiteY259" fmla="*/ 5191206 h 6302375"/>
              <a:gd name="connsiteX260" fmla="*/ 92189 w 7793620"/>
              <a:gd name="connsiteY260" fmla="*/ 5195034 h 6302375"/>
              <a:gd name="connsiteX261" fmla="*/ 103723 w 7793620"/>
              <a:gd name="connsiteY261" fmla="*/ 5180719 h 6302375"/>
              <a:gd name="connsiteX262" fmla="*/ 105299 w 7793620"/>
              <a:gd name="connsiteY262" fmla="*/ 5180234 h 6302375"/>
              <a:gd name="connsiteX263" fmla="*/ 142018 w 7793620"/>
              <a:gd name="connsiteY263" fmla="*/ 5224288 h 6302375"/>
              <a:gd name="connsiteX264" fmla="*/ 142822 w 7793620"/>
              <a:gd name="connsiteY264" fmla="*/ 5224415 h 6302375"/>
              <a:gd name="connsiteX265" fmla="*/ 142558 w 7793620"/>
              <a:gd name="connsiteY265" fmla="*/ 5224935 h 6302375"/>
              <a:gd name="connsiteX266" fmla="*/ 142558 w 7793620"/>
              <a:gd name="connsiteY266" fmla="*/ 5224937 h 6302375"/>
              <a:gd name="connsiteX267" fmla="*/ 141845 w 7793620"/>
              <a:gd name="connsiteY267" fmla="*/ 5224260 h 6302375"/>
              <a:gd name="connsiteX268" fmla="*/ 77616 w 7793620"/>
              <a:gd name="connsiteY268" fmla="*/ 5300225 h 6302375"/>
              <a:gd name="connsiteX269" fmla="*/ 49544 w 7793620"/>
              <a:gd name="connsiteY269" fmla="*/ 5289254 h 6302375"/>
              <a:gd name="connsiteX270" fmla="*/ 0 w 7793620"/>
              <a:gd name="connsiteY270" fmla="*/ 5255273 h 6302375"/>
              <a:gd name="connsiteX271" fmla="*/ 123426 w 7793620"/>
              <a:gd name="connsiteY271" fmla="*/ 5059994 h 6302375"/>
              <a:gd name="connsiteX272" fmla="*/ 2838799 w 7793620"/>
              <a:gd name="connsiteY272" fmla="*/ 4982868 h 6302375"/>
              <a:gd name="connsiteX273" fmla="*/ 2783593 w 7793620"/>
              <a:gd name="connsiteY273" fmla="*/ 5000449 h 6302375"/>
              <a:gd name="connsiteX274" fmla="*/ 2838799 w 7793620"/>
              <a:gd name="connsiteY274" fmla="*/ 4982868 h 6302375"/>
              <a:gd name="connsiteX275" fmla="*/ 987732 w 7793620"/>
              <a:gd name="connsiteY275" fmla="*/ 4915593 h 6302375"/>
              <a:gd name="connsiteX276" fmla="*/ 898492 w 7793620"/>
              <a:gd name="connsiteY276" fmla="*/ 4953049 h 6302375"/>
              <a:gd name="connsiteX277" fmla="*/ 825967 w 7793620"/>
              <a:gd name="connsiteY277" fmla="*/ 4969566 h 6302375"/>
              <a:gd name="connsiteX278" fmla="*/ 826052 w 7793620"/>
              <a:gd name="connsiteY278" fmla="*/ 4969305 h 6302375"/>
              <a:gd name="connsiteX279" fmla="*/ 866174 w 7793620"/>
              <a:gd name="connsiteY279" fmla="*/ 4950501 h 6302375"/>
              <a:gd name="connsiteX280" fmla="*/ 763669 w 7793620"/>
              <a:gd name="connsiteY280" fmla="*/ 4952925 h 6302375"/>
              <a:gd name="connsiteX281" fmla="*/ 791832 w 7793620"/>
              <a:gd name="connsiteY281" fmla="*/ 4976687 h 6302375"/>
              <a:gd name="connsiteX282" fmla="*/ 826119 w 7793620"/>
              <a:gd name="connsiteY282" fmla="*/ 4969099 h 6302375"/>
              <a:gd name="connsiteX283" fmla="*/ 826052 w 7793620"/>
              <a:gd name="connsiteY283" fmla="*/ 4969305 h 6302375"/>
              <a:gd name="connsiteX284" fmla="*/ 825048 w 7793620"/>
              <a:gd name="connsiteY284" fmla="*/ 4969776 h 6302375"/>
              <a:gd name="connsiteX285" fmla="*/ 825967 w 7793620"/>
              <a:gd name="connsiteY285" fmla="*/ 4969566 h 6302375"/>
              <a:gd name="connsiteX286" fmla="*/ 818520 w 7793620"/>
              <a:gd name="connsiteY286" fmla="*/ 4992510 h 6302375"/>
              <a:gd name="connsiteX287" fmla="*/ 1030728 w 7793620"/>
              <a:gd name="connsiteY287" fmla="*/ 4915733 h 6302375"/>
              <a:gd name="connsiteX288" fmla="*/ 987732 w 7793620"/>
              <a:gd name="connsiteY288" fmla="*/ 4915593 h 6302375"/>
              <a:gd name="connsiteX289" fmla="*/ 1308813 w 7793620"/>
              <a:gd name="connsiteY289" fmla="*/ 4823985 h 6302375"/>
              <a:gd name="connsiteX290" fmla="*/ 1157412 w 7793620"/>
              <a:gd name="connsiteY290" fmla="*/ 4863056 h 6302375"/>
              <a:gd name="connsiteX291" fmla="*/ 1098230 w 7793620"/>
              <a:gd name="connsiteY291" fmla="*/ 4895051 h 6302375"/>
              <a:gd name="connsiteX292" fmla="*/ 1169312 w 7793620"/>
              <a:gd name="connsiteY292" fmla="*/ 4914325 h 6302375"/>
              <a:gd name="connsiteX293" fmla="*/ 1048788 w 7793620"/>
              <a:gd name="connsiteY293" fmla="*/ 4935018 h 6302375"/>
              <a:gd name="connsiteX294" fmla="*/ 1055985 w 7793620"/>
              <a:gd name="connsiteY294" fmla="*/ 4965986 h 6302375"/>
              <a:gd name="connsiteX295" fmla="*/ 709533 w 7793620"/>
              <a:gd name="connsiteY295" fmla="*/ 5088571 h 6302375"/>
              <a:gd name="connsiteX296" fmla="*/ 635549 w 7793620"/>
              <a:gd name="connsiteY296" fmla="*/ 5099961 h 6302375"/>
              <a:gd name="connsiteX297" fmla="*/ 638099 w 7793620"/>
              <a:gd name="connsiteY297" fmla="*/ 5123034 h 6302375"/>
              <a:gd name="connsiteX298" fmla="*/ 385835 w 7793620"/>
              <a:gd name="connsiteY298" fmla="*/ 5227712 h 6302375"/>
              <a:gd name="connsiteX299" fmla="*/ 383286 w 7793620"/>
              <a:gd name="connsiteY299" fmla="*/ 5236328 h 6302375"/>
              <a:gd name="connsiteX300" fmla="*/ 425531 w 7793620"/>
              <a:gd name="connsiteY300" fmla="*/ 5280738 h 6302375"/>
              <a:gd name="connsiteX301" fmla="*/ 1013785 w 7793620"/>
              <a:gd name="connsiteY301" fmla="*/ 5253176 h 6302375"/>
              <a:gd name="connsiteX302" fmla="*/ 978782 w 7793620"/>
              <a:gd name="connsiteY302" fmla="*/ 5290380 h 6302375"/>
              <a:gd name="connsiteX303" fmla="*/ 1385492 w 7793620"/>
              <a:gd name="connsiteY303" fmla="*/ 5156099 h 6302375"/>
              <a:gd name="connsiteX304" fmla="*/ 1335333 w 7793620"/>
              <a:gd name="connsiteY304" fmla="*/ 5234580 h 6302375"/>
              <a:gd name="connsiteX305" fmla="*/ 1152364 w 7793620"/>
              <a:gd name="connsiteY305" fmla="*/ 5259751 h 6302375"/>
              <a:gd name="connsiteX306" fmla="*/ 1151289 w 7793620"/>
              <a:gd name="connsiteY306" fmla="*/ 5294169 h 6302375"/>
              <a:gd name="connsiteX307" fmla="*/ 1354467 w 7793620"/>
              <a:gd name="connsiteY307" fmla="*/ 5311749 h 6302375"/>
              <a:gd name="connsiteX308" fmla="*/ 1338193 w 7793620"/>
              <a:gd name="connsiteY308" fmla="*/ 5335849 h 6302375"/>
              <a:gd name="connsiteX309" fmla="*/ 1455140 w 7793620"/>
              <a:gd name="connsiteY309" fmla="*/ 5273531 h 6302375"/>
              <a:gd name="connsiteX310" fmla="*/ 1553308 w 7793620"/>
              <a:gd name="connsiteY310" fmla="*/ 5119584 h 6302375"/>
              <a:gd name="connsiteX311" fmla="*/ 1637045 w 7793620"/>
              <a:gd name="connsiteY311" fmla="*/ 4992510 h 6302375"/>
              <a:gd name="connsiteX312" fmla="*/ 1506010 w 7793620"/>
              <a:gd name="connsiteY312" fmla="*/ 5011455 h 6302375"/>
              <a:gd name="connsiteX313" fmla="*/ 1333903 w 7793620"/>
              <a:gd name="connsiteY313" fmla="*/ 5020748 h 6302375"/>
              <a:gd name="connsiteX314" fmla="*/ 1127824 w 7793620"/>
              <a:gd name="connsiteY314" fmla="*/ 5071722 h 6302375"/>
              <a:gd name="connsiteX315" fmla="*/ 1326304 w 7793620"/>
              <a:gd name="connsiteY315" fmla="*/ 4910230 h 6302375"/>
              <a:gd name="connsiteX316" fmla="*/ 1381876 w 7793620"/>
              <a:gd name="connsiteY316" fmla="*/ 4867534 h 6302375"/>
              <a:gd name="connsiteX317" fmla="*/ 1308813 w 7793620"/>
              <a:gd name="connsiteY317" fmla="*/ 4823985 h 6302375"/>
              <a:gd name="connsiteX318" fmla="*/ 536671 w 7793620"/>
              <a:gd name="connsiteY318" fmla="*/ 4816897 h 6302375"/>
              <a:gd name="connsiteX319" fmla="*/ 502377 w 7793620"/>
              <a:gd name="connsiteY319" fmla="*/ 4835844 h 6302375"/>
              <a:gd name="connsiteX320" fmla="*/ 575289 w 7793620"/>
              <a:gd name="connsiteY320" fmla="*/ 4821724 h 6302375"/>
              <a:gd name="connsiteX321" fmla="*/ 536671 w 7793620"/>
              <a:gd name="connsiteY321" fmla="*/ 4816897 h 6302375"/>
              <a:gd name="connsiteX322" fmla="*/ 422269 w 7793620"/>
              <a:gd name="connsiteY322" fmla="*/ 4795867 h 6302375"/>
              <a:gd name="connsiteX323" fmla="*/ 403493 w 7793620"/>
              <a:gd name="connsiteY323" fmla="*/ 4812082 h 6302375"/>
              <a:gd name="connsiteX324" fmla="*/ 407830 w 7793620"/>
              <a:gd name="connsiteY324" fmla="*/ 4816560 h 6302375"/>
              <a:gd name="connsiteX325" fmla="*/ 426605 w 7793620"/>
              <a:gd name="connsiteY325" fmla="*/ 4800355 h 6302375"/>
              <a:gd name="connsiteX326" fmla="*/ 422269 w 7793620"/>
              <a:gd name="connsiteY326" fmla="*/ 4795867 h 6302375"/>
              <a:gd name="connsiteX327" fmla="*/ 2673891 w 7793620"/>
              <a:gd name="connsiteY327" fmla="*/ 4759744 h 6302375"/>
              <a:gd name="connsiteX328" fmla="*/ 2669198 w 7793620"/>
              <a:gd name="connsiteY328" fmla="*/ 4799329 h 6302375"/>
              <a:gd name="connsiteX329" fmla="*/ 2673891 w 7793620"/>
              <a:gd name="connsiteY329" fmla="*/ 4759744 h 6302375"/>
              <a:gd name="connsiteX330" fmla="*/ 505640 w 7793620"/>
              <a:gd name="connsiteY330" fmla="*/ 4741825 h 6302375"/>
              <a:gd name="connsiteX331" fmla="*/ 451861 w 7793620"/>
              <a:gd name="connsiteY331" fmla="*/ 4762135 h 6302375"/>
              <a:gd name="connsiteX332" fmla="*/ 574573 w 7793620"/>
              <a:gd name="connsiteY332" fmla="*/ 4786574 h 6302375"/>
              <a:gd name="connsiteX333" fmla="*/ 515744 w 7793620"/>
              <a:gd name="connsiteY333" fmla="*/ 4769386 h 6302375"/>
              <a:gd name="connsiteX334" fmla="*/ 505640 w 7793620"/>
              <a:gd name="connsiteY334" fmla="*/ 4741825 h 6302375"/>
              <a:gd name="connsiteX335" fmla="*/ 2803083 w 7793620"/>
              <a:gd name="connsiteY335" fmla="*/ 4606823 h 6302375"/>
              <a:gd name="connsiteX336" fmla="*/ 2809206 w 7793620"/>
              <a:gd name="connsiteY336" fmla="*/ 4647478 h 6302375"/>
              <a:gd name="connsiteX337" fmla="*/ 2816804 w 7793620"/>
              <a:gd name="connsiteY337" fmla="*/ 4645043 h 6302375"/>
              <a:gd name="connsiteX338" fmla="*/ 2803083 w 7793620"/>
              <a:gd name="connsiteY338" fmla="*/ 4606823 h 6302375"/>
              <a:gd name="connsiteX339" fmla="*/ 756471 w 7793620"/>
              <a:gd name="connsiteY339" fmla="*/ 4594790 h 6302375"/>
              <a:gd name="connsiteX340" fmla="*/ 712439 w 7793620"/>
              <a:gd name="connsiteY340" fmla="*/ 4606823 h 6302375"/>
              <a:gd name="connsiteX341" fmla="*/ 756471 w 7793620"/>
              <a:gd name="connsiteY341" fmla="*/ 4594790 h 6302375"/>
              <a:gd name="connsiteX342" fmla="*/ 942219 w 7793620"/>
              <a:gd name="connsiteY342" fmla="*/ 4581730 h 6302375"/>
              <a:gd name="connsiteX343" fmla="*/ 879898 w 7793620"/>
              <a:gd name="connsiteY343" fmla="*/ 4620604 h 6302375"/>
              <a:gd name="connsiteX344" fmla="*/ 821782 w 7793620"/>
              <a:gd name="connsiteY344" fmla="*/ 4655362 h 6302375"/>
              <a:gd name="connsiteX345" fmla="*/ 861479 w 7793620"/>
              <a:gd name="connsiteY345" fmla="*/ 4604094 h 6302375"/>
              <a:gd name="connsiteX346" fmla="*/ 590442 w 7793620"/>
              <a:gd name="connsiteY346" fmla="*/ 4712908 h 6302375"/>
              <a:gd name="connsiteX347" fmla="*/ 683203 w 7793620"/>
              <a:gd name="connsiteY347" fmla="*/ 4813110 h 6302375"/>
              <a:gd name="connsiteX348" fmla="*/ 736265 w 7793620"/>
              <a:gd name="connsiteY348" fmla="*/ 4777620 h 6302375"/>
              <a:gd name="connsiteX349" fmla="*/ 903322 w 7793620"/>
              <a:gd name="connsiteY349" fmla="*/ 4662962 h 6302375"/>
              <a:gd name="connsiteX350" fmla="*/ 942219 w 7793620"/>
              <a:gd name="connsiteY350" fmla="*/ 4581730 h 6302375"/>
              <a:gd name="connsiteX351" fmla="*/ 1443324 w 7793620"/>
              <a:gd name="connsiteY351" fmla="*/ 4502583 h 6302375"/>
              <a:gd name="connsiteX352" fmla="*/ 1071497 w 7793620"/>
              <a:gd name="connsiteY352" fmla="*/ 4692904 h 6302375"/>
              <a:gd name="connsiteX353" fmla="*/ 1359160 w 7793620"/>
              <a:gd name="connsiteY353" fmla="*/ 4722890 h 6302375"/>
              <a:gd name="connsiteX354" fmla="*/ 1188803 w 7793620"/>
              <a:gd name="connsiteY354" fmla="*/ 4786574 h 6302375"/>
              <a:gd name="connsiteX355" fmla="*/ 1028583 w 7793620"/>
              <a:gd name="connsiteY355" fmla="*/ 4746303 h 6302375"/>
              <a:gd name="connsiteX356" fmla="*/ 994295 w 7793620"/>
              <a:gd name="connsiteY356" fmla="*/ 4819290 h 6302375"/>
              <a:gd name="connsiteX357" fmla="*/ 1390906 w 7793620"/>
              <a:gd name="connsiteY357" fmla="*/ 4818951 h 6302375"/>
              <a:gd name="connsiteX358" fmla="*/ 1581473 w 7793620"/>
              <a:gd name="connsiteY358" fmla="*/ 4892999 h 6302375"/>
              <a:gd name="connsiteX359" fmla="*/ 1691174 w 7793620"/>
              <a:gd name="connsiteY359" fmla="*/ 4852006 h 6302375"/>
              <a:gd name="connsiteX360" fmla="*/ 1699850 w 7793620"/>
              <a:gd name="connsiteY360" fmla="*/ 4811056 h 6302375"/>
              <a:gd name="connsiteX361" fmla="*/ 1481119 w 7793620"/>
              <a:gd name="connsiteY361" fmla="*/ 4765925 h 6302375"/>
              <a:gd name="connsiteX362" fmla="*/ 1548261 w 7793620"/>
              <a:gd name="connsiteY362" fmla="*/ 4734574 h 6302375"/>
              <a:gd name="connsiteX363" fmla="*/ 1525866 w 7793620"/>
              <a:gd name="connsiteY363" fmla="*/ 4676056 h 6302375"/>
              <a:gd name="connsiteX364" fmla="*/ 1464170 w 7793620"/>
              <a:gd name="connsiteY364" fmla="*/ 4621620 h 6302375"/>
              <a:gd name="connsiteX365" fmla="*/ 1532744 w 7793620"/>
              <a:gd name="connsiteY365" fmla="*/ 4593382 h 6302375"/>
              <a:gd name="connsiteX366" fmla="*/ 1473554 w 7793620"/>
              <a:gd name="connsiteY366" fmla="*/ 4554825 h 6302375"/>
              <a:gd name="connsiteX367" fmla="*/ 1521220 w 7793620"/>
              <a:gd name="connsiteY367" fmla="*/ 4515589 h 6302375"/>
              <a:gd name="connsiteX368" fmla="*/ 1480095 w 7793620"/>
              <a:gd name="connsiteY368" fmla="*/ 4503106 h 6302375"/>
              <a:gd name="connsiteX369" fmla="*/ 1443324 w 7793620"/>
              <a:gd name="connsiteY369" fmla="*/ 4502583 h 6302375"/>
              <a:gd name="connsiteX370" fmla="*/ 2034511 w 7793620"/>
              <a:gd name="connsiteY370" fmla="*/ 4186836 h 6302375"/>
              <a:gd name="connsiteX371" fmla="*/ 2005178 w 7793620"/>
              <a:gd name="connsiteY371" fmla="*/ 4196687 h 6302375"/>
              <a:gd name="connsiteX372" fmla="*/ 2067938 w 7793620"/>
              <a:gd name="connsiteY372" fmla="*/ 4191183 h 6302375"/>
              <a:gd name="connsiteX373" fmla="*/ 2034511 w 7793620"/>
              <a:gd name="connsiteY373" fmla="*/ 4186836 h 6302375"/>
              <a:gd name="connsiteX374" fmla="*/ 2647203 w 7793620"/>
              <a:gd name="connsiteY374" fmla="*/ 4183934 h 6302375"/>
              <a:gd name="connsiteX375" fmla="*/ 2646447 w 7793620"/>
              <a:gd name="connsiteY375" fmla="*/ 4193576 h 6302375"/>
              <a:gd name="connsiteX376" fmla="*/ 2664152 w 7793620"/>
              <a:gd name="connsiteY376" fmla="*/ 4193576 h 6302375"/>
              <a:gd name="connsiteX377" fmla="*/ 2664506 w 7793620"/>
              <a:gd name="connsiteY377" fmla="*/ 4185342 h 6302375"/>
              <a:gd name="connsiteX378" fmla="*/ 2647203 w 7793620"/>
              <a:gd name="connsiteY378" fmla="*/ 4183934 h 6302375"/>
              <a:gd name="connsiteX379" fmla="*/ 1143785 w 7793620"/>
              <a:gd name="connsiteY379" fmla="*/ 4109279 h 6302375"/>
              <a:gd name="connsiteX380" fmla="*/ 1118794 w 7793620"/>
              <a:gd name="connsiteY380" fmla="*/ 4116798 h 6302375"/>
              <a:gd name="connsiteX381" fmla="*/ 1170377 w 7793620"/>
              <a:gd name="connsiteY381" fmla="*/ 4113348 h 6302375"/>
              <a:gd name="connsiteX382" fmla="*/ 1143785 w 7793620"/>
              <a:gd name="connsiteY382" fmla="*/ 4109279 h 6302375"/>
              <a:gd name="connsiteX383" fmla="*/ 1869096 w 7793620"/>
              <a:gd name="connsiteY383" fmla="*/ 4101314 h 6302375"/>
              <a:gd name="connsiteX384" fmla="*/ 1868742 w 7793620"/>
              <a:gd name="connsiteY384" fmla="*/ 4107495 h 6302375"/>
              <a:gd name="connsiteX385" fmla="*/ 1907000 w 7793620"/>
              <a:gd name="connsiteY385" fmla="*/ 4109931 h 6302375"/>
              <a:gd name="connsiteX386" fmla="*/ 1907366 w 7793620"/>
              <a:gd name="connsiteY386" fmla="*/ 4101652 h 6302375"/>
              <a:gd name="connsiteX387" fmla="*/ 1869096 w 7793620"/>
              <a:gd name="connsiteY387" fmla="*/ 4101314 h 6302375"/>
              <a:gd name="connsiteX388" fmla="*/ 4954475 w 7793620"/>
              <a:gd name="connsiteY388" fmla="*/ 3973776 h 6302375"/>
              <a:gd name="connsiteX389" fmla="*/ 4937404 w 7793620"/>
              <a:gd name="connsiteY389" fmla="*/ 3984910 h 6302375"/>
              <a:gd name="connsiteX390" fmla="*/ 4969197 w 7793620"/>
              <a:gd name="connsiteY390" fmla="*/ 3987683 h 6302375"/>
              <a:gd name="connsiteX391" fmla="*/ 4969906 w 7793620"/>
              <a:gd name="connsiteY391" fmla="*/ 3979406 h 6302375"/>
              <a:gd name="connsiteX392" fmla="*/ 4954475 w 7793620"/>
              <a:gd name="connsiteY392" fmla="*/ 3973776 h 6302375"/>
              <a:gd name="connsiteX393" fmla="*/ 6391124 w 7793620"/>
              <a:gd name="connsiteY393" fmla="*/ 3951167 h 6302375"/>
              <a:gd name="connsiteX394" fmla="*/ 6358978 w 7793620"/>
              <a:gd name="connsiteY394" fmla="*/ 3955984 h 6302375"/>
              <a:gd name="connsiteX395" fmla="*/ 6360808 w 7793620"/>
              <a:gd name="connsiteY395" fmla="*/ 3964947 h 6302375"/>
              <a:gd name="connsiteX396" fmla="*/ 6392910 w 7793620"/>
              <a:gd name="connsiteY396" fmla="*/ 3958036 h 6302375"/>
              <a:gd name="connsiteX397" fmla="*/ 6391124 w 7793620"/>
              <a:gd name="connsiteY397" fmla="*/ 3951167 h 6302375"/>
              <a:gd name="connsiteX398" fmla="*/ 6445419 w 7793620"/>
              <a:gd name="connsiteY398" fmla="*/ 3940890 h 6302375"/>
              <a:gd name="connsiteX399" fmla="*/ 6419996 w 7793620"/>
              <a:gd name="connsiteY399" fmla="*/ 3950829 h 6302375"/>
              <a:gd name="connsiteX400" fmla="*/ 6470866 w 7793620"/>
              <a:gd name="connsiteY400" fmla="*/ 3944637 h 6302375"/>
              <a:gd name="connsiteX401" fmla="*/ 6445419 w 7793620"/>
              <a:gd name="connsiteY401" fmla="*/ 3940890 h 6302375"/>
              <a:gd name="connsiteX402" fmla="*/ 5453140 w 7793620"/>
              <a:gd name="connsiteY402" fmla="*/ 3926418 h 6302375"/>
              <a:gd name="connsiteX403" fmla="*/ 5433666 w 7793620"/>
              <a:gd name="connsiteY403" fmla="*/ 3944637 h 6302375"/>
              <a:gd name="connsiteX404" fmla="*/ 5478046 w 7793620"/>
              <a:gd name="connsiteY404" fmla="*/ 3927067 h 6302375"/>
              <a:gd name="connsiteX405" fmla="*/ 5453140 w 7793620"/>
              <a:gd name="connsiteY405" fmla="*/ 3926418 h 6302375"/>
              <a:gd name="connsiteX406" fmla="*/ 990416 w 7793620"/>
              <a:gd name="connsiteY406" fmla="*/ 3837687 h 6302375"/>
              <a:gd name="connsiteX407" fmla="*/ 976950 w 7793620"/>
              <a:gd name="connsiteY407" fmla="*/ 3843379 h 6302375"/>
              <a:gd name="connsiteX408" fmla="*/ 998987 w 7793620"/>
              <a:gd name="connsiteY408" fmla="*/ 3846491 h 6302375"/>
              <a:gd name="connsiteX409" fmla="*/ 990416 w 7793620"/>
              <a:gd name="connsiteY409" fmla="*/ 3837687 h 6302375"/>
              <a:gd name="connsiteX410" fmla="*/ 1030878 w 7793620"/>
              <a:gd name="connsiteY410" fmla="*/ 3814515 h 6302375"/>
              <a:gd name="connsiteX411" fmla="*/ 1001849 w 7793620"/>
              <a:gd name="connsiteY411" fmla="*/ 3816504 h 6302375"/>
              <a:gd name="connsiteX412" fmla="*/ 1030369 w 7793620"/>
              <a:gd name="connsiteY412" fmla="*/ 3853021 h 6302375"/>
              <a:gd name="connsiteX413" fmla="*/ 1030878 w 7793620"/>
              <a:gd name="connsiteY413" fmla="*/ 3814515 h 6302375"/>
              <a:gd name="connsiteX414" fmla="*/ 6375960 w 7793620"/>
              <a:gd name="connsiteY414" fmla="*/ 3813087 h 6302375"/>
              <a:gd name="connsiteX415" fmla="*/ 6339842 w 7793620"/>
              <a:gd name="connsiteY415" fmla="*/ 3819279 h 6302375"/>
              <a:gd name="connsiteX416" fmla="*/ 6375960 w 7793620"/>
              <a:gd name="connsiteY416" fmla="*/ 3813087 h 6302375"/>
              <a:gd name="connsiteX417" fmla="*/ 961437 w 7793620"/>
              <a:gd name="connsiteY417" fmla="*/ 3805159 h 6302375"/>
              <a:gd name="connsiteX418" fmla="*/ 936894 w 7793620"/>
              <a:gd name="connsiteY418" fmla="*/ 3826191 h 6302375"/>
              <a:gd name="connsiteX419" fmla="*/ 961437 w 7793620"/>
              <a:gd name="connsiteY419" fmla="*/ 3805159 h 6302375"/>
              <a:gd name="connsiteX420" fmla="*/ 6003550 w 7793620"/>
              <a:gd name="connsiteY420" fmla="*/ 3757116 h 6302375"/>
              <a:gd name="connsiteX421" fmla="*/ 5998442 w 7793620"/>
              <a:gd name="connsiteY421" fmla="*/ 3760028 h 6302375"/>
              <a:gd name="connsiteX422" fmla="*/ 6016502 w 7793620"/>
              <a:gd name="connsiteY422" fmla="*/ 3761436 h 6302375"/>
              <a:gd name="connsiteX423" fmla="*/ 6003550 w 7793620"/>
              <a:gd name="connsiteY423" fmla="*/ 3757116 h 6302375"/>
              <a:gd name="connsiteX424" fmla="*/ 6086872 w 7793620"/>
              <a:gd name="connsiteY424" fmla="*/ 3731113 h 6302375"/>
              <a:gd name="connsiteX425" fmla="*/ 6082889 w 7793620"/>
              <a:gd name="connsiteY425" fmla="*/ 3761775 h 6302375"/>
              <a:gd name="connsiteX426" fmla="*/ 6095902 w 7793620"/>
              <a:gd name="connsiteY426" fmla="*/ 3734902 h 6302375"/>
              <a:gd name="connsiteX427" fmla="*/ 6086872 w 7793620"/>
              <a:gd name="connsiteY427" fmla="*/ 3731113 h 6302375"/>
              <a:gd name="connsiteX428" fmla="*/ 714942 w 7793620"/>
              <a:gd name="connsiteY428" fmla="*/ 3713236 h 6302375"/>
              <a:gd name="connsiteX429" fmla="*/ 711366 w 7793620"/>
              <a:gd name="connsiteY429" fmla="*/ 3720782 h 6302375"/>
              <a:gd name="connsiteX430" fmla="*/ 730812 w 7793620"/>
              <a:gd name="connsiteY430" fmla="*/ 3729747 h 6302375"/>
              <a:gd name="connsiteX431" fmla="*/ 734790 w 7793620"/>
              <a:gd name="connsiteY431" fmla="*/ 3721131 h 6302375"/>
              <a:gd name="connsiteX432" fmla="*/ 714942 w 7793620"/>
              <a:gd name="connsiteY432" fmla="*/ 3713236 h 6302375"/>
              <a:gd name="connsiteX433" fmla="*/ 6023449 w 7793620"/>
              <a:gd name="connsiteY433" fmla="*/ 3698272 h 6302375"/>
              <a:gd name="connsiteX434" fmla="*/ 5999520 w 7793620"/>
              <a:gd name="connsiteY434" fmla="*/ 3717670 h 6302375"/>
              <a:gd name="connsiteX435" fmla="*/ 6054416 w 7793620"/>
              <a:gd name="connsiteY435" fmla="*/ 3711150 h 6302375"/>
              <a:gd name="connsiteX436" fmla="*/ 6023449 w 7793620"/>
              <a:gd name="connsiteY436" fmla="*/ 3698272 h 6302375"/>
              <a:gd name="connsiteX437" fmla="*/ 829698 w 7793620"/>
              <a:gd name="connsiteY437" fmla="*/ 3692893 h 6302375"/>
              <a:gd name="connsiteX438" fmla="*/ 829338 w 7793620"/>
              <a:gd name="connsiteY438" fmla="*/ 3698397 h 6302375"/>
              <a:gd name="connsiteX439" fmla="*/ 846683 w 7793620"/>
              <a:gd name="connsiteY439" fmla="*/ 3701158 h 6302375"/>
              <a:gd name="connsiteX440" fmla="*/ 847398 w 7793620"/>
              <a:gd name="connsiteY440" fmla="*/ 3693231 h 6302375"/>
              <a:gd name="connsiteX441" fmla="*/ 829698 w 7793620"/>
              <a:gd name="connsiteY441" fmla="*/ 3692893 h 6302375"/>
              <a:gd name="connsiteX442" fmla="*/ 904798 w 7793620"/>
              <a:gd name="connsiteY442" fmla="*/ 3687389 h 6302375"/>
              <a:gd name="connsiteX443" fmla="*/ 904083 w 7793620"/>
              <a:gd name="connsiteY443" fmla="*/ 3691867 h 6302375"/>
              <a:gd name="connsiteX444" fmla="*/ 920667 w 7793620"/>
              <a:gd name="connsiteY444" fmla="*/ 3695317 h 6302375"/>
              <a:gd name="connsiteX445" fmla="*/ 920667 w 7793620"/>
              <a:gd name="connsiteY445" fmla="*/ 3687389 h 6302375"/>
              <a:gd name="connsiteX446" fmla="*/ 904798 w 7793620"/>
              <a:gd name="connsiteY446" fmla="*/ 3687389 h 6302375"/>
              <a:gd name="connsiteX447" fmla="*/ 4611158 w 7793620"/>
              <a:gd name="connsiteY447" fmla="*/ 3665669 h 6302375"/>
              <a:gd name="connsiteX448" fmla="*/ 4664578 w 7793620"/>
              <a:gd name="connsiteY448" fmla="*/ 3666063 h 6302375"/>
              <a:gd name="connsiteX449" fmla="*/ 4611158 w 7793620"/>
              <a:gd name="connsiteY449" fmla="*/ 3665669 h 6302375"/>
              <a:gd name="connsiteX450" fmla="*/ 1114457 w 7793620"/>
              <a:gd name="connsiteY450" fmla="*/ 3620243 h 6302375"/>
              <a:gd name="connsiteX451" fmla="*/ 1131445 w 7793620"/>
              <a:gd name="connsiteY451" fmla="*/ 3628859 h 6302375"/>
              <a:gd name="connsiteX452" fmla="*/ 1131800 w 7793620"/>
              <a:gd name="connsiteY452" fmla="*/ 3620592 h 6302375"/>
              <a:gd name="connsiteX453" fmla="*/ 1114457 w 7793620"/>
              <a:gd name="connsiteY453" fmla="*/ 3620243 h 6302375"/>
              <a:gd name="connsiteX454" fmla="*/ 980570 w 7793620"/>
              <a:gd name="connsiteY454" fmla="*/ 3588555 h 6302375"/>
              <a:gd name="connsiteX455" fmla="*/ 953882 w 7793620"/>
              <a:gd name="connsiteY455" fmla="*/ 3590640 h 6302375"/>
              <a:gd name="connsiteX456" fmla="*/ 954956 w 7793620"/>
              <a:gd name="connsiteY456" fmla="*/ 3596832 h 6302375"/>
              <a:gd name="connsiteX457" fmla="*/ 981284 w 7793620"/>
              <a:gd name="connsiteY457" fmla="*/ 3593719 h 6302375"/>
              <a:gd name="connsiteX458" fmla="*/ 980570 w 7793620"/>
              <a:gd name="connsiteY458" fmla="*/ 3588555 h 6302375"/>
              <a:gd name="connsiteX459" fmla="*/ 5817748 w 7793620"/>
              <a:gd name="connsiteY459" fmla="*/ 3516065 h 6302375"/>
              <a:gd name="connsiteX460" fmla="*/ 5739338 w 7793620"/>
              <a:gd name="connsiteY460" fmla="*/ 3538989 h 6302375"/>
              <a:gd name="connsiteX461" fmla="*/ 5846902 w 7793620"/>
              <a:gd name="connsiteY461" fmla="*/ 3518296 h 6302375"/>
              <a:gd name="connsiteX462" fmla="*/ 5817748 w 7793620"/>
              <a:gd name="connsiteY462" fmla="*/ 3516065 h 6302375"/>
              <a:gd name="connsiteX463" fmla="*/ 5885401 w 7793620"/>
              <a:gd name="connsiteY463" fmla="*/ 3503200 h 6302375"/>
              <a:gd name="connsiteX464" fmla="*/ 5873234 w 7793620"/>
              <a:gd name="connsiteY464" fmla="*/ 3521419 h 6302375"/>
              <a:gd name="connsiteX465" fmla="*/ 5918688 w 7793620"/>
              <a:gd name="connsiteY465" fmla="*/ 3511090 h 6302375"/>
              <a:gd name="connsiteX466" fmla="*/ 5885401 w 7793620"/>
              <a:gd name="connsiteY466" fmla="*/ 3503200 h 6302375"/>
              <a:gd name="connsiteX467" fmla="*/ 812038 w 7793620"/>
              <a:gd name="connsiteY467" fmla="*/ 3501108 h 6302375"/>
              <a:gd name="connsiteX468" fmla="*/ 793978 w 7793620"/>
              <a:gd name="connsiteY468" fmla="*/ 3507301 h 6302375"/>
              <a:gd name="connsiteX469" fmla="*/ 795453 w 7793620"/>
              <a:gd name="connsiteY469" fmla="*/ 3513142 h 6302375"/>
              <a:gd name="connsiteX470" fmla="*/ 814185 w 7793620"/>
              <a:gd name="connsiteY470" fmla="*/ 3510030 h 6302375"/>
              <a:gd name="connsiteX471" fmla="*/ 812038 w 7793620"/>
              <a:gd name="connsiteY471" fmla="*/ 3501108 h 6302375"/>
              <a:gd name="connsiteX472" fmla="*/ 6086151 w 7793620"/>
              <a:gd name="connsiteY472" fmla="*/ 3481442 h 6302375"/>
              <a:gd name="connsiteX473" fmla="*/ 5949714 w 7793620"/>
              <a:gd name="connsiteY473" fmla="*/ 3505204 h 6302375"/>
              <a:gd name="connsiteX474" fmla="*/ 6089413 w 7793620"/>
              <a:gd name="connsiteY474" fmla="*/ 3487328 h 6302375"/>
              <a:gd name="connsiteX475" fmla="*/ 6086151 w 7793620"/>
              <a:gd name="connsiteY475" fmla="*/ 3481442 h 6302375"/>
              <a:gd name="connsiteX476" fmla="*/ 4837452 w 7793620"/>
              <a:gd name="connsiteY476" fmla="*/ 3365081 h 6302375"/>
              <a:gd name="connsiteX477" fmla="*/ 4811118 w 7793620"/>
              <a:gd name="connsiteY477" fmla="*/ 3370924 h 6302375"/>
              <a:gd name="connsiteX478" fmla="*/ 4812196 w 7793620"/>
              <a:gd name="connsiteY478" fmla="*/ 3376427 h 6302375"/>
              <a:gd name="connsiteX479" fmla="*/ 4839638 w 7793620"/>
              <a:gd name="connsiteY479" fmla="*/ 3373315 h 6302375"/>
              <a:gd name="connsiteX480" fmla="*/ 4837452 w 7793620"/>
              <a:gd name="connsiteY480" fmla="*/ 3365081 h 6302375"/>
              <a:gd name="connsiteX481" fmla="*/ 575198 w 7793620"/>
              <a:gd name="connsiteY481" fmla="*/ 3344805 h 6302375"/>
              <a:gd name="connsiteX482" fmla="*/ 569164 w 7793620"/>
              <a:gd name="connsiteY482" fmla="*/ 3368837 h 6302375"/>
              <a:gd name="connsiteX483" fmla="*/ 607386 w 7793620"/>
              <a:gd name="connsiteY483" fmla="*/ 3368150 h 6302375"/>
              <a:gd name="connsiteX484" fmla="*/ 590601 w 7793620"/>
              <a:gd name="connsiteY484" fmla="*/ 3345026 h 6302375"/>
              <a:gd name="connsiteX485" fmla="*/ 575198 w 7793620"/>
              <a:gd name="connsiteY485" fmla="*/ 3344805 h 6302375"/>
              <a:gd name="connsiteX486" fmla="*/ 1000967 w 7793620"/>
              <a:gd name="connsiteY486" fmla="*/ 3341220 h 6302375"/>
              <a:gd name="connsiteX487" fmla="*/ 985264 w 7793620"/>
              <a:gd name="connsiteY487" fmla="*/ 3347511 h 6302375"/>
              <a:gd name="connsiteX488" fmla="*/ 1011236 w 7793620"/>
              <a:gd name="connsiteY488" fmla="*/ 3351988 h 6302375"/>
              <a:gd name="connsiteX489" fmla="*/ 1000967 w 7793620"/>
              <a:gd name="connsiteY489" fmla="*/ 3341220 h 6302375"/>
              <a:gd name="connsiteX490" fmla="*/ 2454084 w 7793620"/>
              <a:gd name="connsiteY490" fmla="*/ 3305153 h 6302375"/>
              <a:gd name="connsiteX491" fmla="*/ 2453375 w 7793620"/>
              <a:gd name="connsiteY491" fmla="*/ 3310656 h 6302375"/>
              <a:gd name="connsiteX492" fmla="*/ 2473574 w 7793620"/>
              <a:gd name="connsiteY492" fmla="*/ 3312743 h 6302375"/>
              <a:gd name="connsiteX493" fmla="*/ 2473939 w 7793620"/>
              <a:gd name="connsiteY493" fmla="*/ 3306857 h 6302375"/>
              <a:gd name="connsiteX494" fmla="*/ 2454084 w 7793620"/>
              <a:gd name="connsiteY494" fmla="*/ 3305153 h 6302375"/>
              <a:gd name="connsiteX495" fmla="*/ 2388417 w 7793620"/>
              <a:gd name="connsiteY495" fmla="*/ 3297564 h 6302375"/>
              <a:gd name="connsiteX496" fmla="*/ 2388772 w 7793620"/>
              <a:gd name="connsiteY496" fmla="*/ 3305153 h 6302375"/>
              <a:gd name="connsiteX497" fmla="*/ 2405755 w 7793620"/>
              <a:gd name="connsiteY497" fmla="*/ 3302718 h 6302375"/>
              <a:gd name="connsiteX498" fmla="*/ 2405401 w 7793620"/>
              <a:gd name="connsiteY498" fmla="*/ 3297903 h 6302375"/>
              <a:gd name="connsiteX499" fmla="*/ 2388417 w 7793620"/>
              <a:gd name="connsiteY499" fmla="*/ 3297564 h 6302375"/>
              <a:gd name="connsiteX500" fmla="*/ 4225732 w 7793620"/>
              <a:gd name="connsiteY500" fmla="*/ 3280715 h 6302375"/>
              <a:gd name="connsiteX501" fmla="*/ 4220673 w 7793620"/>
              <a:gd name="connsiteY501" fmla="*/ 3284842 h 6302375"/>
              <a:gd name="connsiteX502" fmla="*/ 4250988 w 7793620"/>
              <a:gd name="connsiteY502" fmla="*/ 3319949 h 6302375"/>
              <a:gd name="connsiteX503" fmla="*/ 4255681 w 7793620"/>
              <a:gd name="connsiteY503" fmla="*/ 3316160 h 6302375"/>
              <a:gd name="connsiteX504" fmla="*/ 4225732 w 7793620"/>
              <a:gd name="connsiteY504" fmla="*/ 3280715 h 6302375"/>
              <a:gd name="connsiteX505" fmla="*/ 929697 w 7793620"/>
              <a:gd name="connsiteY505" fmla="*/ 3271073 h 6302375"/>
              <a:gd name="connsiteX506" fmla="*/ 941589 w 7793620"/>
              <a:gd name="connsiteY506" fmla="*/ 3286557 h 6302375"/>
              <a:gd name="connsiteX507" fmla="*/ 929697 w 7793620"/>
              <a:gd name="connsiteY507" fmla="*/ 3271073 h 6302375"/>
              <a:gd name="connsiteX508" fmla="*/ 251547 w 7793620"/>
              <a:gd name="connsiteY508" fmla="*/ 3263471 h 6302375"/>
              <a:gd name="connsiteX509" fmla="*/ 251189 w 7793620"/>
              <a:gd name="connsiteY509" fmla="*/ 3307195 h 6302375"/>
              <a:gd name="connsiteX510" fmla="*/ 209347 w 7793620"/>
              <a:gd name="connsiteY510" fmla="*/ 3288936 h 6302375"/>
              <a:gd name="connsiteX511" fmla="*/ 207916 w 7793620"/>
              <a:gd name="connsiteY511" fmla="*/ 3278278 h 6302375"/>
              <a:gd name="connsiteX512" fmla="*/ 251547 w 7793620"/>
              <a:gd name="connsiteY512" fmla="*/ 3263471 h 6302375"/>
              <a:gd name="connsiteX513" fmla="*/ 969426 w 7793620"/>
              <a:gd name="connsiteY513" fmla="*/ 3234882 h 6302375"/>
              <a:gd name="connsiteX514" fmla="*/ 979139 w 7793620"/>
              <a:gd name="connsiteY514" fmla="*/ 3283095 h 6302375"/>
              <a:gd name="connsiteX515" fmla="*/ 1001849 w 7793620"/>
              <a:gd name="connsiteY515" fmla="*/ 3248337 h 6302375"/>
              <a:gd name="connsiteX516" fmla="*/ 969426 w 7793620"/>
              <a:gd name="connsiteY516" fmla="*/ 3234882 h 6302375"/>
              <a:gd name="connsiteX517" fmla="*/ 4804596 w 7793620"/>
              <a:gd name="connsiteY517" fmla="*/ 3227645 h 6302375"/>
              <a:gd name="connsiteX518" fmla="*/ 4814336 w 7793620"/>
              <a:gd name="connsiteY518" fmla="*/ 3232471 h 6302375"/>
              <a:gd name="connsiteX519" fmla="*/ 4804596 w 7793620"/>
              <a:gd name="connsiteY519" fmla="*/ 3227645 h 6302375"/>
              <a:gd name="connsiteX520" fmla="*/ 664039 w 7793620"/>
              <a:gd name="connsiteY520" fmla="*/ 3196087 h 6302375"/>
              <a:gd name="connsiteX521" fmla="*/ 676320 w 7793620"/>
              <a:gd name="connsiteY521" fmla="*/ 3197702 h 6302375"/>
              <a:gd name="connsiteX522" fmla="*/ 652894 w 7793620"/>
              <a:gd name="connsiteY522" fmla="*/ 3213907 h 6302375"/>
              <a:gd name="connsiteX523" fmla="*/ 646726 w 7793620"/>
              <a:gd name="connsiteY523" fmla="*/ 3211483 h 6302375"/>
              <a:gd name="connsiteX524" fmla="*/ 664039 w 7793620"/>
              <a:gd name="connsiteY524" fmla="*/ 3196087 h 6302375"/>
              <a:gd name="connsiteX525" fmla="*/ 1071899 w 7793620"/>
              <a:gd name="connsiteY525" fmla="*/ 3178768 h 6302375"/>
              <a:gd name="connsiteX526" fmla="*/ 1067921 w 7793620"/>
              <a:gd name="connsiteY526" fmla="*/ 3217665 h 6302375"/>
              <a:gd name="connsiteX527" fmla="*/ 1071899 w 7793620"/>
              <a:gd name="connsiteY527" fmla="*/ 3178768 h 6302375"/>
              <a:gd name="connsiteX528" fmla="*/ 229910 w 7793620"/>
              <a:gd name="connsiteY528" fmla="*/ 3159145 h 6302375"/>
              <a:gd name="connsiteX529" fmla="*/ 187664 w 7793620"/>
              <a:gd name="connsiteY529" fmla="*/ 3174629 h 6302375"/>
              <a:gd name="connsiteX530" fmla="*/ 229910 w 7793620"/>
              <a:gd name="connsiteY530" fmla="*/ 3159145 h 6302375"/>
              <a:gd name="connsiteX531" fmla="*/ 1184703 w 7793620"/>
              <a:gd name="connsiteY531" fmla="*/ 3152206 h 6302375"/>
              <a:gd name="connsiteX532" fmla="*/ 1164119 w 7793620"/>
              <a:gd name="connsiteY532" fmla="*/ 3153268 h 6302375"/>
              <a:gd name="connsiteX533" fmla="*/ 1167516 w 7793620"/>
              <a:gd name="connsiteY533" fmla="*/ 3200815 h 6302375"/>
              <a:gd name="connsiteX534" fmla="*/ 1212985 w 7793620"/>
              <a:gd name="connsiteY534" fmla="*/ 3157431 h 6302375"/>
              <a:gd name="connsiteX535" fmla="*/ 1184703 w 7793620"/>
              <a:gd name="connsiteY535" fmla="*/ 3152206 h 6302375"/>
              <a:gd name="connsiteX536" fmla="*/ 226645 w 7793620"/>
              <a:gd name="connsiteY536" fmla="*/ 3082706 h 6302375"/>
              <a:gd name="connsiteX537" fmla="*/ 226645 w 7793620"/>
              <a:gd name="connsiteY537" fmla="*/ 3086846 h 6302375"/>
              <a:gd name="connsiteX538" fmla="*/ 250830 w 7793620"/>
              <a:gd name="connsiteY538" fmla="*/ 3087184 h 6302375"/>
              <a:gd name="connsiteX539" fmla="*/ 250830 w 7793620"/>
              <a:gd name="connsiteY539" fmla="*/ 3083045 h 6302375"/>
              <a:gd name="connsiteX540" fmla="*/ 226645 w 7793620"/>
              <a:gd name="connsiteY540" fmla="*/ 3082706 h 6302375"/>
              <a:gd name="connsiteX541" fmla="*/ 1124320 w 7793620"/>
              <a:gd name="connsiteY541" fmla="*/ 3082441 h 6302375"/>
              <a:gd name="connsiteX542" fmla="*/ 1084863 w 7793620"/>
              <a:gd name="connsiteY542" fmla="*/ 3090252 h 6302375"/>
              <a:gd name="connsiteX543" fmla="*/ 1082003 w 7793620"/>
              <a:gd name="connsiteY543" fmla="*/ 3083384 h 6302375"/>
              <a:gd name="connsiteX544" fmla="*/ 1054197 w 7793620"/>
              <a:gd name="connsiteY544" fmla="*/ 3096137 h 6302375"/>
              <a:gd name="connsiteX545" fmla="*/ 1124320 w 7793620"/>
              <a:gd name="connsiteY545" fmla="*/ 3082441 h 6302375"/>
              <a:gd name="connsiteX546" fmla="*/ 906016 w 7793620"/>
              <a:gd name="connsiteY546" fmla="*/ 3061047 h 6302375"/>
              <a:gd name="connsiteX547" fmla="*/ 851019 w 7793620"/>
              <a:gd name="connsiteY547" fmla="*/ 3078230 h 6302375"/>
              <a:gd name="connsiteX548" fmla="*/ 925005 w 7793620"/>
              <a:gd name="connsiteY548" fmla="*/ 3091661 h 6302375"/>
              <a:gd name="connsiteX549" fmla="*/ 906016 w 7793620"/>
              <a:gd name="connsiteY549" fmla="*/ 3061047 h 6302375"/>
              <a:gd name="connsiteX550" fmla="*/ 1087937 w 7793620"/>
              <a:gd name="connsiteY550" fmla="*/ 2873613 h 6302375"/>
              <a:gd name="connsiteX551" fmla="*/ 1077420 w 7793620"/>
              <a:gd name="connsiteY551" fmla="*/ 2876032 h 6302375"/>
              <a:gd name="connsiteX552" fmla="*/ 1052766 w 7793620"/>
              <a:gd name="connsiteY552" fmla="*/ 2954607 h 6302375"/>
              <a:gd name="connsiteX553" fmla="*/ 1214060 w 7793620"/>
              <a:gd name="connsiteY553" fmla="*/ 2992825 h 6302375"/>
              <a:gd name="connsiteX554" fmla="*/ 1097515 w 7793620"/>
              <a:gd name="connsiteY554" fmla="*/ 2918102 h 6302375"/>
              <a:gd name="connsiteX555" fmla="*/ 1087937 w 7793620"/>
              <a:gd name="connsiteY555" fmla="*/ 2873613 h 6302375"/>
              <a:gd name="connsiteX556" fmla="*/ 563398 w 7793620"/>
              <a:gd name="connsiteY556" fmla="*/ 2855052 h 6302375"/>
              <a:gd name="connsiteX557" fmla="*/ 538496 w 7793620"/>
              <a:gd name="connsiteY557" fmla="*/ 2857825 h 6302375"/>
              <a:gd name="connsiteX558" fmla="*/ 540643 w 7793620"/>
              <a:gd name="connsiteY558" fmla="*/ 2870240 h 6302375"/>
              <a:gd name="connsiteX559" fmla="*/ 565186 w 7793620"/>
              <a:gd name="connsiteY559" fmla="*/ 2865414 h 6302375"/>
              <a:gd name="connsiteX560" fmla="*/ 563398 w 7793620"/>
              <a:gd name="connsiteY560" fmla="*/ 2855052 h 6302375"/>
              <a:gd name="connsiteX561" fmla="*/ 827576 w 7793620"/>
              <a:gd name="connsiteY561" fmla="*/ 2754819 h 6302375"/>
              <a:gd name="connsiteX562" fmla="*/ 701979 w 7793620"/>
              <a:gd name="connsiteY562" fmla="*/ 2764155 h 6302375"/>
              <a:gd name="connsiteX563" fmla="*/ 730812 w 7793620"/>
              <a:gd name="connsiteY563" fmla="*/ 2828222 h 6302375"/>
              <a:gd name="connsiteX564" fmla="*/ 830456 w 7793620"/>
              <a:gd name="connsiteY564" fmla="*/ 2793758 h 6302375"/>
              <a:gd name="connsiteX565" fmla="*/ 910566 w 7793620"/>
              <a:gd name="connsiteY565" fmla="*/ 2767267 h 6302375"/>
              <a:gd name="connsiteX566" fmla="*/ 827576 w 7793620"/>
              <a:gd name="connsiteY566" fmla="*/ 2754819 h 6302375"/>
              <a:gd name="connsiteX567" fmla="*/ 415712 w 7793620"/>
              <a:gd name="connsiteY567" fmla="*/ 2677599 h 6302375"/>
              <a:gd name="connsiteX568" fmla="*/ 486150 w 7793620"/>
              <a:gd name="connsiteY568" fmla="*/ 2775163 h 6302375"/>
              <a:gd name="connsiteX569" fmla="*/ 538496 w 7793620"/>
              <a:gd name="connsiteY569" fmla="*/ 2746922 h 6302375"/>
              <a:gd name="connsiteX570" fmla="*/ 538855 w 7793620"/>
              <a:gd name="connsiteY570" fmla="*/ 2699739 h 6302375"/>
              <a:gd name="connsiteX571" fmla="*/ 457269 w 7793620"/>
              <a:gd name="connsiteY571" fmla="*/ 2678088 h 6302375"/>
              <a:gd name="connsiteX572" fmla="*/ 415712 w 7793620"/>
              <a:gd name="connsiteY572" fmla="*/ 2677599 h 6302375"/>
              <a:gd name="connsiteX573" fmla="*/ 733471 w 7793620"/>
              <a:gd name="connsiteY573" fmla="*/ 2384336 h 6302375"/>
              <a:gd name="connsiteX574" fmla="*/ 734075 w 7793620"/>
              <a:gd name="connsiteY574" fmla="*/ 2428077 h 6302375"/>
              <a:gd name="connsiteX575" fmla="*/ 761522 w 7793620"/>
              <a:gd name="connsiteY575" fmla="*/ 2399488 h 6302375"/>
              <a:gd name="connsiteX576" fmla="*/ 733471 w 7793620"/>
              <a:gd name="connsiteY576" fmla="*/ 2384336 h 6302375"/>
              <a:gd name="connsiteX577" fmla="*/ 1028872 w 7793620"/>
              <a:gd name="connsiteY577" fmla="*/ 2107861 h 6302375"/>
              <a:gd name="connsiteX578" fmla="*/ 987929 w 7793620"/>
              <a:gd name="connsiteY578" fmla="*/ 2112153 h 6302375"/>
              <a:gd name="connsiteX579" fmla="*/ 887452 w 7793620"/>
              <a:gd name="connsiteY579" fmla="*/ 2205971 h 6302375"/>
              <a:gd name="connsiteX580" fmla="*/ 783517 w 7793620"/>
              <a:gd name="connsiteY580" fmla="*/ 2265176 h 6302375"/>
              <a:gd name="connsiteX581" fmla="*/ 776320 w 7793620"/>
              <a:gd name="connsiteY581" fmla="*/ 2373303 h 6302375"/>
              <a:gd name="connsiteX582" fmla="*/ 1160685 w 7793620"/>
              <a:gd name="connsiteY582" fmla="*/ 2308888 h 6302375"/>
              <a:gd name="connsiteX583" fmla="*/ 1160685 w 7793620"/>
              <a:gd name="connsiteY583" fmla="*/ 2298907 h 6302375"/>
              <a:gd name="connsiteX584" fmla="*/ 1101493 w 7793620"/>
              <a:gd name="connsiteY584" fmla="*/ 2288250 h 6302375"/>
              <a:gd name="connsiteX585" fmla="*/ 1084505 w 7793620"/>
              <a:gd name="connsiteY585" fmla="*/ 2231772 h 6302375"/>
              <a:gd name="connsiteX586" fmla="*/ 1197465 w 7793620"/>
              <a:gd name="connsiteY586" fmla="*/ 2162205 h 6302375"/>
              <a:gd name="connsiteX587" fmla="*/ 1028872 w 7793620"/>
              <a:gd name="connsiteY587" fmla="*/ 2107861 h 6302375"/>
              <a:gd name="connsiteX588" fmla="*/ 6304480 w 7793620"/>
              <a:gd name="connsiteY588" fmla="*/ 2009668 h 6302375"/>
              <a:gd name="connsiteX589" fmla="*/ 6290760 w 7793620"/>
              <a:gd name="connsiteY589" fmla="*/ 2039609 h 6302375"/>
              <a:gd name="connsiteX590" fmla="*/ 6297650 w 7793620"/>
              <a:gd name="connsiteY590" fmla="*/ 2042721 h 6302375"/>
              <a:gd name="connsiteX591" fmla="*/ 6314232 w 7793620"/>
              <a:gd name="connsiteY591" fmla="*/ 2013806 h 6302375"/>
              <a:gd name="connsiteX592" fmla="*/ 6304480 w 7793620"/>
              <a:gd name="connsiteY592" fmla="*/ 2009668 h 6302375"/>
              <a:gd name="connsiteX593" fmla="*/ 6205604 w 7793620"/>
              <a:gd name="connsiteY593" fmla="*/ 1938055 h 6302375"/>
              <a:gd name="connsiteX594" fmla="*/ 6189377 w 7793620"/>
              <a:gd name="connsiteY594" fmla="*/ 1959033 h 6302375"/>
              <a:gd name="connsiteX595" fmla="*/ 6196930 w 7793620"/>
              <a:gd name="connsiteY595" fmla="*/ 1964197 h 6302375"/>
              <a:gd name="connsiteX596" fmla="*/ 6211372 w 7793620"/>
              <a:gd name="connsiteY596" fmla="*/ 1941123 h 6302375"/>
              <a:gd name="connsiteX597" fmla="*/ 6205604 w 7793620"/>
              <a:gd name="connsiteY597" fmla="*/ 1938055 h 6302375"/>
              <a:gd name="connsiteX598" fmla="*/ 7793620 w 7793620"/>
              <a:gd name="connsiteY598" fmla="*/ 1924780 h 6302375"/>
              <a:gd name="connsiteX599" fmla="*/ 7793620 w 7793620"/>
              <a:gd name="connsiteY599" fmla="*/ 1927153 h 6302375"/>
              <a:gd name="connsiteX600" fmla="*/ 7793196 w 7793620"/>
              <a:gd name="connsiteY600" fmla="*/ 1925301 h 6302375"/>
              <a:gd name="connsiteX601" fmla="*/ 6484599 w 7793620"/>
              <a:gd name="connsiteY601" fmla="*/ 1636735 h 6302375"/>
              <a:gd name="connsiteX602" fmla="*/ 6445975 w 7793620"/>
              <a:gd name="connsiteY602" fmla="*/ 1724902 h 6302375"/>
              <a:gd name="connsiteX603" fmla="*/ 6454284 w 7793620"/>
              <a:gd name="connsiteY603" fmla="*/ 1727630 h 6302375"/>
              <a:gd name="connsiteX604" fmla="*/ 6493628 w 7793620"/>
              <a:gd name="connsiteY604" fmla="*/ 1640525 h 6302375"/>
              <a:gd name="connsiteX605" fmla="*/ 6484599 w 7793620"/>
              <a:gd name="connsiteY605" fmla="*/ 1636735 h 6302375"/>
              <a:gd name="connsiteX606" fmla="*/ 6528271 w 7793620"/>
              <a:gd name="connsiteY606" fmla="*/ 1605385 h 6302375"/>
              <a:gd name="connsiteX607" fmla="*/ 6517410 w 7793620"/>
              <a:gd name="connsiteY607" fmla="*/ 1638438 h 6302375"/>
              <a:gd name="connsiteX608" fmla="*/ 6527149 w 7793620"/>
              <a:gd name="connsiteY608" fmla="*/ 1641551 h 6302375"/>
              <a:gd name="connsiteX609" fmla="*/ 6538020 w 7793620"/>
              <a:gd name="connsiteY609" fmla="*/ 1608158 h 6302375"/>
              <a:gd name="connsiteX610" fmla="*/ 6528271 w 7793620"/>
              <a:gd name="connsiteY610" fmla="*/ 1605385 h 6302375"/>
              <a:gd name="connsiteX611" fmla="*/ 6800376 w 7793620"/>
              <a:gd name="connsiteY611" fmla="*/ 1556158 h 6302375"/>
              <a:gd name="connsiteX612" fmla="*/ 6800706 w 7793620"/>
              <a:gd name="connsiteY612" fmla="*/ 1556886 h 6302375"/>
              <a:gd name="connsiteX613" fmla="*/ 6799667 w 7793620"/>
              <a:gd name="connsiteY613" fmla="*/ 1556835 h 6302375"/>
              <a:gd name="connsiteX614" fmla="*/ 6798556 w 7793620"/>
              <a:gd name="connsiteY614" fmla="*/ 1554662 h 6302375"/>
              <a:gd name="connsiteX615" fmla="*/ 6800376 w 7793620"/>
              <a:gd name="connsiteY615" fmla="*/ 1556154 h 6302375"/>
              <a:gd name="connsiteX616" fmla="*/ 6799667 w 7793620"/>
              <a:gd name="connsiteY616" fmla="*/ 1556831 h 6302375"/>
              <a:gd name="connsiteX617" fmla="*/ 3052838 w 7793620"/>
              <a:gd name="connsiteY617" fmla="*/ 1541700 h 6302375"/>
              <a:gd name="connsiteX618" fmla="*/ 3052838 w 7793620"/>
              <a:gd name="connsiteY618" fmla="*/ 1571304 h 6302375"/>
              <a:gd name="connsiteX619" fmla="*/ 3052838 w 7793620"/>
              <a:gd name="connsiteY619" fmla="*/ 1541700 h 6302375"/>
              <a:gd name="connsiteX620" fmla="*/ 6769672 w 7793620"/>
              <a:gd name="connsiteY620" fmla="*/ 1530984 h 6302375"/>
              <a:gd name="connsiteX621" fmla="*/ 6789412 w 7793620"/>
              <a:gd name="connsiteY621" fmla="*/ 1536811 h 6302375"/>
              <a:gd name="connsiteX622" fmla="*/ 6798556 w 7793620"/>
              <a:gd name="connsiteY622" fmla="*/ 1554662 h 6302375"/>
              <a:gd name="connsiteX623" fmla="*/ 6650574 w 7793620"/>
              <a:gd name="connsiteY623" fmla="*/ 1530311 h 6302375"/>
              <a:gd name="connsiteX624" fmla="*/ 6647356 w 7793620"/>
              <a:gd name="connsiteY624" fmla="*/ 1549584 h 6302375"/>
              <a:gd name="connsiteX625" fmla="*/ 6656386 w 7793620"/>
              <a:gd name="connsiteY625" fmla="*/ 1550272 h 6302375"/>
              <a:gd name="connsiteX626" fmla="*/ 6656754 w 7793620"/>
              <a:gd name="connsiteY626" fmla="*/ 1530648 h 6302375"/>
              <a:gd name="connsiteX627" fmla="*/ 6650574 w 7793620"/>
              <a:gd name="connsiteY627" fmla="*/ 1530311 h 6302375"/>
              <a:gd name="connsiteX628" fmla="*/ 6534393 w 7793620"/>
              <a:gd name="connsiteY628" fmla="*/ 1519980 h 6302375"/>
              <a:gd name="connsiteX629" fmla="*/ 6524654 w 7793620"/>
              <a:gd name="connsiteY629" fmla="*/ 1547541 h 6302375"/>
              <a:gd name="connsiteX630" fmla="*/ 6530777 w 7793620"/>
              <a:gd name="connsiteY630" fmla="*/ 1549934 h 6302375"/>
              <a:gd name="connsiteX631" fmla="*/ 6543067 w 7793620"/>
              <a:gd name="connsiteY631" fmla="*/ 1523104 h 6302375"/>
              <a:gd name="connsiteX632" fmla="*/ 6534393 w 7793620"/>
              <a:gd name="connsiteY632" fmla="*/ 1519980 h 6302375"/>
              <a:gd name="connsiteX633" fmla="*/ 7119026 w 7793620"/>
              <a:gd name="connsiteY633" fmla="*/ 1479676 h 6302375"/>
              <a:gd name="connsiteX634" fmla="*/ 7124794 w 7793620"/>
              <a:gd name="connsiteY634" fmla="*/ 1578173 h 6302375"/>
              <a:gd name="connsiteX635" fmla="*/ 7156218 w 7793620"/>
              <a:gd name="connsiteY635" fmla="*/ 1503481 h 6302375"/>
              <a:gd name="connsiteX636" fmla="*/ 7119026 w 7793620"/>
              <a:gd name="connsiteY636" fmla="*/ 1479676 h 6302375"/>
              <a:gd name="connsiteX637" fmla="*/ 2589309 w 7793620"/>
              <a:gd name="connsiteY637" fmla="*/ 1391346 h 6302375"/>
              <a:gd name="connsiteX638" fmla="*/ 2581136 w 7793620"/>
              <a:gd name="connsiteY638" fmla="*/ 1393934 h 6302375"/>
              <a:gd name="connsiteX639" fmla="*/ 2587660 w 7793620"/>
              <a:gd name="connsiteY639" fmla="*/ 1416668 h 6302375"/>
              <a:gd name="connsiteX640" fmla="*/ 2589309 w 7793620"/>
              <a:gd name="connsiteY640" fmla="*/ 1391346 h 6302375"/>
              <a:gd name="connsiteX641" fmla="*/ 7123363 w 7793620"/>
              <a:gd name="connsiteY641" fmla="*/ 1361567 h 6302375"/>
              <a:gd name="connsiteX642" fmla="*/ 7040347 w 7793620"/>
              <a:gd name="connsiteY642" fmla="*/ 1490039 h 6302375"/>
              <a:gd name="connsiteX643" fmla="*/ 7020858 w 7793620"/>
              <a:gd name="connsiteY643" fmla="*/ 1468668 h 6302375"/>
              <a:gd name="connsiteX644" fmla="*/ 6965286 w 7793620"/>
              <a:gd name="connsiteY644" fmla="*/ 1610200 h 6302375"/>
              <a:gd name="connsiteX645" fmla="*/ 7123363 w 7793620"/>
              <a:gd name="connsiteY645" fmla="*/ 1361567 h 6302375"/>
              <a:gd name="connsiteX646" fmla="*/ 6827784 w 7793620"/>
              <a:gd name="connsiteY646" fmla="*/ 1357079 h 6302375"/>
              <a:gd name="connsiteX647" fmla="*/ 6929934 w 7793620"/>
              <a:gd name="connsiteY647" fmla="*/ 1447342 h 6302375"/>
              <a:gd name="connsiteX648" fmla="*/ 6885898 w 7793620"/>
              <a:gd name="connsiteY648" fmla="*/ 1526849 h 6302375"/>
              <a:gd name="connsiteX649" fmla="*/ 6827784 w 7793620"/>
              <a:gd name="connsiteY649" fmla="*/ 1357079 h 6302375"/>
              <a:gd name="connsiteX650" fmla="*/ 6628223 w 7793620"/>
              <a:gd name="connsiteY650" fmla="*/ 1243448 h 6302375"/>
              <a:gd name="connsiteX651" fmla="*/ 6623176 w 7793620"/>
              <a:gd name="connsiteY651" fmla="*/ 1268279 h 6302375"/>
              <a:gd name="connsiteX652" fmla="*/ 6628223 w 7793620"/>
              <a:gd name="connsiteY652" fmla="*/ 1269644 h 6302375"/>
              <a:gd name="connsiteX653" fmla="*/ 6635788 w 7793620"/>
              <a:gd name="connsiteY653" fmla="*/ 1244519 h 6302375"/>
              <a:gd name="connsiteX654" fmla="*/ 6628223 w 7793620"/>
              <a:gd name="connsiteY654" fmla="*/ 1243448 h 6302375"/>
              <a:gd name="connsiteX655" fmla="*/ 7191580 w 7793620"/>
              <a:gd name="connsiteY655" fmla="*/ 1242422 h 6302375"/>
              <a:gd name="connsiteX656" fmla="*/ 7159080 w 7793620"/>
              <a:gd name="connsiteY656" fmla="*/ 1348508 h 6302375"/>
              <a:gd name="connsiteX657" fmla="*/ 7191580 w 7793620"/>
              <a:gd name="connsiteY657" fmla="*/ 1242422 h 6302375"/>
              <a:gd name="connsiteX658" fmla="*/ 3013505 w 7793620"/>
              <a:gd name="connsiteY658" fmla="*/ 1224175 h 6302375"/>
              <a:gd name="connsiteX659" fmla="*/ 3013505 w 7793620"/>
              <a:gd name="connsiteY659" fmla="*/ 1327825 h 6302375"/>
              <a:gd name="connsiteX660" fmla="*/ 3091828 w 7793620"/>
              <a:gd name="connsiteY660" fmla="*/ 1274799 h 6302375"/>
              <a:gd name="connsiteX661" fmla="*/ 3013505 w 7793620"/>
              <a:gd name="connsiteY661" fmla="*/ 1224175 h 6302375"/>
              <a:gd name="connsiteX662" fmla="*/ 3151728 w 7793620"/>
              <a:gd name="connsiteY662" fmla="*/ 1184591 h 6302375"/>
              <a:gd name="connsiteX663" fmla="*/ 3147744 w 7793620"/>
              <a:gd name="connsiteY663" fmla="*/ 1192520 h 6302375"/>
              <a:gd name="connsiteX664" fmla="*/ 3151728 w 7793620"/>
              <a:gd name="connsiteY664" fmla="*/ 1184591 h 6302375"/>
              <a:gd name="connsiteX665" fmla="*/ 3262861 w 7793620"/>
              <a:gd name="connsiteY665" fmla="*/ 1164620 h 6302375"/>
              <a:gd name="connsiteX666" fmla="*/ 3300408 w 7793620"/>
              <a:gd name="connsiteY666" fmla="*/ 1203527 h 6302375"/>
              <a:gd name="connsiteX667" fmla="*/ 3262861 w 7793620"/>
              <a:gd name="connsiteY667" fmla="*/ 1164620 h 6302375"/>
              <a:gd name="connsiteX668" fmla="*/ 2103084 w 7793620"/>
              <a:gd name="connsiteY668" fmla="*/ 1139293 h 6302375"/>
              <a:gd name="connsiteX669" fmla="*/ 2047372 w 7793620"/>
              <a:gd name="connsiteY669" fmla="*/ 1167699 h 6302375"/>
              <a:gd name="connsiteX670" fmla="*/ 2040174 w 7793620"/>
              <a:gd name="connsiteY670" fmla="*/ 1202498 h 6302375"/>
              <a:gd name="connsiteX671" fmla="*/ 2103084 w 7793620"/>
              <a:gd name="connsiteY671" fmla="*/ 1139293 h 6302375"/>
              <a:gd name="connsiteX672" fmla="*/ 6293048 w 7793620"/>
              <a:gd name="connsiteY672" fmla="*/ 1132475 h 6302375"/>
              <a:gd name="connsiteX673" fmla="*/ 6281776 w 7793620"/>
              <a:gd name="connsiteY673" fmla="*/ 1143250 h 6302375"/>
              <a:gd name="connsiteX674" fmla="*/ 6255042 w 7793620"/>
              <a:gd name="connsiteY674" fmla="*/ 1283076 h 6302375"/>
              <a:gd name="connsiteX675" fmla="*/ 6293048 w 7793620"/>
              <a:gd name="connsiteY675" fmla="*/ 1132475 h 6302375"/>
              <a:gd name="connsiteX676" fmla="*/ 1979876 w 7793620"/>
              <a:gd name="connsiteY676" fmla="*/ 1130156 h 6302375"/>
              <a:gd name="connsiteX677" fmla="*/ 1987473 w 7793620"/>
              <a:gd name="connsiteY677" fmla="*/ 1230018 h 6302375"/>
              <a:gd name="connsiteX678" fmla="*/ 2018854 w 7793620"/>
              <a:gd name="connsiteY678" fmla="*/ 1156354 h 6302375"/>
              <a:gd name="connsiteX679" fmla="*/ 1979876 w 7793620"/>
              <a:gd name="connsiteY679" fmla="*/ 1130156 h 6302375"/>
              <a:gd name="connsiteX680" fmla="*/ 3099027 w 7793620"/>
              <a:gd name="connsiteY680" fmla="*/ 1105029 h 6302375"/>
              <a:gd name="connsiteX681" fmla="*/ 3114534 w 7793620"/>
              <a:gd name="connsiteY681" fmla="*/ 1137745 h 6302375"/>
              <a:gd name="connsiteX682" fmla="*/ 3099027 w 7793620"/>
              <a:gd name="connsiteY682" fmla="*/ 1105029 h 6302375"/>
              <a:gd name="connsiteX683" fmla="*/ 3155310 w 7793620"/>
              <a:gd name="connsiteY683" fmla="*/ 1050942 h 6302375"/>
              <a:gd name="connsiteX684" fmla="*/ 3157141 w 7793620"/>
              <a:gd name="connsiteY684" fmla="*/ 1059901 h 6302375"/>
              <a:gd name="connsiteX685" fmla="*/ 3131164 w 7793620"/>
              <a:gd name="connsiteY685" fmla="*/ 1063014 h 6302375"/>
              <a:gd name="connsiteX686" fmla="*/ 3130407 w 7793620"/>
              <a:gd name="connsiteY686" fmla="*/ 1057854 h 6302375"/>
              <a:gd name="connsiteX687" fmla="*/ 3155310 w 7793620"/>
              <a:gd name="connsiteY687" fmla="*/ 1050942 h 6302375"/>
              <a:gd name="connsiteX688" fmla="*/ 3444398 w 7793620"/>
              <a:gd name="connsiteY688" fmla="*/ 1048559 h 6302375"/>
              <a:gd name="connsiteX689" fmla="*/ 3441902 w 7793620"/>
              <a:gd name="connsiteY689" fmla="*/ 1069204 h 6302375"/>
              <a:gd name="connsiteX690" fmla="*/ 3451997 w 7793620"/>
              <a:gd name="connsiteY690" fmla="*/ 1070271 h 6302375"/>
              <a:gd name="connsiteX691" fmla="*/ 3444398 w 7793620"/>
              <a:gd name="connsiteY691" fmla="*/ 1048559 h 6302375"/>
              <a:gd name="connsiteX692" fmla="*/ 4039723 w 7793620"/>
              <a:gd name="connsiteY692" fmla="*/ 1032876 h 6302375"/>
              <a:gd name="connsiteX693" fmla="*/ 4020401 w 7793620"/>
              <a:gd name="connsiteY693" fmla="*/ 1053039 h 6302375"/>
              <a:gd name="connsiteX694" fmla="*/ 4050363 w 7793620"/>
              <a:gd name="connsiteY694" fmla="*/ 1035805 h 6302375"/>
              <a:gd name="connsiteX695" fmla="*/ 4039723 w 7793620"/>
              <a:gd name="connsiteY695" fmla="*/ 1032876 h 6302375"/>
              <a:gd name="connsiteX696" fmla="*/ 3133313 w 7793620"/>
              <a:gd name="connsiteY696" fmla="*/ 942131 h 6302375"/>
              <a:gd name="connsiteX697" fmla="*/ 3243726 w 7793620"/>
              <a:gd name="connsiteY697" fmla="*/ 964183 h 6302375"/>
              <a:gd name="connsiteX698" fmla="*/ 3133313 w 7793620"/>
              <a:gd name="connsiteY698" fmla="*/ 942131 h 6302375"/>
              <a:gd name="connsiteX699" fmla="*/ 2219881 w 7793620"/>
              <a:gd name="connsiteY699" fmla="*/ 935948 h 6302375"/>
              <a:gd name="connsiteX700" fmla="*/ 2220601 w 7793620"/>
              <a:gd name="connsiteY700" fmla="*/ 936631 h 6302375"/>
              <a:gd name="connsiteX701" fmla="*/ 2219843 w 7793620"/>
              <a:gd name="connsiteY701" fmla="*/ 938489 h 6302375"/>
              <a:gd name="connsiteX702" fmla="*/ 2221386 w 7793620"/>
              <a:gd name="connsiteY702" fmla="*/ 933851 h 6302375"/>
              <a:gd name="connsiteX703" fmla="*/ 2220603 w 7793620"/>
              <a:gd name="connsiteY703" fmla="*/ 936628 h 6302375"/>
              <a:gd name="connsiteX704" fmla="*/ 2219881 w 7793620"/>
              <a:gd name="connsiteY704" fmla="*/ 935946 h 6302375"/>
              <a:gd name="connsiteX705" fmla="*/ 6056910 w 7793620"/>
              <a:gd name="connsiteY705" fmla="*/ 906005 h 6302375"/>
              <a:gd name="connsiteX706" fmla="*/ 6032729 w 7793620"/>
              <a:gd name="connsiteY706" fmla="*/ 973143 h 6302375"/>
              <a:gd name="connsiteX707" fmla="*/ 6070278 w 7793620"/>
              <a:gd name="connsiteY707" fmla="*/ 928738 h 6302375"/>
              <a:gd name="connsiteX708" fmla="*/ 6056910 w 7793620"/>
              <a:gd name="connsiteY708" fmla="*/ 906005 h 6302375"/>
              <a:gd name="connsiteX709" fmla="*/ 2236829 w 7793620"/>
              <a:gd name="connsiteY709" fmla="*/ 879129 h 6302375"/>
              <a:gd name="connsiteX710" fmla="*/ 2237978 w 7793620"/>
              <a:gd name="connsiteY710" fmla="*/ 910768 h 6302375"/>
              <a:gd name="connsiteX711" fmla="*/ 2221386 w 7793620"/>
              <a:gd name="connsiteY711" fmla="*/ 933851 h 6302375"/>
              <a:gd name="connsiteX712" fmla="*/ 2395662 w 7793620"/>
              <a:gd name="connsiteY712" fmla="*/ 832976 h 6302375"/>
              <a:gd name="connsiteX713" fmla="*/ 2401063 w 7793620"/>
              <a:gd name="connsiteY713" fmla="*/ 887065 h 6302375"/>
              <a:gd name="connsiteX714" fmla="*/ 2395662 w 7793620"/>
              <a:gd name="connsiteY714" fmla="*/ 832976 h 6302375"/>
              <a:gd name="connsiteX715" fmla="*/ 4177518 w 7793620"/>
              <a:gd name="connsiteY715" fmla="*/ 805064 h 6302375"/>
              <a:gd name="connsiteX716" fmla="*/ 4159698 w 7793620"/>
              <a:gd name="connsiteY716" fmla="*/ 806146 h 6302375"/>
              <a:gd name="connsiteX717" fmla="*/ 4185311 w 7793620"/>
              <a:gd name="connsiteY717" fmla="*/ 820265 h 6302375"/>
              <a:gd name="connsiteX718" fmla="*/ 4177518 w 7793620"/>
              <a:gd name="connsiteY718" fmla="*/ 805064 h 6302375"/>
              <a:gd name="connsiteX719" fmla="*/ 3144804 w 7793620"/>
              <a:gd name="connsiteY719" fmla="*/ 773129 h 6302375"/>
              <a:gd name="connsiteX720" fmla="*/ 3131517 w 7793620"/>
              <a:gd name="connsiteY720" fmla="*/ 797874 h 6302375"/>
              <a:gd name="connsiteX721" fmla="*/ 3160001 w 7793620"/>
              <a:gd name="connsiteY721" fmla="*/ 791646 h 6302375"/>
              <a:gd name="connsiteX722" fmla="*/ 3163617 w 7793620"/>
              <a:gd name="connsiteY722" fmla="*/ 782732 h 6302375"/>
              <a:gd name="connsiteX723" fmla="*/ 3144804 w 7793620"/>
              <a:gd name="connsiteY723" fmla="*/ 773129 h 6302375"/>
              <a:gd name="connsiteX724" fmla="*/ 3294310 w 7793620"/>
              <a:gd name="connsiteY724" fmla="*/ 633602 h 6302375"/>
              <a:gd name="connsiteX725" fmla="*/ 3267908 w 7793620"/>
              <a:gd name="connsiteY725" fmla="*/ 641539 h 6302375"/>
              <a:gd name="connsiteX726" fmla="*/ 3318834 w 7793620"/>
              <a:gd name="connsiteY726" fmla="*/ 648408 h 6302375"/>
              <a:gd name="connsiteX727" fmla="*/ 3294310 w 7793620"/>
              <a:gd name="connsiteY727" fmla="*/ 633602 h 6302375"/>
              <a:gd name="connsiteX728" fmla="*/ 4043118 w 7793620"/>
              <a:gd name="connsiteY728" fmla="*/ 627419 h 6302375"/>
              <a:gd name="connsiteX729" fmla="*/ 4111691 w 7793620"/>
              <a:gd name="connsiteY729" fmla="*/ 671141 h 6302375"/>
              <a:gd name="connsiteX730" fmla="*/ 4043118 w 7793620"/>
              <a:gd name="connsiteY730" fmla="*/ 627419 h 6302375"/>
              <a:gd name="connsiteX731" fmla="*/ 3150029 w 7793620"/>
              <a:gd name="connsiteY731" fmla="*/ 626290 h 6302375"/>
              <a:gd name="connsiteX732" fmla="*/ 3174799 w 7793620"/>
              <a:gd name="connsiteY732" fmla="*/ 709362 h 6302375"/>
              <a:gd name="connsiteX733" fmla="*/ 3194641 w 7793620"/>
              <a:gd name="connsiteY733" fmla="*/ 636721 h 6302375"/>
              <a:gd name="connsiteX734" fmla="*/ 3150029 w 7793620"/>
              <a:gd name="connsiteY734" fmla="*/ 626290 h 6302375"/>
              <a:gd name="connsiteX735" fmla="*/ 2348008 w 7793620"/>
              <a:gd name="connsiteY735" fmla="*/ 625326 h 6302375"/>
              <a:gd name="connsiteX736" fmla="*/ 2351624 w 7793620"/>
              <a:gd name="connsiteY736" fmla="*/ 650450 h 6302375"/>
              <a:gd name="connsiteX737" fmla="*/ 2343305 w 7793620"/>
              <a:gd name="connsiteY737" fmla="*/ 651516 h 6302375"/>
              <a:gd name="connsiteX738" fmla="*/ 2341875 w 7793620"/>
              <a:gd name="connsiteY738" fmla="*/ 626008 h 6302375"/>
              <a:gd name="connsiteX739" fmla="*/ 2348008 w 7793620"/>
              <a:gd name="connsiteY739" fmla="*/ 625326 h 6302375"/>
              <a:gd name="connsiteX740" fmla="*/ 3404709 w 7793620"/>
              <a:gd name="connsiteY740" fmla="*/ 543729 h 6302375"/>
              <a:gd name="connsiteX741" fmla="*/ 3549053 w 7793620"/>
              <a:gd name="connsiteY741" fmla="*/ 644268 h 6302375"/>
              <a:gd name="connsiteX742" fmla="*/ 3420570 w 7793620"/>
              <a:gd name="connsiteY742" fmla="*/ 575423 h 6302375"/>
              <a:gd name="connsiteX743" fmla="*/ 3404709 w 7793620"/>
              <a:gd name="connsiteY743" fmla="*/ 543729 h 6302375"/>
              <a:gd name="connsiteX744" fmla="*/ 4332564 w 7793620"/>
              <a:gd name="connsiteY744" fmla="*/ 536630 h 6302375"/>
              <a:gd name="connsiteX745" fmla="*/ 4310176 w 7793620"/>
              <a:gd name="connsiteY745" fmla="*/ 539252 h 6302375"/>
              <a:gd name="connsiteX746" fmla="*/ 4352772 w 7793620"/>
              <a:gd name="connsiteY746" fmla="*/ 548210 h 6302375"/>
              <a:gd name="connsiteX747" fmla="*/ 4332564 w 7793620"/>
              <a:gd name="connsiteY747" fmla="*/ 536630 h 6302375"/>
              <a:gd name="connsiteX748" fmla="*/ 3767029 w 7793620"/>
              <a:gd name="connsiteY748" fmla="*/ 465202 h 6302375"/>
              <a:gd name="connsiteX749" fmla="*/ 3771000 w 7793620"/>
              <a:gd name="connsiteY749" fmla="*/ 502738 h 6302375"/>
              <a:gd name="connsiteX750" fmla="*/ 3767029 w 7793620"/>
              <a:gd name="connsiteY750" fmla="*/ 465202 h 6302375"/>
              <a:gd name="connsiteX751" fmla="*/ 3292455 w 7793620"/>
              <a:gd name="connsiteY751" fmla="*/ 389446 h 6302375"/>
              <a:gd name="connsiteX752" fmla="*/ 3638192 w 7793620"/>
              <a:gd name="connsiteY752" fmla="*/ 478979 h 6302375"/>
              <a:gd name="connsiteX753" fmla="*/ 3590219 w 7793620"/>
              <a:gd name="connsiteY753" fmla="*/ 483801 h 6302375"/>
              <a:gd name="connsiteX754" fmla="*/ 3506139 w 7793620"/>
              <a:gd name="connsiteY754" fmla="*/ 437305 h 6302375"/>
              <a:gd name="connsiteX755" fmla="*/ 3526339 w 7793620"/>
              <a:gd name="connsiteY755" fmla="*/ 461065 h 6302375"/>
              <a:gd name="connsiteX756" fmla="*/ 3292455 w 7793620"/>
              <a:gd name="connsiteY756" fmla="*/ 389446 h 6302375"/>
              <a:gd name="connsiteX757" fmla="*/ 2337182 w 7793620"/>
              <a:gd name="connsiteY757" fmla="*/ 297865 h 6302375"/>
              <a:gd name="connsiteX758" fmla="*/ 2333566 w 7793620"/>
              <a:gd name="connsiteY758" fmla="*/ 322990 h 6302375"/>
              <a:gd name="connsiteX759" fmla="*/ 2347643 w 7793620"/>
              <a:gd name="connsiteY759" fmla="*/ 325762 h 6302375"/>
              <a:gd name="connsiteX760" fmla="*/ 2337182 w 7793620"/>
              <a:gd name="connsiteY760" fmla="*/ 297865 h 6302375"/>
              <a:gd name="connsiteX761" fmla="*/ 5689190 w 7793620"/>
              <a:gd name="connsiteY761" fmla="*/ 161152 h 6302375"/>
              <a:gd name="connsiteX762" fmla="*/ 5693528 w 7793620"/>
              <a:gd name="connsiteY762" fmla="*/ 210377 h 6302375"/>
              <a:gd name="connsiteX763" fmla="*/ 5689190 w 7793620"/>
              <a:gd name="connsiteY763" fmla="*/ 161152 h 6302375"/>
              <a:gd name="connsiteX764" fmla="*/ 2920382 w 7793620"/>
              <a:gd name="connsiteY764" fmla="*/ 0 h 6302375"/>
              <a:gd name="connsiteX765" fmla="*/ 2920435 w 7793620"/>
              <a:gd name="connsiteY765" fmla="*/ 0 h 6302375"/>
              <a:gd name="connsiteX766" fmla="*/ 2967637 w 7793620"/>
              <a:gd name="connsiteY766" fmla="*/ 37496 h 6302375"/>
              <a:gd name="connsiteX767" fmla="*/ 2997632 w 7793620"/>
              <a:gd name="connsiteY767" fmla="*/ 111546 h 6302375"/>
              <a:gd name="connsiteX768" fmla="*/ 3178415 w 7793620"/>
              <a:gd name="connsiteY768" fmla="*/ 61981 h 6302375"/>
              <a:gd name="connsiteX769" fmla="*/ 3000138 w 7793620"/>
              <a:gd name="connsiteY769" fmla="*/ 366028 h 6302375"/>
              <a:gd name="connsiteX770" fmla="*/ 2921105 w 7793620"/>
              <a:gd name="connsiteY770" fmla="*/ 294070 h 6302375"/>
              <a:gd name="connsiteX771" fmla="*/ 2701345 w 7793620"/>
              <a:gd name="connsiteY771" fmla="*/ 978306 h 6302375"/>
              <a:gd name="connsiteX772" fmla="*/ 2728032 w 7793620"/>
              <a:gd name="connsiteY772" fmla="*/ 997926 h 6302375"/>
              <a:gd name="connsiteX773" fmla="*/ 2789361 w 7793620"/>
              <a:gd name="connsiteY773" fmla="*/ 940429 h 6302375"/>
              <a:gd name="connsiteX774" fmla="*/ 2994016 w 7793620"/>
              <a:gd name="connsiteY774" fmla="*/ 1038919 h 6302375"/>
              <a:gd name="connsiteX775" fmla="*/ 2995801 w 7793620"/>
              <a:gd name="connsiteY775" fmla="*/ 1005860 h 6302375"/>
              <a:gd name="connsiteX776" fmla="*/ 3079172 w 7793620"/>
              <a:gd name="connsiteY776" fmla="*/ 1107802 h 6302375"/>
              <a:gd name="connsiteX777" fmla="*/ 3059681 w 7793620"/>
              <a:gd name="connsiteY777" fmla="*/ 1063361 h 6302375"/>
              <a:gd name="connsiteX778" fmla="*/ 3158926 w 7793620"/>
              <a:gd name="connsiteY778" fmla="*/ 1083663 h 6302375"/>
              <a:gd name="connsiteX779" fmla="*/ 3221376 w 7793620"/>
              <a:gd name="connsiteY779" fmla="*/ 1148413 h 6302375"/>
              <a:gd name="connsiteX780" fmla="*/ 3280919 w 7793620"/>
              <a:gd name="connsiteY780" fmla="*/ 1116038 h 6302375"/>
              <a:gd name="connsiteX781" fmla="*/ 3186014 w 7793620"/>
              <a:gd name="connsiteY781" fmla="*/ 1012044 h 6302375"/>
              <a:gd name="connsiteX782" fmla="*/ 3280919 w 7793620"/>
              <a:gd name="connsiteY782" fmla="*/ 1059221 h 6302375"/>
              <a:gd name="connsiteX783" fmla="*/ 3299344 w 7793620"/>
              <a:gd name="connsiteY783" fmla="*/ 1028254 h 6302375"/>
              <a:gd name="connsiteX784" fmla="*/ 3413373 w 7793620"/>
              <a:gd name="connsiteY784" fmla="*/ 933560 h 6302375"/>
              <a:gd name="connsiteX785" fmla="*/ 3260721 w 7793620"/>
              <a:gd name="connsiteY785" fmla="*/ 885658 h 6302375"/>
              <a:gd name="connsiteX786" fmla="*/ 3119592 w 7793620"/>
              <a:gd name="connsiteY786" fmla="*/ 861898 h 6302375"/>
              <a:gd name="connsiteX787" fmla="*/ 3126115 w 7793620"/>
              <a:gd name="connsiteY787" fmla="*/ 899436 h 6302375"/>
              <a:gd name="connsiteX788" fmla="*/ 3147744 w 7793620"/>
              <a:gd name="connsiteY788" fmla="*/ 1022368 h 6302375"/>
              <a:gd name="connsiteX789" fmla="*/ 3128621 w 7793620"/>
              <a:gd name="connsiteY789" fmla="*/ 1039602 h 6302375"/>
              <a:gd name="connsiteX790" fmla="*/ 3020704 w 7793620"/>
              <a:gd name="connsiteY790" fmla="*/ 858828 h 6302375"/>
              <a:gd name="connsiteX791" fmla="*/ 3100811 w 7793620"/>
              <a:gd name="connsiteY791" fmla="*/ 696267 h 6302375"/>
              <a:gd name="connsiteX792" fmla="*/ 3053913 w 7793620"/>
              <a:gd name="connsiteY792" fmla="*/ 587112 h 6302375"/>
              <a:gd name="connsiteX793" fmla="*/ 3147390 w 7793620"/>
              <a:gd name="connsiteY793" fmla="*/ 552688 h 6302375"/>
              <a:gd name="connsiteX794" fmla="*/ 3258878 w 7793620"/>
              <a:gd name="connsiteY794" fmla="*/ 580585 h 6302375"/>
              <a:gd name="connsiteX795" fmla="*/ 3244080 w 7793620"/>
              <a:gd name="connsiteY795" fmla="*/ 598116 h 6302375"/>
              <a:gd name="connsiteX796" fmla="*/ 3348783 w 7793620"/>
              <a:gd name="connsiteY796" fmla="*/ 686969 h 6302375"/>
              <a:gd name="connsiteX797" fmla="*/ 3384855 w 7793620"/>
              <a:gd name="connsiteY797" fmla="*/ 787890 h 6302375"/>
              <a:gd name="connsiteX798" fmla="*/ 3300408 w 7793620"/>
              <a:gd name="connsiteY798" fmla="*/ 789255 h 6302375"/>
              <a:gd name="connsiteX799" fmla="*/ 3459562 w 7793620"/>
              <a:gd name="connsiteY799" fmla="*/ 942133 h 6302375"/>
              <a:gd name="connsiteX800" fmla="*/ 3496389 w 7793620"/>
              <a:gd name="connsiteY800" fmla="*/ 806146 h 6302375"/>
              <a:gd name="connsiteX801" fmla="*/ 3434659 w 7793620"/>
              <a:gd name="connsiteY801" fmla="*/ 710728 h 6302375"/>
              <a:gd name="connsiteX802" fmla="*/ 3532105 w 7793620"/>
              <a:gd name="connsiteY802" fmla="*/ 683514 h 6302375"/>
              <a:gd name="connsiteX803" fmla="*/ 3649407 w 7793620"/>
              <a:gd name="connsiteY803" fmla="*/ 673873 h 6302375"/>
              <a:gd name="connsiteX804" fmla="*/ 3754773 w 7793620"/>
              <a:gd name="connsiteY804" fmla="*/ 429756 h 6302375"/>
              <a:gd name="connsiteX805" fmla="*/ 3774274 w 7793620"/>
              <a:gd name="connsiteY805" fmla="*/ 460041 h 6302375"/>
              <a:gd name="connsiteX806" fmla="*/ 3799885 w 7793620"/>
              <a:gd name="connsiteY806" fmla="*/ 431462 h 6302375"/>
              <a:gd name="connsiteX807" fmla="*/ 3902390 w 7793620"/>
              <a:gd name="connsiteY807" fmla="*/ 402201 h 6302375"/>
              <a:gd name="connsiteX808" fmla="*/ 3875302 w 7793620"/>
              <a:gd name="connsiteY808" fmla="*/ 504830 h 6302375"/>
              <a:gd name="connsiteX809" fmla="*/ 3796625 w 7793620"/>
              <a:gd name="connsiteY809" fmla="*/ 537888 h 6302375"/>
              <a:gd name="connsiteX810" fmla="*/ 3784733 w 7793620"/>
              <a:gd name="connsiteY810" fmla="*/ 676306 h 6302375"/>
              <a:gd name="connsiteX811" fmla="*/ 3842126 w 7793620"/>
              <a:gd name="connsiteY811" fmla="*/ 751037 h 6302375"/>
              <a:gd name="connsiteX812" fmla="*/ 3839586 w 7793620"/>
              <a:gd name="connsiteY812" fmla="*/ 680100 h 6302375"/>
              <a:gd name="connsiteX813" fmla="*/ 3910298 w 7793620"/>
              <a:gd name="connsiteY813" fmla="*/ 876357 h 6302375"/>
              <a:gd name="connsiteX814" fmla="*/ 3966626 w 7793620"/>
              <a:gd name="connsiteY814" fmla="*/ 901185 h 6302375"/>
              <a:gd name="connsiteX815" fmla="*/ 4008831 w 7793620"/>
              <a:gd name="connsiteY815" fmla="*/ 798212 h 6302375"/>
              <a:gd name="connsiteX816" fmla="*/ 4069130 w 7793620"/>
              <a:gd name="connsiteY816" fmla="*/ 792710 h 6302375"/>
              <a:gd name="connsiteX817" fmla="*/ 3971319 w 7793620"/>
              <a:gd name="connsiteY817" fmla="*/ 666663 h 6302375"/>
              <a:gd name="connsiteX818" fmla="*/ 4083172 w 7793620"/>
              <a:gd name="connsiteY818" fmla="*/ 730009 h 6302375"/>
              <a:gd name="connsiteX819" fmla="*/ 4108830 w 7793620"/>
              <a:gd name="connsiteY819" fmla="*/ 696267 h 6302375"/>
              <a:gd name="connsiteX820" fmla="*/ 4178478 w 7793620"/>
              <a:gd name="connsiteY820" fmla="*/ 733805 h 6302375"/>
              <a:gd name="connsiteX821" fmla="*/ 4225366 w 7793620"/>
              <a:gd name="connsiteY821" fmla="*/ 697289 h 6302375"/>
              <a:gd name="connsiteX822" fmla="*/ 4264848 w 7793620"/>
              <a:gd name="connsiteY822" fmla="*/ 699886 h 6302375"/>
              <a:gd name="connsiteX823" fmla="*/ 4307682 w 7793620"/>
              <a:gd name="connsiteY823" fmla="*/ 685161 h 6302375"/>
              <a:gd name="connsiteX824" fmla="*/ 4307670 w 7793620"/>
              <a:gd name="connsiteY824" fmla="*/ 685261 h 6302375"/>
              <a:gd name="connsiteX825" fmla="*/ 4308282 w 7793620"/>
              <a:gd name="connsiteY825" fmla="*/ 685814 h 6302375"/>
              <a:gd name="connsiteX826" fmla="*/ 4302358 w 7793620"/>
              <a:gd name="connsiteY826" fmla="*/ 739358 h 6302375"/>
              <a:gd name="connsiteX827" fmla="*/ 4284920 w 7793620"/>
              <a:gd name="connsiteY827" fmla="*/ 846754 h 6302375"/>
              <a:gd name="connsiteX828" fmla="*/ 4327161 w 7793620"/>
              <a:gd name="connsiteY828" fmla="*/ 865011 h 6302375"/>
              <a:gd name="connsiteX829" fmla="*/ 4379459 w 7793620"/>
              <a:gd name="connsiteY829" fmla="*/ 785459 h 6302375"/>
              <a:gd name="connsiteX830" fmla="*/ 4354950 w 7793620"/>
              <a:gd name="connsiteY830" fmla="*/ 728003 h 6302375"/>
              <a:gd name="connsiteX831" fmla="*/ 4308282 w 7793620"/>
              <a:gd name="connsiteY831" fmla="*/ 685814 h 6302375"/>
              <a:gd name="connsiteX832" fmla="*/ 4308382 w 7793620"/>
              <a:gd name="connsiteY832" fmla="*/ 684920 h 6302375"/>
              <a:gd name="connsiteX833" fmla="*/ 4307682 w 7793620"/>
              <a:gd name="connsiteY833" fmla="*/ 685161 h 6302375"/>
              <a:gd name="connsiteX834" fmla="*/ 4310090 w 7793620"/>
              <a:gd name="connsiteY834" fmla="*/ 666313 h 6302375"/>
              <a:gd name="connsiteX835" fmla="*/ 4280216 w 7793620"/>
              <a:gd name="connsiteY835" fmla="*/ 621876 h 6302375"/>
              <a:gd name="connsiteX836" fmla="*/ 4257512 w 7793620"/>
              <a:gd name="connsiteY836" fmla="*/ 639109 h 6302375"/>
              <a:gd name="connsiteX837" fmla="*/ 4137303 w 7793620"/>
              <a:gd name="connsiteY837" fmla="*/ 397722 h 6302375"/>
              <a:gd name="connsiteX838" fmla="*/ 4417374 w 7793620"/>
              <a:gd name="connsiteY838" fmla="*/ 566467 h 6302375"/>
              <a:gd name="connsiteX839" fmla="*/ 4445892 w 7793620"/>
              <a:gd name="connsiteY839" fmla="*/ 555078 h 6302375"/>
              <a:gd name="connsiteX840" fmla="*/ 4399316 w 7793620"/>
              <a:gd name="connsiteY840" fmla="*/ 493781 h 6302375"/>
              <a:gd name="connsiteX841" fmla="*/ 4470440 w 7793620"/>
              <a:gd name="connsiteY841" fmla="*/ 499283 h 6302375"/>
              <a:gd name="connsiteX842" fmla="*/ 4797398 w 7793620"/>
              <a:gd name="connsiteY842" fmla="*/ 251029 h 6302375"/>
              <a:gd name="connsiteX843" fmla="*/ 5170223 w 7793620"/>
              <a:gd name="connsiteY843" fmla="*/ 196260 h 6302375"/>
              <a:gd name="connsiteX844" fmla="*/ 5174869 w 7793620"/>
              <a:gd name="connsiteY844" fmla="*/ 224158 h 6302375"/>
              <a:gd name="connsiteX845" fmla="*/ 5422840 w 7793620"/>
              <a:gd name="connsiteY845" fmla="*/ 208332 h 6302375"/>
              <a:gd name="connsiteX846" fmla="*/ 5503670 w 7793620"/>
              <a:gd name="connsiteY846" fmla="*/ 294410 h 6302375"/>
              <a:gd name="connsiteX847" fmla="*/ 5423195 w 7793620"/>
              <a:gd name="connsiteY847" fmla="*/ 421823 h 6302375"/>
              <a:gd name="connsiteX848" fmla="*/ 5612296 w 7793620"/>
              <a:gd name="connsiteY848" fmla="*/ 443149 h 6302375"/>
              <a:gd name="connsiteX849" fmla="*/ 5695312 w 7793620"/>
              <a:gd name="connsiteY849" fmla="*/ 422846 h 6302375"/>
              <a:gd name="connsiteX850" fmla="*/ 5710820 w 7793620"/>
              <a:gd name="connsiteY850" fmla="*/ 423870 h 6302375"/>
              <a:gd name="connsiteX851" fmla="*/ 5528927 w 7793620"/>
              <a:gd name="connsiteY851" fmla="*/ 912531 h 6302375"/>
              <a:gd name="connsiteX852" fmla="*/ 5582347 w 7793620"/>
              <a:gd name="connsiteY852" fmla="*/ 884293 h 6302375"/>
              <a:gd name="connsiteX853" fmla="*/ 5638984 w 7793620"/>
              <a:gd name="connsiteY853" fmla="*/ 891883 h 6302375"/>
              <a:gd name="connsiteX854" fmla="*/ 5691329 w 7793620"/>
              <a:gd name="connsiteY854" fmla="*/ 1018956 h 6302375"/>
              <a:gd name="connsiteX855" fmla="*/ 5852668 w 7793620"/>
              <a:gd name="connsiteY855" fmla="*/ 762384 h 6302375"/>
              <a:gd name="connsiteX856" fmla="*/ 6013962 w 7793620"/>
              <a:gd name="connsiteY856" fmla="*/ 600207 h 6302375"/>
              <a:gd name="connsiteX857" fmla="*/ 5735721 w 7793620"/>
              <a:gd name="connsiteY857" fmla="*/ 241049 h 6302375"/>
              <a:gd name="connsiteX858" fmla="*/ 5832458 w 7793620"/>
              <a:gd name="connsiteY858" fmla="*/ 232774 h 6302375"/>
              <a:gd name="connsiteX859" fmla="*/ 6006397 w 7793620"/>
              <a:gd name="connsiteY859" fmla="*/ 365347 h 6302375"/>
              <a:gd name="connsiteX860" fmla="*/ 6095534 w 7793620"/>
              <a:gd name="connsiteY860" fmla="*/ 423527 h 6302375"/>
              <a:gd name="connsiteX861" fmla="*/ 6058342 w 7793620"/>
              <a:gd name="connsiteY861" fmla="*/ 572310 h 6302375"/>
              <a:gd name="connsiteX862" fmla="*/ 6104930 w 7793620"/>
              <a:gd name="connsiteY862" fmla="*/ 532684 h 6302375"/>
              <a:gd name="connsiteX863" fmla="*/ 6148601 w 7793620"/>
              <a:gd name="connsiteY863" fmla="*/ 544413 h 6302375"/>
              <a:gd name="connsiteX864" fmla="*/ 6079674 w 7793620"/>
              <a:gd name="connsiteY864" fmla="*/ 792710 h 6302375"/>
              <a:gd name="connsiteX865" fmla="*/ 6003135 w 7793620"/>
              <a:gd name="connsiteY865" fmla="*/ 816129 h 6302375"/>
              <a:gd name="connsiteX866" fmla="*/ 6002782 w 7793620"/>
              <a:gd name="connsiteY866" fmla="*/ 912189 h 6302375"/>
              <a:gd name="connsiteX867" fmla="*/ 6025530 w 7793620"/>
              <a:gd name="connsiteY867" fmla="*/ 883952 h 6302375"/>
              <a:gd name="connsiteX868" fmla="*/ 6157584 w 7793620"/>
              <a:gd name="connsiteY868" fmla="*/ 758588 h 6302375"/>
              <a:gd name="connsiteX869" fmla="*/ 6353565 w 7793620"/>
              <a:gd name="connsiteY869" fmla="*/ 574700 h 6302375"/>
              <a:gd name="connsiteX870" fmla="*/ 6323262 w 7793620"/>
              <a:gd name="connsiteY870" fmla="*/ 739307 h 6302375"/>
              <a:gd name="connsiteX871" fmla="*/ 6365868 w 7793620"/>
              <a:gd name="connsiteY871" fmla="*/ 748947 h 6302375"/>
              <a:gd name="connsiteX872" fmla="*/ 6325400 w 7793620"/>
              <a:gd name="connsiteY872" fmla="*/ 974508 h 6302375"/>
              <a:gd name="connsiteX873" fmla="*/ 6438732 w 7793620"/>
              <a:gd name="connsiteY873" fmla="*/ 808878 h 6302375"/>
              <a:gd name="connsiteX874" fmla="*/ 6447761 w 7793620"/>
              <a:gd name="connsiteY874" fmla="*/ 754108 h 6302375"/>
              <a:gd name="connsiteX875" fmla="*/ 6485308 w 7793620"/>
              <a:gd name="connsiteY875" fmla="*/ 1048900 h 6302375"/>
              <a:gd name="connsiteX876" fmla="*/ 6584197 w 7793620"/>
              <a:gd name="connsiteY876" fmla="*/ 796124 h 6302375"/>
              <a:gd name="connsiteX877" fmla="*/ 6560726 w 7793620"/>
              <a:gd name="connsiteY877" fmla="*/ 907370 h 6302375"/>
              <a:gd name="connsiteX878" fmla="*/ 6528978 w 7793620"/>
              <a:gd name="connsiteY878" fmla="*/ 1014818 h 6302375"/>
              <a:gd name="connsiteX879" fmla="*/ 6407706 w 7793620"/>
              <a:gd name="connsiteY879" fmla="*/ 1750027 h 6302375"/>
              <a:gd name="connsiteX880" fmla="*/ 6512352 w 7793620"/>
              <a:gd name="connsiteY880" fmla="*/ 1438039 h 6302375"/>
              <a:gd name="connsiteX881" fmla="*/ 6532562 w 7793620"/>
              <a:gd name="connsiteY881" fmla="*/ 1453872 h 6302375"/>
              <a:gd name="connsiteX882" fmla="*/ 6570464 w 7793620"/>
              <a:gd name="connsiteY882" fmla="*/ 1278937 h 6302375"/>
              <a:gd name="connsiteX883" fmla="*/ 6641590 w 7793620"/>
              <a:gd name="connsiteY883" fmla="*/ 1028937 h 6302375"/>
              <a:gd name="connsiteX884" fmla="*/ 6650940 w 7793620"/>
              <a:gd name="connsiteY884" fmla="*/ 962481 h 6302375"/>
              <a:gd name="connsiteX885" fmla="*/ 6697872 w 7793620"/>
              <a:gd name="connsiteY885" fmla="*/ 1152552 h 6302375"/>
              <a:gd name="connsiteX886" fmla="*/ 6661800 w 7793620"/>
              <a:gd name="connsiteY886" fmla="*/ 1811658 h 6302375"/>
              <a:gd name="connsiteX887" fmla="*/ 6819512 w 7793620"/>
              <a:gd name="connsiteY887" fmla="*/ 1598516 h 6302375"/>
              <a:gd name="connsiteX888" fmla="*/ 6800706 w 7793620"/>
              <a:gd name="connsiteY888" fmla="*/ 1556886 h 6302375"/>
              <a:gd name="connsiteX889" fmla="*/ 6820445 w 7793620"/>
              <a:gd name="connsiteY889" fmla="*/ 1557849 h 6302375"/>
              <a:gd name="connsiteX890" fmla="*/ 6869670 w 7793620"/>
              <a:gd name="connsiteY890" fmla="*/ 1584396 h 6302375"/>
              <a:gd name="connsiteX891" fmla="*/ 6930999 w 7793620"/>
              <a:gd name="connsiteY891" fmla="*/ 1548907 h 6302375"/>
              <a:gd name="connsiteX892" fmla="*/ 7003200 w 7793620"/>
              <a:gd name="connsiteY892" fmla="*/ 1366045 h 6302375"/>
              <a:gd name="connsiteX893" fmla="*/ 7031718 w 7793620"/>
              <a:gd name="connsiteY893" fmla="*/ 1269984 h 6302375"/>
              <a:gd name="connsiteX894" fmla="*/ 7065960 w 7793620"/>
              <a:gd name="connsiteY894" fmla="*/ 688718 h 6302375"/>
              <a:gd name="connsiteX895" fmla="*/ 7069941 w 7793620"/>
              <a:gd name="connsiteY895" fmla="*/ 758970 h 6302375"/>
              <a:gd name="connsiteX896" fmla="*/ 7106059 w 7793620"/>
              <a:gd name="connsiteY896" fmla="*/ 864329 h 6302375"/>
              <a:gd name="connsiteX897" fmla="*/ 7108211 w 7793620"/>
              <a:gd name="connsiteY897" fmla="*/ 1347098 h 6302375"/>
              <a:gd name="connsiteX898" fmla="*/ 7108565 w 7793620"/>
              <a:gd name="connsiteY898" fmla="*/ 1300613 h 6302375"/>
              <a:gd name="connsiteX899" fmla="*/ 7101722 w 7793620"/>
              <a:gd name="connsiteY899" fmla="*/ 1297196 h 6302375"/>
              <a:gd name="connsiteX900" fmla="*/ 7076110 w 7793620"/>
              <a:gd name="connsiteY900" fmla="*/ 1388779 h 6302375"/>
              <a:gd name="connsiteX901" fmla="*/ 7081524 w 7793620"/>
              <a:gd name="connsiteY901" fmla="*/ 1391892 h 6302375"/>
              <a:gd name="connsiteX902" fmla="*/ 7108920 w 7793620"/>
              <a:gd name="connsiteY902" fmla="*/ 1346083 h 6302375"/>
              <a:gd name="connsiteX903" fmla="*/ 7236326 w 7793620"/>
              <a:gd name="connsiteY903" fmla="*/ 950408 h 6302375"/>
              <a:gd name="connsiteX904" fmla="*/ 7261230 w 7793620"/>
              <a:gd name="connsiteY904" fmla="*/ 972804 h 6302375"/>
              <a:gd name="connsiteX905" fmla="*/ 7311024 w 7793620"/>
              <a:gd name="connsiteY905" fmla="*/ 891544 h 6302375"/>
              <a:gd name="connsiteX906" fmla="*/ 7342048 w 7793620"/>
              <a:gd name="connsiteY906" fmla="*/ 1955243 h 6302375"/>
              <a:gd name="connsiteX907" fmla="*/ 7309237 w 7793620"/>
              <a:gd name="connsiteY907" fmla="*/ 2056164 h 6302375"/>
              <a:gd name="connsiteX908" fmla="*/ 7315360 w 7793620"/>
              <a:gd name="connsiteY908" fmla="*/ 2330946 h 6302375"/>
              <a:gd name="connsiteX909" fmla="*/ 7398730 w 7793620"/>
              <a:gd name="connsiteY909" fmla="*/ 2277242 h 6302375"/>
              <a:gd name="connsiteX910" fmla="*/ 7575588 w 7793620"/>
              <a:gd name="connsiteY910" fmla="*/ 2147059 h 6302375"/>
              <a:gd name="connsiteX911" fmla="*/ 7591449 w 7793620"/>
              <a:gd name="connsiteY911" fmla="*/ 2082655 h 6302375"/>
              <a:gd name="connsiteX912" fmla="*/ 7528644 w 7793620"/>
              <a:gd name="connsiteY912" fmla="*/ 2031376 h 6302375"/>
              <a:gd name="connsiteX913" fmla="*/ 7392974 w 7793620"/>
              <a:gd name="connsiteY913" fmla="*/ 1968675 h 6302375"/>
              <a:gd name="connsiteX914" fmla="*/ 7526859 w 7793620"/>
              <a:gd name="connsiteY914" fmla="*/ 1973839 h 6302375"/>
              <a:gd name="connsiteX915" fmla="*/ 7641962 w 7793620"/>
              <a:gd name="connsiteY915" fmla="*/ 2019647 h 6302375"/>
              <a:gd name="connsiteX916" fmla="*/ 7786013 w 7793620"/>
              <a:gd name="connsiteY916" fmla="*/ 2006746 h 6302375"/>
              <a:gd name="connsiteX917" fmla="*/ 7793620 w 7793620"/>
              <a:gd name="connsiteY917" fmla="*/ 1996838 h 6302375"/>
              <a:gd name="connsiteX918" fmla="*/ 7793620 w 7793620"/>
              <a:gd name="connsiteY918" fmla="*/ 5702026 h 6302375"/>
              <a:gd name="connsiteX919" fmla="*/ 7781556 w 7793620"/>
              <a:gd name="connsiteY919" fmla="*/ 5684455 h 6302375"/>
              <a:gd name="connsiteX920" fmla="*/ 7749873 w 7793620"/>
              <a:gd name="connsiteY920" fmla="*/ 5658981 h 6302375"/>
              <a:gd name="connsiteX921" fmla="*/ 7741927 w 7793620"/>
              <a:gd name="connsiteY921" fmla="*/ 5678152 h 6302375"/>
              <a:gd name="connsiteX922" fmla="*/ 7760017 w 7793620"/>
              <a:gd name="connsiteY922" fmla="*/ 5700573 h 6302375"/>
              <a:gd name="connsiteX923" fmla="*/ 7793620 w 7793620"/>
              <a:gd name="connsiteY923" fmla="*/ 5708542 h 6302375"/>
              <a:gd name="connsiteX924" fmla="*/ 7793620 w 7793620"/>
              <a:gd name="connsiteY924" fmla="*/ 6080191 h 6302375"/>
              <a:gd name="connsiteX925" fmla="*/ 7762703 w 7793620"/>
              <a:gd name="connsiteY925" fmla="*/ 6052724 h 6302375"/>
              <a:gd name="connsiteX926" fmla="*/ 7612734 w 7793620"/>
              <a:gd name="connsiteY926" fmla="*/ 5963606 h 6302375"/>
              <a:gd name="connsiteX927" fmla="*/ 7564006 w 7793620"/>
              <a:gd name="connsiteY927" fmla="*/ 6200511 h 6302375"/>
              <a:gd name="connsiteX928" fmla="*/ 7532746 w 7793620"/>
              <a:gd name="connsiteY928" fmla="*/ 6302375 h 6302375"/>
              <a:gd name="connsiteX929" fmla="*/ 2486111 w 7793620"/>
              <a:gd name="connsiteY929" fmla="*/ 6302375 h 6302375"/>
              <a:gd name="connsiteX930" fmla="*/ 2491864 w 7793620"/>
              <a:gd name="connsiteY930" fmla="*/ 6295238 h 6302375"/>
              <a:gd name="connsiteX931" fmla="*/ 2515459 w 7793620"/>
              <a:gd name="connsiteY931" fmla="*/ 6246668 h 6302375"/>
              <a:gd name="connsiteX932" fmla="*/ 2476307 w 7793620"/>
              <a:gd name="connsiteY932" fmla="*/ 6286331 h 6302375"/>
              <a:gd name="connsiteX933" fmla="*/ 2470489 w 7793620"/>
              <a:gd name="connsiteY933" fmla="*/ 6302375 h 6302375"/>
              <a:gd name="connsiteX934" fmla="*/ 1663799 w 7793620"/>
              <a:gd name="connsiteY934" fmla="*/ 6302375 h 6302375"/>
              <a:gd name="connsiteX935" fmla="*/ 1664842 w 7793620"/>
              <a:gd name="connsiteY935" fmla="*/ 6297303 h 6302375"/>
              <a:gd name="connsiteX936" fmla="*/ 1656838 w 7793620"/>
              <a:gd name="connsiteY936" fmla="*/ 6302375 h 6302375"/>
              <a:gd name="connsiteX937" fmla="*/ 1612346 w 7793620"/>
              <a:gd name="connsiteY937" fmla="*/ 6302375 h 6302375"/>
              <a:gd name="connsiteX938" fmla="*/ 1610508 w 7793620"/>
              <a:gd name="connsiteY938" fmla="*/ 6244179 h 6302375"/>
              <a:gd name="connsiteX939" fmla="*/ 1607805 w 7793620"/>
              <a:gd name="connsiteY939" fmla="*/ 6160926 h 6302375"/>
              <a:gd name="connsiteX940" fmla="*/ 1564134 w 7793620"/>
              <a:gd name="connsiteY940" fmla="*/ 6205337 h 6302375"/>
              <a:gd name="connsiteX941" fmla="*/ 1583257 w 7793620"/>
              <a:gd name="connsiteY941" fmla="*/ 6217065 h 6302375"/>
              <a:gd name="connsiteX942" fmla="*/ 1517592 w 7793620"/>
              <a:gd name="connsiteY942" fmla="*/ 6256987 h 6302375"/>
              <a:gd name="connsiteX943" fmla="*/ 1476416 w 7793620"/>
              <a:gd name="connsiteY943" fmla="*/ 6295938 h 6302375"/>
              <a:gd name="connsiteX944" fmla="*/ 1433146 w 7793620"/>
              <a:gd name="connsiteY944" fmla="*/ 6283185 h 6302375"/>
              <a:gd name="connsiteX945" fmla="*/ 1402265 w 7793620"/>
              <a:gd name="connsiteY945" fmla="*/ 6300086 h 6302375"/>
              <a:gd name="connsiteX946" fmla="*/ 1398927 w 7793620"/>
              <a:gd name="connsiteY946" fmla="*/ 6302375 h 6302375"/>
              <a:gd name="connsiteX947" fmla="*/ 1214394 w 7793620"/>
              <a:gd name="connsiteY947" fmla="*/ 6302375 h 6302375"/>
              <a:gd name="connsiteX948" fmla="*/ 1212629 w 7793620"/>
              <a:gd name="connsiteY948" fmla="*/ 6283861 h 6302375"/>
              <a:gd name="connsiteX949" fmla="*/ 1248347 w 7793620"/>
              <a:gd name="connsiteY949" fmla="*/ 6231522 h 6302375"/>
              <a:gd name="connsiteX950" fmla="*/ 1302476 w 7793620"/>
              <a:gd name="connsiteY950" fmla="*/ 6168865 h 6302375"/>
              <a:gd name="connsiteX951" fmla="*/ 1232474 w 7793620"/>
              <a:gd name="connsiteY951" fmla="*/ 6185714 h 6302375"/>
              <a:gd name="connsiteX952" fmla="*/ 1263854 w 7793620"/>
              <a:gd name="connsiteY952" fmla="*/ 6111361 h 6302375"/>
              <a:gd name="connsiteX953" fmla="*/ 1230333 w 7793620"/>
              <a:gd name="connsiteY953" fmla="*/ 6130646 h 6302375"/>
              <a:gd name="connsiteX954" fmla="*/ 1248347 w 7793620"/>
              <a:gd name="connsiteY954" fmla="*/ 6065553 h 6302375"/>
              <a:gd name="connsiteX955" fmla="*/ 1225275 w 7793620"/>
              <a:gd name="connsiteY955" fmla="*/ 6049348 h 6302375"/>
              <a:gd name="connsiteX956" fmla="*/ 1233549 w 7793620"/>
              <a:gd name="connsiteY956" fmla="*/ 5904398 h 6302375"/>
              <a:gd name="connsiteX957" fmla="*/ 1272882 w 7793620"/>
              <a:gd name="connsiteY957" fmla="*/ 5710486 h 6302375"/>
              <a:gd name="connsiteX958" fmla="*/ 1174361 w 7793620"/>
              <a:gd name="connsiteY958" fmla="*/ 5776606 h 6302375"/>
              <a:gd name="connsiteX959" fmla="*/ 1159563 w 7793620"/>
              <a:gd name="connsiteY959" fmla="*/ 5753226 h 6302375"/>
              <a:gd name="connsiteX960" fmla="*/ 1063941 w 7793620"/>
              <a:gd name="connsiteY960" fmla="*/ 5831379 h 6302375"/>
              <a:gd name="connsiteX961" fmla="*/ 832602 w 7793620"/>
              <a:gd name="connsiteY961" fmla="*/ 6019394 h 6302375"/>
              <a:gd name="connsiteX962" fmla="*/ 891431 w 7793620"/>
              <a:gd name="connsiteY962" fmla="*/ 5988383 h 6302375"/>
              <a:gd name="connsiteX963" fmla="*/ 958194 w 7793620"/>
              <a:gd name="connsiteY963" fmla="*/ 5980786 h 6302375"/>
              <a:gd name="connsiteX964" fmla="*/ 934224 w 7793620"/>
              <a:gd name="connsiteY964" fmla="*/ 6009489 h 6302375"/>
              <a:gd name="connsiteX965" fmla="*/ 529468 w 7793620"/>
              <a:gd name="connsiteY965" fmla="*/ 6270768 h 6302375"/>
              <a:gd name="connsiteX966" fmla="*/ 613554 w 7793620"/>
              <a:gd name="connsiteY966" fmla="*/ 6182983 h 6302375"/>
              <a:gd name="connsiteX967" fmla="*/ 591873 w 7793620"/>
              <a:gd name="connsiteY967" fmla="*/ 6175046 h 6302375"/>
              <a:gd name="connsiteX968" fmla="*/ 636622 w 7793620"/>
              <a:gd name="connsiteY968" fmla="*/ 6096182 h 6302375"/>
              <a:gd name="connsiteX969" fmla="*/ 535592 w 7793620"/>
              <a:gd name="connsiteY969" fmla="*/ 6114092 h 6302375"/>
              <a:gd name="connsiteX970" fmla="*/ 591159 w 7793620"/>
              <a:gd name="connsiteY970" fmla="*/ 6066579 h 6302375"/>
              <a:gd name="connsiteX971" fmla="*/ 503450 w 7793620"/>
              <a:gd name="connsiteY971" fmla="*/ 6063117 h 6302375"/>
              <a:gd name="connsiteX972" fmla="*/ 605598 w 7793620"/>
              <a:gd name="connsiteY972" fmla="*/ 5908876 h 6302375"/>
              <a:gd name="connsiteX973" fmla="*/ 455125 w 7793620"/>
              <a:gd name="connsiteY973" fmla="*/ 5847200 h 6302375"/>
              <a:gd name="connsiteX974" fmla="*/ 452935 w 7793620"/>
              <a:gd name="connsiteY974" fmla="*/ 5818625 h 6302375"/>
              <a:gd name="connsiteX975" fmla="*/ 365585 w 7793620"/>
              <a:gd name="connsiteY975" fmla="*/ 5832054 h 6302375"/>
              <a:gd name="connsiteX976" fmla="*/ 385076 w 7793620"/>
              <a:gd name="connsiteY976" fmla="*/ 5786291 h 6302375"/>
              <a:gd name="connsiteX977" fmla="*/ 325172 w 7793620"/>
              <a:gd name="connsiteY977" fmla="*/ 5767346 h 6302375"/>
              <a:gd name="connsiteX978" fmla="*/ 339255 w 7793620"/>
              <a:gd name="connsiteY978" fmla="*/ 5737359 h 6302375"/>
              <a:gd name="connsiteX979" fmla="*/ 299558 w 7793620"/>
              <a:gd name="connsiteY979" fmla="*/ 5737021 h 6302375"/>
              <a:gd name="connsiteX980" fmla="*/ 186591 w 7793620"/>
              <a:gd name="connsiteY980" fmla="*/ 5689848 h 6302375"/>
              <a:gd name="connsiteX981" fmla="*/ 186591 w 7793620"/>
              <a:gd name="connsiteY981" fmla="*/ 5682247 h 6302375"/>
              <a:gd name="connsiteX982" fmla="*/ 216901 w 7793620"/>
              <a:gd name="connsiteY982" fmla="*/ 5667790 h 6302375"/>
              <a:gd name="connsiteX983" fmla="*/ 184088 w 7793620"/>
              <a:gd name="connsiteY983" fmla="*/ 5645785 h 6302375"/>
              <a:gd name="connsiteX984" fmla="*/ 225215 w 7793620"/>
              <a:gd name="connsiteY984" fmla="*/ 5628543 h 6302375"/>
              <a:gd name="connsiteX985" fmla="*/ 224500 w 7793620"/>
              <a:gd name="connsiteY985" fmla="*/ 5621676 h 6302375"/>
              <a:gd name="connsiteX986" fmla="*/ 138222 w 7793620"/>
              <a:gd name="connsiteY986" fmla="*/ 5620615 h 6302375"/>
              <a:gd name="connsiteX987" fmla="*/ 171437 w 7793620"/>
              <a:gd name="connsiteY987" fmla="*/ 5536969 h 6302375"/>
              <a:gd name="connsiteX988" fmla="*/ 2548 w 7793620"/>
              <a:gd name="connsiteY988" fmla="*/ 5508731 h 6302375"/>
              <a:gd name="connsiteX989" fmla="*/ 37908 w 7793620"/>
              <a:gd name="connsiteY989" fmla="*/ 5429519 h 6302375"/>
              <a:gd name="connsiteX990" fmla="*/ 81561 w 7793620"/>
              <a:gd name="connsiteY990" fmla="*/ 5325876 h 6302375"/>
              <a:gd name="connsiteX991" fmla="*/ 78075 w 7793620"/>
              <a:gd name="connsiteY991" fmla="*/ 5301152 h 6302375"/>
              <a:gd name="connsiteX992" fmla="*/ 168218 w 7793620"/>
              <a:gd name="connsiteY992" fmla="*/ 5306585 h 6302375"/>
              <a:gd name="connsiteX993" fmla="*/ 183731 w 7793620"/>
              <a:gd name="connsiteY993" fmla="*/ 5276937 h 6302375"/>
              <a:gd name="connsiteX994" fmla="*/ 258431 w 7793620"/>
              <a:gd name="connsiteY994" fmla="*/ 5255610 h 6302375"/>
              <a:gd name="connsiteX995" fmla="*/ 304252 w 7793620"/>
              <a:gd name="connsiteY995" fmla="*/ 5261793 h 6302375"/>
              <a:gd name="connsiteX996" fmla="*/ 288740 w 7793620"/>
              <a:gd name="connsiteY996" fmla="*/ 5244942 h 6302375"/>
              <a:gd name="connsiteX997" fmla="*/ 420122 w 7793620"/>
              <a:gd name="connsiteY997" fmla="*/ 5135407 h 6302375"/>
              <a:gd name="connsiteX998" fmla="*/ 354051 w 7793620"/>
              <a:gd name="connsiteY998" fmla="*/ 5129226 h 6302375"/>
              <a:gd name="connsiteX999" fmla="*/ 348642 w 7793620"/>
              <a:gd name="connsiteY999" fmla="*/ 5149188 h 6302375"/>
              <a:gd name="connsiteX1000" fmla="*/ 319406 w 7793620"/>
              <a:gd name="connsiteY1000" fmla="*/ 5126834 h 6302375"/>
              <a:gd name="connsiteX1001" fmla="*/ 402062 w 7793620"/>
              <a:gd name="connsiteY1001" fmla="*/ 5075522 h 6302375"/>
              <a:gd name="connsiteX1002" fmla="*/ 339611 w 7793620"/>
              <a:gd name="connsiteY1002" fmla="*/ 5087894 h 6302375"/>
              <a:gd name="connsiteX1003" fmla="*/ 304252 w 7793620"/>
              <a:gd name="connsiteY1003" fmla="*/ 5079660 h 6302375"/>
              <a:gd name="connsiteX1004" fmla="*/ 362009 w 7793620"/>
              <a:gd name="connsiteY1004" fmla="*/ 5033164 h 6302375"/>
              <a:gd name="connsiteX1005" fmla="*/ 321955 w 7793620"/>
              <a:gd name="connsiteY1005" fmla="*/ 5024210 h 6302375"/>
              <a:gd name="connsiteX1006" fmla="*/ 349000 w 7793620"/>
              <a:gd name="connsiteY1006" fmla="*/ 5004588 h 6302375"/>
              <a:gd name="connsiteX1007" fmla="*/ 262767 w 7793620"/>
              <a:gd name="connsiteY1007" fmla="*/ 4964272 h 6302375"/>
              <a:gd name="connsiteX1008" fmla="*/ 307514 w 7793620"/>
              <a:gd name="connsiteY1008" fmla="*/ 4860283 h 6302375"/>
              <a:gd name="connsiteX1009" fmla="*/ 267102 w 7793620"/>
              <a:gd name="connsiteY1009" fmla="*/ 4863733 h 6302375"/>
              <a:gd name="connsiteX1010" fmla="*/ 383645 w 7793620"/>
              <a:gd name="connsiteY1010" fmla="*/ 4640565 h 6302375"/>
              <a:gd name="connsiteX1011" fmla="*/ 590085 w 7793620"/>
              <a:gd name="connsiteY1011" fmla="*/ 4389193 h 6302375"/>
              <a:gd name="connsiteX1012" fmla="*/ 640601 w 7793620"/>
              <a:gd name="connsiteY1012" fmla="*/ 4355450 h 6302375"/>
              <a:gd name="connsiteX1013" fmla="*/ 736623 w 7793620"/>
              <a:gd name="connsiteY1013" fmla="*/ 4335151 h 6302375"/>
              <a:gd name="connsiteX1014" fmla="*/ 896482 w 7793620"/>
              <a:gd name="connsiteY1014" fmla="*/ 4293132 h 6302375"/>
              <a:gd name="connsiteX1015" fmla="*/ 1045167 w 7793620"/>
              <a:gd name="connsiteY1015" fmla="*/ 4242846 h 6302375"/>
              <a:gd name="connsiteX1016" fmla="*/ 999346 w 7793620"/>
              <a:gd name="connsiteY1016" fmla="*/ 4201175 h 6302375"/>
              <a:gd name="connsiteX1017" fmla="*/ 1026748 w 7793620"/>
              <a:gd name="connsiteY1017" fmla="*/ 4179117 h 6302375"/>
              <a:gd name="connsiteX1018" fmla="*/ 1014857 w 7793620"/>
              <a:gd name="connsiteY1018" fmla="*/ 4153315 h 6302375"/>
              <a:gd name="connsiteX1019" fmla="*/ 1072973 w 7793620"/>
              <a:gd name="connsiteY1019" fmla="*/ 4131595 h 6302375"/>
              <a:gd name="connsiteX1020" fmla="*/ 1057460 w 7793620"/>
              <a:gd name="connsiteY1020" fmla="*/ 4104765 h 6302375"/>
              <a:gd name="connsiteX1021" fmla="*/ 1073330 w 7793620"/>
              <a:gd name="connsiteY1021" fmla="*/ 4085492 h 6302375"/>
              <a:gd name="connsiteX1022" fmla="*/ 1034706 w 7793620"/>
              <a:gd name="connsiteY1022" fmla="*/ 4075805 h 6302375"/>
              <a:gd name="connsiteX1023" fmla="*/ 1114100 w 7793620"/>
              <a:gd name="connsiteY1023" fmla="*/ 4059982 h 6302375"/>
              <a:gd name="connsiteX1024" fmla="*/ 954956 w 7793620"/>
              <a:gd name="connsiteY1024" fmla="*/ 4049663 h 6302375"/>
              <a:gd name="connsiteX1025" fmla="*/ 786781 w 7793620"/>
              <a:gd name="connsiteY1025" fmla="*/ 4051368 h 6302375"/>
              <a:gd name="connsiteX1026" fmla="*/ 663712 w 7793620"/>
              <a:gd name="connsiteY1026" fmla="*/ 4021076 h 6302375"/>
              <a:gd name="connsiteX1027" fmla="*/ 765098 w 7793620"/>
              <a:gd name="connsiteY1027" fmla="*/ 4002480 h 6302375"/>
              <a:gd name="connsiteX1028" fmla="*/ 749588 w 7793620"/>
              <a:gd name="connsiteY1028" fmla="*/ 3955984 h 6302375"/>
              <a:gd name="connsiteX1029" fmla="*/ 707386 w 7793620"/>
              <a:gd name="connsiteY1029" fmla="*/ 3982857 h 6302375"/>
              <a:gd name="connsiteX1030" fmla="*/ 733002 w 7793620"/>
              <a:gd name="connsiteY1030" fmla="*/ 3888847 h 6302375"/>
              <a:gd name="connsiteX1031" fmla="*/ 864130 w 7793620"/>
              <a:gd name="connsiteY1031" fmla="*/ 3864390 h 6302375"/>
              <a:gd name="connsiteX1032" fmla="*/ 889494 w 7793620"/>
              <a:gd name="connsiteY1032" fmla="*/ 3840385 h 6302375"/>
              <a:gd name="connsiteX1033" fmla="*/ 890359 w 7793620"/>
              <a:gd name="connsiteY1033" fmla="*/ 3840648 h 6302375"/>
              <a:gd name="connsiteX1034" fmla="*/ 893136 w 7793620"/>
              <a:gd name="connsiteY1034" fmla="*/ 3840396 h 6302375"/>
              <a:gd name="connsiteX1035" fmla="*/ 901529 w 7793620"/>
              <a:gd name="connsiteY1035" fmla="*/ 3853984 h 6302375"/>
              <a:gd name="connsiteX1036" fmla="*/ 922098 w 7793620"/>
              <a:gd name="connsiteY1036" fmla="*/ 3849559 h 6302375"/>
              <a:gd name="connsiteX1037" fmla="*/ 906631 w 7793620"/>
              <a:gd name="connsiteY1037" fmla="*/ 3839169 h 6302375"/>
              <a:gd name="connsiteX1038" fmla="*/ 893136 w 7793620"/>
              <a:gd name="connsiteY1038" fmla="*/ 3840396 h 6302375"/>
              <a:gd name="connsiteX1039" fmla="*/ 891788 w 7793620"/>
              <a:gd name="connsiteY1039" fmla="*/ 3838214 h 6302375"/>
              <a:gd name="connsiteX1040" fmla="*/ 889494 w 7793620"/>
              <a:gd name="connsiteY1040" fmla="*/ 3840385 h 6302375"/>
              <a:gd name="connsiteX1041" fmla="*/ 859565 w 7793620"/>
              <a:gd name="connsiteY1041" fmla="*/ 3831297 h 6302375"/>
              <a:gd name="connsiteX1042" fmla="*/ 803722 w 7793620"/>
              <a:gd name="connsiteY1042" fmla="*/ 3838563 h 6302375"/>
              <a:gd name="connsiteX1043" fmla="*/ 664786 w 7793620"/>
              <a:gd name="connsiteY1043" fmla="*/ 3745570 h 6302375"/>
              <a:gd name="connsiteX1044" fmla="*/ 696168 w 7793620"/>
              <a:gd name="connsiteY1044" fmla="*/ 3718740 h 6302375"/>
              <a:gd name="connsiteX1045" fmla="*/ 644579 w 7793620"/>
              <a:gd name="connsiteY1045" fmla="*/ 3701508 h 6302375"/>
              <a:gd name="connsiteX1046" fmla="*/ 657944 w 7793620"/>
              <a:gd name="connsiteY1046" fmla="*/ 3660854 h 6302375"/>
              <a:gd name="connsiteX1047" fmla="*/ 742032 w 7793620"/>
              <a:gd name="connsiteY1047" fmla="*/ 3636755 h 6302375"/>
              <a:gd name="connsiteX1048" fmla="*/ 914901 w 7793620"/>
              <a:gd name="connsiteY1048" fmla="*/ 3570297 h 6302375"/>
              <a:gd name="connsiteX1049" fmla="*/ 758261 w 7793620"/>
              <a:gd name="connsiteY1049" fmla="*/ 3556865 h 6302375"/>
              <a:gd name="connsiteX1050" fmla="*/ 595853 w 7793620"/>
              <a:gd name="connsiteY1050" fmla="*/ 3559289 h 6302375"/>
              <a:gd name="connsiteX1051" fmla="*/ 694378 w 7793620"/>
              <a:gd name="connsiteY1051" fmla="*/ 3583389 h 6302375"/>
              <a:gd name="connsiteX1052" fmla="*/ 422626 w 7793620"/>
              <a:gd name="connsiteY1052" fmla="*/ 3584417 h 6302375"/>
              <a:gd name="connsiteX1053" fmla="*/ 479310 w 7793620"/>
              <a:gd name="connsiteY1053" fmla="*/ 3567905 h 6302375"/>
              <a:gd name="connsiteX1054" fmla="*/ 347211 w 7793620"/>
              <a:gd name="connsiteY1054" fmla="*/ 3516594 h 6302375"/>
              <a:gd name="connsiteX1055" fmla="*/ 280424 w 7793620"/>
              <a:gd name="connsiteY1055" fmla="*/ 3438746 h 6302375"/>
              <a:gd name="connsiteX1056" fmla="*/ 125974 w 7793620"/>
              <a:gd name="connsiteY1056" fmla="*/ 3398136 h 6302375"/>
              <a:gd name="connsiteX1057" fmla="*/ 330223 w 7793620"/>
              <a:gd name="connsiteY1057" fmla="*/ 3347173 h 6302375"/>
              <a:gd name="connsiteX1058" fmla="*/ 408902 w 7793620"/>
              <a:gd name="connsiteY1058" fmla="*/ 3342346 h 6302375"/>
              <a:gd name="connsiteX1059" fmla="*/ 481813 w 7793620"/>
              <a:gd name="connsiteY1059" fmla="*/ 3361281 h 6302375"/>
              <a:gd name="connsiteX1060" fmla="*/ 490844 w 7793620"/>
              <a:gd name="connsiteY1060" fmla="*/ 3332027 h 6302375"/>
              <a:gd name="connsiteX1061" fmla="*/ 614627 w 7793620"/>
              <a:gd name="connsiteY1061" fmla="*/ 3350623 h 6302375"/>
              <a:gd name="connsiteX1062" fmla="*/ 652537 w 7793620"/>
              <a:gd name="connsiteY1062" fmla="*/ 3325792 h 6302375"/>
              <a:gd name="connsiteX1063" fmla="*/ 630497 w 7793620"/>
              <a:gd name="connsiteY1063" fmla="*/ 3359195 h 6302375"/>
              <a:gd name="connsiteX1064" fmla="*/ 691473 w 7793620"/>
              <a:gd name="connsiteY1064" fmla="*/ 3378861 h 6302375"/>
              <a:gd name="connsiteX1065" fmla="*/ 705555 w 7793620"/>
              <a:gd name="connsiteY1065" fmla="*/ 3337182 h 6302375"/>
              <a:gd name="connsiteX1066" fmla="*/ 732644 w 7793620"/>
              <a:gd name="connsiteY1066" fmla="*/ 3392981 h 6302375"/>
              <a:gd name="connsiteX1067" fmla="*/ 873371 w 7793620"/>
              <a:gd name="connsiteY1067" fmla="*/ 3352665 h 6302375"/>
              <a:gd name="connsiteX1068" fmla="*/ 831887 w 7793620"/>
              <a:gd name="connsiteY1068" fmla="*/ 3342007 h 6302375"/>
              <a:gd name="connsiteX1069" fmla="*/ 819235 w 7793620"/>
              <a:gd name="connsiteY1069" fmla="*/ 3306518 h 6302375"/>
              <a:gd name="connsiteX1070" fmla="*/ 752135 w 7793620"/>
              <a:gd name="connsiteY1070" fmla="*/ 3317176 h 6302375"/>
              <a:gd name="connsiteX1071" fmla="*/ 661165 w 7793620"/>
              <a:gd name="connsiteY1071" fmla="*/ 3301693 h 6302375"/>
              <a:gd name="connsiteX1072" fmla="*/ 345736 w 7793620"/>
              <a:gd name="connsiteY1072" fmla="*/ 3161918 h 6302375"/>
              <a:gd name="connsiteX1073" fmla="*/ 262408 w 7793620"/>
              <a:gd name="connsiteY1073" fmla="*/ 3148137 h 6302375"/>
              <a:gd name="connsiteX1074" fmla="*/ 292003 w 7793620"/>
              <a:gd name="connsiteY1074" fmla="*/ 3112648 h 6302375"/>
              <a:gd name="connsiteX1075" fmla="*/ 180467 w 7793620"/>
              <a:gd name="connsiteY1075" fmla="*/ 3123316 h 6302375"/>
              <a:gd name="connsiteX1076" fmla="*/ 202463 w 7793620"/>
              <a:gd name="connsiteY1076" fmla="*/ 3087523 h 6302375"/>
              <a:gd name="connsiteX1077" fmla="*/ 162765 w 7793620"/>
              <a:gd name="connsiteY1077" fmla="*/ 3044825 h 6302375"/>
              <a:gd name="connsiteX1078" fmla="*/ 179036 w 7793620"/>
              <a:gd name="connsiteY1078" fmla="*/ 3006606 h 6302375"/>
              <a:gd name="connsiteX1079" fmla="*/ 162050 w 7793620"/>
              <a:gd name="connsiteY1079" fmla="*/ 2994191 h 6302375"/>
              <a:gd name="connsiteX1080" fmla="*/ 148326 w 7793620"/>
              <a:gd name="connsiteY1080" fmla="*/ 2860216 h 6302375"/>
              <a:gd name="connsiteX1081" fmla="*/ 88066 w 7793620"/>
              <a:gd name="connsiteY1081" fmla="*/ 2826135 h 6302375"/>
              <a:gd name="connsiteX1082" fmla="*/ 181541 w 7793620"/>
              <a:gd name="connsiteY1082" fmla="*/ 2711815 h 6302375"/>
              <a:gd name="connsiteX1083" fmla="*/ 254094 w 7793620"/>
              <a:gd name="connsiteY1083" fmla="*/ 2626424 h 6302375"/>
              <a:gd name="connsiteX1084" fmla="*/ 313639 w 7793620"/>
              <a:gd name="connsiteY1084" fmla="*/ 2567850 h 6302375"/>
              <a:gd name="connsiteX1085" fmla="*/ 437781 w 7793620"/>
              <a:gd name="connsiteY1085" fmla="*/ 2462835 h 6302375"/>
              <a:gd name="connsiteX1086" fmla="*/ 410378 w 7793620"/>
              <a:gd name="connsiteY1086" fmla="*/ 2395012 h 6302375"/>
              <a:gd name="connsiteX1087" fmla="*/ 456199 w 7793620"/>
              <a:gd name="connsiteY1087" fmla="*/ 2363322 h 6302375"/>
              <a:gd name="connsiteX1088" fmla="*/ 551104 w 7793620"/>
              <a:gd name="connsiteY1088" fmla="*/ 2285857 h 6302375"/>
              <a:gd name="connsiteX1089" fmla="*/ 744536 w 7793620"/>
              <a:gd name="connsiteY1089" fmla="*/ 2214205 h 6302375"/>
              <a:gd name="connsiteX1090" fmla="*/ 833675 w 7793620"/>
              <a:gd name="connsiteY1090" fmla="*/ 2174271 h 6302375"/>
              <a:gd name="connsiteX1091" fmla="*/ 927150 w 7793620"/>
              <a:gd name="connsiteY1091" fmla="*/ 2049984 h 6302375"/>
              <a:gd name="connsiteX1092" fmla="*/ 1085579 w 7793620"/>
              <a:gd name="connsiteY1092" fmla="*/ 2017256 h 6302375"/>
              <a:gd name="connsiteX1093" fmla="*/ 1293092 w 7793620"/>
              <a:gd name="connsiteY1093" fmla="*/ 1962832 h 6302375"/>
              <a:gd name="connsiteX1094" fmla="*/ 1319472 w 7793620"/>
              <a:gd name="connsiteY1094" fmla="*/ 1761035 h 6302375"/>
              <a:gd name="connsiteX1095" fmla="*/ 1313658 w 7793620"/>
              <a:gd name="connsiteY1095" fmla="*/ 1589900 h 6302375"/>
              <a:gd name="connsiteX1096" fmla="*/ 1314412 w 7793620"/>
              <a:gd name="connsiteY1096" fmla="*/ 1522416 h 6302375"/>
              <a:gd name="connsiteX1097" fmla="*/ 1520098 w 7793620"/>
              <a:gd name="connsiteY1097" fmla="*/ 1193885 h 6302375"/>
              <a:gd name="connsiteX1098" fmla="*/ 1670965 w 7793620"/>
              <a:gd name="connsiteY1098" fmla="*/ 1063702 h 6302375"/>
              <a:gd name="connsiteX1099" fmla="*/ 1739550 w 7793620"/>
              <a:gd name="connsiteY1099" fmla="*/ 1059221 h 6302375"/>
              <a:gd name="connsiteX1100" fmla="*/ 1864049 w 7793620"/>
              <a:gd name="connsiteY1100" fmla="*/ 1138433 h 6302375"/>
              <a:gd name="connsiteX1101" fmla="*/ 1904104 w 7793620"/>
              <a:gd name="connsiteY1101" fmla="*/ 1094371 h 6302375"/>
              <a:gd name="connsiteX1102" fmla="*/ 1954973 w 7793620"/>
              <a:gd name="connsiteY1102" fmla="*/ 1105378 h 6302375"/>
              <a:gd name="connsiteX1103" fmla="*/ 1978079 w 7793620"/>
              <a:gd name="connsiteY1103" fmla="*/ 1055086 h 6302375"/>
              <a:gd name="connsiteX1104" fmla="*/ 2020685 w 7793620"/>
              <a:gd name="connsiteY1104" fmla="*/ 1097780 h 6302375"/>
              <a:gd name="connsiteX1105" fmla="*/ 2080950 w 7793620"/>
              <a:gd name="connsiteY1105" fmla="*/ 986581 h 6302375"/>
              <a:gd name="connsiteX1106" fmla="*/ 2088502 w 7793620"/>
              <a:gd name="connsiteY1106" fmla="*/ 1036486 h 6302375"/>
              <a:gd name="connsiteX1107" fmla="*/ 2199681 w 7793620"/>
              <a:gd name="connsiteY1107" fmla="*/ 987946 h 6302375"/>
              <a:gd name="connsiteX1108" fmla="*/ 2219843 w 7793620"/>
              <a:gd name="connsiteY1108" fmla="*/ 938489 h 6302375"/>
              <a:gd name="connsiteX1109" fmla="*/ 2219505 w 7793620"/>
              <a:gd name="connsiteY1109" fmla="*/ 961034 h 6302375"/>
              <a:gd name="connsiteX1110" fmla="*/ 2247335 w 7793620"/>
              <a:gd name="connsiteY1110" fmla="*/ 1016525 h 6302375"/>
              <a:gd name="connsiteX1111" fmla="*/ 2321321 w 7793620"/>
              <a:gd name="connsiteY1111" fmla="*/ 847780 h 6302375"/>
              <a:gd name="connsiteX1112" fmla="*/ 2396372 w 7793620"/>
              <a:gd name="connsiteY1112" fmla="*/ 647045 h 6302375"/>
              <a:gd name="connsiteX1113" fmla="*/ 2394540 w 7793620"/>
              <a:gd name="connsiteY1113" fmla="*/ 640816 h 6302375"/>
              <a:gd name="connsiteX1114" fmla="*/ 2289530 w 7793620"/>
              <a:gd name="connsiteY1114" fmla="*/ 291295 h 6302375"/>
              <a:gd name="connsiteX1115" fmla="*/ 2361376 w 7793620"/>
              <a:gd name="connsiteY1115" fmla="*/ 256531 h 6302375"/>
              <a:gd name="connsiteX1116" fmla="*/ 2455206 w 7793620"/>
              <a:gd name="connsiteY1116" fmla="*/ 180434 h 6302375"/>
              <a:gd name="connsiteX1117" fmla="*/ 2604608 w 7793620"/>
              <a:gd name="connsiteY1117" fmla="*/ 143582 h 6302375"/>
              <a:gd name="connsiteX1118" fmla="*/ 2652616 w 7793620"/>
              <a:gd name="connsiteY1118" fmla="*/ 174932 h 6302375"/>
              <a:gd name="connsiteX1119" fmla="*/ 2917645 w 7793620"/>
              <a:gd name="connsiteY1119" fmla="*/ 48152 h 630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Lst>
            <a:rect l="l" t="t" r="r" b="b"/>
            <a:pathLst>
              <a:path w="7793620" h="6302375">
                <a:moveTo>
                  <a:pt x="1685762" y="6202946"/>
                </a:moveTo>
                <a:cubicBezTo>
                  <a:pt x="1648569" y="6222229"/>
                  <a:pt x="1643876" y="6232550"/>
                  <a:pt x="1651122" y="6278695"/>
                </a:cubicBezTo>
                <a:cubicBezTo>
                  <a:pt x="1656534" y="6244965"/>
                  <a:pt x="1690821" y="6236688"/>
                  <a:pt x="1685762" y="6202946"/>
                </a:cubicBezTo>
                <a:close/>
                <a:moveTo>
                  <a:pt x="6966361" y="6113064"/>
                </a:moveTo>
                <a:cubicBezTo>
                  <a:pt x="6964576" y="6113415"/>
                  <a:pt x="6962390" y="6113752"/>
                  <a:pt x="6960240" y="6113752"/>
                </a:cubicBezTo>
                <a:cubicBezTo>
                  <a:pt x="6961314" y="6121003"/>
                  <a:pt x="6962390" y="6128210"/>
                  <a:pt x="6963855" y="6135800"/>
                </a:cubicBezTo>
                <a:cubicBezTo>
                  <a:pt x="6966008" y="6135461"/>
                  <a:pt x="6967837" y="6135123"/>
                  <a:pt x="6970343" y="6134741"/>
                </a:cubicBezTo>
                <a:cubicBezTo>
                  <a:pt x="6968914" y="6127533"/>
                  <a:pt x="6967483" y="6120282"/>
                  <a:pt x="6966361" y="6113064"/>
                </a:cubicBezTo>
                <a:close/>
                <a:moveTo>
                  <a:pt x="2070489" y="6112726"/>
                </a:moveTo>
                <a:cubicBezTo>
                  <a:pt x="2080228" y="6138531"/>
                  <a:pt x="2087072" y="6140965"/>
                  <a:pt x="2122433" y="6130308"/>
                </a:cubicBezTo>
                <a:cubicBezTo>
                  <a:pt x="2102945" y="6123734"/>
                  <a:pt x="2088502" y="6118919"/>
                  <a:pt x="2070489" y="6112726"/>
                </a:cubicBezTo>
                <a:close/>
                <a:moveTo>
                  <a:pt x="7394758" y="6091356"/>
                </a:moveTo>
                <a:cubicBezTo>
                  <a:pt x="7392974" y="6094819"/>
                  <a:pt x="7391131" y="6098607"/>
                  <a:pt x="7389346" y="6102068"/>
                </a:cubicBezTo>
                <a:cubicBezTo>
                  <a:pt x="7396899" y="6105138"/>
                  <a:pt x="7404864" y="6108588"/>
                  <a:pt x="7412463" y="6112050"/>
                </a:cubicBezTo>
                <a:cubicBezTo>
                  <a:pt x="7413894" y="6109276"/>
                  <a:pt x="7415324" y="6106884"/>
                  <a:pt x="7416800" y="6104450"/>
                </a:cubicBezTo>
                <a:cubicBezTo>
                  <a:pt x="7409556" y="6099972"/>
                  <a:pt x="7402004" y="6095833"/>
                  <a:pt x="7394758" y="6091356"/>
                </a:cubicBezTo>
                <a:close/>
                <a:moveTo>
                  <a:pt x="1910581" y="6087950"/>
                </a:moveTo>
                <a:cubicBezTo>
                  <a:pt x="1900122" y="6088288"/>
                  <a:pt x="1894354" y="6088627"/>
                  <a:pt x="1882818" y="6088964"/>
                </a:cubicBezTo>
                <a:cubicBezTo>
                  <a:pt x="1886800" y="6102745"/>
                  <a:pt x="1889308" y="6111699"/>
                  <a:pt x="1893633" y="6127533"/>
                </a:cubicBezTo>
                <a:cubicBezTo>
                  <a:pt x="1901197" y="6110302"/>
                  <a:pt x="1905169" y="6100660"/>
                  <a:pt x="1910581" y="6087950"/>
                </a:cubicBezTo>
                <a:close/>
                <a:moveTo>
                  <a:pt x="1749194" y="6078489"/>
                </a:moveTo>
                <a:cubicBezTo>
                  <a:pt x="1718155" y="6076119"/>
                  <a:pt x="1712750" y="6097222"/>
                  <a:pt x="1708124" y="6106503"/>
                </a:cubicBezTo>
                <a:cubicBezTo>
                  <a:pt x="1719340" y="6115118"/>
                  <a:pt x="1728723" y="6122369"/>
                  <a:pt x="1739184" y="6130646"/>
                </a:cubicBezTo>
                <a:cubicBezTo>
                  <a:pt x="1755777" y="6117204"/>
                  <a:pt x="1770574" y="6105138"/>
                  <a:pt x="1789697" y="6089992"/>
                </a:cubicBezTo>
                <a:cubicBezTo>
                  <a:pt x="1772733" y="6082678"/>
                  <a:pt x="1759541" y="6079279"/>
                  <a:pt x="1749194" y="6078489"/>
                </a:cubicBezTo>
                <a:close/>
                <a:moveTo>
                  <a:pt x="681012" y="6072760"/>
                </a:moveTo>
                <a:cubicBezTo>
                  <a:pt x="669121" y="6075195"/>
                  <a:pt x="658660" y="6077575"/>
                  <a:pt x="643148" y="6080699"/>
                </a:cubicBezTo>
                <a:cubicBezTo>
                  <a:pt x="665500" y="6101337"/>
                  <a:pt x="672742" y="6099295"/>
                  <a:pt x="681012" y="6072760"/>
                </a:cubicBezTo>
                <a:close/>
                <a:moveTo>
                  <a:pt x="6917382" y="6041554"/>
                </a:moveTo>
                <a:cubicBezTo>
                  <a:pt x="6915661" y="6041170"/>
                  <a:pt x="6915292" y="6042987"/>
                  <a:pt x="6912586" y="6046618"/>
                </a:cubicBezTo>
                <a:cubicBezTo>
                  <a:pt x="6917276" y="6049348"/>
                  <a:pt x="6921616" y="6052110"/>
                  <a:pt x="6925952" y="6054883"/>
                </a:cubicBezTo>
                <a:cubicBezTo>
                  <a:pt x="6927384" y="6053138"/>
                  <a:pt x="6928859" y="6051433"/>
                  <a:pt x="6930290" y="6049686"/>
                </a:cubicBezTo>
                <a:cubicBezTo>
                  <a:pt x="6922176" y="6044520"/>
                  <a:pt x="6919102" y="6041938"/>
                  <a:pt x="6917382" y="6041554"/>
                </a:cubicBezTo>
                <a:close/>
                <a:moveTo>
                  <a:pt x="2043035" y="6040383"/>
                </a:moveTo>
                <a:cubicBezTo>
                  <a:pt x="2017423" y="6033863"/>
                  <a:pt x="2011655" y="6064525"/>
                  <a:pt x="2048803" y="6049348"/>
                </a:cubicBezTo>
                <a:cubicBezTo>
                  <a:pt x="2047017" y="6046269"/>
                  <a:pt x="2045232" y="6043496"/>
                  <a:pt x="2043035" y="6040383"/>
                </a:cubicBezTo>
                <a:close/>
                <a:moveTo>
                  <a:pt x="865124" y="6030683"/>
                </a:moveTo>
                <a:cubicBezTo>
                  <a:pt x="844834" y="6031581"/>
                  <a:pt x="824198" y="6043315"/>
                  <a:pt x="764384" y="6081037"/>
                </a:cubicBezTo>
                <a:cubicBezTo>
                  <a:pt x="820353" y="6091695"/>
                  <a:pt x="849588" y="6060738"/>
                  <a:pt x="886738" y="6032837"/>
                </a:cubicBezTo>
                <a:cubicBezTo>
                  <a:pt x="878613" y="6031289"/>
                  <a:pt x="871888" y="6030384"/>
                  <a:pt x="865124" y="6030683"/>
                </a:cubicBezTo>
                <a:close/>
                <a:moveTo>
                  <a:pt x="1924302" y="6015256"/>
                </a:moveTo>
                <a:cubicBezTo>
                  <a:pt x="1915995" y="6031090"/>
                  <a:pt x="1907720" y="6045592"/>
                  <a:pt x="1899045" y="6061752"/>
                </a:cubicBezTo>
                <a:cubicBezTo>
                  <a:pt x="1934763" y="6050407"/>
                  <a:pt x="1941297" y="6038680"/>
                  <a:pt x="1924302" y="6015256"/>
                </a:cubicBezTo>
                <a:close/>
                <a:moveTo>
                  <a:pt x="2109493" y="6015060"/>
                </a:moveTo>
                <a:cubicBezTo>
                  <a:pt x="2108007" y="6014931"/>
                  <a:pt x="2106206" y="6016817"/>
                  <a:pt x="2100439" y="6020759"/>
                </a:cubicBezTo>
                <a:cubicBezTo>
                  <a:pt x="2107637" y="6028361"/>
                  <a:pt x="2103654" y="6029376"/>
                  <a:pt x="2116665" y="6021448"/>
                </a:cubicBezTo>
                <a:cubicBezTo>
                  <a:pt x="2112150" y="6017331"/>
                  <a:pt x="2110979" y="6015187"/>
                  <a:pt x="2109493" y="6015060"/>
                </a:cubicBezTo>
                <a:close/>
                <a:moveTo>
                  <a:pt x="1819118" y="5994675"/>
                </a:moveTo>
                <a:cubicBezTo>
                  <a:pt x="1799766" y="5994656"/>
                  <a:pt x="1791850" y="6015439"/>
                  <a:pt x="1791850" y="6033514"/>
                </a:cubicBezTo>
                <a:cubicBezTo>
                  <a:pt x="1809198" y="6022856"/>
                  <a:pt x="1822153" y="6014918"/>
                  <a:pt x="1842408" y="6002503"/>
                </a:cubicBezTo>
                <a:cubicBezTo>
                  <a:pt x="1833287" y="5997001"/>
                  <a:pt x="1825567" y="5994684"/>
                  <a:pt x="1819118" y="5994675"/>
                </a:cubicBezTo>
                <a:close/>
                <a:moveTo>
                  <a:pt x="959291" y="5979472"/>
                </a:moveTo>
                <a:cubicBezTo>
                  <a:pt x="959291" y="5979472"/>
                  <a:pt x="960722" y="5980499"/>
                  <a:pt x="960722" y="5980499"/>
                </a:cubicBezTo>
                <a:lnTo>
                  <a:pt x="958194" y="5980786"/>
                </a:lnTo>
                <a:close/>
                <a:moveTo>
                  <a:pt x="960591" y="5979462"/>
                </a:moveTo>
                <a:lnTo>
                  <a:pt x="960722" y="5980498"/>
                </a:lnTo>
                <a:cubicBezTo>
                  <a:pt x="960722" y="5980498"/>
                  <a:pt x="959291" y="5979472"/>
                  <a:pt x="959291" y="5979472"/>
                </a:cubicBezTo>
                <a:close/>
                <a:moveTo>
                  <a:pt x="969395" y="5960155"/>
                </a:moveTo>
                <a:cubicBezTo>
                  <a:pt x="973016" y="5962918"/>
                  <a:pt x="976592" y="5966040"/>
                  <a:pt x="979854" y="5968771"/>
                </a:cubicBezTo>
                <a:cubicBezTo>
                  <a:pt x="971740" y="5975654"/>
                  <a:pt x="969215" y="5978415"/>
                  <a:pt x="967410" y="5979411"/>
                </a:cubicBezTo>
                <a:lnTo>
                  <a:pt x="960591" y="5979462"/>
                </a:lnTo>
                <a:lnTo>
                  <a:pt x="959776" y="5973041"/>
                </a:lnTo>
                <a:cubicBezTo>
                  <a:pt x="960543" y="5971271"/>
                  <a:pt x="963068" y="5968595"/>
                  <a:pt x="969395" y="5960155"/>
                </a:cubicBezTo>
                <a:close/>
                <a:moveTo>
                  <a:pt x="2100085" y="5948121"/>
                </a:moveTo>
                <a:cubicBezTo>
                  <a:pt x="2072629" y="5943645"/>
                  <a:pt x="2068292" y="5952936"/>
                  <a:pt x="2071920" y="5976361"/>
                </a:cubicBezTo>
                <a:cubicBezTo>
                  <a:pt x="2082734" y="5965691"/>
                  <a:pt x="2089624" y="5958791"/>
                  <a:pt x="2100085" y="5948121"/>
                </a:cubicBezTo>
                <a:close/>
                <a:moveTo>
                  <a:pt x="734075" y="5927822"/>
                </a:moveTo>
                <a:cubicBezTo>
                  <a:pt x="619679" y="5989453"/>
                  <a:pt x="622182" y="5982202"/>
                  <a:pt x="616773" y="6002163"/>
                </a:cubicBezTo>
                <a:cubicBezTo>
                  <a:pt x="632330" y="5998407"/>
                  <a:pt x="646726" y="5994957"/>
                  <a:pt x="662639" y="5991156"/>
                </a:cubicBezTo>
                <a:cubicBezTo>
                  <a:pt x="661520" y="5999095"/>
                  <a:pt x="660806" y="6004937"/>
                  <a:pt x="659375" y="6014241"/>
                </a:cubicBezTo>
                <a:cubicBezTo>
                  <a:pt x="685348" y="6006302"/>
                  <a:pt x="671624" y="6002852"/>
                  <a:pt x="738411" y="5934001"/>
                </a:cubicBezTo>
                <a:cubicBezTo>
                  <a:pt x="736982" y="5931916"/>
                  <a:pt x="735506" y="5929864"/>
                  <a:pt x="734075" y="5927822"/>
                </a:cubicBezTo>
                <a:close/>
                <a:moveTo>
                  <a:pt x="1779237" y="5908156"/>
                </a:moveTo>
                <a:cubicBezTo>
                  <a:pt x="1766947" y="5927822"/>
                  <a:pt x="1754701" y="5947434"/>
                  <a:pt x="1739550" y="5971883"/>
                </a:cubicBezTo>
                <a:cubicBezTo>
                  <a:pt x="1755777" y="5970518"/>
                  <a:pt x="1766591" y="5969787"/>
                  <a:pt x="1775621" y="5969448"/>
                </a:cubicBezTo>
                <a:cubicBezTo>
                  <a:pt x="1778883" y="5948121"/>
                  <a:pt x="1781389" y="5929864"/>
                  <a:pt x="1784295" y="5911606"/>
                </a:cubicBezTo>
                <a:cubicBezTo>
                  <a:pt x="1782464" y="5910590"/>
                  <a:pt x="1781035" y="5909215"/>
                  <a:pt x="1779237" y="5908156"/>
                </a:cubicBezTo>
                <a:close/>
                <a:moveTo>
                  <a:pt x="2250072" y="5892938"/>
                </a:moveTo>
                <a:cubicBezTo>
                  <a:pt x="2248308" y="5893279"/>
                  <a:pt x="2247850" y="5896809"/>
                  <a:pt x="2250197" y="5904060"/>
                </a:cubicBezTo>
                <a:cubicBezTo>
                  <a:pt x="2253812" y="5902652"/>
                  <a:pt x="2255597" y="5901625"/>
                  <a:pt x="2257794" y="5900948"/>
                </a:cubicBezTo>
                <a:cubicBezTo>
                  <a:pt x="2254910" y="5895444"/>
                  <a:pt x="2251838" y="5892597"/>
                  <a:pt x="2250072" y="5892938"/>
                </a:cubicBezTo>
                <a:close/>
                <a:moveTo>
                  <a:pt x="778465" y="5876160"/>
                </a:moveTo>
                <a:cubicBezTo>
                  <a:pt x="771985" y="5891645"/>
                  <a:pt x="766217" y="5905763"/>
                  <a:pt x="760048" y="5920222"/>
                </a:cubicBezTo>
                <a:cubicBezTo>
                  <a:pt x="803367" y="5897149"/>
                  <a:pt x="804081" y="5895106"/>
                  <a:pt x="778465" y="5876160"/>
                </a:cubicBezTo>
                <a:close/>
                <a:moveTo>
                  <a:pt x="915258" y="5863067"/>
                </a:moveTo>
                <a:cubicBezTo>
                  <a:pt x="907300" y="5869597"/>
                  <a:pt x="900103" y="5875440"/>
                  <a:pt x="892861" y="5881326"/>
                </a:cubicBezTo>
                <a:cubicBezTo>
                  <a:pt x="895409" y="5883368"/>
                  <a:pt x="897913" y="5885082"/>
                  <a:pt x="900103" y="5887167"/>
                </a:cubicBezTo>
                <a:cubicBezTo>
                  <a:pt x="904083" y="5878553"/>
                  <a:pt x="923170" y="5883368"/>
                  <a:pt x="915258" y="5863067"/>
                </a:cubicBezTo>
                <a:close/>
                <a:moveTo>
                  <a:pt x="2034005" y="5860632"/>
                </a:moveTo>
                <a:cubicBezTo>
                  <a:pt x="2005178" y="5865459"/>
                  <a:pt x="2005178" y="5865459"/>
                  <a:pt x="2002981" y="5898512"/>
                </a:cubicBezTo>
                <a:cubicBezTo>
                  <a:pt x="2014162" y="5884733"/>
                  <a:pt x="2022837" y="5874075"/>
                  <a:pt x="2034005" y="5860632"/>
                </a:cubicBezTo>
                <a:close/>
                <a:moveTo>
                  <a:pt x="742389" y="5849624"/>
                </a:moveTo>
                <a:cubicBezTo>
                  <a:pt x="710606" y="5864093"/>
                  <a:pt x="618606" y="5892332"/>
                  <a:pt x="624015" y="5942617"/>
                </a:cubicBezTo>
                <a:cubicBezTo>
                  <a:pt x="697999" y="5866518"/>
                  <a:pt x="752494" y="5883717"/>
                  <a:pt x="742389" y="5849624"/>
                </a:cubicBezTo>
                <a:close/>
                <a:moveTo>
                  <a:pt x="7004452" y="5840929"/>
                </a:moveTo>
                <a:cubicBezTo>
                  <a:pt x="7003100" y="5842049"/>
                  <a:pt x="7004454" y="5845153"/>
                  <a:pt x="7010044" y="5849975"/>
                </a:cubicBezTo>
                <a:cubicBezTo>
                  <a:pt x="7011474" y="5848261"/>
                  <a:pt x="7012950" y="5846514"/>
                  <a:pt x="7015090" y="5843783"/>
                </a:cubicBezTo>
                <a:cubicBezTo>
                  <a:pt x="7009860" y="5840671"/>
                  <a:pt x="7005805" y="5839808"/>
                  <a:pt x="7004452" y="5840929"/>
                </a:cubicBezTo>
                <a:close/>
                <a:moveTo>
                  <a:pt x="841274" y="5808982"/>
                </a:moveTo>
                <a:cubicBezTo>
                  <a:pt x="844136" y="5812770"/>
                  <a:pt x="847041" y="5816571"/>
                  <a:pt x="849588" y="5820033"/>
                </a:cubicBezTo>
                <a:cubicBezTo>
                  <a:pt x="832602" y="5830691"/>
                  <a:pt x="815301" y="5841359"/>
                  <a:pt x="791832" y="5855479"/>
                </a:cubicBezTo>
                <a:cubicBezTo>
                  <a:pt x="823929" y="5868909"/>
                  <a:pt x="875204" y="5819344"/>
                  <a:pt x="841274" y="5808982"/>
                </a:cubicBezTo>
                <a:close/>
                <a:moveTo>
                  <a:pt x="2320909" y="5793160"/>
                </a:moveTo>
                <a:cubicBezTo>
                  <a:pt x="2292436" y="5792471"/>
                  <a:pt x="2292436" y="5792471"/>
                  <a:pt x="2292081" y="5814868"/>
                </a:cubicBezTo>
                <a:cubicBezTo>
                  <a:pt x="2304327" y="5809659"/>
                  <a:pt x="2314431" y="5805564"/>
                  <a:pt x="2324536" y="5801086"/>
                </a:cubicBezTo>
                <a:cubicBezTo>
                  <a:pt x="2323461" y="5798313"/>
                  <a:pt x="2322386" y="5795539"/>
                  <a:pt x="2320909" y="5793160"/>
                </a:cubicBezTo>
                <a:close/>
                <a:moveTo>
                  <a:pt x="7072849" y="5770763"/>
                </a:moveTo>
                <a:cubicBezTo>
                  <a:pt x="7071018" y="5777675"/>
                  <a:pt x="7069222" y="5784194"/>
                  <a:pt x="7067435" y="5791106"/>
                </a:cubicBezTo>
                <a:cubicBezTo>
                  <a:pt x="7069941" y="5791444"/>
                  <a:pt x="7072849" y="5792134"/>
                  <a:pt x="7075709" y="5792809"/>
                </a:cubicBezTo>
                <a:cubicBezTo>
                  <a:pt x="7077186" y="5786291"/>
                  <a:pt x="7078971" y="5779379"/>
                  <a:pt x="7080756" y="5772510"/>
                </a:cubicBezTo>
                <a:cubicBezTo>
                  <a:pt x="7077896" y="5772171"/>
                  <a:pt x="7075355" y="5771440"/>
                  <a:pt x="7072849" y="5770763"/>
                </a:cubicBezTo>
                <a:close/>
                <a:moveTo>
                  <a:pt x="954240" y="5762147"/>
                </a:moveTo>
                <a:cubicBezTo>
                  <a:pt x="939084" y="5770424"/>
                  <a:pt x="929697" y="5775917"/>
                  <a:pt x="920310" y="5781082"/>
                </a:cubicBezTo>
                <a:cubicBezTo>
                  <a:pt x="921741" y="5783517"/>
                  <a:pt x="923170" y="5785909"/>
                  <a:pt x="924646" y="5788333"/>
                </a:cubicBezTo>
                <a:cubicBezTo>
                  <a:pt x="938325" y="5788670"/>
                  <a:pt x="948473" y="5783855"/>
                  <a:pt x="954240" y="5762147"/>
                </a:cubicBezTo>
                <a:close/>
                <a:moveTo>
                  <a:pt x="901972" y="5735964"/>
                </a:moveTo>
                <a:cubicBezTo>
                  <a:pt x="887824" y="5739233"/>
                  <a:pt x="887834" y="5753828"/>
                  <a:pt x="839084" y="5783517"/>
                </a:cubicBezTo>
                <a:cubicBezTo>
                  <a:pt x="878065" y="5786291"/>
                  <a:pt x="906227" y="5773187"/>
                  <a:pt x="923170" y="5736333"/>
                </a:cubicBezTo>
                <a:cubicBezTo>
                  <a:pt x="912977" y="5735043"/>
                  <a:pt x="906689" y="5734873"/>
                  <a:pt x="901972" y="5735964"/>
                </a:cubicBezTo>
                <a:close/>
                <a:moveTo>
                  <a:pt x="7716304" y="5724266"/>
                </a:moveTo>
                <a:cubicBezTo>
                  <a:pt x="7728606" y="5744959"/>
                  <a:pt x="7744835" y="5749436"/>
                  <a:pt x="7765754" y="5744270"/>
                </a:cubicBezTo>
                <a:cubicBezTo>
                  <a:pt x="7753863" y="5730491"/>
                  <a:pt x="7740496" y="5719100"/>
                  <a:pt x="7716304" y="5724266"/>
                </a:cubicBezTo>
                <a:close/>
                <a:moveTo>
                  <a:pt x="2761964" y="5719790"/>
                </a:moveTo>
                <a:cubicBezTo>
                  <a:pt x="2759413" y="5725676"/>
                  <a:pt x="2757261" y="5731517"/>
                  <a:pt x="2755074" y="5737359"/>
                </a:cubicBezTo>
                <a:cubicBezTo>
                  <a:pt x="2756905" y="5738047"/>
                  <a:pt x="2759057" y="5738724"/>
                  <a:pt x="2760888" y="5739794"/>
                </a:cubicBezTo>
                <a:cubicBezTo>
                  <a:pt x="2763750" y="5734248"/>
                  <a:pt x="2767010" y="5728405"/>
                  <a:pt x="2769872" y="5722901"/>
                </a:cubicBezTo>
                <a:cubicBezTo>
                  <a:pt x="2767366" y="5721875"/>
                  <a:pt x="2764459" y="5720849"/>
                  <a:pt x="2761964" y="5719790"/>
                </a:cubicBezTo>
                <a:close/>
                <a:moveTo>
                  <a:pt x="762953" y="5697774"/>
                </a:moveTo>
                <a:cubicBezTo>
                  <a:pt x="758618" y="5710486"/>
                  <a:pt x="754639" y="5722224"/>
                  <a:pt x="748871" y="5739455"/>
                </a:cubicBezTo>
                <a:cubicBezTo>
                  <a:pt x="812754" y="5714624"/>
                  <a:pt x="802650" y="5698113"/>
                  <a:pt x="762953" y="5697774"/>
                </a:cubicBezTo>
                <a:close/>
                <a:moveTo>
                  <a:pt x="605240" y="5695689"/>
                </a:moveTo>
                <a:cubicBezTo>
                  <a:pt x="598401" y="5696748"/>
                  <a:pt x="591873" y="5697774"/>
                  <a:pt x="585391" y="5698801"/>
                </a:cubicBezTo>
                <a:cubicBezTo>
                  <a:pt x="586107" y="5701575"/>
                  <a:pt x="587179" y="5704643"/>
                  <a:pt x="587940" y="5707416"/>
                </a:cubicBezTo>
                <a:cubicBezTo>
                  <a:pt x="594063" y="5705331"/>
                  <a:pt x="600546" y="5703279"/>
                  <a:pt x="606671" y="5701193"/>
                </a:cubicBezTo>
                <a:cubicBezTo>
                  <a:pt x="605955" y="5699478"/>
                  <a:pt x="605598" y="5697436"/>
                  <a:pt x="605240" y="5695689"/>
                </a:cubicBezTo>
                <a:close/>
                <a:moveTo>
                  <a:pt x="1221478" y="5680596"/>
                </a:moveTo>
                <a:cubicBezTo>
                  <a:pt x="1207041" y="5682443"/>
                  <a:pt x="1214616" y="5701820"/>
                  <a:pt x="1223799" y="5699478"/>
                </a:cubicBezTo>
                <a:cubicBezTo>
                  <a:pt x="1229967" y="5698113"/>
                  <a:pt x="1234624" y="5692621"/>
                  <a:pt x="1244009" y="5686047"/>
                </a:cubicBezTo>
                <a:cubicBezTo>
                  <a:pt x="1233549" y="5681312"/>
                  <a:pt x="1226291" y="5679980"/>
                  <a:pt x="1221478" y="5680596"/>
                </a:cubicBezTo>
                <a:close/>
                <a:moveTo>
                  <a:pt x="939443" y="5661947"/>
                </a:moveTo>
                <a:lnTo>
                  <a:pt x="834281" y="5711945"/>
                </a:lnTo>
                <a:lnTo>
                  <a:pt x="834390" y="5711556"/>
                </a:lnTo>
                <a:lnTo>
                  <a:pt x="833824" y="5710914"/>
                </a:lnTo>
                <a:lnTo>
                  <a:pt x="836939" y="5683316"/>
                </a:lnTo>
                <a:cubicBezTo>
                  <a:pt x="828087" y="5691228"/>
                  <a:pt x="824923" y="5696815"/>
                  <a:pt x="825236" y="5701161"/>
                </a:cubicBezTo>
                <a:lnTo>
                  <a:pt x="833824" y="5710914"/>
                </a:lnTo>
                <a:lnTo>
                  <a:pt x="833675" y="5712233"/>
                </a:lnTo>
                <a:lnTo>
                  <a:pt x="834281" y="5711945"/>
                </a:lnTo>
                <a:lnTo>
                  <a:pt x="830456" y="5725676"/>
                </a:lnTo>
                <a:cubicBezTo>
                  <a:pt x="876278" y="5716371"/>
                  <a:pt x="910921" y="5696748"/>
                  <a:pt x="939443" y="5661947"/>
                </a:cubicBezTo>
                <a:close/>
                <a:moveTo>
                  <a:pt x="370680" y="5604104"/>
                </a:moveTo>
                <a:cubicBezTo>
                  <a:pt x="316544" y="5625430"/>
                  <a:pt x="338896" y="5619251"/>
                  <a:pt x="286952" y="5628894"/>
                </a:cubicBezTo>
                <a:cubicBezTo>
                  <a:pt x="285476" y="5632681"/>
                  <a:pt x="285119" y="5633709"/>
                  <a:pt x="284762" y="5634735"/>
                </a:cubicBezTo>
                <a:cubicBezTo>
                  <a:pt x="308945" y="5637847"/>
                  <a:pt x="333130" y="5640621"/>
                  <a:pt x="360534" y="5643689"/>
                </a:cubicBezTo>
                <a:cubicBezTo>
                  <a:pt x="362724" y="5635072"/>
                  <a:pt x="365986" y="5623039"/>
                  <a:pt x="370680" y="5604104"/>
                </a:cubicBezTo>
                <a:close/>
                <a:moveTo>
                  <a:pt x="1005302" y="5603112"/>
                </a:moveTo>
                <a:cubicBezTo>
                  <a:pt x="998172" y="5602035"/>
                  <a:pt x="990137" y="5604618"/>
                  <a:pt x="980927" y="5609270"/>
                </a:cubicBezTo>
                <a:cubicBezTo>
                  <a:pt x="993221" y="5626840"/>
                  <a:pt x="1005112" y="5634397"/>
                  <a:pt x="1024246" y="5618912"/>
                </a:cubicBezTo>
                <a:cubicBezTo>
                  <a:pt x="1018657" y="5608926"/>
                  <a:pt x="1012433" y="5604189"/>
                  <a:pt x="1005302" y="5603112"/>
                </a:cubicBezTo>
                <a:close/>
                <a:moveTo>
                  <a:pt x="2420175" y="5570606"/>
                </a:moveTo>
                <a:cubicBezTo>
                  <a:pt x="2418912" y="5572244"/>
                  <a:pt x="2417650" y="5576724"/>
                  <a:pt x="2413320" y="5586873"/>
                </a:cubicBezTo>
                <a:cubicBezTo>
                  <a:pt x="2415505" y="5587550"/>
                  <a:pt x="2417657" y="5588620"/>
                  <a:pt x="2419844" y="5589309"/>
                </a:cubicBezTo>
                <a:cubicBezTo>
                  <a:pt x="2422350" y="5583423"/>
                  <a:pt x="2424490" y="5577570"/>
                  <a:pt x="2427041" y="5571390"/>
                </a:cubicBezTo>
                <a:cubicBezTo>
                  <a:pt x="2422704" y="5570171"/>
                  <a:pt x="2421439" y="5568967"/>
                  <a:pt x="2420175" y="5570606"/>
                </a:cubicBezTo>
                <a:close/>
                <a:moveTo>
                  <a:pt x="344662" y="5566574"/>
                </a:moveTo>
                <a:cubicBezTo>
                  <a:pt x="329866" y="5581709"/>
                  <a:pt x="333844" y="5577570"/>
                  <a:pt x="339970" y="5585847"/>
                </a:cubicBezTo>
                <a:cubicBezTo>
                  <a:pt x="354408" y="5574502"/>
                  <a:pt x="352263" y="5579327"/>
                  <a:pt x="344662" y="5566574"/>
                </a:cubicBezTo>
                <a:close/>
                <a:moveTo>
                  <a:pt x="940158" y="5550019"/>
                </a:moveTo>
                <a:cubicBezTo>
                  <a:pt x="923170" y="5551428"/>
                  <a:pt x="929697" y="5548316"/>
                  <a:pt x="915258" y="5560721"/>
                </a:cubicBezTo>
                <a:cubicBezTo>
                  <a:pt x="915973" y="5562085"/>
                  <a:pt x="917046" y="5563450"/>
                  <a:pt x="918120" y="5564860"/>
                </a:cubicBezTo>
                <a:cubicBezTo>
                  <a:pt x="926077" y="5562436"/>
                  <a:pt x="934033" y="5560043"/>
                  <a:pt x="941946" y="5557609"/>
                </a:cubicBezTo>
                <a:cubicBezTo>
                  <a:pt x="941589" y="5554836"/>
                  <a:pt x="940874" y="5552454"/>
                  <a:pt x="940158" y="5550019"/>
                </a:cubicBezTo>
                <a:close/>
                <a:moveTo>
                  <a:pt x="877709" y="5530058"/>
                </a:moveTo>
                <a:cubicBezTo>
                  <a:pt x="835508" y="5534196"/>
                  <a:pt x="783517" y="5560721"/>
                  <a:pt x="774487" y="5583805"/>
                </a:cubicBezTo>
                <a:cubicBezTo>
                  <a:pt x="809847" y="5566912"/>
                  <a:pt x="846683" y="5559323"/>
                  <a:pt x="877709" y="5530058"/>
                </a:cubicBezTo>
                <a:close/>
                <a:moveTo>
                  <a:pt x="941946" y="5495290"/>
                </a:moveTo>
                <a:cubicBezTo>
                  <a:pt x="932916" y="5498020"/>
                  <a:pt x="923931" y="5500793"/>
                  <a:pt x="914542" y="5503567"/>
                </a:cubicBezTo>
                <a:cubicBezTo>
                  <a:pt x="915258" y="5505958"/>
                  <a:pt x="916332" y="5508382"/>
                  <a:pt x="917046" y="5510773"/>
                </a:cubicBezTo>
                <a:cubicBezTo>
                  <a:pt x="926434" y="5508000"/>
                  <a:pt x="935464" y="5505270"/>
                  <a:pt x="944495" y="5502496"/>
                </a:cubicBezTo>
                <a:cubicBezTo>
                  <a:pt x="943779" y="5500117"/>
                  <a:pt x="943020" y="5497681"/>
                  <a:pt x="941946" y="5495290"/>
                </a:cubicBezTo>
                <a:close/>
                <a:moveTo>
                  <a:pt x="593349" y="5492866"/>
                </a:moveTo>
                <a:cubicBezTo>
                  <a:pt x="556871" y="5521443"/>
                  <a:pt x="513195" y="5478057"/>
                  <a:pt x="533044" y="5524216"/>
                </a:cubicBezTo>
                <a:cubicBezTo>
                  <a:pt x="501662" y="5544108"/>
                  <a:pt x="501334" y="5543252"/>
                  <a:pt x="494910" y="5552919"/>
                </a:cubicBezTo>
                <a:lnTo>
                  <a:pt x="485969" y="5565952"/>
                </a:lnTo>
                <a:lnTo>
                  <a:pt x="484362" y="5566574"/>
                </a:lnTo>
                <a:lnTo>
                  <a:pt x="483257" y="5567857"/>
                </a:lnTo>
                <a:lnTo>
                  <a:pt x="433594" y="5584375"/>
                </a:lnTo>
                <a:cubicBezTo>
                  <a:pt x="417305" y="5591178"/>
                  <a:pt x="402599" y="5600135"/>
                  <a:pt x="391602" y="5614425"/>
                </a:cubicBezTo>
                <a:cubicBezTo>
                  <a:pt x="403493" y="5633032"/>
                  <a:pt x="413237" y="5648166"/>
                  <a:pt x="424414" y="5665397"/>
                </a:cubicBezTo>
                <a:cubicBezTo>
                  <a:pt x="433444" y="5655766"/>
                  <a:pt x="443189" y="5645098"/>
                  <a:pt x="452578" y="5634735"/>
                </a:cubicBezTo>
                <a:cubicBezTo>
                  <a:pt x="447169" y="5629908"/>
                  <a:pt x="442474" y="5625430"/>
                  <a:pt x="433444" y="5617198"/>
                </a:cubicBezTo>
                <a:cubicBezTo>
                  <a:pt x="474975" y="5619251"/>
                  <a:pt x="509976" y="5622364"/>
                  <a:pt x="532328" y="5584821"/>
                </a:cubicBezTo>
                <a:cubicBezTo>
                  <a:pt x="509619" y="5588620"/>
                  <a:pt x="487223" y="5592039"/>
                  <a:pt x="457987" y="5597192"/>
                </a:cubicBezTo>
                <a:lnTo>
                  <a:pt x="483257" y="5567857"/>
                </a:lnTo>
                <a:lnTo>
                  <a:pt x="485078" y="5567251"/>
                </a:lnTo>
                <a:lnTo>
                  <a:pt x="485969" y="5565952"/>
                </a:lnTo>
                <a:lnTo>
                  <a:pt x="574216" y="5531805"/>
                </a:lnTo>
                <a:cubicBezTo>
                  <a:pt x="618248" y="5558296"/>
                  <a:pt x="640243" y="5525232"/>
                  <a:pt x="593349" y="5492866"/>
                </a:cubicBezTo>
                <a:close/>
                <a:moveTo>
                  <a:pt x="876278" y="5444665"/>
                </a:moveTo>
                <a:cubicBezTo>
                  <a:pt x="870511" y="5448454"/>
                  <a:pt x="864743" y="5452592"/>
                  <a:pt x="859289" y="5456393"/>
                </a:cubicBezTo>
                <a:cubicBezTo>
                  <a:pt x="860050" y="5457759"/>
                  <a:pt x="861122" y="5459124"/>
                  <a:pt x="862196" y="5460487"/>
                </a:cubicBezTo>
                <a:cubicBezTo>
                  <a:pt x="868321" y="5457759"/>
                  <a:pt x="874490" y="5454646"/>
                  <a:pt x="880613" y="5451916"/>
                </a:cubicBezTo>
                <a:cubicBezTo>
                  <a:pt x="879184" y="5449482"/>
                  <a:pt x="877709" y="5447089"/>
                  <a:pt x="876278" y="5444665"/>
                </a:cubicBezTo>
                <a:close/>
                <a:moveTo>
                  <a:pt x="338539" y="5434336"/>
                </a:moveTo>
                <a:cubicBezTo>
                  <a:pt x="326647" y="5437797"/>
                  <a:pt x="314354" y="5441542"/>
                  <a:pt x="302105" y="5445343"/>
                </a:cubicBezTo>
                <a:cubicBezTo>
                  <a:pt x="303179" y="5448454"/>
                  <a:pt x="304252" y="5451184"/>
                  <a:pt x="304967" y="5454297"/>
                </a:cubicBezTo>
                <a:cubicBezTo>
                  <a:pt x="319764" y="5456011"/>
                  <a:pt x="332773" y="5453620"/>
                  <a:pt x="338539" y="5434336"/>
                </a:cubicBezTo>
                <a:close/>
                <a:moveTo>
                  <a:pt x="1355356" y="5424279"/>
                </a:moveTo>
                <a:cubicBezTo>
                  <a:pt x="1329906" y="5424440"/>
                  <a:pt x="1297885" y="5437697"/>
                  <a:pt x="1288401" y="5520078"/>
                </a:cubicBezTo>
                <a:cubicBezTo>
                  <a:pt x="1370696" y="5461548"/>
                  <a:pt x="1388044" y="5469443"/>
                  <a:pt x="1377539" y="5426408"/>
                </a:cubicBezTo>
                <a:cubicBezTo>
                  <a:pt x="1371593" y="5425627"/>
                  <a:pt x="1363840" y="5424226"/>
                  <a:pt x="1355356" y="5424279"/>
                </a:cubicBezTo>
                <a:close/>
                <a:moveTo>
                  <a:pt x="806272" y="5381996"/>
                </a:moveTo>
                <a:cubicBezTo>
                  <a:pt x="779539" y="5393343"/>
                  <a:pt x="743820" y="5390962"/>
                  <a:pt x="734075" y="5425720"/>
                </a:cubicBezTo>
                <a:cubicBezTo>
                  <a:pt x="756471" y="5407810"/>
                  <a:pt x="802293" y="5427085"/>
                  <a:pt x="806272" y="5381996"/>
                </a:cubicBezTo>
                <a:close/>
                <a:moveTo>
                  <a:pt x="2361376" y="5375085"/>
                </a:moveTo>
                <a:cubicBezTo>
                  <a:pt x="2338613" y="5380588"/>
                  <a:pt x="2323815" y="5384387"/>
                  <a:pt x="2299989" y="5390230"/>
                </a:cubicBezTo>
                <a:cubicBezTo>
                  <a:pt x="2317693" y="5402308"/>
                  <a:pt x="2328154" y="5409558"/>
                  <a:pt x="2338259" y="5416426"/>
                </a:cubicBezTo>
                <a:cubicBezTo>
                  <a:pt x="2345856" y="5403323"/>
                  <a:pt x="2350915" y="5394369"/>
                  <a:pt x="2361376" y="5375085"/>
                </a:cubicBezTo>
                <a:close/>
                <a:moveTo>
                  <a:pt x="1349420" y="5352011"/>
                </a:moveTo>
                <a:cubicBezTo>
                  <a:pt x="1315134" y="5350308"/>
                  <a:pt x="1290942" y="5377520"/>
                  <a:pt x="1297076" y="5416426"/>
                </a:cubicBezTo>
                <a:cubicBezTo>
                  <a:pt x="1396674" y="5403323"/>
                  <a:pt x="1377183" y="5353081"/>
                  <a:pt x="1349420" y="5352011"/>
                </a:cubicBezTo>
                <a:close/>
                <a:moveTo>
                  <a:pt x="1664195" y="5341303"/>
                </a:moveTo>
                <a:cubicBezTo>
                  <a:pt x="1652243" y="5339031"/>
                  <a:pt x="1657811" y="5354527"/>
                  <a:pt x="1666995" y="5356838"/>
                </a:cubicBezTo>
                <a:cubicBezTo>
                  <a:pt x="1670255" y="5357559"/>
                  <a:pt x="1674592" y="5354107"/>
                  <a:pt x="1682500" y="5350646"/>
                </a:cubicBezTo>
                <a:cubicBezTo>
                  <a:pt x="1674109" y="5344793"/>
                  <a:pt x="1668178" y="5342061"/>
                  <a:pt x="1664195" y="5341303"/>
                </a:cubicBezTo>
                <a:close/>
                <a:moveTo>
                  <a:pt x="939084" y="5303811"/>
                </a:moveTo>
                <a:cubicBezTo>
                  <a:pt x="919237" y="5314130"/>
                  <a:pt x="899030" y="5324843"/>
                  <a:pt x="879184" y="5335162"/>
                </a:cubicBezTo>
                <a:cubicBezTo>
                  <a:pt x="880613" y="5337893"/>
                  <a:pt x="882401" y="5341003"/>
                  <a:pt x="883832" y="5343778"/>
                </a:cubicBezTo>
                <a:cubicBezTo>
                  <a:pt x="904440" y="5334136"/>
                  <a:pt x="925005" y="5324504"/>
                  <a:pt x="945569" y="5314819"/>
                </a:cubicBezTo>
                <a:cubicBezTo>
                  <a:pt x="943422" y="5311062"/>
                  <a:pt x="941230" y="5307273"/>
                  <a:pt x="939084" y="5303811"/>
                </a:cubicBezTo>
                <a:close/>
                <a:moveTo>
                  <a:pt x="77616" y="5300225"/>
                </a:moveTo>
                <a:lnTo>
                  <a:pt x="77963" y="5300360"/>
                </a:lnTo>
                <a:lnTo>
                  <a:pt x="78075" y="5301152"/>
                </a:lnTo>
                <a:lnTo>
                  <a:pt x="76889" y="5301081"/>
                </a:lnTo>
                <a:lnTo>
                  <a:pt x="76893" y="5301078"/>
                </a:lnTo>
                <a:close/>
                <a:moveTo>
                  <a:pt x="93475" y="5222208"/>
                </a:moveTo>
                <a:cubicBezTo>
                  <a:pt x="68933" y="5223571"/>
                  <a:pt x="44390" y="5225668"/>
                  <a:pt x="34646" y="5256636"/>
                </a:cubicBezTo>
                <a:cubicBezTo>
                  <a:pt x="55253" y="5247673"/>
                  <a:pt x="76175" y="5238717"/>
                  <a:pt x="97096" y="5229424"/>
                </a:cubicBezTo>
                <a:cubicBezTo>
                  <a:pt x="96024" y="5227033"/>
                  <a:pt x="94593" y="5224599"/>
                  <a:pt x="93475" y="5222208"/>
                </a:cubicBezTo>
                <a:close/>
                <a:moveTo>
                  <a:pt x="180467" y="5176737"/>
                </a:moveTo>
                <a:cubicBezTo>
                  <a:pt x="191285" y="5188127"/>
                  <a:pt x="201032" y="5198107"/>
                  <a:pt x="211490" y="5209114"/>
                </a:cubicBezTo>
                <a:cubicBezTo>
                  <a:pt x="201566" y="5222037"/>
                  <a:pt x="190648" y="5228319"/>
                  <a:pt x="178964" y="5230123"/>
                </a:cubicBezTo>
                <a:lnTo>
                  <a:pt x="142822" y="5224415"/>
                </a:lnTo>
                <a:lnTo>
                  <a:pt x="155963" y="5198523"/>
                </a:lnTo>
                <a:cubicBezTo>
                  <a:pt x="162685" y="5190946"/>
                  <a:pt x="171258" y="5184140"/>
                  <a:pt x="180467" y="5176737"/>
                </a:cubicBezTo>
                <a:close/>
                <a:moveTo>
                  <a:pt x="3319544" y="5155750"/>
                </a:moveTo>
                <a:cubicBezTo>
                  <a:pt x="3295006" y="5165392"/>
                  <a:pt x="3262150" y="5151961"/>
                  <a:pt x="3249894" y="5193970"/>
                </a:cubicBezTo>
                <a:cubicBezTo>
                  <a:pt x="3278732" y="5188127"/>
                  <a:pt x="3300408" y="5183311"/>
                  <a:pt x="3324236" y="5178496"/>
                </a:cubicBezTo>
                <a:cubicBezTo>
                  <a:pt x="3322758" y="5171922"/>
                  <a:pt x="3321328" y="5165392"/>
                  <a:pt x="3319544" y="5155750"/>
                </a:cubicBezTo>
                <a:close/>
                <a:moveTo>
                  <a:pt x="174344" y="5141291"/>
                </a:moveTo>
                <a:cubicBezTo>
                  <a:pt x="176132" y="5142656"/>
                  <a:pt x="177562" y="5144021"/>
                  <a:pt x="179038" y="5145047"/>
                </a:cubicBezTo>
                <a:cubicBezTo>
                  <a:pt x="168935" y="5161601"/>
                  <a:pt x="173986" y="5157125"/>
                  <a:pt x="158072" y="5160236"/>
                </a:cubicBezTo>
                <a:cubicBezTo>
                  <a:pt x="156998" y="5157802"/>
                  <a:pt x="155927" y="5155072"/>
                  <a:pt x="154853" y="5152636"/>
                </a:cubicBezTo>
                <a:cubicBezTo>
                  <a:pt x="161336" y="5148847"/>
                  <a:pt x="167816" y="5145047"/>
                  <a:pt x="174344" y="5141291"/>
                </a:cubicBezTo>
                <a:close/>
                <a:moveTo>
                  <a:pt x="123426" y="5059994"/>
                </a:moveTo>
                <a:cubicBezTo>
                  <a:pt x="173272" y="5167784"/>
                  <a:pt x="120209" y="5126834"/>
                  <a:pt x="105411" y="5180199"/>
                </a:cubicBezTo>
                <a:lnTo>
                  <a:pt x="105299" y="5180234"/>
                </a:lnTo>
                <a:lnTo>
                  <a:pt x="104697" y="5179511"/>
                </a:lnTo>
                <a:lnTo>
                  <a:pt x="103723" y="5180719"/>
                </a:lnTo>
                <a:lnTo>
                  <a:pt x="69692" y="5191206"/>
                </a:lnTo>
                <a:cubicBezTo>
                  <a:pt x="79973" y="5197752"/>
                  <a:pt x="86915" y="5198006"/>
                  <a:pt x="92189" y="5195034"/>
                </a:cubicBezTo>
                <a:lnTo>
                  <a:pt x="103723" y="5180719"/>
                </a:lnTo>
                <a:lnTo>
                  <a:pt x="105299" y="5180234"/>
                </a:lnTo>
                <a:lnTo>
                  <a:pt x="142018" y="5224288"/>
                </a:lnTo>
                <a:lnTo>
                  <a:pt x="142822" y="5224415"/>
                </a:lnTo>
                <a:lnTo>
                  <a:pt x="142558" y="5224935"/>
                </a:lnTo>
                <a:lnTo>
                  <a:pt x="142558" y="5224937"/>
                </a:lnTo>
                <a:lnTo>
                  <a:pt x="141845" y="5224260"/>
                </a:lnTo>
                <a:lnTo>
                  <a:pt x="77616" y="5300225"/>
                </a:lnTo>
                <a:lnTo>
                  <a:pt x="49544" y="5289254"/>
                </a:lnTo>
                <a:cubicBezTo>
                  <a:pt x="30602" y="5281802"/>
                  <a:pt x="33595" y="5281602"/>
                  <a:pt x="0" y="5255273"/>
                </a:cubicBezTo>
                <a:cubicBezTo>
                  <a:pt x="43676" y="5117531"/>
                  <a:pt x="20966" y="5157802"/>
                  <a:pt x="123426" y="5059994"/>
                </a:cubicBezTo>
                <a:close/>
                <a:moveTo>
                  <a:pt x="2838799" y="4982868"/>
                </a:moveTo>
                <a:cubicBezTo>
                  <a:pt x="2816804" y="4990129"/>
                  <a:pt x="2800943" y="4994946"/>
                  <a:pt x="2783593" y="5000449"/>
                </a:cubicBezTo>
                <a:cubicBezTo>
                  <a:pt x="2818601" y="5022453"/>
                  <a:pt x="2825125" y="5021087"/>
                  <a:pt x="2838799" y="4982868"/>
                </a:cubicBezTo>
                <a:close/>
                <a:moveTo>
                  <a:pt x="987732" y="4915593"/>
                </a:moveTo>
                <a:cubicBezTo>
                  <a:pt x="961730" y="4922011"/>
                  <a:pt x="938028" y="4939133"/>
                  <a:pt x="898492" y="4953049"/>
                </a:cubicBezTo>
                <a:lnTo>
                  <a:pt x="825967" y="4969566"/>
                </a:lnTo>
                <a:lnTo>
                  <a:pt x="826052" y="4969305"/>
                </a:lnTo>
                <a:lnTo>
                  <a:pt x="866174" y="4950501"/>
                </a:lnTo>
                <a:cubicBezTo>
                  <a:pt x="827193" y="4916073"/>
                  <a:pt x="794694" y="4916759"/>
                  <a:pt x="763669" y="4952925"/>
                </a:cubicBezTo>
                <a:cubicBezTo>
                  <a:pt x="772699" y="4960483"/>
                  <a:pt x="782086" y="4968410"/>
                  <a:pt x="791832" y="4976687"/>
                </a:cubicBezTo>
                <a:cubicBezTo>
                  <a:pt x="803722" y="4974252"/>
                  <a:pt x="814899" y="4971523"/>
                  <a:pt x="826119" y="4969099"/>
                </a:cubicBezTo>
                <a:lnTo>
                  <a:pt x="826052" y="4969305"/>
                </a:lnTo>
                <a:lnTo>
                  <a:pt x="825048" y="4969776"/>
                </a:lnTo>
                <a:lnTo>
                  <a:pt x="825967" y="4969566"/>
                </a:lnTo>
                <a:lnTo>
                  <a:pt x="818520" y="4992510"/>
                </a:lnTo>
                <a:cubicBezTo>
                  <a:pt x="876635" y="5015594"/>
                  <a:pt x="999346" y="4970462"/>
                  <a:pt x="1030728" y="4915733"/>
                </a:cubicBezTo>
                <a:cubicBezTo>
                  <a:pt x="1014310" y="4911852"/>
                  <a:pt x="1000734" y="4912384"/>
                  <a:pt x="987732" y="4915593"/>
                </a:cubicBezTo>
                <a:close/>
                <a:moveTo>
                  <a:pt x="1308813" y="4823985"/>
                </a:moveTo>
                <a:cubicBezTo>
                  <a:pt x="1280400" y="4824326"/>
                  <a:pt x="1235097" y="4834629"/>
                  <a:pt x="1157412" y="4863056"/>
                </a:cubicBezTo>
                <a:cubicBezTo>
                  <a:pt x="1136137" y="4870602"/>
                  <a:pt x="1110478" y="4870602"/>
                  <a:pt x="1098230" y="4895051"/>
                </a:cubicBezTo>
                <a:cubicBezTo>
                  <a:pt x="1114100" y="4922940"/>
                  <a:pt x="1147318" y="4896449"/>
                  <a:pt x="1169312" y="4914325"/>
                </a:cubicBezTo>
                <a:cubicBezTo>
                  <a:pt x="1117004" y="4943971"/>
                  <a:pt x="1078382" y="4911595"/>
                  <a:pt x="1048788" y="4935018"/>
                </a:cubicBezTo>
                <a:cubicBezTo>
                  <a:pt x="1051290" y="4944997"/>
                  <a:pt x="1053480" y="4954290"/>
                  <a:pt x="1055985" y="4965986"/>
                </a:cubicBezTo>
                <a:cubicBezTo>
                  <a:pt x="620036" y="5125425"/>
                  <a:pt x="1139353" y="4904683"/>
                  <a:pt x="709533" y="5088571"/>
                </a:cubicBezTo>
                <a:cubicBezTo>
                  <a:pt x="681772" y="5066568"/>
                  <a:pt x="681012" y="5066568"/>
                  <a:pt x="635549" y="5099961"/>
                </a:cubicBezTo>
                <a:cubicBezTo>
                  <a:pt x="636622" y="5107518"/>
                  <a:pt x="637382" y="5115106"/>
                  <a:pt x="638099" y="5123034"/>
                </a:cubicBezTo>
                <a:cubicBezTo>
                  <a:pt x="592232" y="5080688"/>
                  <a:pt x="446810" y="5187068"/>
                  <a:pt x="385835" y="5227712"/>
                </a:cubicBezTo>
                <a:cubicBezTo>
                  <a:pt x="385076" y="5230485"/>
                  <a:pt x="384360" y="5233564"/>
                  <a:pt x="383286" y="5236328"/>
                </a:cubicBezTo>
                <a:cubicBezTo>
                  <a:pt x="411451" y="5242518"/>
                  <a:pt x="422626" y="5260427"/>
                  <a:pt x="425531" y="5280738"/>
                </a:cubicBezTo>
                <a:cubicBezTo>
                  <a:pt x="875204" y="5379223"/>
                  <a:pt x="928626" y="5252500"/>
                  <a:pt x="1013785" y="5253176"/>
                </a:cubicBezTo>
                <a:cubicBezTo>
                  <a:pt x="999346" y="5268704"/>
                  <a:pt x="988885" y="5279712"/>
                  <a:pt x="978782" y="5290380"/>
                </a:cubicBezTo>
                <a:cubicBezTo>
                  <a:pt x="1125991" y="5255273"/>
                  <a:pt x="1208292" y="5177426"/>
                  <a:pt x="1385492" y="5156099"/>
                </a:cubicBezTo>
                <a:cubicBezTo>
                  <a:pt x="1351926" y="5173625"/>
                  <a:pt x="1335333" y="5199473"/>
                  <a:pt x="1335333" y="5234580"/>
                </a:cubicBezTo>
                <a:cubicBezTo>
                  <a:pt x="1314412" y="5229764"/>
                  <a:pt x="1154150" y="5257315"/>
                  <a:pt x="1152364" y="5259751"/>
                </a:cubicBezTo>
                <a:cubicBezTo>
                  <a:pt x="1160685" y="5268365"/>
                  <a:pt x="1176192" y="5278007"/>
                  <a:pt x="1151289" y="5294169"/>
                </a:cubicBezTo>
                <a:cubicBezTo>
                  <a:pt x="1366358" y="5370269"/>
                  <a:pt x="1287680" y="5311062"/>
                  <a:pt x="1354467" y="5311749"/>
                </a:cubicBezTo>
                <a:cubicBezTo>
                  <a:pt x="1349420" y="5318957"/>
                  <a:pt x="1345437" y="5325181"/>
                  <a:pt x="1338193" y="5335849"/>
                </a:cubicBezTo>
                <a:cubicBezTo>
                  <a:pt x="1394166" y="5352742"/>
                  <a:pt x="1452281" y="5285215"/>
                  <a:pt x="1455140" y="5273531"/>
                </a:cubicBezTo>
                <a:cubicBezTo>
                  <a:pt x="1474631" y="5195684"/>
                  <a:pt x="1499888" y="5222557"/>
                  <a:pt x="1553308" y="5119584"/>
                </a:cubicBezTo>
                <a:cubicBezTo>
                  <a:pt x="1597346" y="5034529"/>
                  <a:pt x="1654749" y="5069298"/>
                  <a:pt x="1637045" y="4992510"/>
                </a:cubicBezTo>
                <a:cubicBezTo>
                  <a:pt x="1529126" y="5024210"/>
                  <a:pt x="1521929" y="5031756"/>
                  <a:pt x="1506010" y="5011455"/>
                </a:cubicBezTo>
                <a:cubicBezTo>
                  <a:pt x="1498101" y="5001126"/>
                  <a:pt x="1357328" y="5046213"/>
                  <a:pt x="1333903" y="5020748"/>
                </a:cubicBezTo>
                <a:cubicBezTo>
                  <a:pt x="1255590" y="5076200"/>
                  <a:pt x="1331716" y="5022453"/>
                  <a:pt x="1127824" y="5071722"/>
                </a:cubicBezTo>
                <a:cubicBezTo>
                  <a:pt x="1175836" y="5007317"/>
                  <a:pt x="1247625" y="4933652"/>
                  <a:pt x="1326304" y="4910230"/>
                </a:cubicBezTo>
                <a:cubicBezTo>
                  <a:pt x="1379014" y="4894702"/>
                  <a:pt x="1391615" y="4874064"/>
                  <a:pt x="1381876" y="4867534"/>
                </a:cubicBezTo>
                <a:cubicBezTo>
                  <a:pt x="1356612" y="4850526"/>
                  <a:pt x="1356169" y="4823417"/>
                  <a:pt x="1308813" y="4823985"/>
                </a:cubicBezTo>
                <a:close/>
                <a:moveTo>
                  <a:pt x="536671" y="4816897"/>
                </a:moveTo>
                <a:cubicBezTo>
                  <a:pt x="524762" y="4818706"/>
                  <a:pt x="513574" y="4824476"/>
                  <a:pt x="502377" y="4835844"/>
                </a:cubicBezTo>
                <a:cubicBezTo>
                  <a:pt x="528350" y="4853032"/>
                  <a:pt x="543146" y="4850302"/>
                  <a:pt x="575289" y="4821724"/>
                </a:cubicBezTo>
                <a:cubicBezTo>
                  <a:pt x="561206" y="4817242"/>
                  <a:pt x="548577" y="4815089"/>
                  <a:pt x="536671" y="4816897"/>
                </a:cubicBezTo>
                <a:close/>
                <a:moveTo>
                  <a:pt x="422269" y="4795867"/>
                </a:moveTo>
                <a:cubicBezTo>
                  <a:pt x="416144" y="4801032"/>
                  <a:pt x="409976" y="4806578"/>
                  <a:pt x="403493" y="4812082"/>
                </a:cubicBezTo>
                <a:cubicBezTo>
                  <a:pt x="404924" y="4813447"/>
                  <a:pt x="406399" y="4814812"/>
                  <a:pt x="407830" y="4816560"/>
                </a:cubicBezTo>
                <a:cubicBezTo>
                  <a:pt x="413954" y="4811056"/>
                  <a:pt x="420479" y="4805510"/>
                  <a:pt x="426605" y="4800355"/>
                </a:cubicBezTo>
                <a:cubicBezTo>
                  <a:pt x="425174" y="4798641"/>
                  <a:pt x="423700" y="4797275"/>
                  <a:pt x="422269" y="4795867"/>
                </a:cubicBezTo>
                <a:close/>
                <a:moveTo>
                  <a:pt x="2673891" y="4759744"/>
                </a:moveTo>
                <a:cubicBezTo>
                  <a:pt x="2642511" y="4774541"/>
                  <a:pt x="2642511" y="4775906"/>
                  <a:pt x="2669198" y="4799329"/>
                </a:cubicBezTo>
                <a:cubicBezTo>
                  <a:pt x="2670983" y="4785548"/>
                  <a:pt x="2672105" y="4773525"/>
                  <a:pt x="2673891" y="4759744"/>
                </a:cubicBezTo>
                <a:close/>
                <a:moveTo>
                  <a:pt x="505640" y="4741825"/>
                </a:moveTo>
                <a:cubicBezTo>
                  <a:pt x="482886" y="4738375"/>
                  <a:pt x="465586" y="4742851"/>
                  <a:pt x="451861" y="4762135"/>
                </a:cubicBezTo>
                <a:cubicBezTo>
                  <a:pt x="489011" y="4834087"/>
                  <a:pt x="471711" y="4829270"/>
                  <a:pt x="574573" y="4786574"/>
                </a:cubicBezTo>
                <a:cubicBezTo>
                  <a:pt x="564112" y="4753858"/>
                  <a:pt x="534520" y="4776593"/>
                  <a:pt x="515744" y="4769386"/>
                </a:cubicBezTo>
                <a:cubicBezTo>
                  <a:pt x="512123" y="4759405"/>
                  <a:pt x="508904" y="4750441"/>
                  <a:pt x="505640" y="4741825"/>
                </a:cubicBezTo>
                <a:close/>
                <a:moveTo>
                  <a:pt x="2803083" y="4606823"/>
                </a:moveTo>
                <a:cubicBezTo>
                  <a:pt x="2792269" y="4626447"/>
                  <a:pt x="2787930" y="4615779"/>
                  <a:pt x="2809206" y="4647478"/>
                </a:cubicBezTo>
                <a:cubicBezTo>
                  <a:pt x="2811758" y="4646451"/>
                  <a:pt x="2814264" y="4645719"/>
                  <a:pt x="2816804" y="4645043"/>
                </a:cubicBezTo>
                <a:cubicBezTo>
                  <a:pt x="2820787" y="4607851"/>
                  <a:pt x="2822572" y="4618552"/>
                  <a:pt x="2803083" y="4606823"/>
                </a:cubicBezTo>
                <a:close/>
                <a:moveTo>
                  <a:pt x="756471" y="4594790"/>
                </a:moveTo>
                <a:cubicBezTo>
                  <a:pt x="739127" y="4599617"/>
                  <a:pt x="725760" y="4603373"/>
                  <a:pt x="712439" y="4606823"/>
                </a:cubicBezTo>
                <a:cubicBezTo>
                  <a:pt x="743462" y="4623028"/>
                  <a:pt x="743462" y="4623028"/>
                  <a:pt x="756471" y="4594790"/>
                </a:cubicBezTo>
                <a:close/>
                <a:moveTo>
                  <a:pt x="942219" y="4581730"/>
                </a:moveTo>
                <a:cubicBezTo>
                  <a:pt x="924086" y="4581347"/>
                  <a:pt x="889083" y="4600980"/>
                  <a:pt x="879898" y="4620604"/>
                </a:cubicBezTo>
                <a:cubicBezTo>
                  <a:pt x="867603" y="4647816"/>
                  <a:pt x="859691" y="4652982"/>
                  <a:pt x="821782" y="4655362"/>
                </a:cubicBezTo>
                <a:cubicBezTo>
                  <a:pt x="835150" y="4638174"/>
                  <a:pt x="847757" y="4621969"/>
                  <a:pt x="861479" y="4604094"/>
                </a:cubicBezTo>
                <a:cubicBezTo>
                  <a:pt x="847398" y="4599277"/>
                  <a:pt x="657587" y="4647478"/>
                  <a:pt x="590442" y="4712908"/>
                </a:cubicBezTo>
                <a:cubicBezTo>
                  <a:pt x="592589" y="4773525"/>
                  <a:pt x="698358" y="4708432"/>
                  <a:pt x="683203" y="4813110"/>
                </a:cubicBezTo>
                <a:cubicBezTo>
                  <a:pt x="677436" y="4855117"/>
                  <a:pt x="743820" y="4839633"/>
                  <a:pt x="736265" y="4777620"/>
                </a:cubicBezTo>
                <a:cubicBezTo>
                  <a:pt x="786064" y="4771768"/>
                  <a:pt x="817089" y="4752156"/>
                  <a:pt x="903322" y="4662962"/>
                </a:cubicBezTo>
                <a:cubicBezTo>
                  <a:pt x="961614" y="4602515"/>
                  <a:pt x="960353" y="4582114"/>
                  <a:pt x="942219" y="4581730"/>
                </a:cubicBezTo>
                <a:close/>
                <a:moveTo>
                  <a:pt x="1443324" y="4502583"/>
                </a:moveTo>
                <a:cubicBezTo>
                  <a:pt x="1355749" y="4511927"/>
                  <a:pt x="1252756" y="4592736"/>
                  <a:pt x="1071497" y="4692904"/>
                </a:cubicBezTo>
                <a:cubicBezTo>
                  <a:pt x="1067207" y="4770752"/>
                  <a:pt x="1301401" y="4719428"/>
                  <a:pt x="1359160" y="4722890"/>
                </a:cubicBezTo>
                <a:cubicBezTo>
                  <a:pt x="1279416" y="4768698"/>
                  <a:pt x="1197465" y="4734235"/>
                  <a:pt x="1188803" y="4786574"/>
                </a:cubicBezTo>
                <a:cubicBezTo>
                  <a:pt x="1181604" y="4736670"/>
                  <a:pt x="1150533" y="4747329"/>
                  <a:pt x="1028583" y="4746303"/>
                </a:cubicBezTo>
                <a:cubicBezTo>
                  <a:pt x="1031443" y="4682574"/>
                  <a:pt x="898630" y="4804144"/>
                  <a:pt x="994295" y="4819290"/>
                </a:cubicBezTo>
                <a:cubicBezTo>
                  <a:pt x="1248700" y="4858918"/>
                  <a:pt x="1348699" y="4725958"/>
                  <a:pt x="1390906" y="4818951"/>
                </a:cubicBezTo>
                <a:cubicBezTo>
                  <a:pt x="1431670" y="4909159"/>
                  <a:pt x="1605299" y="4779017"/>
                  <a:pt x="1581473" y="4892999"/>
                </a:cubicBezTo>
                <a:cubicBezTo>
                  <a:pt x="1640661" y="4934329"/>
                  <a:pt x="1810261" y="4843051"/>
                  <a:pt x="1691174" y="4852006"/>
                </a:cubicBezTo>
                <a:cubicBezTo>
                  <a:pt x="1694083" y="4837886"/>
                  <a:pt x="1696942" y="4825176"/>
                  <a:pt x="1699850" y="4811056"/>
                </a:cubicBezTo>
                <a:cubicBezTo>
                  <a:pt x="1574595" y="4766951"/>
                  <a:pt x="1709588" y="4784521"/>
                  <a:pt x="1481119" y="4765925"/>
                </a:cubicBezTo>
                <a:cubicBezTo>
                  <a:pt x="1487288" y="4716698"/>
                  <a:pt x="1525510" y="4746652"/>
                  <a:pt x="1548261" y="4734574"/>
                </a:cubicBezTo>
                <a:cubicBezTo>
                  <a:pt x="1532744" y="4700832"/>
                  <a:pt x="1568106" y="4699128"/>
                  <a:pt x="1525866" y="4676056"/>
                </a:cubicBezTo>
                <a:cubicBezTo>
                  <a:pt x="1528052" y="4636089"/>
                  <a:pt x="1502439" y="4621620"/>
                  <a:pt x="1464170" y="4621620"/>
                </a:cubicBezTo>
                <a:cubicBezTo>
                  <a:pt x="1491624" y="4610275"/>
                  <a:pt x="1510713" y="4602347"/>
                  <a:pt x="1532744" y="4593382"/>
                </a:cubicBezTo>
                <a:cubicBezTo>
                  <a:pt x="1513975" y="4573081"/>
                  <a:pt x="1482228" y="4584089"/>
                  <a:pt x="1473554" y="4554825"/>
                </a:cubicBezTo>
                <a:cubicBezTo>
                  <a:pt x="1487996" y="4543140"/>
                  <a:pt x="1503149" y="4530723"/>
                  <a:pt x="1521220" y="4515589"/>
                </a:cubicBezTo>
                <a:cubicBezTo>
                  <a:pt x="1507501" y="4509173"/>
                  <a:pt x="1493885" y="4505089"/>
                  <a:pt x="1480095" y="4503106"/>
                </a:cubicBezTo>
                <a:cubicBezTo>
                  <a:pt x="1468031" y="4501372"/>
                  <a:pt x="1455835" y="4501248"/>
                  <a:pt x="1443324" y="4502583"/>
                </a:cubicBezTo>
                <a:close/>
                <a:moveTo>
                  <a:pt x="2034511" y="4186836"/>
                </a:moveTo>
                <a:cubicBezTo>
                  <a:pt x="2024275" y="4188423"/>
                  <a:pt x="2014722" y="4192379"/>
                  <a:pt x="2005178" y="4196687"/>
                </a:cubicBezTo>
                <a:cubicBezTo>
                  <a:pt x="2024622" y="4199462"/>
                  <a:pt x="2045232" y="4211833"/>
                  <a:pt x="2067938" y="4191183"/>
                </a:cubicBezTo>
                <a:cubicBezTo>
                  <a:pt x="2055664" y="4186024"/>
                  <a:pt x="2044746" y="4185247"/>
                  <a:pt x="2034511" y="4186836"/>
                </a:cubicBezTo>
                <a:close/>
                <a:moveTo>
                  <a:pt x="2647203" y="4183934"/>
                </a:moveTo>
                <a:cubicBezTo>
                  <a:pt x="2647203" y="4187057"/>
                  <a:pt x="2646803" y="4190169"/>
                  <a:pt x="2646447" y="4193576"/>
                </a:cubicBezTo>
                <a:cubicBezTo>
                  <a:pt x="2652260" y="4193576"/>
                  <a:pt x="2658384" y="4193576"/>
                  <a:pt x="2664152" y="4193576"/>
                </a:cubicBezTo>
                <a:cubicBezTo>
                  <a:pt x="2664152" y="4190846"/>
                  <a:pt x="2664506" y="4188073"/>
                  <a:pt x="2664506" y="4185342"/>
                </a:cubicBezTo>
                <a:cubicBezTo>
                  <a:pt x="2658738" y="4184665"/>
                  <a:pt x="2652971" y="4184326"/>
                  <a:pt x="2647203" y="4183934"/>
                </a:cubicBezTo>
                <a:close/>
                <a:moveTo>
                  <a:pt x="1143785" y="4109279"/>
                </a:moveTo>
                <a:cubicBezTo>
                  <a:pt x="1135302" y="4109064"/>
                  <a:pt x="1127087" y="4110780"/>
                  <a:pt x="1118794" y="4116798"/>
                </a:cubicBezTo>
                <a:cubicBezTo>
                  <a:pt x="1137922" y="4135396"/>
                  <a:pt x="1137922" y="4135396"/>
                  <a:pt x="1170377" y="4113348"/>
                </a:cubicBezTo>
                <a:cubicBezTo>
                  <a:pt x="1161016" y="4111638"/>
                  <a:pt x="1152268" y="4109493"/>
                  <a:pt x="1143785" y="4109279"/>
                </a:cubicBezTo>
                <a:close/>
                <a:moveTo>
                  <a:pt x="1869096" y="4101314"/>
                </a:moveTo>
                <a:cubicBezTo>
                  <a:pt x="1869096" y="4103366"/>
                  <a:pt x="1868742" y="4105453"/>
                  <a:pt x="1868742" y="4107495"/>
                </a:cubicBezTo>
                <a:cubicBezTo>
                  <a:pt x="1881341" y="4108183"/>
                  <a:pt x="1893999" y="4109252"/>
                  <a:pt x="1907000" y="4109931"/>
                </a:cubicBezTo>
                <a:cubicBezTo>
                  <a:pt x="1907000" y="4107156"/>
                  <a:pt x="1907366" y="4104427"/>
                  <a:pt x="1907366" y="4101652"/>
                </a:cubicBezTo>
                <a:cubicBezTo>
                  <a:pt x="1894708" y="4101314"/>
                  <a:pt x="1881741" y="4101314"/>
                  <a:pt x="1869096" y="4101314"/>
                </a:cubicBezTo>
                <a:close/>
                <a:moveTo>
                  <a:pt x="4954475" y="3973776"/>
                </a:moveTo>
                <a:cubicBezTo>
                  <a:pt x="4949149" y="3973733"/>
                  <a:pt x="4943550" y="3976485"/>
                  <a:pt x="4937404" y="3984910"/>
                </a:cubicBezTo>
                <a:cubicBezTo>
                  <a:pt x="4948266" y="3985936"/>
                  <a:pt x="4958736" y="3986995"/>
                  <a:pt x="4969197" y="3987683"/>
                </a:cubicBezTo>
                <a:cubicBezTo>
                  <a:pt x="4969551" y="3984910"/>
                  <a:pt x="4969906" y="3982180"/>
                  <a:pt x="4969906" y="3979406"/>
                </a:cubicBezTo>
                <a:cubicBezTo>
                  <a:pt x="4964853" y="3976655"/>
                  <a:pt x="4959802" y="3973817"/>
                  <a:pt x="4954475" y="3973776"/>
                </a:cubicBezTo>
                <a:close/>
                <a:moveTo>
                  <a:pt x="6391124" y="3951167"/>
                </a:moveTo>
                <a:cubicBezTo>
                  <a:pt x="6380665" y="3952871"/>
                  <a:pt x="6369792" y="3954618"/>
                  <a:pt x="6358978" y="3955984"/>
                </a:cubicBezTo>
                <a:cubicBezTo>
                  <a:pt x="6359687" y="3959106"/>
                  <a:pt x="6360455" y="3962174"/>
                  <a:pt x="6360808" y="3964947"/>
                </a:cubicBezTo>
                <a:cubicBezTo>
                  <a:pt x="6371623" y="3962513"/>
                  <a:pt x="6382094" y="3960471"/>
                  <a:pt x="6392910" y="3958036"/>
                </a:cubicBezTo>
                <a:cubicBezTo>
                  <a:pt x="6392189" y="3955984"/>
                  <a:pt x="6391834" y="3953602"/>
                  <a:pt x="6391124" y="3951167"/>
                </a:cubicBezTo>
                <a:close/>
                <a:moveTo>
                  <a:pt x="6445419" y="3940890"/>
                </a:moveTo>
                <a:cubicBezTo>
                  <a:pt x="6437033" y="3941445"/>
                  <a:pt x="6428648" y="3944281"/>
                  <a:pt x="6419996" y="3950829"/>
                </a:cubicBezTo>
                <a:cubicBezTo>
                  <a:pt x="6442702" y="3969086"/>
                  <a:pt x="6454284" y="3942552"/>
                  <a:pt x="6470866" y="3944637"/>
                </a:cubicBezTo>
                <a:cubicBezTo>
                  <a:pt x="6462198" y="3942060"/>
                  <a:pt x="6453807" y="3940334"/>
                  <a:pt x="6445419" y="3940890"/>
                </a:cubicBezTo>
                <a:close/>
                <a:moveTo>
                  <a:pt x="5453140" y="3926418"/>
                </a:moveTo>
                <a:cubicBezTo>
                  <a:pt x="5446012" y="3928869"/>
                  <a:pt x="5439790" y="3934465"/>
                  <a:pt x="5433666" y="3944637"/>
                </a:cubicBezTo>
                <a:cubicBezTo>
                  <a:pt x="5456372" y="3949115"/>
                  <a:pt x="5467232" y="3942213"/>
                  <a:pt x="5478046" y="3927067"/>
                </a:cubicBezTo>
                <a:cubicBezTo>
                  <a:pt x="5468302" y="3924659"/>
                  <a:pt x="5460268" y="3923966"/>
                  <a:pt x="5453140" y="3926418"/>
                </a:cubicBezTo>
                <a:close/>
                <a:moveTo>
                  <a:pt x="990416" y="3837687"/>
                </a:moveTo>
                <a:cubicBezTo>
                  <a:pt x="988426" y="3837256"/>
                  <a:pt x="985622" y="3839240"/>
                  <a:pt x="976950" y="3843379"/>
                </a:cubicBezTo>
                <a:cubicBezTo>
                  <a:pt x="985979" y="3855106"/>
                  <a:pt x="979854" y="3854768"/>
                  <a:pt x="998987" y="3846491"/>
                </a:cubicBezTo>
                <a:cubicBezTo>
                  <a:pt x="993578" y="3840964"/>
                  <a:pt x="992404" y="3838117"/>
                  <a:pt x="990416" y="3837687"/>
                </a:cubicBezTo>
                <a:close/>
                <a:moveTo>
                  <a:pt x="1030878" y="3814515"/>
                </a:moveTo>
                <a:cubicBezTo>
                  <a:pt x="1025181" y="3812655"/>
                  <a:pt x="1016020" y="3812889"/>
                  <a:pt x="1001849" y="3816504"/>
                </a:cubicBezTo>
                <a:cubicBezTo>
                  <a:pt x="1011236" y="3828572"/>
                  <a:pt x="1018478" y="3837875"/>
                  <a:pt x="1030369" y="3853021"/>
                </a:cubicBezTo>
                <a:cubicBezTo>
                  <a:pt x="1033890" y="3844510"/>
                  <a:pt x="1047971" y="3820092"/>
                  <a:pt x="1030878" y="3814515"/>
                </a:cubicBezTo>
                <a:close/>
                <a:moveTo>
                  <a:pt x="6375960" y="3813087"/>
                </a:moveTo>
                <a:cubicBezTo>
                  <a:pt x="6364024" y="3815140"/>
                  <a:pt x="6352134" y="3817225"/>
                  <a:pt x="6339842" y="3819279"/>
                </a:cubicBezTo>
                <a:cubicBezTo>
                  <a:pt x="6352856" y="3824443"/>
                  <a:pt x="6366576" y="3828921"/>
                  <a:pt x="6375960" y="3813087"/>
                </a:cubicBezTo>
                <a:close/>
                <a:moveTo>
                  <a:pt x="961437" y="3805159"/>
                </a:moveTo>
                <a:cubicBezTo>
                  <a:pt x="952049" y="3813087"/>
                  <a:pt x="946281" y="3817914"/>
                  <a:pt x="936894" y="3826191"/>
                </a:cubicBezTo>
                <a:cubicBezTo>
                  <a:pt x="957458" y="3829259"/>
                  <a:pt x="963984" y="3825459"/>
                  <a:pt x="961437" y="3805159"/>
                </a:cubicBezTo>
                <a:close/>
                <a:moveTo>
                  <a:pt x="6003550" y="3757116"/>
                </a:moveTo>
                <a:cubicBezTo>
                  <a:pt x="6001784" y="3757202"/>
                  <a:pt x="6001326" y="3758493"/>
                  <a:pt x="5998442" y="3760028"/>
                </a:cubicBezTo>
                <a:cubicBezTo>
                  <a:pt x="6006763" y="3769331"/>
                  <a:pt x="6002060" y="3767965"/>
                  <a:pt x="6016502" y="3761436"/>
                </a:cubicBezTo>
                <a:cubicBezTo>
                  <a:pt x="6008388" y="3758149"/>
                  <a:pt x="6005315" y="3757030"/>
                  <a:pt x="6003550" y="3757116"/>
                </a:cubicBezTo>
                <a:close/>
                <a:moveTo>
                  <a:pt x="6086872" y="3731113"/>
                </a:moveTo>
                <a:cubicBezTo>
                  <a:pt x="6076767" y="3738701"/>
                  <a:pt x="6074260" y="3748004"/>
                  <a:pt x="6082889" y="3761775"/>
                </a:cubicBezTo>
                <a:cubicBezTo>
                  <a:pt x="6087226" y="3752821"/>
                  <a:pt x="6091563" y="3743866"/>
                  <a:pt x="6095902" y="3734902"/>
                </a:cubicBezTo>
                <a:cubicBezTo>
                  <a:pt x="6092994" y="3733886"/>
                  <a:pt x="6089778" y="3732521"/>
                  <a:pt x="6086872" y="3731113"/>
                </a:cubicBezTo>
                <a:close/>
                <a:moveTo>
                  <a:pt x="714942" y="3713236"/>
                </a:moveTo>
                <a:cubicBezTo>
                  <a:pt x="713511" y="3715628"/>
                  <a:pt x="712439" y="3718401"/>
                  <a:pt x="711366" y="3720782"/>
                </a:cubicBezTo>
                <a:cubicBezTo>
                  <a:pt x="717848" y="3723904"/>
                  <a:pt x="724329" y="3726974"/>
                  <a:pt x="730812" y="3729747"/>
                </a:cubicBezTo>
                <a:cubicBezTo>
                  <a:pt x="732287" y="3726974"/>
                  <a:pt x="733361" y="3724244"/>
                  <a:pt x="734790" y="3721131"/>
                </a:cubicBezTo>
                <a:cubicBezTo>
                  <a:pt x="728309" y="3718401"/>
                  <a:pt x="721469" y="3715967"/>
                  <a:pt x="714942" y="3713236"/>
                </a:cubicBezTo>
                <a:close/>
                <a:moveTo>
                  <a:pt x="6023449" y="3698272"/>
                </a:moveTo>
                <a:cubicBezTo>
                  <a:pt x="6016409" y="3699087"/>
                  <a:pt x="6010541" y="3705280"/>
                  <a:pt x="5999520" y="3717670"/>
                </a:cubicBezTo>
                <a:cubicBezTo>
                  <a:pt x="6019764" y="3715278"/>
                  <a:pt x="6037066" y="3713236"/>
                  <a:pt x="6054416" y="3711150"/>
                </a:cubicBezTo>
                <a:cubicBezTo>
                  <a:pt x="6038704" y="3702021"/>
                  <a:pt x="6030490" y="3697456"/>
                  <a:pt x="6023449" y="3698272"/>
                </a:cubicBezTo>
                <a:close/>
                <a:moveTo>
                  <a:pt x="829698" y="3692893"/>
                </a:moveTo>
                <a:cubicBezTo>
                  <a:pt x="829698" y="3694978"/>
                  <a:pt x="829338" y="3696682"/>
                  <a:pt x="829338" y="3698397"/>
                </a:cubicBezTo>
                <a:cubicBezTo>
                  <a:pt x="835150" y="3699456"/>
                  <a:pt x="840917" y="3700144"/>
                  <a:pt x="846683" y="3701158"/>
                </a:cubicBezTo>
                <a:cubicBezTo>
                  <a:pt x="846683" y="3698397"/>
                  <a:pt x="847041" y="3695666"/>
                  <a:pt x="847398" y="3693231"/>
                </a:cubicBezTo>
                <a:cubicBezTo>
                  <a:pt x="841632" y="3693231"/>
                  <a:pt x="835865" y="3692893"/>
                  <a:pt x="829698" y="3692893"/>
                </a:cubicBezTo>
                <a:close/>
                <a:moveTo>
                  <a:pt x="904798" y="3687389"/>
                </a:moveTo>
                <a:cubicBezTo>
                  <a:pt x="904798" y="3688755"/>
                  <a:pt x="904440" y="3690502"/>
                  <a:pt x="904083" y="3691867"/>
                </a:cubicBezTo>
                <a:cubicBezTo>
                  <a:pt x="909492" y="3693231"/>
                  <a:pt x="915258" y="3694301"/>
                  <a:pt x="920667" y="3695317"/>
                </a:cubicBezTo>
                <a:cubicBezTo>
                  <a:pt x="920667" y="3692544"/>
                  <a:pt x="920667" y="3690163"/>
                  <a:pt x="920667" y="3687389"/>
                </a:cubicBezTo>
                <a:cubicBezTo>
                  <a:pt x="915258" y="3687389"/>
                  <a:pt x="910207" y="3687389"/>
                  <a:pt x="904798" y="3687389"/>
                </a:cubicBezTo>
                <a:close/>
                <a:moveTo>
                  <a:pt x="4611158" y="3665669"/>
                </a:moveTo>
                <a:cubicBezTo>
                  <a:pt x="4634274" y="3681546"/>
                  <a:pt x="4649780" y="3678424"/>
                  <a:pt x="4664578" y="3666063"/>
                </a:cubicBezTo>
                <a:cubicBezTo>
                  <a:pt x="4649426" y="3666063"/>
                  <a:pt x="4634274" y="3665669"/>
                  <a:pt x="4611158" y="3665669"/>
                </a:cubicBezTo>
                <a:close/>
                <a:moveTo>
                  <a:pt x="1114457" y="3620243"/>
                </a:moveTo>
                <a:cubicBezTo>
                  <a:pt x="1115173" y="3628138"/>
                  <a:pt x="1111597" y="3625410"/>
                  <a:pt x="1131445" y="3628859"/>
                </a:cubicBezTo>
                <a:cubicBezTo>
                  <a:pt x="1131445" y="3626086"/>
                  <a:pt x="1131800" y="3623323"/>
                  <a:pt x="1131800" y="3620592"/>
                </a:cubicBezTo>
                <a:cubicBezTo>
                  <a:pt x="1125991" y="3620243"/>
                  <a:pt x="1120224" y="3620243"/>
                  <a:pt x="1114457" y="3620243"/>
                </a:cubicBezTo>
                <a:close/>
                <a:moveTo>
                  <a:pt x="980570" y="3588555"/>
                </a:moveTo>
                <a:cubicBezTo>
                  <a:pt x="971897" y="3589232"/>
                  <a:pt x="962867" y="3589919"/>
                  <a:pt x="953882" y="3590640"/>
                </a:cubicBezTo>
                <a:cubicBezTo>
                  <a:pt x="954240" y="3592694"/>
                  <a:pt x="954597" y="3594736"/>
                  <a:pt x="954956" y="3596832"/>
                </a:cubicBezTo>
                <a:cubicBezTo>
                  <a:pt x="963628" y="3595805"/>
                  <a:pt x="972612" y="3594736"/>
                  <a:pt x="981284" y="3593719"/>
                </a:cubicBezTo>
                <a:cubicBezTo>
                  <a:pt x="980927" y="3592005"/>
                  <a:pt x="980927" y="3590258"/>
                  <a:pt x="980570" y="3588555"/>
                </a:cubicBezTo>
                <a:close/>
                <a:moveTo>
                  <a:pt x="5817748" y="3516065"/>
                </a:moveTo>
                <a:cubicBezTo>
                  <a:pt x="5790080" y="3519158"/>
                  <a:pt x="5766134" y="3535369"/>
                  <a:pt x="5739338" y="3538989"/>
                </a:cubicBezTo>
                <a:cubicBezTo>
                  <a:pt x="5766036" y="3553786"/>
                  <a:pt x="5821242" y="3541719"/>
                  <a:pt x="5846902" y="3518296"/>
                </a:cubicBezTo>
                <a:cubicBezTo>
                  <a:pt x="5836608" y="3515461"/>
                  <a:pt x="5826971" y="3515034"/>
                  <a:pt x="5817748" y="3516065"/>
                </a:cubicBezTo>
                <a:close/>
                <a:moveTo>
                  <a:pt x="5885401" y="3503200"/>
                </a:moveTo>
                <a:cubicBezTo>
                  <a:pt x="5881257" y="3504363"/>
                  <a:pt x="5880632" y="3509876"/>
                  <a:pt x="5873234" y="3521419"/>
                </a:cubicBezTo>
                <a:cubicBezTo>
                  <a:pt x="5890891" y="3524871"/>
                  <a:pt x="5904614" y="3534164"/>
                  <a:pt x="5918688" y="3511090"/>
                </a:cubicBezTo>
                <a:cubicBezTo>
                  <a:pt x="5897210" y="3505226"/>
                  <a:pt x="5889545" y="3502037"/>
                  <a:pt x="5885401" y="3503200"/>
                </a:cubicBezTo>
                <a:close/>
                <a:moveTo>
                  <a:pt x="812038" y="3501108"/>
                </a:moveTo>
                <a:cubicBezTo>
                  <a:pt x="805915" y="3503162"/>
                  <a:pt x="800101" y="3505204"/>
                  <a:pt x="793978" y="3507301"/>
                </a:cubicBezTo>
                <a:cubicBezTo>
                  <a:pt x="794335" y="3509003"/>
                  <a:pt x="795051" y="3511090"/>
                  <a:pt x="795453" y="3513142"/>
                </a:cubicBezTo>
                <a:cubicBezTo>
                  <a:pt x="801936" y="3512116"/>
                  <a:pt x="808059" y="3511090"/>
                  <a:pt x="814185" y="3510030"/>
                </a:cubicBezTo>
                <a:cubicBezTo>
                  <a:pt x="813468" y="3507301"/>
                  <a:pt x="812754" y="3504177"/>
                  <a:pt x="812038" y="3501108"/>
                </a:cubicBezTo>
                <a:close/>
                <a:moveTo>
                  <a:pt x="6086151" y="3481442"/>
                </a:moveTo>
                <a:cubicBezTo>
                  <a:pt x="5957680" y="3486990"/>
                  <a:pt x="5949714" y="3482852"/>
                  <a:pt x="5949714" y="3505204"/>
                </a:cubicBezTo>
                <a:cubicBezTo>
                  <a:pt x="5981506" y="3517620"/>
                  <a:pt x="6072784" y="3498335"/>
                  <a:pt x="6089413" y="3487328"/>
                </a:cubicBezTo>
                <a:cubicBezTo>
                  <a:pt x="6088303" y="3485581"/>
                  <a:pt x="6087226" y="3483538"/>
                  <a:pt x="6086151" y="3481442"/>
                </a:cubicBezTo>
                <a:close/>
                <a:moveTo>
                  <a:pt x="4837452" y="3365081"/>
                </a:moveTo>
                <a:cubicBezTo>
                  <a:pt x="4828778" y="3367134"/>
                  <a:pt x="4819794" y="3368837"/>
                  <a:pt x="4811118" y="3370924"/>
                </a:cubicBezTo>
                <a:cubicBezTo>
                  <a:pt x="4811474" y="3372638"/>
                  <a:pt x="4811840" y="3374723"/>
                  <a:pt x="4812196" y="3376427"/>
                </a:cubicBezTo>
                <a:cubicBezTo>
                  <a:pt x="4821224" y="3375400"/>
                  <a:pt x="4830254" y="3374385"/>
                  <a:pt x="4839638" y="3373315"/>
                </a:cubicBezTo>
                <a:cubicBezTo>
                  <a:pt x="4838883" y="3370584"/>
                  <a:pt x="4838162" y="3367811"/>
                  <a:pt x="4837452" y="3365081"/>
                </a:cubicBezTo>
                <a:close/>
                <a:moveTo>
                  <a:pt x="575198" y="3344805"/>
                </a:moveTo>
                <a:cubicBezTo>
                  <a:pt x="560581" y="3349612"/>
                  <a:pt x="550883" y="3366535"/>
                  <a:pt x="569164" y="3368837"/>
                </a:cubicBezTo>
                <a:cubicBezTo>
                  <a:pt x="580341" y="3370584"/>
                  <a:pt x="591516" y="3368837"/>
                  <a:pt x="607386" y="3368150"/>
                </a:cubicBezTo>
                <a:cubicBezTo>
                  <a:pt x="603687" y="3354724"/>
                  <a:pt x="597417" y="3347799"/>
                  <a:pt x="590601" y="3345026"/>
                </a:cubicBezTo>
                <a:cubicBezTo>
                  <a:pt x="585489" y="3342946"/>
                  <a:pt x="580070" y="3343202"/>
                  <a:pt x="575198" y="3344805"/>
                </a:cubicBezTo>
                <a:close/>
                <a:moveTo>
                  <a:pt x="1000967" y="3341220"/>
                </a:moveTo>
                <a:cubicBezTo>
                  <a:pt x="998620" y="3340617"/>
                  <a:pt x="995366" y="3342859"/>
                  <a:pt x="985264" y="3347511"/>
                </a:cubicBezTo>
                <a:cubicBezTo>
                  <a:pt x="1000418" y="3363673"/>
                  <a:pt x="993937" y="3360604"/>
                  <a:pt x="1011236" y="3351988"/>
                </a:cubicBezTo>
                <a:cubicBezTo>
                  <a:pt x="1004753" y="3345266"/>
                  <a:pt x="1003312" y="3341821"/>
                  <a:pt x="1000967" y="3341220"/>
                </a:cubicBezTo>
                <a:close/>
                <a:moveTo>
                  <a:pt x="2454084" y="3305153"/>
                </a:moveTo>
                <a:cubicBezTo>
                  <a:pt x="2453728" y="3306857"/>
                  <a:pt x="2453728" y="3308954"/>
                  <a:pt x="2453375" y="3310656"/>
                </a:cubicBezTo>
                <a:cubicBezTo>
                  <a:pt x="2460252" y="3311335"/>
                  <a:pt x="2466742" y="3312022"/>
                  <a:pt x="2473574" y="3312743"/>
                </a:cubicBezTo>
                <a:cubicBezTo>
                  <a:pt x="2473574" y="3310656"/>
                  <a:pt x="2473939" y="3308604"/>
                  <a:pt x="2473939" y="3306857"/>
                </a:cubicBezTo>
                <a:cubicBezTo>
                  <a:pt x="2467451" y="3306180"/>
                  <a:pt x="2460606" y="3305492"/>
                  <a:pt x="2454084" y="3305153"/>
                </a:cubicBezTo>
                <a:close/>
                <a:moveTo>
                  <a:pt x="2388417" y="3297564"/>
                </a:moveTo>
                <a:cubicBezTo>
                  <a:pt x="2388772" y="3299988"/>
                  <a:pt x="2388772" y="3302718"/>
                  <a:pt x="2388772" y="3305153"/>
                </a:cubicBezTo>
                <a:cubicBezTo>
                  <a:pt x="2394540" y="3304127"/>
                  <a:pt x="2399953" y="3303450"/>
                  <a:pt x="2405755" y="3302718"/>
                </a:cubicBezTo>
                <a:cubicBezTo>
                  <a:pt x="2405755" y="3301014"/>
                  <a:pt x="2405401" y="3299311"/>
                  <a:pt x="2405401" y="3297903"/>
                </a:cubicBezTo>
                <a:cubicBezTo>
                  <a:pt x="2399587" y="3297903"/>
                  <a:pt x="2394185" y="3297564"/>
                  <a:pt x="2388417" y="3297564"/>
                </a:cubicBezTo>
                <a:close/>
                <a:moveTo>
                  <a:pt x="4225732" y="3280715"/>
                </a:moveTo>
                <a:cubicBezTo>
                  <a:pt x="4224300" y="3282080"/>
                  <a:pt x="4222504" y="3283444"/>
                  <a:pt x="4220673" y="3284842"/>
                </a:cubicBezTo>
                <a:cubicBezTo>
                  <a:pt x="4230778" y="3296538"/>
                  <a:pt x="4240883" y="3308265"/>
                  <a:pt x="4250988" y="3319949"/>
                </a:cubicBezTo>
                <a:cubicBezTo>
                  <a:pt x="4252820" y="3318584"/>
                  <a:pt x="4254250" y="3317176"/>
                  <a:pt x="4255681" y="3316160"/>
                </a:cubicBezTo>
                <a:cubicBezTo>
                  <a:pt x="4245930" y="3304127"/>
                  <a:pt x="4235836" y="3292400"/>
                  <a:pt x="4225732" y="3280715"/>
                </a:cubicBezTo>
                <a:close/>
                <a:moveTo>
                  <a:pt x="929697" y="3271073"/>
                </a:moveTo>
                <a:cubicBezTo>
                  <a:pt x="909492" y="3299311"/>
                  <a:pt x="945569" y="3298241"/>
                  <a:pt x="941589" y="3286557"/>
                </a:cubicBezTo>
                <a:cubicBezTo>
                  <a:pt x="939801" y="3281730"/>
                  <a:pt x="935464" y="3277940"/>
                  <a:pt x="929697" y="3271073"/>
                </a:cubicBezTo>
                <a:close/>
                <a:moveTo>
                  <a:pt x="251547" y="3263471"/>
                </a:moveTo>
                <a:cubicBezTo>
                  <a:pt x="251189" y="3280025"/>
                  <a:pt x="251189" y="3292059"/>
                  <a:pt x="251189" y="3307195"/>
                </a:cubicBezTo>
                <a:cubicBezTo>
                  <a:pt x="236036" y="3300675"/>
                  <a:pt x="222714" y="3294834"/>
                  <a:pt x="209347" y="3288936"/>
                </a:cubicBezTo>
                <a:cubicBezTo>
                  <a:pt x="208989" y="3285529"/>
                  <a:pt x="208275" y="3281730"/>
                  <a:pt x="207916" y="3278278"/>
                </a:cubicBezTo>
                <a:cubicBezTo>
                  <a:pt x="221239" y="3273802"/>
                  <a:pt x="234605" y="3269324"/>
                  <a:pt x="251547" y="3263471"/>
                </a:cubicBezTo>
                <a:close/>
                <a:moveTo>
                  <a:pt x="969426" y="3234882"/>
                </a:moveTo>
                <a:cubicBezTo>
                  <a:pt x="946375" y="3237588"/>
                  <a:pt x="950976" y="3279991"/>
                  <a:pt x="979139" y="3283095"/>
                </a:cubicBezTo>
                <a:cubicBezTo>
                  <a:pt x="992864" y="3284505"/>
                  <a:pt x="1001849" y="3272776"/>
                  <a:pt x="1001849" y="3248337"/>
                </a:cubicBezTo>
                <a:cubicBezTo>
                  <a:pt x="987868" y="3237491"/>
                  <a:pt x="977111" y="3233982"/>
                  <a:pt x="969426" y="3234882"/>
                </a:cubicBezTo>
                <a:close/>
                <a:moveTo>
                  <a:pt x="4804596" y="3227645"/>
                </a:moveTo>
                <a:cubicBezTo>
                  <a:pt x="4792705" y="3254180"/>
                  <a:pt x="4798107" y="3257293"/>
                  <a:pt x="4814336" y="3232471"/>
                </a:cubicBezTo>
                <a:cubicBezTo>
                  <a:pt x="4811118" y="3230757"/>
                  <a:pt x="4807858" y="3229053"/>
                  <a:pt x="4804596" y="3227645"/>
                </a:cubicBezTo>
                <a:close/>
                <a:moveTo>
                  <a:pt x="664039" y="3196087"/>
                </a:moveTo>
                <a:cubicBezTo>
                  <a:pt x="667211" y="3195601"/>
                  <a:pt x="671179" y="3195985"/>
                  <a:pt x="676320" y="3197702"/>
                </a:cubicBezTo>
                <a:cubicBezTo>
                  <a:pt x="666216" y="3204953"/>
                  <a:pt x="658660" y="3209769"/>
                  <a:pt x="652894" y="3213907"/>
                </a:cubicBezTo>
                <a:cubicBezTo>
                  <a:pt x="648916" y="3212499"/>
                  <a:pt x="647842" y="3211822"/>
                  <a:pt x="646726" y="3211483"/>
                </a:cubicBezTo>
                <a:cubicBezTo>
                  <a:pt x="652157" y="3206839"/>
                  <a:pt x="654521" y="3197545"/>
                  <a:pt x="664039" y="3196087"/>
                </a:cubicBezTo>
                <a:close/>
                <a:moveTo>
                  <a:pt x="1071899" y="3178768"/>
                </a:moveTo>
                <a:cubicBezTo>
                  <a:pt x="1047357" y="3205641"/>
                  <a:pt x="1045525" y="3195650"/>
                  <a:pt x="1067921" y="3217665"/>
                </a:cubicBezTo>
                <a:cubicBezTo>
                  <a:pt x="1087769" y="3194973"/>
                  <a:pt x="1084863" y="3204616"/>
                  <a:pt x="1071899" y="3178768"/>
                </a:cubicBezTo>
                <a:close/>
                <a:moveTo>
                  <a:pt x="229910" y="3159145"/>
                </a:moveTo>
                <a:cubicBezTo>
                  <a:pt x="219448" y="3171549"/>
                  <a:pt x="209704" y="3187383"/>
                  <a:pt x="187664" y="3174629"/>
                </a:cubicBezTo>
                <a:cubicBezTo>
                  <a:pt x="198170" y="3156032"/>
                  <a:pt x="214397" y="3157780"/>
                  <a:pt x="229910" y="3159145"/>
                </a:cubicBezTo>
                <a:close/>
                <a:moveTo>
                  <a:pt x="1184703" y="3152206"/>
                </a:moveTo>
                <a:cubicBezTo>
                  <a:pt x="1176593" y="3151603"/>
                  <a:pt x="1169767" y="3152046"/>
                  <a:pt x="1164119" y="3153268"/>
                </a:cubicBezTo>
                <a:cubicBezTo>
                  <a:pt x="1130238" y="3160591"/>
                  <a:pt x="1138823" y="3195892"/>
                  <a:pt x="1167516" y="3200815"/>
                </a:cubicBezTo>
                <a:cubicBezTo>
                  <a:pt x="1228858" y="3211822"/>
                  <a:pt x="1244363" y="3166014"/>
                  <a:pt x="1212985" y="3157431"/>
                </a:cubicBezTo>
                <a:cubicBezTo>
                  <a:pt x="1202206" y="3154461"/>
                  <a:pt x="1192813" y="3152810"/>
                  <a:pt x="1184703" y="3152206"/>
                </a:cubicBezTo>
                <a:close/>
                <a:moveTo>
                  <a:pt x="226645" y="3082706"/>
                </a:moveTo>
                <a:cubicBezTo>
                  <a:pt x="226645" y="3084071"/>
                  <a:pt x="226645" y="3085436"/>
                  <a:pt x="226645" y="3086846"/>
                </a:cubicBezTo>
                <a:cubicBezTo>
                  <a:pt x="234961" y="3087184"/>
                  <a:pt x="242919" y="3087184"/>
                  <a:pt x="250830" y="3087184"/>
                </a:cubicBezTo>
                <a:cubicBezTo>
                  <a:pt x="250830" y="3085775"/>
                  <a:pt x="250830" y="3084410"/>
                  <a:pt x="250830" y="3083045"/>
                </a:cubicBezTo>
                <a:cubicBezTo>
                  <a:pt x="242919" y="3083045"/>
                  <a:pt x="234603" y="3082706"/>
                  <a:pt x="226645" y="3082706"/>
                </a:cubicBezTo>
                <a:close/>
                <a:moveTo>
                  <a:pt x="1124320" y="3082441"/>
                </a:moveTo>
                <a:cubicBezTo>
                  <a:pt x="1114638" y="3083091"/>
                  <a:pt x="1101687" y="3085474"/>
                  <a:pt x="1084863" y="3090252"/>
                </a:cubicBezTo>
                <a:cubicBezTo>
                  <a:pt x="1084148" y="3088209"/>
                  <a:pt x="1083074" y="3085775"/>
                  <a:pt x="1082003" y="3083384"/>
                </a:cubicBezTo>
                <a:cubicBezTo>
                  <a:pt x="1072973" y="3087523"/>
                  <a:pt x="1063584" y="3091999"/>
                  <a:pt x="1054197" y="3096137"/>
                </a:cubicBezTo>
                <a:cubicBezTo>
                  <a:pt x="1099650" y="3158206"/>
                  <a:pt x="1192091" y="3077887"/>
                  <a:pt x="1124320" y="3082441"/>
                </a:cubicBezTo>
                <a:close/>
                <a:moveTo>
                  <a:pt x="906016" y="3061047"/>
                </a:moveTo>
                <a:cubicBezTo>
                  <a:pt x="897399" y="3061869"/>
                  <a:pt x="882780" y="3070656"/>
                  <a:pt x="851019" y="3078230"/>
                </a:cubicBezTo>
                <a:cubicBezTo>
                  <a:pt x="867247" y="3106807"/>
                  <a:pt x="891431" y="3109875"/>
                  <a:pt x="925005" y="3091661"/>
                </a:cubicBezTo>
                <a:cubicBezTo>
                  <a:pt x="917248" y="3067369"/>
                  <a:pt x="914632" y="3060225"/>
                  <a:pt x="906016" y="3061047"/>
                </a:cubicBezTo>
                <a:close/>
                <a:moveTo>
                  <a:pt x="1087937" y="2873613"/>
                </a:moveTo>
                <a:cubicBezTo>
                  <a:pt x="1084704" y="2873090"/>
                  <a:pt x="1081086" y="2873933"/>
                  <a:pt x="1077420" y="2876032"/>
                </a:cubicBezTo>
                <a:cubicBezTo>
                  <a:pt x="1062757" y="2884428"/>
                  <a:pt x="1047335" y="2912931"/>
                  <a:pt x="1052766" y="2954607"/>
                </a:cubicBezTo>
                <a:cubicBezTo>
                  <a:pt x="1058532" y="2996582"/>
                  <a:pt x="1065372" y="2991417"/>
                  <a:pt x="1214060" y="2992825"/>
                </a:cubicBezTo>
                <a:cubicBezTo>
                  <a:pt x="1219828" y="2933576"/>
                  <a:pt x="1203599" y="2939766"/>
                  <a:pt x="1097515" y="2918102"/>
                </a:cubicBezTo>
                <a:cubicBezTo>
                  <a:pt x="1103868" y="2889036"/>
                  <a:pt x="1097636" y="2875181"/>
                  <a:pt x="1087937" y="2873613"/>
                </a:cubicBezTo>
                <a:close/>
                <a:moveTo>
                  <a:pt x="563398" y="2855052"/>
                </a:moveTo>
                <a:cubicBezTo>
                  <a:pt x="555082" y="2855783"/>
                  <a:pt x="546767" y="2856799"/>
                  <a:pt x="538496" y="2857825"/>
                </a:cubicBezTo>
                <a:cubicBezTo>
                  <a:pt x="539213" y="2861964"/>
                  <a:pt x="539927" y="2866102"/>
                  <a:pt x="540643" y="2870240"/>
                </a:cubicBezTo>
                <a:cubicBezTo>
                  <a:pt x="548959" y="2868493"/>
                  <a:pt x="556871" y="2867128"/>
                  <a:pt x="565186" y="2865414"/>
                </a:cubicBezTo>
                <a:cubicBezTo>
                  <a:pt x="564471" y="2861964"/>
                  <a:pt x="564112" y="2858513"/>
                  <a:pt x="563398" y="2855052"/>
                </a:cubicBezTo>
                <a:close/>
                <a:moveTo>
                  <a:pt x="827576" y="2754819"/>
                </a:moveTo>
                <a:cubicBezTo>
                  <a:pt x="765706" y="2752217"/>
                  <a:pt x="756360" y="2773204"/>
                  <a:pt x="701979" y="2764155"/>
                </a:cubicBezTo>
                <a:cubicBezTo>
                  <a:pt x="674530" y="2759677"/>
                  <a:pt x="665141" y="2810303"/>
                  <a:pt x="730812" y="2828222"/>
                </a:cubicBezTo>
                <a:cubicBezTo>
                  <a:pt x="801936" y="2847157"/>
                  <a:pt x="757544" y="2796182"/>
                  <a:pt x="830456" y="2793758"/>
                </a:cubicBezTo>
                <a:cubicBezTo>
                  <a:pt x="855714" y="2792733"/>
                  <a:pt x="883117" y="2796532"/>
                  <a:pt x="910566" y="2767267"/>
                </a:cubicBezTo>
                <a:cubicBezTo>
                  <a:pt x="874657" y="2759173"/>
                  <a:pt x="848199" y="2755685"/>
                  <a:pt x="827576" y="2754819"/>
                </a:cubicBezTo>
                <a:close/>
                <a:moveTo>
                  <a:pt x="415712" y="2677599"/>
                </a:moveTo>
                <a:cubicBezTo>
                  <a:pt x="347149" y="2692829"/>
                  <a:pt x="464041" y="2810494"/>
                  <a:pt x="486150" y="2775163"/>
                </a:cubicBezTo>
                <a:cubicBezTo>
                  <a:pt x="498756" y="2755201"/>
                  <a:pt x="521510" y="2754513"/>
                  <a:pt x="538496" y="2746922"/>
                </a:cubicBezTo>
                <a:cubicBezTo>
                  <a:pt x="538496" y="2727640"/>
                  <a:pt x="538855" y="2714208"/>
                  <a:pt x="538855" y="2699739"/>
                </a:cubicBezTo>
                <a:cubicBezTo>
                  <a:pt x="504836" y="2688078"/>
                  <a:pt x="478047" y="2681232"/>
                  <a:pt x="457269" y="2678088"/>
                </a:cubicBezTo>
                <a:cubicBezTo>
                  <a:pt x="439086" y="2675338"/>
                  <a:pt x="425507" y="2675424"/>
                  <a:pt x="415712" y="2677599"/>
                </a:cubicBezTo>
                <a:close/>
                <a:moveTo>
                  <a:pt x="733471" y="2384336"/>
                </a:moveTo>
                <a:cubicBezTo>
                  <a:pt x="709105" y="2379828"/>
                  <a:pt x="699174" y="2404048"/>
                  <a:pt x="734075" y="2428077"/>
                </a:cubicBezTo>
                <a:cubicBezTo>
                  <a:pt x="743105" y="2418773"/>
                  <a:pt x="751421" y="2410158"/>
                  <a:pt x="761522" y="2399488"/>
                </a:cubicBezTo>
                <a:cubicBezTo>
                  <a:pt x="751319" y="2390531"/>
                  <a:pt x="741594" y="2385837"/>
                  <a:pt x="733471" y="2384336"/>
                </a:cubicBezTo>
                <a:close/>
                <a:moveTo>
                  <a:pt x="1028872" y="2107861"/>
                </a:moveTo>
                <a:cubicBezTo>
                  <a:pt x="1014034" y="2107645"/>
                  <a:pt x="1000414" y="2109150"/>
                  <a:pt x="987929" y="2112153"/>
                </a:cubicBezTo>
                <a:cubicBezTo>
                  <a:pt x="937990" y="2124166"/>
                  <a:pt x="906229" y="2160158"/>
                  <a:pt x="887452" y="2205971"/>
                </a:cubicBezTo>
                <a:cubicBezTo>
                  <a:pt x="860406" y="2271399"/>
                  <a:pt x="819592" y="2242091"/>
                  <a:pt x="783517" y="2265176"/>
                </a:cubicBezTo>
                <a:cubicBezTo>
                  <a:pt x="731571" y="2297892"/>
                  <a:pt x="747083" y="2349881"/>
                  <a:pt x="776320" y="2373303"/>
                </a:cubicBezTo>
                <a:cubicBezTo>
                  <a:pt x="831528" y="2418086"/>
                  <a:pt x="802650" y="2355045"/>
                  <a:pt x="1160685" y="2308888"/>
                </a:cubicBezTo>
                <a:cubicBezTo>
                  <a:pt x="1160685" y="2305481"/>
                  <a:pt x="1160685" y="2302368"/>
                  <a:pt x="1160685" y="2298907"/>
                </a:cubicBezTo>
                <a:cubicBezTo>
                  <a:pt x="1141184" y="2295499"/>
                  <a:pt x="1121698" y="2292037"/>
                  <a:pt x="1101493" y="2288250"/>
                </a:cubicBezTo>
                <a:cubicBezTo>
                  <a:pt x="1089914" y="2257958"/>
                  <a:pt x="1094609" y="2273104"/>
                  <a:pt x="1084505" y="2231772"/>
                </a:cubicBezTo>
                <a:cubicBezTo>
                  <a:pt x="1182680" y="2209379"/>
                  <a:pt x="1190634" y="2232449"/>
                  <a:pt x="1197465" y="2162205"/>
                </a:cubicBezTo>
                <a:cubicBezTo>
                  <a:pt x="1128853" y="2124630"/>
                  <a:pt x="1073385" y="2108507"/>
                  <a:pt x="1028872" y="2107861"/>
                </a:cubicBezTo>
                <a:close/>
                <a:moveTo>
                  <a:pt x="6304480" y="2009668"/>
                </a:moveTo>
                <a:cubicBezTo>
                  <a:pt x="6299790" y="2019647"/>
                  <a:pt x="6295450" y="2029629"/>
                  <a:pt x="6290760" y="2039609"/>
                </a:cubicBezTo>
                <a:cubicBezTo>
                  <a:pt x="6292944" y="2040679"/>
                  <a:pt x="6295450" y="2041705"/>
                  <a:pt x="6297650" y="2042721"/>
                </a:cubicBezTo>
                <a:cubicBezTo>
                  <a:pt x="6303050" y="2033090"/>
                  <a:pt x="6308818" y="2023448"/>
                  <a:pt x="6314232" y="2013806"/>
                </a:cubicBezTo>
                <a:cubicBezTo>
                  <a:pt x="6311016" y="2012441"/>
                  <a:pt x="6307742" y="2011033"/>
                  <a:pt x="6304480" y="2009668"/>
                </a:cubicBezTo>
                <a:close/>
                <a:moveTo>
                  <a:pt x="6205604" y="1938055"/>
                </a:moveTo>
                <a:cubicBezTo>
                  <a:pt x="6200192" y="1944913"/>
                  <a:pt x="6194777" y="1952175"/>
                  <a:pt x="6189377" y="1959033"/>
                </a:cubicBezTo>
                <a:cubicBezTo>
                  <a:pt x="6191871" y="1960790"/>
                  <a:pt x="6194424" y="1962494"/>
                  <a:pt x="6196930" y="1964197"/>
                </a:cubicBezTo>
                <a:cubicBezTo>
                  <a:pt x="6201622" y="1956302"/>
                  <a:pt x="6206668" y="1948714"/>
                  <a:pt x="6211372" y="1941123"/>
                </a:cubicBezTo>
                <a:cubicBezTo>
                  <a:pt x="6209575" y="1940097"/>
                  <a:pt x="6207790" y="1939071"/>
                  <a:pt x="6205604" y="1938055"/>
                </a:cubicBezTo>
                <a:close/>
                <a:moveTo>
                  <a:pt x="7793620" y="1924780"/>
                </a:moveTo>
                <a:lnTo>
                  <a:pt x="7793620" y="1927153"/>
                </a:lnTo>
                <a:lnTo>
                  <a:pt x="7793196" y="1925301"/>
                </a:lnTo>
                <a:close/>
                <a:moveTo>
                  <a:pt x="6484599" y="1636735"/>
                </a:moveTo>
                <a:cubicBezTo>
                  <a:pt x="6471588" y="1665990"/>
                  <a:pt x="6458576" y="1695593"/>
                  <a:pt x="6445975" y="1724902"/>
                </a:cubicBezTo>
                <a:cubicBezTo>
                  <a:pt x="6448836" y="1725927"/>
                  <a:pt x="6451732" y="1726944"/>
                  <a:pt x="6454284" y="1727630"/>
                </a:cubicBezTo>
                <a:cubicBezTo>
                  <a:pt x="6469802" y="1699392"/>
                  <a:pt x="6487816" y="1672180"/>
                  <a:pt x="6493628" y="1640525"/>
                </a:cubicBezTo>
                <a:cubicBezTo>
                  <a:pt x="6490722" y="1639126"/>
                  <a:pt x="6487460" y="1637761"/>
                  <a:pt x="6484599" y="1636735"/>
                </a:cubicBezTo>
                <a:close/>
                <a:moveTo>
                  <a:pt x="6528271" y="1605385"/>
                </a:moveTo>
                <a:cubicBezTo>
                  <a:pt x="6524654" y="1616392"/>
                  <a:pt x="6521026" y="1627431"/>
                  <a:pt x="6517410" y="1638438"/>
                </a:cubicBezTo>
                <a:cubicBezTo>
                  <a:pt x="6520672" y="1639464"/>
                  <a:pt x="6523932" y="1640525"/>
                  <a:pt x="6527149" y="1641551"/>
                </a:cubicBezTo>
                <a:cubicBezTo>
                  <a:pt x="6530777" y="1630499"/>
                  <a:pt x="6534393" y="1619154"/>
                  <a:pt x="6538020" y="1608158"/>
                </a:cubicBezTo>
                <a:cubicBezTo>
                  <a:pt x="6534748" y="1607132"/>
                  <a:pt x="6531486" y="1606399"/>
                  <a:pt x="6528271" y="1605385"/>
                </a:cubicBezTo>
                <a:close/>
                <a:moveTo>
                  <a:pt x="6800376" y="1556158"/>
                </a:moveTo>
                <a:lnTo>
                  <a:pt x="6800706" y="1556886"/>
                </a:lnTo>
                <a:lnTo>
                  <a:pt x="6799667" y="1556835"/>
                </a:lnTo>
                <a:close/>
                <a:moveTo>
                  <a:pt x="6798556" y="1554662"/>
                </a:moveTo>
                <a:lnTo>
                  <a:pt x="6800376" y="1556154"/>
                </a:lnTo>
                <a:cubicBezTo>
                  <a:pt x="6800376" y="1556154"/>
                  <a:pt x="6799667" y="1556831"/>
                  <a:pt x="6799667" y="1556831"/>
                </a:cubicBezTo>
                <a:close/>
                <a:moveTo>
                  <a:pt x="3052838" y="1541700"/>
                </a:moveTo>
                <a:cubicBezTo>
                  <a:pt x="3042024" y="1558549"/>
                  <a:pt x="3042024" y="1558549"/>
                  <a:pt x="3052838" y="1571304"/>
                </a:cubicBezTo>
                <a:cubicBezTo>
                  <a:pt x="3060037" y="1561322"/>
                  <a:pt x="3068711" y="1552019"/>
                  <a:pt x="3052838" y="1541700"/>
                </a:cubicBezTo>
                <a:close/>
                <a:moveTo>
                  <a:pt x="6769672" y="1530984"/>
                </a:moveTo>
                <a:cubicBezTo>
                  <a:pt x="6780334" y="1532715"/>
                  <a:pt x="6785663" y="1533581"/>
                  <a:pt x="6789412" y="1536811"/>
                </a:cubicBezTo>
                <a:lnTo>
                  <a:pt x="6798556" y="1554662"/>
                </a:lnTo>
                <a:close/>
                <a:moveTo>
                  <a:pt x="6650574" y="1530311"/>
                </a:moveTo>
                <a:cubicBezTo>
                  <a:pt x="6649508" y="1536534"/>
                  <a:pt x="6648434" y="1543065"/>
                  <a:pt x="6647356" y="1549584"/>
                </a:cubicBezTo>
                <a:cubicBezTo>
                  <a:pt x="6650574" y="1549584"/>
                  <a:pt x="6653480" y="1549934"/>
                  <a:pt x="6656386" y="1550272"/>
                </a:cubicBezTo>
                <a:cubicBezTo>
                  <a:pt x="6656386" y="1543742"/>
                  <a:pt x="6656754" y="1537222"/>
                  <a:pt x="6656754" y="1530648"/>
                </a:cubicBezTo>
                <a:cubicBezTo>
                  <a:pt x="6654555" y="1530648"/>
                  <a:pt x="6652770" y="1530311"/>
                  <a:pt x="6650574" y="1530311"/>
                </a:cubicBezTo>
                <a:close/>
                <a:moveTo>
                  <a:pt x="6534393" y="1519980"/>
                </a:moveTo>
                <a:cubicBezTo>
                  <a:pt x="6531131" y="1529285"/>
                  <a:pt x="6527869" y="1538576"/>
                  <a:pt x="6524654" y="1547541"/>
                </a:cubicBezTo>
                <a:cubicBezTo>
                  <a:pt x="6526440" y="1548218"/>
                  <a:pt x="6528625" y="1549246"/>
                  <a:pt x="6530777" y="1549934"/>
                </a:cubicBezTo>
                <a:cubicBezTo>
                  <a:pt x="6534748" y="1540969"/>
                  <a:pt x="6539084" y="1532058"/>
                  <a:pt x="6543067" y="1523104"/>
                </a:cubicBezTo>
                <a:cubicBezTo>
                  <a:pt x="6540160" y="1522034"/>
                  <a:pt x="6537254" y="1521008"/>
                  <a:pt x="6534393" y="1519980"/>
                </a:cubicBezTo>
                <a:close/>
                <a:moveTo>
                  <a:pt x="7119026" y="1479676"/>
                </a:moveTo>
                <a:cubicBezTo>
                  <a:pt x="7057330" y="1549246"/>
                  <a:pt x="7053005" y="1543403"/>
                  <a:pt x="7124794" y="1578173"/>
                </a:cubicBezTo>
                <a:cubicBezTo>
                  <a:pt x="7141776" y="1552696"/>
                  <a:pt x="7158724" y="1529962"/>
                  <a:pt x="7156218" y="1503481"/>
                </a:cubicBezTo>
                <a:cubicBezTo>
                  <a:pt x="7142142" y="1494515"/>
                  <a:pt x="7131684" y="1487615"/>
                  <a:pt x="7119026" y="1479676"/>
                </a:cubicBezTo>
                <a:close/>
                <a:moveTo>
                  <a:pt x="2589309" y="1391346"/>
                </a:moveTo>
                <a:cubicBezTo>
                  <a:pt x="2586417" y="1390628"/>
                  <a:pt x="2583394" y="1391269"/>
                  <a:pt x="2581136" y="1393934"/>
                </a:cubicBezTo>
                <a:cubicBezTo>
                  <a:pt x="2572862" y="1403237"/>
                  <a:pt x="2576077" y="1411176"/>
                  <a:pt x="2587660" y="1416668"/>
                </a:cubicBezTo>
                <a:cubicBezTo>
                  <a:pt x="2605495" y="1407905"/>
                  <a:pt x="2597987" y="1393503"/>
                  <a:pt x="2589309" y="1391346"/>
                </a:cubicBezTo>
                <a:close/>
                <a:moveTo>
                  <a:pt x="7123363" y="1361567"/>
                </a:moveTo>
                <a:cubicBezTo>
                  <a:pt x="7076465" y="1398761"/>
                  <a:pt x="7058052" y="1443203"/>
                  <a:pt x="7040347" y="1490039"/>
                </a:cubicBezTo>
                <a:cubicBezTo>
                  <a:pt x="7033148" y="1481761"/>
                  <a:pt x="7028458" y="1476945"/>
                  <a:pt x="7020858" y="1468668"/>
                </a:cubicBezTo>
                <a:cubicBezTo>
                  <a:pt x="6991618" y="1495543"/>
                  <a:pt x="6953040" y="1571304"/>
                  <a:pt x="6965286" y="1610200"/>
                </a:cubicBezTo>
                <a:cubicBezTo>
                  <a:pt x="6978653" y="1600907"/>
                  <a:pt x="7087646" y="1559565"/>
                  <a:pt x="7123363" y="1361567"/>
                </a:cubicBezTo>
                <a:close/>
                <a:moveTo>
                  <a:pt x="6827784" y="1357079"/>
                </a:moveTo>
                <a:cubicBezTo>
                  <a:pt x="6907172" y="1348506"/>
                  <a:pt x="6892020" y="1376024"/>
                  <a:pt x="6929934" y="1447342"/>
                </a:cubicBezTo>
                <a:cubicBezTo>
                  <a:pt x="6947592" y="1480745"/>
                  <a:pt x="6930288" y="1487264"/>
                  <a:pt x="6885898" y="1526849"/>
                </a:cubicBezTo>
                <a:cubicBezTo>
                  <a:pt x="6799265" y="1430449"/>
                  <a:pt x="6817678" y="1428744"/>
                  <a:pt x="6827784" y="1357079"/>
                </a:cubicBezTo>
                <a:close/>
                <a:moveTo>
                  <a:pt x="6628223" y="1243448"/>
                </a:moveTo>
                <a:cubicBezTo>
                  <a:pt x="6626392" y="1251727"/>
                  <a:pt x="6624961" y="1260002"/>
                  <a:pt x="6623176" y="1268279"/>
                </a:cubicBezTo>
                <a:cubicBezTo>
                  <a:pt x="6624961" y="1268956"/>
                  <a:pt x="6626392" y="1269297"/>
                  <a:pt x="6628223" y="1269644"/>
                </a:cubicBezTo>
                <a:cubicBezTo>
                  <a:pt x="6630729" y="1261367"/>
                  <a:pt x="6633282" y="1253090"/>
                  <a:pt x="6635788" y="1244519"/>
                </a:cubicBezTo>
                <a:cubicBezTo>
                  <a:pt x="6633282" y="1244138"/>
                  <a:pt x="6630729" y="1243786"/>
                  <a:pt x="6628223" y="1243448"/>
                </a:cubicBezTo>
                <a:close/>
                <a:moveTo>
                  <a:pt x="7191580" y="1242422"/>
                </a:moveTo>
                <a:cubicBezTo>
                  <a:pt x="7176783" y="1250699"/>
                  <a:pt x="7138514" y="1302360"/>
                  <a:pt x="7159080" y="1348508"/>
                </a:cubicBezTo>
                <a:cubicBezTo>
                  <a:pt x="7194086" y="1325771"/>
                  <a:pt x="7209639" y="1277911"/>
                  <a:pt x="7191580" y="1242422"/>
                </a:cubicBezTo>
                <a:close/>
                <a:moveTo>
                  <a:pt x="3013505" y="1224175"/>
                </a:moveTo>
                <a:cubicBezTo>
                  <a:pt x="3016720" y="1258637"/>
                  <a:pt x="2981724" y="1292718"/>
                  <a:pt x="3013505" y="1327825"/>
                </a:cubicBezTo>
                <a:cubicBezTo>
                  <a:pt x="3051007" y="1322321"/>
                  <a:pt x="3066526" y="1291692"/>
                  <a:pt x="3091828" y="1274799"/>
                </a:cubicBezTo>
                <a:cubicBezTo>
                  <a:pt x="3083509" y="1226260"/>
                  <a:pt x="3083154" y="1225921"/>
                  <a:pt x="3013505" y="1224175"/>
                </a:cubicBezTo>
                <a:close/>
                <a:moveTo>
                  <a:pt x="3151728" y="1184591"/>
                </a:moveTo>
                <a:cubicBezTo>
                  <a:pt x="3150251" y="1187323"/>
                  <a:pt x="3149174" y="1190084"/>
                  <a:pt x="3147744" y="1192520"/>
                </a:cubicBezTo>
                <a:cubicBezTo>
                  <a:pt x="3193213" y="1264141"/>
                  <a:pt x="3237249" y="1222463"/>
                  <a:pt x="3151728" y="1184591"/>
                </a:cubicBezTo>
                <a:close/>
                <a:moveTo>
                  <a:pt x="3262861" y="1164620"/>
                </a:moveTo>
                <a:cubicBezTo>
                  <a:pt x="3271180" y="1184591"/>
                  <a:pt x="3276948" y="1201092"/>
                  <a:pt x="3300408" y="1203527"/>
                </a:cubicBezTo>
                <a:cubicBezTo>
                  <a:pt x="3291380" y="1189070"/>
                  <a:pt x="3296792" y="1162195"/>
                  <a:pt x="3262861" y="1164620"/>
                </a:cubicBezTo>
                <a:close/>
                <a:moveTo>
                  <a:pt x="2103084" y="1139293"/>
                </a:moveTo>
                <a:cubicBezTo>
                  <a:pt x="2089978" y="1140372"/>
                  <a:pt x="2071098" y="1148416"/>
                  <a:pt x="2047372" y="1167699"/>
                </a:cubicBezTo>
                <a:cubicBezTo>
                  <a:pt x="2040529" y="1173203"/>
                  <a:pt x="2042680" y="1188718"/>
                  <a:pt x="2040174" y="1202498"/>
                </a:cubicBezTo>
                <a:cubicBezTo>
                  <a:pt x="2129763" y="1195530"/>
                  <a:pt x="2142402" y="1136057"/>
                  <a:pt x="2103084" y="1139293"/>
                </a:cubicBezTo>
                <a:close/>
                <a:moveTo>
                  <a:pt x="6293048" y="1132475"/>
                </a:moveTo>
                <a:cubicBezTo>
                  <a:pt x="6289802" y="1133504"/>
                  <a:pt x="6286018" y="1136922"/>
                  <a:pt x="6281776" y="1143250"/>
                </a:cubicBezTo>
                <a:cubicBezTo>
                  <a:pt x="6253967" y="1184591"/>
                  <a:pt x="6235554" y="1228302"/>
                  <a:pt x="6255042" y="1283076"/>
                </a:cubicBezTo>
                <a:cubicBezTo>
                  <a:pt x="6312190" y="1235150"/>
                  <a:pt x="6315776" y="1125277"/>
                  <a:pt x="6293048" y="1132475"/>
                </a:cubicBezTo>
                <a:close/>
                <a:moveTo>
                  <a:pt x="1979876" y="1130156"/>
                </a:moveTo>
                <a:cubicBezTo>
                  <a:pt x="1979876" y="1162195"/>
                  <a:pt x="1962926" y="1194223"/>
                  <a:pt x="1987473" y="1230018"/>
                </a:cubicBezTo>
                <a:cubicBezTo>
                  <a:pt x="2014917" y="1196612"/>
                  <a:pt x="2007673" y="1216957"/>
                  <a:pt x="2018854" y="1156354"/>
                </a:cubicBezTo>
                <a:cubicBezTo>
                  <a:pt x="2008749" y="1150162"/>
                  <a:pt x="2006964" y="1127428"/>
                  <a:pt x="1979876" y="1130156"/>
                </a:cubicBezTo>
                <a:close/>
                <a:moveTo>
                  <a:pt x="3099027" y="1105029"/>
                </a:moveTo>
                <a:cubicBezTo>
                  <a:pt x="3091462" y="1120175"/>
                  <a:pt x="3096120" y="1128793"/>
                  <a:pt x="3114534" y="1137745"/>
                </a:cubicBezTo>
                <a:cubicBezTo>
                  <a:pt x="3119592" y="1118811"/>
                  <a:pt x="3115254" y="1110195"/>
                  <a:pt x="3099027" y="1105029"/>
                </a:cubicBezTo>
                <a:close/>
                <a:moveTo>
                  <a:pt x="3155310" y="1050942"/>
                </a:moveTo>
                <a:cubicBezTo>
                  <a:pt x="3156064" y="1053716"/>
                  <a:pt x="3156420" y="1056830"/>
                  <a:pt x="3157141" y="1059901"/>
                </a:cubicBezTo>
                <a:cubicBezTo>
                  <a:pt x="3148465" y="1060966"/>
                  <a:pt x="3139791" y="1061991"/>
                  <a:pt x="3131164" y="1063014"/>
                </a:cubicBezTo>
                <a:cubicBezTo>
                  <a:pt x="3130807" y="1061309"/>
                  <a:pt x="3130407" y="1059559"/>
                  <a:pt x="3130407" y="1057854"/>
                </a:cubicBezTo>
                <a:cubicBezTo>
                  <a:pt x="3138715" y="1055805"/>
                  <a:pt x="3147036" y="1053375"/>
                  <a:pt x="3155310" y="1050942"/>
                </a:cubicBezTo>
                <a:close/>
                <a:moveTo>
                  <a:pt x="3444398" y="1048559"/>
                </a:moveTo>
                <a:cubicBezTo>
                  <a:pt x="3443689" y="1055425"/>
                  <a:pt x="3442612" y="1062335"/>
                  <a:pt x="3441902" y="1069204"/>
                </a:cubicBezTo>
                <a:cubicBezTo>
                  <a:pt x="3445119" y="1069547"/>
                  <a:pt x="3448735" y="1069929"/>
                  <a:pt x="3451997" y="1070271"/>
                </a:cubicBezTo>
                <a:cubicBezTo>
                  <a:pt x="3455225" y="1045786"/>
                  <a:pt x="3456700" y="1050606"/>
                  <a:pt x="3444398" y="1048559"/>
                </a:cubicBezTo>
                <a:close/>
                <a:moveTo>
                  <a:pt x="4039723" y="1032876"/>
                </a:moveTo>
                <a:cubicBezTo>
                  <a:pt x="4030727" y="1033202"/>
                  <a:pt x="4026067" y="1042449"/>
                  <a:pt x="4020401" y="1053039"/>
                </a:cubicBezTo>
                <a:cubicBezTo>
                  <a:pt x="4058269" y="1076455"/>
                  <a:pt x="4062608" y="1042033"/>
                  <a:pt x="4050363" y="1035805"/>
                </a:cubicBezTo>
                <a:cubicBezTo>
                  <a:pt x="4046203" y="1033650"/>
                  <a:pt x="4042722" y="1032768"/>
                  <a:pt x="4039723" y="1032876"/>
                </a:cubicBezTo>
                <a:close/>
                <a:moveTo>
                  <a:pt x="3133313" y="942131"/>
                </a:moveTo>
                <a:cubicBezTo>
                  <a:pt x="3174799" y="947291"/>
                  <a:pt x="3209085" y="946950"/>
                  <a:pt x="3243726" y="964183"/>
                </a:cubicBezTo>
                <a:cubicBezTo>
                  <a:pt x="3209085" y="979666"/>
                  <a:pt x="3164338" y="971433"/>
                  <a:pt x="3133313" y="942131"/>
                </a:cubicBezTo>
                <a:close/>
                <a:moveTo>
                  <a:pt x="2219881" y="935948"/>
                </a:moveTo>
                <a:lnTo>
                  <a:pt x="2220601" y="936631"/>
                </a:lnTo>
                <a:lnTo>
                  <a:pt x="2219843" y="938489"/>
                </a:lnTo>
                <a:close/>
                <a:moveTo>
                  <a:pt x="2221386" y="933851"/>
                </a:moveTo>
                <a:lnTo>
                  <a:pt x="2220603" y="936628"/>
                </a:lnTo>
                <a:cubicBezTo>
                  <a:pt x="2220603" y="936628"/>
                  <a:pt x="2219881" y="935946"/>
                  <a:pt x="2219881" y="935946"/>
                </a:cubicBezTo>
                <a:close/>
                <a:moveTo>
                  <a:pt x="6056910" y="906005"/>
                </a:moveTo>
                <a:cubicBezTo>
                  <a:pt x="6000641" y="958002"/>
                  <a:pt x="6013962" y="942476"/>
                  <a:pt x="6032729" y="973143"/>
                </a:cubicBezTo>
                <a:cubicBezTo>
                  <a:pt x="6039974" y="984832"/>
                  <a:pt x="6080028" y="1106745"/>
                  <a:pt x="6070278" y="928738"/>
                </a:cubicBezTo>
                <a:cubicBezTo>
                  <a:pt x="6069922" y="922513"/>
                  <a:pt x="6063400" y="916668"/>
                  <a:pt x="6056910" y="906005"/>
                </a:cubicBezTo>
                <a:close/>
                <a:moveTo>
                  <a:pt x="2236829" y="879129"/>
                </a:moveTo>
                <a:cubicBezTo>
                  <a:pt x="2242437" y="891350"/>
                  <a:pt x="2241810" y="901598"/>
                  <a:pt x="2237978" y="910768"/>
                </a:cubicBezTo>
                <a:lnTo>
                  <a:pt x="2221386" y="933851"/>
                </a:lnTo>
                <a:close/>
                <a:moveTo>
                  <a:pt x="2395662" y="832976"/>
                </a:moveTo>
                <a:cubicBezTo>
                  <a:pt x="2398156" y="855714"/>
                  <a:pt x="2399233" y="869492"/>
                  <a:pt x="2401063" y="887065"/>
                </a:cubicBezTo>
                <a:cubicBezTo>
                  <a:pt x="2454484" y="847437"/>
                  <a:pt x="2407907" y="838141"/>
                  <a:pt x="2395662" y="832976"/>
                </a:cubicBezTo>
                <a:close/>
                <a:moveTo>
                  <a:pt x="4177518" y="805064"/>
                </a:moveTo>
                <a:cubicBezTo>
                  <a:pt x="4174317" y="803301"/>
                  <a:pt x="4169443" y="804249"/>
                  <a:pt x="4159698" y="806146"/>
                </a:cubicBezTo>
                <a:cubicBezTo>
                  <a:pt x="4169450" y="811652"/>
                  <a:pt x="4176281" y="815062"/>
                  <a:pt x="4185311" y="820265"/>
                </a:cubicBezTo>
                <a:cubicBezTo>
                  <a:pt x="4182249" y="811309"/>
                  <a:pt x="4180720" y="806830"/>
                  <a:pt x="4177518" y="805064"/>
                </a:cubicBezTo>
                <a:close/>
                <a:moveTo>
                  <a:pt x="3144804" y="773129"/>
                </a:moveTo>
                <a:cubicBezTo>
                  <a:pt x="3130433" y="770040"/>
                  <a:pt x="3128538" y="784435"/>
                  <a:pt x="3131517" y="797874"/>
                </a:cubicBezTo>
                <a:cubicBezTo>
                  <a:pt x="3141622" y="795783"/>
                  <a:pt x="3150652" y="793736"/>
                  <a:pt x="3160001" y="791646"/>
                </a:cubicBezTo>
                <a:cubicBezTo>
                  <a:pt x="3161111" y="788573"/>
                  <a:pt x="3162186" y="785800"/>
                  <a:pt x="3163617" y="782732"/>
                </a:cubicBezTo>
                <a:cubicBezTo>
                  <a:pt x="3155772" y="777133"/>
                  <a:pt x="3149595" y="774160"/>
                  <a:pt x="3144804" y="773129"/>
                </a:cubicBezTo>
                <a:close/>
                <a:moveTo>
                  <a:pt x="3294310" y="633602"/>
                </a:moveTo>
                <a:cubicBezTo>
                  <a:pt x="3286228" y="631877"/>
                  <a:pt x="3277835" y="633948"/>
                  <a:pt x="3267908" y="641539"/>
                </a:cubicBezTo>
                <a:cubicBezTo>
                  <a:pt x="3283070" y="654935"/>
                  <a:pt x="3295361" y="668370"/>
                  <a:pt x="3318834" y="648408"/>
                </a:cubicBezTo>
                <a:cubicBezTo>
                  <a:pt x="3310158" y="640836"/>
                  <a:pt x="3302391" y="635323"/>
                  <a:pt x="3294310" y="633602"/>
                </a:cubicBezTo>
                <a:close/>
                <a:moveTo>
                  <a:pt x="4043118" y="627419"/>
                </a:moveTo>
                <a:cubicBezTo>
                  <a:pt x="4099446" y="630491"/>
                  <a:pt x="4102661" y="632581"/>
                  <a:pt x="4111691" y="671141"/>
                </a:cubicBezTo>
                <a:cubicBezTo>
                  <a:pt x="4080666" y="669392"/>
                  <a:pt x="4058978" y="657364"/>
                  <a:pt x="4043118" y="627419"/>
                </a:cubicBezTo>
                <a:close/>
                <a:moveTo>
                  <a:pt x="3150029" y="626290"/>
                </a:moveTo>
                <a:cubicBezTo>
                  <a:pt x="3064892" y="618927"/>
                  <a:pt x="3107558" y="719925"/>
                  <a:pt x="3174799" y="709362"/>
                </a:cubicBezTo>
                <a:cubicBezTo>
                  <a:pt x="3209084" y="703519"/>
                  <a:pt x="3168310" y="667004"/>
                  <a:pt x="3194641" y="636721"/>
                </a:cubicBezTo>
                <a:cubicBezTo>
                  <a:pt x="3176961" y="630604"/>
                  <a:pt x="3162191" y="627342"/>
                  <a:pt x="3150029" y="626290"/>
                </a:cubicBezTo>
                <a:close/>
                <a:moveTo>
                  <a:pt x="2348008" y="625326"/>
                </a:moveTo>
                <a:cubicBezTo>
                  <a:pt x="2349073" y="633602"/>
                  <a:pt x="2350149" y="642218"/>
                  <a:pt x="2351624" y="650450"/>
                </a:cubicBezTo>
                <a:cubicBezTo>
                  <a:pt x="2348718" y="650834"/>
                  <a:pt x="2346212" y="651175"/>
                  <a:pt x="2343305" y="651516"/>
                </a:cubicBezTo>
                <a:cubicBezTo>
                  <a:pt x="2342950" y="642901"/>
                  <a:pt x="2342240" y="634624"/>
                  <a:pt x="2341875" y="626008"/>
                </a:cubicBezTo>
                <a:cubicBezTo>
                  <a:pt x="2343671" y="625667"/>
                  <a:pt x="2345858" y="625667"/>
                  <a:pt x="2348008" y="625326"/>
                </a:cubicBezTo>
                <a:close/>
                <a:moveTo>
                  <a:pt x="3404709" y="543729"/>
                </a:moveTo>
                <a:cubicBezTo>
                  <a:pt x="3543996" y="545776"/>
                  <a:pt x="3544716" y="624648"/>
                  <a:pt x="3549053" y="644268"/>
                </a:cubicBezTo>
                <a:cubicBezTo>
                  <a:pt x="3417355" y="661501"/>
                  <a:pt x="3524506" y="629466"/>
                  <a:pt x="3420570" y="575423"/>
                </a:cubicBezTo>
                <a:cubicBezTo>
                  <a:pt x="3409402" y="569537"/>
                  <a:pt x="3396035" y="564717"/>
                  <a:pt x="3404709" y="543729"/>
                </a:cubicBezTo>
                <a:close/>
                <a:moveTo>
                  <a:pt x="4332564" y="536630"/>
                </a:moveTo>
                <a:cubicBezTo>
                  <a:pt x="4326066" y="534688"/>
                  <a:pt x="4319206" y="535115"/>
                  <a:pt x="4310176" y="539252"/>
                </a:cubicBezTo>
                <a:cubicBezTo>
                  <a:pt x="4339050" y="550598"/>
                  <a:pt x="4327514" y="547868"/>
                  <a:pt x="4352772" y="548210"/>
                </a:cubicBezTo>
                <a:cubicBezTo>
                  <a:pt x="4345195" y="542878"/>
                  <a:pt x="4339061" y="538572"/>
                  <a:pt x="4332564" y="536630"/>
                </a:cubicBezTo>
                <a:close/>
                <a:moveTo>
                  <a:pt x="3767029" y="465202"/>
                </a:moveTo>
                <a:cubicBezTo>
                  <a:pt x="3758755" y="479322"/>
                  <a:pt x="3756570" y="490326"/>
                  <a:pt x="3771000" y="502738"/>
                </a:cubicBezTo>
                <a:cubicBezTo>
                  <a:pt x="3781105" y="488620"/>
                  <a:pt x="3786520" y="477614"/>
                  <a:pt x="3767029" y="465202"/>
                </a:cubicBezTo>
                <a:close/>
                <a:moveTo>
                  <a:pt x="3292455" y="389446"/>
                </a:moveTo>
                <a:cubicBezTo>
                  <a:pt x="3624106" y="430436"/>
                  <a:pt x="3602121" y="445923"/>
                  <a:pt x="3638192" y="478979"/>
                </a:cubicBezTo>
                <a:cubicBezTo>
                  <a:pt x="3617982" y="481071"/>
                  <a:pt x="3605737" y="482436"/>
                  <a:pt x="3590219" y="483801"/>
                </a:cubicBezTo>
                <a:cubicBezTo>
                  <a:pt x="3576863" y="448013"/>
                  <a:pt x="3546903" y="435258"/>
                  <a:pt x="3506139" y="437305"/>
                </a:cubicBezTo>
                <a:cubicBezTo>
                  <a:pt x="3512262" y="444556"/>
                  <a:pt x="3517675" y="450743"/>
                  <a:pt x="3526339" y="461065"/>
                </a:cubicBezTo>
                <a:cubicBezTo>
                  <a:pt x="3439705" y="455563"/>
                  <a:pt x="3366442" y="423188"/>
                  <a:pt x="3292455" y="389446"/>
                </a:cubicBezTo>
                <a:close/>
                <a:moveTo>
                  <a:pt x="2337182" y="297865"/>
                </a:moveTo>
                <a:cubicBezTo>
                  <a:pt x="2335706" y="306440"/>
                  <a:pt x="2334641" y="314715"/>
                  <a:pt x="2333566" y="322990"/>
                </a:cubicBezTo>
                <a:cubicBezTo>
                  <a:pt x="2338259" y="324013"/>
                  <a:pt x="2342950" y="325037"/>
                  <a:pt x="2347643" y="325762"/>
                </a:cubicBezTo>
                <a:cubicBezTo>
                  <a:pt x="2351624" y="294751"/>
                  <a:pt x="2353055" y="301619"/>
                  <a:pt x="2337182" y="297865"/>
                </a:cubicBezTo>
                <a:close/>
                <a:moveTo>
                  <a:pt x="5689190" y="161152"/>
                </a:moveTo>
                <a:cubicBezTo>
                  <a:pt x="5690622" y="177319"/>
                  <a:pt x="5691684" y="192461"/>
                  <a:pt x="5693528" y="210377"/>
                </a:cubicBezTo>
                <a:cubicBezTo>
                  <a:pt x="5652706" y="201077"/>
                  <a:pt x="5653426" y="160086"/>
                  <a:pt x="5689190" y="161152"/>
                </a:cubicBezTo>
                <a:close/>
                <a:moveTo>
                  <a:pt x="2920382" y="0"/>
                </a:moveTo>
                <a:lnTo>
                  <a:pt x="2920435" y="0"/>
                </a:lnTo>
                <a:lnTo>
                  <a:pt x="2967637" y="37496"/>
                </a:lnTo>
                <a:cubicBezTo>
                  <a:pt x="2982836" y="84332"/>
                  <a:pt x="2975236" y="64710"/>
                  <a:pt x="2997632" y="111546"/>
                </a:cubicBezTo>
                <a:cubicBezTo>
                  <a:pt x="3079892" y="67823"/>
                  <a:pt x="3066526" y="83650"/>
                  <a:pt x="3178415" y="61981"/>
                </a:cubicBezTo>
                <a:cubicBezTo>
                  <a:pt x="3119946" y="178685"/>
                  <a:pt x="3079892" y="251712"/>
                  <a:pt x="3000138" y="366028"/>
                </a:cubicBezTo>
                <a:cubicBezTo>
                  <a:pt x="2959374" y="275471"/>
                  <a:pt x="2976312" y="307164"/>
                  <a:pt x="2921105" y="294070"/>
                </a:cubicBezTo>
                <a:cubicBezTo>
                  <a:pt x="2844614" y="566125"/>
                  <a:pt x="2791913" y="817493"/>
                  <a:pt x="2701345" y="978306"/>
                </a:cubicBezTo>
                <a:cubicBezTo>
                  <a:pt x="2710684" y="985216"/>
                  <a:pt x="2719712" y="991742"/>
                  <a:pt x="2728032" y="997926"/>
                </a:cubicBezTo>
                <a:cubicBezTo>
                  <a:pt x="2761242" y="987946"/>
                  <a:pt x="2772424" y="959026"/>
                  <a:pt x="2789361" y="940429"/>
                </a:cubicBezTo>
                <a:cubicBezTo>
                  <a:pt x="2933397" y="948702"/>
                  <a:pt x="2925443" y="952841"/>
                  <a:pt x="2994016" y="1038919"/>
                </a:cubicBezTo>
                <a:cubicBezTo>
                  <a:pt x="2995091" y="1021686"/>
                  <a:pt x="2995447" y="1014137"/>
                  <a:pt x="2995801" y="1005860"/>
                </a:cubicBezTo>
                <a:cubicBezTo>
                  <a:pt x="3078461" y="1030984"/>
                  <a:pt x="2965851" y="1069547"/>
                  <a:pt x="3079172" y="1107802"/>
                </a:cubicBezTo>
                <a:cubicBezTo>
                  <a:pt x="3071973" y="1091596"/>
                  <a:pt x="3066171" y="1077820"/>
                  <a:pt x="3059681" y="1063361"/>
                </a:cubicBezTo>
                <a:cubicBezTo>
                  <a:pt x="3112028" y="1052696"/>
                  <a:pt x="3091462" y="1065067"/>
                  <a:pt x="3158926" y="1083663"/>
                </a:cubicBezTo>
                <a:cubicBezTo>
                  <a:pt x="3166523" y="1164282"/>
                  <a:pt x="3203671" y="1148076"/>
                  <a:pt x="3221376" y="1148413"/>
                </a:cubicBezTo>
                <a:cubicBezTo>
                  <a:pt x="3213777" y="1115361"/>
                  <a:pt x="3218823" y="1112631"/>
                  <a:pt x="3280919" y="1116038"/>
                </a:cubicBezTo>
                <a:cubicBezTo>
                  <a:pt x="3286687" y="1053380"/>
                  <a:pt x="3191426" y="1052014"/>
                  <a:pt x="3186014" y="1012044"/>
                </a:cubicBezTo>
                <a:cubicBezTo>
                  <a:pt x="3224991" y="1014477"/>
                  <a:pt x="3247708" y="1044419"/>
                  <a:pt x="3280919" y="1059221"/>
                </a:cubicBezTo>
                <a:cubicBezTo>
                  <a:pt x="3287041" y="1048559"/>
                  <a:pt x="3292809" y="1039260"/>
                  <a:pt x="3299344" y="1028254"/>
                </a:cubicBezTo>
                <a:cubicBezTo>
                  <a:pt x="3381593" y="1022368"/>
                  <a:pt x="3411896" y="1071294"/>
                  <a:pt x="3413373" y="933560"/>
                </a:cubicBezTo>
                <a:cubicBezTo>
                  <a:pt x="3414449" y="858486"/>
                  <a:pt x="3314141" y="899436"/>
                  <a:pt x="3260721" y="885658"/>
                </a:cubicBezTo>
                <a:cubicBezTo>
                  <a:pt x="3135453" y="852941"/>
                  <a:pt x="3209439" y="847780"/>
                  <a:pt x="3119592" y="861898"/>
                </a:cubicBezTo>
                <a:cubicBezTo>
                  <a:pt x="3121422" y="873288"/>
                  <a:pt x="3123208" y="883269"/>
                  <a:pt x="3126115" y="899436"/>
                </a:cubicBezTo>
                <a:cubicBezTo>
                  <a:pt x="2987492" y="877424"/>
                  <a:pt x="3136929" y="980010"/>
                  <a:pt x="3147744" y="1022368"/>
                </a:cubicBezTo>
                <a:cubicBezTo>
                  <a:pt x="3142343" y="1027187"/>
                  <a:pt x="3135098" y="1033417"/>
                  <a:pt x="3128621" y="1039602"/>
                </a:cubicBezTo>
                <a:cubicBezTo>
                  <a:pt x="3101933" y="1025482"/>
                  <a:pt x="3003046" y="887748"/>
                  <a:pt x="3020704" y="858828"/>
                </a:cubicBezTo>
                <a:cubicBezTo>
                  <a:pt x="3075554" y="767543"/>
                  <a:pt x="2940950" y="768953"/>
                  <a:pt x="3100811" y="696267"/>
                </a:cubicBezTo>
                <a:cubicBezTo>
                  <a:pt x="3051374" y="612236"/>
                  <a:pt x="3042024" y="613301"/>
                  <a:pt x="3053913" y="587112"/>
                </a:cubicBezTo>
                <a:cubicBezTo>
                  <a:pt x="3091462" y="589883"/>
                  <a:pt x="3127545" y="585407"/>
                  <a:pt x="3147390" y="552688"/>
                </a:cubicBezTo>
                <a:cubicBezTo>
                  <a:pt x="3186014" y="562329"/>
                  <a:pt x="3221376" y="571287"/>
                  <a:pt x="3258878" y="580585"/>
                </a:cubicBezTo>
                <a:cubicBezTo>
                  <a:pt x="3253110" y="587453"/>
                  <a:pt x="3249138" y="591932"/>
                  <a:pt x="3244080" y="598116"/>
                </a:cubicBezTo>
                <a:cubicBezTo>
                  <a:pt x="3369347" y="639792"/>
                  <a:pt x="3382314" y="635995"/>
                  <a:pt x="3348783" y="686969"/>
                </a:cubicBezTo>
                <a:cubicBezTo>
                  <a:pt x="3371487" y="716231"/>
                  <a:pt x="3404709" y="743786"/>
                  <a:pt x="3384855" y="787890"/>
                </a:cubicBezTo>
                <a:cubicBezTo>
                  <a:pt x="3324236" y="753766"/>
                  <a:pt x="3346231" y="758247"/>
                  <a:pt x="3300408" y="789255"/>
                </a:cubicBezTo>
                <a:cubicBezTo>
                  <a:pt x="3507569" y="925966"/>
                  <a:pt x="3408681" y="862241"/>
                  <a:pt x="3459562" y="942133"/>
                </a:cubicBezTo>
                <a:cubicBezTo>
                  <a:pt x="3472207" y="894956"/>
                  <a:pt x="3483022" y="855373"/>
                  <a:pt x="3496389" y="806146"/>
                </a:cubicBezTo>
                <a:cubicBezTo>
                  <a:pt x="3481591" y="779618"/>
                  <a:pt x="3429600" y="761702"/>
                  <a:pt x="3434659" y="710728"/>
                </a:cubicBezTo>
                <a:cubicBezTo>
                  <a:pt x="3468224" y="707658"/>
                  <a:pt x="3494558" y="678010"/>
                  <a:pt x="3532105" y="683514"/>
                </a:cubicBezTo>
                <a:cubicBezTo>
                  <a:pt x="3623750" y="697289"/>
                  <a:pt x="3569253" y="680442"/>
                  <a:pt x="3649407" y="673873"/>
                </a:cubicBezTo>
                <a:cubicBezTo>
                  <a:pt x="3712532" y="568172"/>
                  <a:pt x="3658403" y="537162"/>
                  <a:pt x="3754773" y="429756"/>
                </a:cubicBezTo>
                <a:cubicBezTo>
                  <a:pt x="3761261" y="439737"/>
                  <a:pt x="3766309" y="447627"/>
                  <a:pt x="3774274" y="460041"/>
                </a:cubicBezTo>
                <a:cubicBezTo>
                  <a:pt x="3786164" y="446604"/>
                  <a:pt x="3795903" y="435940"/>
                  <a:pt x="3799885" y="431462"/>
                </a:cubicBezTo>
                <a:cubicBezTo>
                  <a:pt x="3837434" y="420799"/>
                  <a:pt x="3867737" y="412182"/>
                  <a:pt x="3902390" y="402201"/>
                </a:cubicBezTo>
                <a:cubicBezTo>
                  <a:pt x="3903467" y="437988"/>
                  <a:pt x="3897699" y="471771"/>
                  <a:pt x="3875302" y="504830"/>
                </a:cubicBezTo>
                <a:cubicBezTo>
                  <a:pt x="3776414" y="450402"/>
                  <a:pt x="3804222" y="526499"/>
                  <a:pt x="3796625" y="537888"/>
                </a:cubicBezTo>
                <a:cubicBezTo>
                  <a:pt x="3767385" y="582293"/>
                  <a:pt x="3795903" y="630833"/>
                  <a:pt x="3784733" y="676306"/>
                </a:cubicBezTo>
                <a:cubicBezTo>
                  <a:pt x="3778599" y="701430"/>
                  <a:pt x="3800962" y="714181"/>
                  <a:pt x="3842126" y="751037"/>
                </a:cubicBezTo>
                <a:cubicBezTo>
                  <a:pt x="3859428" y="724846"/>
                  <a:pt x="3828404" y="704201"/>
                  <a:pt x="3839586" y="680100"/>
                </a:cubicBezTo>
                <a:cubicBezTo>
                  <a:pt x="3919693" y="684920"/>
                  <a:pt x="3865552" y="850551"/>
                  <a:pt x="3910298" y="876357"/>
                </a:cubicBezTo>
                <a:cubicBezTo>
                  <a:pt x="3928002" y="886383"/>
                  <a:pt x="3947491" y="892909"/>
                  <a:pt x="3966626" y="901185"/>
                </a:cubicBezTo>
                <a:cubicBezTo>
                  <a:pt x="3994744" y="869151"/>
                  <a:pt x="4029397" y="844368"/>
                  <a:pt x="4008831" y="798212"/>
                </a:cubicBezTo>
                <a:cubicBezTo>
                  <a:pt x="4057916" y="779618"/>
                  <a:pt x="4031937" y="835409"/>
                  <a:pt x="4069130" y="792710"/>
                </a:cubicBezTo>
                <a:cubicBezTo>
                  <a:pt x="4033368" y="755175"/>
                  <a:pt x="3992958" y="720709"/>
                  <a:pt x="3971319" y="666663"/>
                </a:cubicBezTo>
                <a:cubicBezTo>
                  <a:pt x="4015710" y="681808"/>
                  <a:pt x="4030862" y="738282"/>
                  <a:pt x="4083172" y="730009"/>
                </a:cubicBezTo>
                <a:cubicBezTo>
                  <a:pt x="4097604" y="716613"/>
                  <a:pt x="4087865" y="696608"/>
                  <a:pt x="4108830" y="696267"/>
                </a:cubicBezTo>
                <a:cubicBezTo>
                  <a:pt x="4143472" y="695585"/>
                  <a:pt x="4125058" y="773430"/>
                  <a:pt x="4178478" y="733805"/>
                </a:cubicBezTo>
                <a:cubicBezTo>
                  <a:pt x="4193276" y="723141"/>
                  <a:pt x="4206952" y="711754"/>
                  <a:pt x="4225366" y="697289"/>
                </a:cubicBezTo>
                <a:cubicBezTo>
                  <a:pt x="4236924" y="699529"/>
                  <a:pt x="4250548" y="701173"/>
                  <a:pt x="4264848" y="699886"/>
                </a:cubicBezTo>
                <a:lnTo>
                  <a:pt x="4307682" y="685161"/>
                </a:lnTo>
                <a:lnTo>
                  <a:pt x="4307670" y="685261"/>
                </a:lnTo>
                <a:lnTo>
                  <a:pt x="4308282" y="685814"/>
                </a:lnTo>
                <a:lnTo>
                  <a:pt x="4302358" y="739358"/>
                </a:lnTo>
                <a:cubicBezTo>
                  <a:pt x="4292154" y="834258"/>
                  <a:pt x="4306078" y="725045"/>
                  <a:pt x="4284920" y="846754"/>
                </a:cubicBezTo>
                <a:cubicBezTo>
                  <a:pt x="4303688" y="855031"/>
                  <a:pt x="4317410" y="860875"/>
                  <a:pt x="4327161" y="865011"/>
                </a:cubicBezTo>
                <a:cubicBezTo>
                  <a:pt x="4367570" y="848845"/>
                  <a:pt x="4365029" y="812674"/>
                  <a:pt x="4379459" y="785459"/>
                </a:cubicBezTo>
                <a:cubicBezTo>
                  <a:pt x="4372982" y="765157"/>
                  <a:pt x="4365864" y="745354"/>
                  <a:pt x="4354950" y="728003"/>
                </a:cubicBezTo>
                <a:lnTo>
                  <a:pt x="4308282" y="685814"/>
                </a:lnTo>
                <a:lnTo>
                  <a:pt x="4308382" y="684920"/>
                </a:lnTo>
                <a:lnTo>
                  <a:pt x="4307682" y="685161"/>
                </a:lnTo>
                <a:lnTo>
                  <a:pt x="4310090" y="666313"/>
                </a:lnTo>
                <a:cubicBezTo>
                  <a:pt x="4306032" y="650060"/>
                  <a:pt x="4285924" y="640240"/>
                  <a:pt x="4280216" y="621876"/>
                </a:cubicBezTo>
                <a:cubicBezTo>
                  <a:pt x="4270477" y="629129"/>
                  <a:pt x="4264000" y="633948"/>
                  <a:pt x="4257512" y="639109"/>
                </a:cubicBezTo>
                <a:cubicBezTo>
                  <a:pt x="4259662" y="574357"/>
                  <a:pt x="4246651" y="591932"/>
                  <a:pt x="4137303" y="397722"/>
                </a:cubicBezTo>
                <a:cubicBezTo>
                  <a:pt x="4253894" y="411499"/>
                  <a:pt x="4286397" y="472455"/>
                  <a:pt x="4417374" y="566467"/>
                </a:cubicBezTo>
                <a:cubicBezTo>
                  <a:pt x="4427834" y="562329"/>
                  <a:pt x="4436143" y="558874"/>
                  <a:pt x="4445892" y="555078"/>
                </a:cubicBezTo>
                <a:cubicBezTo>
                  <a:pt x="4444817" y="525474"/>
                  <a:pt x="4418449" y="512721"/>
                  <a:pt x="4399316" y="493781"/>
                </a:cubicBezTo>
                <a:cubicBezTo>
                  <a:pt x="4426404" y="476592"/>
                  <a:pt x="4444817" y="506877"/>
                  <a:pt x="4470440" y="499283"/>
                </a:cubicBezTo>
                <a:cubicBezTo>
                  <a:pt x="4477994" y="366369"/>
                  <a:pt x="4756624" y="250688"/>
                  <a:pt x="4797398" y="251029"/>
                </a:cubicBezTo>
                <a:cubicBezTo>
                  <a:pt x="4935974" y="251712"/>
                  <a:pt x="5038846" y="305074"/>
                  <a:pt x="5170223" y="196260"/>
                </a:cubicBezTo>
                <a:cubicBezTo>
                  <a:pt x="5171654" y="205217"/>
                  <a:pt x="5173084" y="212470"/>
                  <a:pt x="5174869" y="224158"/>
                </a:cubicBezTo>
                <a:cubicBezTo>
                  <a:pt x="5308445" y="197626"/>
                  <a:pt x="5402996" y="235162"/>
                  <a:pt x="5422840" y="208332"/>
                </a:cubicBezTo>
                <a:cubicBezTo>
                  <a:pt x="5484890" y="126007"/>
                  <a:pt x="5601482" y="247233"/>
                  <a:pt x="5503670" y="294410"/>
                </a:cubicBezTo>
                <a:cubicBezTo>
                  <a:pt x="5425346" y="331947"/>
                  <a:pt x="5414886" y="410093"/>
                  <a:pt x="5423195" y="421823"/>
                </a:cubicBezTo>
                <a:cubicBezTo>
                  <a:pt x="5466878" y="484141"/>
                  <a:pt x="5427532" y="497579"/>
                  <a:pt x="5612296" y="443149"/>
                </a:cubicBezTo>
                <a:cubicBezTo>
                  <a:pt x="5654536" y="430780"/>
                  <a:pt x="5670765" y="448013"/>
                  <a:pt x="5695312" y="422846"/>
                </a:cubicBezTo>
                <a:cubicBezTo>
                  <a:pt x="5696743" y="421140"/>
                  <a:pt x="5702511" y="423187"/>
                  <a:pt x="5710820" y="423870"/>
                </a:cubicBezTo>
                <a:cubicBezTo>
                  <a:pt x="5663166" y="591589"/>
                  <a:pt x="5594992" y="751379"/>
                  <a:pt x="5528927" y="912531"/>
                </a:cubicBezTo>
                <a:cubicBezTo>
                  <a:pt x="5537955" y="911165"/>
                  <a:pt x="5562858" y="898412"/>
                  <a:pt x="5582347" y="884293"/>
                </a:cubicBezTo>
                <a:cubicBezTo>
                  <a:pt x="5549846" y="1091596"/>
                  <a:pt x="5626019" y="904597"/>
                  <a:pt x="5638984" y="891883"/>
                </a:cubicBezTo>
                <a:cubicBezTo>
                  <a:pt x="5714082" y="913897"/>
                  <a:pt x="5623832" y="945588"/>
                  <a:pt x="5691329" y="1018956"/>
                </a:cubicBezTo>
                <a:cubicBezTo>
                  <a:pt x="5697452" y="1007566"/>
                  <a:pt x="5781188" y="777908"/>
                  <a:pt x="5852668" y="762384"/>
                </a:cubicBezTo>
                <a:cubicBezTo>
                  <a:pt x="5889094" y="549233"/>
                  <a:pt x="6001704" y="602254"/>
                  <a:pt x="6013962" y="600207"/>
                </a:cubicBezTo>
                <a:cubicBezTo>
                  <a:pt x="6053650" y="443533"/>
                  <a:pt x="5930224" y="436623"/>
                  <a:pt x="5735721" y="241049"/>
                </a:cubicBezTo>
                <a:cubicBezTo>
                  <a:pt x="5772560" y="223817"/>
                  <a:pt x="5805370" y="232090"/>
                  <a:pt x="5832458" y="232774"/>
                </a:cubicBezTo>
                <a:cubicBezTo>
                  <a:pt x="5992676" y="381853"/>
                  <a:pt x="6006397" y="365347"/>
                  <a:pt x="6006397" y="365347"/>
                </a:cubicBezTo>
                <a:cubicBezTo>
                  <a:pt x="6018286" y="375669"/>
                  <a:pt x="6054770" y="448694"/>
                  <a:pt x="6095534" y="423527"/>
                </a:cubicBezTo>
                <a:cubicBezTo>
                  <a:pt x="6081814" y="506193"/>
                  <a:pt x="6058342" y="572310"/>
                  <a:pt x="6058342" y="572310"/>
                </a:cubicBezTo>
                <a:cubicBezTo>
                  <a:pt x="6089778" y="572651"/>
                  <a:pt x="6086151" y="542707"/>
                  <a:pt x="6104930" y="532684"/>
                </a:cubicBezTo>
                <a:cubicBezTo>
                  <a:pt x="6118298" y="536137"/>
                  <a:pt x="6133096" y="540276"/>
                  <a:pt x="6148601" y="544413"/>
                </a:cubicBezTo>
                <a:cubicBezTo>
                  <a:pt x="6149322" y="632582"/>
                  <a:pt x="6118298" y="713158"/>
                  <a:pt x="6079674" y="792710"/>
                </a:cubicBezTo>
                <a:cubicBezTo>
                  <a:pt x="6046452" y="785800"/>
                  <a:pt x="6011100" y="769635"/>
                  <a:pt x="6003135" y="816129"/>
                </a:cubicBezTo>
                <a:cubicBezTo>
                  <a:pt x="5994873" y="866037"/>
                  <a:pt x="5981140" y="883610"/>
                  <a:pt x="6002782" y="912189"/>
                </a:cubicBezTo>
                <a:cubicBezTo>
                  <a:pt x="6011100" y="901867"/>
                  <a:pt x="6018286" y="892909"/>
                  <a:pt x="6025530" y="883952"/>
                </a:cubicBezTo>
                <a:cubicBezTo>
                  <a:pt x="6072784" y="902209"/>
                  <a:pt x="6057632" y="905322"/>
                  <a:pt x="6157584" y="758588"/>
                </a:cubicBezTo>
                <a:cubicBezTo>
                  <a:pt x="6217174" y="772708"/>
                  <a:pt x="6291882" y="550939"/>
                  <a:pt x="6353565" y="574700"/>
                </a:cubicBezTo>
                <a:cubicBezTo>
                  <a:pt x="6437300" y="606734"/>
                  <a:pt x="6320754" y="720027"/>
                  <a:pt x="6323262" y="739307"/>
                </a:cubicBezTo>
                <a:cubicBezTo>
                  <a:pt x="6335552" y="742419"/>
                  <a:pt x="6348872" y="745192"/>
                  <a:pt x="6365868" y="748947"/>
                </a:cubicBezTo>
                <a:cubicBezTo>
                  <a:pt x="6366932" y="826794"/>
                  <a:pt x="6343826" y="900501"/>
                  <a:pt x="6325400" y="974508"/>
                </a:cubicBezTo>
                <a:cubicBezTo>
                  <a:pt x="6339488" y="975532"/>
                  <a:pt x="6448836" y="876016"/>
                  <a:pt x="6438732" y="808878"/>
                </a:cubicBezTo>
                <a:cubicBezTo>
                  <a:pt x="6436581" y="793395"/>
                  <a:pt x="6429382" y="775820"/>
                  <a:pt x="6447761" y="754108"/>
                </a:cubicBezTo>
                <a:cubicBezTo>
                  <a:pt x="6486385" y="928356"/>
                  <a:pt x="6463634" y="998609"/>
                  <a:pt x="6485308" y="1048900"/>
                </a:cubicBezTo>
                <a:cubicBezTo>
                  <a:pt x="6545573" y="979671"/>
                  <a:pt x="6467960" y="795099"/>
                  <a:pt x="6584197" y="796124"/>
                </a:cubicBezTo>
                <a:cubicBezTo>
                  <a:pt x="6562912" y="833662"/>
                  <a:pt x="6565062" y="870516"/>
                  <a:pt x="6560726" y="907370"/>
                </a:cubicBezTo>
                <a:cubicBezTo>
                  <a:pt x="6553528" y="970371"/>
                  <a:pt x="6547004" y="956978"/>
                  <a:pt x="6528978" y="1014818"/>
                </a:cubicBezTo>
                <a:cubicBezTo>
                  <a:pt x="6636898" y="1079908"/>
                  <a:pt x="6342042" y="1504497"/>
                  <a:pt x="6407706" y="1750027"/>
                </a:cubicBezTo>
                <a:cubicBezTo>
                  <a:pt x="6438010" y="1702842"/>
                  <a:pt x="6498676" y="1581285"/>
                  <a:pt x="6512352" y="1438039"/>
                </a:cubicBezTo>
                <a:cubicBezTo>
                  <a:pt x="6518520" y="1442866"/>
                  <a:pt x="6523932" y="1447342"/>
                  <a:pt x="6532562" y="1453872"/>
                </a:cubicBezTo>
                <a:cubicBezTo>
                  <a:pt x="6545928" y="1415991"/>
                  <a:pt x="6571186" y="1280991"/>
                  <a:pt x="6570464" y="1278937"/>
                </a:cubicBezTo>
                <a:cubicBezTo>
                  <a:pt x="6539805" y="1177328"/>
                  <a:pt x="6638328" y="1120513"/>
                  <a:pt x="6641590" y="1028937"/>
                </a:cubicBezTo>
                <a:cubicBezTo>
                  <a:pt x="6642666" y="1007226"/>
                  <a:pt x="6638682" y="984832"/>
                  <a:pt x="6650940" y="962481"/>
                </a:cubicBezTo>
                <a:cubicBezTo>
                  <a:pt x="6686336" y="977622"/>
                  <a:pt x="6673334" y="1139799"/>
                  <a:pt x="6697872" y="1152552"/>
                </a:cubicBezTo>
                <a:cubicBezTo>
                  <a:pt x="6768596" y="1188718"/>
                  <a:pt x="6666847" y="1319548"/>
                  <a:pt x="6661800" y="1811658"/>
                </a:cubicBezTo>
                <a:cubicBezTo>
                  <a:pt x="6761752" y="1818189"/>
                  <a:pt x="6815172" y="1610200"/>
                  <a:pt x="6819512" y="1598516"/>
                </a:cubicBezTo>
                <a:lnTo>
                  <a:pt x="6800706" y="1556886"/>
                </a:lnTo>
                <a:lnTo>
                  <a:pt x="6820445" y="1557849"/>
                </a:lnTo>
                <a:cubicBezTo>
                  <a:pt x="6839280" y="1563399"/>
                  <a:pt x="6853138" y="1579982"/>
                  <a:pt x="6869670" y="1584396"/>
                </a:cubicBezTo>
                <a:cubicBezTo>
                  <a:pt x="6889880" y="1572669"/>
                  <a:pt x="6906464" y="1563027"/>
                  <a:pt x="6930999" y="1548907"/>
                </a:cubicBezTo>
                <a:cubicBezTo>
                  <a:pt x="6937889" y="1537222"/>
                  <a:pt x="7023764" y="1399437"/>
                  <a:pt x="7003200" y="1366045"/>
                </a:cubicBezTo>
                <a:cubicBezTo>
                  <a:pt x="6995602" y="1353334"/>
                  <a:pt x="6979372" y="1278598"/>
                  <a:pt x="7031718" y="1269984"/>
                </a:cubicBezTo>
                <a:cubicBezTo>
                  <a:pt x="7039272" y="1214535"/>
                  <a:pt x="7047237" y="726595"/>
                  <a:pt x="7065960" y="688718"/>
                </a:cubicBezTo>
                <a:cubicBezTo>
                  <a:pt x="7092692" y="714866"/>
                  <a:pt x="7092692" y="719003"/>
                  <a:pt x="7069941" y="758970"/>
                </a:cubicBezTo>
                <a:cubicBezTo>
                  <a:pt x="7072494" y="775137"/>
                  <a:pt x="7113612" y="796850"/>
                  <a:pt x="7106059" y="864329"/>
                </a:cubicBezTo>
                <a:cubicBezTo>
                  <a:pt x="7104584" y="876016"/>
                  <a:pt x="7185104" y="1222463"/>
                  <a:pt x="7108211" y="1347098"/>
                </a:cubicBezTo>
                <a:cubicBezTo>
                  <a:pt x="7108211" y="1331614"/>
                  <a:pt x="7108565" y="1316131"/>
                  <a:pt x="7108565" y="1300613"/>
                </a:cubicBezTo>
                <a:cubicBezTo>
                  <a:pt x="7106414" y="1299587"/>
                  <a:pt x="7104228" y="1298223"/>
                  <a:pt x="7101722" y="1297196"/>
                </a:cubicBezTo>
                <a:cubicBezTo>
                  <a:pt x="7081156" y="1320269"/>
                  <a:pt x="7086924" y="1294422"/>
                  <a:pt x="7076110" y="1388779"/>
                </a:cubicBezTo>
                <a:cubicBezTo>
                  <a:pt x="7077896" y="1389807"/>
                  <a:pt x="7079692" y="1390866"/>
                  <a:pt x="7081524" y="1391892"/>
                </a:cubicBezTo>
                <a:cubicBezTo>
                  <a:pt x="7090507" y="1376746"/>
                  <a:pt x="7099536" y="1361218"/>
                  <a:pt x="7108920" y="1346083"/>
                </a:cubicBezTo>
                <a:cubicBezTo>
                  <a:pt x="7151172" y="1393257"/>
                  <a:pt x="7222252" y="1014477"/>
                  <a:pt x="7236326" y="950408"/>
                </a:cubicBezTo>
                <a:cubicBezTo>
                  <a:pt x="7245356" y="958343"/>
                  <a:pt x="7251124" y="963504"/>
                  <a:pt x="7261230" y="972804"/>
                </a:cubicBezTo>
                <a:cubicBezTo>
                  <a:pt x="7287197" y="918717"/>
                  <a:pt x="7274241" y="941110"/>
                  <a:pt x="7311024" y="891544"/>
                </a:cubicBezTo>
                <a:cubicBezTo>
                  <a:pt x="7478130" y="1530311"/>
                  <a:pt x="7206378" y="1838533"/>
                  <a:pt x="7342048" y="1955243"/>
                </a:cubicBezTo>
                <a:cubicBezTo>
                  <a:pt x="7320052" y="1985906"/>
                  <a:pt x="7306330" y="2018282"/>
                  <a:pt x="7309237" y="2056164"/>
                </a:cubicBezTo>
                <a:cubicBezTo>
                  <a:pt x="7322204" y="2224569"/>
                  <a:pt x="7251480" y="2203537"/>
                  <a:pt x="7315360" y="2330946"/>
                </a:cubicBezTo>
                <a:cubicBezTo>
                  <a:pt x="7372408" y="2283423"/>
                  <a:pt x="7398730" y="2277242"/>
                  <a:pt x="7398730" y="2277242"/>
                </a:cubicBezTo>
                <a:cubicBezTo>
                  <a:pt x="7452518" y="2341953"/>
                  <a:pt x="7602276" y="2179437"/>
                  <a:pt x="7575588" y="2147059"/>
                </a:cubicBezTo>
                <a:cubicBezTo>
                  <a:pt x="7593246" y="2128126"/>
                  <a:pt x="7605538" y="2108502"/>
                  <a:pt x="7591449" y="2082655"/>
                </a:cubicBezTo>
                <a:cubicBezTo>
                  <a:pt x="7581344" y="2064779"/>
                  <a:pt x="7603339" y="2005529"/>
                  <a:pt x="7528644" y="2031376"/>
                </a:cubicBezTo>
                <a:cubicBezTo>
                  <a:pt x="7517464" y="1971109"/>
                  <a:pt x="7456088" y="2034793"/>
                  <a:pt x="7392974" y="1968675"/>
                </a:cubicBezTo>
                <a:cubicBezTo>
                  <a:pt x="7483542" y="1990393"/>
                  <a:pt x="7504818" y="2006893"/>
                  <a:pt x="7526859" y="1973839"/>
                </a:cubicBezTo>
                <a:cubicBezTo>
                  <a:pt x="7547778" y="1980064"/>
                  <a:pt x="7556453" y="2023109"/>
                  <a:pt x="7641962" y="2019647"/>
                </a:cubicBezTo>
                <a:cubicBezTo>
                  <a:pt x="7695886" y="2017491"/>
                  <a:pt x="7757409" y="2027845"/>
                  <a:pt x="7786013" y="2006746"/>
                </a:cubicBezTo>
                <a:lnTo>
                  <a:pt x="7793620" y="1996838"/>
                </a:lnTo>
                <a:lnTo>
                  <a:pt x="7793620" y="5702026"/>
                </a:lnTo>
                <a:lnTo>
                  <a:pt x="7781556" y="5684455"/>
                </a:lnTo>
                <a:cubicBezTo>
                  <a:pt x="7766042" y="5664186"/>
                  <a:pt x="7756029" y="5658302"/>
                  <a:pt x="7749873" y="5658981"/>
                </a:cubicBezTo>
                <a:cubicBezTo>
                  <a:pt x="7741664" y="5659885"/>
                  <a:pt x="7740313" y="5672457"/>
                  <a:pt x="7741927" y="5678152"/>
                </a:cubicBezTo>
                <a:cubicBezTo>
                  <a:pt x="7744451" y="5687625"/>
                  <a:pt x="7750496" y="5695198"/>
                  <a:pt x="7760017" y="5700573"/>
                </a:cubicBezTo>
                <a:lnTo>
                  <a:pt x="7793620" y="5708542"/>
                </a:lnTo>
                <a:lnTo>
                  <a:pt x="7793620" y="6080191"/>
                </a:lnTo>
                <a:lnTo>
                  <a:pt x="7762703" y="6052724"/>
                </a:lnTo>
                <a:cubicBezTo>
                  <a:pt x="7704686" y="6003391"/>
                  <a:pt x="7650770" y="5965797"/>
                  <a:pt x="7612734" y="5963606"/>
                </a:cubicBezTo>
                <a:cubicBezTo>
                  <a:pt x="7558593" y="5960538"/>
                  <a:pt x="7615641" y="6094468"/>
                  <a:pt x="7564006" y="6200511"/>
                </a:cubicBezTo>
                <a:lnTo>
                  <a:pt x="7532746" y="6302375"/>
                </a:lnTo>
                <a:lnTo>
                  <a:pt x="2486111" y="6302375"/>
                </a:lnTo>
                <a:lnTo>
                  <a:pt x="2491864" y="6295238"/>
                </a:lnTo>
                <a:cubicBezTo>
                  <a:pt x="2502196" y="6280511"/>
                  <a:pt x="2510767" y="6264751"/>
                  <a:pt x="2515459" y="6246668"/>
                </a:cubicBezTo>
                <a:cubicBezTo>
                  <a:pt x="2498316" y="6257522"/>
                  <a:pt x="2485598" y="6270959"/>
                  <a:pt x="2476307" y="6286331"/>
                </a:cubicBezTo>
                <a:lnTo>
                  <a:pt x="2470489" y="6302375"/>
                </a:lnTo>
                <a:lnTo>
                  <a:pt x="1663799" y="6302375"/>
                </a:lnTo>
                <a:lnTo>
                  <a:pt x="1664842" y="6297303"/>
                </a:lnTo>
                <a:lnTo>
                  <a:pt x="1656838" y="6302375"/>
                </a:lnTo>
                <a:lnTo>
                  <a:pt x="1612346" y="6302375"/>
                </a:lnTo>
                <a:lnTo>
                  <a:pt x="1610508" y="6244179"/>
                </a:lnTo>
                <a:cubicBezTo>
                  <a:pt x="1609602" y="6216371"/>
                  <a:pt x="1608698" y="6188995"/>
                  <a:pt x="1607805" y="6160926"/>
                </a:cubicBezTo>
                <a:cubicBezTo>
                  <a:pt x="1578565" y="6167118"/>
                  <a:pt x="1573164" y="6186391"/>
                  <a:pt x="1564134" y="6205337"/>
                </a:cubicBezTo>
                <a:cubicBezTo>
                  <a:pt x="1571012" y="6209815"/>
                  <a:pt x="1577136" y="6213265"/>
                  <a:pt x="1583257" y="6217065"/>
                </a:cubicBezTo>
                <a:cubicBezTo>
                  <a:pt x="1573164" y="6231861"/>
                  <a:pt x="1534540" y="6210535"/>
                  <a:pt x="1517592" y="6256987"/>
                </a:cubicBezTo>
                <a:cubicBezTo>
                  <a:pt x="1511824" y="6272854"/>
                  <a:pt x="1491980" y="6284199"/>
                  <a:pt x="1476416" y="6295938"/>
                </a:cubicBezTo>
                <a:cubicBezTo>
                  <a:pt x="1458049" y="6310058"/>
                  <a:pt x="1450803" y="6285225"/>
                  <a:pt x="1433146" y="6283185"/>
                </a:cubicBezTo>
                <a:cubicBezTo>
                  <a:pt x="1420556" y="6289556"/>
                  <a:pt x="1410453" y="6295121"/>
                  <a:pt x="1402265" y="6300086"/>
                </a:cubicBezTo>
                <a:lnTo>
                  <a:pt x="1398927" y="6302375"/>
                </a:lnTo>
                <a:lnTo>
                  <a:pt x="1214394" y="6302375"/>
                </a:lnTo>
                <a:lnTo>
                  <a:pt x="1212629" y="6283861"/>
                </a:lnTo>
                <a:cubicBezTo>
                  <a:pt x="1229212" y="6274219"/>
                  <a:pt x="1240426" y="6254946"/>
                  <a:pt x="1248347" y="6231522"/>
                </a:cubicBezTo>
                <a:cubicBezTo>
                  <a:pt x="1258452" y="6200893"/>
                  <a:pt x="1294923" y="6210535"/>
                  <a:pt x="1302476" y="6168865"/>
                </a:cubicBezTo>
                <a:cubicBezTo>
                  <a:pt x="1268545" y="6151972"/>
                  <a:pt x="1268545" y="6151972"/>
                  <a:pt x="1232474" y="6185714"/>
                </a:cubicBezTo>
                <a:cubicBezTo>
                  <a:pt x="1247625" y="6132348"/>
                  <a:pt x="1275788" y="6158884"/>
                  <a:pt x="1263854" y="6111361"/>
                </a:cubicBezTo>
                <a:cubicBezTo>
                  <a:pt x="1241857" y="6121341"/>
                  <a:pt x="1251253" y="6116188"/>
                  <a:pt x="1230333" y="6130646"/>
                </a:cubicBezTo>
                <a:cubicBezTo>
                  <a:pt x="1218753" y="6102745"/>
                  <a:pt x="1243288" y="6087217"/>
                  <a:pt x="1248347" y="6065553"/>
                </a:cubicBezTo>
                <a:cubicBezTo>
                  <a:pt x="1241148" y="6060389"/>
                  <a:pt x="1234258" y="6055573"/>
                  <a:pt x="1225275" y="6049348"/>
                </a:cubicBezTo>
                <a:cubicBezTo>
                  <a:pt x="1247625" y="6033176"/>
                  <a:pt x="1326304" y="5942617"/>
                  <a:pt x="1233549" y="5904398"/>
                </a:cubicBezTo>
                <a:cubicBezTo>
                  <a:pt x="1229212" y="5898851"/>
                  <a:pt x="1275788" y="5733908"/>
                  <a:pt x="1272882" y="5710486"/>
                </a:cubicBezTo>
                <a:cubicBezTo>
                  <a:pt x="1213338" y="5754940"/>
                  <a:pt x="1239717" y="5737021"/>
                  <a:pt x="1174361" y="5776606"/>
                </a:cubicBezTo>
                <a:cubicBezTo>
                  <a:pt x="1169669" y="5769398"/>
                  <a:pt x="1164975" y="5761797"/>
                  <a:pt x="1159563" y="5753226"/>
                </a:cubicBezTo>
                <a:cubicBezTo>
                  <a:pt x="1087769" y="5752504"/>
                  <a:pt x="1076190" y="5823777"/>
                  <a:pt x="1063941" y="5831379"/>
                </a:cubicBezTo>
                <a:cubicBezTo>
                  <a:pt x="1051649" y="5838968"/>
                  <a:pt x="824644" y="5998407"/>
                  <a:pt x="832602" y="6019394"/>
                </a:cubicBezTo>
                <a:cubicBezTo>
                  <a:pt x="860406" y="6023534"/>
                  <a:pt x="868321" y="5991844"/>
                  <a:pt x="891431" y="5988383"/>
                </a:cubicBezTo>
                <a:lnTo>
                  <a:pt x="958194" y="5980786"/>
                </a:lnTo>
                <a:lnTo>
                  <a:pt x="934224" y="6009489"/>
                </a:lnTo>
                <a:cubicBezTo>
                  <a:pt x="850748" y="6093883"/>
                  <a:pt x="607777" y="6266543"/>
                  <a:pt x="529468" y="6270768"/>
                </a:cubicBezTo>
                <a:cubicBezTo>
                  <a:pt x="537737" y="6242869"/>
                  <a:pt x="574573" y="6204310"/>
                  <a:pt x="613554" y="6182983"/>
                </a:cubicBezTo>
                <a:cubicBezTo>
                  <a:pt x="604524" y="6179873"/>
                  <a:pt x="598758" y="6177481"/>
                  <a:pt x="591873" y="6175046"/>
                </a:cubicBezTo>
                <a:cubicBezTo>
                  <a:pt x="606313" y="6149918"/>
                  <a:pt x="620394" y="6124760"/>
                  <a:pt x="636622" y="6096182"/>
                </a:cubicBezTo>
                <a:cubicBezTo>
                  <a:pt x="596925" y="6087950"/>
                  <a:pt x="568449" y="6109276"/>
                  <a:pt x="535592" y="6114092"/>
                </a:cubicBezTo>
                <a:cubicBezTo>
                  <a:pt x="554009" y="6098269"/>
                  <a:pt x="572025" y="6082741"/>
                  <a:pt x="591159" y="6066579"/>
                </a:cubicBezTo>
                <a:cubicBezTo>
                  <a:pt x="560850" y="6035568"/>
                  <a:pt x="533044" y="6067595"/>
                  <a:pt x="503450" y="6063117"/>
                </a:cubicBezTo>
                <a:cubicBezTo>
                  <a:pt x="524057" y="5973925"/>
                  <a:pt x="577792" y="5976361"/>
                  <a:pt x="605598" y="5908876"/>
                </a:cubicBezTo>
                <a:cubicBezTo>
                  <a:pt x="653609" y="5792471"/>
                  <a:pt x="821067" y="5783855"/>
                  <a:pt x="455125" y="5847200"/>
                </a:cubicBezTo>
                <a:cubicBezTo>
                  <a:pt x="454366" y="5836881"/>
                  <a:pt x="453651" y="5830014"/>
                  <a:pt x="452935" y="5818625"/>
                </a:cubicBezTo>
                <a:cubicBezTo>
                  <a:pt x="424414" y="5823101"/>
                  <a:pt x="397368" y="5827239"/>
                  <a:pt x="365585" y="5832054"/>
                </a:cubicBezTo>
                <a:cubicBezTo>
                  <a:pt x="373542" y="5813798"/>
                  <a:pt x="378951" y="5800748"/>
                  <a:pt x="385076" y="5786291"/>
                </a:cubicBezTo>
                <a:cubicBezTo>
                  <a:pt x="365585" y="5780056"/>
                  <a:pt x="346852" y="5774213"/>
                  <a:pt x="325172" y="5767346"/>
                </a:cubicBezTo>
                <a:cubicBezTo>
                  <a:pt x="329866" y="5757671"/>
                  <a:pt x="333844" y="5749436"/>
                  <a:pt x="339255" y="5737359"/>
                </a:cubicBezTo>
                <a:cubicBezTo>
                  <a:pt x="323385" y="5737359"/>
                  <a:pt x="311494" y="5737359"/>
                  <a:pt x="299558" y="5737021"/>
                </a:cubicBezTo>
                <a:cubicBezTo>
                  <a:pt x="310376" y="5619589"/>
                  <a:pt x="247612" y="5701914"/>
                  <a:pt x="186591" y="5689848"/>
                </a:cubicBezTo>
                <a:cubicBezTo>
                  <a:pt x="186591" y="5687456"/>
                  <a:pt x="186591" y="5684681"/>
                  <a:pt x="186591" y="5682247"/>
                </a:cubicBezTo>
                <a:cubicBezTo>
                  <a:pt x="195263" y="5678152"/>
                  <a:pt x="203938" y="5674013"/>
                  <a:pt x="216901" y="5667790"/>
                </a:cubicBezTo>
                <a:cubicBezTo>
                  <a:pt x="204652" y="5659556"/>
                  <a:pt x="194549" y="5652993"/>
                  <a:pt x="184088" y="5645785"/>
                </a:cubicBezTo>
                <a:cubicBezTo>
                  <a:pt x="198170" y="5639889"/>
                  <a:pt x="211492" y="5634046"/>
                  <a:pt x="225215" y="5628543"/>
                </a:cubicBezTo>
                <a:cubicBezTo>
                  <a:pt x="224857" y="5626163"/>
                  <a:pt x="224500" y="5624067"/>
                  <a:pt x="224500" y="5621676"/>
                </a:cubicBezTo>
                <a:cubicBezTo>
                  <a:pt x="196694" y="5621336"/>
                  <a:pt x="169292" y="5620954"/>
                  <a:pt x="138222" y="5620615"/>
                </a:cubicBezTo>
                <a:cubicBezTo>
                  <a:pt x="184445" y="5537309"/>
                  <a:pt x="125259" y="5593098"/>
                  <a:pt x="171437" y="5536969"/>
                </a:cubicBezTo>
                <a:cubicBezTo>
                  <a:pt x="1833" y="5535212"/>
                  <a:pt x="140055" y="5515600"/>
                  <a:pt x="2548" y="5508731"/>
                </a:cubicBezTo>
                <a:cubicBezTo>
                  <a:pt x="24900" y="5479423"/>
                  <a:pt x="43317" y="5461209"/>
                  <a:pt x="37908" y="5429519"/>
                </a:cubicBezTo>
                <a:cubicBezTo>
                  <a:pt x="30329" y="5381978"/>
                  <a:pt x="71687" y="5352095"/>
                  <a:pt x="81561" y="5325876"/>
                </a:cubicBezTo>
                <a:lnTo>
                  <a:pt x="78075" y="5301152"/>
                </a:lnTo>
                <a:lnTo>
                  <a:pt x="168218" y="5306585"/>
                </a:lnTo>
                <a:cubicBezTo>
                  <a:pt x="159548" y="5287300"/>
                  <a:pt x="168935" y="5276937"/>
                  <a:pt x="183731" y="5276937"/>
                </a:cubicBezTo>
                <a:cubicBezTo>
                  <a:pt x="219091" y="5276937"/>
                  <a:pt x="221953" y="5227035"/>
                  <a:pt x="258431" y="5255610"/>
                </a:cubicBezTo>
                <a:cubicBezTo>
                  <a:pt x="272511" y="5266280"/>
                  <a:pt x="284762" y="5270070"/>
                  <a:pt x="304252" y="5261793"/>
                </a:cubicBezTo>
                <a:cubicBezTo>
                  <a:pt x="298127" y="5255273"/>
                  <a:pt x="293434" y="5250108"/>
                  <a:pt x="288740" y="5244942"/>
                </a:cubicBezTo>
                <a:cubicBezTo>
                  <a:pt x="314354" y="5192954"/>
                  <a:pt x="379308" y="5180538"/>
                  <a:pt x="420122" y="5135407"/>
                </a:cubicBezTo>
                <a:cubicBezTo>
                  <a:pt x="394463" y="5133016"/>
                  <a:pt x="375732" y="5131311"/>
                  <a:pt x="354051" y="5129226"/>
                </a:cubicBezTo>
                <a:cubicBezTo>
                  <a:pt x="352620" y="5134379"/>
                  <a:pt x="351190" y="5139545"/>
                  <a:pt x="348642" y="5149188"/>
                </a:cubicBezTo>
                <a:cubicBezTo>
                  <a:pt x="338182" y="5141293"/>
                  <a:pt x="329509" y="5134379"/>
                  <a:pt x="319406" y="5126834"/>
                </a:cubicBezTo>
                <a:cubicBezTo>
                  <a:pt x="349714" y="5107167"/>
                  <a:pt x="385835" y="5105804"/>
                  <a:pt x="402062" y="5075522"/>
                </a:cubicBezTo>
                <a:cubicBezTo>
                  <a:pt x="378235" y="5055900"/>
                  <a:pt x="377520" y="5055900"/>
                  <a:pt x="339611" y="5087894"/>
                </a:cubicBezTo>
                <a:cubicBezTo>
                  <a:pt x="328435" y="5085164"/>
                  <a:pt x="317618" y="5082730"/>
                  <a:pt x="304252" y="5079660"/>
                </a:cubicBezTo>
                <a:cubicBezTo>
                  <a:pt x="308945" y="5049326"/>
                  <a:pt x="344662" y="5056577"/>
                  <a:pt x="362009" y="5033164"/>
                </a:cubicBezTo>
                <a:cubicBezTo>
                  <a:pt x="346138" y="5029714"/>
                  <a:pt x="333844" y="5026591"/>
                  <a:pt x="321955" y="5024210"/>
                </a:cubicBezTo>
                <a:cubicBezTo>
                  <a:pt x="329152" y="5018706"/>
                  <a:pt x="339255" y="5011794"/>
                  <a:pt x="349000" y="5004588"/>
                </a:cubicBezTo>
                <a:cubicBezTo>
                  <a:pt x="310376" y="5009403"/>
                  <a:pt x="288382" y="4985990"/>
                  <a:pt x="262767" y="4964272"/>
                </a:cubicBezTo>
                <a:cubicBezTo>
                  <a:pt x="291644" y="4936383"/>
                  <a:pt x="300988" y="4900937"/>
                  <a:pt x="307514" y="4860283"/>
                </a:cubicBezTo>
                <a:cubicBezTo>
                  <a:pt x="291644" y="4861648"/>
                  <a:pt x="279710" y="4862674"/>
                  <a:pt x="267102" y="4863733"/>
                </a:cubicBezTo>
                <a:cubicBezTo>
                  <a:pt x="270680" y="4852006"/>
                  <a:pt x="327006" y="4660910"/>
                  <a:pt x="383645" y="4640565"/>
                </a:cubicBezTo>
                <a:cubicBezTo>
                  <a:pt x="478908" y="4723567"/>
                  <a:pt x="429466" y="4644705"/>
                  <a:pt x="590085" y="4389193"/>
                </a:cubicBezTo>
                <a:cubicBezTo>
                  <a:pt x="601977" y="4381265"/>
                  <a:pt x="618606" y="4370258"/>
                  <a:pt x="640601" y="4355450"/>
                </a:cubicBezTo>
                <a:cubicBezTo>
                  <a:pt x="678151" y="4364066"/>
                  <a:pt x="713511" y="4367485"/>
                  <a:pt x="736623" y="4335151"/>
                </a:cubicBezTo>
                <a:cubicBezTo>
                  <a:pt x="770554" y="4286907"/>
                  <a:pt x="799029" y="4321370"/>
                  <a:pt x="896482" y="4293132"/>
                </a:cubicBezTo>
                <a:cubicBezTo>
                  <a:pt x="897913" y="4155018"/>
                  <a:pt x="976233" y="4286568"/>
                  <a:pt x="1045167" y="4242846"/>
                </a:cubicBezTo>
                <a:cubicBezTo>
                  <a:pt x="1043379" y="4218058"/>
                  <a:pt x="1022054" y="4210468"/>
                  <a:pt x="999346" y="4201175"/>
                </a:cubicBezTo>
                <a:cubicBezTo>
                  <a:pt x="1010164" y="4192211"/>
                  <a:pt x="1017763" y="4186368"/>
                  <a:pt x="1026748" y="4179117"/>
                </a:cubicBezTo>
                <a:cubicBezTo>
                  <a:pt x="1022815" y="4170208"/>
                  <a:pt x="1018837" y="4161592"/>
                  <a:pt x="1014857" y="4153315"/>
                </a:cubicBezTo>
                <a:cubicBezTo>
                  <a:pt x="1033990" y="4146064"/>
                  <a:pt x="1052050" y="4139534"/>
                  <a:pt x="1072973" y="4131595"/>
                </a:cubicBezTo>
                <a:cubicBezTo>
                  <a:pt x="1066446" y="4120599"/>
                  <a:pt x="1061751" y="4112659"/>
                  <a:pt x="1057460" y="4104765"/>
                </a:cubicBezTo>
                <a:cubicBezTo>
                  <a:pt x="1061751" y="4099228"/>
                  <a:pt x="1066446" y="4093724"/>
                  <a:pt x="1073330" y="4085492"/>
                </a:cubicBezTo>
                <a:cubicBezTo>
                  <a:pt x="1059963" y="4082030"/>
                  <a:pt x="1050219" y="4079606"/>
                  <a:pt x="1034706" y="4075805"/>
                </a:cubicBezTo>
                <a:cubicBezTo>
                  <a:pt x="1064658" y="4070641"/>
                  <a:pt x="1091747" y="4076526"/>
                  <a:pt x="1114100" y="4059982"/>
                </a:cubicBezTo>
                <a:cubicBezTo>
                  <a:pt x="1045881" y="3995229"/>
                  <a:pt x="1046598" y="4086169"/>
                  <a:pt x="954956" y="4049663"/>
                </a:cubicBezTo>
                <a:cubicBezTo>
                  <a:pt x="862910" y="4013486"/>
                  <a:pt x="835865" y="4080665"/>
                  <a:pt x="786781" y="4051368"/>
                </a:cubicBezTo>
                <a:cubicBezTo>
                  <a:pt x="739841" y="4023467"/>
                  <a:pt x="717848" y="4066545"/>
                  <a:pt x="663712" y="4021076"/>
                </a:cubicBezTo>
                <a:cubicBezTo>
                  <a:pt x="724688" y="4007982"/>
                  <a:pt x="697642" y="4012809"/>
                  <a:pt x="765098" y="4002480"/>
                </a:cubicBezTo>
                <a:cubicBezTo>
                  <a:pt x="759692" y="3985587"/>
                  <a:pt x="754997" y="3972155"/>
                  <a:pt x="749588" y="3955984"/>
                </a:cubicBezTo>
                <a:cubicBezTo>
                  <a:pt x="735506" y="3964947"/>
                  <a:pt x="723615" y="3972538"/>
                  <a:pt x="707386" y="3982857"/>
                </a:cubicBezTo>
                <a:cubicBezTo>
                  <a:pt x="716775" y="3949115"/>
                  <a:pt x="724329" y="3920537"/>
                  <a:pt x="733002" y="3888847"/>
                </a:cubicBezTo>
                <a:cubicBezTo>
                  <a:pt x="836402" y="3873876"/>
                  <a:pt x="844372" y="3880976"/>
                  <a:pt x="864130" y="3864390"/>
                </a:cubicBezTo>
                <a:lnTo>
                  <a:pt x="889494" y="3840385"/>
                </a:lnTo>
                <a:lnTo>
                  <a:pt x="890359" y="3840648"/>
                </a:lnTo>
                <a:lnTo>
                  <a:pt x="893136" y="3840396"/>
                </a:lnTo>
                <a:lnTo>
                  <a:pt x="901529" y="3853984"/>
                </a:lnTo>
                <a:cubicBezTo>
                  <a:pt x="906855" y="3854756"/>
                  <a:pt x="913985" y="3852163"/>
                  <a:pt x="922098" y="3849559"/>
                </a:cubicBezTo>
                <a:cubicBezTo>
                  <a:pt x="917046" y="3843204"/>
                  <a:pt x="911905" y="3840198"/>
                  <a:pt x="906631" y="3839169"/>
                </a:cubicBezTo>
                <a:lnTo>
                  <a:pt x="893136" y="3840396"/>
                </a:lnTo>
                <a:lnTo>
                  <a:pt x="891788" y="3838214"/>
                </a:lnTo>
                <a:lnTo>
                  <a:pt x="889494" y="3840385"/>
                </a:lnTo>
                <a:lnTo>
                  <a:pt x="859565" y="3831297"/>
                </a:lnTo>
                <a:cubicBezTo>
                  <a:pt x="836689" y="3837580"/>
                  <a:pt x="832690" y="3878071"/>
                  <a:pt x="803722" y="3838563"/>
                </a:cubicBezTo>
                <a:cubicBezTo>
                  <a:pt x="894694" y="3794840"/>
                  <a:pt x="764743" y="3758662"/>
                  <a:pt x="664786" y="3745570"/>
                </a:cubicBezTo>
                <a:cubicBezTo>
                  <a:pt x="675603" y="3736266"/>
                  <a:pt x="684274" y="3729059"/>
                  <a:pt x="696168" y="3718740"/>
                </a:cubicBezTo>
                <a:cubicBezTo>
                  <a:pt x="674887" y="3711489"/>
                  <a:pt x="659375" y="3706325"/>
                  <a:pt x="644579" y="3701508"/>
                </a:cubicBezTo>
                <a:cubicBezTo>
                  <a:pt x="675603" y="3687040"/>
                  <a:pt x="675246" y="3698397"/>
                  <a:pt x="657944" y="3660854"/>
                </a:cubicBezTo>
                <a:cubicBezTo>
                  <a:pt x="682488" y="3649847"/>
                  <a:pt x="710606" y="3640554"/>
                  <a:pt x="742032" y="3636755"/>
                </a:cubicBezTo>
                <a:cubicBezTo>
                  <a:pt x="816375" y="3627801"/>
                  <a:pt x="756471" y="3600621"/>
                  <a:pt x="914901" y="3570297"/>
                </a:cubicBezTo>
                <a:cubicBezTo>
                  <a:pt x="887095" y="3528627"/>
                  <a:pt x="876635" y="3572044"/>
                  <a:pt x="758261" y="3556865"/>
                </a:cubicBezTo>
                <a:cubicBezTo>
                  <a:pt x="611364" y="3537920"/>
                  <a:pt x="620751" y="3550673"/>
                  <a:pt x="595853" y="3559289"/>
                </a:cubicBezTo>
                <a:cubicBezTo>
                  <a:pt x="605240" y="3614740"/>
                  <a:pt x="646009" y="3567905"/>
                  <a:pt x="694378" y="3583389"/>
                </a:cubicBezTo>
                <a:cubicBezTo>
                  <a:pt x="675603" y="3618158"/>
                  <a:pt x="426605" y="3640204"/>
                  <a:pt x="422626" y="3584417"/>
                </a:cubicBezTo>
                <a:cubicBezTo>
                  <a:pt x="441402" y="3578913"/>
                  <a:pt x="460177" y="3573409"/>
                  <a:pt x="479310" y="3567905"/>
                </a:cubicBezTo>
                <a:cubicBezTo>
                  <a:pt x="479310" y="3522098"/>
                  <a:pt x="453651" y="3561680"/>
                  <a:pt x="347211" y="3516594"/>
                </a:cubicBezTo>
                <a:cubicBezTo>
                  <a:pt x="286952" y="3491423"/>
                  <a:pt x="331699" y="3443223"/>
                  <a:pt x="280424" y="3438746"/>
                </a:cubicBezTo>
                <a:cubicBezTo>
                  <a:pt x="159189" y="3428426"/>
                  <a:pt x="259146" y="3412254"/>
                  <a:pt x="125974" y="3398136"/>
                </a:cubicBezTo>
                <a:cubicBezTo>
                  <a:pt x="97096" y="3354030"/>
                  <a:pt x="261291" y="3323411"/>
                  <a:pt x="330223" y="3347173"/>
                </a:cubicBezTo>
                <a:cubicBezTo>
                  <a:pt x="357672" y="3356466"/>
                  <a:pt x="386907" y="3361968"/>
                  <a:pt x="408902" y="3342346"/>
                </a:cubicBezTo>
                <a:cubicBezTo>
                  <a:pt x="434920" y="3348876"/>
                  <a:pt x="457272" y="3354719"/>
                  <a:pt x="481813" y="3361281"/>
                </a:cubicBezTo>
                <a:cubicBezTo>
                  <a:pt x="485434" y="3349553"/>
                  <a:pt x="488296" y="3340599"/>
                  <a:pt x="490844" y="3332027"/>
                </a:cubicBezTo>
                <a:cubicBezTo>
                  <a:pt x="575289" y="3305492"/>
                  <a:pt x="575289" y="3305492"/>
                  <a:pt x="614627" y="3350623"/>
                </a:cubicBezTo>
                <a:cubicBezTo>
                  <a:pt x="627234" y="3346485"/>
                  <a:pt x="617130" y="3353354"/>
                  <a:pt x="652537" y="3325792"/>
                </a:cubicBezTo>
                <a:cubicBezTo>
                  <a:pt x="640601" y="3349215"/>
                  <a:pt x="646726" y="3340599"/>
                  <a:pt x="630497" y="3359195"/>
                </a:cubicBezTo>
                <a:cubicBezTo>
                  <a:pt x="649630" y="3389519"/>
                  <a:pt x="654682" y="3391234"/>
                  <a:pt x="691473" y="3378861"/>
                </a:cubicBezTo>
                <a:cubicBezTo>
                  <a:pt x="691875" y="3365420"/>
                  <a:pt x="675603" y="3347173"/>
                  <a:pt x="705555" y="3337182"/>
                </a:cubicBezTo>
                <a:cubicBezTo>
                  <a:pt x="712080" y="3375749"/>
                  <a:pt x="708102" y="3390546"/>
                  <a:pt x="732644" y="3392981"/>
                </a:cubicBezTo>
                <a:cubicBezTo>
                  <a:pt x="785708" y="3398136"/>
                  <a:pt x="831887" y="3382957"/>
                  <a:pt x="873371" y="3352665"/>
                </a:cubicBezTo>
                <a:cubicBezTo>
                  <a:pt x="863267" y="3328565"/>
                  <a:pt x="847041" y="3347173"/>
                  <a:pt x="831887" y="3342007"/>
                </a:cubicBezTo>
                <a:cubicBezTo>
                  <a:pt x="828267" y="3331296"/>
                  <a:pt x="823929" y="3318584"/>
                  <a:pt x="819235" y="3306518"/>
                </a:cubicBezTo>
                <a:cubicBezTo>
                  <a:pt x="794694" y="3292060"/>
                  <a:pt x="774844" y="3308604"/>
                  <a:pt x="752135" y="3317176"/>
                </a:cubicBezTo>
                <a:cubicBezTo>
                  <a:pt x="719994" y="3281392"/>
                  <a:pt x="717132" y="3306180"/>
                  <a:pt x="661165" y="3301693"/>
                </a:cubicBezTo>
                <a:cubicBezTo>
                  <a:pt x="661520" y="3197364"/>
                  <a:pt x="974446" y="3173942"/>
                  <a:pt x="345736" y="3161918"/>
                </a:cubicBezTo>
                <a:cubicBezTo>
                  <a:pt x="310733" y="3161187"/>
                  <a:pt x="283331" y="3178768"/>
                  <a:pt x="262408" y="3148137"/>
                </a:cubicBezTo>
                <a:cubicBezTo>
                  <a:pt x="271394" y="3137087"/>
                  <a:pt x="281498" y="3125064"/>
                  <a:pt x="292003" y="3112648"/>
                </a:cubicBezTo>
                <a:cubicBezTo>
                  <a:pt x="275373" y="3093713"/>
                  <a:pt x="228121" y="3097165"/>
                  <a:pt x="180467" y="3123316"/>
                </a:cubicBezTo>
                <a:cubicBezTo>
                  <a:pt x="168218" y="3100964"/>
                  <a:pt x="197410" y="3103345"/>
                  <a:pt x="202463" y="3087523"/>
                </a:cubicBezTo>
                <a:cubicBezTo>
                  <a:pt x="174701" y="3067178"/>
                  <a:pt x="185162" y="3078567"/>
                  <a:pt x="162765" y="3044825"/>
                </a:cubicBezTo>
                <a:cubicBezTo>
                  <a:pt x="167459" y="3033098"/>
                  <a:pt x="172868" y="3020726"/>
                  <a:pt x="179036" y="3006606"/>
                </a:cubicBezTo>
                <a:cubicBezTo>
                  <a:pt x="170366" y="3000383"/>
                  <a:pt x="162407" y="2994540"/>
                  <a:pt x="162050" y="2994191"/>
                </a:cubicBezTo>
                <a:cubicBezTo>
                  <a:pt x="154137" y="2969753"/>
                  <a:pt x="131025" y="2916006"/>
                  <a:pt x="148326" y="2860216"/>
                </a:cubicBezTo>
                <a:cubicBezTo>
                  <a:pt x="128881" y="2849209"/>
                  <a:pt x="109388" y="2838201"/>
                  <a:pt x="88066" y="2826135"/>
                </a:cubicBezTo>
                <a:cubicBezTo>
                  <a:pt x="149802" y="2725247"/>
                  <a:pt x="131742" y="2821310"/>
                  <a:pt x="181541" y="2711815"/>
                </a:cubicBezTo>
                <a:cubicBezTo>
                  <a:pt x="204652" y="2661520"/>
                  <a:pt x="210061" y="2725935"/>
                  <a:pt x="254094" y="2626424"/>
                </a:cubicBezTo>
                <a:cubicBezTo>
                  <a:pt x="266343" y="2598863"/>
                  <a:pt x="284762" y="2577154"/>
                  <a:pt x="313639" y="2567850"/>
                </a:cubicBezTo>
                <a:cubicBezTo>
                  <a:pt x="402779" y="2539612"/>
                  <a:pt x="394104" y="2489708"/>
                  <a:pt x="437781" y="2462835"/>
                </a:cubicBezTo>
                <a:cubicBezTo>
                  <a:pt x="487938" y="2432204"/>
                  <a:pt x="437781" y="2409130"/>
                  <a:pt x="410378" y="2395012"/>
                </a:cubicBezTo>
                <a:cubicBezTo>
                  <a:pt x="437781" y="2391560"/>
                  <a:pt x="462679" y="2392588"/>
                  <a:pt x="456199" y="2363322"/>
                </a:cubicBezTo>
                <a:cubicBezTo>
                  <a:pt x="512837" y="2342335"/>
                  <a:pt x="489771" y="2304455"/>
                  <a:pt x="551104" y="2285857"/>
                </a:cubicBezTo>
                <a:cubicBezTo>
                  <a:pt x="645652" y="2256897"/>
                  <a:pt x="649988" y="2135037"/>
                  <a:pt x="744536" y="2214205"/>
                </a:cubicBezTo>
                <a:cubicBezTo>
                  <a:pt x="772340" y="2236937"/>
                  <a:pt x="764026" y="2212153"/>
                  <a:pt x="833675" y="2174271"/>
                </a:cubicBezTo>
                <a:cubicBezTo>
                  <a:pt x="919953" y="2126760"/>
                  <a:pt x="841632" y="2062694"/>
                  <a:pt x="927150" y="2049984"/>
                </a:cubicBezTo>
                <a:cubicBezTo>
                  <a:pt x="1003324" y="2038594"/>
                  <a:pt x="1032159" y="2007963"/>
                  <a:pt x="1085579" y="2017256"/>
                </a:cubicBezTo>
                <a:cubicBezTo>
                  <a:pt x="1141550" y="2027238"/>
                  <a:pt x="1159563" y="2014832"/>
                  <a:pt x="1293092" y="1962832"/>
                </a:cubicBezTo>
                <a:cubicBezTo>
                  <a:pt x="1336763" y="1945601"/>
                  <a:pt x="1370340" y="1802367"/>
                  <a:pt x="1319472" y="1761035"/>
                </a:cubicBezTo>
                <a:cubicBezTo>
                  <a:pt x="1374677" y="1695593"/>
                  <a:pt x="1368555" y="1658062"/>
                  <a:pt x="1313658" y="1589900"/>
                </a:cubicBezTo>
                <a:cubicBezTo>
                  <a:pt x="1314058" y="1564392"/>
                  <a:pt x="1314058" y="1544431"/>
                  <a:pt x="1314412" y="1522416"/>
                </a:cubicBezTo>
                <a:cubicBezTo>
                  <a:pt x="1456972" y="1514139"/>
                  <a:pt x="1559076" y="1570278"/>
                  <a:pt x="1520098" y="1193885"/>
                </a:cubicBezTo>
                <a:cubicBezTo>
                  <a:pt x="1507488" y="1072659"/>
                  <a:pt x="1658674" y="1123625"/>
                  <a:pt x="1670965" y="1063702"/>
                </a:cubicBezTo>
                <a:cubicBezTo>
                  <a:pt x="1673117" y="1052014"/>
                  <a:pt x="1705972" y="1049925"/>
                  <a:pt x="1739550" y="1059221"/>
                </a:cubicBezTo>
                <a:cubicBezTo>
                  <a:pt x="1833734" y="1085414"/>
                  <a:pt x="1797662" y="1008975"/>
                  <a:pt x="1864049" y="1138433"/>
                </a:cubicBezTo>
                <a:cubicBezTo>
                  <a:pt x="1880278" y="1120865"/>
                  <a:pt x="1891493" y="1108491"/>
                  <a:pt x="1904104" y="1094371"/>
                </a:cubicBezTo>
                <a:cubicBezTo>
                  <a:pt x="1917825" y="1101579"/>
                  <a:pt x="1931192" y="1121924"/>
                  <a:pt x="1954973" y="1105378"/>
                </a:cubicBezTo>
                <a:cubicBezTo>
                  <a:pt x="1963282" y="1090914"/>
                  <a:pt x="1939455" y="1061652"/>
                  <a:pt x="1978079" y="1055086"/>
                </a:cubicBezTo>
                <a:cubicBezTo>
                  <a:pt x="1979154" y="1079185"/>
                  <a:pt x="2002627" y="1084006"/>
                  <a:pt x="2020685" y="1097780"/>
                </a:cubicBezTo>
                <a:cubicBezTo>
                  <a:pt x="2066861" y="1037213"/>
                  <a:pt x="2013441" y="1002405"/>
                  <a:pt x="2080950" y="986581"/>
                </a:cubicBezTo>
                <a:cubicBezTo>
                  <a:pt x="2083090" y="1001724"/>
                  <a:pt x="2085641" y="1017207"/>
                  <a:pt x="2088502" y="1036486"/>
                </a:cubicBezTo>
                <a:cubicBezTo>
                  <a:pt x="2146615" y="1017550"/>
                  <a:pt x="2146261" y="990718"/>
                  <a:pt x="2199681" y="987946"/>
                </a:cubicBezTo>
                <a:lnTo>
                  <a:pt x="2219843" y="938489"/>
                </a:lnTo>
                <a:lnTo>
                  <a:pt x="2219505" y="961034"/>
                </a:lnTo>
                <a:cubicBezTo>
                  <a:pt x="2220256" y="980694"/>
                  <a:pt x="2225672" y="987861"/>
                  <a:pt x="2247335" y="1016525"/>
                </a:cubicBezTo>
                <a:cubicBezTo>
                  <a:pt x="2271470" y="977622"/>
                  <a:pt x="2321321" y="847780"/>
                  <a:pt x="2321321" y="847780"/>
                </a:cubicBezTo>
                <a:cubicBezTo>
                  <a:pt x="2401784" y="784097"/>
                  <a:pt x="2314431" y="707999"/>
                  <a:pt x="2396372" y="647045"/>
                </a:cubicBezTo>
                <a:cubicBezTo>
                  <a:pt x="2398156" y="645635"/>
                  <a:pt x="2398522" y="642565"/>
                  <a:pt x="2394540" y="640816"/>
                </a:cubicBezTo>
                <a:cubicBezTo>
                  <a:pt x="2329230" y="316462"/>
                  <a:pt x="2361010" y="578838"/>
                  <a:pt x="2289530" y="291295"/>
                </a:cubicBezTo>
                <a:cubicBezTo>
                  <a:pt x="2314077" y="279950"/>
                  <a:pt x="2339334" y="269969"/>
                  <a:pt x="2361376" y="256531"/>
                </a:cubicBezTo>
                <a:cubicBezTo>
                  <a:pt x="2427041" y="215882"/>
                  <a:pt x="2404290" y="192122"/>
                  <a:pt x="2455206" y="180434"/>
                </a:cubicBezTo>
                <a:cubicBezTo>
                  <a:pt x="2536744" y="161838"/>
                  <a:pt x="2566338" y="87446"/>
                  <a:pt x="2604608" y="143582"/>
                </a:cubicBezTo>
                <a:cubicBezTo>
                  <a:pt x="2613636" y="157357"/>
                  <a:pt x="2640326" y="168706"/>
                  <a:pt x="2652616" y="174932"/>
                </a:cubicBezTo>
                <a:cubicBezTo>
                  <a:pt x="2848392" y="84834"/>
                  <a:pt x="2905476" y="138169"/>
                  <a:pt x="2917645" y="48152"/>
                </a:cubicBezTo>
                <a:close/>
              </a:path>
            </a:pathLst>
          </a:custGeom>
          <a:blipFill>
            <a:blip r:embed="rId2"/>
            <a:tile tx="0" ty="0" sx="100000" sy="100000" flip="none" algn="tl"/>
          </a:blipFill>
        </p:spPr>
        <p:txBody>
          <a:bodyPr wrap="square">
            <a:noAutofit/>
          </a:bodyPr>
          <a:lstStyle/>
          <a:p>
            <a:endParaRPr lang="pt-BR"/>
          </a:p>
        </p:txBody>
      </p:sp>
    </p:spTree>
    <p:extLst>
      <p:ext uri="{BB962C8B-B14F-4D97-AF65-F5344CB8AC3E}">
        <p14:creationId xmlns:p14="http://schemas.microsoft.com/office/powerpoint/2010/main" val="10078639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5">
    <p:spTree>
      <p:nvGrpSpPr>
        <p:cNvPr id="1" name=""/>
        <p:cNvGrpSpPr/>
        <p:nvPr/>
      </p:nvGrpSpPr>
      <p:grpSpPr>
        <a:xfrm>
          <a:off x="0" y="0"/>
          <a:ext cx="0" cy="0"/>
          <a:chOff x="0" y="0"/>
          <a:chExt cx="0" cy="0"/>
        </a:xfrm>
      </p:grpSpPr>
      <p:sp>
        <p:nvSpPr>
          <p:cNvPr id="6" name="Espaço Reservado para Imagem 6">
            <a:extLst>
              <a:ext uri="{FF2B5EF4-FFF2-40B4-BE49-F238E27FC236}">
                <a16:creationId xmlns:a16="http://schemas.microsoft.com/office/drawing/2014/main" id="{28DE8670-F43D-433D-845E-2F9BFAE75DCC}"/>
              </a:ext>
            </a:extLst>
          </p:cNvPr>
          <p:cNvSpPr>
            <a:spLocks noGrp="1"/>
          </p:cNvSpPr>
          <p:nvPr>
            <p:ph type="pic" sz="quarter" idx="11" hasCustomPrompt="1"/>
          </p:nvPr>
        </p:nvSpPr>
        <p:spPr>
          <a:xfrm>
            <a:off x="18497243" y="1693731"/>
            <a:ext cx="3051573" cy="3470537"/>
          </a:xfrm>
          <a:blipFill>
            <a:blip r:embed="rId2"/>
            <a:tile tx="0" ty="0" sx="100000" sy="100000" flip="none" algn="tl"/>
          </a:blipFill>
        </p:spPr>
        <p:txBody>
          <a:bodyPr>
            <a:normAutofit/>
          </a:bodyPr>
          <a:lstStyle>
            <a:lvl1pPr marL="457200" indent="-457200">
              <a:buClr>
                <a:srgbClr val="00B0F0"/>
              </a:buClr>
              <a:buSzPct val="110000"/>
              <a:buFont typeface="Arial" panose="020B0604020202020204" pitchFamily="34" charset="0"/>
              <a:buChar char="•"/>
              <a:defRPr sz="2800"/>
            </a:lvl1pPr>
          </a:lstStyle>
          <a:p>
            <a:r>
              <a:rPr lang="pt-BR"/>
              <a:t>Clique no ícone central para inserir a foto da Pessoa 2</a:t>
            </a:r>
          </a:p>
        </p:txBody>
      </p:sp>
      <p:sp>
        <p:nvSpPr>
          <p:cNvPr id="7" name="Espaço Reservado para Imagem 6">
            <a:extLst>
              <a:ext uri="{FF2B5EF4-FFF2-40B4-BE49-F238E27FC236}">
                <a16:creationId xmlns:a16="http://schemas.microsoft.com/office/drawing/2014/main" id="{93A3D25D-0948-49BE-B33A-4EB942E1F739}"/>
              </a:ext>
            </a:extLst>
          </p:cNvPr>
          <p:cNvSpPr>
            <a:spLocks noGrp="1"/>
          </p:cNvSpPr>
          <p:nvPr>
            <p:ph type="pic" sz="quarter" idx="12" hasCustomPrompt="1"/>
          </p:nvPr>
        </p:nvSpPr>
        <p:spPr>
          <a:xfrm>
            <a:off x="21642607" y="1693731"/>
            <a:ext cx="3051573" cy="3470537"/>
          </a:xfrm>
          <a:blipFill>
            <a:blip r:embed="rId2"/>
            <a:tile tx="0" ty="0" sx="100000" sy="100000" flip="none" algn="tl"/>
          </a:blipFill>
        </p:spPr>
        <p:txBody>
          <a:bodyPr>
            <a:normAutofit/>
          </a:bodyPr>
          <a:lstStyle>
            <a:lvl1pPr marL="457200" indent="-457200">
              <a:buClr>
                <a:srgbClr val="00B0F0"/>
              </a:buClr>
              <a:buSzPct val="110000"/>
              <a:buFont typeface="Arial" panose="020B0604020202020204" pitchFamily="34" charset="0"/>
              <a:buChar char="•"/>
              <a:defRPr sz="2800"/>
            </a:lvl1pPr>
          </a:lstStyle>
          <a:p>
            <a:r>
              <a:rPr lang="pt-BR"/>
              <a:t>Clique no ícone central para inserir a foto da Pessoa 1</a:t>
            </a:r>
          </a:p>
        </p:txBody>
      </p:sp>
      <p:sp>
        <p:nvSpPr>
          <p:cNvPr id="8" name="Espaço Reservado para Imagem 6">
            <a:extLst>
              <a:ext uri="{FF2B5EF4-FFF2-40B4-BE49-F238E27FC236}">
                <a16:creationId xmlns:a16="http://schemas.microsoft.com/office/drawing/2014/main" id="{F77E3D45-C81D-42AF-B151-0AC3FFB03F53}"/>
              </a:ext>
            </a:extLst>
          </p:cNvPr>
          <p:cNvSpPr>
            <a:spLocks noGrp="1"/>
          </p:cNvSpPr>
          <p:nvPr>
            <p:ph type="pic" sz="quarter" idx="13" hasCustomPrompt="1"/>
          </p:nvPr>
        </p:nvSpPr>
        <p:spPr>
          <a:xfrm>
            <a:off x="12229956" y="1693731"/>
            <a:ext cx="3051573" cy="3470537"/>
          </a:xfrm>
          <a:blipFill>
            <a:blip r:embed="rId2"/>
            <a:tile tx="0" ty="0" sx="100000" sy="100000" flip="none" algn="tl"/>
          </a:blipFill>
        </p:spPr>
        <p:txBody>
          <a:bodyPr>
            <a:normAutofit/>
          </a:bodyPr>
          <a:lstStyle>
            <a:lvl1pPr marL="457200" indent="-457200">
              <a:buClr>
                <a:srgbClr val="00B0F0"/>
              </a:buClr>
              <a:buSzPct val="110000"/>
              <a:buFont typeface="Arial" panose="020B0604020202020204" pitchFamily="34" charset="0"/>
              <a:buChar char="•"/>
              <a:defRPr sz="2800"/>
            </a:lvl1pPr>
          </a:lstStyle>
          <a:p>
            <a:r>
              <a:rPr lang="pt-BR"/>
              <a:t>Clique no ícone central para inserir a foto da Pessoa 4</a:t>
            </a:r>
          </a:p>
        </p:txBody>
      </p:sp>
      <p:sp>
        <p:nvSpPr>
          <p:cNvPr id="9" name="Espaço Reservado para Imagem 6">
            <a:extLst>
              <a:ext uri="{FF2B5EF4-FFF2-40B4-BE49-F238E27FC236}">
                <a16:creationId xmlns:a16="http://schemas.microsoft.com/office/drawing/2014/main" id="{254A535E-B103-4FFE-B42E-B571378D6E58}"/>
              </a:ext>
            </a:extLst>
          </p:cNvPr>
          <p:cNvSpPr>
            <a:spLocks noGrp="1"/>
          </p:cNvSpPr>
          <p:nvPr>
            <p:ph type="pic" sz="quarter" idx="14" hasCustomPrompt="1"/>
          </p:nvPr>
        </p:nvSpPr>
        <p:spPr>
          <a:xfrm>
            <a:off x="15351880" y="1693731"/>
            <a:ext cx="3051573" cy="3470537"/>
          </a:xfrm>
          <a:blipFill>
            <a:blip r:embed="rId2"/>
            <a:tile tx="0" ty="0" sx="100000" sy="100000" flip="none" algn="tl"/>
          </a:blipFill>
        </p:spPr>
        <p:txBody>
          <a:bodyPr>
            <a:normAutofit/>
          </a:bodyPr>
          <a:lstStyle>
            <a:lvl1pPr marL="457200" indent="-457200">
              <a:buClr>
                <a:srgbClr val="00B0F0"/>
              </a:buClr>
              <a:buSzPct val="110000"/>
              <a:buFont typeface="Arial" panose="020B0604020202020204" pitchFamily="34" charset="0"/>
              <a:buChar char="•"/>
              <a:defRPr sz="2800"/>
            </a:lvl1pPr>
          </a:lstStyle>
          <a:p>
            <a:r>
              <a:rPr lang="pt-BR"/>
              <a:t>Clique no ícone central para inserir a foto da Pessoa 3</a:t>
            </a:r>
          </a:p>
        </p:txBody>
      </p:sp>
      <p:sp>
        <p:nvSpPr>
          <p:cNvPr id="11" name="Espaço Reservado para Imagem 6">
            <a:extLst>
              <a:ext uri="{FF2B5EF4-FFF2-40B4-BE49-F238E27FC236}">
                <a16:creationId xmlns:a16="http://schemas.microsoft.com/office/drawing/2014/main" id="{FD966921-81A7-46A0-9057-145005E36E5F}"/>
              </a:ext>
            </a:extLst>
          </p:cNvPr>
          <p:cNvSpPr>
            <a:spLocks noGrp="1"/>
          </p:cNvSpPr>
          <p:nvPr>
            <p:ph type="pic" sz="quarter" idx="16" hasCustomPrompt="1"/>
          </p:nvPr>
        </p:nvSpPr>
        <p:spPr>
          <a:xfrm>
            <a:off x="1511485" y="1693731"/>
            <a:ext cx="3051573" cy="3470537"/>
          </a:xfrm>
          <a:blipFill>
            <a:blip r:embed="rId2"/>
            <a:tile tx="0" ty="0" sx="100000" sy="100000" flip="none" algn="tl"/>
          </a:blipFill>
        </p:spPr>
        <p:txBody>
          <a:bodyPr>
            <a:normAutofit/>
          </a:bodyPr>
          <a:lstStyle>
            <a:lvl1pPr marL="457200" indent="-457200">
              <a:buClr>
                <a:srgbClr val="00B0F0"/>
              </a:buClr>
              <a:buSzPct val="110000"/>
              <a:buFont typeface="Arial" panose="020B0604020202020204" pitchFamily="34" charset="0"/>
              <a:buChar char="•"/>
              <a:defRPr sz="2800"/>
            </a:lvl1pPr>
          </a:lstStyle>
          <a:p>
            <a:r>
              <a:rPr lang="pt-BR"/>
              <a:t>Clique no ícone central para inserir a foto da Pessoa 5</a:t>
            </a:r>
          </a:p>
        </p:txBody>
      </p:sp>
    </p:spTree>
    <p:extLst>
      <p:ext uri="{BB962C8B-B14F-4D97-AF65-F5344CB8AC3E}">
        <p14:creationId xmlns:p14="http://schemas.microsoft.com/office/powerpoint/2010/main" val="18116546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_Layout Personalizado">
    <p:spTree>
      <p:nvGrpSpPr>
        <p:cNvPr id="1" name=""/>
        <p:cNvGrpSpPr/>
        <p:nvPr/>
      </p:nvGrpSpPr>
      <p:grpSpPr>
        <a:xfrm>
          <a:off x="0" y="0"/>
          <a:ext cx="0" cy="0"/>
          <a:chOff x="0" y="0"/>
          <a:chExt cx="0" cy="0"/>
        </a:xfrm>
      </p:grpSpPr>
      <p:sp>
        <p:nvSpPr>
          <p:cNvPr id="7" name="Espaço Reservado para Imagem 6">
            <a:extLst>
              <a:ext uri="{FF2B5EF4-FFF2-40B4-BE49-F238E27FC236}">
                <a16:creationId xmlns:a16="http://schemas.microsoft.com/office/drawing/2014/main" id="{A9F18C8B-96B5-45F4-AB63-3D6F275087E3}"/>
              </a:ext>
            </a:extLst>
          </p:cNvPr>
          <p:cNvSpPr>
            <a:spLocks noGrp="1"/>
          </p:cNvSpPr>
          <p:nvPr>
            <p:ph type="pic" sz="quarter" idx="10" hasCustomPrompt="1"/>
          </p:nvPr>
        </p:nvSpPr>
        <p:spPr>
          <a:xfrm>
            <a:off x="2865120" y="0"/>
            <a:ext cx="9326880" cy="6858000"/>
          </a:xfrm>
          <a:blipFill>
            <a:blip r:embed="rId2"/>
            <a:tile tx="0" ty="0" sx="100000" sy="100000" flip="none" algn="tl"/>
          </a:blipFill>
        </p:spPr>
        <p:txBody>
          <a:bodyPr vert="horz" lIns="91440" tIns="45720" rIns="91440" bIns="45720" rtlCol="0">
            <a:normAutofit/>
          </a:bodyPr>
          <a:lstStyle>
            <a:lvl1pPr algn="r">
              <a:defRPr lang="pt-BR"/>
            </a:lvl1pPr>
          </a:lstStyle>
          <a:p>
            <a:pPr marR="0" lvl="0" fontAlgn="auto">
              <a:spcAft>
                <a:spcPts val="0"/>
              </a:spcAft>
              <a:buClrTx/>
              <a:buSzTx/>
              <a:tabLst/>
            </a:pPr>
            <a:r>
              <a:rPr lang="pt-BR"/>
              <a:t>Clique no ícone central para inserir uma foto nesse espaço.</a:t>
            </a:r>
          </a:p>
        </p:txBody>
      </p:sp>
    </p:spTree>
    <p:extLst>
      <p:ext uri="{BB962C8B-B14F-4D97-AF65-F5344CB8AC3E}">
        <p14:creationId xmlns:p14="http://schemas.microsoft.com/office/powerpoint/2010/main" val="17735889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Layout Personalizado">
    <p:spTree>
      <p:nvGrpSpPr>
        <p:cNvPr id="1" name=""/>
        <p:cNvGrpSpPr/>
        <p:nvPr/>
      </p:nvGrpSpPr>
      <p:grpSpPr>
        <a:xfrm>
          <a:off x="0" y="0"/>
          <a:ext cx="0" cy="0"/>
          <a:chOff x="0" y="0"/>
          <a:chExt cx="0" cy="0"/>
        </a:xfrm>
      </p:grpSpPr>
      <p:sp>
        <p:nvSpPr>
          <p:cNvPr id="7" name="Espaço Reservado para Imagem 6">
            <a:extLst>
              <a:ext uri="{FF2B5EF4-FFF2-40B4-BE49-F238E27FC236}">
                <a16:creationId xmlns:a16="http://schemas.microsoft.com/office/drawing/2014/main" id="{A9F18C8B-96B5-45F4-AB63-3D6F275087E3}"/>
              </a:ext>
            </a:extLst>
          </p:cNvPr>
          <p:cNvSpPr>
            <a:spLocks noGrp="1"/>
          </p:cNvSpPr>
          <p:nvPr>
            <p:ph type="pic" sz="quarter" idx="10" hasCustomPrompt="1"/>
          </p:nvPr>
        </p:nvSpPr>
        <p:spPr>
          <a:xfrm>
            <a:off x="0" y="-1"/>
            <a:ext cx="12192000" cy="3970117"/>
          </a:xfrm>
          <a:blipFill>
            <a:blip r:embed="rId2"/>
            <a:tile tx="0" ty="0" sx="100000" sy="100000" flip="none" algn="tl"/>
          </a:blipFill>
        </p:spPr>
        <p:txBody>
          <a:bodyPr vert="horz" lIns="91440" tIns="45720" rIns="91440" bIns="45720" rtlCol="0">
            <a:normAutofit/>
          </a:bodyPr>
          <a:lstStyle>
            <a:lvl1pPr algn="r">
              <a:defRPr lang="pt-BR"/>
            </a:lvl1pPr>
          </a:lstStyle>
          <a:p>
            <a:pPr marR="0" lvl="0" fontAlgn="auto">
              <a:spcAft>
                <a:spcPts val="0"/>
              </a:spcAft>
              <a:buClrTx/>
              <a:buSzTx/>
              <a:tabLst/>
            </a:pPr>
            <a:r>
              <a:rPr lang="pt-BR"/>
              <a:t>Clique no ícone central para inserir uma foto nesse espaço.</a:t>
            </a:r>
          </a:p>
        </p:txBody>
      </p:sp>
    </p:spTree>
    <p:extLst>
      <p:ext uri="{BB962C8B-B14F-4D97-AF65-F5344CB8AC3E}">
        <p14:creationId xmlns:p14="http://schemas.microsoft.com/office/powerpoint/2010/main" val="1058034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Posição do Título 1">
            <a:extLst>
              <a:ext uri="{FF2B5EF4-FFF2-40B4-BE49-F238E27FC236}">
                <a16:creationId xmlns:a16="http://schemas.microsoft.com/office/drawing/2014/main" id="{7E5D60D2-4FD3-7CCF-9602-C7F96B2D080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pt-PT"/>
              <a:t>Clique para editar o estilo de título do Modelo Global</a:t>
            </a:r>
          </a:p>
        </p:txBody>
      </p:sp>
      <p:sp>
        <p:nvSpPr>
          <p:cNvPr id="3" name="Marcador de Posição do Texto 2">
            <a:extLst>
              <a:ext uri="{FF2B5EF4-FFF2-40B4-BE49-F238E27FC236}">
                <a16:creationId xmlns:a16="http://schemas.microsoft.com/office/drawing/2014/main" id="{84B232F8-74EE-A465-9E31-1499169B85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pt-PT"/>
              <a:t>Clique para editar os estilos do texto de Modelo Global</a:t>
            </a:r>
          </a:p>
          <a:p>
            <a:pPr lvl="1"/>
            <a:r>
              <a:rPr lang="pt-PT"/>
              <a:t>Segundo nível</a:t>
            </a:r>
          </a:p>
          <a:p>
            <a:pPr lvl="2"/>
            <a:r>
              <a:rPr lang="pt-PT"/>
              <a:t>Terceiro nível</a:t>
            </a:r>
          </a:p>
          <a:p>
            <a:pPr lvl="3"/>
            <a:r>
              <a:rPr lang="pt-PT"/>
              <a:t>Quarto nível</a:t>
            </a:r>
          </a:p>
          <a:p>
            <a:pPr lvl="4"/>
            <a:r>
              <a:rPr lang="pt-PT"/>
              <a:t>Quinto nível</a:t>
            </a:r>
          </a:p>
        </p:txBody>
      </p:sp>
      <p:sp>
        <p:nvSpPr>
          <p:cNvPr id="4" name="Marcador de Posição da Data 3">
            <a:extLst>
              <a:ext uri="{FF2B5EF4-FFF2-40B4-BE49-F238E27FC236}">
                <a16:creationId xmlns:a16="http://schemas.microsoft.com/office/drawing/2014/main" id="{C927A711-6171-476F-B70B-2F8B2BC317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0E39E0-1652-465C-8769-B7B33C2ADD6E}" type="datetimeFigureOut">
              <a:rPr lang="pt-PT" smtClean="0"/>
              <a:t>05/04/2023</a:t>
            </a:fld>
            <a:endParaRPr lang="pt-PT"/>
          </a:p>
        </p:txBody>
      </p:sp>
      <p:sp>
        <p:nvSpPr>
          <p:cNvPr id="5" name="Marcador de Posição do Rodapé 4">
            <a:extLst>
              <a:ext uri="{FF2B5EF4-FFF2-40B4-BE49-F238E27FC236}">
                <a16:creationId xmlns:a16="http://schemas.microsoft.com/office/drawing/2014/main" id="{A6B0F463-59B9-D823-A72C-4C72904BB90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pt-PT"/>
          </a:p>
        </p:txBody>
      </p:sp>
      <p:sp>
        <p:nvSpPr>
          <p:cNvPr id="6" name="Marcador de Posição do Número do Diapositivo 5">
            <a:extLst>
              <a:ext uri="{FF2B5EF4-FFF2-40B4-BE49-F238E27FC236}">
                <a16:creationId xmlns:a16="http://schemas.microsoft.com/office/drawing/2014/main" id="{55EB5391-0D7D-5065-4F9D-3F187DAD0B6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DD2F43-3ECC-47D5-B617-811332796A80}" type="slidenum">
              <a:rPr lang="pt-PT" smtClean="0"/>
              <a:t>‹nº›</a:t>
            </a:fld>
            <a:endParaRPr lang="pt-PT"/>
          </a:p>
        </p:txBody>
      </p:sp>
    </p:spTree>
    <p:extLst>
      <p:ext uri="{BB962C8B-B14F-4D97-AF65-F5344CB8AC3E}">
        <p14:creationId xmlns:p14="http://schemas.microsoft.com/office/powerpoint/2010/main" val="33238481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7" r:id="rId13"/>
    <p:sldLayoutId id="2147483669" r:id="rId14"/>
    <p:sldLayoutId id="2147483670" r:id="rId15"/>
    <p:sldLayoutId id="2147483671" r:id="rId16"/>
    <p:sldLayoutId id="2147483673"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t-P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 /><Relationship Id="rId2" Type="http://schemas.openxmlformats.org/officeDocument/2006/relationships/notesSlide" Target="../notesSlides/notesSlide1.xml" /><Relationship Id="rId1" Type="http://schemas.openxmlformats.org/officeDocument/2006/relationships/slideLayout" Target="../slideLayouts/slideLayout12.xml" /><Relationship Id="rId5" Type="http://schemas.openxmlformats.org/officeDocument/2006/relationships/hyperlink" Target="https://theoneplanetlife.com/university-of-wales-trinity-saint-david-launches-one-planet-governance-post-graduate-certificate/" TargetMode="External" /><Relationship Id="rId4" Type="http://schemas.openxmlformats.org/officeDocument/2006/relationships/image" Target="../media/image3.png" /></Relationships>
</file>

<file path=ppt/slides/_rels/slide2.xml.rels><?xml version="1.0" encoding="UTF-8" standalone="yes"?>
<Relationships xmlns="http://schemas.openxmlformats.org/package/2006/relationships"><Relationship Id="rId3" Type="http://schemas.openxmlformats.org/officeDocument/2006/relationships/image" Target="../media/image4.png" /><Relationship Id="rId7" Type="http://schemas.openxmlformats.org/officeDocument/2006/relationships/image" Target="../media/image6.svg" /><Relationship Id="rId2" Type="http://schemas.openxmlformats.org/officeDocument/2006/relationships/notesSlide" Target="../notesSlides/notesSlide2.xml" /><Relationship Id="rId1" Type="http://schemas.openxmlformats.org/officeDocument/2006/relationships/slideLayout" Target="../slideLayouts/slideLayout12.xml" /><Relationship Id="rId6" Type="http://schemas.openxmlformats.org/officeDocument/2006/relationships/image" Target="../media/image5.png" /><Relationship Id="rId5" Type="http://schemas.openxmlformats.org/officeDocument/2006/relationships/hyperlink" Target="https://thedo.osteopathic.org/2020/02/the-do-book-club-feb-2020-lifespan/" TargetMode="External" /><Relationship Id="rId4" Type="http://schemas.microsoft.com/office/2007/relationships/hdphoto" Target="../media/hdphoto1.wdp" /></Relationships>
</file>

<file path=ppt/slides/_rels/slide3.xml.rels><?xml version="1.0" encoding="UTF-8" standalone="yes"?>
<Relationships xmlns="http://schemas.openxmlformats.org/package/2006/relationships"><Relationship Id="rId8" Type="http://schemas.openxmlformats.org/officeDocument/2006/relationships/image" Target="../media/image12.svg" /><Relationship Id="rId13" Type="http://schemas.openxmlformats.org/officeDocument/2006/relationships/image" Target="../media/image17.png" /><Relationship Id="rId18" Type="http://schemas.openxmlformats.org/officeDocument/2006/relationships/image" Target="../media/image22.svg" /><Relationship Id="rId3" Type="http://schemas.openxmlformats.org/officeDocument/2006/relationships/image" Target="../media/image7.png" /><Relationship Id="rId7" Type="http://schemas.openxmlformats.org/officeDocument/2006/relationships/image" Target="../media/image11.png" /><Relationship Id="rId12" Type="http://schemas.openxmlformats.org/officeDocument/2006/relationships/image" Target="../media/image16.svg" /><Relationship Id="rId17" Type="http://schemas.openxmlformats.org/officeDocument/2006/relationships/image" Target="../media/image21.png" /><Relationship Id="rId2" Type="http://schemas.openxmlformats.org/officeDocument/2006/relationships/notesSlide" Target="../notesSlides/notesSlide3.xml" /><Relationship Id="rId16" Type="http://schemas.openxmlformats.org/officeDocument/2006/relationships/image" Target="../media/image20.svg" /><Relationship Id="rId1" Type="http://schemas.openxmlformats.org/officeDocument/2006/relationships/slideLayout" Target="../slideLayouts/slideLayout7.xml" /><Relationship Id="rId6" Type="http://schemas.openxmlformats.org/officeDocument/2006/relationships/image" Target="../media/image10.svg" /><Relationship Id="rId11" Type="http://schemas.openxmlformats.org/officeDocument/2006/relationships/image" Target="../media/image15.png" /><Relationship Id="rId5" Type="http://schemas.openxmlformats.org/officeDocument/2006/relationships/image" Target="../media/image9.png" /><Relationship Id="rId15" Type="http://schemas.openxmlformats.org/officeDocument/2006/relationships/image" Target="../media/image19.png" /><Relationship Id="rId10" Type="http://schemas.openxmlformats.org/officeDocument/2006/relationships/image" Target="../media/image14.svg" /><Relationship Id="rId4" Type="http://schemas.openxmlformats.org/officeDocument/2006/relationships/image" Target="../media/image8.svg" /><Relationship Id="rId9" Type="http://schemas.openxmlformats.org/officeDocument/2006/relationships/image" Target="../media/image13.png" /><Relationship Id="rId14" Type="http://schemas.openxmlformats.org/officeDocument/2006/relationships/image" Target="../media/image18.svg" /></Relationships>
</file>

<file path=ppt/slides/_rels/slide4.xml.rels><?xml version="1.0" encoding="UTF-8" standalone="yes"?>
<Relationships xmlns="http://schemas.openxmlformats.org/package/2006/relationships"><Relationship Id="rId3" Type="http://schemas.openxmlformats.org/officeDocument/2006/relationships/image" Target="../media/image23.jpg" /><Relationship Id="rId2" Type="http://schemas.openxmlformats.org/officeDocument/2006/relationships/notesSlide" Target="../notesSlides/notesSlide4.xml" /><Relationship Id="rId1" Type="http://schemas.openxmlformats.org/officeDocument/2006/relationships/slideLayout" Target="../slideLayouts/slideLayout13.xml" /><Relationship Id="rId5" Type="http://schemas.openxmlformats.org/officeDocument/2006/relationships/image" Target="../media/image25.svg" /><Relationship Id="rId4" Type="http://schemas.openxmlformats.org/officeDocument/2006/relationships/image" Target="../media/image24.png" /></Relationships>
</file>

<file path=ppt/slides/_rels/slide5.xml.rels><?xml version="1.0" encoding="UTF-8" standalone="yes"?>
<Relationships xmlns="http://schemas.openxmlformats.org/package/2006/relationships"><Relationship Id="rId3" Type="http://schemas.openxmlformats.org/officeDocument/2006/relationships/image" Target="../media/image26.jpg" /><Relationship Id="rId2" Type="http://schemas.openxmlformats.org/officeDocument/2006/relationships/notesSlide" Target="../notesSlides/notesSlide5.xml" /><Relationship Id="rId1" Type="http://schemas.openxmlformats.org/officeDocument/2006/relationships/slideLayout" Target="../slideLayouts/slideLayout13.xml" /><Relationship Id="rId5" Type="http://schemas.openxmlformats.org/officeDocument/2006/relationships/image" Target="../media/image28.svg" /><Relationship Id="rId4" Type="http://schemas.openxmlformats.org/officeDocument/2006/relationships/image" Target="../media/image27.png" /></Relationships>
</file>

<file path=ppt/slides/_rels/slide6.xml.rels><?xml version="1.0" encoding="UTF-8" standalone="yes"?>
<Relationships xmlns="http://schemas.openxmlformats.org/package/2006/relationships"><Relationship Id="rId3" Type="http://schemas.openxmlformats.org/officeDocument/2006/relationships/image" Target="../media/image29.jpg" /><Relationship Id="rId2" Type="http://schemas.openxmlformats.org/officeDocument/2006/relationships/notesSlide" Target="../notesSlides/notesSlide6.xml" /><Relationship Id="rId1" Type="http://schemas.openxmlformats.org/officeDocument/2006/relationships/slideLayout" Target="../slideLayouts/slideLayout17.xml" /></Relationships>
</file>

<file path=ppt/slides/_rels/slide7.xml.rels><?xml version="1.0" encoding="UTF-8" standalone="yes"?>
<Relationships xmlns="http://schemas.openxmlformats.org/package/2006/relationships"><Relationship Id="rId8" Type="http://schemas.openxmlformats.org/officeDocument/2006/relationships/image" Target="../media/image35.svg" /><Relationship Id="rId13" Type="http://schemas.openxmlformats.org/officeDocument/2006/relationships/image" Target="../media/image40.png" /><Relationship Id="rId3" Type="http://schemas.openxmlformats.org/officeDocument/2006/relationships/image" Target="../media/image30.png" /><Relationship Id="rId7" Type="http://schemas.openxmlformats.org/officeDocument/2006/relationships/image" Target="../media/image34.png" /><Relationship Id="rId12" Type="http://schemas.openxmlformats.org/officeDocument/2006/relationships/image" Target="../media/image39.svg" /><Relationship Id="rId2" Type="http://schemas.openxmlformats.org/officeDocument/2006/relationships/notesSlide" Target="../notesSlides/notesSlide7.xml" /><Relationship Id="rId16" Type="http://schemas.openxmlformats.org/officeDocument/2006/relationships/image" Target="../media/image43.svg" /><Relationship Id="rId1" Type="http://schemas.openxmlformats.org/officeDocument/2006/relationships/slideLayout" Target="../slideLayouts/slideLayout1.xml" /><Relationship Id="rId6" Type="http://schemas.openxmlformats.org/officeDocument/2006/relationships/image" Target="../media/image33.svg" /><Relationship Id="rId11" Type="http://schemas.openxmlformats.org/officeDocument/2006/relationships/image" Target="../media/image38.png" /><Relationship Id="rId5" Type="http://schemas.openxmlformats.org/officeDocument/2006/relationships/image" Target="../media/image32.png" /><Relationship Id="rId15" Type="http://schemas.openxmlformats.org/officeDocument/2006/relationships/image" Target="../media/image42.png" /><Relationship Id="rId10" Type="http://schemas.openxmlformats.org/officeDocument/2006/relationships/image" Target="../media/image37.svg" /><Relationship Id="rId4" Type="http://schemas.openxmlformats.org/officeDocument/2006/relationships/image" Target="../media/image31.svg" /><Relationship Id="rId9" Type="http://schemas.openxmlformats.org/officeDocument/2006/relationships/image" Target="../media/image36.png" /><Relationship Id="rId14" Type="http://schemas.openxmlformats.org/officeDocument/2006/relationships/image" Target="../media/image41.svg" /></Relationships>
</file>

<file path=ppt/slides/_rels/slide8.xml.rels><?xml version="1.0" encoding="UTF-8" standalone="yes"?>
<Relationships xmlns="http://schemas.openxmlformats.org/package/2006/relationships"><Relationship Id="rId3" Type="http://schemas.openxmlformats.org/officeDocument/2006/relationships/image" Target="../media/image44.jpg" /><Relationship Id="rId2" Type="http://schemas.openxmlformats.org/officeDocument/2006/relationships/notesSlide" Target="../notesSlides/notesSlide8.xml" /><Relationship Id="rId1" Type="http://schemas.openxmlformats.org/officeDocument/2006/relationships/slideLayout" Target="../slideLayouts/slideLayout14.xml" /><Relationship Id="rId4" Type="http://schemas.openxmlformats.org/officeDocument/2006/relationships/image" Target="../media/image1.jpeg" /></Relationships>
</file>

<file path=ppt/slides/_rels/slide9.xml.rels><?xml version="1.0" encoding="UTF-8" standalone="yes"?>
<Relationships xmlns="http://schemas.openxmlformats.org/package/2006/relationships"><Relationship Id="rId3" Type="http://schemas.openxmlformats.org/officeDocument/2006/relationships/image" Target="../media/image45.png" /><Relationship Id="rId2" Type="http://schemas.openxmlformats.org/officeDocument/2006/relationships/notesSlide" Target="../notesSlides/notesSlide9.xml" /><Relationship Id="rId1" Type="http://schemas.openxmlformats.org/officeDocument/2006/relationships/slideLayout" Target="../slideLayouts/slideLayout16.xml" /><Relationship Id="rId4" Type="http://schemas.openxmlformats.org/officeDocument/2006/relationships/image" Target="../media/image46.jpg" /></Relationships>
</file>

<file path=ppt/slides/_rels/slide10.xml.rels><?xml version="1.0" encoding="UTF-8" standalone="yes"?>
<Relationships xmlns="http://schemas.openxmlformats.org/package/2006/relationships"><Relationship Id="rId3" Type="http://schemas.openxmlformats.org/officeDocument/2006/relationships/image" Target="../media/image47.jpg" /><Relationship Id="rId2" Type="http://schemas.openxmlformats.org/officeDocument/2006/relationships/notesSlide" Target="../notesSlides/notesSlide10.xml" /><Relationship Id="rId1" Type="http://schemas.openxmlformats.org/officeDocument/2006/relationships/slideLayout" Target="../slideLayouts/slideLayout15.xml" /></Relationships>
</file>

<file path=ppt/slides/_rels/slide11.xml.rels><?xml version="1.0" encoding="UTF-8" standalone="yes"?>
<Relationships xmlns="http://schemas.openxmlformats.org/package/2006/relationships"><Relationship Id="rId8" Type="http://schemas.openxmlformats.org/officeDocument/2006/relationships/image" Target="../media/image53.svg" /><Relationship Id="rId3" Type="http://schemas.openxmlformats.org/officeDocument/2006/relationships/image" Target="../media/image48.png" /><Relationship Id="rId7" Type="http://schemas.openxmlformats.org/officeDocument/2006/relationships/image" Target="../media/image52.png" /><Relationship Id="rId2" Type="http://schemas.openxmlformats.org/officeDocument/2006/relationships/notesSlide" Target="../notesSlides/notesSlide11.xml" /><Relationship Id="rId1" Type="http://schemas.openxmlformats.org/officeDocument/2006/relationships/slideLayout" Target="../slideLayouts/slideLayout7.xml" /><Relationship Id="rId6" Type="http://schemas.openxmlformats.org/officeDocument/2006/relationships/image" Target="../media/image51.svg" /><Relationship Id="rId5" Type="http://schemas.openxmlformats.org/officeDocument/2006/relationships/image" Target="../media/image50.png" /><Relationship Id="rId10" Type="http://schemas.openxmlformats.org/officeDocument/2006/relationships/image" Target="../media/image55.svg" /><Relationship Id="rId4" Type="http://schemas.openxmlformats.org/officeDocument/2006/relationships/image" Target="../media/image49.svg" /><Relationship Id="rId9" Type="http://schemas.openxmlformats.org/officeDocument/2006/relationships/image" Target="../media/image54.png" /></Relationships>
</file>

<file path=ppt/slides/_rels/slide12.xml.rels><?xml version="1.0" encoding="UTF-8" standalone="yes"?>
<Relationships xmlns="http://schemas.openxmlformats.org/package/2006/relationships"><Relationship Id="rId8" Type="http://schemas.openxmlformats.org/officeDocument/2006/relationships/image" Target="../media/image61.svg" /><Relationship Id="rId3" Type="http://schemas.openxmlformats.org/officeDocument/2006/relationships/image" Target="../media/image56.png" /><Relationship Id="rId7" Type="http://schemas.openxmlformats.org/officeDocument/2006/relationships/image" Target="../media/image60.png" /><Relationship Id="rId12" Type="http://schemas.openxmlformats.org/officeDocument/2006/relationships/image" Target="../media/image65.svg" /><Relationship Id="rId2" Type="http://schemas.openxmlformats.org/officeDocument/2006/relationships/notesSlide" Target="../notesSlides/notesSlide12.xml" /><Relationship Id="rId1" Type="http://schemas.openxmlformats.org/officeDocument/2006/relationships/slideLayout" Target="../slideLayouts/slideLayout7.xml" /><Relationship Id="rId6" Type="http://schemas.openxmlformats.org/officeDocument/2006/relationships/image" Target="../media/image59.svg" /><Relationship Id="rId11" Type="http://schemas.openxmlformats.org/officeDocument/2006/relationships/image" Target="../media/image64.png" /><Relationship Id="rId5" Type="http://schemas.openxmlformats.org/officeDocument/2006/relationships/image" Target="../media/image58.png" /><Relationship Id="rId10" Type="http://schemas.openxmlformats.org/officeDocument/2006/relationships/image" Target="../media/image63.svg" /><Relationship Id="rId4" Type="http://schemas.openxmlformats.org/officeDocument/2006/relationships/image" Target="../media/image57.svg" /><Relationship Id="rId9" Type="http://schemas.openxmlformats.org/officeDocument/2006/relationships/image" Target="../media/image62.png" /></Relationships>
</file>

<file path=ppt/slides/_rels/slide13.xml.rels><?xml version="1.0" encoding="UTF-8" standalone="yes"?>
<Relationships xmlns="http://schemas.openxmlformats.org/package/2006/relationships"><Relationship Id="rId3" Type="http://schemas.openxmlformats.org/officeDocument/2006/relationships/image" Target="../media/image66.png" /><Relationship Id="rId2" Type="http://schemas.openxmlformats.org/officeDocument/2006/relationships/notesSlide" Target="../notesSlides/notesSlide13.xml" /><Relationship Id="rId1" Type="http://schemas.openxmlformats.org/officeDocument/2006/relationships/slideLayout" Target="../slideLayouts/slideLayout16.xml" /><Relationship Id="rId4" Type="http://schemas.microsoft.com/office/2007/relationships/hdphoto" Target="../media/hdphoto2.wdp" /></Relationships>
</file>

<file path=ppt/slides/_rels/slide14.xml.rels><?xml version="1.0" encoding="UTF-8" standalone="yes"?>
<Relationships xmlns="http://schemas.openxmlformats.org/package/2006/relationships"><Relationship Id="rId3" Type="http://schemas.openxmlformats.org/officeDocument/2006/relationships/image" Target="../media/image67.jpg" /><Relationship Id="rId2" Type="http://schemas.openxmlformats.org/officeDocument/2006/relationships/notesSlide" Target="../notesSlides/notesSlide14.xml" /><Relationship Id="rId1" Type="http://schemas.openxmlformats.org/officeDocument/2006/relationships/slideLayout" Target="../slideLayouts/slideLayout17.xml" /><Relationship Id="rId6" Type="http://schemas.openxmlformats.org/officeDocument/2006/relationships/image" Target="../media/image69.svg" /><Relationship Id="rId5" Type="http://schemas.openxmlformats.org/officeDocument/2006/relationships/image" Target="../media/image68.png" /><Relationship Id="rId4" Type="http://schemas.openxmlformats.org/officeDocument/2006/relationships/hyperlink" Target="https://www.pinterest.com/pin/767793436458717203/" TargetMode="External" /></Relationships>
</file>

<file path=ppt/slides/_rels/slide15.xml.rels><?xml version="1.0" encoding="UTF-8" standalone="yes"?>
<Relationships xmlns="http://schemas.openxmlformats.org/package/2006/relationships"><Relationship Id="rId8" Type="http://schemas.openxmlformats.org/officeDocument/2006/relationships/image" Target="../media/image75.svg" /><Relationship Id="rId3" Type="http://schemas.openxmlformats.org/officeDocument/2006/relationships/image" Target="../media/image70.png" /><Relationship Id="rId7" Type="http://schemas.openxmlformats.org/officeDocument/2006/relationships/image" Target="../media/image74.png" /><Relationship Id="rId12" Type="http://schemas.openxmlformats.org/officeDocument/2006/relationships/image" Target="../media/image79.svg" /><Relationship Id="rId2" Type="http://schemas.openxmlformats.org/officeDocument/2006/relationships/notesSlide" Target="../notesSlides/notesSlide15.xml" /><Relationship Id="rId1" Type="http://schemas.openxmlformats.org/officeDocument/2006/relationships/slideLayout" Target="../slideLayouts/slideLayout1.xml" /><Relationship Id="rId6" Type="http://schemas.openxmlformats.org/officeDocument/2006/relationships/image" Target="../media/image73.svg" /><Relationship Id="rId11" Type="http://schemas.openxmlformats.org/officeDocument/2006/relationships/image" Target="../media/image78.png" /><Relationship Id="rId5" Type="http://schemas.openxmlformats.org/officeDocument/2006/relationships/image" Target="../media/image72.png" /><Relationship Id="rId10" Type="http://schemas.openxmlformats.org/officeDocument/2006/relationships/image" Target="../media/image77.svg" /><Relationship Id="rId4" Type="http://schemas.openxmlformats.org/officeDocument/2006/relationships/image" Target="../media/image71.svg" /><Relationship Id="rId9" Type="http://schemas.openxmlformats.org/officeDocument/2006/relationships/image" Target="../media/image76.png" /></Relationships>
</file>

<file path=ppt/slides/_rels/slide16.xml.rels><?xml version="1.0" encoding="UTF-8" standalone="yes"?>
<Relationships xmlns="http://schemas.openxmlformats.org/package/2006/relationships"><Relationship Id="rId3" Type="http://schemas.openxmlformats.org/officeDocument/2006/relationships/image" Target="../media/image80.jpg" /><Relationship Id="rId2" Type="http://schemas.openxmlformats.org/officeDocument/2006/relationships/notesSlide" Target="../notesSlides/notesSlide16.xml" /><Relationship Id="rId1" Type="http://schemas.openxmlformats.org/officeDocument/2006/relationships/slideLayout" Target="../slideLayouts/slideLayout7.xml" /><Relationship Id="rId4" Type="http://schemas.openxmlformats.org/officeDocument/2006/relationships/hyperlink" Target="http://onalmbongs.blogspot.com/2017/04/teori-perkembangan-kognitif-menurut.html" TargetMode="External" /></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 /><Relationship Id="rId1" Type="http://schemas.openxmlformats.org/officeDocument/2006/relationships/slideLayout" Target="../slideLayouts/slideLayout1.xml" /></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 /><Relationship Id="rId1" Type="http://schemas.openxmlformats.org/officeDocument/2006/relationships/slideLayout" Target="../slideLayouts/slideLayout1.xml" /></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Marcador de Posição da Imagem 18" descr="Uma imagem com texto&#10;&#10;Descrição gerada automaticamente">
            <a:extLst>
              <a:ext uri="{FF2B5EF4-FFF2-40B4-BE49-F238E27FC236}">
                <a16:creationId xmlns:a16="http://schemas.microsoft.com/office/drawing/2014/main" id="{04A39325-5718-5206-5D72-4A7467202BBE}"/>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21836" b="21836"/>
          <a:stretch>
            <a:fillRect/>
          </a:stretch>
        </p:blipFill>
        <p:spPr>
          <a:xfrm>
            <a:off x="1680069" y="42795"/>
            <a:ext cx="12192000" cy="6867236"/>
          </a:xfrm>
        </p:spPr>
      </p:pic>
      <p:pic>
        <p:nvPicPr>
          <p:cNvPr id="17" name="Imagem 16" descr="Uma imagem com texto&#10;&#10;Descrição gerada automaticamente">
            <a:extLst>
              <a:ext uri="{FF2B5EF4-FFF2-40B4-BE49-F238E27FC236}">
                <a16:creationId xmlns:a16="http://schemas.microsoft.com/office/drawing/2014/main" id="{B282AA05-EAEC-02FF-8BF2-51433D0AFD1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144339" y="5971044"/>
            <a:ext cx="2123250" cy="886956"/>
          </a:xfrm>
          <a:prstGeom prst="rect">
            <a:avLst/>
          </a:prstGeom>
        </p:spPr>
      </p:pic>
      <p:sp>
        <p:nvSpPr>
          <p:cNvPr id="15" name="Retângulo 14">
            <a:extLst>
              <a:ext uri="{FF2B5EF4-FFF2-40B4-BE49-F238E27FC236}">
                <a16:creationId xmlns:a16="http://schemas.microsoft.com/office/drawing/2014/main" id="{C0C423DA-6E0D-4908-BD7D-B84C20F804E1}"/>
              </a:ext>
            </a:extLst>
          </p:cNvPr>
          <p:cNvSpPr/>
          <p:nvPr/>
        </p:nvSpPr>
        <p:spPr>
          <a:xfrm>
            <a:off x="1430323" y="-30240"/>
            <a:ext cx="12215148" cy="6867236"/>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dirty="0"/>
          </a:p>
        </p:txBody>
      </p:sp>
      <p:sp>
        <p:nvSpPr>
          <p:cNvPr id="4" name="Forma Livre: Forma 3">
            <a:extLst>
              <a:ext uri="{FF2B5EF4-FFF2-40B4-BE49-F238E27FC236}">
                <a16:creationId xmlns:a16="http://schemas.microsoft.com/office/drawing/2014/main" id="{B0A80094-68CC-48CF-8062-31801FD56ABF}"/>
              </a:ext>
            </a:extLst>
          </p:cNvPr>
          <p:cNvSpPr/>
          <p:nvPr/>
        </p:nvSpPr>
        <p:spPr>
          <a:xfrm flipH="1">
            <a:off x="1318320" y="-61101"/>
            <a:ext cx="5381139" cy="6848763"/>
          </a:xfrm>
          <a:custGeom>
            <a:avLst/>
            <a:gdLst>
              <a:gd name="connsiteX0" fmla="*/ 0 w 7009399"/>
              <a:gd name="connsiteY0" fmla="*/ 0 h 6858000"/>
              <a:gd name="connsiteX1" fmla="*/ 4269011 w 7009399"/>
              <a:gd name="connsiteY1" fmla="*/ 0 h 6858000"/>
              <a:gd name="connsiteX2" fmla="*/ 4389260 w 7009399"/>
              <a:gd name="connsiteY2" fmla="*/ 173465 h 6858000"/>
              <a:gd name="connsiteX3" fmla="*/ 6944340 w 7009399"/>
              <a:gd name="connsiteY3" fmla="*/ 6465321 h 6858000"/>
              <a:gd name="connsiteX4" fmla="*/ 7009399 w 7009399"/>
              <a:gd name="connsiteY4" fmla="*/ 6858000 h 6858000"/>
              <a:gd name="connsiteX5" fmla="*/ 6453502 w 7009399"/>
              <a:gd name="connsiteY5" fmla="*/ 6858000 h 6858000"/>
              <a:gd name="connsiteX6" fmla="*/ 6366274 w 7009399"/>
              <a:gd name="connsiteY6" fmla="*/ 6550824 h 6858000"/>
              <a:gd name="connsiteX7" fmla="*/ 190550 w 7009399"/>
              <a:gd name="connsiteY7" fmla="*/ 64475 h 6858000"/>
              <a:gd name="connsiteX8" fmla="*/ 0 w 70093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09399" h="6858000">
                <a:moveTo>
                  <a:pt x="0" y="0"/>
                </a:moveTo>
                <a:lnTo>
                  <a:pt x="4269011" y="0"/>
                </a:lnTo>
                <a:lnTo>
                  <a:pt x="4389260" y="173465"/>
                </a:lnTo>
                <a:cubicBezTo>
                  <a:pt x="5646923" y="2035051"/>
                  <a:pt x="6533916" y="4167636"/>
                  <a:pt x="6944340" y="6465321"/>
                </a:cubicBezTo>
                <a:lnTo>
                  <a:pt x="7009399" y="6858000"/>
                </a:lnTo>
                <a:lnTo>
                  <a:pt x="6453502" y="6858000"/>
                </a:lnTo>
                <a:lnTo>
                  <a:pt x="6366274" y="6550824"/>
                </a:lnTo>
                <a:cubicBezTo>
                  <a:pt x="5431403" y="3545119"/>
                  <a:pt x="3130911" y="1141086"/>
                  <a:pt x="190550" y="64475"/>
                </a:cubicBezTo>
                <a:lnTo>
                  <a:pt x="0" y="0"/>
                </a:lnTo>
                <a:close/>
              </a:path>
            </a:pathLst>
          </a:custGeom>
          <a:solidFill>
            <a:srgbClr val="FFFF99">
              <a:alpha val="51000"/>
            </a:srgbClr>
          </a:solidFill>
          <a:ln>
            <a:noFill/>
          </a:ln>
          <a:effectLst>
            <a:outerShdw blurRad="88900" dist="38100" sx="104000" sy="104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pt-BR"/>
          </a:p>
        </p:txBody>
      </p:sp>
      <p:sp>
        <p:nvSpPr>
          <p:cNvPr id="6" name="Forma Livre: Forma 5">
            <a:extLst>
              <a:ext uri="{FF2B5EF4-FFF2-40B4-BE49-F238E27FC236}">
                <a16:creationId xmlns:a16="http://schemas.microsoft.com/office/drawing/2014/main" id="{04A994AC-C5FC-49B5-8106-2F612C8B40BA}"/>
              </a:ext>
            </a:extLst>
          </p:cNvPr>
          <p:cNvSpPr/>
          <p:nvPr/>
        </p:nvSpPr>
        <p:spPr>
          <a:xfrm flipH="1">
            <a:off x="912323" y="-61101"/>
            <a:ext cx="3564638" cy="6848763"/>
          </a:xfrm>
          <a:custGeom>
            <a:avLst/>
            <a:gdLst>
              <a:gd name="connsiteX0" fmla="*/ 0 w 3481162"/>
              <a:gd name="connsiteY0" fmla="*/ 0 h 6858000"/>
              <a:gd name="connsiteX1" fmla="*/ 2467589 w 3481162"/>
              <a:gd name="connsiteY1" fmla="*/ 0 h 6858000"/>
              <a:gd name="connsiteX2" fmla="*/ 2601813 w 3481162"/>
              <a:gd name="connsiteY2" fmla="*/ 451220 h 6858000"/>
              <a:gd name="connsiteX3" fmla="*/ 3481162 w 3481162"/>
              <a:gd name="connsiteY3" fmla="*/ 6797040 h 6858000"/>
              <a:gd name="connsiteX4" fmla="*/ 3480391 w 3481162"/>
              <a:gd name="connsiteY4" fmla="*/ 6858000 h 6858000"/>
              <a:gd name="connsiteX5" fmla="*/ 2740388 w 3481162"/>
              <a:gd name="connsiteY5" fmla="*/ 6858000 h 6858000"/>
              <a:gd name="connsiteX6" fmla="*/ 2675329 w 3481162"/>
              <a:gd name="connsiteY6" fmla="*/ 6465321 h 6858000"/>
              <a:gd name="connsiteX7" fmla="*/ 120249 w 3481162"/>
              <a:gd name="connsiteY7" fmla="*/ 173465 h 6858000"/>
              <a:gd name="connsiteX8" fmla="*/ 0 w 3481162"/>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81162" h="6858000">
                <a:moveTo>
                  <a:pt x="0" y="0"/>
                </a:moveTo>
                <a:lnTo>
                  <a:pt x="2467589" y="0"/>
                </a:lnTo>
                <a:lnTo>
                  <a:pt x="2601813" y="451220"/>
                </a:lnTo>
                <a:cubicBezTo>
                  <a:pt x="3174584" y="2467964"/>
                  <a:pt x="3481162" y="4596700"/>
                  <a:pt x="3481162" y="6797040"/>
                </a:cubicBezTo>
                <a:lnTo>
                  <a:pt x="3480391" y="6858000"/>
                </a:lnTo>
                <a:lnTo>
                  <a:pt x="2740388" y="6858000"/>
                </a:lnTo>
                <a:lnTo>
                  <a:pt x="2675329" y="6465321"/>
                </a:lnTo>
                <a:cubicBezTo>
                  <a:pt x="2264905" y="4167636"/>
                  <a:pt x="1377912" y="2035051"/>
                  <a:pt x="120249" y="173465"/>
                </a:cubicBezTo>
                <a:lnTo>
                  <a:pt x="0" y="0"/>
                </a:lnTo>
                <a:close/>
              </a:path>
            </a:pathLst>
          </a:custGeom>
          <a:solidFill>
            <a:srgbClr val="FFFF99">
              <a:alpha val="69000"/>
            </a:srgbClr>
          </a:solidFill>
          <a:ln>
            <a:noFill/>
          </a:ln>
          <a:effectLst>
            <a:outerShdw blurRad="88900" dist="38100" sx="104000" sy="104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pt-BR"/>
          </a:p>
        </p:txBody>
      </p:sp>
      <p:sp>
        <p:nvSpPr>
          <p:cNvPr id="7" name="Forma Livre: Forma 6">
            <a:extLst>
              <a:ext uri="{FF2B5EF4-FFF2-40B4-BE49-F238E27FC236}">
                <a16:creationId xmlns:a16="http://schemas.microsoft.com/office/drawing/2014/main" id="{75B326A9-6FDE-44FB-9DDE-B60DC257BB36}"/>
              </a:ext>
            </a:extLst>
          </p:cNvPr>
          <p:cNvSpPr/>
          <p:nvPr/>
        </p:nvSpPr>
        <p:spPr>
          <a:xfrm flipH="1">
            <a:off x="-297310" y="-61101"/>
            <a:ext cx="3564638" cy="6905246"/>
          </a:xfrm>
          <a:custGeom>
            <a:avLst/>
            <a:gdLst>
              <a:gd name="connsiteX0" fmla="*/ 0 w 2537574"/>
              <a:gd name="connsiteY0" fmla="*/ 0 h 6858000"/>
              <a:gd name="connsiteX1" fmla="*/ 2537574 w 2537574"/>
              <a:gd name="connsiteY1" fmla="*/ 0 h 6858000"/>
              <a:gd name="connsiteX2" fmla="*/ 2537574 w 2537574"/>
              <a:gd name="connsiteY2" fmla="*/ 2705971 h 6858000"/>
              <a:gd name="connsiteX3" fmla="*/ 2385623 w 2537574"/>
              <a:gd name="connsiteY3" fmla="*/ 3499066 h 6858000"/>
              <a:gd name="connsiteX4" fmla="*/ 1554371 w 2537574"/>
              <a:gd name="connsiteY4" fmla="*/ 6731923 h 6858000"/>
              <a:gd name="connsiteX5" fmla="*/ 1513439 w 2537574"/>
              <a:gd name="connsiteY5" fmla="*/ 6858000 h 6858000"/>
              <a:gd name="connsiteX6" fmla="*/ 1012802 w 2537574"/>
              <a:gd name="connsiteY6" fmla="*/ 6858000 h 6858000"/>
              <a:gd name="connsiteX7" fmla="*/ 1013573 w 2537574"/>
              <a:gd name="connsiteY7" fmla="*/ 6797040 h 6858000"/>
              <a:gd name="connsiteX8" fmla="*/ 134224 w 2537574"/>
              <a:gd name="connsiteY8" fmla="*/ 451220 h 6858000"/>
              <a:gd name="connsiteX9" fmla="*/ 0 w 2537574"/>
              <a:gd name="connsiteY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7574" h="6858000">
                <a:moveTo>
                  <a:pt x="0" y="0"/>
                </a:moveTo>
                <a:lnTo>
                  <a:pt x="2537574" y="0"/>
                </a:lnTo>
                <a:lnTo>
                  <a:pt x="2537574" y="2705971"/>
                </a:lnTo>
                <a:lnTo>
                  <a:pt x="2385623" y="3499066"/>
                </a:lnTo>
                <a:cubicBezTo>
                  <a:pt x="2160942" y="4597059"/>
                  <a:pt x="1882915" y="5675620"/>
                  <a:pt x="1554371" y="6731923"/>
                </a:cubicBezTo>
                <a:lnTo>
                  <a:pt x="1513439" y="6858000"/>
                </a:lnTo>
                <a:lnTo>
                  <a:pt x="1012802" y="6858000"/>
                </a:lnTo>
                <a:lnTo>
                  <a:pt x="1013573" y="6797040"/>
                </a:lnTo>
                <a:cubicBezTo>
                  <a:pt x="1013573" y="4596700"/>
                  <a:pt x="706995" y="2467964"/>
                  <a:pt x="134224" y="451220"/>
                </a:cubicBezTo>
                <a:lnTo>
                  <a:pt x="0" y="0"/>
                </a:lnTo>
                <a:close/>
              </a:path>
            </a:pathLst>
          </a:custGeom>
          <a:solidFill>
            <a:srgbClr val="FFFF99">
              <a:alpha val="83000"/>
            </a:srgbClr>
          </a:solidFill>
          <a:ln>
            <a:noFill/>
          </a:ln>
          <a:effectLst>
            <a:outerShdw blurRad="88900" dist="38100" sx="104000" sy="104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pt-BR"/>
          </a:p>
        </p:txBody>
      </p:sp>
      <p:sp>
        <p:nvSpPr>
          <p:cNvPr id="8" name="Forma Livre: Forma 7">
            <a:extLst>
              <a:ext uri="{FF2B5EF4-FFF2-40B4-BE49-F238E27FC236}">
                <a16:creationId xmlns:a16="http://schemas.microsoft.com/office/drawing/2014/main" id="{824034CD-0A56-4659-BF9F-434F3D77D032}"/>
              </a:ext>
            </a:extLst>
          </p:cNvPr>
          <p:cNvSpPr/>
          <p:nvPr/>
        </p:nvSpPr>
        <p:spPr>
          <a:xfrm flipH="1">
            <a:off x="-318884" y="2295405"/>
            <a:ext cx="1637204" cy="4575334"/>
          </a:xfrm>
          <a:custGeom>
            <a:avLst/>
            <a:gdLst>
              <a:gd name="connsiteX0" fmla="*/ 1024135 w 1024135"/>
              <a:gd name="connsiteY0" fmla="*/ 0 h 4152029"/>
              <a:gd name="connsiteX1" fmla="*/ 1024135 w 1024135"/>
              <a:gd name="connsiteY1" fmla="*/ 4152029 h 4152029"/>
              <a:gd name="connsiteX2" fmla="*/ 0 w 1024135"/>
              <a:gd name="connsiteY2" fmla="*/ 4152029 h 4152029"/>
              <a:gd name="connsiteX3" fmla="*/ 40932 w 1024135"/>
              <a:gd name="connsiteY3" fmla="*/ 4025952 h 4152029"/>
              <a:gd name="connsiteX4" fmla="*/ 872184 w 1024135"/>
              <a:gd name="connsiteY4" fmla="*/ 793095 h 4152029"/>
              <a:gd name="connsiteX5" fmla="*/ 1024135 w 1024135"/>
              <a:gd name="connsiteY5" fmla="*/ 0 h 41520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4135" h="4152029">
                <a:moveTo>
                  <a:pt x="1024135" y="0"/>
                </a:moveTo>
                <a:lnTo>
                  <a:pt x="1024135" y="4152029"/>
                </a:lnTo>
                <a:lnTo>
                  <a:pt x="0" y="4152029"/>
                </a:lnTo>
                <a:lnTo>
                  <a:pt x="40932" y="4025952"/>
                </a:lnTo>
                <a:cubicBezTo>
                  <a:pt x="369476" y="2969649"/>
                  <a:pt x="647503" y="1891088"/>
                  <a:pt x="872184" y="793095"/>
                </a:cubicBezTo>
                <a:lnTo>
                  <a:pt x="1024135" y="0"/>
                </a:lnTo>
                <a:close/>
              </a:path>
            </a:pathLst>
          </a:custGeom>
          <a:solidFill>
            <a:srgbClr val="FFFF99">
              <a:alpha val="81000"/>
            </a:srgbClr>
          </a:solidFill>
          <a:ln>
            <a:noFill/>
          </a:ln>
          <a:effectLst>
            <a:outerShdw blurRad="88900" dist="38100" sx="119000" sy="1190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pt-BR" dirty="0"/>
          </a:p>
        </p:txBody>
      </p:sp>
      <p:sp>
        <p:nvSpPr>
          <p:cNvPr id="3" name="CaixaDeTexto 2">
            <a:extLst>
              <a:ext uri="{FF2B5EF4-FFF2-40B4-BE49-F238E27FC236}">
                <a16:creationId xmlns:a16="http://schemas.microsoft.com/office/drawing/2014/main" id="{787076F7-CE89-4ACF-A2DD-FDE68CA2B619}"/>
              </a:ext>
            </a:extLst>
          </p:cNvPr>
          <p:cNvSpPr txBox="1"/>
          <p:nvPr/>
        </p:nvSpPr>
        <p:spPr>
          <a:xfrm>
            <a:off x="4725920" y="1144863"/>
            <a:ext cx="7781969" cy="3970318"/>
          </a:xfrm>
          <a:prstGeom prst="rect">
            <a:avLst/>
          </a:prstGeom>
          <a:noFill/>
        </p:spPr>
        <p:txBody>
          <a:bodyPr wrap="square" rtlCol="0">
            <a:spAutoFit/>
          </a:bodyPr>
          <a:lstStyle/>
          <a:p>
            <a:pPr algn="ctr"/>
            <a:r>
              <a:rPr lang="pt-BR" sz="6000" dirty="0" err="1">
                <a:solidFill>
                  <a:schemeClr val="tx1">
                    <a:lumMod val="85000"/>
                    <a:lumOff val="15000"/>
                  </a:schemeClr>
                </a:solidFill>
                <a:effectLst>
                  <a:outerShdw blurRad="38100" dist="38100" dir="2700000" algn="tl">
                    <a:srgbClr val="000000">
                      <a:alpha val="43137"/>
                    </a:srgbClr>
                  </a:outerShdw>
                </a:effectLst>
                <a:latin typeface="Bebas Neue" panose="020B0606020202050201" pitchFamily="34" charset="0"/>
              </a:rPr>
              <a:t>Theoretical</a:t>
            </a:r>
            <a:r>
              <a:rPr lang="pt-BR" sz="6000" dirty="0">
                <a:solidFill>
                  <a:schemeClr val="tx1">
                    <a:lumMod val="85000"/>
                    <a:lumOff val="15000"/>
                  </a:schemeClr>
                </a:solidFill>
                <a:effectLst>
                  <a:outerShdw blurRad="38100" dist="38100" dir="2700000" algn="tl">
                    <a:srgbClr val="000000">
                      <a:alpha val="43137"/>
                    </a:srgbClr>
                  </a:outerShdw>
                </a:effectLst>
                <a:latin typeface="Bebas Neue" panose="020B0606020202050201" pitchFamily="34" charset="0"/>
              </a:rPr>
              <a:t> perspective </a:t>
            </a:r>
            <a:r>
              <a:rPr lang="pt-BR" sz="6000" dirty="0" err="1">
                <a:solidFill>
                  <a:schemeClr val="tx1">
                    <a:lumMod val="85000"/>
                    <a:lumOff val="15000"/>
                  </a:schemeClr>
                </a:solidFill>
                <a:effectLst>
                  <a:outerShdw blurRad="38100" dist="38100" dir="2700000" algn="tl">
                    <a:srgbClr val="000000">
                      <a:alpha val="43137"/>
                    </a:srgbClr>
                  </a:outerShdw>
                </a:effectLst>
                <a:latin typeface="Bebas Neue" panose="020B0606020202050201" pitchFamily="34" charset="0"/>
              </a:rPr>
              <a:t>related</a:t>
            </a:r>
            <a:r>
              <a:rPr lang="pt-BR" sz="6000" dirty="0">
                <a:solidFill>
                  <a:schemeClr val="tx1">
                    <a:lumMod val="85000"/>
                    <a:lumOff val="15000"/>
                  </a:schemeClr>
                </a:solidFill>
                <a:effectLst>
                  <a:outerShdw blurRad="38100" dist="38100" dir="2700000" algn="tl">
                    <a:srgbClr val="000000">
                      <a:alpha val="43137"/>
                    </a:srgbClr>
                  </a:outerShdw>
                </a:effectLst>
                <a:latin typeface="Bebas Neue" panose="020B0606020202050201" pitchFamily="34" charset="0"/>
              </a:rPr>
              <a:t> </a:t>
            </a:r>
            <a:r>
              <a:rPr lang="pt-BR" sz="6000" dirty="0" err="1">
                <a:solidFill>
                  <a:schemeClr val="tx1">
                    <a:lumMod val="85000"/>
                    <a:lumOff val="15000"/>
                  </a:schemeClr>
                </a:solidFill>
                <a:effectLst>
                  <a:outerShdw blurRad="38100" dist="38100" dir="2700000" algn="tl">
                    <a:srgbClr val="000000">
                      <a:alpha val="43137"/>
                    </a:srgbClr>
                  </a:outerShdw>
                </a:effectLst>
                <a:latin typeface="Bebas Neue" panose="020B0606020202050201" pitchFamily="34" charset="0"/>
              </a:rPr>
              <a:t>to</a:t>
            </a:r>
            <a:r>
              <a:rPr lang="pt-BR" sz="6000" dirty="0">
                <a:solidFill>
                  <a:schemeClr val="tx1">
                    <a:lumMod val="85000"/>
                    <a:lumOff val="15000"/>
                  </a:schemeClr>
                </a:solidFill>
                <a:effectLst>
                  <a:outerShdw blurRad="38100" dist="38100" dir="2700000" algn="tl">
                    <a:srgbClr val="000000">
                      <a:alpha val="43137"/>
                    </a:srgbClr>
                  </a:outerShdw>
                </a:effectLst>
                <a:latin typeface="Bebas Neue" panose="020B0606020202050201" pitchFamily="34" charset="0"/>
              </a:rPr>
              <a:t> developmental </a:t>
            </a:r>
            <a:r>
              <a:rPr lang="pt-BR" sz="6000" dirty="0" err="1">
                <a:solidFill>
                  <a:schemeClr val="tx1">
                    <a:lumMod val="85000"/>
                    <a:lumOff val="15000"/>
                  </a:schemeClr>
                </a:solidFill>
                <a:effectLst>
                  <a:outerShdw blurRad="38100" dist="38100" dir="2700000" algn="tl">
                    <a:srgbClr val="000000">
                      <a:alpha val="43137"/>
                    </a:srgbClr>
                  </a:outerShdw>
                </a:effectLst>
                <a:latin typeface="Bebas Neue" panose="020B0606020202050201" pitchFamily="34" charset="0"/>
              </a:rPr>
              <a:t>psychology</a:t>
            </a:r>
            <a:endParaRPr lang="en-US" sz="6000" dirty="0">
              <a:solidFill>
                <a:schemeClr val="tx1">
                  <a:lumMod val="85000"/>
                  <a:lumOff val="15000"/>
                </a:schemeClr>
              </a:solidFill>
              <a:effectLst>
                <a:outerShdw blurRad="38100" dist="38100" dir="2700000" algn="tl">
                  <a:srgbClr val="000000">
                    <a:alpha val="43137"/>
                  </a:srgbClr>
                </a:outerShdw>
              </a:effectLst>
              <a:latin typeface="Bebas Neue" panose="020B0606020202050201" pitchFamily="34" charset="0"/>
            </a:endParaRPr>
          </a:p>
          <a:p>
            <a:pPr algn="ctr"/>
            <a:r>
              <a:rPr lang="pt-BR" sz="7200" dirty="0">
                <a:solidFill>
                  <a:schemeClr val="tx1">
                    <a:lumMod val="85000"/>
                    <a:lumOff val="15000"/>
                  </a:schemeClr>
                </a:solidFill>
                <a:effectLst>
                  <a:outerShdw blurRad="38100" dist="38100" dir="2700000" algn="tl">
                    <a:srgbClr val="000000">
                      <a:alpha val="43137"/>
                    </a:srgbClr>
                  </a:outerShdw>
                </a:effectLst>
                <a:latin typeface="Bebas Neue" panose="020B0606020202050201" pitchFamily="34" charset="0"/>
              </a:rPr>
              <a:t> </a:t>
            </a:r>
          </a:p>
        </p:txBody>
      </p:sp>
      <p:grpSp>
        <p:nvGrpSpPr>
          <p:cNvPr id="9" name="Agrupar 8">
            <a:extLst>
              <a:ext uri="{FF2B5EF4-FFF2-40B4-BE49-F238E27FC236}">
                <a16:creationId xmlns:a16="http://schemas.microsoft.com/office/drawing/2014/main" id="{784B7FE3-A39C-4FAD-BA1B-3261CE0620DF}"/>
              </a:ext>
            </a:extLst>
          </p:cNvPr>
          <p:cNvGrpSpPr/>
          <p:nvPr/>
        </p:nvGrpSpPr>
        <p:grpSpPr>
          <a:xfrm>
            <a:off x="-45195" y="439134"/>
            <a:ext cx="3558439" cy="2308324"/>
            <a:chOff x="5466384" y="3740304"/>
            <a:chExt cx="2772187" cy="2308324"/>
          </a:xfrm>
        </p:grpSpPr>
        <p:sp>
          <p:nvSpPr>
            <p:cNvPr id="10" name="CaixaDeTexto 9">
              <a:extLst>
                <a:ext uri="{FF2B5EF4-FFF2-40B4-BE49-F238E27FC236}">
                  <a16:creationId xmlns:a16="http://schemas.microsoft.com/office/drawing/2014/main" id="{DCFB3A85-569D-4E49-8F75-C83C030D6E43}"/>
                </a:ext>
              </a:extLst>
            </p:cNvPr>
            <p:cNvSpPr txBox="1"/>
            <p:nvPr/>
          </p:nvSpPr>
          <p:spPr>
            <a:xfrm>
              <a:off x="5930515" y="4620058"/>
              <a:ext cx="1448958" cy="461665"/>
            </a:xfrm>
            <a:prstGeom prst="rect">
              <a:avLst/>
            </a:prstGeom>
            <a:noFill/>
            <a:ln>
              <a:noFill/>
            </a:ln>
            <a:effectLst>
              <a:glow rad="228600">
                <a:schemeClr val="accent1">
                  <a:satMod val="175000"/>
                  <a:alpha val="40000"/>
                </a:schemeClr>
              </a:glow>
              <a:outerShdw blurRad="50800" dist="38100" dir="8100000" algn="tr" rotWithShape="0">
                <a:prstClr val="black">
                  <a:alpha val="40000"/>
                </a:prstClr>
              </a:outerShdw>
            </a:effectLst>
          </p:spPr>
          <p:txBody>
            <a:bodyPr wrap="square" rtlCol="0">
              <a:spAutoFit/>
            </a:bodyPr>
            <a:lstStyle/>
            <a:p>
              <a:pPr algn="ctr"/>
              <a:endParaRPr lang="pt-BR" sz="2400" b="1" dirty="0">
                <a:solidFill>
                  <a:schemeClr val="bg1"/>
                </a:solidFill>
                <a:latin typeface="Montserrat Medium" panose="00000600000000000000" pitchFamily="2" charset="0"/>
              </a:endParaRPr>
            </a:p>
          </p:txBody>
        </p:sp>
        <p:sp>
          <p:nvSpPr>
            <p:cNvPr id="11" name="CaixaDeTexto 10">
              <a:extLst>
                <a:ext uri="{FF2B5EF4-FFF2-40B4-BE49-F238E27FC236}">
                  <a16:creationId xmlns:a16="http://schemas.microsoft.com/office/drawing/2014/main" id="{451850EE-D752-4EA6-82DD-CA64ED77CE3B}"/>
                </a:ext>
              </a:extLst>
            </p:cNvPr>
            <p:cNvSpPr txBox="1"/>
            <p:nvPr/>
          </p:nvSpPr>
          <p:spPr>
            <a:xfrm>
              <a:off x="6050765" y="5108316"/>
              <a:ext cx="2187806" cy="461665"/>
            </a:xfrm>
            <a:prstGeom prst="rect">
              <a:avLst/>
            </a:prstGeom>
            <a:noFill/>
          </p:spPr>
          <p:txBody>
            <a:bodyPr wrap="square" rtlCol="0">
              <a:spAutoFit/>
            </a:bodyPr>
            <a:lstStyle/>
            <a:p>
              <a:endParaRPr lang="pt-BR" sz="2400" b="1" dirty="0">
                <a:solidFill>
                  <a:schemeClr val="tx1">
                    <a:lumMod val="85000"/>
                    <a:lumOff val="15000"/>
                  </a:schemeClr>
                </a:solidFill>
                <a:latin typeface="Montserrat Medium" panose="00000600000000000000" pitchFamily="2" charset="0"/>
              </a:endParaRPr>
            </a:p>
          </p:txBody>
        </p:sp>
        <p:sp>
          <p:nvSpPr>
            <p:cNvPr id="12" name="CaixaDeTexto 11">
              <a:extLst>
                <a:ext uri="{FF2B5EF4-FFF2-40B4-BE49-F238E27FC236}">
                  <a16:creationId xmlns:a16="http://schemas.microsoft.com/office/drawing/2014/main" id="{3F25AAA4-F0B9-48FA-8590-A83F1150E137}"/>
                </a:ext>
              </a:extLst>
            </p:cNvPr>
            <p:cNvSpPr txBox="1"/>
            <p:nvPr/>
          </p:nvSpPr>
          <p:spPr>
            <a:xfrm>
              <a:off x="5466384" y="3740304"/>
              <a:ext cx="2187806" cy="2308324"/>
            </a:xfrm>
            <a:prstGeom prst="rect">
              <a:avLst/>
            </a:prstGeom>
            <a:noFill/>
          </p:spPr>
          <p:txBody>
            <a:bodyPr wrap="square" rtlCol="0">
              <a:spAutoFit/>
            </a:bodyPr>
            <a:lstStyle/>
            <a:p>
              <a:pPr algn="ctr"/>
              <a:r>
                <a:rPr lang="en-US" sz="3600" b="1" dirty="0">
                  <a:solidFill>
                    <a:schemeClr val="tx1">
                      <a:lumMod val="85000"/>
                      <a:lumOff val="15000"/>
                    </a:schemeClr>
                  </a:solidFill>
                  <a:effectLst>
                    <a:outerShdw blurRad="38100" dist="38100" dir="2700000" algn="tl">
                      <a:srgbClr val="000000">
                        <a:alpha val="43137"/>
                      </a:srgbClr>
                    </a:outerShdw>
                  </a:effectLst>
                  <a:latin typeface="Montserrat Medium" panose="00000600000000000000" pitchFamily="2" charset="0"/>
                </a:rPr>
                <a:t>Psychology in Health and social care </a:t>
              </a:r>
            </a:p>
          </p:txBody>
        </p:sp>
      </p:grpSp>
      <p:sp>
        <p:nvSpPr>
          <p:cNvPr id="16" name="CaixaDeTexto 15">
            <a:extLst>
              <a:ext uri="{FF2B5EF4-FFF2-40B4-BE49-F238E27FC236}">
                <a16:creationId xmlns:a16="http://schemas.microsoft.com/office/drawing/2014/main" id="{4D84B549-315A-C643-39C3-3BBFA0AC3603}"/>
              </a:ext>
            </a:extLst>
          </p:cNvPr>
          <p:cNvSpPr txBox="1"/>
          <p:nvPr/>
        </p:nvSpPr>
        <p:spPr>
          <a:xfrm>
            <a:off x="5602347" y="4582271"/>
            <a:ext cx="6995650" cy="584775"/>
          </a:xfrm>
          <a:prstGeom prst="rect">
            <a:avLst/>
          </a:prstGeom>
          <a:noFill/>
        </p:spPr>
        <p:txBody>
          <a:bodyPr wrap="square" rtlCol="0">
            <a:spAutoFit/>
          </a:bodyPr>
          <a:lstStyle/>
          <a:p>
            <a:pPr algn="ctr"/>
            <a:r>
              <a:rPr lang="pt-BR" sz="3200" spc="300" dirty="0">
                <a:solidFill>
                  <a:schemeClr val="tx1">
                    <a:lumMod val="85000"/>
                    <a:lumOff val="15000"/>
                  </a:schemeClr>
                </a:solidFill>
                <a:latin typeface="Montserrat Medium" panose="00000600000000000000" pitchFamily="2" charset="0"/>
              </a:rPr>
              <a:t>Assessment 1</a:t>
            </a:r>
          </a:p>
        </p:txBody>
      </p:sp>
      <p:sp>
        <p:nvSpPr>
          <p:cNvPr id="5" name="CaixaDeTexto 4">
            <a:extLst>
              <a:ext uri="{FF2B5EF4-FFF2-40B4-BE49-F238E27FC236}">
                <a16:creationId xmlns:a16="http://schemas.microsoft.com/office/drawing/2014/main" id="{A33250A7-CD02-4CF7-846A-428F72DCB240}"/>
              </a:ext>
            </a:extLst>
          </p:cNvPr>
          <p:cNvSpPr txBox="1"/>
          <p:nvPr/>
        </p:nvSpPr>
        <p:spPr>
          <a:xfrm>
            <a:off x="5258672" y="4098645"/>
            <a:ext cx="6995650" cy="584775"/>
          </a:xfrm>
          <a:prstGeom prst="rect">
            <a:avLst/>
          </a:prstGeom>
          <a:noFill/>
        </p:spPr>
        <p:txBody>
          <a:bodyPr wrap="square" rtlCol="0">
            <a:spAutoFit/>
          </a:bodyPr>
          <a:lstStyle/>
          <a:p>
            <a:pPr algn="ctr"/>
            <a:r>
              <a:rPr lang="pt-BR" sz="3200" spc="300" dirty="0">
                <a:solidFill>
                  <a:schemeClr val="tx1">
                    <a:lumMod val="85000"/>
                    <a:lumOff val="15000"/>
                  </a:schemeClr>
                </a:solidFill>
                <a:latin typeface="Montserrat Medium" panose="00000600000000000000" pitchFamily="2" charset="0"/>
              </a:rPr>
              <a:t>(LCHS4006_LON)</a:t>
            </a:r>
          </a:p>
        </p:txBody>
      </p:sp>
    </p:spTree>
    <p:extLst>
      <p:ext uri="{BB962C8B-B14F-4D97-AF65-F5344CB8AC3E}">
        <p14:creationId xmlns:p14="http://schemas.microsoft.com/office/powerpoint/2010/main" val="3817133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750" fill="hold"/>
                                        <p:tgtEl>
                                          <p:spTgt spid="8"/>
                                        </p:tgtEl>
                                        <p:attrNameLst>
                                          <p:attrName>ppt_x</p:attrName>
                                        </p:attrNameLst>
                                      </p:cBhvr>
                                      <p:tavLst>
                                        <p:tav tm="0">
                                          <p:val>
                                            <p:strVal val="0-#ppt_w/2"/>
                                          </p:val>
                                        </p:tav>
                                        <p:tav tm="100000">
                                          <p:val>
                                            <p:strVal val="#ppt_x"/>
                                          </p:val>
                                        </p:tav>
                                      </p:tavLst>
                                    </p:anim>
                                    <p:anim calcmode="lin" valueType="num">
                                      <p:cBhvr additive="base">
                                        <p:cTn id="8" dur="750" fill="hold"/>
                                        <p:tgtEl>
                                          <p:spTgt spid="8"/>
                                        </p:tgtEl>
                                        <p:attrNameLst>
                                          <p:attrName>ppt_y</p:attrName>
                                        </p:attrNameLst>
                                      </p:cBhvr>
                                      <p:tavLst>
                                        <p:tav tm="0">
                                          <p:val>
                                            <p:strVal val="#ppt_y"/>
                                          </p:val>
                                        </p:tav>
                                        <p:tav tm="100000">
                                          <p:val>
                                            <p:strVal val="#ppt_y"/>
                                          </p:val>
                                        </p:tav>
                                      </p:tavLst>
                                    </p:anim>
                                  </p:childTnLst>
                                </p:cTn>
                              </p:par>
                              <p:par>
                                <p:cTn id="9" presetID="2" presetClass="entr" presetSubtype="8" decel="100000" fill="hold" grpId="0" nodeType="withEffect">
                                  <p:stCondLst>
                                    <p:cond delay="10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750" fill="hold"/>
                                        <p:tgtEl>
                                          <p:spTgt spid="7"/>
                                        </p:tgtEl>
                                        <p:attrNameLst>
                                          <p:attrName>ppt_x</p:attrName>
                                        </p:attrNameLst>
                                      </p:cBhvr>
                                      <p:tavLst>
                                        <p:tav tm="0">
                                          <p:val>
                                            <p:strVal val="0-#ppt_w/2"/>
                                          </p:val>
                                        </p:tav>
                                        <p:tav tm="100000">
                                          <p:val>
                                            <p:strVal val="#ppt_x"/>
                                          </p:val>
                                        </p:tav>
                                      </p:tavLst>
                                    </p:anim>
                                    <p:anim calcmode="lin" valueType="num">
                                      <p:cBhvr additive="base">
                                        <p:cTn id="12" dur="750" fill="hold"/>
                                        <p:tgtEl>
                                          <p:spTgt spid="7"/>
                                        </p:tgtEl>
                                        <p:attrNameLst>
                                          <p:attrName>ppt_y</p:attrName>
                                        </p:attrNameLst>
                                      </p:cBhvr>
                                      <p:tavLst>
                                        <p:tav tm="0">
                                          <p:val>
                                            <p:strVal val="#ppt_y"/>
                                          </p:val>
                                        </p:tav>
                                        <p:tav tm="100000">
                                          <p:val>
                                            <p:strVal val="#ppt_y"/>
                                          </p:val>
                                        </p:tav>
                                      </p:tavLst>
                                    </p:anim>
                                  </p:childTnLst>
                                </p:cTn>
                              </p:par>
                              <p:par>
                                <p:cTn id="13" presetID="2" presetClass="entr" presetSubtype="8" decel="100000" fill="hold" grpId="0" nodeType="withEffect">
                                  <p:stCondLst>
                                    <p:cond delay="20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750" fill="hold"/>
                                        <p:tgtEl>
                                          <p:spTgt spid="6"/>
                                        </p:tgtEl>
                                        <p:attrNameLst>
                                          <p:attrName>ppt_x</p:attrName>
                                        </p:attrNameLst>
                                      </p:cBhvr>
                                      <p:tavLst>
                                        <p:tav tm="0">
                                          <p:val>
                                            <p:strVal val="0-#ppt_w/2"/>
                                          </p:val>
                                        </p:tav>
                                        <p:tav tm="100000">
                                          <p:val>
                                            <p:strVal val="#ppt_x"/>
                                          </p:val>
                                        </p:tav>
                                      </p:tavLst>
                                    </p:anim>
                                    <p:anim calcmode="lin" valueType="num">
                                      <p:cBhvr additive="base">
                                        <p:cTn id="16" dur="750" fill="hold"/>
                                        <p:tgtEl>
                                          <p:spTgt spid="6"/>
                                        </p:tgtEl>
                                        <p:attrNameLst>
                                          <p:attrName>ppt_y</p:attrName>
                                        </p:attrNameLst>
                                      </p:cBhvr>
                                      <p:tavLst>
                                        <p:tav tm="0">
                                          <p:val>
                                            <p:strVal val="#ppt_y"/>
                                          </p:val>
                                        </p:tav>
                                        <p:tav tm="100000">
                                          <p:val>
                                            <p:strVal val="#ppt_y"/>
                                          </p:val>
                                        </p:tav>
                                      </p:tavLst>
                                    </p:anim>
                                  </p:childTnLst>
                                </p:cTn>
                              </p:par>
                              <p:par>
                                <p:cTn id="17" presetID="2" presetClass="entr" presetSubtype="8" decel="100000" fill="hold" grpId="0" nodeType="withEffect">
                                  <p:stCondLst>
                                    <p:cond delay="30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750" fill="hold"/>
                                        <p:tgtEl>
                                          <p:spTgt spid="4"/>
                                        </p:tgtEl>
                                        <p:attrNameLst>
                                          <p:attrName>ppt_x</p:attrName>
                                        </p:attrNameLst>
                                      </p:cBhvr>
                                      <p:tavLst>
                                        <p:tav tm="0">
                                          <p:val>
                                            <p:strVal val="0-#ppt_w/2"/>
                                          </p:val>
                                        </p:tav>
                                        <p:tav tm="100000">
                                          <p:val>
                                            <p:strVal val="#ppt_x"/>
                                          </p:val>
                                        </p:tav>
                                      </p:tavLst>
                                    </p:anim>
                                    <p:anim calcmode="lin" valueType="num">
                                      <p:cBhvr additive="base">
                                        <p:cTn id="20" dur="750" fill="hold"/>
                                        <p:tgtEl>
                                          <p:spTgt spid="4"/>
                                        </p:tgtEl>
                                        <p:attrNameLst>
                                          <p:attrName>ppt_y</p:attrName>
                                        </p:attrNameLst>
                                      </p:cBhvr>
                                      <p:tavLst>
                                        <p:tav tm="0">
                                          <p:val>
                                            <p:strVal val="#ppt_y"/>
                                          </p:val>
                                        </p:tav>
                                        <p:tav tm="100000">
                                          <p:val>
                                            <p:strVal val="#ppt_y"/>
                                          </p:val>
                                        </p:tav>
                                      </p:tavLst>
                                    </p:anim>
                                  </p:childTnLst>
                                </p:cTn>
                              </p:par>
                              <p:par>
                                <p:cTn id="21" presetID="2" presetClass="entr" presetSubtype="8" decel="100000" fill="hold" grpId="0" nodeType="withEffect">
                                  <p:stCondLst>
                                    <p:cond delay="75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750" fill="hold"/>
                                        <p:tgtEl>
                                          <p:spTgt spid="3"/>
                                        </p:tgtEl>
                                        <p:attrNameLst>
                                          <p:attrName>ppt_x</p:attrName>
                                        </p:attrNameLst>
                                      </p:cBhvr>
                                      <p:tavLst>
                                        <p:tav tm="0">
                                          <p:val>
                                            <p:strVal val="0-#ppt_w/2"/>
                                          </p:val>
                                        </p:tav>
                                        <p:tav tm="100000">
                                          <p:val>
                                            <p:strVal val="#ppt_x"/>
                                          </p:val>
                                        </p:tav>
                                      </p:tavLst>
                                    </p:anim>
                                    <p:anim calcmode="lin" valueType="num">
                                      <p:cBhvr additive="base">
                                        <p:cTn id="24" dur="750" fill="hold"/>
                                        <p:tgtEl>
                                          <p:spTgt spid="3"/>
                                        </p:tgtEl>
                                        <p:attrNameLst>
                                          <p:attrName>ppt_y</p:attrName>
                                        </p:attrNameLst>
                                      </p:cBhvr>
                                      <p:tavLst>
                                        <p:tav tm="0">
                                          <p:val>
                                            <p:strVal val="#ppt_y"/>
                                          </p:val>
                                        </p:tav>
                                        <p:tav tm="100000">
                                          <p:val>
                                            <p:strVal val="#ppt_y"/>
                                          </p:val>
                                        </p:tav>
                                      </p:tavLst>
                                    </p:anim>
                                  </p:childTnLst>
                                </p:cTn>
                              </p:par>
                              <p:par>
                                <p:cTn id="25" presetID="2" presetClass="entr" presetSubtype="8" decel="100000" fill="hold" grpId="0" nodeType="withEffect">
                                  <p:stCondLst>
                                    <p:cond delay="100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750" fill="hold"/>
                                        <p:tgtEl>
                                          <p:spTgt spid="5"/>
                                        </p:tgtEl>
                                        <p:attrNameLst>
                                          <p:attrName>ppt_x</p:attrName>
                                        </p:attrNameLst>
                                      </p:cBhvr>
                                      <p:tavLst>
                                        <p:tav tm="0">
                                          <p:val>
                                            <p:strVal val="0-#ppt_w/2"/>
                                          </p:val>
                                        </p:tav>
                                        <p:tav tm="100000">
                                          <p:val>
                                            <p:strVal val="#ppt_x"/>
                                          </p:val>
                                        </p:tav>
                                      </p:tavLst>
                                    </p:anim>
                                    <p:anim calcmode="lin" valueType="num">
                                      <p:cBhvr additive="base">
                                        <p:cTn id="28" dur="750" fill="hold"/>
                                        <p:tgtEl>
                                          <p:spTgt spid="5"/>
                                        </p:tgtEl>
                                        <p:attrNameLst>
                                          <p:attrName>ppt_y</p:attrName>
                                        </p:attrNameLst>
                                      </p:cBhvr>
                                      <p:tavLst>
                                        <p:tav tm="0">
                                          <p:val>
                                            <p:strVal val="#ppt_y"/>
                                          </p:val>
                                        </p:tav>
                                        <p:tav tm="100000">
                                          <p:val>
                                            <p:strVal val="#ppt_y"/>
                                          </p:val>
                                        </p:tav>
                                      </p:tavLst>
                                    </p:anim>
                                  </p:childTnLst>
                                </p:cTn>
                              </p:par>
                              <p:par>
                                <p:cTn id="29" presetID="2" presetClass="entr" presetSubtype="2" decel="100000" fill="hold" nodeType="withEffect">
                                  <p:stCondLst>
                                    <p:cond delay="125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750" fill="hold"/>
                                        <p:tgtEl>
                                          <p:spTgt spid="9"/>
                                        </p:tgtEl>
                                        <p:attrNameLst>
                                          <p:attrName>ppt_x</p:attrName>
                                        </p:attrNameLst>
                                      </p:cBhvr>
                                      <p:tavLst>
                                        <p:tav tm="0">
                                          <p:val>
                                            <p:strVal val="1+#ppt_w/2"/>
                                          </p:val>
                                        </p:tav>
                                        <p:tav tm="100000">
                                          <p:val>
                                            <p:strVal val="#ppt_x"/>
                                          </p:val>
                                        </p:tav>
                                      </p:tavLst>
                                    </p:anim>
                                    <p:anim calcmode="lin" valueType="num">
                                      <p:cBhvr additive="base">
                                        <p:cTn id="32" dur="750" fill="hold"/>
                                        <p:tgtEl>
                                          <p:spTgt spid="9"/>
                                        </p:tgtEl>
                                        <p:attrNameLst>
                                          <p:attrName>ppt_y</p:attrName>
                                        </p:attrNameLst>
                                      </p:cBhvr>
                                      <p:tavLst>
                                        <p:tav tm="0">
                                          <p:val>
                                            <p:strVal val="#ppt_y"/>
                                          </p:val>
                                        </p:tav>
                                        <p:tav tm="100000">
                                          <p:val>
                                            <p:strVal val="#ppt_y"/>
                                          </p:val>
                                        </p:tav>
                                      </p:tavLst>
                                    </p:anim>
                                  </p:childTnLst>
                                </p:cTn>
                              </p:par>
                              <p:par>
                                <p:cTn id="33" presetID="2" presetClass="entr" presetSubtype="8" decel="100000" fill="hold" grpId="0" nodeType="withEffect">
                                  <p:stCondLst>
                                    <p:cond delay="1000"/>
                                  </p:st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750" fill="hold"/>
                                        <p:tgtEl>
                                          <p:spTgt spid="16"/>
                                        </p:tgtEl>
                                        <p:attrNameLst>
                                          <p:attrName>ppt_x</p:attrName>
                                        </p:attrNameLst>
                                      </p:cBhvr>
                                      <p:tavLst>
                                        <p:tav tm="0">
                                          <p:val>
                                            <p:strVal val="0-#ppt_w/2"/>
                                          </p:val>
                                        </p:tav>
                                        <p:tav tm="100000">
                                          <p:val>
                                            <p:strVal val="#ppt_x"/>
                                          </p:val>
                                        </p:tav>
                                      </p:tavLst>
                                    </p:anim>
                                    <p:anim calcmode="lin" valueType="num">
                                      <p:cBhvr additive="base">
                                        <p:cTn id="36" dur="750" fill="hold"/>
                                        <p:tgtEl>
                                          <p:spTgt spid="16"/>
                                        </p:tgtEl>
                                        <p:attrNameLst>
                                          <p:attrName>ppt_y</p:attrName>
                                        </p:attrNameLst>
                                      </p:cBhvr>
                                      <p:tavLst>
                                        <p:tav tm="0">
                                          <p:val>
                                            <p:strVal val="#ppt_y"/>
                                          </p:val>
                                        </p:tav>
                                        <p:tav tm="100000">
                                          <p:val>
                                            <p:strVal val="#ppt_y"/>
                                          </p:val>
                                        </p:tav>
                                      </p:tavLst>
                                    </p:anim>
                                  </p:childTnLst>
                                </p:cTn>
                              </p:par>
                            </p:childTnLst>
                          </p:cTn>
                        </p:par>
                        <p:par>
                          <p:cTn id="37" fill="hold">
                            <p:stCondLst>
                              <p:cond delay="2000"/>
                            </p:stCondLst>
                            <p:childTnLst>
                              <p:par>
                                <p:cTn id="38" presetID="10" presetClass="entr" presetSubtype="0" fill="hold" grpId="0" nodeType="afterEffect">
                                  <p:stCondLst>
                                    <p:cond delay="0"/>
                                  </p:stCondLst>
                                  <p:childTnLst>
                                    <p:set>
                                      <p:cBhvr>
                                        <p:cTn id="39" dur="1" fill="hold">
                                          <p:stCondLst>
                                            <p:cond delay="0"/>
                                          </p:stCondLst>
                                        </p:cTn>
                                        <p:tgtEl>
                                          <p:spTgt spid="15"/>
                                        </p:tgtEl>
                                        <p:attrNameLst>
                                          <p:attrName>style.visibility</p:attrName>
                                        </p:attrNameLst>
                                      </p:cBhvr>
                                      <p:to>
                                        <p:strVal val="visible"/>
                                      </p:to>
                                    </p:set>
                                    <p:animEffect transition="in" filter="fade">
                                      <p:cBhvr>
                                        <p:cTn id="40"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4" grpId="0" animBg="1"/>
      <p:bldP spid="6" grpId="0" animBg="1"/>
      <p:bldP spid="7" grpId="0" animBg="1"/>
      <p:bldP spid="8" grpId="0" animBg="1"/>
      <p:bldP spid="3" grpId="0"/>
      <p:bldP spid="16" grpId="0"/>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Marcador de Posição da Imagem 16" descr="Uma imagem com texto&#10;&#10;Descrição gerada automaticamente">
            <a:extLst>
              <a:ext uri="{FF2B5EF4-FFF2-40B4-BE49-F238E27FC236}">
                <a16:creationId xmlns:a16="http://schemas.microsoft.com/office/drawing/2014/main" id="{D77E07C1-21C1-D7CE-7C76-F6C748DF210A}"/>
              </a:ext>
            </a:extLst>
          </p:cNvPr>
          <p:cNvPicPr>
            <a:picLocks noGrp="1" noChangeAspect="1"/>
          </p:cNvPicPr>
          <p:nvPr>
            <p:ph type="pic" sz="quarter" idx="10"/>
          </p:nvPr>
        </p:nvPicPr>
        <p:blipFill>
          <a:blip r:embed="rId3">
            <a:biLevel thresh="25000"/>
            <a:extLst>
              <a:ext uri="{BEBA8EAE-BF5A-486C-A8C5-ECC9F3942E4B}">
                <a14:imgProps xmlns:a14="http://schemas.microsoft.com/office/drawing/2010/main">
                  <a14:imgLayer r:embed="rId4">
                    <a14:imgEffect>
                      <a14:colorTemperature colorTemp="7625"/>
                    </a14:imgEffect>
                    <a14:imgEffect>
                      <a14:saturation sat="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rcRect t="7791" b="7791"/>
          <a:stretch>
            <a:fillRect/>
          </a:stretch>
        </p:blipFill>
        <p:spPr>
          <a:xfrm>
            <a:off x="0" y="-23200"/>
            <a:ext cx="12192000" cy="6858000"/>
          </a:xfrm>
          <a:solidFill>
            <a:schemeClr val="bg1"/>
          </a:solidFill>
        </p:spPr>
      </p:pic>
      <p:sp>
        <p:nvSpPr>
          <p:cNvPr id="3" name="Retângulo 2">
            <a:extLst>
              <a:ext uri="{FF2B5EF4-FFF2-40B4-BE49-F238E27FC236}">
                <a16:creationId xmlns:a16="http://schemas.microsoft.com/office/drawing/2014/main" id="{E4F9A7CE-44D4-4FB1-B2FD-FE7BA050AC1E}"/>
              </a:ext>
            </a:extLst>
          </p:cNvPr>
          <p:cNvSpPr/>
          <p:nvPr/>
        </p:nvSpPr>
        <p:spPr>
          <a:xfrm>
            <a:off x="-62184" y="-125260"/>
            <a:ext cx="12215148" cy="6867236"/>
          </a:xfrm>
          <a:prstGeom prst="rect">
            <a:avLst/>
          </a:prstGeom>
          <a:solidFill>
            <a:schemeClr val="bg1">
              <a:lumMod val="95000"/>
              <a:alpha val="65000"/>
            </a:schemeClr>
          </a:solidFill>
          <a:ln>
            <a:noFill/>
          </a:ln>
          <a:effectLst>
            <a:outerShdw dist="50800" dir="5400000" algn="ctr" rotWithShape="0">
              <a:schemeClr val="bg1">
                <a:alpha val="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dirty="0"/>
          </a:p>
        </p:txBody>
      </p:sp>
      <p:sp>
        <p:nvSpPr>
          <p:cNvPr id="4" name="Forma Livre: Forma 3">
            <a:extLst>
              <a:ext uri="{FF2B5EF4-FFF2-40B4-BE49-F238E27FC236}">
                <a16:creationId xmlns:a16="http://schemas.microsoft.com/office/drawing/2014/main" id="{2E48FD11-54EB-4435-80D6-D46574A91C19}"/>
              </a:ext>
            </a:extLst>
          </p:cNvPr>
          <p:cNvSpPr/>
          <p:nvPr/>
        </p:nvSpPr>
        <p:spPr>
          <a:xfrm rot="20552883">
            <a:off x="2353201" y="1631172"/>
            <a:ext cx="11052102" cy="5638625"/>
          </a:xfrm>
          <a:custGeom>
            <a:avLst/>
            <a:gdLst>
              <a:gd name="connsiteX0" fmla="*/ 12192000 w 12192000"/>
              <a:gd name="connsiteY0" fmla="*/ 0 h 6815873"/>
              <a:gd name="connsiteX1" fmla="*/ 12192000 w 12192000"/>
              <a:gd name="connsiteY1" fmla="*/ 465551 h 6815873"/>
              <a:gd name="connsiteX2" fmla="*/ 12133886 w 12192000"/>
              <a:gd name="connsiteY2" fmla="*/ 612940 h 6815873"/>
              <a:gd name="connsiteX3" fmla="*/ 6596719 w 12192000"/>
              <a:gd name="connsiteY3" fmla="*/ 6714145 h 6815873"/>
              <a:gd name="connsiteX4" fmla="*/ 6398098 w 12192000"/>
              <a:gd name="connsiteY4" fmla="*/ 6815873 h 6815873"/>
              <a:gd name="connsiteX5" fmla="*/ 0 w 12192000"/>
              <a:gd name="connsiteY5" fmla="*/ 6815873 h 6815873"/>
              <a:gd name="connsiteX6" fmla="*/ 0 w 12192000"/>
              <a:gd name="connsiteY6" fmla="*/ 4933212 h 6815873"/>
              <a:gd name="connsiteX7" fmla="*/ 237602 w 12192000"/>
              <a:gd name="connsiteY7" fmla="*/ 4972577 h 6815873"/>
              <a:gd name="connsiteX8" fmla="*/ 2133600 w 12192000"/>
              <a:gd name="connsiteY8" fmla="*/ 5116028 h 6815873"/>
              <a:gd name="connsiteX9" fmla="*/ 12110152 w 12192000"/>
              <a:gd name="connsiteY9" fmla="*/ 115098 h 6815873"/>
              <a:gd name="connsiteX10" fmla="*/ 12192000 w 12192000"/>
              <a:gd name="connsiteY10" fmla="*/ 0 h 6815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6815873">
                <a:moveTo>
                  <a:pt x="12192000" y="0"/>
                </a:moveTo>
                <a:lnTo>
                  <a:pt x="12192000" y="465551"/>
                </a:lnTo>
                <a:lnTo>
                  <a:pt x="12133886" y="612940"/>
                </a:lnTo>
                <a:cubicBezTo>
                  <a:pt x="11031387" y="3219541"/>
                  <a:pt x="9066415" y="5372526"/>
                  <a:pt x="6596719" y="6714145"/>
                </a:cubicBezTo>
                <a:lnTo>
                  <a:pt x="6398098" y="6815873"/>
                </a:lnTo>
                <a:lnTo>
                  <a:pt x="0" y="6815873"/>
                </a:lnTo>
                <a:lnTo>
                  <a:pt x="0" y="4933212"/>
                </a:lnTo>
                <a:lnTo>
                  <a:pt x="237602" y="4972577"/>
                </a:lnTo>
                <a:cubicBezTo>
                  <a:pt x="855812" y="5067038"/>
                  <a:pt x="1488985" y="5116028"/>
                  <a:pt x="2133600" y="5116028"/>
                </a:cubicBezTo>
                <a:cubicBezTo>
                  <a:pt x="6216162" y="5116028"/>
                  <a:pt x="9839761" y="3150970"/>
                  <a:pt x="12110152" y="115098"/>
                </a:cubicBezTo>
                <a:lnTo>
                  <a:pt x="12192000" y="0"/>
                </a:lnTo>
                <a:close/>
              </a:path>
            </a:pathLst>
          </a:custGeom>
          <a:solidFill>
            <a:srgbClr val="0086EA">
              <a:alpha val="72000"/>
            </a:srgbClr>
          </a:solidFill>
          <a:ln>
            <a:noFill/>
          </a:ln>
          <a:effectLst>
            <a:outerShdw blurRad="165100" dist="38100" dir="12120000" sx="108000" sy="108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pt-BR"/>
          </a:p>
        </p:txBody>
      </p:sp>
      <p:sp>
        <p:nvSpPr>
          <p:cNvPr id="5" name="Forma Livre: Forma 4">
            <a:extLst>
              <a:ext uri="{FF2B5EF4-FFF2-40B4-BE49-F238E27FC236}">
                <a16:creationId xmlns:a16="http://schemas.microsoft.com/office/drawing/2014/main" id="{70255763-69F3-4940-B9A2-78F6C14F12D8}"/>
              </a:ext>
            </a:extLst>
          </p:cNvPr>
          <p:cNvSpPr/>
          <p:nvPr/>
        </p:nvSpPr>
        <p:spPr>
          <a:xfrm>
            <a:off x="6604026" y="315187"/>
            <a:ext cx="5793902" cy="6858000"/>
          </a:xfrm>
          <a:custGeom>
            <a:avLst/>
            <a:gdLst>
              <a:gd name="connsiteX0" fmla="*/ 5793902 w 5793902"/>
              <a:gd name="connsiteY0" fmla="*/ 0 h 6350322"/>
              <a:gd name="connsiteX1" fmla="*/ 5793902 w 5793902"/>
              <a:gd name="connsiteY1" fmla="*/ 539837 h 6350322"/>
              <a:gd name="connsiteX2" fmla="*/ 5775938 w 5793902"/>
              <a:gd name="connsiteY2" fmla="*/ 696985 h 6350322"/>
              <a:gd name="connsiteX3" fmla="*/ 3749715 w 5793902"/>
              <a:gd name="connsiteY3" fmla="*/ 6072185 h 6350322"/>
              <a:gd name="connsiteX4" fmla="*/ 3551927 w 5793902"/>
              <a:gd name="connsiteY4" fmla="*/ 6350322 h 6350322"/>
              <a:gd name="connsiteX5" fmla="*/ 0 w 5793902"/>
              <a:gd name="connsiteY5" fmla="*/ 6350322 h 6350322"/>
              <a:gd name="connsiteX6" fmla="*/ 198621 w 5793902"/>
              <a:gd name="connsiteY6" fmla="*/ 6248594 h 6350322"/>
              <a:gd name="connsiteX7" fmla="*/ 5735788 w 5793902"/>
              <a:gd name="connsiteY7" fmla="*/ 147389 h 6350322"/>
              <a:gd name="connsiteX8" fmla="*/ 5793902 w 5793902"/>
              <a:gd name="connsiteY8" fmla="*/ 0 h 6350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93902" h="6350322">
                <a:moveTo>
                  <a:pt x="5793902" y="0"/>
                </a:moveTo>
                <a:lnTo>
                  <a:pt x="5793902" y="539837"/>
                </a:lnTo>
                <a:lnTo>
                  <a:pt x="5775938" y="696985"/>
                </a:lnTo>
                <a:cubicBezTo>
                  <a:pt x="5525119" y="2670136"/>
                  <a:pt x="4812451" y="4499129"/>
                  <a:pt x="3749715" y="6072185"/>
                </a:cubicBezTo>
                <a:lnTo>
                  <a:pt x="3551927" y="6350322"/>
                </a:lnTo>
                <a:lnTo>
                  <a:pt x="0" y="6350322"/>
                </a:lnTo>
                <a:lnTo>
                  <a:pt x="198621" y="6248594"/>
                </a:lnTo>
                <a:cubicBezTo>
                  <a:pt x="2668317" y="4906975"/>
                  <a:pt x="4633289" y="2753990"/>
                  <a:pt x="5735788" y="147389"/>
                </a:cubicBezTo>
                <a:lnTo>
                  <a:pt x="5793902" y="0"/>
                </a:lnTo>
                <a:close/>
              </a:path>
            </a:pathLst>
          </a:custGeom>
          <a:solidFill>
            <a:srgbClr val="0086EA">
              <a:alpha val="20000"/>
            </a:srgbClr>
          </a:solidFill>
          <a:ln>
            <a:noFill/>
          </a:ln>
          <a:effectLst>
            <a:outerShdw blurRad="165100" dist="38100" dir="12120000" sx="108000" sy="108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pt-BR"/>
          </a:p>
        </p:txBody>
      </p:sp>
      <p:sp>
        <p:nvSpPr>
          <p:cNvPr id="6" name="Forma Livre: Forma 5">
            <a:extLst>
              <a:ext uri="{FF2B5EF4-FFF2-40B4-BE49-F238E27FC236}">
                <a16:creationId xmlns:a16="http://schemas.microsoft.com/office/drawing/2014/main" id="{BEFB972C-BD43-4E7F-AF6A-8058F55C5BEC}"/>
              </a:ext>
            </a:extLst>
          </p:cNvPr>
          <p:cNvSpPr/>
          <p:nvPr/>
        </p:nvSpPr>
        <p:spPr>
          <a:xfrm>
            <a:off x="9078462" y="116024"/>
            <a:ext cx="3310491" cy="6828432"/>
          </a:xfrm>
          <a:custGeom>
            <a:avLst/>
            <a:gdLst>
              <a:gd name="connsiteX0" fmla="*/ 2241975 w 2241975"/>
              <a:gd name="connsiteY0" fmla="*/ 0 h 5810485"/>
              <a:gd name="connsiteX1" fmla="*/ 2241975 w 2241975"/>
              <a:gd name="connsiteY1" fmla="*/ 5810485 h 5810485"/>
              <a:gd name="connsiteX2" fmla="*/ 0 w 2241975"/>
              <a:gd name="connsiteY2" fmla="*/ 5810485 h 5810485"/>
              <a:gd name="connsiteX3" fmla="*/ 197788 w 2241975"/>
              <a:gd name="connsiteY3" fmla="*/ 5532348 h 5810485"/>
              <a:gd name="connsiteX4" fmla="*/ 2224011 w 2241975"/>
              <a:gd name="connsiteY4" fmla="*/ 157148 h 5810485"/>
              <a:gd name="connsiteX5" fmla="*/ 2241975 w 2241975"/>
              <a:gd name="connsiteY5" fmla="*/ 0 h 581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41975" h="5810485">
                <a:moveTo>
                  <a:pt x="2241975" y="0"/>
                </a:moveTo>
                <a:lnTo>
                  <a:pt x="2241975" y="5810485"/>
                </a:lnTo>
                <a:lnTo>
                  <a:pt x="0" y="5810485"/>
                </a:lnTo>
                <a:lnTo>
                  <a:pt x="197788" y="5532348"/>
                </a:lnTo>
                <a:cubicBezTo>
                  <a:pt x="1260524" y="3959292"/>
                  <a:pt x="1973192" y="2130299"/>
                  <a:pt x="2224011" y="157148"/>
                </a:cubicBezTo>
                <a:lnTo>
                  <a:pt x="2241975" y="0"/>
                </a:lnTo>
                <a:close/>
              </a:path>
            </a:pathLst>
          </a:custGeom>
          <a:solidFill>
            <a:srgbClr val="0086EA">
              <a:alpha val="54000"/>
            </a:srgbClr>
          </a:solidFill>
          <a:ln>
            <a:noFill/>
          </a:ln>
          <a:effectLst>
            <a:outerShdw blurRad="165100" dist="38100" dir="12120000" sx="119000" sy="119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pt-BR"/>
          </a:p>
        </p:txBody>
      </p:sp>
      <p:sp>
        <p:nvSpPr>
          <p:cNvPr id="7" name="CaixaDeTexto 6">
            <a:extLst>
              <a:ext uri="{FF2B5EF4-FFF2-40B4-BE49-F238E27FC236}">
                <a16:creationId xmlns:a16="http://schemas.microsoft.com/office/drawing/2014/main" id="{76B9AAA6-A5F7-454B-805F-E30D8CA40B33}"/>
              </a:ext>
            </a:extLst>
          </p:cNvPr>
          <p:cNvSpPr txBox="1"/>
          <p:nvPr/>
        </p:nvSpPr>
        <p:spPr>
          <a:xfrm>
            <a:off x="1022699" y="379447"/>
            <a:ext cx="8066053" cy="1200329"/>
          </a:xfrm>
          <a:prstGeom prst="rect">
            <a:avLst/>
          </a:prstGeom>
          <a:noFill/>
        </p:spPr>
        <p:txBody>
          <a:bodyPr wrap="square" rtlCol="0">
            <a:spAutoFit/>
          </a:bodyPr>
          <a:lstStyle/>
          <a:p>
            <a:r>
              <a:rPr lang="pt-BR" sz="7200" dirty="0">
                <a:solidFill>
                  <a:schemeClr val="tx1">
                    <a:lumMod val="85000"/>
                    <a:lumOff val="15000"/>
                  </a:schemeClr>
                </a:solidFill>
                <a:latin typeface="Bebas Neue" panose="020B0606020202050201" pitchFamily="34" charset="0"/>
              </a:rPr>
              <a:t>GROUP MEMBERS:</a:t>
            </a:r>
            <a:endParaRPr lang="pt-BR" sz="1200" dirty="0">
              <a:solidFill>
                <a:schemeClr val="tx1">
                  <a:lumMod val="85000"/>
                  <a:lumOff val="15000"/>
                </a:schemeClr>
              </a:solidFill>
              <a:latin typeface="Bebas Neue" panose="020B0606020202050201" pitchFamily="34" charset="0"/>
            </a:endParaRPr>
          </a:p>
        </p:txBody>
      </p:sp>
      <p:grpSp>
        <p:nvGrpSpPr>
          <p:cNvPr id="15" name="Agrupar 14">
            <a:extLst>
              <a:ext uri="{FF2B5EF4-FFF2-40B4-BE49-F238E27FC236}">
                <a16:creationId xmlns:a16="http://schemas.microsoft.com/office/drawing/2014/main" id="{85E9D34A-FB5D-4638-BD51-4D908A968C39}"/>
              </a:ext>
            </a:extLst>
          </p:cNvPr>
          <p:cNvGrpSpPr/>
          <p:nvPr/>
        </p:nvGrpSpPr>
        <p:grpSpPr>
          <a:xfrm>
            <a:off x="1107136" y="1626167"/>
            <a:ext cx="2537940" cy="720000"/>
            <a:chOff x="4818060" y="1599879"/>
            <a:chExt cx="2537940" cy="720000"/>
          </a:xfrm>
        </p:grpSpPr>
        <p:cxnSp>
          <p:nvCxnSpPr>
            <p:cNvPr id="176" name="Conector reto 151">
              <a:extLst>
                <a:ext uri="{FF2B5EF4-FFF2-40B4-BE49-F238E27FC236}">
                  <a16:creationId xmlns:a16="http://schemas.microsoft.com/office/drawing/2014/main" id="{EE8D73C1-7B0D-41A2-A847-5E378CE6B3F9}"/>
                </a:ext>
              </a:extLst>
            </p:cNvPr>
            <p:cNvCxnSpPr/>
            <p:nvPr/>
          </p:nvCxnSpPr>
          <p:spPr>
            <a:xfrm>
              <a:off x="4853940" y="226695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77" name="Conector reto 152">
              <a:extLst>
                <a:ext uri="{FF2B5EF4-FFF2-40B4-BE49-F238E27FC236}">
                  <a16:creationId xmlns:a16="http://schemas.microsoft.com/office/drawing/2014/main" id="{1EF14A54-66ED-4527-A461-C0E86B17C446}"/>
                </a:ext>
              </a:extLst>
            </p:cNvPr>
            <p:cNvCxnSpPr/>
            <p:nvPr/>
          </p:nvCxnSpPr>
          <p:spPr>
            <a:xfrm>
              <a:off x="4853940" y="224599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78" name="Conector reto 153">
              <a:extLst>
                <a:ext uri="{FF2B5EF4-FFF2-40B4-BE49-F238E27FC236}">
                  <a16:creationId xmlns:a16="http://schemas.microsoft.com/office/drawing/2014/main" id="{75CF32DA-E2E6-491E-8DB2-94453360A972}"/>
                </a:ext>
              </a:extLst>
            </p:cNvPr>
            <p:cNvCxnSpPr/>
            <p:nvPr/>
          </p:nvCxnSpPr>
          <p:spPr>
            <a:xfrm>
              <a:off x="4853940" y="222504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79" name="Conector reto 154">
              <a:extLst>
                <a:ext uri="{FF2B5EF4-FFF2-40B4-BE49-F238E27FC236}">
                  <a16:creationId xmlns:a16="http://schemas.microsoft.com/office/drawing/2014/main" id="{35C80831-28C5-4851-B311-5D3970CF74EC}"/>
                </a:ext>
              </a:extLst>
            </p:cNvPr>
            <p:cNvCxnSpPr/>
            <p:nvPr/>
          </p:nvCxnSpPr>
          <p:spPr>
            <a:xfrm>
              <a:off x="4853940" y="220408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80" name="Conector reto 155">
              <a:extLst>
                <a:ext uri="{FF2B5EF4-FFF2-40B4-BE49-F238E27FC236}">
                  <a16:creationId xmlns:a16="http://schemas.microsoft.com/office/drawing/2014/main" id="{B59AFBF0-C4B2-4E35-AE69-C2CD4956DC0C}"/>
                </a:ext>
              </a:extLst>
            </p:cNvPr>
            <p:cNvCxnSpPr/>
            <p:nvPr/>
          </p:nvCxnSpPr>
          <p:spPr>
            <a:xfrm>
              <a:off x="4853940" y="218313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81" name="Conector reto 156">
              <a:extLst>
                <a:ext uri="{FF2B5EF4-FFF2-40B4-BE49-F238E27FC236}">
                  <a16:creationId xmlns:a16="http://schemas.microsoft.com/office/drawing/2014/main" id="{F7D8D9BD-83B7-47DC-BC60-9CF9A5BFD84F}"/>
                </a:ext>
              </a:extLst>
            </p:cNvPr>
            <p:cNvCxnSpPr/>
            <p:nvPr/>
          </p:nvCxnSpPr>
          <p:spPr>
            <a:xfrm>
              <a:off x="4853940" y="216217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82" name="Conector reto 157">
              <a:extLst>
                <a:ext uri="{FF2B5EF4-FFF2-40B4-BE49-F238E27FC236}">
                  <a16:creationId xmlns:a16="http://schemas.microsoft.com/office/drawing/2014/main" id="{2CBBA2FA-43A8-43F2-BFCB-459530D36724}"/>
                </a:ext>
              </a:extLst>
            </p:cNvPr>
            <p:cNvCxnSpPr/>
            <p:nvPr/>
          </p:nvCxnSpPr>
          <p:spPr>
            <a:xfrm>
              <a:off x="4853940" y="214122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83" name="Conector reto 158">
              <a:extLst>
                <a:ext uri="{FF2B5EF4-FFF2-40B4-BE49-F238E27FC236}">
                  <a16:creationId xmlns:a16="http://schemas.microsoft.com/office/drawing/2014/main" id="{EF4AA1B7-7210-4FEC-88BE-EDCD3FBBE87C}"/>
                </a:ext>
              </a:extLst>
            </p:cNvPr>
            <p:cNvCxnSpPr/>
            <p:nvPr/>
          </p:nvCxnSpPr>
          <p:spPr>
            <a:xfrm>
              <a:off x="4853940" y="212026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84" name="Conector reto 159">
              <a:extLst>
                <a:ext uri="{FF2B5EF4-FFF2-40B4-BE49-F238E27FC236}">
                  <a16:creationId xmlns:a16="http://schemas.microsoft.com/office/drawing/2014/main" id="{FC9F1237-654C-462A-88E1-1B5080364343}"/>
                </a:ext>
              </a:extLst>
            </p:cNvPr>
            <p:cNvCxnSpPr/>
            <p:nvPr/>
          </p:nvCxnSpPr>
          <p:spPr>
            <a:xfrm>
              <a:off x="4853940" y="209931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85" name="Conector reto 160">
              <a:extLst>
                <a:ext uri="{FF2B5EF4-FFF2-40B4-BE49-F238E27FC236}">
                  <a16:creationId xmlns:a16="http://schemas.microsoft.com/office/drawing/2014/main" id="{5C9B08D9-A0E4-4339-88C0-71DFC7C48359}"/>
                </a:ext>
              </a:extLst>
            </p:cNvPr>
            <p:cNvCxnSpPr/>
            <p:nvPr/>
          </p:nvCxnSpPr>
          <p:spPr>
            <a:xfrm>
              <a:off x="4853940" y="207835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86" name="Conector reto 161">
              <a:extLst>
                <a:ext uri="{FF2B5EF4-FFF2-40B4-BE49-F238E27FC236}">
                  <a16:creationId xmlns:a16="http://schemas.microsoft.com/office/drawing/2014/main" id="{C7555C09-26EB-4C77-AF4D-024CFBEC9237}"/>
                </a:ext>
              </a:extLst>
            </p:cNvPr>
            <p:cNvCxnSpPr/>
            <p:nvPr/>
          </p:nvCxnSpPr>
          <p:spPr>
            <a:xfrm>
              <a:off x="4853940" y="205740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87" name="Conector reto 162">
              <a:extLst>
                <a:ext uri="{FF2B5EF4-FFF2-40B4-BE49-F238E27FC236}">
                  <a16:creationId xmlns:a16="http://schemas.microsoft.com/office/drawing/2014/main" id="{72A4C390-029A-4565-84F0-3E6C4C3E96B0}"/>
                </a:ext>
              </a:extLst>
            </p:cNvPr>
            <p:cNvCxnSpPr/>
            <p:nvPr/>
          </p:nvCxnSpPr>
          <p:spPr>
            <a:xfrm>
              <a:off x="4853940" y="203644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88" name="Conector reto 163">
              <a:extLst>
                <a:ext uri="{FF2B5EF4-FFF2-40B4-BE49-F238E27FC236}">
                  <a16:creationId xmlns:a16="http://schemas.microsoft.com/office/drawing/2014/main" id="{01CC6201-7A62-4040-A6F3-4DA5385FB314}"/>
                </a:ext>
              </a:extLst>
            </p:cNvPr>
            <p:cNvCxnSpPr/>
            <p:nvPr/>
          </p:nvCxnSpPr>
          <p:spPr>
            <a:xfrm>
              <a:off x="4853940" y="201549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89" name="Conector reto 164">
              <a:extLst>
                <a:ext uri="{FF2B5EF4-FFF2-40B4-BE49-F238E27FC236}">
                  <a16:creationId xmlns:a16="http://schemas.microsoft.com/office/drawing/2014/main" id="{6D6AC8B0-1DBD-4D57-8DC9-0088837653C5}"/>
                </a:ext>
              </a:extLst>
            </p:cNvPr>
            <p:cNvCxnSpPr/>
            <p:nvPr/>
          </p:nvCxnSpPr>
          <p:spPr>
            <a:xfrm>
              <a:off x="4853940" y="199453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90" name="Conector reto 165">
              <a:extLst>
                <a:ext uri="{FF2B5EF4-FFF2-40B4-BE49-F238E27FC236}">
                  <a16:creationId xmlns:a16="http://schemas.microsoft.com/office/drawing/2014/main" id="{1A9830F4-D424-48D2-8DD0-35D258845FBB}"/>
                </a:ext>
              </a:extLst>
            </p:cNvPr>
            <p:cNvCxnSpPr/>
            <p:nvPr/>
          </p:nvCxnSpPr>
          <p:spPr>
            <a:xfrm>
              <a:off x="4853940" y="197358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91" name="Conector reto 166">
              <a:extLst>
                <a:ext uri="{FF2B5EF4-FFF2-40B4-BE49-F238E27FC236}">
                  <a16:creationId xmlns:a16="http://schemas.microsoft.com/office/drawing/2014/main" id="{146E6EEF-1B20-46B0-803B-FAAA4902959D}"/>
                </a:ext>
              </a:extLst>
            </p:cNvPr>
            <p:cNvCxnSpPr/>
            <p:nvPr/>
          </p:nvCxnSpPr>
          <p:spPr>
            <a:xfrm>
              <a:off x="4853940" y="195262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92" name="Conector reto 167">
              <a:extLst>
                <a:ext uri="{FF2B5EF4-FFF2-40B4-BE49-F238E27FC236}">
                  <a16:creationId xmlns:a16="http://schemas.microsoft.com/office/drawing/2014/main" id="{721D5F59-4E53-4B86-BD0F-081581678B91}"/>
                </a:ext>
              </a:extLst>
            </p:cNvPr>
            <p:cNvCxnSpPr/>
            <p:nvPr/>
          </p:nvCxnSpPr>
          <p:spPr>
            <a:xfrm>
              <a:off x="4853940" y="193167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93" name="Conector reto 168">
              <a:extLst>
                <a:ext uri="{FF2B5EF4-FFF2-40B4-BE49-F238E27FC236}">
                  <a16:creationId xmlns:a16="http://schemas.microsoft.com/office/drawing/2014/main" id="{116D7118-80A4-4732-82A9-CE88AE7BDC55}"/>
                </a:ext>
              </a:extLst>
            </p:cNvPr>
            <p:cNvCxnSpPr/>
            <p:nvPr/>
          </p:nvCxnSpPr>
          <p:spPr>
            <a:xfrm>
              <a:off x="4853940" y="191071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94" name="Conector reto 169">
              <a:extLst>
                <a:ext uri="{FF2B5EF4-FFF2-40B4-BE49-F238E27FC236}">
                  <a16:creationId xmlns:a16="http://schemas.microsoft.com/office/drawing/2014/main" id="{05AA182F-7E13-4E9E-8E55-6B15DEA5775D}"/>
                </a:ext>
              </a:extLst>
            </p:cNvPr>
            <p:cNvCxnSpPr/>
            <p:nvPr/>
          </p:nvCxnSpPr>
          <p:spPr>
            <a:xfrm>
              <a:off x="4853940" y="188976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95" name="Conector reto 170">
              <a:extLst>
                <a:ext uri="{FF2B5EF4-FFF2-40B4-BE49-F238E27FC236}">
                  <a16:creationId xmlns:a16="http://schemas.microsoft.com/office/drawing/2014/main" id="{47CD31E3-CE6B-467F-84FB-271DD94453E1}"/>
                </a:ext>
              </a:extLst>
            </p:cNvPr>
            <p:cNvCxnSpPr/>
            <p:nvPr/>
          </p:nvCxnSpPr>
          <p:spPr>
            <a:xfrm>
              <a:off x="4853940" y="186880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96" name="Conector reto 171">
              <a:extLst>
                <a:ext uri="{FF2B5EF4-FFF2-40B4-BE49-F238E27FC236}">
                  <a16:creationId xmlns:a16="http://schemas.microsoft.com/office/drawing/2014/main" id="{E79F80D1-CD0B-4C5E-9BDB-E733B6ED79C2}"/>
                </a:ext>
              </a:extLst>
            </p:cNvPr>
            <p:cNvCxnSpPr/>
            <p:nvPr/>
          </p:nvCxnSpPr>
          <p:spPr>
            <a:xfrm>
              <a:off x="4853940" y="184785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97" name="Conector reto 172">
              <a:extLst>
                <a:ext uri="{FF2B5EF4-FFF2-40B4-BE49-F238E27FC236}">
                  <a16:creationId xmlns:a16="http://schemas.microsoft.com/office/drawing/2014/main" id="{BC4F54D5-3990-4304-AAB7-8465D41BA668}"/>
                </a:ext>
              </a:extLst>
            </p:cNvPr>
            <p:cNvCxnSpPr/>
            <p:nvPr/>
          </p:nvCxnSpPr>
          <p:spPr>
            <a:xfrm>
              <a:off x="4853940" y="182689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98" name="Conector reto 173">
              <a:extLst>
                <a:ext uri="{FF2B5EF4-FFF2-40B4-BE49-F238E27FC236}">
                  <a16:creationId xmlns:a16="http://schemas.microsoft.com/office/drawing/2014/main" id="{E6EF245B-C546-4A45-B5AB-7A8452191285}"/>
                </a:ext>
              </a:extLst>
            </p:cNvPr>
            <p:cNvCxnSpPr/>
            <p:nvPr/>
          </p:nvCxnSpPr>
          <p:spPr>
            <a:xfrm>
              <a:off x="4853940" y="180594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99" name="Conector reto 174">
              <a:extLst>
                <a:ext uri="{FF2B5EF4-FFF2-40B4-BE49-F238E27FC236}">
                  <a16:creationId xmlns:a16="http://schemas.microsoft.com/office/drawing/2014/main" id="{7DBE2A11-3F38-47FF-AD7C-75247222F12C}"/>
                </a:ext>
              </a:extLst>
            </p:cNvPr>
            <p:cNvCxnSpPr/>
            <p:nvPr/>
          </p:nvCxnSpPr>
          <p:spPr>
            <a:xfrm>
              <a:off x="4853940" y="178498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0" name="Conector reto 175">
              <a:extLst>
                <a:ext uri="{FF2B5EF4-FFF2-40B4-BE49-F238E27FC236}">
                  <a16:creationId xmlns:a16="http://schemas.microsoft.com/office/drawing/2014/main" id="{395DD5F4-27CB-4419-9343-64EC004634B8}"/>
                </a:ext>
              </a:extLst>
            </p:cNvPr>
            <p:cNvCxnSpPr/>
            <p:nvPr/>
          </p:nvCxnSpPr>
          <p:spPr>
            <a:xfrm>
              <a:off x="4853940" y="176403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1" name="Conector reto 176">
              <a:extLst>
                <a:ext uri="{FF2B5EF4-FFF2-40B4-BE49-F238E27FC236}">
                  <a16:creationId xmlns:a16="http://schemas.microsoft.com/office/drawing/2014/main" id="{39AFAD2A-80D8-4A32-B7A7-8A3F641BCCE8}"/>
                </a:ext>
              </a:extLst>
            </p:cNvPr>
            <p:cNvCxnSpPr/>
            <p:nvPr/>
          </p:nvCxnSpPr>
          <p:spPr>
            <a:xfrm>
              <a:off x="4853940" y="174307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2" name="Conector reto 177">
              <a:extLst>
                <a:ext uri="{FF2B5EF4-FFF2-40B4-BE49-F238E27FC236}">
                  <a16:creationId xmlns:a16="http://schemas.microsoft.com/office/drawing/2014/main" id="{32AB6DA2-2970-459D-917F-A1950DEC4620}"/>
                </a:ext>
              </a:extLst>
            </p:cNvPr>
            <p:cNvCxnSpPr/>
            <p:nvPr/>
          </p:nvCxnSpPr>
          <p:spPr>
            <a:xfrm>
              <a:off x="4853940" y="172212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3" name="Conector reto 178">
              <a:extLst>
                <a:ext uri="{FF2B5EF4-FFF2-40B4-BE49-F238E27FC236}">
                  <a16:creationId xmlns:a16="http://schemas.microsoft.com/office/drawing/2014/main" id="{A78381D4-6E1D-4D15-A0F7-77E7E5F11184}"/>
                </a:ext>
              </a:extLst>
            </p:cNvPr>
            <p:cNvCxnSpPr/>
            <p:nvPr/>
          </p:nvCxnSpPr>
          <p:spPr>
            <a:xfrm>
              <a:off x="4853940" y="170116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4" name="Conector reto 179">
              <a:extLst>
                <a:ext uri="{FF2B5EF4-FFF2-40B4-BE49-F238E27FC236}">
                  <a16:creationId xmlns:a16="http://schemas.microsoft.com/office/drawing/2014/main" id="{23054250-18AC-4A5C-BD55-A9EBD7CA8E36}"/>
                </a:ext>
              </a:extLst>
            </p:cNvPr>
            <p:cNvCxnSpPr/>
            <p:nvPr/>
          </p:nvCxnSpPr>
          <p:spPr>
            <a:xfrm>
              <a:off x="4853940" y="168021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5" name="Conector reto 180">
              <a:extLst>
                <a:ext uri="{FF2B5EF4-FFF2-40B4-BE49-F238E27FC236}">
                  <a16:creationId xmlns:a16="http://schemas.microsoft.com/office/drawing/2014/main" id="{3E586860-6C30-4DE2-B371-7DE0C16BAD6C}"/>
                </a:ext>
              </a:extLst>
            </p:cNvPr>
            <p:cNvCxnSpPr/>
            <p:nvPr/>
          </p:nvCxnSpPr>
          <p:spPr>
            <a:xfrm>
              <a:off x="4853940" y="165925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06" name="Retângulo: Cantos Arredondados 149">
              <a:extLst>
                <a:ext uri="{FF2B5EF4-FFF2-40B4-BE49-F238E27FC236}">
                  <a16:creationId xmlns:a16="http://schemas.microsoft.com/office/drawing/2014/main" id="{674AA852-EC0F-4204-8ED5-98CCD66CFDDC}"/>
                </a:ext>
              </a:extLst>
            </p:cNvPr>
            <p:cNvSpPr/>
            <p:nvPr/>
          </p:nvSpPr>
          <p:spPr>
            <a:xfrm>
              <a:off x="4818060" y="1599879"/>
              <a:ext cx="2537939" cy="720000"/>
            </a:xfrm>
            <a:custGeom>
              <a:avLst/>
              <a:gdLst>
                <a:gd name="connsiteX0" fmla="*/ 0 w 3078480"/>
                <a:gd name="connsiteY0" fmla="*/ 174203 h 679446"/>
                <a:gd name="connsiteX1" fmla="*/ 174203 w 3078480"/>
                <a:gd name="connsiteY1" fmla="*/ 0 h 679446"/>
                <a:gd name="connsiteX2" fmla="*/ 2904277 w 3078480"/>
                <a:gd name="connsiteY2" fmla="*/ 0 h 679446"/>
                <a:gd name="connsiteX3" fmla="*/ 3078480 w 3078480"/>
                <a:gd name="connsiteY3" fmla="*/ 174203 h 679446"/>
                <a:gd name="connsiteX4" fmla="*/ 3078480 w 3078480"/>
                <a:gd name="connsiteY4" fmla="*/ 505243 h 679446"/>
                <a:gd name="connsiteX5" fmla="*/ 2904277 w 3078480"/>
                <a:gd name="connsiteY5" fmla="*/ 679446 h 679446"/>
                <a:gd name="connsiteX6" fmla="*/ 174203 w 3078480"/>
                <a:gd name="connsiteY6" fmla="*/ 679446 h 679446"/>
                <a:gd name="connsiteX7" fmla="*/ 0 w 3078480"/>
                <a:gd name="connsiteY7" fmla="*/ 505243 h 679446"/>
                <a:gd name="connsiteX8" fmla="*/ 0 w 3078480"/>
                <a:gd name="connsiteY8" fmla="*/ 174203 h 679446"/>
                <a:gd name="connsiteX0" fmla="*/ 3078480 w 3169920"/>
                <a:gd name="connsiteY0" fmla="*/ 505243 h 679446"/>
                <a:gd name="connsiteX1" fmla="*/ 2904277 w 3169920"/>
                <a:gd name="connsiteY1" fmla="*/ 679446 h 679446"/>
                <a:gd name="connsiteX2" fmla="*/ 174203 w 3169920"/>
                <a:gd name="connsiteY2" fmla="*/ 679446 h 679446"/>
                <a:gd name="connsiteX3" fmla="*/ 0 w 3169920"/>
                <a:gd name="connsiteY3" fmla="*/ 505243 h 679446"/>
                <a:gd name="connsiteX4" fmla="*/ 0 w 3169920"/>
                <a:gd name="connsiteY4" fmla="*/ 174203 h 679446"/>
                <a:gd name="connsiteX5" fmla="*/ 174203 w 3169920"/>
                <a:gd name="connsiteY5" fmla="*/ 0 h 679446"/>
                <a:gd name="connsiteX6" fmla="*/ 2904277 w 3169920"/>
                <a:gd name="connsiteY6" fmla="*/ 0 h 679446"/>
                <a:gd name="connsiteX7" fmla="*/ 3078480 w 3169920"/>
                <a:gd name="connsiteY7" fmla="*/ 174203 h 679446"/>
                <a:gd name="connsiteX8" fmla="*/ 3169920 w 3169920"/>
                <a:gd name="connsiteY8" fmla="*/ 596683 h 679446"/>
                <a:gd name="connsiteX0" fmla="*/ 3078480 w 3462528"/>
                <a:gd name="connsiteY0" fmla="*/ 505243 h 679446"/>
                <a:gd name="connsiteX1" fmla="*/ 2904277 w 3462528"/>
                <a:gd name="connsiteY1" fmla="*/ 679446 h 679446"/>
                <a:gd name="connsiteX2" fmla="*/ 174203 w 3462528"/>
                <a:gd name="connsiteY2" fmla="*/ 679446 h 679446"/>
                <a:gd name="connsiteX3" fmla="*/ 0 w 3462528"/>
                <a:gd name="connsiteY3" fmla="*/ 505243 h 679446"/>
                <a:gd name="connsiteX4" fmla="*/ 0 w 3462528"/>
                <a:gd name="connsiteY4" fmla="*/ 174203 h 679446"/>
                <a:gd name="connsiteX5" fmla="*/ 174203 w 3462528"/>
                <a:gd name="connsiteY5" fmla="*/ 0 h 679446"/>
                <a:gd name="connsiteX6" fmla="*/ 2904277 w 3462528"/>
                <a:gd name="connsiteY6" fmla="*/ 0 h 679446"/>
                <a:gd name="connsiteX7" fmla="*/ 3078480 w 3462528"/>
                <a:gd name="connsiteY7" fmla="*/ 174203 h 679446"/>
                <a:gd name="connsiteX8" fmla="*/ 3462528 w 3462528"/>
                <a:gd name="connsiteY8" fmla="*/ 224827 h 679446"/>
                <a:gd name="connsiteX0" fmla="*/ 3078480 w 3078480"/>
                <a:gd name="connsiteY0" fmla="*/ 505243 h 679446"/>
                <a:gd name="connsiteX1" fmla="*/ 2904277 w 3078480"/>
                <a:gd name="connsiteY1" fmla="*/ 679446 h 679446"/>
                <a:gd name="connsiteX2" fmla="*/ 174203 w 3078480"/>
                <a:gd name="connsiteY2" fmla="*/ 679446 h 679446"/>
                <a:gd name="connsiteX3" fmla="*/ 0 w 3078480"/>
                <a:gd name="connsiteY3" fmla="*/ 505243 h 679446"/>
                <a:gd name="connsiteX4" fmla="*/ 0 w 3078480"/>
                <a:gd name="connsiteY4" fmla="*/ 174203 h 679446"/>
                <a:gd name="connsiteX5" fmla="*/ 174203 w 3078480"/>
                <a:gd name="connsiteY5" fmla="*/ 0 h 679446"/>
                <a:gd name="connsiteX6" fmla="*/ 2904277 w 3078480"/>
                <a:gd name="connsiteY6" fmla="*/ 0 h 679446"/>
                <a:gd name="connsiteX7" fmla="*/ 3078480 w 3078480"/>
                <a:gd name="connsiteY7" fmla="*/ 174203 h 679446"/>
                <a:gd name="connsiteX0" fmla="*/ 3078480 w 3078480"/>
                <a:gd name="connsiteY0" fmla="*/ 505243 h 679446"/>
                <a:gd name="connsiteX1" fmla="*/ 2904277 w 3078480"/>
                <a:gd name="connsiteY1" fmla="*/ 679446 h 679446"/>
                <a:gd name="connsiteX2" fmla="*/ 174203 w 3078480"/>
                <a:gd name="connsiteY2" fmla="*/ 679446 h 679446"/>
                <a:gd name="connsiteX3" fmla="*/ 0 w 3078480"/>
                <a:gd name="connsiteY3" fmla="*/ 505243 h 679446"/>
                <a:gd name="connsiteX4" fmla="*/ 0 w 3078480"/>
                <a:gd name="connsiteY4" fmla="*/ 174203 h 679446"/>
                <a:gd name="connsiteX5" fmla="*/ 174203 w 3078480"/>
                <a:gd name="connsiteY5" fmla="*/ 0 h 679446"/>
                <a:gd name="connsiteX6" fmla="*/ 2904277 w 3078480"/>
                <a:gd name="connsiteY6" fmla="*/ 0 h 679446"/>
                <a:gd name="connsiteX0" fmla="*/ 2904277 w 2904277"/>
                <a:gd name="connsiteY0" fmla="*/ 679446 h 679446"/>
                <a:gd name="connsiteX1" fmla="*/ 174203 w 2904277"/>
                <a:gd name="connsiteY1" fmla="*/ 679446 h 679446"/>
                <a:gd name="connsiteX2" fmla="*/ 0 w 2904277"/>
                <a:gd name="connsiteY2" fmla="*/ 505243 h 679446"/>
                <a:gd name="connsiteX3" fmla="*/ 0 w 2904277"/>
                <a:gd name="connsiteY3" fmla="*/ 174203 h 679446"/>
                <a:gd name="connsiteX4" fmla="*/ 174203 w 2904277"/>
                <a:gd name="connsiteY4" fmla="*/ 0 h 679446"/>
                <a:gd name="connsiteX5" fmla="*/ 2904277 w 2904277"/>
                <a:gd name="connsiteY5" fmla="*/ 0 h 67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04277" h="679446">
                  <a:moveTo>
                    <a:pt x="2904277" y="679446"/>
                  </a:moveTo>
                  <a:lnTo>
                    <a:pt x="174203" y="679446"/>
                  </a:lnTo>
                  <a:cubicBezTo>
                    <a:pt x="77993" y="679446"/>
                    <a:pt x="0" y="601453"/>
                    <a:pt x="0" y="505243"/>
                  </a:cubicBezTo>
                  <a:lnTo>
                    <a:pt x="0" y="174203"/>
                  </a:lnTo>
                  <a:cubicBezTo>
                    <a:pt x="0" y="77993"/>
                    <a:pt x="77993" y="0"/>
                    <a:pt x="174203" y="0"/>
                  </a:cubicBezTo>
                  <a:lnTo>
                    <a:pt x="2904277" y="0"/>
                  </a:lnTo>
                </a:path>
              </a:pathLst>
            </a:custGeom>
            <a:noFill/>
            <a:ln w="82550" cap="rnd">
              <a:solidFill>
                <a:schemeClr val="accent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pt-B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1" i="0" u="none" strike="noStrike" kern="1200" normalizeH="0" baseline="0" noProof="0" dirty="0">
                <a:ln w="22225">
                  <a:solidFill>
                    <a:schemeClr val="accent2"/>
                  </a:solidFill>
                  <a:prstDash val="solid"/>
                </a:ln>
                <a:solidFill>
                  <a:schemeClr val="accent2">
                    <a:lumMod val="40000"/>
                    <a:lumOff val="60000"/>
                  </a:schemeClr>
                </a:solidFill>
                <a:uLnTx/>
                <a:uFillTx/>
                <a:latin typeface="Calibri" panose="020F0502020204030204"/>
                <a:ea typeface="+mn-ea"/>
                <a:cs typeface="+mn-cs"/>
              </a:endParaRPr>
            </a:p>
          </p:txBody>
        </p:sp>
      </p:grpSp>
      <p:grpSp>
        <p:nvGrpSpPr>
          <p:cNvPr id="16" name="Agrupar 15">
            <a:extLst>
              <a:ext uri="{FF2B5EF4-FFF2-40B4-BE49-F238E27FC236}">
                <a16:creationId xmlns:a16="http://schemas.microsoft.com/office/drawing/2014/main" id="{464C25AD-12B5-48C7-B7DF-1D0D9AF3AF43}"/>
              </a:ext>
            </a:extLst>
          </p:cNvPr>
          <p:cNvGrpSpPr/>
          <p:nvPr/>
        </p:nvGrpSpPr>
        <p:grpSpPr>
          <a:xfrm>
            <a:off x="686957" y="2406004"/>
            <a:ext cx="2520000" cy="720000"/>
            <a:chOff x="4836000" y="1599879"/>
            <a:chExt cx="2520000" cy="720000"/>
          </a:xfrm>
        </p:grpSpPr>
        <p:cxnSp>
          <p:nvCxnSpPr>
            <p:cNvPr id="145" name="Conector reto 183">
              <a:extLst>
                <a:ext uri="{FF2B5EF4-FFF2-40B4-BE49-F238E27FC236}">
                  <a16:creationId xmlns:a16="http://schemas.microsoft.com/office/drawing/2014/main" id="{96A35E78-73FB-42B6-B7E7-92F5930F3E1B}"/>
                </a:ext>
              </a:extLst>
            </p:cNvPr>
            <p:cNvCxnSpPr/>
            <p:nvPr/>
          </p:nvCxnSpPr>
          <p:spPr>
            <a:xfrm>
              <a:off x="4853940" y="226695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6" name="Conector reto 184">
              <a:extLst>
                <a:ext uri="{FF2B5EF4-FFF2-40B4-BE49-F238E27FC236}">
                  <a16:creationId xmlns:a16="http://schemas.microsoft.com/office/drawing/2014/main" id="{5A70876F-F2D6-45E6-8B80-49D6D78AF378}"/>
                </a:ext>
              </a:extLst>
            </p:cNvPr>
            <p:cNvCxnSpPr/>
            <p:nvPr/>
          </p:nvCxnSpPr>
          <p:spPr>
            <a:xfrm>
              <a:off x="4853940" y="224599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7" name="Conector reto 185">
              <a:extLst>
                <a:ext uri="{FF2B5EF4-FFF2-40B4-BE49-F238E27FC236}">
                  <a16:creationId xmlns:a16="http://schemas.microsoft.com/office/drawing/2014/main" id="{B04085C5-9CC2-4CB2-B74D-8458E0EEC260}"/>
                </a:ext>
              </a:extLst>
            </p:cNvPr>
            <p:cNvCxnSpPr/>
            <p:nvPr/>
          </p:nvCxnSpPr>
          <p:spPr>
            <a:xfrm>
              <a:off x="4853940" y="222504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8" name="Conector reto 186">
              <a:extLst>
                <a:ext uri="{FF2B5EF4-FFF2-40B4-BE49-F238E27FC236}">
                  <a16:creationId xmlns:a16="http://schemas.microsoft.com/office/drawing/2014/main" id="{08393799-AC3A-4AD3-AA5B-D4CBD089D25C}"/>
                </a:ext>
              </a:extLst>
            </p:cNvPr>
            <p:cNvCxnSpPr/>
            <p:nvPr/>
          </p:nvCxnSpPr>
          <p:spPr>
            <a:xfrm>
              <a:off x="4853940" y="220408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9" name="Conector reto 187">
              <a:extLst>
                <a:ext uri="{FF2B5EF4-FFF2-40B4-BE49-F238E27FC236}">
                  <a16:creationId xmlns:a16="http://schemas.microsoft.com/office/drawing/2014/main" id="{46D7DF51-CF0C-4D88-AA36-21A2E17B5053}"/>
                </a:ext>
              </a:extLst>
            </p:cNvPr>
            <p:cNvCxnSpPr/>
            <p:nvPr/>
          </p:nvCxnSpPr>
          <p:spPr>
            <a:xfrm>
              <a:off x="4853940" y="218313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0" name="Conector reto 188">
              <a:extLst>
                <a:ext uri="{FF2B5EF4-FFF2-40B4-BE49-F238E27FC236}">
                  <a16:creationId xmlns:a16="http://schemas.microsoft.com/office/drawing/2014/main" id="{00849E1A-5DFF-4A9E-A33D-7C20CC337988}"/>
                </a:ext>
              </a:extLst>
            </p:cNvPr>
            <p:cNvCxnSpPr/>
            <p:nvPr/>
          </p:nvCxnSpPr>
          <p:spPr>
            <a:xfrm>
              <a:off x="4853940" y="216217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1" name="Conector reto 189">
              <a:extLst>
                <a:ext uri="{FF2B5EF4-FFF2-40B4-BE49-F238E27FC236}">
                  <a16:creationId xmlns:a16="http://schemas.microsoft.com/office/drawing/2014/main" id="{0290ED62-E85D-4274-9EB2-737A918A03A5}"/>
                </a:ext>
              </a:extLst>
            </p:cNvPr>
            <p:cNvCxnSpPr/>
            <p:nvPr/>
          </p:nvCxnSpPr>
          <p:spPr>
            <a:xfrm>
              <a:off x="4853940" y="214122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2" name="Conector reto 190">
              <a:extLst>
                <a:ext uri="{FF2B5EF4-FFF2-40B4-BE49-F238E27FC236}">
                  <a16:creationId xmlns:a16="http://schemas.microsoft.com/office/drawing/2014/main" id="{8A938748-3B73-4E2D-A505-4D03EB258C84}"/>
                </a:ext>
              </a:extLst>
            </p:cNvPr>
            <p:cNvCxnSpPr/>
            <p:nvPr/>
          </p:nvCxnSpPr>
          <p:spPr>
            <a:xfrm>
              <a:off x="4853940" y="212026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3" name="Conector reto 191">
              <a:extLst>
                <a:ext uri="{FF2B5EF4-FFF2-40B4-BE49-F238E27FC236}">
                  <a16:creationId xmlns:a16="http://schemas.microsoft.com/office/drawing/2014/main" id="{94AD9BEA-7CEB-44E3-92FE-D560389D4657}"/>
                </a:ext>
              </a:extLst>
            </p:cNvPr>
            <p:cNvCxnSpPr/>
            <p:nvPr/>
          </p:nvCxnSpPr>
          <p:spPr>
            <a:xfrm>
              <a:off x="4853940" y="209931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4" name="Conector reto 192">
              <a:extLst>
                <a:ext uri="{FF2B5EF4-FFF2-40B4-BE49-F238E27FC236}">
                  <a16:creationId xmlns:a16="http://schemas.microsoft.com/office/drawing/2014/main" id="{FA89C76C-A6E6-4B91-8285-2F9DAB413A07}"/>
                </a:ext>
              </a:extLst>
            </p:cNvPr>
            <p:cNvCxnSpPr/>
            <p:nvPr/>
          </p:nvCxnSpPr>
          <p:spPr>
            <a:xfrm>
              <a:off x="4853940" y="207835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5" name="Conector reto 193">
              <a:extLst>
                <a:ext uri="{FF2B5EF4-FFF2-40B4-BE49-F238E27FC236}">
                  <a16:creationId xmlns:a16="http://schemas.microsoft.com/office/drawing/2014/main" id="{BC5DB138-B2E6-4AA4-9500-F8086709E988}"/>
                </a:ext>
              </a:extLst>
            </p:cNvPr>
            <p:cNvCxnSpPr/>
            <p:nvPr/>
          </p:nvCxnSpPr>
          <p:spPr>
            <a:xfrm>
              <a:off x="4853940" y="205740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6" name="Conector reto 194">
              <a:extLst>
                <a:ext uri="{FF2B5EF4-FFF2-40B4-BE49-F238E27FC236}">
                  <a16:creationId xmlns:a16="http://schemas.microsoft.com/office/drawing/2014/main" id="{9BF6AE13-9CE4-4F9C-9FE4-CAFD3B23D378}"/>
                </a:ext>
              </a:extLst>
            </p:cNvPr>
            <p:cNvCxnSpPr/>
            <p:nvPr/>
          </p:nvCxnSpPr>
          <p:spPr>
            <a:xfrm>
              <a:off x="4853940" y="203644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7" name="Conector reto 195">
              <a:extLst>
                <a:ext uri="{FF2B5EF4-FFF2-40B4-BE49-F238E27FC236}">
                  <a16:creationId xmlns:a16="http://schemas.microsoft.com/office/drawing/2014/main" id="{481EBE7A-B826-4529-AFC6-C7BA90B503A1}"/>
                </a:ext>
              </a:extLst>
            </p:cNvPr>
            <p:cNvCxnSpPr/>
            <p:nvPr/>
          </p:nvCxnSpPr>
          <p:spPr>
            <a:xfrm>
              <a:off x="4853940" y="201549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8" name="Conector reto 196">
              <a:extLst>
                <a:ext uri="{FF2B5EF4-FFF2-40B4-BE49-F238E27FC236}">
                  <a16:creationId xmlns:a16="http://schemas.microsoft.com/office/drawing/2014/main" id="{907D1C65-6817-4F87-A6D4-BE442314CA18}"/>
                </a:ext>
              </a:extLst>
            </p:cNvPr>
            <p:cNvCxnSpPr/>
            <p:nvPr/>
          </p:nvCxnSpPr>
          <p:spPr>
            <a:xfrm>
              <a:off x="4853940" y="199453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9" name="Conector reto 197">
              <a:extLst>
                <a:ext uri="{FF2B5EF4-FFF2-40B4-BE49-F238E27FC236}">
                  <a16:creationId xmlns:a16="http://schemas.microsoft.com/office/drawing/2014/main" id="{0DAB346A-0F1D-498F-92CF-3369AB02AC83}"/>
                </a:ext>
              </a:extLst>
            </p:cNvPr>
            <p:cNvCxnSpPr/>
            <p:nvPr/>
          </p:nvCxnSpPr>
          <p:spPr>
            <a:xfrm>
              <a:off x="4853940" y="197358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60" name="Conector reto 198">
              <a:extLst>
                <a:ext uri="{FF2B5EF4-FFF2-40B4-BE49-F238E27FC236}">
                  <a16:creationId xmlns:a16="http://schemas.microsoft.com/office/drawing/2014/main" id="{7532ECA3-ADBE-4AE6-9514-A06D91B6B206}"/>
                </a:ext>
              </a:extLst>
            </p:cNvPr>
            <p:cNvCxnSpPr/>
            <p:nvPr/>
          </p:nvCxnSpPr>
          <p:spPr>
            <a:xfrm>
              <a:off x="4853940" y="195262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61" name="Conector reto 199">
              <a:extLst>
                <a:ext uri="{FF2B5EF4-FFF2-40B4-BE49-F238E27FC236}">
                  <a16:creationId xmlns:a16="http://schemas.microsoft.com/office/drawing/2014/main" id="{A25DAFC6-C552-40D5-A72A-57B1CFE34697}"/>
                </a:ext>
              </a:extLst>
            </p:cNvPr>
            <p:cNvCxnSpPr/>
            <p:nvPr/>
          </p:nvCxnSpPr>
          <p:spPr>
            <a:xfrm>
              <a:off x="4853940" y="193167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62" name="Conector reto 200">
              <a:extLst>
                <a:ext uri="{FF2B5EF4-FFF2-40B4-BE49-F238E27FC236}">
                  <a16:creationId xmlns:a16="http://schemas.microsoft.com/office/drawing/2014/main" id="{7FEDEB8A-CBCC-4C78-8161-1A435C7A5DFC}"/>
                </a:ext>
              </a:extLst>
            </p:cNvPr>
            <p:cNvCxnSpPr/>
            <p:nvPr/>
          </p:nvCxnSpPr>
          <p:spPr>
            <a:xfrm>
              <a:off x="4853940" y="191071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63" name="Conector reto 201">
              <a:extLst>
                <a:ext uri="{FF2B5EF4-FFF2-40B4-BE49-F238E27FC236}">
                  <a16:creationId xmlns:a16="http://schemas.microsoft.com/office/drawing/2014/main" id="{63756AE9-6E5E-40C2-BEFB-00DCC21537D0}"/>
                </a:ext>
              </a:extLst>
            </p:cNvPr>
            <p:cNvCxnSpPr/>
            <p:nvPr/>
          </p:nvCxnSpPr>
          <p:spPr>
            <a:xfrm>
              <a:off x="4853940" y="188976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64" name="Conector reto 202">
              <a:extLst>
                <a:ext uri="{FF2B5EF4-FFF2-40B4-BE49-F238E27FC236}">
                  <a16:creationId xmlns:a16="http://schemas.microsoft.com/office/drawing/2014/main" id="{FBDE3F63-1553-400D-8B7F-FDE07AE27B93}"/>
                </a:ext>
              </a:extLst>
            </p:cNvPr>
            <p:cNvCxnSpPr/>
            <p:nvPr/>
          </p:nvCxnSpPr>
          <p:spPr>
            <a:xfrm>
              <a:off x="4853940" y="186880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65" name="Conector reto 203">
              <a:extLst>
                <a:ext uri="{FF2B5EF4-FFF2-40B4-BE49-F238E27FC236}">
                  <a16:creationId xmlns:a16="http://schemas.microsoft.com/office/drawing/2014/main" id="{11274098-8AD8-444F-BF27-AF7BFF3F6EBA}"/>
                </a:ext>
              </a:extLst>
            </p:cNvPr>
            <p:cNvCxnSpPr/>
            <p:nvPr/>
          </p:nvCxnSpPr>
          <p:spPr>
            <a:xfrm>
              <a:off x="4853940" y="184785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66" name="Conector reto 204">
              <a:extLst>
                <a:ext uri="{FF2B5EF4-FFF2-40B4-BE49-F238E27FC236}">
                  <a16:creationId xmlns:a16="http://schemas.microsoft.com/office/drawing/2014/main" id="{9E906C36-0401-485B-BDE2-CC0A7B60DCF2}"/>
                </a:ext>
              </a:extLst>
            </p:cNvPr>
            <p:cNvCxnSpPr/>
            <p:nvPr/>
          </p:nvCxnSpPr>
          <p:spPr>
            <a:xfrm>
              <a:off x="4853940" y="182689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67" name="Conector reto 205">
              <a:extLst>
                <a:ext uri="{FF2B5EF4-FFF2-40B4-BE49-F238E27FC236}">
                  <a16:creationId xmlns:a16="http://schemas.microsoft.com/office/drawing/2014/main" id="{37C7B76C-134E-49EC-892E-360E227BB3F0}"/>
                </a:ext>
              </a:extLst>
            </p:cNvPr>
            <p:cNvCxnSpPr/>
            <p:nvPr/>
          </p:nvCxnSpPr>
          <p:spPr>
            <a:xfrm>
              <a:off x="4853940" y="180594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68" name="Conector reto 206">
              <a:extLst>
                <a:ext uri="{FF2B5EF4-FFF2-40B4-BE49-F238E27FC236}">
                  <a16:creationId xmlns:a16="http://schemas.microsoft.com/office/drawing/2014/main" id="{F8941DE7-7761-420F-A0C4-91410118AB3F}"/>
                </a:ext>
              </a:extLst>
            </p:cNvPr>
            <p:cNvCxnSpPr/>
            <p:nvPr/>
          </p:nvCxnSpPr>
          <p:spPr>
            <a:xfrm>
              <a:off x="4853940" y="178498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69" name="Conector reto 207">
              <a:extLst>
                <a:ext uri="{FF2B5EF4-FFF2-40B4-BE49-F238E27FC236}">
                  <a16:creationId xmlns:a16="http://schemas.microsoft.com/office/drawing/2014/main" id="{55857BEE-EC4A-467D-9A8A-1C9B352ECFAF}"/>
                </a:ext>
              </a:extLst>
            </p:cNvPr>
            <p:cNvCxnSpPr/>
            <p:nvPr/>
          </p:nvCxnSpPr>
          <p:spPr>
            <a:xfrm>
              <a:off x="4853940" y="176403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70" name="Conector reto 208">
              <a:extLst>
                <a:ext uri="{FF2B5EF4-FFF2-40B4-BE49-F238E27FC236}">
                  <a16:creationId xmlns:a16="http://schemas.microsoft.com/office/drawing/2014/main" id="{84449E64-3A39-4E29-8712-89CE488037CF}"/>
                </a:ext>
              </a:extLst>
            </p:cNvPr>
            <p:cNvCxnSpPr/>
            <p:nvPr/>
          </p:nvCxnSpPr>
          <p:spPr>
            <a:xfrm>
              <a:off x="4853940" y="174307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71" name="Conector reto 209">
              <a:extLst>
                <a:ext uri="{FF2B5EF4-FFF2-40B4-BE49-F238E27FC236}">
                  <a16:creationId xmlns:a16="http://schemas.microsoft.com/office/drawing/2014/main" id="{37BD020B-3FF9-4C08-8037-0922E1971FFA}"/>
                </a:ext>
              </a:extLst>
            </p:cNvPr>
            <p:cNvCxnSpPr/>
            <p:nvPr/>
          </p:nvCxnSpPr>
          <p:spPr>
            <a:xfrm>
              <a:off x="4853940" y="172212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72" name="Conector reto 210">
              <a:extLst>
                <a:ext uri="{FF2B5EF4-FFF2-40B4-BE49-F238E27FC236}">
                  <a16:creationId xmlns:a16="http://schemas.microsoft.com/office/drawing/2014/main" id="{FA7C115A-C844-4626-800F-413AB26CB1D6}"/>
                </a:ext>
              </a:extLst>
            </p:cNvPr>
            <p:cNvCxnSpPr/>
            <p:nvPr/>
          </p:nvCxnSpPr>
          <p:spPr>
            <a:xfrm>
              <a:off x="4853940" y="170116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73" name="Conector reto 211">
              <a:extLst>
                <a:ext uri="{FF2B5EF4-FFF2-40B4-BE49-F238E27FC236}">
                  <a16:creationId xmlns:a16="http://schemas.microsoft.com/office/drawing/2014/main" id="{A5B20FEB-7E31-4604-AA79-5FB1F0B4A319}"/>
                </a:ext>
              </a:extLst>
            </p:cNvPr>
            <p:cNvCxnSpPr/>
            <p:nvPr/>
          </p:nvCxnSpPr>
          <p:spPr>
            <a:xfrm>
              <a:off x="4853940" y="168021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74" name="Conector reto 212">
              <a:extLst>
                <a:ext uri="{FF2B5EF4-FFF2-40B4-BE49-F238E27FC236}">
                  <a16:creationId xmlns:a16="http://schemas.microsoft.com/office/drawing/2014/main" id="{59A9E666-01D3-4B16-9744-96D4CD076BBC}"/>
                </a:ext>
              </a:extLst>
            </p:cNvPr>
            <p:cNvCxnSpPr/>
            <p:nvPr/>
          </p:nvCxnSpPr>
          <p:spPr>
            <a:xfrm>
              <a:off x="4853940" y="165925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75" name="Retângulo: Cantos Arredondados 149">
              <a:extLst>
                <a:ext uri="{FF2B5EF4-FFF2-40B4-BE49-F238E27FC236}">
                  <a16:creationId xmlns:a16="http://schemas.microsoft.com/office/drawing/2014/main" id="{BFCF14D0-9A25-4731-8E13-213A6F5B4F54}"/>
                </a:ext>
              </a:extLst>
            </p:cNvPr>
            <p:cNvSpPr/>
            <p:nvPr/>
          </p:nvSpPr>
          <p:spPr>
            <a:xfrm>
              <a:off x="4836000" y="1599879"/>
              <a:ext cx="2520000" cy="720000"/>
            </a:xfrm>
            <a:custGeom>
              <a:avLst/>
              <a:gdLst>
                <a:gd name="connsiteX0" fmla="*/ 0 w 3078480"/>
                <a:gd name="connsiteY0" fmla="*/ 174203 h 679446"/>
                <a:gd name="connsiteX1" fmla="*/ 174203 w 3078480"/>
                <a:gd name="connsiteY1" fmla="*/ 0 h 679446"/>
                <a:gd name="connsiteX2" fmla="*/ 2904277 w 3078480"/>
                <a:gd name="connsiteY2" fmla="*/ 0 h 679446"/>
                <a:gd name="connsiteX3" fmla="*/ 3078480 w 3078480"/>
                <a:gd name="connsiteY3" fmla="*/ 174203 h 679446"/>
                <a:gd name="connsiteX4" fmla="*/ 3078480 w 3078480"/>
                <a:gd name="connsiteY4" fmla="*/ 505243 h 679446"/>
                <a:gd name="connsiteX5" fmla="*/ 2904277 w 3078480"/>
                <a:gd name="connsiteY5" fmla="*/ 679446 h 679446"/>
                <a:gd name="connsiteX6" fmla="*/ 174203 w 3078480"/>
                <a:gd name="connsiteY6" fmla="*/ 679446 h 679446"/>
                <a:gd name="connsiteX7" fmla="*/ 0 w 3078480"/>
                <a:gd name="connsiteY7" fmla="*/ 505243 h 679446"/>
                <a:gd name="connsiteX8" fmla="*/ 0 w 3078480"/>
                <a:gd name="connsiteY8" fmla="*/ 174203 h 679446"/>
                <a:gd name="connsiteX0" fmla="*/ 3078480 w 3169920"/>
                <a:gd name="connsiteY0" fmla="*/ 505243 h 679446"/>
                <a:gd name="connsiteX1" fmla="*/ 2904277 w 3169920"/>
                <a:gd name="connsiteY1" fmla="*/ 679446 h 679446"/>
                <a:gd name="connsiteX2" fmla="*/ 174203 w 3169920"/>
                <a:gd name="connsiteY2" fmla="*/ 679446 h 679446"/>
                <a:gd name="connsiteX3" fmla="*/ 0 w 3169920"/>
                <a:gd name="connsiteY3" fmla="*/ 505243 h 679446"/>
                <a:gd name="connsiteX4" fmla="*/ 0 w 3169920"/>
                <a:gd name="connsiteY4" fmla="*/ 174203 h 679446"/>
                <a:gd name="connsiteX5" fmla="*/ 174203 w 3169920"/>
                <a:gd name="connsiteY5" fmla="*/ 0 h 679446"/>
                <a:gd name="connsiteX6" fmla="*/ 2904277 w 3169920"/>
                <a:gd name="connsiteY6" fmla="*/ 0 h 679446"/>
                <a:gd name="connsiteX7" fmla="*/ 3078480 w 3169920"/>
                <a:gd name="connsiteY7" fmla="*/ 174203 h 679446"/>
                <a:gd name="connsiteX8" fmla="*/ 3169920 w 3169920"/>
                <a:gd name="connsiteY8" fmla="*/ 596683 h 679446"/>
                <a:gd name="connsiteX0" fmla="*/ 3078480 w 3462528"/>
                <a:gd name="connsiteY0" fmla="*/ 505243 h 679446"/>
                <a:gd name="connsiteX1" fmla="*/ 2904277 w 3462528"/>
                <a:gd name="connsiteY1" fmla="*/ 679446 h 679446"/>
                <a:gd name="connsiteX2" fmla="*/ 174203 w 3462528"/>
                <a:gd name="connsiteY2" fmla="*/ 679446 h 679446"/>
                <a:gd name="connsiteX3" fmla="*/ 0 w 3462528"/>
                <a:gd name="connsiteY3" fmla="*/ 505243 h 679446"/>
                <a:gd name="connsiteX4" fmla="*/ 0 w 3462528"/>
                <a:gd name="connsiteY4" fmla="*/ 174203 h 679446"/>
                <a:gd name="connsiteX5" fmla="*/ 174203 w 3462528"/>
                <a:gd name="connsiteY5" fmla="*/ 0 h 679446"/>
                <a:gd name="connsiteX6" fmla="*/ 2904277 w 3462528"/>
                <a:gd name="connsiteY6" fmla="*/ 0 h 679446"/>
                <a:gd name="connsiteX7" fmla="*/ 3078480 w 3462528"/>
                <a:gd name="connsiteY7" fmla="*/ 174203 h 679446"/>
                <a:gd name="connsiteX8" fmla="*/ 3462528 w 3462528"/>
                <a:gd name="connsiteY8" fmla="*/ 224827 h 679446"/>
                <a:gd name="connsiteX0" fmla="*/ 3078480 w 3078480"/>
                <a:gd name="connsiteY0" fmla="*/ 505243 h 679446"/>
                <a:gd name="connsiteX1" fmla="*/ 2904277 w 3078480"/>
                <a:gd name="connsiteY1" fmla="*/ 679446 h 679446"/>
                <a:gd name="connsiteX2" fmla="*/ 174203 w 3078480"/>
                <a:gd name="connsiteY2" fmla="*/ 679446 h 679446"/>
                <a:gd name="connsiteX3" fmla="*/ 0 w 3078480"/>
                <a:gd name="connsiteY3" fmla="*/ 505243 h 679446"/>
                <a:gd name="connsiteX4" fmla="*/ 0 w 3078480"/>
                <a:gd name="connsiteY4" fmla="*/ 174203 h 679446"/>
                <a:gd name="connsiteX5" fmla="*/ 174203 w 3078480"/>
                <a:gd name="connsiteY5" fmla="*/ 0 h 679446"/>
                <a:gd name="connsiteX6" fmla="*/ 2904277 w 3078480"/>
                <a:gd name="connsiteY6" fmla="*/ 0 h 679446"/>
                <a:gd name="connsiteX7" fmla="*/ 3078480 w 3078480"/>
                <a:gd name="connsiteY7" fmla="*/ 174203 h 679446"/>
                <a:gd name="connsiteX0" fmla="*/ 3078480 w 3078480"/>
                <a:gd name="connsiteY0" fmla="*/ 505243 h 679446"/>
                <a:gd name="connsiteX1" fmla="*/ 2904277 w 3078480"/>
                <a:gd name="connsiteY1" fmla="*/ 679446 h 679446"/>
                <a:gd name="connsiteX2" fmla="*/ 174203 w 3078480"/>
                <a:gd name="connsiteY2" fmla="*/ 679446 h 679446"/>
                <a:gd name="connsiteX3" fmla="*/ 0 w 3078480"/>
                <a:gd name="connsiteY3" fmla="*/ 505243 h 679446"/>
                <a:gd name="connsiteX4" fmla="*/ 0 w 3078480"/>
                <a:gd name="connsiteY4" fmla="*/ 174203 h 679446"/>
                <a:gd name="connsiteX5" fmla="*/ 174203 w 3078480"/>
                <a:gd name="connsiteY5" fmla="*/ 0 h 679446"/>
                <a:gd name="connsiteX6" fmla="*/ 2904277 w 3078480"/>
                <a:gd name="connsiteY6" fmla="*/ 0 h 679446"/>
                <a:gd name="connsiteX0" fmla="*/ 2904277 w 2904277"/>
                <a:gd name="connsiteY0" fmla="*/ 679446 h 679446"/>
                <a:gd name="connsiteX1" fmla="*/ 174203 w 2904277"/>
                <a:gd name="connsiteY1" fmla="*/ 679446 h 679446"/>
                <a:gd name="connsiteX2" fmla="*/ 0 w 2904277"/>
                <a:gd name="connsiteY2" fmla="*/ 505243 h 679446"/>
                <a:gd name="connsiteX3" fmla="*/ 0 w 2904277"/>
                <a:gd name="connsiteY3" fmla="*/ 174203 h 679446"/>
                <a:gd name="connsiteX4" fmla="*/ 174203 w 2904277"/>
                <a:gd name="connsiteY4" fmla="*/ 0 h 679446"/>
                <a:gd name="connsiteX5" fmla="*/ 2904277 w 2904277"/>
                <a:gd name="connsiteY5" fmla="*/ 0 h 67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04277" h="679446">
                  <a:moveTo>
                    <a:pt x="2904277" y="679446"/>
                  </a:moveTo>
                  <a:lnTo>
                    <a:pt x="174203" y="679446"/>
                  </a:lnTo>
                  <a:cubicBezTo>
                    <a:pt x="77993" y="679446"/>
                    <a:pt x="0" y="601453"/>
                    <a:pt x="0" y="505243"/>
                  </a:cubicBezTo>
                  <a:lnTo>
                    <a:pt x="0" y="174203"/>
                  </a:lnTo>
                  <a:cubicBezTo>
                    <a:pt x="0" y="77993"/>
                    <a:pt x="77993" y="0"/>
                    <a:pt x="174203" y="0"/>
                  </a:cubicBezTo>
                  <a:lnTo>
                    <a:pt x="2904277" y="0"/>
                  </a:lnTo>
                </a:path>
              </a:pathLst>
            </a:custGeom>
            <a:noFill/>
            <a:ln w="82550" cap="rnd">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pt-B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1" i="0" u="none" strike="noStrike" kern="1200" normalizeH="0" baseline="0" noProof="0">
                <a:ln w="22225">
                  <a:solidFill>
                    <a:schemeClr val="accent2"/>
                  </a:solidFill>
                  <a:prstDash val="solid"/>
                </a:ln>
                <a:solidFill>
                  <a:schemeClr val="accent2">
                    <a:lumMod val="40000"/>
                    <a:lumOff val="60000"/>
                  </a:schemeClr>
                </a:solidFill>
                <a:uLnTx/>
                <a:uFillTx/>
                <a:latin typeface="Calibri" panose="020F0502020204030204"/>
                <a:ea typeface="+mn-ea"/>
                <a:cs typeface="+mn-cs"/>
              </a:endParaRPr>
            </a:p>
          </p:txBody>
        </p:sp>
      </p:grpSp>
      <p:grpSp>
        <p:nvGrpSpPr>
          <p:cNvPr id="17" name="Agrupar 16">
            <a:extLst>
              <a:ext uri="{FF2B5EF4-FFF2-40B4-BE49-F238E27FC236}">
                <a16:creationId xmlns:a16="http://schemas.microsoft.com/office/drawing/2014/main" id="{04BE9724-79BD-43D3-954E-51C74192928A}"/>
              </a:ext>
            </a:extLst>
          </p:cNvPr>
          <p:cNvGrpSpPr/>
          <p:nvPr/>
        </p:nvGrpSpPr>
        <p:grpSpPr>
          <a:xfrm>
            <a:off x="1107136" y="3185380"/>
            <a:ext cx="2520000" cy="720000"/>
            <a:chOff x="4836000" y="1599879"/>
            <a:chExt cx="2520000" cy="720000"/>
          </a:xfrm>
        </p:grpSpPr>
        <p:cxnSp>
          <p:nvCxnSpPr>
            <p:cNvPr id="114" name="Conector reto 215">
              <a:extLst>
                <a:ext uri="{FF2B5EF4-FFF2-40B4-BE49-F238E27FC236}">
                  <a16:creationId xmlns:a16="http://schemas.microsoft.com/office/drawing/2014/main" id="{332318F1-F4A4-4E86-95B4-9FFC9C8AFB32}"/>
                </a:ext>
              </a:extLst>
            </p:cNvPr>
            <p:cNvCxnSpPr/>
            <p:nvPr/>
          </p:nvCxnSpPr>
          <p:spPr>
            <a:xfrm>
              <a:off x="4853940" y="226695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15" name="Conector reto 216">
              <a:extLst>
                <a:ext uri="{FF2B5EF4-FFF2-40B4-BE49-F238E27FC236}">
                  <a16:creationId xmlns:a16="http://schemas.microsoft.com/office/drawing/2014/main" id="{C1CEBB76-87EE-4F5F-AA25-DE73CBBDEE8B}"/>
                </a:ext>
              </a:extLst>
            </p:cNvPr>
            <p:cNvCxnSpPr/>
            <p:nvPr/>
          </p:nvCxnSpPr>
          <p:spPr>
            <a:xfrm>
              <a:off x="4853940" y="224599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16" name="Conector reto 217">
              <a:extLst>
                <a:ext uri="{FF2B5EF4-FFF2-40B4-BE49-F238E27FC236}">
                  <a16:creationId xmlns:a16="http://schemas.microsoft.com/office/drawing/2014/main" id="{FA7AD0E3-1BFD-48DD-85AC-CC3C21B74F11}"/>
                </a:ext>
              </a:extLst>
            </p:cNvPr>
            <p:cNvCxnSpPr/>
            <p:nvPr/>
          </p:nvCxnSpPr>
          <p:spPr>
            <a:xfrm>
              <a:off x="4853940" y="222504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17" name="Conector reto 218">
              <a:extLst>
                <a:ext uri="{FF2B5EF4-FFF2-40B4-BE49-F238E27FC236}">
                  <a16:creationId xmlns:a16="http://schemas.microsoft.com/office/drawing/2014/main" id="{3C2166CB-0434-4765-A69D-BAEF0DA3B8F6}"/>
                </a:ext>
              </a:extLst>
            </p:cNvPr>
            <p:cNvCxnSpPr/>
            <p:nvPr/>
          </p:nvCxnSpPr>
          <p:spPr>
            <a:xfrm>
              <a:off x="4853940" y="220408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18" name="Conector reto 219">
              <a:extLst>
                <a:ext uri="{FF2B5EF4-FFF2-40B4-BE49-F238E27FC236}">
                  <a16:creationId xmlns:a16="http://schemas.microsoft.com/office/drawing/2014/main" id="{8A8FC87D-B901-423E-BC82-C865DE22F5A8}"/>
                </a:ext>
              </a:extLst>
            </p:cNvPr>
            <p:cNvCxnSpPr/>
            <p:nvPr/>
          </p:nvCxnSpPr>
          <p:spPr>
            <a:xfrm>
              <a:off x="4853940" y="218313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19" name="Conector reto 220">
              <a:extLst>
                <a:ext uri="{FF2B5EF4-FFF2-40B4-BE49-F238E27FC236}">
                  <a16:creationId xmlns:a16="http://schemas.microsoft.com/office/drawing/2014/main" id="{0999D9AD-D679-491C-8BCB-894334D93FB4}"/>
                </a:ext>
              </a:extLst>
            </p:cNvPr>
            <p:cNvCxnSpPr/>
            <p:nvPr/>
          </p:nvCxnSpPr>
          <p:spPr>
            <a:xfrm>
              <a:off x="4853940" y="216217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0" name="Conector reto 221">
              <a:extLst>
                <a:ext uri="{FF2B5EF4-FFF2-40B4-BE49-F238E27FC236}">
                  <a16:creationId xmlns:a16="http://schemas.microsoft.com/office/drawing/2014/main" id="{6560C6F8-08B3-487F-925D-874441053854}"/>
                </a:ext>
              </a:extLst>
            </p:cNvPr>
            <p:cNvCxnSpPr/>
            <p:nvPr/>
          </p:nvCxnSpPr>
          <p:spPr>
            <a:xfrm>
              <a:off x="4853940" y="214122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1" name="Conector reto 222">
              <a:extLst>
                <a:ext uri="{FF2B5EF4-FFF2-40B4-BE49-F238E27FC236}">
                  <a16:creationId xmlns:a16="http://schemas.microsoft.com/office/drawing/2014/main" id="{8917BBF1-DBE5-4EA3-9EF2-54EFEF0F6CC4}"/>
                </a:ext>
              </a:extLst>
            </p:cNvPr>
            <p:cNvCxnSpPr/>
            <p:nvPr/>
          </p:nvCxnSpPr>
          <p:spPr>
            <a:xfrm>
              <a:off x="4853940" y="212026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2" name="Conector reto 223">
              <a:extLst>
                <a:ext uri="{FF2B5EF4-FFF2-40B4-BE49-F238E27FC236}">
                  <a16:creationId xmlns:a16="http://schemas.microsoft.com/office/drawing/2014/main" id="{BB442C1E-8689-42D4-ADC1-423AED7B3991}"/>
                </a:ext>
              </a:extLst>
            </p:cNvPr>
            <p:cNvCxnSpPr/>
            <p:nvPr/>
          </p:nvCxnSpPr>
          <p:spPr>
            <a:xfrm>
              <a:off x="4853940" y="209931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3" name="Conector reto 224">
              <a:extLst>
                <a:ext uri="{FF2B5EF4-FFF2-40B4-BE49-F238E27FC236}">
                  <a16:creationId xmlns:a16="http://schemas.microsoft.com/office/drawing/2014/main" id="{78E50DDB-0EB0-44E0-9F25-4D52E4DB5BB0}"/>
                </a:ext>
              </a:extLst>
            </p:cNvPr>
            <p:cNvCxnSpPr/>
            <p:nvPr/>
          </p:nvCxnSpPr>
          <p:spPr>
            <a:xfrm>
              <a:off x="4853940" y="207835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4" name="Conector reto 225">
              <a:extLst>
                <a:ext uri="{FF2B5EF4-FFF2-40B4-BE49-F238E27FC236}">
                  <a16:creationId xmlns:a16="http://schemas.microsoft.com/office/drawing/2014/main" id="{67D76E37-53EA-47BA-A880-4B9455235691}"/>
                </a:ext>
              </a:extLst>
            </p:cNvPr>
            <p:cNvCxnSpPr/>
            <p:nvPr/>
          </p:nvCxnSpPr>
          <p:spPr>
            <a:xfrm>
              <a:off x="4853940" y="205740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5" name="Conector reto 226">
              <a:extLst>
                <a:ext uri="{FF2B5EF4-FFF2-40B4-BE49-F238E27FC236}">
                  <a16:creationId xmlns:a16="http://schemas.microsoft.com/office/drawing/2014/main" id="{E760386F-B2ED-4EF4-915F-0155FAD1E299}"/>
                </a:ext>
              </a:extLst>
            </p:cNvPr>
            <p:cNvCxnSpPr/>
            <p:nvPr/>
          </p:nvCxnSpPr>
          <p:spPr>
            <a:xfrm>
              <a:off x="4853940" y="203644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6" name="Conector reto 227">
              <a:extLst>
                <a:ext uri="{FF2B5EF4-FFF2-40B4-BE49-F238E27FC236}">
                  <a16:creationId xmlns:a16="http://schemas.microsoft.com/office/drawing/2014/main" id="{06954699-8317-4F2F-86BB-5319FFD469E5}"/>
                </a:ext>
              </a:extLst>
            </p:cNvPr>
            <p:cNvCxnSpPr/>
            <p:nvPr/>
          </p:nvCxnSpPr>
          <p:spPr>
            <a:xfrm>
              <a:off x="4853940" y="201549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7" name="Conector reto 228">
              <a:extLst>
                <a:ext uri="{FF2B5EF4-FFF2-40B4-BE49-F238E27FC236}">
                  <a16:creationId xmlns:a16="http://schemas.microsoft.com/office/drawing/2014/main" id="{54567510-140B-4C87-A31B-ABBEB71CF998}"/>
                </a:ext>
              </a:extLst>
            </p:cNvPr>
            <p:cNvCxnSpPr/>
            <p:nvPr/>
          </p:nvCxnSpPr>
          <p:spPr>
            <a:xfrm>
              <a:off x="4853940" y="199453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8" name="Conector reto 229">
              <a:extLst>
                <a:ext uri="{FF2B5EF4-FFF2-40B4-BE49-F238E27FC236}">
                  <a16:creationId xmlns:a16="http://schemas.microsoft.com/office/drawing/2014/main" id="{B7786D6F-CE9D-4C8F-8145-1BA03C21EB11}"/>
                </a:ext>
              </a:extLst>
            </p:cNvPr>
            <p:cNvCxnSpPr/>
            <p:nvPr/>
          </p:nvCxnSpPr>
          <p:spPr>
            <a:xfrm>
              <a:off x="4853940" y="197358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9" name="Conector reto 230">
              <a:extLst>
                <a:ext uri="{FF2B5EF4-FFF2-40B4-BE49-F238E27FC236}">
                  <a16:creationId xmlns:a16="http://schemas.microsoft.com/office/drawing/2014/main" id="{32266A2E-5F9F-41ED-B21D-C714C215940D}"/>
                </a:ext>
              </a:extLst>
            </p:cNvPr>
            <p:cNvCxnSpPr/>
            <p:nvPr/>
          </p:nvCxnSpPr>
          <p:spPr>
            <a:xfrm>
              <a:off x="4853940" y="195262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30" name="Conector reto 231">
              <a:extLst>
                <a:ext uri="{FF2B5EF4-FFF2-40B4-BE49-F238E27FC236}">
                  <a16:creationId xmlns:a16="http://schemas.microsoft.com/office/drawing/2014/main" id="{8E986865-EE1F-4E84-9080-798F28030597}"/>
                </a:ext>
              </a:extLst>
            </p:cNvPr>
            <p:cNvCxnSpPr/>
            <p:nvPr/>
          </p:nvCxnSpPr>
          <p:spPr>
            <a:xfrm>
              <a:off x="4853940" y="193167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31" name="Conector reto 232">
              <a:extLst>
                <a:ext uri="{FF2B5EF4-FFF2-40B4-BE49-F238E27FC236}">
                  <a16:creationId xmlns:a16="http://schemas.microsoft.com/office/drawing/2014/main" id="{83A940C4-54AF-4D42-BC92-869F5EB50B0D}"/>
                </a:ext>
              </a:extLst>
            </p:cNvPr>
            <p:cNvCxnSpPr/>
            <p:nvPr/>
          </p:nvCxnSpPr>
          <p:spPr>
            <a:xfrm>
              <a:off x="4853940" y="191071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32" name="Conector reto 233">
              <a:extLst>
                <a:ext uri="{FF2B5EF4-FFF2-40B4-BE49-F238E27FC236}">
                  <a16:creationId xmlns:a16="http://schemas.microsoft.com/office/drawing/2014/main" id="{212804FE-0C5B-4A79-BD4C-3C412268756F}"/>
                </a:ext>
              </a:extLst>
            </p:cNvPr>
            <p:cNvCxnSpPr/>
            <p:nvPr/>
          </p:nvCxnSpPr>
          <p:spPr>
            <a:xfrm>
              <a:off x="4853940" y="188976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33" name="Conector reto 234">
              <a:extLst>
                <a:ext uri="{FF2B5EF4-FFF2-40B4-BE49-F238E27FC236}">
                  <a16:creationId xmlns:a16="http://schemas.microsoft.com/office/drawing/2014/main" id="{98366CBA-689E-407A-8B20-C4B2C42ACE74}"/>
                </a:ext>
              </a:extLst>
            </p:cNvPr>
            <p:cNvCxnSpPr/>
            <p:nvPr/>
          </p:nvCxnSpPr>
          <p:spPr>
            <a:xfrm>
              <a:off x="4853940" y="186880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34" name="Conector reto 235">
              <a:extLst>
                <a:ext uri="{FF2B5EF4-FFF2-40B4-BE49-F238E27FC236}">
                  <a16:creationId xmlns:a16="http://schemas.microsoft.com/office/drawing/2014/main" id="{23A6F7C0-07CC-4956-BDF8-50989FEA87B9}"/>
                </a:ext>
              </a:extLst>
            </p:cNvPr>
            <p:cNvCxnSpPr/>
            <p:nvPr/>
          </p:nvCxnSpPr>
          <p:spPr>
            <a:xfrm>
              <a:off x="4853940" y="184785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35" name="Conector reto 236">
              <a:extLst>
                <a:ext uri="{FF2B5EF4-FFF2-40B4-BE49-F238E27FC236}">
                  <a16:creationId xmlns:a16="http://schemas.microsoft.com/office/drawing/2014/main" id="{D6098FB7-CBB1-43E0-ABFC-8DE78C8DB3AE}"/>
                </a:ext>
              </a:extLst>
            </p:cNvPr>
            <p:cNvCxnSpPr/>
            <p:nvPr/>
          </p:nvCxnSpPr>
          <p:spPr>
            <a:xfrm>
              <a:off x="4853940" y="182689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36" name="Conector reto 237">
              <a:extLst>
                <a:ext uri="{FF2B5EF4-FFF2-40B4-BE49-F238E27FC236}">
                  <a16:creationId xmlns:a16="http://schemas.microsoft.com/office/drawing/2014/main" id="{31ADB572-FD57-4FDC-AF7A-A9DE2F535380}"/>
                </a:ext>
              </a:extLst>
            </p:cNvPr>
            <p:cNvCxnSpPr/>
            <p:nvPr/>
          </p:nvCxnSpPr>
          <p:spPr>
            <a:xfrm>
              <a:off x="4853940" y="180594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37" name="Conector reto 238">
              <a:extLst>
                <a:ext uri="{FF2B5EF4-FFF2-40B4-BE49-F238E27FC236}">
                  <a16:creationId xmlns:a16="http://schemas.microsoft.com/office/drawing/2014/main" id="{4B57D72F-2824-486F-9868-F43789C5A594}"/>
                </a:ext>
              </a:extLst>
            </p:cNvPr>
            <p:cNvCxnSpPr/>
            <p:nvPr/>
          </p:nvCxnSpPr>
          <p:spPr>
            <a:xfrm>
              <a:off x="4853940" y="178498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38" name="Conector reto 239">
              <a:extLst>
                <a:ext uri="{FF2B5EF4-FFF2-40B4-BE49-F238E27FC236}">
                  <a16:creationId xmlns:a16="http://schemas.microsoft.com/office/drawing/2014/main" id="{F9CFA526-B220-406B-9F4F-7347E4744174}"/>
                </a:ext>
              </a:extLst>
            </p:cNvPr>
            <p:cNvCxnSpPr/>
            <p:nvPr/>
          </p:nvCxnSpPr>
          <p:spPr>
            <a:xfrm>
              <a:off x="4853940" y="176403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39" name="Conector reto 240">
              <a:extLst>
                <a:ext uri="{FF2B5EF4-FFF2-40B4-BE49-F238E27FC236}">
                  <a16:creationId xmlns:a16="http://schemas.microsoft.com/office/drawing/2014/main" id="{09A086CC-41F1-4DEC-9292-24BD309DEBA8}"/>
                </a:ext>
              </a:extLst>
            </p:cNvPr>
            <p:cNvCxnSpPr/>
            <p:nvPr/>
          </p:nvCxnSpPr>
          <p:spPr>
            <a:xfrm>
              <a:off x="4853940" y="174307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0" name="Conector reto 241">
              <a:extLst>
                <a:ext uri="{FF2B5EF4-FFF2-40B4-BE49-F238E27FC236}">
                  <a16:creationId xmlns:a16="http://schemas.microsoft.com/office/drawing/2014/main" id="{2FC2A7CC-855C-4520-B129-68DD02C55EBC}"/>
                </a:ext>
              </a:extLst>
            </p:cNvPr>
            <p:cNvCxnSpPr/>
            <p:nvPr/>
          </p:nvCxnSpPr>
          <p:spPr>
            <a:xfrm>
              <a:off x="4853940" y="172212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1" name="Conector reto 242">
              <a:extLst>
                <a:ext uri="{FF2B5EF4-FFF2-40B4-BE49-F238E27FC236}">
                  <a16:creationId xmlns:a16="http://schemas.microsoft.com/office/drawing/2014/main" id="{7E95EB2A-1638-4A5E-87D0-034FB7B25750}"/>
                </a:ext>
              </a:extLst>
            </p:cNvPr>
            <p:cNvCxnSpPr/>
            <p:nvPr/>
          </p:nvCxnSpPr>
          <p:spPr>
            <a:xfrm>
              <a:off x="4853940" y="170116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2" name="Conector reto 243">
              <a:extLst>
                <a:ext uri="{FF2B5EF4-FFF2-40B4-BE49-F238E27FC236}">
                  <a16:creationId xmlns:a16="http://schemas.microsoft.com/office/drawing/2014/main" id="{41221852-537D-4E88-9009-B4B1BBCB8773}"/>
                </a:ext>
              </a:extLst>
            </p:cNvPr>
            <p:cNvCxnSpPr/>
            <p:nvPr/>
          </p:nvCxnSpPr>
          <p:spPr>
            <a:xfrm>
              <a:off x="4853940" y="168021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3" name="Conector reto 244">
              <a:extLst>
                <a:ext uri="{FF2B5EF4-FFF2-40B4-BE49-F238E27FC236}">
                  <a16:creationId xmlns:a16="http://schemas.microsoft.com/office/drawing/2014/main" id="{DC92E3C6-5809-4AA2-86A2-DCE4D49E9738}"/>
                </a:ext>
              </a:extLst>
            </p:cNvPr>
            <p:cNvCxnSpPr/>
            <p:nvPr/>
          </p:nvCxnSpPr>
          <p:spPr>
            <a:xfrm>
              <a:off x="4853940" y="165925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44" name="Retângulo: Cantos Arredondados 149">
              <a:extLst>
                <a:ext uri="{FF2B5EF4-FFF2-40B4-BE49-F238E27FC236}">
                  <a16:creationId xmlns:a16="http://schemas.microsoft.com/office/drawing/2014/main" id="{4395E6C5-304F-4103-9103-4F30AC61F696}"/>
                </a:ext>
              </a:extLst>
            </p:cNvPr>
            <p:cNvSpPr/>
            <p:nvPr/>
          </p:nvSpPr>
          <p:spPr>
            <a:xfrm>
              <a:off x="4836000" y="1599879"/>
              <a:ext cx="2520000" cy="720000"/>
            </a:xfrm>
            <a:custGeom>
              <a:avLst/>
              <a:gdLst>
                <a:gd name="connsiteX0" fmla="*/ 0 w 3078480"/>
                <a:gd name="connsiteY0" fmla="*/ 174203 h 679446"/>
                <a:gd name="connsiteX1" fmla="*/ 174203 w 3078480"/>
                <a:gd name="connsiteY1" fmla="*/ 0 h 679446"/>
                <a:gd name="connsiteX2" fmla="*/ 2904277 w 3078480"/>
                <a:gd name="connsiteY2" fmla="*/ 0 h 679446"/>
                <a:gd name="connsiteX3" fmla="*/ 3078480 w 3078480"/>
                <a:gd name="connsiteY3" fmla="*/ 174203 h 679446"/>
                <a:gd name="connsiteX4" fmla="*/ 3078480 w 3078480"/>
                <a:gd name="connsiteY4" fmla="*/ 505243 h 679446"/>
                <a:gd name="connsiteX5" fmla="*/ 2904277 w 3078480"/>
                <a:gd name="connsiteY5" fmla="*/ 679446 h 679446"/>
                <a:gd name="connsiteX6" fmla="*/ 174203 w 3078480"/>
                <a:gd name="connsiteY6" fmla="*/ 679446 h 679446"/>
                <a:gd name="connsiteX7" fmla="*/ 0 w 3078480"/>
                <a:gd name="connsiteY7" fmla="*/ 505243 h 679446"/>
                <a:gd name="connsiteX8" fmla="*/ 0 w 3078480"/>
                <a:gd name="connsiteY8" fmla="*/ 174203 h 679446"/>
                <a:gd name="connsiteX0" fmla="*/ 3078480 w 3169920"/>
                <a:gd name="connsiteY0" fmla="*/ 505243 h 679446"/>
                <a:gd name="connsiteX1" fmla="*/ 2904277 w 3169920"/>
                <a:gd name="connsiteY1" fmla="*/ 679446 h 679446"/>
                <a:gd name="connsiteX2" fmla="*/ 174203 w 3169920"/>
                <a:gd name="connsiteY2" fmla="*/ 679446 h 679446"/>
                <a:gd name="connsiteX3" fmla="*/ 0 w 3169920"/>
                <a:gd name="connsiteY3" fmla="*/ 505243 h 679446"/>
                <a:gd name="connsiteX4" fmla="*/ 0 w 3169920"/>
                <a:gd name="connsiteY4" fmla="*/ 174203 h 679446"/>
                <a:gd name="connsiteX5" fmla="*/ 174203 w 3169920"/>
                <a:gd name="connsiteY5" fmla="*/ 0 h 679446"/>
                <a:gd name="connsiteX6" fmla="*/ 2904277 w 3169920"/>
                <a:gd name="connsiteY6" fmla="*/ 0 h 679446"/>
                <a:gd name="connsiteX7" fmla="*/ 3078480 w 3169920"/>
                <a:gd name="connsiteY7" fmla="*/ 174203 h 679446"/>
                <a:gd name="connsiteX8" fmla="*/ 3169920 w 3169920"/>
                <a:gd name="connsiteY8" fmla="*/ 596683 h 679446"/>
                <a:gd name="connsiteX0" fmla="*/ 3078480 w 3462528"/>
                <a:gd name="connsiteY0" fmla="*/ 505243 h 679446"/>
                <a:gd name="connsiteX1" fmla="*/ 2904277 w 3462528"/>
                <a:gd name="connsiteY1" fmla="*/ 679446 h 679446"/>
                <a:gd name="connsiteX2" fmla="*/ 174203 w 3462528"/>
                <a:gd name="connsiteY2" fmla="*/ 679446 h 679446"/>
                <a:gd name="connsiteX3" fmla="*/ 0 w 3462528"/>
                <a:gd name="connsiteY3" fmla="*/ 505243 h 679446"/>
                <a:gd name="connsiteX4" fmla="*/ 0 w 3462528"/>
                <a:gd name="connsiteY4" fmla="*/ 174203 h 679446"/>
                <a:gd name="connsiteX5" fmla="*/ 174203 w 3462528"/>
                <a:gd name="connsiteY5" fmla="*/ 0 h 679446"/>
                <a:gd name="connsiteX6" fmla="*/ 2904277 w 3462528"/>
                <a:gd name="connsiteY6" fmla="*/ 0 h 679446"/>
                <a:gd name="connsiteX7" fmla="*/ 3078480 w 3462528"/>
                <a:gd name="connsiteY7" fmla="*/ 174203 h 679446"/>
                <a:gd name="connsiteX8" fmla="*/ 3462528 w 3462528"/>
                <a:gd name="connsiteY8" fmla="*/ 224827 h 679446"/>
                <a:gd name="connsiteX0" fmla="*/ 3078480 w 3078480"/>
                <a:gd name="connsiteY0" fmla="*/ 505243 h 679446"/>
                <a:gd name="connsiteX1" fmla="*/ 2904277 w 3078480"/>
                <a:gd name="connsiteY1" fmla="*/ 679446 h 679446"/>
                <a:gd name="connsiteX2" fmla="*/ 174203 w 3078480"/>
                <a:gd name="connsiteY2" fmla="*/ 679446 h 679446"/>
                <a:gd name="connsiteX3" fmla="*/ 0 w 3078480"/>
                <a:gd name="connsiteY3" fmla="*/ 505243 h 679446"/>
                <a:gd name="connsiteX4" fmla="*/ 0 w 3078480"/>
                <a:gd name="connsiteY4" fmla="*/ 174203 h 679446"/>
                <a:gd name="connsiteX5" fmla="*/ 174203 w 3078480"/>
                <a:gd name="connsiteY5" fmla="*/ 0 h 679446"/>
                <a:gd name="connsiteX6" fmla="*/ 2904277 w 3078480"/>
                <a:gd name="connsiteY6" fmla="*/ 0 h 679446"/>
                <a:gd name="connsiteX7" fmla="*/ 3078480 w 3078480"/>
                <a:gd name="connsiteY7" fmla="*/ 174203 h 679446"/>
                <a:gd name="connsiteX0" fmla="*/ 3078480 w 3078480"/>
                <a:gd name="connsiteY0" fmla="*/ 505243 h 679446"/>
                <a:gd name="connsiteX1" fmla="*/ 2904277 w 3078480"/>
                <a:gd name="connsiteY1" fmla="*/ 679446 h 679446"/>
                <a:gd name="connsiteX2" fmla="*/ 174203 w 3078480"/>
                <a:gd name="connsiteY2" fmla="*/ 679446 h 679446"/>
                <a:gd name="connsiteX3" fmla="*/ 0 w 3078480"/>
                <a:gd name="connsiteY3" fmla="*/ 505243 h 679446"/>
                <a:gd name="connsiteX4" fmla="*/ 0 w 3078480"/>
                <a:gd name="connsiteY4" fmla="*/ 174203 h 679446"/>
                <a:gd name="connsiteX5" fmla="*/ 174203 w 3078480"/>
                <a:gd name="connsiteY5" fmla="*/ 0 h 679446"/>
                <a:gd name="connsiteX6" fmla="*/ 2904277 w 3078480"/>
                <a:gd name="connsiteY6" fmla="*/ 0 h 679446"/>
                <a:gd name="connsiteX0" fmla="*/ 2904277 w 2904277"/>
                <a:gd name="connsiteY0" fmla="*/ 679446 h 679446"/>
                <a:gd name="connsiteX1" fmla="*/ 174203 w 2904277"/>
                <a:gd name="connsiteY1" fmla="*/ 679446 h 679446"/>
                <a:gd name="connsiteX2" fmla="*/ 0 w 2904277"/>
                <a:gd name="connsiteY2" fmla="*/ 505243 h 679446"/>
                <a:gd name="connsiteX3" fmla="*/ 0 w 2904277"/>
                <a:gd name="connsiteY3" fmla="*/ 174203 h 679446"/>
                <a:gd name="connsiteX4" fmla="*/ 174203 w 2904277"/>
                <a:gd name="connsiteY4" fmla="*/ 0 h 679446"/>
                <a:gd name="connsiteX5" fmla="*/ 2904277 w 2904277"/>
                <a:gd name="connsiteY5" fmla="*/ 0 h 67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04277" h="679446">
                  <a:moveTo>
                    <a:pt x="2904277" y="679446"/>
                  </a:moveTo>
                  <a:lnTo>
                    <a:pt x="174203" y="679446"/>
                  </a:lnTo>
                  <a:cubicBezTo>
                    <a:pt x="77993" y="679446"/>
                    <a:pt x="0" y="601453"/>
                    <a:pt x="0" y="505243"/>
                  </a:cubicBezTo>
                  <a:lnTo>
                    <a:pt x="0" y="174203"/>
                  </a:lnTo>
                  <a:cubicBezTo>
                    <a:pt x="0" y="77993"/>
                    <a:pt x="77993" y="0"/>
                    <a:pt x="174203" y="0"/>
                  </a:cubicBezTo>
                  <a:lnTo>
                    <a:pt x="2904277" y="0"/>
                  </a:lnTo>
                </a:path>
              </a:pathLst>
            </a:custGeom>
            <a:noFill/>
            <a:ln w="82550" cap="rnd">
              <a:solidFill>
                <a:srgbClr val="FFFF99"/>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pt-B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1" i="0" u="none" strike="noStrike" kern="1200" normalizeH="0" baseline="0" noProof="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uLnTx/>
                <a:uFillTx/>
                <a:latin typeface="Calibri" panose="020F0502020204030204"/>
                <a:ea typeface="+mn-ea"/>
                <a:cs typeface="+mn-cs"/>
              </a:endParaRPr>
            </a:p>
          </p:txBody>
        </p:sp>
      </p:grpSp>
      <p:grpSp>
        <p:nvGrpSpPr>
          <p:cNvPr id="18" name="Agrupar 17">
            <a:extLst>
              <a:ext uri="{FF2B5EF4-FFF2-40B4-BE49-F238E27FC236}">
                <a16:creationId xmlns:a16="http://schemas.microsoft.com/office/drawing/2014/main" id="{E6A09EFE-13AA-41A1-9380-204159A8649F}"/>
              </a:ext>
            </a:extLst>
          </p:cNvPr>
          <p:cNvGrpSpPr/>
          <p:nvPr/>
        </p:nvGrpSpPr>
        <p:grpSpPr>
          <a:xfrm>
            <a:off x="686957" y="3951054"/>
            <a:ext cx="2520000" cy="720000"/>
            <a:chOff x="4836000" y="1599879"/>
            <a:chExt cx="2520000" cy="720000"/>
          </a:xfrm>
        </p:grpSpPr>
        <p:cxnSp>
          <p:nvCxnSpPr>
            <p:cNvPr id="83" name="Conector reto 247">
              <a:extLst>
                <a:ext uri="{FF2B5EF4-FFF2-40B4-BE49-F238E27FC236}">
                  <a16:creationId xmlns:a16="http://schemas.microsoft.com/office/drawing/2014/main" id="{E9E04026-50CB-488B-9582-6035C4626A77}"/>
                </a:ext>
              </a:extLst>
            </p:cNvPr>
            <p:cNvCxnSpPr/>
            <p:nvPr/>
          </p:nvCxnSpPr>
          <p:spPr>
            <a:xfrm>
              <a:off x="4853940" y="226695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4" name="Conector reto 248">
              <a:extLst>
                <a:ext uri="{FF2B5EF4-FFF2-40B4-BE49-F238E27FC236}">
                  <a16:creationId xmlns:a16="http://schemas.microsoft.com/office/drawing/2014/main" id="{15E282BE-8DD3-4C6D-BBAE-BAB9C912E6A0}"/>
                </a:ext>
              </a:extLst>
            </p:cNvPr>
            <p:cNvCxnSpPr/>
            <p:nvPr/>
          </p:nvCxnSpPr>
          <p:spPr>
            <a:xfrm>
              <a:off x="4853940" y="224599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5" name="Conector reto 249">
              <a:extLst>
                <a:ext uri="{FF2B5EF4-FFF2-40B4-BE49-F238E27FC236}">
                  <a16:creationId xmlns:a16="http://schemas.microsoft.com/office/drawing/2014/main" id="{04848771-92C2-456F-80DC-2C27255B2342}"/>
                </a:ext>
              </a:extLst>
            </p:cNvPr>
            <p:cNvCxnSpPr/>
            <p:nvPr/>
          </p:nvCxnSpPr>
          <p:spPr>
            <a:xfrm>
              <a:off x="4853940" y="222504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6" name="Conector reto 250">
              <a:extLst>
                <a:ext uri="{FF2B5EF4-FFF2-40B4-BE49-F238E27FC236}">
                  <a16:creationId xmlns:a16="http://schemas.microsoft.com/office/drawing/2014/main" id="{71FE6190-5783-4F43-AC16-BA394302C06F}"/>
                </a:ext>
              </a:extLst>
            </p:cNvPr>
            <p:cNvCxnSpPr/>
            <p:nvPr/>
          </p:nvCxnSpPr>
          <p:spPr>
            <a:xfrm>
              <a:off x="4853940" y="220408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7" name="Conector reto 251">
              <a:extLst>
                <a:ext uri="{FF2B5EF4-FFF2-40B4-BE49-F238E27FC236}">
                  <a16:creationId xmlns:a16="http://schemas.microsoft.com/office/drawing/2014/main" id="{E00E290B-DF6E-4F94-8BB0-80CEBF3EB140}"/>
                </a:ext>
              </a:extLst>
            </p:cNvPr>
            <p:cNvCxnSpPr/>
            <p:nvPr/>
          </p:nvCxnSpPr>
          <p:spPr>
            <a:xfrm>
              <a:off x="4853940" y="218313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8" name="Conector reto 252">
              <a:extLst>
                <a:ext uri="{FF2B5EF4-FFF2-40B4-BE49-F238E27FC236}">
                  <a16:creationId xmlns:a16="http://schemas.microsoft.com/office/drawing/2014/main" id="{46589E95-B6B4-4320-97A5-23FBE328A8FB}"/>
                </a:ext>
              </a:extLst>
            </p:cNvPr>
            <p:cNvCxnSpPr/>
            <p:nvPr/>
          </p:nvCxnSpPr>
          <p:spPr>
            <a:xfrm>
              <a:off x="4853940" y="216217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9" name="Conector reto 253">
              <a:extLst>
                <a:ext uri="{FF2B5EF4-FFF2-40B4-BE49-F238E27FC236}">
                  <a16:creationId xmlns:a16="http://schemas.microsoft.com/office/drawing/2014/main" id="{DE691076-4A56-48F4-934C-7464BE481A54}"/>
                </a:ext>
              </a:extLst>
            </p:cNvPr>
            <p:cNvCxnSpPr/>
            <p:nvPr/>
          </p:nvCxnSpPr>
          <p:spPr>
            <a:xfrm>
              <a:off x="4853940" y="214122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90" name="Conector reto 254">
              <a:extLst>
                <a:ext uri="{FF2B5EF4-FFF2-40B4-BE49-F238E27FC236}">
                  <a16:creationId xmlns:a16="http://schemas.microsoft.com/office/drawing/2014/main" id="{F950E39A-7BF8-4DAE-B18D-44795162943F}"/>
                </a:ext>
              </a:extLst>
            </p:cNvPr>
            <p:cNvCxnSpPr/>
            <p:nvPr/>
          </p:nvCxnSpPr>
          <p:spPr>
            <a:xfrm>
              <a:off x="4853940" y="212026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91" name="Conector reto 255">
              <a:extLst>
                <a:ext uri="{FF2B5EF4-FFF2-40B4-BE49-F238E27FC236}">
                  <a16:creationId xmlns:a16="http://schemas.microsoft.com/office/drawing/2014/main" id="{590DEB53-90FB-43F0-8633-7B3A0FB2B72C}"/>
                </a:ext>
              </a:extLst>
            </p:cNvPr>
            <p:cNvCxnSpPr/>
            <p:nvPr/>
          </p:nvCxnSpPr>
          <p:spPr>
            <a:xfrm>
              <a:off x="4853940" y="209931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92" name="Conector reto 256">
              <a:extLst>
                <a:ext uri="{FF2B5EF4-FFF2-40B4-BE49-F238E27FC236}">
                  <a16:creationId xmlns:a16="http://schemas.microsoft.com/office/drawing/2014/main" id="{80AD689D-F89B-4B65-B04D-C8D792FA4E18}"/>
                </a:ext>
              </a:extLst>
            </p:cNvPr>
            <p:cNvCxnSpPr/>
            <p:nvPr/>
          </p:nvCxnSpPr>
          <p:spPr>
            <a:xfrm>
              <a:off x="4853940" y="207835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93" name="Conector reto 257">
              <a:extLst>
                <a:ext uri="{FF2B5EF4-FFF2-40B4-BE49-F238E27FC236}">
                  <a16:creationId xmlns:a16="http://schemas.microsoft.com/office/drawing/2014/main" id="{386A4E47-D0C1-4938-B42C-A18819D54CE2}"/>
                </a:ext>
              </a:extLst>
            </p:cNvPr>
            <p:cNvCxnSpPr/>
            <p:nvPr/>
          </p:nvCxnSpPr>
          <p:spPr>
            <a:xfrm>
              <a:off x="4853940" y="205740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94" name="Conector reto 258">
              <a:extLst>
                <a:ext uri="{FF2B5EF4-FFF2-40B4-BE49-F238E27FC236}">
                  <a16:creationId xmlns:a16="http://schemas.microsoft.com/office/drawing/2014/main" id="{2A8B8B0E-64C1-47B8-8911-2F9C40215B1E}"/>
                </a:ext>
              </a:extLst>
            </p:cNvPr>
            <p:cNvCxnSpPr/>
            <p:nvPr/>
          </p:nvCxnSpPr>
          <p:spPr>
            <a:xfrm>
              <a:off x="4853940" y="203644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95" name="Conector reto 259">
              <a:extLst>
                <a:ext uri="{FF2B5EF4-FFF2-40B4-BE49-F238E27FC236}">
                  <a16:creationId xmlns:a16="http://schemas.microsoft.com/office/drawing/2014/main" id="{47CEC6EC-6BCA-407E-9D9F-B45B2B4F8C21}"/>
                </a:ext>
              </a:extLst>
            </p:cNvPr>
            <p:cNvCxnSpPr/>
            <p:nvPr/>
          </p:nvCxnSpPr>
          <p:spPr>
            <a:xfrm>
              <a:off x="4853940" y="201549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96" name="Conector reto 260">
              <a:extLst>
                <a:ext uri="{FF2B5EF4-FFF2-40B4-BE49-F238E27FC236}">
                  <a16:creationId xmlns:a16="http://schemas.microsoft.com/office/drawing/2014/main" id="{3AD773C2-0B9D-49D1-8F8C-E3BBE14127EA}"/>
                </a:ext>
              </a:extLst>
            </p:cNvPr>
            <p:cNvCxnSpPr/>
            <p:nvPr/>
          </p:nvCxnSpPr>
          <p:spPr>
            <a:xfrm>
              <a:off x="4853940" y="199453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97" name="Conector reto 261">
              <a:extLst>
                <a:ext uri="{FF2B5EF4-FFF2-40B4-BE49-F238E27FC236}">
                  <a16:creationId xmlns:a16="http://schemas.microsoft.com/office/drawing/2014/main" id="{3B4CA8DE-060B-44EB-AD6D-EACBBD77E315}"/>
                </a:ext>
              </a:extLst>
            </p:cNvPr>
            <p:cNvCxnSpPr/>
            <p:nvPr/>
          </p:nvCxnSpPr>
          <p:spPr>
            <a:xfrm>
              <a:off x="4853940" y="197358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98" name="Conector reto 262">
              <a:extLst>
                <a:ext uri="{FF2B5EF4-FFF2-40B4-BE49-F238E27FC236}">
                  <a16:creationId xmlns:a16="http://schemas.microsoft.com/office/drawing/2014/main" id="{02D055AF-BC29-4F70-937A-F20F282EEA28}"/>
                </a:ext>
              </a:extLst>
            </p:cNvPr>
            <p:cNvCxnSpPr/>
            <p:nvPr/>
          </p:nvCxnSpPr>
          <p:spPr>
            <a:xfrm>
              <a:off x="4853940" y="195262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99" name="Conector reto 263">
              <a:extLst>
                <a:ext uri="{FF2B5EF4-FFF2-40B4-BE49-F238E27FC236}">
                  <a16:creationId xmlns:a16="http://schemas.microsoft.com/office/drawing/2014/main" id="{9FCC8F6C-9072-435B-8FD2-4DD01B4E9DA5}"/>
                </a:ext>
              </a:extLst>
            </p:cNvPr>
            <p:cNvCxnSpPr/>
            <p:nvPr/>
          </p:nvCxnSpPr>
          <p:spPr>
            <a:xfrm>
              <a:off x="4853940" y="193167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0" name="Conector reto 264">
              <a:extLst>
                <a:ext uri="{FF2B5EF4-FFF2-40B4-BE49-F238E27FC236}">
                  <a16:creationId xmlns:a16="http://schemas.microsoft.com/office/drawing/2014/main" id="{ED29AE20-A50E-48B0-BB71-662F28DA7170}"/>
                </a:ext>
              </a:extLst>
            </p:cNvPr>
            <p:cNvCxnSpPr/>
            <p:nvPr/>
          </p:nvCxnSpPr>
          <p:spPr>
            <a:xfrm>
              <a:off x="4853940" y="191071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1" name="Conector reto 265">
              <a:extLst>
                <a:ext uri="{FF2B5EF4-FFF2-40B4-BE49-F238E27FC236}">
                  <a16:creationId xmlns:a16="http://schemas.microsoft.com/office/drawing/2014/main" id="{E85120FE-E4AC-4043-9DF6-8E54032B57E0}"/>
                </a:ext>
              </a:extLst>
            </p:cNvPr>
            <p:cNvCxnSpPr/>
            <p:nvPr/>
          </p:nvCxnSpPr>
          <p:spPr>
            <a:xfrm>
              <a:off x="4853940" y="188976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2" name="Conector reto 266">
              <a:extLst>
                <a:ext uri="{FF2B5EF4-FFF2-40B4-BE49-F238E27FC236}">
                  <a16:creationId xmlns:a16="http://schemas.microsoft.com/office/drawing/2014/main" id="{7971C065-C44B-4742-A5E8-A57F0112DA11}"/>
                </a:ext>
              </a:extLst>
            </p:cNvPr>
            <p:cNvCxnSpPr/>
            <p:nvPr/>
          </p:nvCxnSpPr>
          <p:spPr>
            <a:xfrm>
              <a:off x="4853940" y="186880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3" name="Conector reto 267">
              <a:extLst>
                <a:ext uri="{FF2B5EF4-FFF2-40B4-BE49-F238E27FC236}">
                  <a16:creationId xmlns:a16="http://schemas.microsoft.com/office/drawing/2014/main" id="{6DB50BA8-CFFA-4ECC-95D8-A387B446575C}"/>
                </a:ext>
              </a:extLst>
            </p:cNvPr>
            <p:cNvCxnSpPr/>
            <p:nvPr/>
          </p:nvCxnSpPr>
          <p:spPr>
            <a:xfrm>
              <a:off x="4853940" y="184785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4" name="Conector reto 268">
              <a:extLst>
                <a:ext uri="{FF2B5EF4-FFF2-40B4-BE49-F238E27FC236}">
                  <a16:creationId xmlns:a16="http://schemas.microsoft.com/office/drawing/2014/main" id="{71814B91-604A-449E-A893-3417B740004A}"/>
                </a:ext>
              </a:extLst>
            </p:cNvPr>
            <p:cNvCxnSpPr/>
            <p:nvPr/>
          </p:nvCxnSpPr>
          <p:spPr>
            <a:xfrm>
              <a:off x="4853940" y="182689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5" name="Conector reto 269">
              <a:extLst>
                <a:ext uri="{FF2B5EF4-FFF2-40B4-BE49-F238E27FC236}">
                  <a16:creationId xmlns:a16="http://schemas.microsoft.com/office/drawing/2014/main" id="{BA511EE5-D138-4CF1-8390-C106DCC8D74B}"/>
                </a:ext>
              </a:extLst>
            </p:cNvPr>
            <p:cNvCxnSpPr/>
            <p:nvPr/>
          </p:nvCxnSpPr>
          <p:spPr>
            <a:xfrm>
              <a:off x="4853940" y="180594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6" name="Conector reto 270">
              <a:extLst>
                <a:ext uri="{FF2B5EF4-FFF2-40B4-BE49-F238E27FC236}">
                  <a16:creationId xmlns:a16="http://schemas.microsoft.com/office/drawing/2014/main" id="{DA3DB41D-D331-4225-BB69-1F93F67585AA}"/>
                </a:ext>
              </a:extLst>
            </p:cNvPr>
            <p:cNvCxnSpPr/>
            <p:nvPr/>
          </p:nvCxnSpPr>
          <p:spPr>
            <a:xfrm>
              <a:off x="4853940" y="178498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7" name="Conector reto 271">
              <a:extLst>
                <a:ext uri="{FF2B5EF4-FFF2-40B4-BE49-F238E27FC236}">
                  <a16:creationId xmlns:a16="http://schemas.microsoft.com/office/drawing/2014/main" id="{1718C4B8-7B81-45D4-9952-6F3D01DEB08A}"/>
                </a:ext>
              </a:extLst>
            </p:cNvPr>
            <p:cNvCxnSpPr/>
            <p:nvPr/>
          </p:nvCxnSpPr>
          <p:spPr>
            <a:xfrm>
              <a:off x="4853940" y="176403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8" name="Conector reto 272">
              <a:extLst>
                <a:ext uri="{FF2B5EF4-FFF2-40B4-BE49-F238E27FC236}">
                  <a16:creationId xmlns:a16="http://schemas.microsoft.com/office/drawing/2014/main" id="{480C4EFB-C2DC-4C50-8E63-797B2CE39DA6}"/>
                </a:ext>
              </a:extLst>
            </p:cNvPr>
            <p:cNvCxnSpPr/>
            <p:nvPr/>
          </p:nvCxnSpPr>
          <p:spPr>
            <a:xfrm>
              <a:off x="4853940" y="174307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9" name="Conector reto 273">
              <a:extLst>
                <a:ext uri="{FF2B5EF4-FFF2-40B4-BE49-F238E27FC236}">
                  <a16:creationId xmlns:a16="http://schemas.microsoft.com/office/drawing/2014/main" id="{1D9FAF48-55BB-4E78-9E50-A2EA6E80E9E9}"/>
                </a:ext>
              </a:extLst>
            </p:cNvPr>
            <p:cNvCxnSpPr/>
            <p:nvPr/>
          </p:nvCxnSpPr>
          <p:spPr>
            <a:xfrm>
              <a:off x="4853940" y="172212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10" name="Conector reto 274">
              <a:extLst>
                <a:ext uri="{FF2B5EF4-FFF2-40B4-BE49-F238E27FC236}">
                  <a16:creationId xmlns:a16="http://schemas.microsoft.com/office/drawing/2014/main" id="{086BBE09-0176-460C-84DE-A875B47921BC}"/>
                </a:ext>
              </a:extLst>
            </p:cNvPr>
            <p:cNvCxnSpPr/>
            <p:nvPr/>
          </p:nvCxnSpPr>
          <p:spPr>
            <a:xfrm>
              <a:off x="4853940" y="170116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11" name="Conector reto 275">
              <a:extLst>
                <a:ext uri="{FF2B5EF4-FFF2-40B4-BE49-F238E27FC236}">
                  <a16:creationId xmlns:a16="http://schemas.microsoft.com/office/drawing/2014/main" id="{F7905C27-5A65-4A4F-A62A-3EC2C002964D}"/>
                </a:ext>
              </a:extLst>
            </p:cNvPr>
            <p:cNvCxnSpPr/>
            <p:nvPr/>
          </p:nvCxnSpPr>
          <p:spPr>
            <a:xfrm>
              <a:off x="4853940" y="168021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12" name="Conector reto 276">
              <a:extLst>
                <a:ext uri="{FF2B5EF4-FFF2-40B4-BE49-F238E27FC236}">
                  <a16:creationId xmlns:a16="http://schemas.microsoft.com/office/drawing/2014/main" id="{B56EA7A4-1B6B-4A82-B0E5-B835D7CCC866}"/>
                </a:ext>
              </a:extLst>
            </p:cNvPr>
            <p:cNvCxnSpPr/>
            <p:nvPr/>
          </p:nvCxnSpPr>
          <p:spPr>
            <a:xfrm>
              <a:off x="4853940" y="165925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13" name="Retângulo: Cantos Arredondados 149">
              <a:extLst>
                <a:ext uri="{FF2B5EF4-FFF2-40B4-BE49-F238E27FC236}">
                  <a16:creationId xmlns:a16="http://schemas.microsoft.com/office/drawing/2014/main" id="{EC3E7D0B-462A-46B8-A4FD-CBC1DFF704F4}"/>
                </a:ext>
              </a:extLst>
            </p:cNvPr>
            <p:cNvSpPr/>
            <p:nvPr/>
          </p:nvSpPr>
          <p:spPr>
            <a:xfrm>
              <a:off x="4836000" y="1599879"/>
              <a:ext cx="2520000" cy="720000"/>
            </a:xfrm>
            <a:custGeom>
              <a:avLst/>
              <a:gdLst>
                <a:gd name="connsiteX0" fmla="*/ 0 w 3078480"/>
                <a:gd name="connsiteY0" fmla="*/ 174203 h 679446"/>
                <a:gd name="connsiteX1" fmla="*/ 174203 w 3078480"/>
                <a:gd name="connsiteY1" fmla="*/ 0 h 679446"/>
                <a:gd name="connsiteX2" fmla="*/ 2904277 w 3078480"/>
                <a:gd name="connsiteY2" fmla="*/ 0 h 679446"/>
                <a:gd name="connsiteX3" fmla="*/ 3078480 w 3078480"/>
                <a:gd name="connsiteY3" fmla="*/ 174203 h 679446"/>
                <a:gd name="connsiteX4" fmla="*/ 3078480 w 3078480"/>
                <a:gd name="connsiteY4" fmla="*/ 505243 h 679446"/>
                <a:gd name="connsiteX5" fmla="*/ 2904277 w 3078480"/>
                <a:gd name="connsiteY5" fmla="*/ 679446 h 679446"/>
                <a:gd name="connsiteX6" fmla="*/ 174203 w 3078480"/>
                <a:gd name="connsiteY6" fmla="*/ 679446 h 679446"/>
                <a:gd name="connsiteX7" fmla="*/ 0 w 3078480"/>
                <a:gd name="connsiteY7" fmla="*/ 505243 h 679446"/>
                <a:gd name="connsiteX8" fmla="*/ 0 w 3078480"/>
                <a:gd name="connsiteY8" fmla="*/ 174203 h 679446"/>
                <a:gd name="connsiteX0" fmla="*/ 3078480 w 3169920"/>
                <a:gd name="connsiteY0" fmla="*/ 505243 h 679446"/>
                <a:gd name="connsiteX1" fmla="*/ 2904277 w 3169920"/>
                <a:gd name="connsiteY1" fmla="*/ 679446 h 679446"/>
                <a:gd name="connsiteX2" fmla="*/ 174203 w 3169920"/>
                <a:gd name="connsiteY2" fmla="*/ 679446 h 679446"/>
                <a:gd name="connsiteX3" fmla="*/ 0 w 3169920"/>
                <a:gd name="connsiteY3" fmla="*/ 505243 h 679446"/>
                <a:gd name="connsiteX4" fmla="*/ 0 w 3169920"/>
                <a:gd name="connsiteY4" fmla="*/ 174203 h 679446"/>
                <a:gd name="connsiteX5" fmla="*/ 174203 w 3169920"/>
                <a:gd name="connsiteY5" fmla="*/ 0 h 679446"/>
                <a:gd name="connsiteX6" fmla="*/ 2904277 w 3169920"/>
                <a:gd name="connsiteY6" fmla="*/ 0 h 679446"/>
                <a:gd name="connsiteX7" fmla="*/ 3078480 w 3169920"/>
                <a:gd name="connsiteY7" fmla="*/ 174203 h 679446"/>
                <a:gd name="connsiteX8" fmla="*/ 3169920 w 3169920"/>
                <a:gd name="connsiteY8" fmla="*/ 596683 h 679446"/>
                <a:gd name="connsiteX0" fmla="*/ 3078480 w 3462528"/>
                <a:gd name="connsiteY0" fmla="*/ 505243 h 679446"/>
                <a:gd name="connsiteX1" fmla="*/ 2904277 w 3462528"/>
                <a:gd name="connsiteY1" fmla="*/ 679446 h 679446"/>
                <a:gd name="connsiteX2" fmla="*/ 174203 w 3462528"/>
                <a:gd name="connsiteY2" fmla="*/ 679446 h 679446"/>
                <a:gd name="connsiteX3" fmla="*/ 0 w 3462528"/>
                <a:gd name="connsiteY3" fmla="*/ 505243 h 679446"/>
                <a:gd name="connsiteX4" fmla="*/ 0 w 3462528"/>
                <a:gd name="connsiteY4" fmla="*/ 174203 h 679446"/>
                <a:gd name="connsiteX5" fmla="*/ 174203 w 3462528"/>
                <a:gd name="connsiteY5" fmla="*/ 0 h 679446"/>
                <a:gd name="connsiteX6" fmla="*/ 2904277 w 3462528"/>
                <a:gd name="connsiteY6" fmla="*/ 0 h 679446"/>
                <a:gd name="connsiteX7" fmla="*/ 3078480 w 3462528"/>
                <a:gd name="connsiteY7" fmla="*/ 174203 h 679446"/>
                <a:gd name="connsiteX8" fmla="*/ 3462528 w 3462528"/>
                <a:gd name="connsiteY8" fmla="*/ 224827 h 679446"/>
                <a:gd name="connsiteX0" fmla="*/ 3078480 w 3078480"/>
                <a:gd name="connsiteY0" fmla="*/ 505243 h 679446"/>
                <a:gd name="connsiteX1" fmla="*/ 2904277 w 3078480"/>
                <a:gd name="connsiteY1" fmla="*/ 679446 h 679446"/>
                <a:gd name="connsiteX2" fmla="*/ 174203 w 3078480"/>
                <a:gd name="connsiteY2" fmla="*/ 679446 h 679446"/>
                <a:gd name="connsiteX3" fmla="*/ 0 w 3078480"/>
                <a:gd name="connsiteY3" fmla="*/ 505243 h 679446"/>
                <a:gd name="connsiteX4" fmla="*/ 0 w 3078480"/>
                <a:gd name="connsiteY4" fmla="*/ 174203 h 679446"/>
                <a:gd name="connsiteX5" fmla="*/ 174203 w 3078480"/>
                <a:gd name="connsiteY5" fmla="*/ 0 h 679446"/>
                <a:gd name="connsiteX6" fmla="*/ 2904277 w 3078480"/>
                <a:gd name="connsiteY6" fmla="*/ 0 h 679446"/>
                <a:gd name="connsiteX7" fmla="*/ 3078480 w 3078480"/>
                <a:gd name="connsiteY7" fmla="*/ 174203 h 679446"/>
                <a:gd name="connsiteX0" fmla="*/ 3078480 w 3078480"/>
                <a:gd name="connsiteY0" fmla="*/ 505243 h 679446"/>
                <a:gd name="connsiteX1" fmla="*/ 2904277 w 3078480"/>
                <a:gd name="connsiteY1" fmla="*/ 679446 h 679446"/>
                <a:gd name="connsiteX2" fmla="*/ 174203 w 3078480"/>
                <a:gd name="connsiteY2" fmla="*/ 679446 h 679446"/>
                <a:gd name="connsiteX3" fmla="*/ 0 w 3078480"/>
                <a:gd name="connsiteY3" fmla="*/ 505243 h 679446"/>
                <a:gd name="connsiteX4" fmla="*/ 0 w 3078480"/>
                <a:gd name="connsiteY4" fmla="*/ 174203 h 679446"/>
                <a:gd name="connsiteX5" fmla="*/ 174203 w 3078480"/>
                <a:gd name="connsiteY5" fmla="*/ 0 h 679446"/>
                <a:gd name="connsiteX6" fmla="*/ 2904277 w 3078480"/>
                <a:gd name="connsiteY6" fmla="*/ 0 h 679446"/>
                <a:gd name="connsiteX0" fmla="*/ 2904277 w 2904277"/>
                <a:gd name="connsiteY0" fmla="*/ 679446 h 679446"/>
                <a:gd name="connsiteX1" fmla="*/ 174203 w 2904277"/>
                <a:gd name="connsiteY1" fmla="*/ 679446 h 679446"/>
                <a:gd name="connsiteX2" fmla="*/ 0 w 2904277"/>
                <a:gd name="connsiteY2" fmla="*/ 505243 h 679446"/>
                <a:gd name="connsiteX3" fmla="*/ 0 w 2904277"/>
                <a:gd name="connsiteY3" fmla="*/ 174203 h 679446"/>
                <a:gd name="connsiteX4" fmla="*/ 174203 w 2904277"/>
                <a:gd name="connsiteY4" fmla="*/ 0 h 679446"/>
                <a:gd name="connsiteX5" fmla="*/ 2904277 w 2904277"/>
                <a:gd name="connsiteY5" fmla="*/ 0 h 67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04277" h="679446">
                  <a:moveTo>
                    <a:pt x="2904277" y="679446"/>
                  </a:moveTo>
                  <a:lnTo>
                    <a:pt x="174203" y="679446"/>
                  </a:lnTo>
                  <a:cubicBezTo>
                    <a:pt x="77993" y="679446"/>
                    <a:pt x="0" y="601453"/>
                    <a:pt x="0" y="505243"/>
                  </a:cubicBezTo>
                  <a:lnTo>
                    <a:pt x="0" y="174203"/>
                  </a:lnTo>
                  <a:cubicBezTo>
                    <a:pt x="0" y="77993"/>
                    <a:pt x="77993" y="0"/>
                    <a:pt x="174203" y="0"/>
                  </a:cubicBezTo>
                  <a:lnTo>
                    <a:pt x="2904277" y="0"/>
                  </a:lnTo>
                </a:path>
              </a:pathLst>
            </a:custGeom>
            <a:noFill/>
            <a:ln w="82550" cap="rnd">
              <a:solidFill>
                <a:srgbClr val="92D050"/>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pt-B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9" name="Agrupar 18">
            <a:extLst>
              <a:ext uri="{FF2B5EF4-FFF2-40B4-BE49-F238E27FC236}">
                <a16:creationId xmlns:a16="http://schemas.microsoft.com/office/drawing/2014/main" id="{632ABB7A-27BD-4A8D-88ED-89D616A061D1}"/>
              </a:ext>
            </a:extLst>
          </p:cNvPr>
          <p:cNvGrpSpPr/>
          <p:nvPr/>
        </p:nvGrpSpPr>
        <p:grpSpPr>
          <a:xfrm>
            <a:off x="1107136" y="4730430"/>
            <a:ext cx="2520000" cy="720000"/>
            <a:chOff x="4836000" y="1599879"/>
            <a:chExt cx="2520000" cy="720000"/>
          </a:xfrm>
        </p:grpSpPr>
        <p:cxnSp>
          <p:nvCxnSpPr>
            <p:cNvPr id="52" name="Conector reto 279">
              <a:extLst>
                <a:ext uri="{FF2B5EF4-FFF2-40B4-BE49-F238E27FC236}">
                  <a16:creationId xmlns:a16="http://schemas.microsoft.com/office/drawing/2014/main" id="{DEFD0838-2EC5-423F-A590-C746CE1D6E71}"/>
                </a:ext>
              </a:extLst>
            </p:cNvPr>
            <p:cNvCxnSpPr/>
            <p:nvPr/>
          </p:nvCxnSpPr>
          <p:spPr>
            <a:xfrm>
              <a:off x="4853940" y="226695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3" name="Conector reto 280">
              <a:extLst>
                <a:ext uri="{FF2B5EF4-FFF2-40B4-BE49-F238E27FC236}">
                  <a16:creationId xmlns:a16="http://schemas.microsoft.com/office/drawing/2014/main" id="{6B4F2E8B-C91B-44A7-87D4-6EA554D404E7}"/>
                </a:ext>
              </a:extLst>
            </p:cNvPr>
            <p:cNvCxnSpPr/>
            <p:nvPr/>
          </p:nvCxnSpPr>
          <p:spPr>
            <a:xfrm>
              <a:off x="4853940" y="224599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4" name="Conector reto 281">
              <a:extLst>
                <a:ext uri="{FF2B5EF4-FFF2-40B4-BE49-F238E27FC236}">
                  <a16:creationId xmlns:a16="http://schemas.microsoft.com/office/drawing/2014/main" id="{68D106F3-E16A-4C72-9154-6581F20DD50E}"/>
                </a:ext>
              </a:extLst>
            </p:cNvPr>
            <p:cNvCxnSpPr/>
            <p:nvPr/>
          </p:nvCxnSpPr>
          <p:spPr>
            <a:xfrm>
              <a:off x="4853940" y="222504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5" name="Conector reto 282">
              <a:extLst>
                <a:ext uri="{FF2B5EF4-FFF2-40B4-BE49-F238E27FC236}">
                  <a16:creationId xmlns:a16="http://schemas.microsoft.com/office/drawing/2014/main" id="{D7BE7CB9-F13C-46FC-9866-F4979845159F}"/>
                </a:ext>
              </a:extLst>
            </p:cNvPr>
            <p:cNvCxnSpPr/>
            <p:nvPr/>
          </p:nvCxnSpPr>
          <p:spPr>
            <a:xfrm>
              <a:off x="4853940" y="220408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6" name="Conector reto 283">
              <a:extLst>
                <a:ext uri="{FF2B5EF4-FFF2-40B4-BE49-F238E27FC236}">
                  <a16:creationId xmlns:a16="http://schemas.microsoft.com/office/drawing/2014/main" id="{F6BCC6F4-416E-4E1D-BE8D-1A552F30BBF2}"/>
                </a:ext>
              </a:extLst>
            </p:cNvPr>
            <p:cNvCxnSpPr/>
            <p:nvPr/>
          </p:nvCxnSpPr>
          <p:spPr>
            <a:xfrm>
              <a:off x="4853940" y="218313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7" name="Conector reto 284">
              <a:extLst>
                <a:ext uri="{FF2B5EF4-FFF2-40B4-BE49-F238E27FC236}">
                  <a16:creationId xmlns:a16="http://schemas.microsoft.com/office/drawing/2014/main" id="{05B2877A-8554-4048-9459-DF4A35242261}"/>
                </a:ext>
              </a:extLst>
            </p:cNvPr>
            <p:cNvCxnSpPr/>
            <p:nvPr/>
          </p:nvCxnSpPr>
          <p:spPr>
            <a:xfrm>
              <a:off x="4853940" y="216217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8" name="Conector reto 285">
              <a:extLst>
                <a:ext uri="{FF2B5EF4-FFF2-40B4-BE49-F238E27FC236}">
                  <a16:creationId xmlns:a16="http://schemas.microsoft.com/office/drawing/2014/main" id="{D82C3BCD-435A-4468-BA22-72A10DF9EEC0}"/>
                </a:ext>
              </a:extLst>
            </p:cNvPr>
            <p:cNvCxnSpPr/>
            <p:nvPr/>
          </p:nvCxnSpPr>
          <p:spPr>
            <a:xfrm>
              <a:off x="4853940" y="214122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9" name="Conector reto 286">
              <a:extLst>
                <a:ext uri="{FF2B5EF4-FFF2-40B4-BE49-F238E27FC236}">
                  <a16:creationId xmlns:a16="http://schemas.microsoft.com/office/drawing/2014/main" id="{0DB5B97C-2F1A-4F60-AB94-BD50FBF0DE14}"/>
                </a:ext>
              </a:extLst>
            </p:cNvPr>
            <p:cNvCxnSpPr/>
            <p:nvPr/>
          </p:nvCxnSpPr>
          <p:spPr>
            <a:xfrm>
              <a:off x="4853940" y="212026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0" name="Conector reto 287">
              <a:extLst>
                <a:ext uri="{FF2B5EF4-FFF2-40B4-BE49-F238E27FC236}">
                  <a16:creationId xmlns:a16="http://schemas.microsoft.com/office/drawing/2014/main" id="{12043318-BAC1-43AB-BE66-35E5448898B4}"/>
                </a:ext>
              </a:extLst>
            </p:cNvPr>
            <p:cNvCxnSpPr/>
            <p:nvPr/>
          </p:nvCxnSpPr>
          <p:spPr>
            <a:xfrm>
              <a:off x="4853940" y="209931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1" name="Conector reto 288">
              <a:extLst>
                <a:ext uri="{FF2B5EF4-FFF2-40B4-BE49-F238E27FC236}">
                  <a16:creationId xmlns:a16="http://schemas.microsoft.com/office/drawing/2014/main" id="{5C7836C7-1E04-4045-948B-AE068F4FFD23}"/>
                </a:ext>
              </a:extLst>
            </p:cNvPr>
            <p:cNvCxnSpPr/>
            <p:nvPr/>
          </p:nvCxnSpPr>
          <p:spPr>
            <a:xfrm>
              <a:off x="4853940" y="207835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2" name="Conector reto 289">
              <a:extLst>
                <a:ext uri="{FF2B5EF4-FFF2-40B4-BE49-F238E27FC236}">
                  <a16:creationId xmlns:a16="http://schemas.microsoft.com/office/drawing/2014/main" id="{AE1865B4-4F38-4B4A-A290-9B99893B7480}"/>
                </a:ext>
              </a:extLst>
            </p:cNvPr>
            <p:cNvCxnSpPr/>
            <p:nvPr/>
          </p:nvCxnSpPr>
          <p:spPr>
            <a:xfrm>
              <a:off x="4853940" y="205740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3" name="Conector reto 290">
              <a:extLst>
                <a:ext uri="{FF2B5EF4-FFF2-40B4-BE49-F238E27FC236}">
                  <a16:creationId xmlns:a16="http://schemas.microsoft.com/office/drawing/2014/main" id="{824C5559-3635-4039-8A65-8C3B02D3928C}"/>
                </a:ext>
              </a:extLst>
            </p:cNvPr>
            <p:cNvCxnSpPr/>
            <p:nvPr/>
          </p:nvCxnSpPr>
          <p:spPr>
            <a:xfrm>
              <a:off x="4853940" y="203644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4" name="Conector reto 291">
              <a:extLst>
                <a:ext uri="{FF2B5EF4-FFF2-40B4-BE49-F238E27FC236}">
                  <a16:creationId xmlns:a16="http://schemas.microsoft.com/office/drawing/2014/main" id="{0FBC9386-B611-4982-B19A-890552E9C618}"/>
                </a:ext>
              </a:extLst>
            </p:cNvPr>
            <p:cNvCxnSpPr/>
            <p:nvPr/>
          </p:nvCxnSpPr>
          <p:spPr>
            <a:xfrm>
              <a:off x="4853940" y="201549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5" name="Conector reto 292">
              <a:extLst>
                <a:ext uri="{FF2B5EF4-FFF2-40B4-BE49-F238E27FC236}">
                  <a16:creationId xmlns:a16="http://schemas.microsoft.com/office/drawing/2014/main" id="{B0D674EB-F297-4484-A8D4-65CA0C0EE62B}"/>
                </a:ext>
              </a:extLst>
            </p:cNvPr>
            <p:cNvCxnSpPr/>
            <p:nvPr/>
          </p:nvCxnSpPr>
          <p:spPr>
            <a:xfrm>
              <a:off x="4853940" y="199453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6" name="Conector reto 293">
              <a:extLst>
                <a:ext uri="{FF2B5EF4-FFF2-40B4-BE49-F238E27FC236}">
                  <a16:creationId xmlns:a16="http://schemas.microsoft.com/office/drawing/2014/main" id="{0578644C-87E5-48D3-842C-E09215AAF8A2}"/>
                </a:ext>
              </a:extLst>
            </p:cNvPr>
            <p:cNvCxnSpPr/>
            <p:nvPr/>
          </p:nvCxnSpPr>
          <p:spPr>
            <a:xfrm>
              <a:off x="4853940" y="197358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7" name="Conector reto 294">
              <a:extLst>
                <a:ext uri="{FF2B5EF4-FFF2-40B4-BE49-F238E27FC236}">
                  <a16:creationId xmlns:a16="http://schemas.microsoft.com/office/drawing/2014/main" id="{1DDF5E74-0008-4AD2-9A01-7A7ADF786993}"/>
                </a:ext>
              </a:extLst>
            </p:cNvPr>
            <p:cNvCxnSpPr/>
            <p:nvPr/>
          </p:nvCxnSpPr>
          <p:spPr>
            <a:xfrm>
              <a:off x="4853940" y="195262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8" name="Conector reto 295">
              <a:extLst>
                <a:ext uri="{FF2B5EF4-FFF2-40B4-BE49-F238E27FC236}">
                  <a16:creationId xmlns:a16="http://schemas.microsoft.com/office/drawing/2014/main" id="{3E465F53-0AC0-46EA-8675-DAA746FBC9A4}"/>
                </a:ext>
              </a:extLst>
            </p:cNvPr>
            <p:cNvCxnSpPr/>
            <p:nvPr/>
          </p:nvCxnSpPr>
          <p:spPr>
            <a:xfrm>
              <a:off x="4853940" y="193167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69" name="Conector reto 296">
              <a:extLst>
                <a:ext uri="{FF2B5EF4-FFF2-40B4-BE49-F238E27FC236}">
                  <a16:creationId xmlns:a16="http://schemas.microsoft.com/office/drawing/2014/main" id="{D263271E-1933-4432-B28F-37FC46247FBB}"/>
                </a:ext>
              </a:extLst>
            </p:cNvPr>
            <p:cNvCxnSpPr/>
            <p:nvPr/>
          </p:nvCxnSpPr>
          <p:spPr>
            <a:xfrm>
              <a:off x="4853940" y="191071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0" name="Conector reto 297">
              <a:extLst>
                <a:ext uri="{FF2B5EF4-FFF2-40B4-BE49-F238E27FC236}">
                  <a16:creationId xmlns:a16="http://schemas.microsoft.com/office/drawing/2014/main" id="{59CB8367-1222-4617-B750-AADF2588DE79}"/>
                </a:ext>
              </a:extLst>
            </p:cNvPr>
            <p:cNvCxnSpPr/>
            <p:nvPr/>
          </p:nvCxnSpPr>
          <p:spPr>
            <a:xfrm>
              <a:off x="4853940" y="188976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1" name="Conector reto 298">
              <a:extLst>
                <a:ext uri="{FF2B5EF4-FFF2-40B4-BE49-F238E27FC236}">
                  <a16:creationId xmlns:a16="http://schemas.microsoft.com/office/drawing/2014/main" id="{553C5746-C8CA-46F9-8896-9E621B1CE590}"/>
                </a:ext>
              </a:extLst>
            </p:cNvPr>
            <p:cNvCxnSpPr/>
            <p:nvPr/>
          </p:nvCxnSpPr>
          <p:spPr>
            <a:xfrm>
              <a:off x="4853940" y="186880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2" name="Conector reto 299">
              <a:extLst>
                <a:ext uri="{FF2B5EF4-FFF2-40B4-BE49-F238E27FC236}">
                  <a16:creationId xmlns:a16="http://schemas.microsoft.com/office/drawing/2014/main" id="{CAD1D78C-92B8-4D04-96C3-DE076AEB004B}"/>
                </a:ext>
              </a:extLst>
            </p:cNvPr>
            <p:cNvCxnSpPr/>
            <p:nvPr/>
          </p:nvCxnSpPr>
          <p:spPr>
            <a:xfrm>
              <a:off x="4853940" y="184785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3" name="Conector reto 300">
              <a:extLst>
                <a:ext uri="{FF2B5EF4-FFF2-40B4-BE49-F238E27FC236}">
                  <a16:creationId xmlns:a16="http://schemas.microsoft.com/office/drawing/2014/main" id="{F6D2C8F3-785C-4D1D-956E-DC7C87E0D215}"/>
                </a:ext>
              </a:extLst>
            </p:cNvPr>
            <p:cNvCxnSpPr/>
            <p:nvPr/>
          </p:nvCxnSpPr>
          <p:spPr>
            <a:xfrm>
              <a:off x="4853940" y="182689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4" name="Conector reto 301">
              <a:extLst>
                <a:ext uri="{FF2B5EF4-FFF2-40B4-BE49-F238E27FC236}">
                  <a16:creationId xmlns:a16="http://schemas.microsoft.com/office/drawing/2014/main" id="{C8AEBFB4-7AE2-4430-882A-3E3D3FC3025E}"/>
                </a:ext>
              </a:extLst>
            </p:cNvPr>
            <p:cNvCxnSpPr/>
            <p:nvPr/>
          </p:nvCxnSpPr>
          <p:spPr>
            <a:xfrm>
              <a:off x="4853940" y="180594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5" name="Conector reto 302">
              <a:extLst>
                <a:ext uri="{FF2B5EF4-FFF2-40B4-BE49-F238E27FC236}">
                  <a16:creationId xmlns:a16="http://schemas.microsoft.com/office/drawing/2014/main" id="{A12A4206-ABF0-42CE-B4F7-6BE9756AFCAD}"/>
                </a:ext>
              </a:extLst>
            </p:cNvPr>
            <p:cNvCxnSpPr/>
            <p:nvPr/>
          </p:nvCxnSpPr>
          <p:spPr>
            <a:xfrm>
              <a:off x="4853940" y="178498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6" name="Conector reto 303">
              <a:extLst>
                <a:ext uri="{FF2B5EF4-FFF2-40B4-BE49-F238E27FC236}">
                  <a16:creationId xmlns:a16="http://schemas.microsoft.com/office/drawing/2014/main" id="{C1014ED7-079F-4019-8210-F6ECDAA9D12C}"/>
                </a:ext>
              </a:extLst>
            </p:cNvPr>
            <p:cNvCxnSpPr/>
            <p:nvPr/>
          </p:nvCxnSpPr>
          <p:spPr>
            <a:xfrm>
              <a:off x="4853940" y="176403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7" name="Conector reto 304">
              <a:extLst>
                <a:ext uri="{FF2B5EF4-FFF2-40B4-BE49-F238E27FC236}">
                  <a16:creationId xmlns:a16="http://schemas.microsoft.com/office/drawing/2014/main" id="{E22FD7C8-2DE0-4816-BD44-BCDEF55B26A4}"/>
                </a:ext>
              </a:extLst>
            </p:cNvPr>
            <p:cNvCxnSpPr/>
            <p:nvPr/>
          </p:nvCxnSpPr>
          <p:spPr>
            <a:xfrm>
              <a:off x="4853940" y="174307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8" name="Conector reto 305">
              <a:extLst>
                <a:ext uri="{FF2B5EF4-FFF2-40B4-BE49-F238E27FC236}">
                  <a16:creationId xmlns:a16="http://schemas.microsoft.com/office/drawing/2014/main" id="{BAC23ED7-F71F-4743-8062-5067B042B6AC}"/>
                </a:ext>
              </a:extLst>
            </p:cNvPr>
            <p:cNvCxnSpPr/>
            <p:nvPr/>
          </p:nvCxnSpPr>
          <p:spPr>
            <a:xfrm>
              <a:off x="4853940" y="172212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79" name="Conector reto 306">
              <a:extLst>
                <a:ext uri="{FF2B5EF4-FFF2-40B4-BE49-F238E27FC236}">
                  <a16:creationId xmlns:a16="http://schemas.microsoft.com/office/drawing/2014/main" id="{3893F890-5646-471B-B6B5-90DC85B0A3F9}"/>
                </a:ext>
              </a:extLst>
            </p:cNvPr>
            <p:cNvCxnSpPr/>
            <p:nvPr/>
          </p:nvCxnSpPr>
          <p:spPr>
            <a:xfrm>
              <a:off x="4853940" y="170116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0" name="Conector reto 307">
              <a:extLst>
                <a:ext uri="{FF2B5EF4-FFF2-40B4-BE49-F238E27FC236}">
                  <a16:creationId xmlns:a16="http://schemas.microsoft.com/office/drawing/2014/main" id="{11BD44B5-F633-4E4B-A11C-06FC5FD315EF}"/>
                </a:ext>
              </a:extLst>
            </p:cNvPr>
            <p:cNvCxnSpPr/>
            <p:nvPr/>
          </p:nvCxnSpPr>
          <p:spPr>
            <a:xfrm>
              <a:off x="4853940" y="168021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1" name="Conector reto 308">
              <a:extLst>
                <a:ext uri="{FF2B5EF4-FFF2-40B4-BE49-F238E27FC236}">
                  <a16:creationId xmlns:a16="http://schemas.microsoft.com/office/drawing/2014/main" id="{B1DF2D12-5511-4D35-9795-DB7E32101DED}"/>
                </a:ext>
              </a:extLst>
            </p:cNvPr>
            <p:cNvCxnSpPr/>
            <p:nvPr/>
          </p:nvCxnSpPr>
          <p:spPr>
            <a:xfrm>
              <a:off x="4853940" y="165925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82" name="Retângulo: Cantos Arredondados 149">
              <a:extLst>
                <a:ext uri="{FF2B5EF4-FFF2-40B4-BE49-F238E27FC236}">
                  <a16:creationId xmlns:a16="http://schemas.microsoft.com/office/drawing/2014/main" id="{2A0451E2-A885-4008-92E1-DE85B61B2308}"/>
                </a:ext>
              </a:extLst>
            </p:cNvPr>
            <p:cNvSpPr/>
            <p:nvPr/>
          </p:nvSpPr>
          <p:spPr>
            <a:xfrm>
              <a:off x="4836000" y="1599879"/>
              <a:ext cx="2520000" cy="720000"/>
            </a:xfrm>
            <a:custGeom>
              <a:avLst/>
              <a:gdLst>
                <a:gd name="connsiteX0" fmla="*/ 0 w 3078480"/>
                <a:gd name="connsiteY0" fmla="*/ 174203 h 679446"/>
                <a:gd name="connsiteX1" fmla="*/ 174203 w 3078480"/>
                <a:gd name="connsiteY1" fmla="*/ 0 h 679446"/>
                <a:gd name="connsiteX2" fmla="*/ 2904277 w 3078480"/>
                <a:gd name="connsiteY2" fmla="*/ 0 h 679446"/>
                <a:gd name="connsiteX3" fmla="*/ 3078480 w 3078480"/>
                <a:gd name="connsiteY3" fmla="*/ 174203 h 679446"/>
                <a:gd name="connsiteX4" fmla="*/ 3078480 w 3078480"/>
                <a:gd name="connsiteY4" fmla="*/ 505243 h 679446"/>
                <a:gd name="connsiteX5" fmla="*/ 2904277 w 3078480"/>
                <a:gd name="connsiteY5" fmla="*/ 679446 h 679446"/>
                <a:gd name="connsiteX6" fmla="*/ 174203 w 3078480"/>
                <a:gd name="connsiteY6" fmla="*/ 679446 h 679446"/>
                <a:gd name="connsiteX7" fmla="*/ 0 w 3078480"/>
                <a:gd name="connsiteY7" fmla="*/ 505243 h 679446"/>
                <a:gd name="connsiteX8" fmla="*/ 0 w 3078480"/>
                <a:gd name="connsiteY8" fmla="*/ 174203 h 679446"/>
                <a:gd name="connsiteX0" fmla="*/ 3078480 w 3169920"/>
                <a:gd name="connsiteY0" fmla="*/ 505243 h 679446"/>
                <a:gd name="connsiteX1" fmla="*/ 2904277 w 3169920"/>
                <a:gd name="connsiteY1" fmla="*/ 679446 h 679446"/>
                <a:gd name="connsiteX2" fmla="*/ 174203 w 3169920"/>
                <a:gd name="connsiteY2" fmla="*/ 679446 h 679446"/>
                <a:gd name="connsiteX3" fmla="*/ 0 w 3169920"/>
                <a:gd name="connsiteY3" fmla="*/ 505243 h 679446"/>
                <a:gd name="connsiteX4" fmla="*/ 0 w 3169920"/>
                <a:gd name="connsiteY4" fmla="*/ 174203 h 679446"/>
                <a:gd name="connsiteX5" fmla="*/ 174203 w 3169920"/>
                <a:gd name="connsiteY5" fmla="*/ 0 h 679446"/>
                <a:gd name="connsiteX6" fmla="*/ 2904277 w 3169920"/>
                <a:gd name="connsiteY6" fmla="*/ 0 h 679446"/>
                <a:gd name="connsiteX7" fmla="*/ 3078480 w 3169920"/>
                <a:gd name="connsiteY7" fmla="*/ 174203 h 679446"/>
                <a:gd name="connsiteX8" fmla="*/ 3169920 w 3169920"/>
                <a:gd name="connsiteY8" fmla="*/ 596683 h 679446"/>
                <a:gd name="connsiteX0" fmla="*/ 3078480 w 3462528"/>
                <a:gd name="connsiteY0" fmla="*/ 505243 h 679446"/>
                <a:gd name="connsiteX1" fmla="*/ 2904277 w 3462528"/>
                <a:gd name="connsiteY1" fmla="*/ 679446 h 679446"/>
                <a:gd name="connsiteX2" fmla="*/ 174203 w 3462528"/>
                <a:gd name="connsiteY2" fmla="*/ 679446 h 679446"/>
                <a:gd name="connsiteX3" fmla="*/ 0 w 3462528"/>
                <a:gd name="connsiteY3" fmla="*/ 505243 h 679446"/>
                <a:gd name="connsiteX4" fmla="*/ 0 w 3462528"/>
                <a:gd name="connsiteY4" fmla="*/ 174203 h 679446"/>
                <a:gd name="connsiteX5" fmla="*/ 174203 w 3462528"/>
                <a:gd name="connsiteY5" fmla="*/ 0 h 679446"/>
                <a:gd name="connsiteX6" fmla="*/ 2904277 w 3462528"/>
                <a:gd name="connsiteY6" fmla="*/ 0 h 679446"/>
                <a:gd name="connsiteX7" fmla="*/ 3078480 w 3462528"/>
                <a:gd name="connsiteY7" fmla="*/ 174203 h 679446"/>
                <a:gd name="connsiteX8" fmla="*/ 3462528 w 3462528"/>
                <a:gd name="connsiteY8" fmla="*/ 224827 h 679446"/>
                <a:gd name="connsiteX0" fmla="*/ 3078480 w 3078480"/>
                <a:gd name="connsiteY0" fmla="*/ 505243 h 679446"/>
                <a:gd name="connsiteX1" fmla="*/ 2904277 w 3078480"/>
                <a:gd name="connsiteY1" fmla="*/ 679446 h 679446"/>
                <a:gd name="connsiteX2" fmla="*/ 174203 w 3078480"/>
                <a:gd name="connsiteY2" fmla="*/ 679446 h 679446"/>
                <a:gd name="connsiteX3" fmla="*/ 0 w 3078480"/>
                <a:gd name="connsiteY3" fmla="*/ 505243 h 679446"/>
                <a:gd name="connsiteX4" fmla="*/ 0 w 3078480"/>
                <a:gd name="connsiteY4" fmla="*/ 174203 h 679446"/>
                <a:gd name="connsiteX5" fmla="*/ 174203 w 3078480"/>
                <a:gd name="connsiteY5" fmla="*/ 0 h 679446"/>
                <a:gd name="connsiteX6" fmla="*/ 2904277 w 3078480"/>
                <a:gd name="connsiteY6" fmla="*/ 0 h 679446"/>
                <a:gd name="connsiteX7" fmla="*/ 3078480 w 3078480"/>
                <a:gd name="connsiteY7" fmla="*/ 174203 h 679446"/>
                <a:gd name="connsiteX0" fmla="*/ 3078480 w 3078480"/>
                <a:gd name="connsiteY0" fmla="*/ 505243 h 679446"/>
                <a:gd name="connsiteX1" fmla="*/ 2904277 w 3078480"/>
                <a:gd name="connsiteY1" fmla="*/ 679446 h 679446"/>
                <a:gd name="connsiteX2" fmla="*/ 174203 w 3078480"/>
                <a:gd name="connsiteY2" fmla="*/ 679446 h 679446"/>
                <a:gd name="connsiteX3" fmla="*/ 0 w 3078480"/>
                <a:gd name="connsiteY3" fmla="*/ 505243 h 679446"/>
                <a:gd name="connsiteX4" fmla="*/ 0 w 3078480"/>
                <a:gd name="connsiteY4" fmla="*/ 174203 h 679446"/>
                <a:gd name="connsiteX5" fmla="*/ 174203 w 3078480"/>
                <a:gd name="connsiteY5" fmla="*/ 0 h 679446"/>
                <a:gd name="connsiteX6" fmla="*/ 2904277 w 3078480"/>
                <a:gd name="connsiteY6" fmla="*/ 0 h 679446"/>
                <a:gd name="connsiteX0" fmla="*/ 2904277 w 2904277"/>
                <a:gd name="connsiteY0" fmla="*/ 679446 h 679446"/>
                <a:gd name="connsiteX1" fmla="*/ 174203 w 2904277"/>
                <a:gd name="connsiteY1" fmla="*/ 679446 h 679446"/>
                <a:gd name="connsiteX2" fmla="*/ 0 w 2904277"/>
                <a:gd name="connsiteY2" fmla="*/ 505243 h 679446"/>
                <a:gd name="connsiteX3" fmla="*/ 0 w 2904277"/>
                <a:gd name="connsiteY3" fmla="*/ 174203 h 679446"/>
                <a:gd name="connsiteX4" fmla="*/ 174203 w 2904277"/>
                <a:gd name="connsiteY4" fmla="*/ 0 h 679446"/>
                <a:gd name="connsiteX5" fmla="*/ 2904277 w 2904277"/>
                <a:gd name="connsiteY5" fmla="*/ 0 h 67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04277" h="679446">
                  <a:moveTo>
                    <a:pt x="2904277" y="679446"/>
                  </a:moveTo>
                  <a:lnTo>
                    <a:pt x="174203" y="679446"/>
                  </a:lnTo>
                  <a:cubicBezTo>
                    <a:pt x="77993" y="679446"/>
                    <a:pt x="0" y="601453"/>
                    <a:pt x="0" y="505243"/>
                  </a:cubicBezTo>
                  <a:lnTo>
                    <a:pt x="0" y="174203"/>
                  </a:lnTo>
                  <a:cubicBezTo>
                    <a:pt x="0" y="77993"/>
                    <a:pt x="77993" y="0"/>
                    <a:pt x="174203" y="0"/>
                  </a:cubicBezTo>
                  <a:lnTo>
                    <a:pt x="2904277" y="0"/>
                  </a:lnTo>
                </a:path>
              </a:pathLst>
            </a:custGeom>
            <a:noFill/>
            <a:ln w="82550" cap="rnd">
              <a:solidFill>
                <a:srgbClr val="FF006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pt-B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grpSp>
        <p:nvGrpSpPr>
          <p:cNvPr id="20" name="Agrupar 19">
            <a:extLst>
              <a:ext uri="{FF2B5EF4-FFF2-40B4-BE49-F238E27FC236}">
                <a16:creationId xmlns:a16="http://schemas.microsoft.com/office/drawing/2014/main" id="{09036604-4EE1-4591-A069-E52D65A7B4C4}"/>
              </a:ext>
            </a:extLst>
          </p:cNvPr>
          <p:cNvGrpSpPr/>
          <p:nvPr/>
        </p:nvGrpSpPr>
        <p:grpSpPr>
          <a:xfrm>
            <a:off x="5895084" y="3717914"/>
            <a:ext cx="3153948" cy="720000"/>
            <a:chOff x="4836000" y="1599879"/>
            <a:chExt cx="2520000" cy="720000"/>
          </a:xfrm>
        </p:grpSpPr>
        <p:cxnSp>
          <p:nvCxnSpPr>
            <p:cNvPr id="21" name="Conector reto 311">
              <a:extLst>
                <a:ext uri="{FF2B5EF4-FFF2-40B4-BE49-F238E27FC236}">
                  <a16:creationId xmlns:a16="http://schemas.microsoft.com/office/drawing/2014/main" id="{C349D077-8B3E-4FB8-A0B8-592C7D6500EE}"/>
                </a:ext>
              </a:extLst>
            </p:cNvPr>
            <p:cNvCxnSpPr/>
            <p:nvPr/>
          </p:nvCxnSpPr>
          <p:spPr>
            <a:xfrm>
              <a:off x="4853940" y="226695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2" name="Conector reto 312">
              <a:extLst>
                <a:ext uri="{FF2B5EF4-FFF2-40B4-BE49-F238E27FC236}">
                  <a16:creationId xmlns:a16="http://schemas.microsoft.com/office/drawing/2014/main" id="{E79A8200-2646-4664-8D52-C7B74FCAAE60}"/>
                </a:ext>
              </a:extLst>
            </p:cNvPr>
            <p:cNvCxnSpPr/>
            <p:nvPr/>
          </p:nvCxnSpPr>
          <p:spPr>
            <a:xfrm>
              <a:off x="4853940" y="224599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3" name="Conector reto 313">
              <a:extLst>
                <a:ext uri="{FF2B5EF4-FFF2-40B4-BE49-F238E27FC236}">
                  <a16:creationId xmlns:a16="http://schemas.microsoft.com/office/drawing/2014/main" id="{8C0F11E2-3297-4AE1-AF67-CDF9509DCB47}"/>
                </a:ext>
              </a:extLst>
            </p:cNvPr>
            <p:cNvCxnSpPr/>
            <p:nvPr/>
          </p:nvCxnSpPr>
          <p:spPr>
            <a:xfrm>
              <a:off x="4853940" y="222504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4" name="Conector reto 314">
              <a:extLst>
                <a:ext uri="{FF2B5EF4-FFF2-40B4-BE49-F238E27FC236}">
                  <a16:creationId xmlns:a16="http://schemas.microsoft.com/office/drawing/2014/main" id="{76373377-F087-419A-82E8-192D76545953}"/>
                </a:ext>
              </a:extLst>
            </p:cNvPr>
            <p:cNvCxnSpPr/>
            <p:nvPr/>
          </p:nvCxnSpPr>
          <p:spPr>
            <a:xfrm>
              <a:off x="4853940" y="220408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5" name="Conector reto 315">
              <a:extLst>
                <a:ext uri="{FF2B5EF4-FFF2-40B4-BE49-F238E27FC236}">
                  <a16:creationId xmlns:a16="http://schemas.microsoft.com/office/drawing/2014/main" id="{A7CB18A7-6889-4279-8338-3A2E886A971B}"/>
                </a:ext>
              </a:extLst>
            </p:cNvPr>
            <p:cNvCxnSpPr/>
            <p:nvPr/>
          </p:nvCxnSpPr>
          <p:spPr>
            <a:xfrm>
              <a:off x="4853940" y="218313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6" name="Conector reto 316">
              <a:extLst>
                <a:ext uri="{FF2B5EF4-FFF2-40B4-BE49-F238E27FC236}">
                  <a16:creationId xmlns:a16="http://schemas.microsoft.com/office/drawing/2014/main" id="{9182F41F-D67C-4AD9-8390-8AC7145BB211}"/>
                </a:ext>
              </a:extLst>
            </p:cNvPr>
            <p:cNvCxnSpPr/>
            <p:nvPr/>
          </p:nvCxnSpPr>
          <p:spPr>
            <a:xfrm>
              <a:off x="4853940" y="216217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7" name="Conector reto 317">
              <a:extLst>
                <a:ext uri="{FF2B5EF4-FFF2-40B4-BE49-F238E27FC236}">
                  <a16:creationId xmlns:a16="http://schemas.microsoft.com/office/drawing/2014/main" id="{227119C8-B9D3-4002-B142-9BE7F82AAC67}"/>
                </a:ext>
              </a:extLst>
            </p:cNvPr>
            <p:cNvCxnSpPr/>
            <p:nvPr/>
          </p:nvCxnSpPr>
          <p:spPr>
            <a:xfrm>
              <a:off x="4853940" y="214122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8" name="Conector reto 318">
              <a:extLst>
                <a:ext uri="{FF2B5EF4-FFF2-40B4-BE49-F238E27FC236}">
                  <a16:creationId xmlns:a16="http://schemas.microsoft.com/office/drawing/2014/main" id="{83770407-D92A-4488-ACDD-BD870B672228}"/>
                </a:ext>
              </a:extLst>
            </p:cNvPr>
            <p:cNvCxnSpPr/>
            <p:nvPr/>
          </p:nvCxnSpPr>
          <p:spPr>
            <a:xfrm>
              <a:off x="4853940" y="212026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9" name="Conector reto 319">
              <a:extLst>
                <a:ext uri="{FF2B5EF4-FFF2-40B4-BE49-F238E27FC236}">
                  <a16:creationId xmlns:a16="http://schemas.microsoft.com/office/drawing/2014/main" id="{47264309-3F98-4644-B20E-38B64299015A}"/>
                </a:ext>
              </a:extLst>
            </p:cNvPr>
            <p:cNvCxnSpPr/>
            <p:nvPr/>
          </p:nvCxnSpPr>
          <p:spPr>
            <a:xfrm>
              <a:off x="4853940" y="209931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0" name="Conector reto 320">
              <a:extLst>
                <a:ext uri="{FF2B5EF4-FFF2-40B4-BE49-F238E27FC236}">
                  <a16:creationId xmlns:a16="http://schemas.microsoft.com/office/drawing/2014/main" id="{6CED3A05-9946-408C-8218-EFB20A3EE221}"/>
                </a:ext>
              </a:extLst>
            </p:cNvPr>
            <p:cNvCxnSpPr/>
            <p:nvPr/>
          </p:nvCxnSpPr>
          <p:spPr>
            <a:xfrm>
              <a:off x="4853940" y="207835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1" name="Conector reto 321">
              <a:extLst>
                <a:ext uri="{FF2B5EF4-FFF2-40B4-BE49-F238E27FC236}">
                  <a16:creationId xmlns:a16="http://schemas.microsoft.com/office/drawing/2014/main" id="{7A5BC9DD-19F9-404B-96C9-E13CCA9EB587}"/>
                </a:ext>
              </a:extLst>
            </p:cNvPr>
            <p:cNvCxnSpPr/>
            <p:nvPr/>
          </p:nvCxnSpPr>
          <p:spPr>
            <a:xfrm>
              <a:off x="4853940" y="205740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2" name="Conector reto 322">
              <a:extLst>
                <a:ext uri="{FF2B5EF4-FFF2-40B4-BE49-F238E27FC236}">
                  <a16:creationId xmlns:a16="http://schemas.microsoft.com/office/drawing/2014/main" id="{3A2F2896-FF50-41AB-8EE4-66F45C4C91D2}"/>
                </a:ext>
              </a:extLst>
            </p:cNvPr>
            <p:cNvCxnSpPr/>
            <p:nvPr/>
          </p:nvCxnSpPr>
          <p:spPr>
            <a:xfrm>
              <a:off x="4853940" y="203644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 name="Conector reto 323">
              <a:extLst>
                <a:ext uri="{FF2B5EF4-FFF2-40B4-BE49-F238E27FC236}">
                  <a16:creationId xmlns:a16="http://schemas.microsoft.com/office/drawing/2014/main" id="{119CF7FB-157D-465A-A480-73BF86E7019C}"/>
                </a:ext>
              </a:extLst>
            </p:cNvPr>
            <p:cNvCxnSpPr/>
            <p:nvPr/>
          </p:nvCxnSpPr>
          <p:spPr>
            <a:xfrm>
              <a:off x="4853940" y="201549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4" name="Conector reto 324">
              <a:extLst>
                <a:ext uri="{FF2B5EF4-FFF2-40B4-BE49-F238E27FC236}">
                  <a16:creationId xmlns:a16="http://schemas.microsoft.com/office/drawing/2014/main" id="{ACAABBF8-BCEF-47AE-B527-0BC71B8DE419}"/>
                </a:ext>
              </a:extLst>
            </p:cNvPr>
            <p:cNvCxnSpPr/>
            <p:nvPr/>
          </p:nvCxnSpPr>
          <p:spPr>
            <a:xfrm>
              <a:off x="4853940" y="199453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5" name="Conector reto 325">
              <a:extLst>
                <a:ext uri="{FF2B5EF4-FFF2-40B4-BE49-F238E27FC236}">
                  <a16:creationId xmlns:a16="http://schemas.microsoft.com/office/drawing/2014/main" id="{3B86C498-E03B-46A0-972D-3342BFE6DD2A}"/>
                </a:ext>
              </a:extLst>
            </p:cNvPr>
            <p:cNvCxnSpPr/>
            <p:nvPr/>
          </p:nvCxnSpPr>
          <p:spPr>
            <a:xfrm>
              <a:off x="4853940" y="197358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6" name="Conector reto 326">
              <a:extLst>
                <a:ext uri="{FF2B5EF4-FFF2-40B4-BE49-F238E27FC236}">
                  <a16:creationId xmlns:a16="http://schemas.microsoft.com/office/drawing/2014/main" id="{2141E906-D5D6-4EA4-B56C-C8D0C9CDB2B4}"/>
                </a:ext>
              </a:extLst>
            </p:cNvPr>
            <p:cNvCxnSpPr/>
            <p:nvPr/>
          </p:nvCxnSpPr>
          <p:spPr>
            <a:xfrm>
              <a:off x="4853940" y="195262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7" name="Conector reto 327">
              <a:extLst>
                <a:ext uri="{FF2B5EF4-FFF2-40B4-BE49-F238E27FC236}">
                  <a16:creationId xmlns:a16="http://schemas.microsoft.com/office/drawing/2014/main" id="{81C9F8C0-6EF5-468C-8504-120F61F82BE1}"/>
                </a:ext>
              </a:extLst>
            </p:cNvPr>
            <p:cNvCxnSpPr/>
            <p:nvPr/>
          </p:nvCxnSpPr>
          <p:spPr>
            <a:xfrm>
              <a:off x="4853940" y="193167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8" name="Conector reto 328">
              <a:extLst>
                <a:ext uri="{FF2B5EF4-FFF2-40B4-BE49-F238E27FC236}">
                  <a16:creationId xmlns:a16="http://schemas.microsoft.com/office/drawing/2014/main" id="{95C895A7-FE2C-4213-9FDA-F3D97998B9CA}"/>
                </a:ext>
              </a:extLst>
            </p:cNvPr>
            <p:cNvCxnSpPr/>
            <p:nvPr/>
          </p:nvCxnSpPr>
          <p:spPr>
            <a:xfrm>
              <a:off x="4853940" y="191071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39" name="Conector reto 329">
              <a:extLst>
                <a:ext uri="{FF2B5EF4-FFF2-40B4-BE49-F238E27FC236}">
                  <a16:creationId xmlns:a16="http://schemas.microsoft.com/office/drawing/2014/main" id="{DACC13BD-E817-41F8-914E-37B257237A5B}"/>
                </a:ext>
              </a:extLst>
            </p:cNvPr>
            <p:cNvCxnSpPr/>
            <p:nvPr/>
          </p:nvCxnSpPr>
          <p:spPr>
            <a:xfrm>
              <a:off x="4853940" y="188976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0" name="Conector reto 330">
              <a:extLst>
                <a:ext uri="{FF2B5EF4-FFF2-40B4-BE49-F238E27FC236}">
                  <a16:creationId xmlns:a16="http://schemas.microsoft.com/office/drawing/2014/main" id="{F6DB52A6-2F26-429E-8082-EC8A0545D1A3}"/>
                </a:ext>
              </a:extLst>
            </p:cNvPr>
            <p:cNvCxnSpPr/>
            <p:nvPr/>
          </p:nvCxnSpPr>
          <p:spPr>
            <a:xfrm>
              <a:off x="4853940" y="186880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1" name="Conector reto 331">
              <a:extLst>
                <a:ext uri="{FF2B5EF4-FFF2-40B4-BE49-F238E27FC236}">
                  <a16:creationId xmlns:a16="http://schemas.microsoft.com/office/drawing/2014/main" id="{2E04CA44-7093-49E5-B0F0-D798388821BD}"/>
                </a:ext>
              </a:extLst>
            </p:cNvPr>
            <p:cNvCxnSpPr/>
            <p:nvPr/>
          </p:nvCxnSpPr>
          <p:spPr>
            <a:xfrm>
              <a:off x="4853940" y="184785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2" name="Conector reto 332">
              <a:extLst>
                <a:ext uri="{FF2B5EF4-FFF2-40B4-BE49-F238E27FC236}">
                  <a16:creationId xmlns:a16="http://schemas.microsoft.com/office/drawing/2014/main" id="{1A8B20CE-B89D-4E8D-AB70-091D33413BF2}"/>
                </a:ext>
              </a:extLst>
            </p:cNvPr>
            <p:cNvCxnSpPr/>
            <p:nvPr/>
          </p:nvCxnSpPr>
          <p:spPr>
            <a:xfrm>
              <a:off x="4853940" y="182689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3" name="Conector reto 333">
              <a:extLst>
                <a:ext uri="{FF2B5EF4-FFF2-40B4-BE49-F238E27FC236}">
                  <a16:creationId xmlns:a16="http://schemas.microsoft.com/office/drawing/2014/main" id="{C1CBC702-FBB9-4904-AA3D-1E3A2B476FFC}"/>
                </a:ext>
              </a:extLst>
            </p:cNvPr>
            <p:cNvCxnSpPr/>
            <p:nvPr/>
          </p:nvCxnSpPr>
          <p:spPr>
            <a:xfrm>
              <a:off x="4853940" y="180594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4" name="Conector reto 334">
              <a:extLst>
                <a:ext uri="{FF2B5EF4-FFF2-40B4-BE49-F238E27FC236}">
                  <a16:creationId xmlns:a16="http://schemas.microsoft.com/office/drawing/2014/main" id="{333D0D2C-A56B-4CC0-88D7-C94854F9C393}"/>
                </a:ext>
              </a:extLst>
            </p:cNvPr>
            <p:cNvCxnSpPr/>
            <p:nvPr/>
          </p:nvCxnSpPr>
          <p:spPr>
            <a:xfrm>
              <a:off x="4853940" y="178498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5" name="Conector reto 335">
              <a:extLst>
                <a:ext uri="{FF2B5EF4-FFF2-40B4-BE49-F238E27FC236}">
                  <a16:creationId xmlns:a16="http://schemas.microsoft.com/office/drawing/2014/main" id="{67003A74-E217-4486-A1F5-BE3ABFBD765A}"/>
                </a:ext>
              </a:extLst>
            </p:cNvPr>
            <p:cNvCxnSpPr/>
            <p:nvPr/>
          </p:nvCxnSpPr>
          <p:spPr>
            <a:xfrm>
              <a:off x="4853940" y="176403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6" name="Conector reto 336">
              <a:extLst>
                <a:ext uri="{FF2B5EF4-FFF2-40B4-BE49-F238E27FC236}">
                  <a16:creationId xmlns:a16="http://schemas.microsoft.com/office/drawing/2014/main" id="{37CE919D-EE5A-4A6C-BC91-842D1A46729A}"/>
                </a:ext>
              </a:extLst>
            </p:cNvPr>
            <p:cNvCxnSpPr/>
            <p:nvPr/>
          </p:nvCxnSpPr>
          <p:spPr>
            <a:xfrm>
              <a:off x="4853940" y="174307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7" name="Conector reto 337">
              <a:extLst>
                <a:ext uri="{FF2B5EF4-FFF2-40B4-BE49-F238E27FC236}">
                  <a16:creationId xmlns:a16="http://schemas.microsoft.com/office/drawing/2014/main" id="{37F7B8B7-0ADC-4EED-8FFF-664EAA150437}"/>
                </a:ext>
              </a:extLst>
            </p:cNvPr>
            <p:cNvCxnSpPr/>
            <p:nvPr/>
          </p:nvCxnSpPr>
          <p:spPr>
            <a:xfrm>
              <a:off x="4853940" y="172212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8" name="Conector reto 338">
              <a:extLst>
                <a:ext uri="{FF2B5EF4-FFF2-40B4-BE49-F238E27FC236}">
                  <a16:creationId xmlns:a16="http://schemas.microsoft.com/office/drawing/2014/main" id="{B164219A-7E5E-4D1C-96FC-6FD609AF2883}"/>
                </a:ext>
              </a:extLst>
            </p:cNvPr>
            <p:cNvCxnSpPr/>
            <p:nvPr/>
          </p:nvCxnSpPr>
          <p:spPr>
            <a:xfrm>
              <a:off x="4853940" y="170116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49" name="Conector reto 339">
              <a:extLst>
                <a:ext uri="{FF2B5EF4-FFF2-40B4-BE49-F238E27FC236}">
                  <a16:creationId xmlns:a16="http://schemas.microsoft.com/office/drawing/2014/main" id="{DF8CBC65-F984-4920-B437-045B6DD66946}"/>
                </a:ext>
              </a:extLst>
            </p:cNvPr>
            <p:cNvCxnSpPr/>
            <p:nvPr/>
          </p:nvCxnSpPr>
          <p:spPr>
            <a:xfrm>
              <a:off x="4853940" y="1680210"/>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50" name="Conector reto 340">
              <a:extLst>
                <a:ext uri="{FF2B5EF4-FFF2-40B4-BE49-F238E27FC236}">
                  <a16:creationId xmlns:a16="http://schemas.microsoft.com/office/drawing/2014/main" id="{B3EEB8AC-A44F-42DA-B36E-14D0B7486401}"/>
                </a:ext>
              </a:extLst>
            </p:cNvPr>
            <p:cNvCxnSpPr/>
            <p:nvPr/>
          </p:nvCxnSpPr>
          <p:spPr>
            <a:xfrm>
              <a:off x="4853940" y="1659255"/>
              <a:ext cx="2502060"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51" name="Retângulo: Cantos Arredondados 149">
              <a:extLst>
                <a:ext uri="{FF2B5EF4-FFF2-40B4-BE49-F238E27FC236}">
                  <a16:creationId xmlns:a16="http://schemas.microsoft.com/office/drawing/2014/main" id="{68C0BABA-AB4D-4311-8382-D5F1678BCCE5}"/>
                </a:ext>
              </a:extLst>
            </p:cNvPr>
            <p:cNvSpPr/>
            <p:nvPr/>
          </p:nvSpPr>
          <p:spPr>
            <a:xfrm>
              <a:off x="4836000" y="1599879"/>
              <a:ext cx="2520000" cy="720000"/>
            </a:xfrm>
            <a:custGeom>
              <a:avLst/>
              <a:gdLst>
                <a:gd name="connsiteX0" fmla="*/ 0 w 3078480"/>
                <a:gd name="connsiteY0" fmla="*/ 174203 h 679446"/>
                <a:gd name="connsiteX1" fmla="*/ 174203 w 3078480"/>
                <a:gd name="connsiteY1" fmla="*/ 0 h 679446"/>
                <a:gd name="connsiteX2" fmla="*/ 2904277 w 3078480"/>
                <a:gd name="connsiteY2" fmla="*/ 0 h 679446"/>
                <a:gd name="connsiteX3" fmla="*/ 3078480 w 3078480"/>
                <a:gd name="connsiteY3" fmla="*/ 174203 h 679446"/>
                <a:gd name="connsiteX4" fmla="*/ 3078480 w 3078480"/>
                <a:gd name="connsiteY4" fmla="*/ 505243 h 679446"/>
                <a:gd name="connsiteX5" fmla="*/ 2904277 w 3078480"/>
                <a:gd name="connsiteY5" fmla="*/ 679446 h 679446"/>
                <a:gd name="connsiteX6" fmla="*/ 174203 w 3078480"/>
                <a:gd name="connsiteY6" fmla="*/ 679446 h 679446"/>
                <a:gd name="connsiteX7" fmla="*/ 0 w 3078480"/>
                <a:gd name="connsiteY7" fmla="*/ 505243 h 679446"/>
                <a:gd name="connsiteX8" fmla="*/ 0 w 3078480"/>
                <a:gd name="connsiteY8" fmla="*/ 174203 h 679446"/>
                <a:gd name="connsiteX0" fmla="*/ 3078480 w 3169920"/>
                <a:gd name="connsiteY0" fmla="*/ 505243 h 679446"/>
                <a:gd name="connsiteX1" fmla="*/ 2904277 w 3169920"/>
                <a:gd name="connsiteY1" fmla="*/ 679446 h 679446"/>
                <a:gd name="connsiteX2" fmla="*/ 174203 w 3169920"/>
                <a:gd name="connsiteY2" fmla="*/ 679446 h 679446"/>
                <a:gd name="connsiteX3" fmla="*/ 0 w 3169920"/>
                <a:gd name="connsiteY3" fmla="*/ 505243 h 679446"/>
                <a:gd name="connsiteX4" fmla="*/ 0 w 3169920"/>
                <a:gd name="connsiteY4" fmla="*/ 174203 h 679446"/>
                <a:gd name="connsiteX5" fmla="*/ 174203 w 3169920"/>
                <a:gd name="connsiteY5" fmla="*/ 0 h 679446"/>
                <a:gd name="connsiteX6" fmla="*/ 2904277 w 3169920"/>
                <a:gd name="connsiteY6" fmla="*/ 0 h 679446"/>
                <a:gd name="connsiteX7" fmla="*/ 3078480 w 3169920"/>
                <a:gd name="connsiteY7" fmla="*/ 174203 h 679446"/>
                <a:gd name="connsiteX8" fmla="*/ 3169920 w 3169920"/>
                <a:gd name="connsiteY8" fmla="*/ 596683 h 679446"/>
                <a:gd name="connsiteX0" fmla="*/ 3078480 w 3462528"/>
                <a:gd name="connsiteY0" fmla="*/ 505243 h 679446"/>
                <a:gd name="connsiteX1" fmla="*/ 2904277 w 3462528"/>
                <a:gd name="connsiteY1" fmla="*/ 679446 h 679446"/>
                <a:gd name="connsiteX2" fmla="*/ 174203 w 3462528"/>
                <a:gd name="connsiteY2" fmla="*/ 679446 h 679446"/>
                <a:gd name="connsiteX3" fmla="*/ 0 w 3462528"/>
                <a:gd name="connsiteY3" fmla="*/ 505243 h 679446"/>
                <a:gd name="connsiteX4" fmla="*/ 0 w 3462528"/>
                <a:gd name="connsiteY4" fmla="*/ 174203 h 679446"/>
                <a:gd name="connsiteX5" fmla="*/ 174203 w 3462528"/>
                <a:gd name="connsiteY5" fmla="*/ 0 h 679446"/>
                <a:gd name="connsiteX6" fmla="*/ 2904277 w 3462528"/>
                <a:gd name="connsiteY6" fmla="*/ 0 h 679446"/>
                <a:gd name="connsiteX7" fmla="*/ 3078480 w 3462528"/>
                <a:gd name="connsiteY7" fmla="*/ 174203 h 679446"/>
                <a:gd name="connsiteX8" fmla="*/ 3462528 w 3462528"/>
                <a:gd name="connsiteY8" fmla="*/ 224827 h 679446"/>
                <a:gd name="connsiteX0" fmla="*/ 3078480 w 3078480"/>
                <a:gd name="connsiteY0" fmla="*/ 505243 h 679446"/>
                <a:gd name="connsiteX1" fmla="*/ 2904277 w 3078480"/>
                <a:gd name="connsiteY1" fmla="*/ 679446 h 679446"/>
                <a:gd name="connsiteX2" fmla="*/ 174203 w 3078480"/>
                <a:gd name="connsiteY2" fmla="*/ 679446 h 679446"/>
                <a:gd name="connsiteX3" fmla="*/ 0 w 3078480"/>
                <a:gd name="connsiteY3" fmla="*/ 505243 h 679446"/>
                <a:gd name="connsiteX4" fmla="*/ 0 w 3078480"/>
                <a:gd name="connsiteY4" fmla="*/ 174203 h 679446"/>
                <a:gd name="connsiteX5" fmla="*/ 174203 w 3078480"/>
                <a:gd name="connsiteY5" fmla="*/ 0 h 679446"/>
                <a:gd name="connsiteX6" fmla="*/ 2904277 w 3078480"/>
                <a:gd name="connsiteY6" fmla="*/ 0 h 679446"/>
                <a:gd name="connsiteX7" fmla="*/ 3078480 w 3078480"/>
                <a:gd name="connsiteY7" fmla="*/ 174203 h 679446"/>
                <a:gd name="connsiteX0" fmla="*/ 3078480 w 3078480"/>
                <a:gd name="connsiteY0" fmla="*/ 505243 h 679446"/>
                <a:gd name="connsiteX1" fmla="*/ 2904277 w 3078480"/>
                <a:gd name="connsiteY1" fmla="*/ 679446 h 679446"/>
                <a:gd name="connsiteX2" fmla="*/ 174203 w 3078480"/>
                <a:gd name="connsiteY2" fmla="*/ 679446 h 679446"/>
                <a:gd name="connsiteX3" fmla="*/ 0 w 3078480"/>
                <a:gd name="connsiteY3" fmla="*/ 505243 h 679446"/>
                <a:gd name="connsiteX4" fmla="*/ 0 w 3078480"/>
                <a:gd name="connsiteY4" fmla="*/ 174203 h 679446"/>
                <a:gd name="connsiteX5" fmla="*/ 174203 w 3078480"/>
                <a:gd name="connsiteY5" fmla="*/ 0 h 679446"/>
                <a:gd name="connsiteX6" fmla="*/ 2904277 w 3078480"/>
                <a:gd name="connsiteY6" fmla="*/ 0 h 679446"/>
                <a:gd name="connsiteX0" fmla="*/ 2904277 w 2904277"/>
                <a:gd name="connsiteY0" fmla="*/ 679446 h 679446"/>
                <a:gd name="connsiteX1" fmla="*/ 174203 w 2904277"/>
                <a:gd name="connsiteY1" fmla="*/ 679446 h 679446"/>
                <a:gd name="connsiteX2" fmla="*/ 0 w 2904277"/>
                <a:gd name="connsiteY2" fmla="*/ 505243 h 679446"/>
                <a:gd name="connsiteX3" fmla="*/ 0 w 2904277"/>
                <a:gd name="connsiteY3" fmla="*/ 174203 h 679446"/>
                <a:gd name="connsiteX4" fmla="*/ 174203 w 2904277"/>
                <a:gd name="connsiteY4" fmla="*/ 0 h 679446"/>
                <a:gd name="connsiteX5" fmla="*/ 2904277 w 2904277"/>
                <a:gd name="connsiteY5" fmla="*/ 0 h 67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04277" h="679446">
                  <a:moveTo>
                    <a:pt x="2904277" y="679446"/>
                  </a:moveTo>
                  <a:lnTo>
                    <a:pt x="174203" y="679446"/>
                  </a:lnTo>
                  <a:cubicBezTo>
                    <a:pt x="77993" y="679446"/>
                    <a:pt x="0" y="601453"/>
                    <a:pt x="0" y="505243"/>
                  </a:cubicBezTo>
                  <a:lnTo>
                    <a:pt x="0" y="174203"/>
                  </a:lnTo>
                  <a:cubicBezTo>
                    <a:pt x="0" y="77993"/>
                    <a:pt x="77993" y="0"/>
                    <a:pt x="174203" y="0"/>
                  </a:cubicBezTo>
                  <a:lnTo>
                    <a:pt x="2904277" y="0"/>
                  </a:lnTo>
                </a:path>
              </a:pathLst>
            </a:custGeom>
            <a:noFill/>
            <a:ln w="82550" cap="rnd">
              <a:solidFill>
                <a:srgbClr val="00B0F0"/>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pt-B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15" name="CaixaDeTexto 214">
            <a:extLst>
              <a:ext uri="{FF2B5EF4-FFF2-40B4-BE49-F238E27FC236}">
                <a16:creationId xmlns:a16="http://schemas.microsoft.com/office/drawing/2014/main" id="{A5327413-F83D-081C-FDB5-BBBFD5E9BB26}"/>
              </a:ext>
            </a:extLst>
          </p:cNvPr>
          <p:cNvSpPr txBox="1"/>
          <p:nvPr/>
        </p:nvSpPr>
        <p:spPr>
          <a:xfrm>
            <a:off x="1762043" y="1687508"/>
            <a:ext cx="2743200" cy="584775"/>
          </a:xfrm>
          <a:prstGeom prst="rect">
            <a:avLst/>
          </a:prstGeom>
          <a:noFill/>
        </p:spPr>
        <p:txBody>
          <a:bodyPr wrap="square" rtlCol="0">
            <a:spAutoFit/>
          </a:bodyPr>
          <a:lstStyle/>
          <a:p>
            <a:r>
              <a:rPr lang="pt-PT" sz="3200" b="1" dirty="0">
                <a:ln>
                  <a:solidFill>
                    <a:schemeClr val="tx1"/>
                  </a:solidFill>
                </a:ln>
                <a:solidFill>
                  <a:schemeClr val="bg2"/>
                </a:solidFill>
                <a:effectLst>
                  <a:outerShdw blurRad="38100" dist="38100" dir="2700000" algn="tl">
                    <a:srgbClr val="000000">
                      <a:alpha val="43137"/>
                    </a:srgbClr>
                  </a:outerShdw>
                </a:effectLst>
              </a:rPr>
              <a:t>Alda</a:t>
            </a:r>
          </a:p>
        </p:txBody>
      </p:sp>
      <p:sp>
        <p:nvSpPr>
          <p:cNvPr id="217" name="CaixaDeTexto 216">
            <a:extLst>
              <a:ext uri="{FF2B5EF4-FFF2-40B4-BE49-F238E27FC236}">
                <a16:creationId xmlns:a16="http://schemas.microsoft.com/office/drawing/2014/main" id="{7364C661-445A-603B-04C1-C71A9A867208}"/>
              </a:ext>
            </a:extLst>
          </p:cNvPr>
          <p:cNvSpPr txBox="1"/>
          <p:nvPr/>
        </p:nvSpPr>
        <p:spPr>
          <a:xfrm>
            <a:off x="1511785" y="2486926"/>
            <a:ext cx="2382129" cy="584775"/>
          </a:xfrm>
          <a:prstGeom prst="rect">
            <a:avLst/>
          </a:prstGeom>
          <a:noFill/>
          <a:ln>
            <a:noFill/>
          </a:ln>
        </p:spPr>
        <p:txBody>
          <a:bodyPr wrap="square" rtlCol="0">
            <a:spAutoFit/>
          </a:bodyPr>
          <a:lstStyle/>
          <a:p>
            <a:r>
              <a:rPr lang="pt-PT" sz="3200" b="1" dirty="0">
                <a:ln>
                  <a:solidFill>
                    <a:schemeClr val="tx1"/>
                  </a:solidFill>
                </a:ln>
                <a:solidFill>
                  <a:schemeClr val="bg2"/>
                </a:solidFill>
                <a:effectLst>
                  <a:outerShdw blurRad="38100" dist="38100" dir="2700000" algn="tl">
                    <a:srgbClr val="000000">
                      <a:alpha val="43137"/>
                    </a:srgbClr>
                  </a:outerShdw>
                </a:effectLst>
              </a:rPr>
              <a:t>Alina</a:t>
            </a:r>
          </a:p>
        </p:txBody>
      </p:sp>
      <p:sp>
        <p:nvSpPr>
          <p:cNvPr id="219" name="CaixaDeTexto 218">
            <a:extLst>
              <a:ext uri="{FF2B5EF4-FFF2-40B4-BE49-F238E27FC236}">
                <a16:creationId xmlns:a16="http://schemas.microsoft.com/office/drawing/2014/main" id="{222B36C7-1BEF-A669-A25A-E4B40BD7042A}"/>
              </a:ext>
            </a:extLst>
          </p:cNvPr>
          <p:cNvSpPr txBox="1"/>
          <p:nvPr/>
        </p:nvSpPr>
        <p:spPr>
          <a:xfrm>
            <a:off x="1798139" y="3210022"/>
            <a:ext cx="2537939" cy="584775"/>
          </a:xfrm>
          <a:prstGeom prst="rect">
            <a:avLst/>
          </a:prstGeom>
          <a:noFill/>
        </p:spPr>
        <p:txBody>
          <a:bodyPr wrap="square" rtlCol="0">
            <a:spAutoFit/>
          </a:bodyPr>
          <a:lstStyle/>
          <a:p>
            <a:r>
              <a:rPr lang="pt-PT" sz="3200" b="1" dirty="0" err="1">
                <a:ln>
                  <a:solidFill>
                    <a:schemeClr val="tx1"/>
                  </a:solidFill>
                </a:ln>
                <a:solidFill>
                  <a:schemeClr val="bg2"/>
                </a:solidFill>
                <a:effectLst>
                  <a:outerShdw blurRad="38100" dist="38100" dir="2700000" algn="tl">
                    <a:srgbClr val="000000">
                      <a:alpha val="43137"/>
                    </a:srgbClr>
                  </a:outerShdw>
                </a:effectLst>
              </a:rPr>
              <a:t>Divine</a:t>
            </a:r>
            <a:endParaRPr lang="pt-PT" sz="3200" b="1" dirty="0">
              <a:ln>
                <a:solidFill>
                  <a:schemeClr val="tx1"/>
                </a:solidFill>
              </a:ln>
              <a:solidFill>
                <a:schemeClr val="bg2"/>
              </a:solidFill>
              <a:effectLst>
                <a:outerShdw blurRad="38100" dist="38100" dir="2700000" algn="tl">
                  <a:srgbClr val="000000">
                    <a:alpha val="43137"/>
                  </a:srgbClr>
                </a:outerShdw>
              </a:effectLst>
            </a:endParaRPr>
          </a:p>
        </p:txBody>
      </p:sp>
      <p:sp>
        <p:nvSpPr>
          <p:cNvPr id="220" name="CaixaDeTexto 219">
            <a:extLst>
              <a:ext uri="{FF2B5EF4-FFF2-40B4-BE49-F238E27FC236}">
                <a16:creationId xmlns:a16="http://schemas.microsoft.com/office/drawing/2014/main" id="{9B97DF59-E5E4-7526-0C47-536DA3209C24}"/>
              </a:ext>
            </a:extLst>
          </p:cNvPr>
          <p:cNvSpPr txBox="1"/>
          <p:nvPr/>
        </p:nvSpPr>
        <p:spPr>
          <a:xfrm>
            <a:off x="1467035" y="4030921"/>
            <a:ext cx="3798277" cy="584775"/>
          </a:xfrm>
          <a:prstGeom prst="rect">
            <a:avLst/>
          </a:prstGeom>
          <a:noFill/>
          <a:ln>
            <a:noFill/>
          </a:ln>
        </p:spPr>
        <p:txBody>
          <a:bodyPr wrap="square" rtlCol="0">
            <a:spAutoFit/>
          </a:bodyPr>
          <a:lstStyle/>
          <a:p>
            <a:r>
              <a:rPr lang="pt-PT" sz="3200" b="1" dirty="0">
                <a:ln>
                  <a:solidFill>
                    <a:schemeClr val="tx1"/>
                  </a:solidFill>
                </a:ln>
                <a:solidFill>
                  <a:schemeClr val="bg2"/>
                </a:solidFill>
                <a:effectLst>
                  <a:outerShdw blurRad="38100" dist="38100" dir="2700000" algn="tl">
                    <a:srgbClr val="000000">
                      <a:alpha val="43137"/>
                    </a:srgbClr>
                  </a:outerShdw>
                </a:effectLst>
              </a:rPr>
              <a:t>Vania </a:t>
            </a:r>
          </a:p>
        </p:txBody>
      </p:sp>
      <p:sp>
        <p:nvSpPr>
          <p:cNvPr id="221" name="CaixaDeTexto 220">
            <a:extLst>
              <a:ext uri="{FF2B5EF4-FFF2-40B4-BE49-F238E27FC236}">
                <a16:creationId xmlns:a16="http://schemas.microsoft.com/office/drawing/2014/main" id="{7C15AF7B-9C48-0597-0B00-879D7D886889}"/>
              </a:ext>
            </a:extLst>
          </p:cNvPr>
          <p:cNvSpPr txBox="1"/>
          <p:nvPr/>
        </p:nvSpPr>
        <p:spPr>
          <a:xfrm>
            <a:off x="1689450" y="4767945"/>
            <a:ext cx="3237209" cy="861774"/>
          </a:xfrm>
          <a:prstGeom prst="rect">
            <a:avLst/>
          </a:prstGeom>
          <a:noFill/>
          <a:ln>
            <a:noFill/>
          </a:ln>
        </p:spPr>
        <p:txBody>
          <a:bodyPr wrap="square" rtlCol="0">
            <a:spAutoFit/>
          </a:bodyPr>
          <a:lstStyle/>
          <a:p>
            <a:r>
              <a:rPr lang="pt-PT" sz="3200" b="1" dirty="0" err="1">
                <a:ln>
                  <a:solidFill>
                    <a:schemeClr val="tx1"/>
                  </a:solidFill>
                </a:ln>
                <a:solidFill>
                  <a:schemeClr val="bg2"/>
                </a:solidFill>
                <a:effectLst>
                  <a:outerShdw blurRad="38100" dist="38100" dir="2700000" algn="tl">
                    <a:srgbClr val="000000">
                      <a:alpha val="43137"/>
                    </a:srgbClr>
                  </a:outerShdw>
                </a:effectLst>
              </a:rPr>
              <a:t>Zinetty</a:t>
            </a:r>
            <a:endParaRPr lang="pt-PT" sz="3200" b="1" dirty="0">
              <a:ln>
                <a:solidFill>
                  <a:schemeClr val="tx1"/>
                </a:solidFill>
              </a:ln>
              <a:solidFill>
                <a:schemeClr val="bg2"/>
              </a:solidFill>
              <a:effectLst>
                <a:outerShdw blurRad="38100" dist="38100" dir="2700000" algn="tl">
                  <a:srgbClr val="000000">
                    <a:alpha val="43137"/>
                  </a:srgbClr>
                </a:outerShdw>
              </a:effectLst>
            </a:endParaRPr>
          </a:p>
          <a:p>
            <a:endParaRPr lang="pt-PT" dirty="0"/>
          </a:p>
        </p:txBody>
      </p:sp>
      <p:pic>
        <p:nvPicPr>
          <p:cNvPr id="10" name="Gráfico 9" descr="Feminino professora com preenchimento sólido">
            <a:extLst>
              <a:ext uri="{FF2B5EF4-FFF2-40B4-BE49-F238E27FC236}">
                <a16:creationId xmlns:a16="http://schemas.microsoft.com/office/drawing/2014/main" id="{74E5EBDC-2D6B-D828-33C5-1CC60BCAB51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427897" y="1790318"/>
            <a:ext cx="1925132" cy="1925132"/>
          </a:xfrm>
          <a:prstGeom prst="rect">
            <a:avLst/>
          </a:prstGeom>
          <a:scene3d>
            <a:camera prst="perspectiveFront"/>
            <a:lightRig rig="threePt" dir="t"/>
          </a:scene3d>
        </p:spPr>
      </p:pic>
      <p:sp>
        <p:nvSpPr>
          <p:cNvPr id="12" name="CaixaDeTexto 11">
            <a:extLst>
              <a:ext uri="{FF2B5EF4-FFF2-40B4-BE49-F238E27FC236}">
                <a16:creationId xmlns:a16="http://schemas.microsoft.com/office/drawing/2014/main" id="{31C8CDE7-7F34-1074-3AC6-C47FD58434FF}"/>
              </a:ext>
            </a:extLst>
          </p:cNvPr>
          <p:cNvSpPr txBox="1"/>
          <p:nvPr/>
        </p:nvSpPr>
        <p:spPr>
          <a:xfrm>
            <a:off x="5233083" y="1986167"/>
            <a:ext cx="8066053" cy="646331"/>
          </a:xfrm>
          <a:prstGeom prst="rect">
            <a:avLst/>
          </a:prstGeom>
          <a:noFill/>
        </p:spPr>
        <p:txBody>
          <a:bodyPr wrap="square" rtlCol="0">
            <a:spAutoFit/>
          </a:bodyPr>
          <a:lstStyle/>
          <a:p>
            <a:r>
              <a:rPr lang="pt-BR" sz="3600" dirty="0" err="1">
                <a:solidFill>
                  <a:schemeClr val="tx1">
                    <a:lumMod val="85000"/>
                    <a:lumOff val="15000"/>
                  </a:schemeClr>
                </a:solidFill>
                <a:latin typeface="Bebas Neue" panose="020B0606020202050201" pitchFamily="34" charset="0"/>
              </a:rPr>
              <a:t>lecturer</a:t>
            </a:r>
            <a:r>
              <a:rPr lang="pt-BR" sz="3600" dirty="0">
                <a:solidFill>
                  <a:schemeClr val="tx1">
                    <a:lumMod val="85000"/>
                    <a:lumOff val="15000"/>
                  </a:schemeClr>
                </a:solidFill>
                <a:latin typeface="Bebas Neue" panose="020B0606020202050201" pitchFamily="34" charset="0"/>
              </a:rPr>
              <a:t>:</a:t>
            </a:r>
            <a:endParaRPr lang="pt-BR" sz="600" dirty="0">
              <a:solidFill>
                <a:schemeClr val="tx1">
                  <a:lumMod val="85000"/>
                  <a:lumOff val="15000"/>
                </a:schemeClr>
              </a:solidFill>
              <a:latin typeface="Bebas Neue" panose="020B0606020202050201" pitchFamily="34" charset="0"/>
            </a:endParaRPr>
          </a:p>
        </p:txBody>
      </p:sp>
      <p:sp>
        <p:nvSpPr>
          <p:cNvPr id="13" name="CaixaDeTexto 12">
            <a:extLst>
              <a:ext uri="{FF2B5EF4-FFF2-40B4-BE49-F238E27FC236}">
                <a16:creationId xmlns:a16="http://schemas.microsoft.com/office/drawing/2014/main" id="{81092BA9-B6D2-64B5-131F-F1F4D3E0E9B7}"/>
              </a:ext>
            </a:extLst>
          </p:cNvPr>
          <p:cNvSpPr txBox="1"/>
          <p:nvPr/>
        </p:nvSpPr>
        <p:spPr>
          <a:xfrm>
            <a:off x="6045390" y="3750121"/>
            <a:ext cx="3937077" cy="584775"/>
          </a:xfrm>
          <a:prstGeom prst="rect">
            <a:avLst/>
          </a:prstGeom>
          <a:noFill/>
        </p:spPr>
        <p:txBody>
          <a:bodyPr wrap="square" rtlCol="0">
            <a:spAutoFit/>
          </a:bodyPr>
          <a:lstStyle/>
          <a:p>
            <a:r>
              <a:rPr lang="pt-PT" sz="3200" b="1" dirty="0">
                <a:ln>
                  <a:solidFill>
                    <a:schemeClr val="tx1"/>
                  </a:solidFill>
                </a:ln>
                <a:solidFill>
                  <a:schemeClr val="bg2"/>
                </a:solidFill>
                <a:effectLst>
                  <a:outerShdw blurRad="38100" dist="38100" dir="2700000" algn="tl">
                    <a:srgbClr val="000000">
                      <a:alpha val="43137"/>
                    </a:srgbClr>
                  </a:outerShdw>
                </a:effectLst>
              </a:rPr>
              <a:t>Bianca </a:t>
            </a:r>
            <a:r>
              <a:rPr lang="pt-PT" sz="3200" b="1" dirty="0" err="1">
                <a:ln>
                  <a:solidFill>
                    <a:schemeClr val="tx1"/>
                  </a:solidFill>
                </a:ln>
                <a:solidFill>
                  <a:schemeClr val="bg2"/>
                </a:solidFill>
                <a:effectLst>
                  <a:outerShdw blurRad="38100" dist="38100" dir="2700000" algn="tl">
                    <a:srgbClr val="000000">
                      <a:alpha val="43137"/>
                    </a:srgbClr>
                  </a:outerShdw>
                </a:effectLst>
              </a:rPr>
              <a:t>Sanfilippo</a:t>
            </a:r>
            <a:endParaRPr lang="pt-PT" sz="3200" b="1" dirty="0">
              <a:ln>
                <a:solidFill>
                  <a:schemeClr val="tx1"/>
                </a:solidFill>
              </a:ln>
              <a:solidFill>
                <a:schemeClr val="bg2"/>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76699559"/>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750" fill="hold"/>
                                        <p:tgtEl>
                                          <p:spTgt spid="6"/>
                                        </p:tgtEl>
                                        <p:attrNameLst>
                                          <p:attrName>ppt_x</p:attrName>
                                        </p:attrNameLst>
                                      </p:cBhvr>
                                      <p:tavLst>
                                        <p:tav tm="0">
                                          <p:val>
                                            <p:strVal val="1+#ppt_w/2"/>
                                          </p:val>
                                        </p:tav>
                                        <p:tav tm="100000">
                                          <p:val>
                                            <p:strVal val="#ppt_x"/>
                                          </p:val>
                                        </p:tav>
                                      </p:tavLst>
                                    </p:anim>
                                    <p:anim calcmode="lin" valueType="num">
                                      <p:cBhvr additive="base">
                                        <p:cTn id="8" dur="750" fill="hold"/>
                                        <p:tgtEl>
                                          <p:spTgt spid="6"/>
                                        </p:tgtEl>
                                        <p:attrNameLst>
                                          <p:attrName>ppt_y</p:attrName>
                                        </p:attrNameLst>
                                      </p:cBhvr>
                                      <p:tavLst>
                                        <p:tav tm="0">
                                          <p:val>
                                            <p:strVal val="#ppt_y"/>
                                          </p:val>
                                        </p:tav>
                                        <p:tav tm="100000">
                                          <p:val>
                                            <p:strVal val="#ppt_y"/>
                                          </p:val>
                                        </p:tav>
                                      </p:tavLst>
                                    </p:anim>
                                  </p:childTnLst>
                                </p:cTn>
                              </p:par>
                              <p:par>
                                <p:cTn id="9" presetID="2" presetClass="entr" presetSubtype="2" decel="100000" fill="hold" grpId="0" nodeType="withEffect">
                                  <p:stCondLst>
                                    <p:cond delay="10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750" fill="hold"/>
                                        <p:tgtEl>
                                          <p:spTgt spid="5"/>
                                        </p:tgtEl>
                                        <p:attrNameLst>
                                          <p:attrName>ppt_x</p:attrName>
                                        </p:attrNameLst>
                                      </p:cBhvr>
                                      <p:tavLst>
                                        <p:tav tm="0">
                                          <p:val>
                                            <p:strVal val="1+#ppt_w/2"/>
                                          </p:val>
                                        </p:tav>
                                        <p:tav tm="100000">
                                          <p:val>
                                            <p:strVal val="#ppt_x"/>
                                          </p:val>
                                        </p:tav>
                                      </p:tavLst>
                                    </p:anim>
                                    <p:anim calcmode="lin" valueType="num">
                                      <p:cBhvr additive="base">
                                        <p:cTn id="12" dur="750" fill="hold"/>
                                        <p:tgtEl>
                                          <p:spTgt spid="5"/>
                                        </p:tgtEl>
                                        <p:attrNameLst>
                                          <p:attrName>ppt_y</p:attrName>
                                        </p:attrNameLst>
                                      </p:cBhvr>
                                      <p:tavLst>
                                        <p:tav tm="0">
                                          <p:val>
                                            <p:strVal val="#ppt_y"/>
                                          </p:val>
                                        </p:tav>
                                        <p:tav tm="100000">
                                          <p:val>
                                            <p:strVal val="#ppt_y"/>
                                          </p:val>
                                        </p:tav>
                                      </p:tavLst>
                                    </p:anim>
                                  </p:childTnLst>
                                </p:cTn>
                              </p:par>
                              <p:par>
                                <p:cTn id="13" presetID="2" presetClass="entr" presetSubtype="4" decel="100000" fill="hold" grpId="0" nodeType="withEffect">
                                  <p:stCondLst>
                                    <p:cond delay="20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750" fill="hold"/>
                                        <p:tgtEl>
                                          <p:spTgt spid="4"/>
                                        </p:tgtEl>
                                        <p:attrNameLst>
                                          <p:attrName>ppt_x</p:attrName>
                                        </p:attrNameLst>
                                      </p:cBhvr>
                                      <p:tavLst>
                                        <p:tav tm="0">
                                          <p:val>
                                            <p:strVal val="#ppt_x"/>
                                          </p:val>
                                        </p:tav>
                                        <p:tav tm="100000">
                                          <p:val>
                                            <p:strVal val="#ppt_x"/>
                                          </p:val>
                                        </p:tav>
                                      </p:tavLst>
                                    </p:anim>
                                    <p:anim calcmode="lin" valueType="num">
                                      <p:cBhvr additive="base">
                                        <p:cTn id="16" dur="750" fill="hold"/>
                                        <p:tgtEl>
                                          <p:spTgt spid="4"/>
                                        </p:tgtEl>
                                        <p:attrNameLst>
                                          <p:attrName>ppt_y</p:attrName>
                                        </p:attrNameLst>
                                      </p:cBhvr>
                                      <p:tavLst>
                                        <p:tav tm="0">
                                          <p:val>
                                            <p:strVal val="1+#ppt_h/2"/>
                                          </p:val>
                                        </p:tav>
                                        <p:tav tm="100000">
                                          <p:val>
                                            <p:strVal val="#ppt_y"/>
                                          </p:val>
                                        </p:tav>
                                      </p:tavLst>
                                    </p:anim>
                                  </p:childTnLst>
                                </p:cTn>
                              </p:par>
                              <p:par>
                                <p:cTn id="17" presetID="2" presetClass="entr" presetSubtype="8" decel="100000" fill="hold" grpId="0" nodeType="withEffect">
                                  <p:stCondLst>
                                    <p:cond delay="50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750" fill="hold"/>
                                        <p:tgtEl>
                                          <p:spTgt spid="7"/>
                                        </p:tgtEl>
                                        <p:attrNameLst>
                                          <p:attrName>ppt_x</p:attrName>
                                        </p:attrNameLst>
                                      </p:cBhvr>
                                      <p:tavLst>
                                        <p:tav tm="0">
                                          <p:val>
                                            <p:strVal val="0-#ppt_w/2"/>
                                          </p:val>
                                        </p:tav>
                                        <p:tav tm="100000">
                                          <p:val>
                                            <p:strVal val="#ppt_x"/>
                                          </p:val>
                                        </p:tav>
                                      </p:tavLst>
                                    </p:anim>
                                    <p:anim calcmode="lin" valueType="num">
                                      <p:cBhvr additive="base">
                                        <p:cTn id="20" dur="750" fill="hold"/>
                                        <p:tgtEl>
                                          <p:spTgt spid="7"/>
                                        </p:tgtEl>
                                        <p:attrNameLst>
                                          <p:attrName>ppt_y</p:attrName>
                                        </p:attrNameLst>
                                      </p:cBhvr>
                                      <p:tavLst>
                                        <p:tav tm="0">
                                          <p:val>
                                            <p:strVal val="#ppt_y"/>
                                          </p:val>
                                        </p:tav>
                                        <p:tav tm="100000">
                                          <p:val>
                                            <p:strVal val="#ppt_y"/>
                                          </p:val>
                                        </p:tav>
                                      </p:tavLst>
                                    </p:anim>
                                  </p:childTnLst>
                                </p:cTn>
                              </p:par>
                            </p:childTnLst>
                          </p:cTn>
                        </p:par>
                        <p:par>
                          <p:cTn id="21" fill="hold">
                            <p:stCondLst>
                              <p:cond delay="1250"/>
                            </p:stCondLst>
                            <p:childTnLst>
                              <p:par>
                                <p:cTn id="22" presetID="2" presetClass="entr" presetSubtype="8" fill="hold" nodeType="afterEffect">
                                  <p:stCondLst>
                                    <p:cond delay="0"/>
                                  </p:stCondLst>
                                  <p:childTnLst>
                                    <p:set>
                                      <p:cBhvr>
                                        <p:cTn id="23" dur="1" fill="hold">
                                          <p:stCondLst>
                                            <p:cond delay="0"/>
                                          </p:stCondLst>
                                        </p:cTn>
                                        <p:tgtEl>
                                          <p:spTgt spid="15"/>
                                        </p:tgtEl>
                                        <p:attrNameLst>
                                          <p:attrName>style.visibility</p:attrName>
                                        </p:attrNameLst>
                                      </p:cBhvr>
                                      <p:to>
                                        <p:strVal val="visible"/>
                                      </p:to>
                                    </p:set>
                                    <p:anim calcmode="lin" valueType="num">
                                      <p:cBhvr additive="base">
                                        <p:cTn id="24" dur="500" fill="hold"/>
                                        <p:tgtEl>
                                          <p:spTgt spid="15"/>
                                        </p:tgtEl>
                                        <p:attrNameLst>
                                          <p:attrName>ppt_x</p:attrName>
                                        </p:attrNameLst>
                                      </p:cBhvr>
                                      <p:tavLst>
                                        <p:tav tm="0">
                                          <p:val>
                                            <p:strVal val="0-#ppt_w/2"/>
                                          </p:val>
                                        </p:tav>
                                        <p:tav tm="100000">
                                          <p:val>
                                            <p:strVal val="#ppt_x"/>
                                          </p:val>
                                        </p:tav>
                                      </p:tavLst>
                                    </p:anim>
                                    <p:anim calcmode="lin" valueType="num">
                                      <p:cBhvr additive="base">
                                        <p:cTn id="25" dur="500" fill="hold"/>
                                        <p:tgtEl>
                                          <p:spTgt spid="15"/>
                                        </p:tgtEl>
                                        <p:attrNameLst>
                                          <p:attrName>ppt_y</p:attrName>
                                        </p:attrNameLst>
                                      </p:cBhvr>
                                      <p:tavLst>
                                        <p:tav tm="0">
                                          <p:val>
                                            <p:strVal val="#ppt_y"/>
                                          </p:val>
                                        </p:tav>
                                        <p:tav tm="100000">
                                          <p:val>
                                            <p:strVal val="#ppt_y"/>
                                          </p:val>
                                        </p:tav>
                                      </p:tavLst>
                                    </p:anim>
                                  </p:childTnLst>
                                </p:cTn>
                              </p:par>
                            </p:childTnLst>
                          </p:cTn>
                        </p:par>
                        <p:par>
                          <p:cTn id="26" fill="hold">
                            <p:stCondLst>
                              <p:cond delay="1750"/>
                            </p:stCondLst>
                            <p:childTnLst>
                              <p:par>
                                <p:cTn id="27" presetID="1" presetClass="entr" presetSubtype="0" fill="hold" grpId="0" nodeType="afterEffect">
                                  <p:stCondLst>
                                    <p:cond delay="0"/>
                                  </p:stCondLst>
                                  <p:childTnLst>
                                    <p:set>
                                      <p:cBhvr>
                                        <p:cTn id="28" dur="1" fill="hold">
                                          <p:stCondLst>
                                            <p:cond delay="0"/>
                                          </p:stCondLst>
                                        </p:cTn>
                                        <p:tgtEl>
                                          <p:spTgt spid="215"/>
                                        </p:tgtEl>
                                        <p:attrNameLst>
                                          <p:attrName>style.visibility</p:attrName>
                                        </p:attrNameLst>
                                      </p:cBhvr>
                                      <p:to>
                                        <p:strVal val="visible"/>
                                      </p:to>
                                    </p:set>
                                  </p:childTnLst>
                                </p:cTn>
                              </p:par>
                            </p:childTnLst>
                          </p:cTn>
                        </p:par>
                        <p:par>
                          <p:cTn id="29" fill="hold">
                            <p:stCondLst>
                              <p:cond delay="1750"/>
                            </p:stCondLst>
                            <p:childTnLst>
                              <p:par>
                                <p:cTn id="30" presetID="2" presetClass="entr" presetSubtype="2" fill="hold" nodeType="afterEffect">
                                  <p:stCondLst>
                                    <p:cond delay="0"/>
                                  </p:stCondLst>
                                  <p:childTnLst>
                                    <p:set>
                                      <p:cBhvr>
                                        <p:cTn id="31" dur="1" fill="hold">
                                          <p:stCondLst>
                                            <p:cond delay="0"/>
                                          </p:stCondLst>
                                        </p:cTn>
                                        <p:tgtEl>
                                          <p:spTgt spid="16"/>
                                        </p:tgtEl>
                                        <p:attrNameLst>
                                          <p:attrName>style.visibility</p:attrName>
                                        </p:attrNameLst>
                                      </p:cBhvr>
                                      <p:to>
                                        <p:strVal val="visible"/>
                                      </p:to>
                                    </p:set>
                                    <p:anim calcmode="lin" valueType="num">
                                      <p:cBhvr additive="base">
                                        <p:cTn id="32" dur="500" fill="hold"/>
                                        <p:tgtEl>
                                          <p:spTgt spid="16"/>
                                        </p:tgtEl>
                                        <p:attrNameLst>
                                          <p:attrName>ppt_x</p:attrName>
                                        </p:attrNameLst>
                                      </p:cBhvr>
                                      <p:tavLst>
                                        <p:tav tm="0">
                                          <p:val>
                                            <p:strVal val="1+#ppt_w/2"/>
                                          </p:val>
                                        </p:tav>
                                        <p:tav tm="100000">
                                          <p:val>
                                            <p:strVal val="#ppt_x"/>
                                          </p:val>
                                        </p:tav>
                                      </p:tavLst>
                                    </p:anim>
                                    <p:anim calcmode="lin" valueType="num">
                                      <p:cBhvr additive="base">
                                        <p:cTn id="33" dur="500" fill="hold"/>
                                        <p:tgtEl>
                                          <p:spTgt spid="16"/>
                                        </p:tgtEl>
                                        <p:attrNameLst>
                                          <p:attrName>ppt_y</p:attrName>
                                        </p:attrNameLst>
                                      </p:cBhvr>
                                      <p:tavLst>
                                        <p:tav tm="0">
                                          <p:val>
                                            <p:strVal val="#ppt_y"/>
                                          </p:val>
                                        </p:tav>
                                        <p:tav tm="100000">
                                          <p:val>
                                            <p:strVal val="#ppt_y"/>
                                          </p:val>
                                        </p:tav>
                                      </p:tavLst>
                                    </p:anim>
                                  </p:childTnLst>
                                </p:cTn>
                              </p:par>
                            </p:childTnLst>
                          </p:cTn>
                        </p:par>
                        <p:par>
                          <p:cTn id="34" fill="hold">
                            <p:stCondLst>
                              <p:cond delay="2250"/>
                            </p:stCondLst>
                            <p:childTnLst>
                              <p:par>
                                <p:cTn id="35" presetID="1" presetClass="entr" presetSubtype="0" fill="hold" grpId="0" nodeType="afterEffect">
                                  <p:stCondLst>
                                    <p:cond delay="0"/>
                                  </p:stCondLst>
                                  <p:childTnLst>
                                    <p:set>
                                      <p:cBhvr>
                                        <p:cTn id="36" dur="1" fill="hold">
                                          <p:stCondLst>
                                            <p:cond delay="0"/>
                                          </p:stCondLst>
                                        </p:cTn>
                                        <p:tgtEl>
                                          <p:spTgt spid="217"/>
                                        </p:tgtEl>
                                        <p:attrNameLst>
                                          <p:attrName>style.visibility</p:attrName>
                                        </p:attrNameLst>
                                      </p:cBhvr>
                                      <p:to>
                                        <p:strVal val="visible"/>
                                      </p:to>
                                    </p:set>
                                  </p:childTnLst>
                                </p:cTn>
                              </p:par>
                            </p:childTnLst>
                          </p:cTn>
                        </p:par>
                        <p:par>
                          <p:cTn id="37" fill="hold">
                            <p:stCondLst>
                              <p:cond delay="2250"/>
                            </p:stCondLst>
                            <p:childTnLst>
                              <p:par>
                                <p:cTn id="38" presetID="2" presetClass="entr" presetSubtype="8" fill="hold" nodeType="afterEffect">
                                  <p:stCondLst>
                                    <p:cond delay="0"/>
                                  </p:stCondLst>
                                  <p:childTnLst>
                                    <p:set>
                                      <p:cBhvr>
                                        <p:cTn id="39" dur="1" fill="hold">
                                          <p:stCondLst>
                                            <p:cond delay="0"/>
                                          </p:stCondLst>
                                        </p:cTn>
                                        <p:tgtEl>
                                          <p:spTgt spid="17"/>
                                        </p:tgtEl>
                                        <p:attrNameLst>
                                          <p:attrName>style.visibility</p:attrName>
                                        </p:attrNameLst>
                                      </p:cBhvr>
                                      <p:to>
                                        <p:strVal val="visible"/>
                                      </p:to>
                                    </p:set>
                                    <p:anim calcmode="lin" valueType="num">
                                      <p:cBhvr additive="base">
                                        <p:cTn id="40" dur="500" fill="hold"/>
                                        <p:tgtEl>
                                          <p:spTgt spid="17"/>
                                        </p:tgtEl>
                                        <p:attrNameLst>
                                          <p:attrName>ppt_x</p:attrName>
                                        </p:attrNameLst>
                                      </p:cBhvr>
                                      <p:tavLst>
                                        <p:tav tm="0">
                                          <p:val>
                                            <p:strVal val="0-#ppt_w/2"/>
                                          </p:val>
                                        </p:tav>
                                        <p:tav tm="100000">
                                          <p:val>
                                            <p:strVal val="#ppt_x"/>
                                          </p:val>
                                        </p:tav>
                                      </p:tavLst>
                                    </p:anim>
                                    <p:anim calcmode="lin" valueType="num">
                                      <p:cBhvr additive="base">
                                        <p:cTn id="41" dur="500" fill="hold"/>
                                        <p:tgtEl>
                                          <p:spTgt spid="17"/>
                                        </p:tgtEl>
                                        <p:attrNameLst>
                                          <p:attrName>ppt_y</p:attrName>
                                        </p:attrNameLst>
                                      </p:cBhvr>
                                      <p:tavLst>
                                        <p:tav tm="0">
                                          <p:val>
                                            <p:strVal val="#ppt_y"/>
                                          </p:val>
                                        </p:tav>
                                        <p:tav tm="100000">
                                          <p:val>
                                            <p:strVal val="#ppt_y"/>
                                          </p:val>
                                        </p:tav>
                                      </p:tavLst>
                                    </p:anim>
                                  </p:childTnLst>
                                </p:cTn>
                              </p:par>
                            </p:childTnLst>
                          </p:cTn>
                        </p:par>
                        <p:par>
                          <p:cTn id="42" fill="hold">
                            <p:stCondLst>
                              <p:cond delay="2750"/>
                            </p:stCondLst>
                            <p:childTnLst>
                              <p:par>
                                <p:cTn id="43" presetID="1" presetClass="entr" presetSubtype="0" fill="hold" grpId="0" nodeType="afterEffect">
                                  <p:stCondLst>
                                    <p:cond delay="0"/>
                                  </p:stCondLst>
                                  <p:childTnLst>
                                    <p:set>
                                      <p:cBhvr>
                                        <p:cTn id="44" dur="1" fill="hold">
                                          <p:stCondLst>
                                            <p:cond delay="0"/>
                                          </p:stCondLst>
                                        </p:cTn>
                                        <p:tgtEl>
                                          <p:spTgt spid="219"/>
                                        </p:tgtEl>
                                        <p:attrNameLst>
                                          <p:attrName>style.visibility</p:attrName>
                                        </p:attrNameLst>
                                      </p:cBhvr>
                                      <p:to>
                                        <p:strVal val="visible"/>
                                      </p:to>
                                    </p:set>
                                  </p:childTnLst>
                                </p:cTn>
                              </p:par>
                            </p:childTnLst>
                          </p:cTn>
                        </p:par>
                        <p:par>
                          <p:cTn id="45" fill="hold">
                            <p:stCondLst>
                              <p:cond delay="2750"/>
                            </p:stCondLst>
                            <p:childTnLst>
                              <p:par>
                                <p:cTn id="46" presetID="2" presetClass="entr" presetSubtype="2" fill="hold" nodeType="afterEffect">
                                  <p:stCondLst>
                                    <p:cond delay="0"/>
                                  </p:stCondLst>
                                  <p:childTnLst>
                                    <p:set>
                                      <p:cBhvr>
                                        <p:cTn id="47" dur="1" fill="hold">
                                          <p:stCondLst>
                                            <p:cond delay="0"/>
                                          </p:stCondLst>
                                        </p:cTn>
                                        <p:tgtEl>
                                          <p:spTgt spid="18"/>
                                        </p:tgtEl>
                                        <p:attrNameLst>
                                          <p:attrName>style.visibility</p:attrName>
                                        </p:attrNameLst>
                                      </p:cBhvr>
                                      <p:to>
                                        <p:strVal val="visible"/>
                                      </p:to>
                                    </p:set>
                                    <p:anim calcmode="lin" valueType="num">
                                      <p:cBhvr additive="base">
                                        <p:cTn id="48" dur="500" fill="hold"/>
                                        <p:tgtEl>
                                          <p:spTgt spid="18"/>
                                        </p:tgtEl>
                                        <p:attrNameLst>
                                          <p:attrName>ppt_x</p:attrName>
                                        </p:attrNameLst>
                                      </p:cBhvr>
                                      <p:tavLst>
                                        <p:tav tm="0">
                                          <p:val>
                                            <p:strVal val="1+#ppt_w/2"/>
                                          </p:val>
                                        </p:tav>
                                        <p:tav tm="100000">
                                          <p:val>
                                            <p:strVal val="#ppt_x"/>
                                          </p:val>
                                        </p:tav>
                                      </p:tavLst>
                                    </p:anim>
                                    <p:anim calcmode="lin" valueType="num">
                                      <p:cBhvr additive="base">
                                        <p:cTn id="49" dur="500" fill="hold"/>
                                        <p:tgtEl>
                                          <p:spTgt spid="18"/>
                                        </p:tgtEl>
                                        <p:attrNameLst>
                                          <p:attrName>ppt_y</p:attrName>
                                        </p:attrNameLst>
                                      </p:cBhvr>
                                      <p:tavLst>
                                        <p:tav tm="0">
                                          <p:val>
                                            <p:strVal val="#ppt_y"/>
                                          </p:val>
                                        </p:tav>
                                        <p:tav tm="100000">
                                          <p:val>
                                            <p:strVal val="#ppt_y"/>
                                          </p:val>
                                        </p:tav>
                                      </p:tavLst>
                                    </p:anim>
                                  </p:childTnLst>
                                </p:cTn>
                              </p:par>
                            </p:childTnLst>
                          </p:cTn>
                        </p:par>
                        <p:par>
                          <p:cTn id="50" fill="hold">
                            <p:stCondLst>
                              <p:cond delay="3250"/>
                            </p:stCondLst>
                            <p:childTnLst>
                              <p:par>
                                <p:cTn id="51" presetID="1" presetClass="entr" presetSubtype="0" fill="hold" grpId="0" nodeType="afterEffect">
                                  <p:stCondLst>
                                    <p:cond delay="0"/>
                                  </p:stCondLst>
                                  <p:childTnLst>
                                    <p:set>
                                      <p:cBhvr>
                                        <p:cTn id="52" dur="1" fill="hold">
                                          <p:stCondLst>
                                            <p:cond delay="0"/>
                                          </p:stCondLst>
                                        </p:cTn>
                                        <p:tgtEl>
                                          <p:spTgt spid="220"/>
                                        </p:tgtEl>
                                        <p:attrNameLst>
                                          <p:attrName>style.visibility</p:attrName>
                                        </p:attrNameLst>
                                      </p:cBhvr>
                                      <p:to>
                                        <p:strVal val="visible"/>
                                      </p:to>
                                    </p:set>
                                  </p:childTnLst>
                                </p:cTn>
                              </p:par>
                            </p:childTnLst>
                          </p:cTn>
                        </p:par>
                        <p:par>
                          <p:cTn id="53" fill="hold">
                            <p:stCondLst>
                              <p:cond delay="3250"/>
                            </p:stCondLst>
                            <p:childTnLst>
                              <p:par>
                                <p:cTn id="54" presetID="2" presetClass="entr" presetSubtype="8" fill="hold" nodeType="afterEffect">
                                  <p:stCondLst>
                                    <p:cond delay="0"/>
                                  </p:stCondLst>
                                  <p:childTnLst>
                                    <p:set>
                                      <p:cBhvr>
                                        <p:cTn id="55" dur="1" fill="hold">
                                          <p:stCondLst>
                                            <p:cond delay="0"/>
                                          </p:stCondLst>
                                        </p:cTn>
                                        <p:tgtEl>
                                          <p:spTgt spid="19"/>
                                        </p:tgtEl>
                                        <p:attrNameLst>
                                          <p:attrName>style.visibility</p:attrName>
                                        </p:attrNameLst>
                                      </p:cBhvr>
                                      <p:to>
                                        <p:strVal val="visible"/>
                                      </p:to>
                                    </p:set>
                                    <p:anim calcmode="lin" valueType="num">
                                      <p:cBhvr additive="base">
                                        <p:cTn id="56" dur="500" fill="hold"/>
                                        <p:tgtEl>
                                          <p:spTgt spid="19"/>
                                        </p:tgtEl>
                                        <p:attrNameLst>
                                          <p:attrName>ppt_x</p:attrName>
                                        </p:attrNameLst>
                                      </p:cBhvr>
                                      <p:tavLst>
                                        <p:tav tm="0">
                                          <p:val>
                                            <p:strVal val="0-#ppt_w/2"/>
                                          </p:val>
                                        </p:tav>
                                        <p:tav tm="100000">
                                          <p:val>
                                            <p:strVal val="#ppt_x"/>
                                          </p:val>
                                        </p:tav>
                                      </p:tavLst>
                                    </p:anim>
                                    <p:anim calcmode="lin" valueType="num">
                                      <p:cBhvr additive="base">
                                        <p:cTn id="57" dur="500" fill="hold"/>
                                        <p:tgtEl>
                                          <p:spTgt spid="19"/>
                                        </p:tgtEl>
                                        <p:attrNameLst>
                                          <p:attrName>ppt_y</p:attrName>
                                        </p:attrNameLst>
                                      </p:cBhvr>
                                      <p:tavLst>
                                        <p:tav tm="0">
                                          <p:val>
                                            <p:strVal val="#ppt_y"/>
                                          </p:val>
                                        </p:tav>
                                        <p:tav tm="100000">
                                          <p:val>
                                            <p:strVal val="#ppt_y"/>
                                          </p:val>
                                        </p:tav>
                                      </p:tavLst>
                                    </p:anim>
                                  </p:childTnLst>
                                </p:cTn>
                              </p:par>
                            </p:childTnLst>
                          </p:cTn>
                        </p:par>
                        <p:par>
                          <p:cTn id="58" fill="hold">
                            <p:stCondLst>
                              <p:cond delay="3750"/>
                            </p:stCondLst>
                            <p:childTnLst>
                              <p:par>
                                <p:cTn id="59" presetID="1" presetClass="entr" presetSubtype="0" fill="hold" grpId="0" nodeType="afterEffect">
                                  <p:stCondLst>
                                    <p:cond delay="0"/>
                                  </p:stCondLst>
                                  <p:childTnLst>
                                    <p:set>
                                      <p:cBhvr>
                                        <p:cTn id="60" dur="1" fill="hold">
                                          <p:stCondLst>
                                            <p:cond delay="0"/>
                                          </p:stCondLst>
                                        </p:cTn>
                                        <p:tgtEl>
                                          <p:spTgt spid="221"/>
                                        </p:tgtEl>
                                        <p:attrNameLst>
                                          <p:attrName>style.visibility</p:attrName>
                                        </p:attrNameLst>
                                      </p:cBhvr>
                                      <p:to>
                                        <p:strVal val="visible"/>
                                      </p:to>
                                    </p:set>
                                  </p:childTnLst>
                                </p:cTn>
                              </p:par>
                            </p:childTnLst>
                          </p:cTn>
                        </p:par>
                        <p:par>
                          <p:cTn id="61" fill="hold">
                            <p:stCondLst>
                              <p:cond delay="3750"/>
                            </p:stCondLst>
                            <p:childTnLst>
                              <p:par>
                                <p:cTn id="62" presetID="2" presetClass="entr" presetSubtype="2" fill="hold" nodeType="afterEffect">
                                  <p:stCondLst>
                                    <p:cond delay="0"/>
                                  </p:stCondLst>
                                  <p:childTnLst>
                                    <p:set>
                                      <p:cBhvr>
                                        <p:cTn id="63" dur="1" fill="hold">
                                          <p:stCondLst>
                                            <p:cond delay="0"/>
                                          </p:stCondLst>
                                        </p:cTn>
                                        <p:tgtEl>
                                          <p:spTgt spid="20"/>
                                        </p:tgtEl>
                                        <p:attrNameLst>
                                          <p:attrName>style.visibility</p:attrName>
                                        </p:attrNameLst>
                                      </p:cBhvr>
                                      <p:to>
                                        <p:strVal val="visible"/>
                                      </p:to>
                                    </p:set>
                                    <p:anim calcmode="lin" valueType="num">
                                      <p:cBhvr additive="base">
                                        <p:cTn id="64" dur="500" fill="hold"/>
                                        <p:tgtEl>
                                          <p:spTgt spid="20"/>
                                        </p:tgtEl>
                                        <p:attrNameLst>
                                          <p:attrName>ppt_x</p:attrName>
                                        </p:attrNameLst>
                                      </p:cBhvr>
                                      <p:tavLst>
                                        <p:tav tm="0">
                                          <p:val>
                                            <p:strVal val="1+#ppt_w/2"/>
                                          </p:val>
                                        </p:tav>
                                        <p:tav tm="100000">
                                          <p:val>
                                            <p:strVal val="#ppt_x"/>
                                          </p:val>
                                        </p:tav>
                                      </p:tavLst>
                                    </p:anim>
                                    <p:anim calcmode="lin" valueType="num">
                                      <p:cBhvr additive="base">
                                        <p:cTn id="65" dur="500" fill="hold"/>
                                        <p:tgtEl>
                                          <p:spTgt spid="20"/>
                                        </p:tgtEl>
                                        <p:attrNameLst>
                                          <p:attrName>ppt_y</p:attrName>
                                        </p:attrNameLst>
                                      </p:cBhvr>
                                      <p:tavLst>
                                        <p:tav tm="0">
                                          <p:val>
                                            <p:strVal val="#ppt_y"/>
                                          </p:val>
                                        </p:tav>
                                        <p:tav tm="100000">
                                          <p:val>
                                            <p:strVal val="#ppt_y"/>
                                          </p:val>
                                        </p:tav>
                                      </p:tavLst>
                                    </p:anim>
                                  </p:childTnLst>
                                </p:cTn>
                              </p:par>
                            </p:childTnLst>
                          </p:cTn>
                        </p:par>
                        <p:par>
                          <p:cTn id="66" fill="hold">
                            <p:stCondLst>
                              <p:cond delay="4250"/>
                            </p:stCondLst>
                            <p:childTnLst>
                              <p:par>
                                <p:cTn id="67" presetID="2" presetClass="entr" presetSubtype="4" fill="hold" nodeType="afterEffect">
                                  <p:stCondLst>
                                    <p:cond delay="0"/>
                                  </p:stCondLst>
                                  <p:childTnLst>
                                    <p:set>
                                      <p:cBhvr>
                                        <p:cTn id="68" dur="1" fill="hold">
                                          <p:stCondLst>
                                            <p:cond delay="0"/>
                                          </p:stCondLst>
                                        </p:cTn>
                                        <p:tgtEl>
                                          <p:spTgt spid="10"/>
                                        </p:tgtEl>
                                        <p:attrNameLst>
                                          <p:attrName>style.visibility</p:attrName>
                                        </p:attrNameLst>
                                      </p:cBhvr>
                                      <p:to>
                                        <p:strVal val="visible"/>
                                      </p:to>
                                    </p:set>
                                    <p:anim calcmode="lin" valueType="num">
                                      <p:cBhvr additive="base">
                                        <p:cTn id="69" dur="500" fill="hold"/>
                                        <p:tgtEl>
                                          <p:spTgt spid="10"/>
                                        </p:tgtEl>
                                        <p:attrNameLst>
                                          <p:attrName>ppt_x</p:attrName>
                                        </p:attrNameLst>
                                      </p:cBhvr>
                                      <p:tavLst>
                                        <p:tav tm="0">
                                          <p:val>
                                            <p:strVal val="#ppt_x"/>
                                          </p:val>
                                        </p:tav>
                                        <p:tav tm="100000">
                                          <p:val>
                                            <p:strVal val="#ppt_x"/>
                                          </p:val>
                                        </p:tav>
                                      </p:tavLst>
                                    </p:anim>
                                    <p:anim calcmode="lin" valueType="num">
                                      <p:cBhvr additive="base">
                                        <p:cTn id="70" dur="500" fill="hold"/>
                                        <p:tgtEl>
                                          <p:spTgt spid="10"/>
                                        </p:tgtEl>
                                        <p:attrNameLst>
                                          <p:attrName>ppt_y</p:attrName>
                                        </p:attrNameLst>
                                      </p:cBhvr>
                                      <p:tavLst>
                                        <p:tav tm="0">
                                          <p:val>
                                            <p:strVal val="1+#ppt_h/2"/>
                                          </p:val>
                                        </p:tav>
                                        <p:tav tm="100000">
                                          <p:val>
                                            <p:strVal val="#ppt_y"/>
                                          </p:val>
                                        </p:tav>
                                      </p:tavLst>
                                    </p:anim>
                                  </p:childTnLst>
                                </p:cTn>
                              </p:par>
                              <p:par>
                                <p:cTn id="71" presetID="2" presetClass="entr" presetSubtype="8" decel="100000" fill="hold" grpId="0" nodeType="withEffect">
                                  <p:stCondLst>
                                    <p:cond delay="0"/>
                                  </p:stCondLst>
                                  <p:childTnLst>
                                    <p:set>
                                      <p:cBhvr>
                                        <p:cTn id="72" dur="1" fill="hold">
                                          <p:stCondLst>
                                            <p:cond delay="0"/>
                                          </p:stCondLst>
                                        </p:cTn>
                                        <p:tgtEl>
                                          <p:spTgt spid="12"/>
                                        </p:tgtEl>
                                        <p:attrNameLst>
                                          <p:attrName>style.visibility</p:attrName>
                                        </p:attrNameLst>
                                      </p:cBhvr>
                                      <p:to>
                                        <p:strVal val="visible"/>
                                      </p:to>
                                    </p:set>
                                    <p:anim calcmode="lin" valueType="num">
                                      <p:cBhvr additive="base">
                                        <p:cTn id="73" dur="750" fill="hold"/>
                                        <p:tgtEl>
                                          <p:spTgt spid="12"/>
                                        </p:tgtEl>
                                        <p:attrNameLst>
                                          <p:attrName>ppt_x</p:attrName>
                                        </p:attrNameLst>
                                      </p:cBhvr>
                                      <p:tavLst>
                                        <p:tav tm="0">
                                          <p:val>
                                            <p:strVal val="0-#ppt_w/2"/>
                                          </p:val>
                                        </p:tav>
                                        <p:tav tm="100000">
                                          <p:val>
                                            <p:strVal val="#ppt_x"/>
                                          </p:val>
                                        </p:tav>
                                      </p:tavLst>
                                    </p:anim>
                                    <p:anim calcmode="lin" valueType="num">
                                      <p:cBhvr additive="base">
                                        <p:cTn id="74" dur="750" fill="hold"/>
                                        <p:tgtEl>
                                          <p:spTgt spid="12"/>
                                        </p:tgtEl>
                                        <p:attrNameLst>
                                          <p:attrName>ppt_y</p:attrName>
                                        </p:attrNameLst>
                                      </p:cBhvr>
                                      <p:tavLst>
                                        <p:tav tm="0">
                                          <p:val>
                                            <p:strVal val="#ppt_y"/>
                                          </p:val>
                                        </p:tav>
                                        <p:tav tm="100000">
                                          <p:val>
                                            <p:strVal val="#ppt_y"/>
                                          </p:val>
                                        </p:tav>
                                      </p:tavLst>
                                    </p:anim>
                                  </p:childTnLst>
                                </p:cTn>
                              </p:par>
                            </p:childTnLst>
                          </p:cTn>
                        </p:par>
                        <p:par>
                          <p:cTn id="75" fill="hold">
                            <p:stCondLst>
                              <p:cond delay="5000"/>
                            </p:stCondLst>
                            <p:childTnLst>
                              <p:par>
                                <p:cTn id="76" presetID="1" presetClass="entr" presetSubtype="0" fill="hold" grpId="0" nodeType="afterEffect">
                                  <p:stCondLst>
                                    <p:cond delay="0"/>
                                  </p:stCondLst>
                                  <p:childTnLst>
                                    <p:set>
                                      <p:cBhvr>
                                        <p:cTn id="77" dur="1" fill="hold">
                                          <p:stCondLst>
                                            <p:cond delay="0"/>
                                          </p:stCondLst>
                                        </p:cTn>
                                        <p:tgtEl>
                                          <p:spTgt spid="13"/>
                                        </p:tgtEl>
                                        <p:attrNameLst>
                                          <p:attrName>style.visibility</p:attrName>
                                        </p:attrNameLst>
                                      </p:cBhvr>
                                      <p:to>
                                        <p:strVal val="visible"/>
                                      </p:to>
                                    </p:se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3"/>
                                        </p:tgtEl>
                                        <p:attrNameLst>
                                          <p:attrName>style.visibility</p:attrName>
                                        </p:attrNameLst>
                                      </p:cBhvr>
                                      <p:to>
                                        <p:strVal val="visible"/>
                                      </p:to>
                                    </p:set>
                                    <p:animEffect transition="in" filter="fade">
                                      <p:cBhvr>
                                        <p:cTn id="8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p:bldP spid="215" grpId="0"/>
      <p:bldP spid="217" grpId="0"/>
      <p:bldP spid="219" grpId="0"/>
      <p:bldP spid="220" grpId="0"/>
      <p:bldP spid="221" grpId="0"/>
      <p:bldP spid="12" grpId="0"/>
      <p:bldP spid="1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tângulo 6">
            <a:extLst>
              <a:ext uri="{FF2B5EF4-FFF2-40B4-BE49-F238E27FC236}">
                <a16:creationId xmlns:a16="http://schemas.microsoft.com/office/drawing/2014/main" id="{821BD3BC-93D6-414C-AD9B-7346AB6A4E07}"/>
              </a:ext>
            </a:extLst>
          </p:cNvPr>
          <p:cNvSpPr/>
          <p:nvPr/>
        </p:nvSpPr>
        <p:spPr>
          <a:xfrm>
            <a:off x="3750426" y="1150477"/>
            <a:ext cx="4791600" cy="425016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Retângulo: Cantos Arredondados 1">
            <a:extLst>
              <a:ext uri="{FF2B5EF4-FFF2-40B4-BE49-F238E27FC236}">
                <a16:creationId xmlns:a16="http://schemas.microsoft.com/office/drawing/2014/main" id="{8C6D7F63-5162-4F8F-BEA6-F1E7CB7086FE}"/>
              </a:ext>
            </a:extLst>
          </p:cNvPr>
          <p:cNvSpPr/>
          <p:nvPr/>
        </p:nvSpPr>
        <p:spPr>
          <a:xfrm rot="1340844">
            <a:off x="5714877" y="5408782"/>
            <a:ext cx="180847" cy="1078544"/>
          </a:xfrm>
          <a:prstGeom prst="roundRect">
            <a:avLst>
              <a:gd name="adj" fmla="val 50000"/>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tângulo: Cantos Arredondados 3">
            <a:extLst>
              <a:ext uri="{FF2B5EF4-FFF2-40B4-BE49-F238E27FC236}">
                <a16:creationId xmlns:a16="http://schemas.microsoft.com/office/drawing/2014/main" id="{5760AFF2-A18A-4ED6-BDBC-0F882650E11F}"/>
              </a:ext>
            </a:extLst>
          </p:cNvPr>
          <p:cNvSpPr/>
          <p:nvPr/>
        </p:nvSpPr>
        <p:spPr>
          <a:xfrm rot="20259156" flipH="1">
            <a:off x="6224056" y="5434146"/>
            <a:ext cx="188409" cy="1060152"/>
          </a:xfrm>
          <a:prstGeom prst="roundRect">
            <a:avLst>
              <a:gd name="adj" fmla="val 50000"/>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tângulo: Cantos Arredondados 4">
            <a:extLst>
              <a:ext uri="{FF2B5EF4-FFF2-40B4-BE49-F238E27FC236}">
                <a16:creationId xmlns:a16="http://schemas.microsoft.com/office/drawing/2014/main" id="{984C7869-F4B6-4900-9E4F-09F18FB237D7}"/>
              </a:ext>
            </a:extLst>
          </p:cNvPr>
          <p:cNvSpPr/>
          <p:nvPr/>
        </p:nvSpPr>
        <p:spPr>
          <a:xfrm flipH="1">
            <a:off x="5926063" y="5409741"/>
            <a:ext cx="316406" cy="1488455"/>
          </a:xfrm>
          <a:prstGeom prst="roundRect">
            <a:avLst>
              <a:gd name="adj" fmla="val 50000"/>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tângulo: Cantos Arredondados 5">
            <a:extLst>
              <a:ext uri="{FF2B5EF4-FFF2-40B4-BE49-F238E27FC236}">
                <a16:creationId xmlns:a16="http://schemas.microsoft.com/office/drawing/2014/main" id="{F7DB1C39-48F2-4040-B6BB-04F5626FBC82}"/>
              </a:ext>
            </a:extLst>
          </p:cNvPr>
          <p:cNvSpPr/>
          <p:nvPr/>
        </p:nvSpPr>
        <p:spPr>
          <a:xfrm rot="5400000" flipH="1">
            <a:off x="6052685" y="2863277"/>
            <a:ext cx="316408" cy="5133600"/>
          </a:xfrm>
          <a:prstGeom prst="roundRect">
            <a:avLst>
              <a:gd name="adj" fmla="val 50000"/>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tângulo: Cantos Arredondados 7">
            <a:extLst>
              <a:ext uri="{FF2B5EF4-FFF2-40B4-BE49-F238E27FC236}">
                <a16:creationId xmlns:a16="http://schemas.microsoft.com/office/drawing/2014/main" id="{056F12A0-DED8-4D62-AF54-084F9F1D8FEA}"/>
              </a:ext>
            </a:extLst>
          </p:cNvPr>
          <p:cNvSpPr/>
          <p:nvPr/>
        </p:nvSpPr>
        <p:spPr>
          <a:xfrm rot="5400000" flipH="1">
            <a:off x="6009587" y="2563554"/>
            <a:ext cx="316408" cy="5133600"/>
          </a:xfrm>
          <a:prstGeom prst="roundRect">
            <a:avLst>
              <a:gd name="adj" fmla="val 50000"/>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65" name="Agrupar 64">
            <a:extLst>
              <a:ext uri="{FF2B5EF4-FFF2-40B4-BE49-F238E27FC236}">
                <a16:creationId xmlns:a16="http://schemas.microsoft.com/office/drawing/2014/main" id="{590C4CA2-982D-4818-A2B5-B0308419FC09}"/>
              </a:ext>
            </a:extLst>
          </p:cNvPr>
          <p:cNvGrpSpPr/>
          <p:nvPr/>
        </p:nvGrpSpPr>
        <p:grpSpPr>
          <a:xfrm>
            <a:off x="258720" y="6407990"/>
            <a:ext cx="11636460" cy="815160"/>
            <a:chOff x="117445" y="6350640"/>
            <a:chExt cx="11636460" cy="815160"/>
          </a:xfrm>
        </p:grpSpPr>
        <p:grpSp>
          <p:nvGrpSpPr>
            <p:cNvPr id="28" name="Agrupar 27">
              <a:extLst>
                <a:ext uri="{FF2B5EF4-FFF2-40B4-BE49-F238E27FC236}">
                  <a16:creationId xmlns:a16="http://schemas.microsoft.com/office/drawing/2014/main" id="{26A1FD16-40A7-4929-82B8-A2F1EDAED5AC}"/>
                </a:ext>
              </a:extLst>
            </p:cNvPr>
            <p:cNvGrpSpPr/>
            <p:nvPr/>
          </p:nvGrpSpPr>
          <p:grpSpPr>
            <a:xfrm>
              <a:off x="117445" y="6350640"/>
              <a:ext cx="1893600" cy="815160"/>
              <a:chOff x="293614" y="6350640"/>
              <a:chExt cx="1893600" cy="815160"/>
            </a:xfrm>
          </p:grpSpPr>
          <p:sp>
            <p:nvSpPr>
              <p:cNvPr id="26" name="Retângulo: Cantos Arredondados 25">
                <a:extLst>
                  <a:ext uri="{FF2B5EF4-FFF2-40B4-BE49-F238E27FC236}">
                    <a16:creationId xmlns:a16="http://schemas.microsoft.com/office/drawing/2014/main" id="{4B902D5C-678B-4BD8-A4C5-E1FF224BF1FB}"/>
                  </a:ext>
                </a:extLst>
              </p:cNvPr>
              <p:cNvSpPr/>
              <p:nvPr/>
            </p:nvSpPr>
            <p:spPr>
              <a:xfrm>
                <a:off x="293614" y="6550200"/>
                <a:ext cx="1893600" cy="615600"/>
              </a:xfrm>
              <a:prstGeom prst="roundRect">
                <a:avLst>
                  <a:gd name="adj" fmla="val 50000"/>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tângulo: Cantos Arredondados 26">
                <a:extLst>
                  <a:ext uri="{FF2B5EF4-FFF2-40B4-BE49-F238E27FC236}">
                    <a16:creationId xmlns:a16="http://schemas.microsoft.com/office/drawing/2014/main" id="{0D654D83-9B4D-4C17-915E-25AC7C4560D4}"/>
                  </a:ext>
                </a:extLst>
              </p:cNvPr>
              <p:cNvSpPr/>
              <p:nvPr/>
            </p:nvSpPr>
            <p:spPr>
              <a:xfrm>
                <a:off x="641300" y="6350640"/>
                <a:ext cx="1198228" cy="507360"/>
              </a:xfrm>
              <a:prstGeom prst="roundRect">
                <a:avLst>
                  <a:gd name="adj" fmla="val 50000"/>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50" name="Agrupar 49">
              <a:extLst>
                <a:ext uri="{FF2B5EF4-FFF2-40B4-BE49-F238E27FC236}">
                  <a16:creationId xmlns:a16="http://schemas.microsoft.com/office/drawing/2014/main" id="{F12C8C55-F2C9-4A29-A2AA-B5A1E558E54F}"/>
                </a:ext>
              </a:extLst>
            </p:cNvPr>
            <p:cNvGrpSpPr/>
            <p:nvPr/>
          </p:nvGrpSpPr>
          <p:grpSpPr>
            <a:xfrm>
              <a:off x="2066017" y="6350640"/>
              <a:ext cx="1893600" cy="815160"/>
              <a:chOff x="293614" y="6350640"/>
              <a:chExt cx="1893600" cy="815160"/>
            </a:xfrm>
          </p:grpSpPr>
          <p:sp>
            <p:nvSpPr>
              <p:cNvPr id="51" name="Retângulo: Cantos Arredondados 50">
                <a:extLst>
                  <a:ext uri="{FF2B5EF4-FFF2-40B4-BE49-F238E27FC236}">
                    <a16:creationId xmlns:a16="http://schemas.microsoft.com/office/drawing/2014/main" id="{78BB3AC6-091D-4BF5-A9C0-58ACCED332B9}"/>
                  </a:ext>
                </a:extLst>
              </p:cNvPr>
              <p:cNvSpPr/>
              <p:nvPr/>
            </p:nvSpPr>
            <p:spPr>
              <a:xfrm>
                <a:off x="293614" y="6550200"/>
                <a:ext cx="1893600" cy="615600"/>
              </a:xfrm>
              <a:prstGeom prst="roundRect">
                <a:avLst>
                  <a:gd name="adj" fmla="val 50000"/>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2" name="Retângulo: Cantos Arredondados 51">
                <a:extLst>
                  <a:ext uri="{FF2B5EF4-FFF2-40B4-BE49-F238E27FC236}">
                    <a16:creationId xmlns:a16="http://schemas.microsoft.com/office/drawing/2014/main" id="{8E330F0D-210E-449F-A602-A4858DE8DC58}"/>
                  </a:ext>
                </a:extLst>
              </p:cNvPr>
              <p:cNvSpPr/>
              <p:nvPr/>
            </p:nvSpPr>
            <p:spPr>
              <a:xfrm>
                <a:off x="641300" y="6350640"/>
                <a:ext cx="1198228" cy="507360"/>
              </a:xfrm>
              <a:prstGeom prst="roundRect">
                <a:avLst>
                  <a:gd name="adj" fmla="val 50000"/>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53" name="Agrupar 52">
              <a:extLst>
                <a:ext uri="{FF2B5EF4-FFF2-40B4-BE49-F238E27FC236}">
                  <a16:creationId xmlns:a16="http://schemas.microsoft.com/office/drawing/2014/main" id="{FC124A55-87A2-470F-B8DE-FFA4E9701B63}"/>
                </a:ext>
              </a:extLst>
            </p:cNvPr>
            <p:cNvGrpSpPr/>
            <p:nvPr/>
          </p:nvGrpSpPr>
          <p:grpSpPr>
            <a:xfrm>
              <a:off x="4014589" y="6350640"/>
              <a:ext cx="1893600" cy="815160"/>
              <a:chOff x="293614" y="6350640"/>
              <a:chExt cx="1893600" cy="815160"/>
            </a:xfrm>
          </p:grpSpPr>
          <p:sp>
            <p:nvSpPr>
              <p:cNvPr id="54" name="Retângulo: Cantos Arredondados 53">
                <a:extLst>
                  <a:ext uri="{FF2B5EF4-FFF2-40B4-BE49-F238E27FC236}">
                    <a16:creationId xmlns:a16="http://schemas.microsoft.com/office/drawing/2014/main" id="{CC227ABB-E999-4E91-8701-E2F5EA64853A}"/>
                  </a:ext>
                </a:extLst>
              </p:cNvPr>
              <p:cNvSpPr/>
              <p:nvPr/>
            </p:nvSpPr>
            <p:spPr>
              <a:xfrm>
                <a:off x="293614" y="6550200"/>
                <a:ext cx="1893600" cy="615600"/>
              </a:xfrm>
              <a:prstGeom prst="roundRect">
                <a:avLst>
                  <a:gd name="adj" fmla="val 50000"/>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5" name="Retângulo: Cantos Arredondados 54">
                <a:extLst>
                  <a:ext uri="{FF2B5EF4-FFF2-40B4-BE49-F238E27FC236}">
                    <a16:creationId xmlns:a16="http://schemas.microsoft.com/office/drawing/2014/main" id="{9CBD4015-CCA2-43F5-B622-452283BE710A}"/>
                  </a:ext>
                </a:extLst>
              </p:cNvPr>
              <p:cNvSpPr/>
              <p:nvPr/>
            </p:nvSpPr>
            <p:spPr>
              <a:xfrm>
                <a:off x="641300" y="6350640"/>
                <a:ext cx="1198228" cy="507360"/>
              </a:xfrm>
              <a:prstGeom prst="roundRect">
                <a:avLst>
                  <a:gd name="adj" fmla="val 50000"/>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56" name="Agrupar 55">
              <a:extLst>
                <a:ext uri="{FF2B5EF4-FFF2-40B4-BE49-F238E27FC236}">
                  <a16:creationId xmlns:a16="http://schemas.microsoft.com/office/drawing/2014/main" id="{BCF259B1-D4A9-4338-89B6-C0B22B885D4E}"/>
                </a:ext>
              </a:extLst>
            </p:cNvPr>
            <p:cNvGrpSpPr/>
            <p:nvPr/>
          </p:nvGrpSpPr>
          <p:grpSpPr>
            <a:xfrm>
              <a:off x="5963161" y="6350640"/>
              <a:ext cx="1893600" cy="815160"/>
              <a:chOff x="293614" y="6350640"/>
              <a:chExt cx="1893600" cy="815160"/>
            </a:xfrm>
          </p:grpSpPr>
          <p:sp>
            <p:nvSpPr>
              <p:cNvPr id="57" name="Retângulo: Cantos Arredondados 56">
                <a:extLst>
                  <a:ext uri="{FF2B5EF4-FFF2-40B4-BE49-F238E27FC236}">
                    <a16:creationId xmlns:a16="http://schemas.microsoft.com/office/drawing/2014/main" id="{0E81ABBE-163C-4409-AF8E-603F6610596A}"/>
                  </a:ext>
                </a:extLst>
              </p:cNvPr>
              <p:cNvSpPr/>
              <p:nvPr/>
            </p:nvSpPr>
            <p:spPr>
              <a:xfrm>
                <a:off x="293614" y="6550200"/>
                <a:ext cx="1893600" cy="615600"/>
              </a:xfrm>
              <a:prstGeom prst="roundRect">
                <a:avLst>
                  <a:gd name="adj" fmla="val 50000"/>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Retângulo: Cantos Arredondados 57">
                <a:extLst>
                  <a:ext uri="{FF2B5EF4-FFF2-40B4-BE49-F238E27FC236}">
                    <a16:creationId xmlns:a16="http://schemas.microsoft.com/office/drawing/2014/main" id="{F0EE27AA-E6C1-453F-8461-87FFCF002087}"/>
                  </a:ext>
                </a:extLst>
              </p:cNvPr>
              <p:cNvSpPr/>
              <p:nvPr/>
            </p:nvSpPr>
            <p:spPr>
              <a:xfrm>
                <a:off x="641300" y="6350640"/>
                <a:ext cx="1198228" cy="507360"/>
              </a:xfrm>
              <a:prstGeom prst="roundRect">
                <a:avLst>
                  <a:gd name="adj" fmla="val 50000"/>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59" name="Agrupar 58">
              <a:extLst>
                <a:ext uri="{FF2B5EF4-FFF2-40B4-BE49-F238E27FC236}">
                  <a16:creationId xmlns:a16="http://schemas.microsoft.com/office/drawing/2014/main" id="{5D2802AB-190A-42F6-A42E-752F1DCCCDDB}"/>
                </a:ext>
              </a:extLst>
            </p:cNvPr>
            <p:cNvGrpSpPr/>
            <p:nvPr/>
          </p:nvGrpSpPr>
          <p:grpSpPr>
            <a:xfrm>
              <a:off x="7911733" y="6350640"/>
              <a:ext cx="1893600" cy="815160"/>
              <a:chOff x="293614" y="6350640"/>
              <a:chExt cx="1893600" cy="815160"/>
            </a:xfrm>
          </p:grpSpPr>
          <p:sp>
            <p:nvSpPr>
              <p:cNvPr id="60" name="Retângulo: Cantos Arredondados 59">
                <a:extLst>
                  <a:ext uri="{FF2B5EF4-FFF2-40B4-BE49-F238E27FC236}">
                    <a16:creationId xmlns:a16="http://schemas.microsoft.com/office/drawing/2014/main" id="{EEA0F3B6-5B07-4529-B721-F69F69F9A957}"/>
                  </a:ext>
                </a:extLst>
              </p:cNvPr>
              <p:cNvSpPr/>
              <p:nvPr/>
            </p:nvSpPr>
            <p:spPr>
              <a:xfrm>
                <a:off x="293614" y="6550200"/>
                <a:ext cx="1893600" cy="615600"/>
              </a:xfrm>
              <a:prstGeom prst="roundRect">
                <a:avLst>
                  <a:gd name="adj" fmla="val 50000"/>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 name="Retângulo: Cantos Arredondados 60">
                <a:extLst>
                  <a:ext uri="{FF2B5EF4-FFF2-40B4-BE49-F238E27FC236}">
                    <a16:creationId xmlns:a16="http://schemas.microsoft.com/office/drawing/2014/main" id="{91207940-53FE-422E-8431-904BF6565C40}"/>
                  </a:ext>
                </a:extLst>
              </p:cNvPr>
              <p:cNvSpPr/>
              <p:nvPr/>
            </p:nvSpPr>
            <p:spPr>
              <a:xfrm>
                <a:off x="641300" y="6350640"/>
                <a:ext cx="1198228" cy="507360"/>
              </a:xfrm>
              <a:prstGeom prst="roundRect">
                <a:avLst>
                  <a:gd name="adj" fmla="val 50000"/>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62" name="Agrupar 61">
              <a:extLst>
                <a:ext uri="{FF2B5EF4-FFF2-40B4-BE49-F238E27FC236}">
                  <a16:creationId xmlns:a16="http://schemas.microsoft.com/office/drawing/2014/main" id="{F1ACA27A-9EBA-4241-A389-74C0C987F861}"/>
                </a:ext>
              </a:extLst>
            </p:cNvPr>
            <p:cNvGrpSpPr/>
            <p:nvPr/>
          </p:nvGrpSpPr>
          <p:grpSpPr>
            <a:xfrm>
              <a:off x="9860305" y="6350640"/>
              <a:ext cx="1893600" cy="815160"/>
              <a:chOff x="293614" y="6350640"/>
              <a:chExt cx="1893600" cy="815160"/>
            </a:xfrm>
          </p:grpSpPr>
          <p:sp>
            <p:nvSpPr>
              <p:cNvPr id="63" name="Retângulo: Cantos Arredondados 62">
                <a:extLst>
                  <a:ext uri="{FF2B5EF4-FFF2-40B4-BE49-F238E27FC236}">
                    <a16:creationId xmlns:a16="http://schemas.microsoft.com/office/drawing/2014/main" id="{95D99448-EEA1-48FA-B3F7-5E1BBB7772DA}"/>
                  </a:ext>
                </a:extLst>
              </p:cNvPr>
              <p:cNvSpPr/>
              <p:nvPr/>
            </p:nvSpPr>
            <p:spPr>
              <a:xfrm>
                <a:off x="293614" y="6550200"/>
                <a:ext cx="1893600" cy="615600"/>
              </a:xfrm>
              <a:prstGeom prst="roundRect">
                <a:avLst>
                  <a:gd name="adj" fmla="val 50000"/>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Retângulo: Cantos Arredondados 63">
                <a:extLst>
                  <a:ext uri="{FF2B5EF4-FFF2-40B4-BE49-F238E27FC236}">
                    <a16:creationId xmlns:a16="http://schemas.microsoft.com/office/drawing/2014/main" id="{D301F8B9-9423-4797-B382-9201A0EABEAE}"/>
                  </a:ext>
                </a:extLst>
              </p:cNvPr>
              <p:cNvSpPr/>
              <p:nvPr/>
            </p:nvSpPr>
            <p:spPr>
              <a:xfrm>
                <a:off x="641300" y="6350640"/>
                <a:ext cx="1198228" cy="507360"/>
              </a:xfrm>
              <a:prstGeom prst="roundRect">
                <a:avLst>
                  <a:gd name="adj" fmla="val 50000"/>
                </a:avLst>
              </a:prstGeom>
              <a:solidFill>
                <a:srgbClr val="0070C0"/>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sp>
        <p:nvSpPr>
          <p:cNvPr id="66" name="CaixaDeTexto 65">
            <a:extLst>
              <a:ext uri="{FF2B5EF4-FFF2-40B4-BE49-F238E27FC236}">
                <a16:creationId xmlns:a16="http://schemas.microsoft.com/office/drawing/2014/main" id="{58452701-2119-4EC9-8211-3EAD97B2B15A}"/>
              </a:ext>
            </a:extLst>
          </p:cNvPr>
          <p:cNvSpPr txBox="1"/>
          <p:nvPr/>
        </p:nvSpPr>
        <p:spPr>
          <a:xfrm>
            <a:off x="1492164" y="-19516"/>
            <a:ext cx="9308123"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i="0" u="none" strike="noStrike" kern="1200" cap="none" normalizeH="0" baseline="0" noProof="0" dirty="0" err="1">
                <a:ln>
                  <a:noFill/>
                </a:ln>
                <a:solidFill>
                  <a:prstClr val="black">
                    <a:lumMod val="85000"/>
                    <a:lumOff val="15000"/>
                  </a:prstClr>
                </a:solidFill>
                <a:effectLst/>
                <a:uLnTx/>
                <a:uFillTx/>
                <a:latin typeface="Bebas Neue" panose="020B0606020202050201" pitchFamily="34" charset="0"/>
              </a:rPr>
              <a:t>Powerpoint</a:t>
            </a:r>
            <a:r>
              <a:rPr kumimoji="0" lang="en-US" sz="4400" i="0" u="none" strike="noStrike" kern="1200" cap="none" normalizeH="0" baseline="0" noProof="0" dirty="0">
                <a:ln>
                  <a:noFill/>
                </a:ln>
                <a:solidFill>
                  <a:prstClr val="black">
                    <a:lumMod val="85000"/>
                    <a:lumOff val="15000"/>
                  </a:prstClr>
                </a:solidFill>
                <a:effectLst/>
                <a:uLnTx/>
                <a:uFillTx/>
                <a:latin typeface="Bebas Neue" panose="020B0606020202050201" pitchFamily="34" charset="0"/>
              </a:rPr>
              <a:t> presentation</a:t>
            </a:r>
          </a:p>
        </p:txBody>
      </p:sp>
      <p:grpSp>
        <p:nvGrpSpPr>
          <p:cNvPr id="70" name="Agrupar 69">
            <a:extLst>
              <a:ext uri="{FF2B5EF4-FFF2-40B4-BE49-F238E27FC236}">
                <a16:creationId xmlns:a16="http://schemas.microsoft.com/office/drawing/2014/main" id="{08921353-874F-4D74-B64E-AF415E4A0EE3}"/>
              </a:ext>
            </a:extLst>
          </p:cNvPr>
          <p:cNvGrpSpPr/>
          <p:nvPr/>
        </p:nvGrpSpPr>
        <p:grpSpPr>
          <a:xfrm>
            <a:off x="131125" y="1242970"/>
            <a:ext cx="3489465" cy="967877"/>
            <a:chOff x="722035" y="1845033"/>
            <a:chExt cx="2881022" cy="1213206"/>
          </a:xfrm>
        </p:grpSpPr>
        <p:sp>
          <p:nvSpPr>
            <p:cNvPr id="68" name="CaixaDeTexto 67">
              <a:extLst>
                <a:ext uri="{FF2B5EF4-FFF2-40B4-BE49-F238E27FC236}">
                  <a16:creationId xmlns:a16="http://schemas.microsoft.com/office/drawing/2014/main" id="{3B51C1B4-0880-4673-A712-708F1DE4C899}"/>
                </a:ext>
              </a:extLst>
            </p:cNvPr>
            <p:cNvSpPr txBox="1"/>
            <p:nvPr/>
          </p:nvSpPr>
          <p:spPr>
            <a:xfrm>
              <a:off x="1667934" y="1845033"/>
              <a:ext cx="1892161" cy="732999"/>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3200" i="0" u="none" strike="noStrike" kern="1200" cap="none" normalizeH="0" baseline="0" noProof="0" dirty="0">
                  <a:ln>
                    <a:noFill/>
                  </a:ln>
                  <a:solidFill>
                    <a:schemeClr val="accent1">
                      <a:lumMod val="75000"/>
                    </a:schemeClr>
                  </a:solidFill>
                  <a:effectLst>
                    <a:outerShdw blurRad="38100" dist="38100" dir="2700000" algn="tl">
                      <a:srgbClr val="000000">
                        <a:alpha val="43137"/>
                      </a:srgbClr>
                    </a:outerShdw>
                  </a:effectLst>
                  <a:uLnTx/>
                  <a:uFillTx/>
                  <a:latin typeface="Bebas Neue" panose="020B0606020202050201" pitchFamily="34" charset="0"/>
                </a:rPr>
                <a:t>Zinetty</a:t>
              </a:r>
            </a:p>
          </p:txBody>
        </p:sp>
        <p:sp>
          <p:nvSpPr>
            <p:cNvPr id="69" name="CaixaDeTexto 68">
              <a:extLst>
                <a:ext uri="{FF2B5EF4-FFF2-40B4-BE49-F238E27FC236}">
                  <a16:creationId xmlns:a16="http://schemas.microsoft.com/office/drawing/2014/main" id="{33F04207-D1D0-40E0-9954-D50CA10DE62F}"/>
                </a:ext>
              </a:extLst>
            </p:cNvPr>
            <p:cNvSpPr txBox="1"/>
            <p:nvPr/>
          </p:nvSpPr>
          <p:spPr>
            <a:xfrm>
              <a:off x="722035" y="2402398"/>
              <a:ext cx="2881022" cy="655841"/>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uLnTx/>
                  <a:uFillTx/>
                  <a:latin typeface="Montserrat Medium" panose="00000600000000000000" pitchFamily="2" charset="0"/>
                </a:rPr>
                <a:t>Definition of developmental psychology</a:t>
              </a:r>
            </a:p>
          </p:txBody>
        </p:sp>
      </p:grpSp>
      <p:grpSp>
        <p:nvGrpSpPr>
          <p:cNvPr id="71" name="Agrupar 70">
            <a:extLst>
              <a:ext uri="{FF2B5EF4-FFF2-40B4-BE49-F238E27FC236}">
                <a16:creationId xmlns:a16="http://schemas.microsoft.com/office/drawing/2014/main" id="{D23EC320-198F-4F74-BA96-9C6934DBDE41}"/>
              </a:ext>
            </a:extLst>
          </p:cNvPr>
          <p:cNvGrpSpPr/>
          <p:nvPr/>
        </p:nvGrpSpPr>
        <p:grpSpPr>
          <a:xfrm>
            <a:off x="443168" y="2308373"/>
            <a:ext cx="3200921" cy="872538"/>
            <a:chOff x="58695" y="1792041"/>
            <a:chExt cx="3200921" cy="872538"/>
          </a:xfrm>
        </p:grpSpPr>
        <p:sp>
          <p:nvSpPr>
            <p:cNvPr id="72" name="CaixaDeTexto 71">
              <a:extLst>
                <a:ext uri="{FF2B5EF4-FFF2-40B4-BE49-F238E27FC236}">
                  <a16:creationId xmlns:a16="http://schemas.microsoft.com/office/drawing/2014/main" id="{BFB73A49-1DC1-4815-9D02-F833D2C65536}"/>
                </a:ext>
              </a:extLst>
            </p:cNvPr>
            <p:cNvSpPr txBox="1"/>
            <p:nvPr/>
          </p:nvSpPr>
          <p:spPr>
            <a:xfrm>
              <a:off x="1258745" y="1792041"/>
              <a:ext cx="1892161" cy="584775"/>
            </a:xfrm>
            <a:prstGeom prst="rect">
              <a:avLst/>
            </a:prstGeom>
            <a:noFill/>
          </p:spPr>
          <p:txBody>
            <a:bodyPr wrap="square" rtlCol="0">
              <a:spAutoFit/>
            </a:bodyPr>
            <a:lstStyle/>
            <a:p>
              <a:pPr algn="r">
                <a:defRPr/>
              </a:pPr>
              <a:r>
                <a:rPr lang="en-US" sz="3200" dirty="0">
                  <a:solidFill>
                    <a:schemeClr val="accent3"/>
                  </a:solidFill>
                  <a:effectLst>
                    <a:outerShdw blurRad="38100" dist="38100" dir="2700000" algn="tl">
                      <a:srgbClr val="000000">
                        <a:alpha val="43137"/>
                      </a:srgbClr>
                    </a:outerShdw>
                  </a:effectLst>
                  <a:latin typeface="Bebas Neue" panose="020B0606020202050201" pitchFamily="34" charset="0"/>
                </a:rPr>
                <a:t>Alda</a:t>
              </a:r>
            </a:p>
          </p:txBody>
        </p:sp>
        <p:sp>
          <p:nvSpPr>
            <p:cNvPr id="73" name="CaixaDeTexto 72">
              <a:extLst>
                <a:ext uri="{FF2B5EF4-FFF2-40B4-BE49-F238E27FC236}">
                  <a16:creationId xmlns:a16="http://schemas.microsoft.com/office/drawing/2014/main" id="{DE587659-A1FA-4AA4-8CCF-1BECAD4A914B}"/>
                </a:ext>
              </a:extLst>
            </p:cNvPr>
            <p:cNvSpPr txBox="1"/>
            <p:nvPr/>
          </p:nvSpPr>
          <p:spPr>
            <a:xfrm>
              <a:off x="58695" y="2356802"/>
              <a:ext cx="3200921" cy="307777"/>
            </a:xfrm>
            <a:prstGeom prst="rect">
              <a:avLst/>
            </a:prstGeom>
            <a:noFill/>
          </p:spPr>
          <p:txBody>
            <a:bodyPr wrap="square" rtlCol="0">
              <a:spAutoFit/>
            </a:bodyPr>
            <a:lstStyle/>
            <a:p>
              <a:pPr algn="r">
                <a:defRPr/>
              </a:pPr>
              <a:r>
                <a:rPr lang="en-US" sz="1400" b="1" dirty="0">
                  <a:solidFill>
                    <a:prstClr val="black">
                      <a:lumMod val="75000"/>
                      <a:lumOff val="25000"/>
                    </a:prstClr>
                  </a:solidFill>
                  <a:latin typeface="Montserrat Medium" panose="00000600000000000000" pitchFamily="2" charset="0"/>
                </a:rPr>
                <a:t>Infancy (0-2)</a:t>
              </a:r>
            </a:p>
          </p:txBody>
        </p:sp>
      </p:grpSp>
      <p:grpSp>
        <p:nvGrpSpPr>
          <p:cNvPr id="74" name="Agrupar 73">
            <a:extLst>
              <a:ext uri="{FF2B5EF4-FFF2-40B4-BE49-F238E27FC236}">
                <a16:creationId xmlns:a16="http://schemas.microsoft.com/office/drawing/2014/main" id="{E06BFBC6-A92B-4ACC-AD30-1F3AA9968158}"/>
              </a:ext>
            </a:extLst>
          </p:cNvPr>
          <p:cNvGrpSpPr/>
          <p:nvPr/>
        </p:nvGrpSpPr>
        <p:grpSpPr>
          <a:xfrm>
            <a:off x="8630749" y="1228626"/>
            <a:ext cx="3606876" cy="821534"/>
            <a:chOff x="434915" y="1795079"/>
            <a:chExt cx="3606876" cy="821534"/>
          </a:xfrm>
        </p:grpSpPr>
        <p:sp>
          <p:nvSpPr>
            <p:cNvPr id="75" name="CaixaDeTexto 74">
              <a:extLst>
                <a:ext uri="{FF2B5EF4-FFF2-40B4-BE49-F238E27FC236}">
                  <a16:creationId xmlns:a16="http://schemas.microsoft.com/office/drawing/2014/main" id="{935690C0-2616-4E2D-9E91-D965F4BF1876}"/>
                </a:ext>
              </a:extLst>
            </p:cNvPr>
            <p:cNvSpPr txBox="1"/>
            <p:nvPr/>
          </p:nvSpPr>
          <p:spPr>
            <a:xfrm>
              <a:off x="437315" y="1795079"/>
              <a:ext cx="1892161" cy="584775"/>
            </a:xfrm>
            <a:prstGeom prst="rect">
              <a:avLst/>
            </a:prstGeom>
            <a:noFill/>
          </p:spPr>
          <p:txBody>
            <a:bodyPr wrap="square" rtlCol="0">
              <a:spAutoFit/>
            </a:bodyPr>
            <a:lstStyle/>
            <a:p>
              <a:pPr>
                <a:defRPr/>
              </a:pPr>
              <a:r>
                <a:rPr lang="en-US" sz="3200" dirty="0">
                  <a:solidFill>
                    <a:schemeClr val="accent2"/>
                  </a:solidFill>
                  <a:effectLst>
                    <a:outerShdw blurRad="38100" dist="38100" dir="2700000" algn="tl">
                      <a:srgbClr val="000000">
                        <a:alpha val="43137"/>
                      </a:srgbClr>
                    </a:outerShdw>
                  </a:effectLst>
                  <a:latin typeface="Bebas Neue" panose="020B0606020202050201" pitchFamily="34" charset="0"/>
                </a:rPr>
                <a:t>Alina</a:t>
              </a:r>
            </a:p>
          </p:txBody>
        </p:sp>
        <p:sp>
          <p:nvSpPr>
            <p:cNvPr id="76" name="CaixaDeTexto 75">
              <a:extLst>
                <a:ext uri="{FF2B5EF4-FFF2-40B4-BE49-F238E27FC236}">
                  <a16:creationId xmlns:a16="http://schemas.microsoft.com/office/drawing/2014/main" id="{AE6975CF-2596-4A0A-A12F-52D0B0F4A49F}"/>
                </a:ext>
              </a:extLst>
            </p:cNvPr>
            <p:cNvSpPr txBox="1"/>
            <p:nvPr/>
          </p:nvSpPr>
          <p:spPr>
            <a:xfrm>
              <a:off x="434915" y="2308836"/>
              <a:ext cx="3606876" cy="307777"/>
            </a:xfrm>
            <a:prstGeom prst="rect">
              <a:avLst/>
            </a:prstGeom>
            <a:noFill/>
          </p:spPr>
          <p:txBody>
            <a:bodyPr wrap="square" rtlCol="0">
              <a:spAutoFit/>
            </a:bodyPr>
            <a:lstStyle/>
            <a:p>
              <a:pPr>
                <a:defRPr/>
              </a:pPr>
              <a:r>
                <a:rPr lang="en-US" sz="1400" b="1" dirty="0">
                  <a:solidFill>
                    <a:prstClr val="black">
                      <a:lumMod val="75000"/>
                      <a:lumOff val="25000"/>
                    </a:prstClr>
                  </a:solidFill>
                  <a:latin typeface="Montserrat Medium" panose="00000600000000000000" pitchFamily="2" charset="0"/>
                </a:rPr>
                <a:t>Human lifespan development/stages</a:t>
              </a:r>
            </a:p>
          </p:txBody>
        </p:sp>
      </p:grpSp>
      <p:grpSp>
        <p:nvGrpSpPr>
          <p:cNvPr id="77" name="Agrupar 76">
            <a:extLst>
              <a:ext uri="{FF2B5EF4-FFF2-40B4-BE49-F238E27FC236}">
                <a16:creationId xmlns:a16="http://schemas.microsoft.com/office/drawing/2014/main" id="{4F535B0E-7C4D-4416-8D98-525E4EA633C8}"/>
              </a:ext>
            </a:extLst>
          </p:cNvPr>
          <p:cNvGrpSpPr/>
          <p:nvPr/>
        </p:nvGrpSpPr>
        <p:grpSpPr>
          <a:xfrm>
            <a:off x="8630749" y="2423881"/>
            <a:ext cx="3561251" cy="1041323"/>
            <a:chOff x="371707" y="1686803"/>
            <a:chExt cx="3561251" cy="1041323"/>
          </a:xfrm>
        </p:grpSpPr>
        <p:sp>
          <p:nvSpPr>
            <p:cNvPr id="78" name="CaixaDeTexto 77">
              <a:extLst>
                <a:ext uri="{FF2B5EF4-FFF2-40B4-BE49-F238E27FC236}">
                  <a16:creationId xmlns:a16="http://schemas.microsoft.com/office/drawing/2014/main" id="{E293AB01-6512-4056-BCBD-4240EEA46C96}"/>
                </a:ext>
              </a:extLst>
            </p:cNvPr>
            <p:cNvSpPr txBox="1"/>
            <p:nvPr/>
          </p:nvSpPr>
          <p:spPr>
            <a:xfrm>
              <a:off x="371707" y="1686803"/>
              <a:ext cx="1892161" cy="584775"/>
            </a:xfrm>
            <a:prstGeom prst="rect">
              <a:avLst/>
            </a:prstGeom>
            <a:noFill/>
          </p:spPr>
          <p:txBody>
            <a:bodyPr wrap="square" rtlCol="0">
              <a:spAutoFit/>
            </a:bodyPr>
            <a:lstStyle/>
            <a:p>
              <a:pPr marR="0" lvl="0" indent="0" fontAlgn="auto">
                <a:lnSpc>
                  <a:spcPct val="100000"/>
                </a:lnSpc>
                <a:spcBef>
                  <a:spcPts val="0"/>
                </a:spcBef>
                <a:spcAft>
                  <a:spcPts val="0"/>
                </a:spcAft>
                <a:buClrTx/>
                <a:buSzTx/>
                <a:buFontTx/>
                <a:buNone/>
                <a:tabLst/>
                <a:defRPr/>
              </a:pPr>
              <a:r>
                <a:rPr lang="en-US" sz="3200" dirty="0">
                  <a:solidFill>
                    <a:schemeClr val="accent4"/>
                  </a:solidFill>
                  <a:effectLst>
                    <a:outerShdw blurRad="38100" dist="38100" dir="2700000" algn="tl">
                      <a:srgbClr val="000000">
                        <a:alpha val="43137"/>
                      </a:srgbClr>
                    </a:outerShdw>
                  </a:effectLst>
                  <a:latin typeface="Bebas Neue" panose="020B0606020202050201" pitchFamily="34" charset="0"/>
                </a:rPr>
                <a:t>divine</a:t>
              </a:r>
            </a:p>
          </p:txBody>
        </p:sp>
        <p:sp>
          <p:nvSpPr>
            <p:cNvPr id="79" name="CaixaDeTexto 78">
              <a:extLst>
                <a:ext uri="{FF2B5EF4-FFF2-40B4-BE49-F238E27FC236}">
                  <a16:creationId xmlns:a16="http://schemas.microsoft.com/office/drawing/2014/main" id="{91B0ECCD-6605-4F43-8DB1-1245D802691B}"/>
                </a:ext>
              </a:extLst>
            </p:cNvPr>
            <p:cNvSpPr txBox="1"/>
            <p:nvPr/>
          </p:nvSpPr>
          <p:spPr>
            <a:xfrm>
              <a:off x="407730" y="2204906"/>
              <a:ext cx="3525228" cy="523220"/>
            </a:xfrm>
            <a:prstGeom prst="rect">
              <a:avLst/>
            </a:prstGeom>
            <a:noFill/>
          </p:spPr>
          <p:txBody>
            <a:bodyPr wrap="square" rtlCol="0">
              <a:spAutoFit/>
            </a:bodyPr>
            <a:lstStyle/>
            <a:p>
              <a:pPr marR="0" lvl="0" indent="0" fontAlgn="auto">
                <a:lnSpc>
                  <a:spcPct val="100000"/>
                </a:lnSpc>
                <a:spcBef>
                  <a:spcPts val="0"/>
                </a:spcBef>
                <a:spcAft>
                  <a:spcPts val="0"/>
                </a:spcAft>
                <a:buClrTx/>
                <a:buSzTx/>
                <a:buFontTx/>
                <a:buNone/>
                <a:tabLst/>
                <a:defRPr/>
              </a:pPr>
              <a:r>
                <a:rPr lang="en-US" sz="1400" b="1" dirty="0">
                  <a:solidFill>
                    <a:prstClr val="black">
                      <a:lumMod val="75000"/>
                      <a:lumOff val="25000"/>
                    </a:prstClr>
                  </a:solidFill>
                  <a:latin typeface="Montserrat Medium" panose="00000600000000000000" pitchFamily="2" charset="0"/>
                </a:rPr>
                <a:t>Jean Piaget’s Theory And Stages Of Cognitive Development</a:t>
              </a:r>
            </a:p>
          </p:txBody>
        </p:sp>
      </p:grpSp>
      <p:grpSp>
        <p:nvGrpSpPr>
          <p:cNvPr id="13" name="Agrupar 12">
            <a:extLst>
              <a:ext uri="{FF2B5EF4-FFF2-40B4-BE49-F238E27FC236}">
                <a16:creationId xmlns:a16="http://schemas.microsoft.com/office/drawing/2014/main" id="{68FEE7AC-E0CE-48B0-ABD9-A48B02F07EC7}"/>
              </a:ext>
            </a:extLst>
          </p:cNvPr>
          <p:cNvGrpSpPr/>
          <p:nvPr/>
        </p:nvGrpSpPr>
        <p:grpSpPr>
          <a:xfrm>
            <a:off x="6643595" y="1318191"/>
            <a:ext cx="1638181" cy="877162"/>
            <a:chOff x="6428443" y="1425932"/>
            <a:chExt cx="1926225" cy="1202400"/>
          </a:xfrm>
        </p:grpSpPr>
        <p:grpSp>
          <p:nvGrpSpPr>
            <p:cNvPr id="81" name="Agrupar 80">
              <a:extLst>
                <a:ext uri="{FF2B5EF4-FFF2-40B4-BE49-F238E27FC236}">
                  <a16:creationId xmlns:a16="http://schemas.microsoft.com/office/drawing/2014/main" id="{87E0664F-F7C2-4535-9E89-4DE192C92B58}"/>
                </a:ext>
              </a:extLst>
            </p:cNvPr>
            <p:cNvGrpSpPr/>
            <p:nvPr/>
          </p:nvGrpSpPr>
          <p:grpSpPr>
            <a:xfrm>
              <a:off x="6428443" y="1425932"/>
              <a:ext cx="1926225" cy="1202400"/>
              <a:chOff x="6428443" y="1559744"/>
              <a:chExt cx="1926225" cy="1202400"/>
            </a:xfrm>
          </p:grpSpPr>
          <p:sp>
            <p:nvSpPr>
              <p:cNvPr id="10" name="Retângulo 9">
                <a:extLst>
                  <a:ext uri="{FF2B5EF4-FFF2-40B4-BE49-F238E27FC236}">
                    <a16:creationId xmlns:a16="http://schemas.microsoft.com/office/drawing/2014/main" id="{7F29FD8F-89C2-4579-9D10-580EE909122A}"/>
                  </a:ext>
                </a:extLst>
              </p:cNvPr>
              <p:cNvSpPr/>
              <p:nvPr/>
            </p:nvSpPr>
            <p:spPr>
              <a:xfrm>
                <a:off x="6428443" y="1559744"/>
                <a:ext cx="1926000" cy="1202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tângulo 16">
                <a:extLst>
                  <a:ext uri="{FF2B5EF4-FFF2-40B4-BE49-F238E27FC236}">
                    <a16:creationId xmlns:a16="http://schemas.microsoft.com/office/drawing/2014/main" id="{872F0DE2-2D7E-4661-811E-FF741ED74ED8}"/>
                  </a:ext>
                </a:extLst>
              </p:cNvPr>
              <p:cNvSpPr/>
              <p:nvPr/>
            </p:nvSpPr>
            <p:spPr>
              <a:xfrm>
                <a:off x="8192668" y="1559744"/>
                <a:ext cx="162000" cy="12024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67" name="CaixaDeTexto 66">
              <a:extLst>
                <a:ext uri="{FF2B5EF4-FFF2-40B4-BE49-F238E27FC236}">
                  <a16:creationId xmlns:a16="http://schemas.microsoft.com/office/drawing/2014/main" id="{6B7DD5A1-7747-41A4-B17D-7A5F1846EB3C}"/>
                </a:ext>
              </a:extLst>
            </p:cNvPr>
            <p:cNvSpPr txBox="1"/>
            <p:nvPr/>
          </p:nvSpPr>
          <p:spPr>
            <a:xfrm>
              <a:off x="7164170" y="1494532"/>
              <a:ext cx="360484" cy="970359"/>
            </a:xfrm>
            <a:prstGeom prst="rect">
              <a:avLst/>
            </a:prstGeom>
            <a:noFill/>
          </p:spPr>
          <p:txBody>
            <a:bodyPr wrap="square" rtlCol="0">
              <a:spAutoFit/>
            </a:bodyPr>
            <a:lstStyle/>
            <a:p>
              <a:pPr algn="ctr"/>
              <a:endParaRPr lang="pt-BR" sz="4000" dirty="0">
                <a:latin typeface="techenfim-educacao" pitchFamily="2" charset="0"/>
                <a:cs typeface="Arial" panose="020B0604020202020204" pitchFamily="34" charset="0"/>
              </a:endParaRPr>
            </a:p>
          </p:txBody>
        </p:sp>
      </p:grpSp>
      <p:grpSp>
        <p:nvGrpSpPr>
          <p:cNvPr id="18" name="Agrupar 17">
            <a:extLst>
              <a:ext uri="{FF2B5EF4-FFF2-40B4-BE49-F238E27FC236}">
                <a16:creationId xmlns:a16="http://schemas.microsoft.com/office/drawing/2014/main" id="{555BB096-9AE0-4F78-ADC9-F5B68C70C34E}"/>
              </a:ext>
            </a:extLst>
          </p:cNvPr>
          <p:cNvGrpSpPr/>
          <p:nvPr/>
        </p:nvGrpSpPr>
        <p:grpSpPr>
          <a:xfrm>
            <a:off x="3829547" y="2329583"/>
            <a:ext cx="1636794" cy="918502"/>
            <a:chOff x="3903784" y="2796783"/>
            <a:chExt cx="1926225" cy="1202400"/>
          </a:xfrm>
        </p:grpSpPr>
        <p:grpSp>
          <p:nvGrpSpPr>
            <p:cNvPr id="82" name="Agrupar 81">
              <a:extLst>
                <a:ext uri="{FF2B5EF4-FFF2-40B4-BE49-F238E27FC236}">
                  <a16:creationId xmlns:a16="http://schemas.microsoft.com/office/drawing/2014/main" id="{9A56F602-298D-4A49-85A7-CE747FBCCFA0}"/>
                </a:ext>
              </a:extLst>
            </p:cNvPr>
            <p:cNvGrpSpPr/>
            <p:nvPr/>
          </p:nvGrpSpPr>
          <p:grpSpPr>
            <a:xfrm>
              <a:off x="3903784" y="2796783"/>
              <a:ext cx="1926225" cy="1202400"/>
              <a:chOff x="3903784" y="2796783"/>
              <a:chExt cx="1926225" cy="1202400"/>
            </a:xfrm>
          </p:grpSpPr>
          <p:sp>
            <p:nvSpPr>
              <p:cNvPr id="12" name="Retângulo 11">
                <a:extLst>
                  <a:ext uri="{FF2B5EF4-FFF2-40B4-BE49-F238E27FC236}">
                    <a16:creationId xmlns:a16="http://schemas.microsoft.com/office/drawing/2014/main" id="{92DA9A3D-46BB-4434-BBFB-8AADB14F5416}"/>
                  </a:ext>
                </a:extLst>
              </p:cNvPr>
              <p:cNvSpPr/>
              <p:nvPr/>
            </p:nvSpPr>
            <p:spPr>
              <a:xfrm>
                <a:off x="3904009" y="2796783"/>
                <a:ext cx="1926000" cy="1202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tângulo 14">
                <a:extLst>
                  <a:ext uri="{FF2B5EF4-FFF2-40B4-BE49-F238E27FC236}">
                    <a16:creationId xmlns:a16="http://schemas.microsoft.com/office/drawing/2014/main" id="{B7CD785B-BC6F-4ECD-A7BE-CF50EE46D3A6}"/>
                  </a:ext>
                </a:extLst>
              </p:cNvPr>
              <p:cNvSpPr/>
              <p:nvPr/>
            </p:nvSpPr>
            <p:spPr>
              <a:xfrm>
                <a:off x="3903784" y="2796783"/>
                <a:ext cx="162000" cy="1202400"/>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84" name="CaixaDeTexto 83">
              <a:extLst>
                <a:ext uri="{FF2B5EF4-FFF2-40B4-BE49-F238E27FC236}">
                  <a16:creationId xmlns:a16="http://schemas.microsoft.com/office/drawing/2014/main" id="{EB887C45-AB82-4D4A-80FE-0D420DA9B4BE}"/>
                </a:ext>
              </a:extLst>
            </p:cNvPr>
            <p:cNvSpPr txBox="1"/>
            <p:nvPr/>
          </p:nvSpPr>
          <p:spPr>
            <a:xfrm>
              <a:off x="4689022" y="2837196"/>
              <a:ext cx="360484" cy="846104"/>
            </a:xfrm>
            <a:prstGeom prst="rect">
              <a:avLst/>
            </a:prstGeom>
            <a:noFill/>
          </p:spPr>
          <p:txBody>
            <a:bodyPr wrap="square" rtlCol="0">
              <a:spAutoFit/>
            </a:bodyPr>
            <a:lstStyle/>
            <a:p>
              <a:pPr algn="ctr"/>
              <a:endParaRPr lang="pt-BR" sz="3600" dirty="0">
                <a:latin typeface="techenfim-educacao" pitchFamily="2" charset="0"/>
                <a:cs typeface="Arial" panose="020B0604020202020204" pitchFamily="34" charset="0"/>
              </a:endParaRPr>
            </a:p>
          </p:txBody>
        </p:sp>
      </p:grpSp>
      <p:grpSp>
        <p:nvGrpSpPr>
          <p:cNvPr id="19" name="Agrupar 18">
            <a:extLst>
              <a:ext uri="{FF2B5EF4-FFF2-40B4-BE49-F238E27FC236}">
                <a16:creationId xmlns:a16="http://schemas.microsoft.com/office/drawing/2014/main" id="{C67F5A57-05FF-48B4-88A9-30F9F4941A10}"/>
              </a:ext>
            </a:extLst>
          </p:cNvPr>
          <p:cNvGrpSpPr/>
          <p:nvPr/>
        </p:nvGrpSpPr>
        <p:grpSpPr>
          <a:xfrm>
            <a:off x="6651423" y="2316591"/>
            <a:ext cx="1612252" cy="920487"/>
            <a:chOff x="6428443" y="2796783"/>
            <a:chExt cx="1926225" cy="1204999"/>
          </a:xfrm>
        </p:grpSpPr>
        <p:grpSp>
          <p:nvGrpSpPr>
            <p:cNvPr id="83" name="Agrupar 82">
              <a:extLst>
                <a:ext uri="{FF2B5EF4-FFF2-40B4-BE49-F238E27FC236}">
                  <a16:creationId xmlns:a16="http://schemas.microsoft.com/office/drawing/2014/main" id="{F81D2998-434B-4ABA-A08A-F4638982FA06}"/>
                </a:ext>
              </a:extLst>
            </p:cNvPr>
            <p:cNvGrpSpPr/>
            <p:nvPr/>
          </p:nvGrpSpPr>
          <p:grpSpPr>
            <a:xfrm>
              <a:off x="6428443" y="2796783"/>
              <a:ext cx="1926225" cy="1204999"/>
              <a:chOff x="6428443" y="2796783"/>
              <a:chExt cx="1926225" cy="1204999"/>
            </a:xfrm>
          </p:grpSpPr>
          <p:sp>
            <p:nvSpPr>
              <p:cNvPr id="11" name="Retângulo 10">
                <a:extLst>
                  <a:ext uri="{FF2B5EF4-FFF2-40B4-BE49-F238E27FC236}">
                    <a16:creationId xmlns:a16="http://schemas.microsoft.com/office/drawing/2014/main" id="{A0B22F70-E588-48AD-9478-57C0761BFF15}"/>
                  </a:ext>
                </a:extLst>
              </p:cNvPr>
              <p:cNvSpPr/>
              <p:nvPr/>
            </p:nvSpPr>
            <p:spPr>
              <a:xfrm>
                <a:off x="6428443" y="2796783"/>
                <a:ext cx="1926000" cy="12024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tângulo 15">
                <a:extLst>
                  <a:ext uri="{FF2B5EF4-FFF2-40B4-BE49-F238E27FC236}">
                    <a16:creationId xmlns:a16="http://schemas.microsoft.com/office/drawing/2014/main" id="{B1EE8AA2-B9D0-4EBF-A7C7-7CC2697FAB19}"/>
                  </a:ext>
                </a:extLst>
              </p:cNvPr>
              <p:cNvSpPr/>
              <p:nvPr/>
            </p:nvSpPr>
            <p:spPr>
              <a:xfrm>
                <a:off x="8192668" y="2799382"/>
                <a:ext cx="162000" cy="12024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85" name="CaixaDeTexto 84">
              <a:extLst>
                <a:ext uri="{FF2B5EF4-FFF2-40B4-BE49-F238E27FC236}">
                  <a16:creationId xmlns:a16="http://schemas.microsoft.com/office/drawing/2014/main" id="{06EB9EF1-2C98-4641-B7D7-6B4416920245}"/>
                </a:ext>
              </a:extLst>
            </p:cNvPr>
            <p:cNvSpPr txBox="1"/>
            <p:nvPr/>
          </p:nvSpPr>
          <p:spPr>
            <a:xfrm>
              <a:off x="7156265" y="2871919"/>
              <a:ext cx="360483" cy="926685"/>
            </a:xfrm>
            <a:prstGeom prst="rect">
              <a:avLst/>
            </a:prstGeom>
            <a:noFill/>
          </p:spPr>
          <p:txBody>
            <a:bodyPr wrap="square" rtlCol="0">
              <a:spAutoFit/>
            </a:bodyPr>
            <a:lstStyle/>
            <a:p>
              <a:pPr algn="ctr"/>
              <a:endParaRPr lang="pt-BR" sz="4000" dirty="0">
                <a:latin typeface="techenfim-educacao" pitchFamily="2" charset="0"/>
                <a:cs typeface="Arial" panose="020B0604020202020204" pitchFamily="34" charset="0"/>
              </a:endParaRPr>
            </a:p>
          </p:txBody>
        </p:sp>
      </p:grpSp>
      <p:grpSp>
        <p:nvGrpSpPr>
          <p:cNvPr id="3" name="Agrupar 2">
            <a:extLst>
              <a:ext uri="{FF2B5EF4-FFF2-40B4-BE49-F238E27FC236}">
                <a16:creationId xmlns:a16="http://schemas.microsoft.com/office/drawing/2014/main" id="{532CBCCB-78A5-4105-8F7B-05F71409CAB8}"/>
              </a:ext>
            </a:extLst>
          </p:cNvPr>
          <p:cNvGrpSpPr/>
          <p:nvPr/>
        </p:nvGrpSpPr>
        <p:grpSpPr>
          <a:xfrm>
            <a:off x="3841549" y="1326077"/>
            <a:ext cx="1612615" cy="880563"/>
            <a:chOff x="3904009" y="1427924"/>
            <a:chExt cx="2072643" cy="1200408"/>
          </a:xfrm>
        </p:grpSpPr>
        <p:grpSp>
          <p:nvGrpSpPr>
            <p:cNvPr id="80" name="Agrupar 79">
              <a:extLst>
                <a:ext uri="{FF2B5EF4-FFF2-40B4-BE49-F238E27FC236}">
                  <a16:creationId xmlns:a16="http://schemas.microsoft.com/office/drawing/2014/main" id="{813C2666-47E9-4150-8FB6-211A14BDDE76}"/>
                </a:ext>
              </a:extLst>
            </p:cNvPr>
            <p:cNvGrpSpPr/>
            <p:nvPr/>
          </p:nvGrpSpPr>
          <p:grpSpPr>
            <a:xfrm>
              <a:off x="3904009" y="1427924"/>
              <a:ext cx="2072643" cy="1200408"/>
              <a:chOff x="3904009" y="1561736"/>
              <a:chExt cx="2072643" cy="1200408"/>
            </a:xfrm>
          </p:grpSpPr>
          <p:sp>
            <p:nvSpPr>
              <p:cNvPr id="9" name="Retângulo 8">
                <a:extLst>
                  <a:ext uri="{FF2B5EF4-FFF2-40B4-BE49-F238E27FC236}">
                    <a16:creationId xmlns:a16="http://schemas.microsoft.com/office/drawing/2014/main" id="{773600D9-DF70-48B6-88E2-3FCE1D45677B}"/>
                  </a:ext>
                </a:extLst>
              </p:cNvPr>
              <p:cNvSpPr/>
              <p:nvPr/>
            </p:nvSpPr>
            <p:spPr>
              <a:xfrm>
                <a:off x="3904234" y="1561736"/>
                <a:ext cx="2072418" cy="11957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tângulo 13">
                <a:extLst>
                  <a:ext uri="{FF2B5EF4-FFF2-40B4-BE49-F238E27FC236}">
                    <a16:creationId xmlns:a16="http://schemas.microsoft.com/office/drawing/2014/main" id="{ADD55065-B906-4778-B4AB-FD3364701D0B}"/>
                  </a:ext>
                </a:extLst>
              </p:cNvPr>
              <p:cNvSpPr/>
              <p:nvPr/>
            </p:nvSpPr>
            <p:spPr>
              <a:xfrm>
                <a:off x="3904009" y="1566372"/>
                <a:ext cx="162000" cy="119577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86" name="CaixaDeTexto 85">
              <a:extLst>
                <a:ext uri="{FF2B5EF4-FFF2-40B4-BE49-F238E27FC236}">
                  <a16:creationId xmlns:a16="http://schemas.microsoft.com/office/drawing/2014/main" id="{28C0B271-FE20-40CD-A152-6C3ED28336CC}"/>
                </a:ext>
              </a:extLst>
            </p:cNvPr>
            <p:cNvSpPr txBox="1"/>
            <p:nvPr/>
          </p:nvSpPr>
          <p:spPr>
            <a:xfrm>
              <a:off x="4743226" y="1482958"/>
              <a:ext cx="360484" cy="965010"/>
            </a:xfrm>
            <a:prstGeom prst="rect">
              <a:avLst/>
            </a:prstGeom>
            <a:noFill/>
          </p:spPr>
          <p:txBody>
            <a:bodyPr wrap="square" rtlCol="0">
              <a:spAutoFit/>
            </a:bodyPr>
            <a:lstStyle/>
            <a:p>
              <a:pPr algn="ctr"/>
              <a:endParaRPr lang="pt-BR" sz="4000" dirty="0">
                <a:latin typeface="techenfim-educacao" pitchFamily="2" charset="0"/>
                <a:cs typeface="Arial" panose="020B0604020202020204" pitchFamily="34" charset="0"/>
              </a:endParaRPr>
            </a:p>
          </p:txBody>
        </p:sp>
      </p:grpSp>
      <p:grpSp>
        <p:nvGrpSpPr>
          <p:cNvPr id="20" name="Agrupar 19">
            <a:extLst>
              <a:ext uri="{FF2B5EF4-FFF2-40B4-BE49-F238E27FC236}">
                <a16:creationId xmlns:a16="http://schemas.microsoft.com/office/drawing/2014/main" id="{742E263E-7869-1761-0137-5C0694840A3A}"/>
              </a:ext>
            </a:extLst>
          </p:cNvPr>
          <p:cNvGrpSpPr/>
          <p:nvPr/>
        </p:nvGrpSpPr>
        <p:grpSpPr>
          <a:xfrm>
            <a:off x="3828429" y="3386790"/>
            <a:ext cx="1612615" cy="880563"/>
            <a:chOff x="3904009" y="1427924"/>
            <a:chExt cx="2072643" cy="1200408"/>
          </a:xfrm>
        </p:grpSpPr>
        <p:grpSp>
          <p:nvGrpSpPr>
            <p:cNvPr id="21" name="Agrupar 20">
              <a:extLst>
                <a:ext uri="{FF2B5EF4-FFF2-40B4-BE49-F238E27FC236}">
                  <a16:creationId xmlns:a16="http://schemas.microsoft.com/office/drawing/2014/main" id="{9BC5B19D-EA1D-6511-EFD8-43133F94FBB2}"/>
                </a:ext>
              </a:extLst>
            </p:cNvPr>
            <p:cNvGrpSpPr/>
            <p:nvPr/>
          </p:nvGrpSpPr>
          <p:grpSpPr>
            <a:xfrm>
              <a:off x="3904009" y="1427924"/>
              <a:ext cx="2072643" cy="1200408"/>
              <a:chOff x="3904009" y="1561736"/>
              <a:chExt cx="2072643" cy="1200408"/>
            </a:xfrm>
          </p:grpSpPr>
          <p:sp>
            <p:nvSpPr>
              <p:cNvPr id="23" name="Retângulo 22">
                <a:extLst>
                  <a:ext uri="{FF2B5EF4-FFF2-40B4-BE49-F238E27FC236}">
                    <a16:creationId xmlns:a16="http://schemas.microsoft.com/office/drawing/2014/main" id="{C84F010E-4E88-F088-07E5-CA1045CB9869}"/>
                  </a:ext>
                </a:extLst>
              </p:cNvPr>
              <p:cNvSpPr/>
              <p:nvPr/>
            </p:nvSpPr>
            <p:spPr>
              <a:xfrm>
                <a:off x="3904234" y="1561736"/>
                <a:ext cx="2072418" cy="1195772"/>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4" name="Retângulo 23">
                <a:extLst>
                  <a:ext uri="{FF2B5EF4-FFF2-40B4-BE49-F238E27FC236}">
                    <a16:creationId xmlns:a16="http://schemas.microsoft.com/office/drawing/2014/main" id="{4CDF93F3-C59A-FD09-C0FE-C89DC3A6872E}"/>
                  </a:ext>
                </a:extLst>
              </p:cNvPr>
              <p:cNvSpPr/>
              <p:nvPr/>
            </p:nvSpPr>
            <p:spPr>
              <a:xfrm>
                <a:off x="3904009" y="1566372"/>
                <a:ext cx="162000" cy="1195772"/>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2" name="CaixaDeTexto 21">
              <a:extLst>
                <a:ext uri="{FF2B5EF4-FFF2-40B4-BE49-F238E27FC236}">
                  <a16:creationId xmlns:a16="http://schemas.microsoft.com/office/drawing/2014/main" id="{BC8340AA-14EF-BD19-24BA-C92F5FFF55FB}"/>
                </a:ext>
              </a:extLst>
            </p:cNvPr>
            <p:cNvSpPr txBox="1"/>
            <p:nvPr/>
          </p:nvSpPr>
          <p:spPr>
            <a:xfrm>
              <a:off x="4743226" y="1482958"/>
              <a:ext cx="360484" cy="965010"/>
            </a:xfrm>
            <a:prstGeom prst="rect">
              <a:avLst/>
            </a:prstGeom>
            <a:noFill/>
          </p:spPr>
          <p:txBody>
            <a:bodyPr wrap="square" rtlCol="0">
              <a:spAutoFit/>
            </a:bodyPr>
            <a:lstStyle/>
            <a:p>
              <a:pPr algn="ctr"/>
              <a:endParaRPr lang="pt-BR" sz="4000" dirty="0">
                <a:latin typeface="techenfim-educacao" pitchFamily="2" charset="0"/>
                <a:cs typeface="Arial" panose="020B0604020202020204" pitchFamily="34" charset="0"/>
              </a:endParaRPr>
            </a:p>
          </p:txBody>
        </p:sp>
      </p:grpSp>
      <p:grpSp>
        <p:nvGrpSpPr>
          <p:cNvPr id="25" name="Agrupar 24">
            <a:extLst>
              <a:ext uri="{FF2B5EF4-FFF2-40B4-BE49-F238E27FC236}">
                <a16:creationId xmlns:a16="http://schemas.microsoft.com/office/drawing/2014/main" id="{903BC4D3-71A7-3443-F919-1D6AADCCE0AB}"/>
              </a:ext>
            </a:extLst>
          </p:cNvPr>
          <p:cNvGrpSpPr/>
          <p:nvPr/>
        </p:nvGrpSpPr>
        <p:grpSpPr>
          <a:xfrm>
            <a:off x="6643595" y="3338674"/>
            <a:ext cx="1638181" cy="877162"/>
            <a:chOff x="6428443" y="1425932"/>
            <a:chExt cx="1926225" cy="1202400"/>
          </a:xfrm>
        </p:grpSpPr>
        <p:grpSp>
          <p:nvGrpSpPr>
            <p:cNvPr id="29" name="Agrupar 28">
              <a:extLst>
                <a:ext uri="{FF2B5EF4-FFF2-40B4-BE49-F238E27FC236}">
                  <a16:creationId xmlns:a16="http://schemas.microsoft.com/office/drawing/2014/main" id="{1D0E8B54-36DC-B649-3F87-236B7994DF0C}"/>
                </a:ext>
              </a:extLst>
            </p:cNvPr>
            <p:cNvGrpSpPr/>
            <p:nvPr/>
          </p:nvGrpSpPr>
          <p:grpSpPr>
            <a:xfrm>
              <a:off x="6428443" y="1425932"/>
              <a:ext cx="1926225" cy="1202400"/>
              <a:chOff x="6428443" y="1559744"/>
              <a:chExt cx="1926225" cy="1202400"/>
            </a:xfrm>
          </p:grpSpPr>
          <p:sp>
            <p:nvSpPr>
              <p:cNvPr id="31" name="Retângulo 30">
                <a:extLst>
                  <a:ext uri="{FF2B5EF4-FFF2-40B4-BE49-F238E27FC236}">
                    <a16:creationId xmlns:a16="http://schemas.microsoft.com/office/drawing/2014/main" id="{2FE0CDDB-5D38-1D94-46F3-32D22492212D}"/>
                  </a:ext>
                </a:extLst>
              </p:cNvPr>
              <p:cNvSpPr/>
              <p:nvPr/>
            </p:nvSpPr>
            <p:spPr>
              <a:xfrm>
                <a:off x="6428443" y="1559744"/>
                <a:ext cx="1828311" cy="12024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2" name="Retângulo 31">
                <a:extLst>
                  <a:ext uri="{FF2B5EF4-FFF2-40B4-BE49-F238E27FC236}">
                    <a16:creationId xmlns:a16="http://schemas.microsoft.com/office/drawing/2014/main" id="{ADBBA86E-079D-229E-1160-CCF844A06B43}"/>
                  </a:ext>
                </a:extLst>
              </p:cNvPr>
              <p:cNvSpPr/>
              <p:nvPr/>
            </p:nvSpPr>
            <p:spPr>
              <a:xfrm>
                <a:off x="8192668" y="1559744"/>
                <a:ext cx="162000" cy="1202400"/>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0" name="CaixaDeTexto 29">
              <a:extLst>
                <a:ext uri="{FF2B5EF4-FFF2-40B4-BE49-F238E27FC236}">
                  <a16:creationId xmlns:a16="http://schemas.microsoft.com/office/drawing/2014/main" id="{10144C26-60AB-8191-154F-5FA13E42A0A6}"/>
                </a:ext>
              </a:extLst>
            </p:cNvPr>
            <p:cNvSpPr txBox="1"/>
            <p:nvPr/>
          </p:nvSpPr>
          <p:spPr>
            <a:xfrm>
              <a:off x="7164170" y="1494532"/>
              <a:ext cx="360484" cy="970359"/>
            </a:xfrm>
            <a:prstGeom prst="rect">
              <a:avLst/>
            </a:prstGeom>
            <a:noFill/>
          </p:spPr>
          <p:txBody>
            <a:bodyPr wrap="square" rtlCol="0">
              <a:spAutoFit/>
            </a:bodyPr>
            <a:lstStyle/>
            <a:p>
              <a:pPr algn="ctr"/>
              <a:endParaRPr lang="pt-BR" sz="4000" dirty="0">
                <a:latin typeface="techenfim-educacao" pitchFamily="2" charset="0"/>
                <a:cs typeface="Arial" panose="020B0604020202020204" pitchFamily="34" charset="0"/>
              </a:endParaRPr>
            </a:p>
          </p:txBody>
        </p:sp>
      </p:grpSp>
      <p:grpSp>
        <p:nvGrpSpPr>
          <p:cNvPr id="33" name="Agrupar 32">
            <a:extLst>
              <a:ext uri="{FF2B5EF4-FFF2-40B4-BE49-F238E27FC236}">
                <a16:creationId xmlns:a16="http://schemas.microsoft.com/office/drawing/2014/main" id="{19BEC9A0-4497-2F05-6D1D-9E2B871717C6}"/>
              </a:ext>
            </a:extLst>
          </p:cNvPr>
          <p:cNvGrpSpPr/>
          <p:nvPr/>
        </p:nvGrpSpPr>
        <p:grpSpPr>
          <a:xfrm>
            <a:off x="4518421" y="4315282"/>
            <a:ext cx="3062085" cy="839347"/>
            <a:chOff x="3903784" y="2676678"/>
            <a:chExt cx="1926225" cy="1322505"/>
          </a:xfrm>
        </p:grpSpPr>
        <p:grpSp>
          <p:nvGrpSpPr>
            <p:cNvPr id="34" name="Agrupar 33">
              <a:extLst>
                <a:ext uri="{FF2B5EF4-FFF2-40B4-BE49-F238E27FC236}">
                  <a16:creationId xmlns:a16="http://schemas.microsoft.com/office/drawing/2014/main" id="{1E62CCF5-EA20-2059-659D-52B0073C49AA}"/>
                </a:ext>
              </a:extLst>
            </p:cNvPr>
            <p:cNvGrpSpPr/>
            <p:nvPr/>
          </p:nvGrpSpPr>
          <p:grpSpPr>
            <a:xfrm>
              <a:off x="3903784" y="2796783"/>
              <a:ext cx="1926225" cy="1202400"/>
              <a:chOff x="3903784" y="2796783"/>
              <a:chExt cx="1926225" cy="1202400"/>
            </a:xfrm>
          </p:grpSpPr>
          <p:sp>
            <p:nvSpPr>
              <p:cNvPr id="36" name="Retângulo 35">
                <a:extLst>
                  <a:ext uri="{FF2B5EF4-FFF2-40B4-BE49-F238E27FC236}">
                    <a16:creationId xmlns:a16="http://schemas.microsoft.com/office/drawing/2014/main" id="{71CF28A4-8339-FC25-63E8-CD086C10505C}"/>
                  </a:ext>
                </a:extLst>
              </p:cNvPr>
              <p:cNvSpPr/>
              <p:nvPr/>
            </p:nvSpPr>
            <p:spPr>
              <a:xfrm>
                <a:off x="3904009" y="2796783"/>
                <a:ext cx="1926000" cy="1202400"/>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7" name="Retângulo 36">
                <a:extLst>
                  <a:ext uri="{FF2B5EF4-FFF2-40B4-BE49-F238E27FC236}">
                    <a16:creationId xmlns:a16="http://schemas.microsoft.com/office/drawing/2014/main" id="{E973C58B-5479-819B-37C8-4428BBA41287}"/>
                  </a:ext>
                </a:extLst>
              </p:cNvPr>
              <p:cNvSpPr/>
              <p:nvPr/>
            </p:nvSpPr>
            <p:spPr>
              <a:xfrm>
                <a:off x="3903784" y="2796783"/>
                <a:ext cx="162000" cy="12024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35" name="CaixaDeTexto 34">
              <a:extLst>
                <a:ext uri="{FF2B5EF4-FFF2-40B4-BE49-F238E27FC236}">
                  <a16:creationId xmlns:a16="http://schemas.microsoft.com/office/drawing/2014/main" id="{D3601F95-8F09-EFC6-14D9-A256E6A2062F}"/>
                </a:ext>
              </a:extLst>
            </p:cNvPr>
            <p:cNvSpPr txBox="1"/>
            <p:nvPr/>
          </p:nvSpPr>
          <p:spPr>
            <a:xfrm>
              <a:off x="4708547" y="2676678"/>
              <a:ext cx="360484" cy="1018382"/>
            </a:xfrm>
            <a:prstGeom prst="rect">
              <a:avLst/>
            </a:prstGeom>
            <a:noFill/>
          </p:spPr>
          <p:txBody>
            <a:bodyPr wrap="square" rtlCol="0">
              <a:spAutoFit/>
            </a:bodyPr>
            <a:lstStyle/>
            <a:p>
              <a:pPr algn="ctr"/>
              <a:endParaRPr lang="pt-BR" sz="3600" dirty="0">
                <a:latin typeface="techenfim-educacao" pitchFamily="2" charset="0"/>
                <a:cs typeface="Arial" panose="020B0604020202020204" pitchFamily="34" charset="0"/>
              </a:endParaRPr>
            </a:p>
          </p:txBody>
        </p:sp>
      </p:grpSp>
      <p:grpSp>
        <p:nvGrpSpPr>
          <p:cNvPr id="38" name="Agrupar 37">
            <a:extLst>
              <a:ext uri="{FF2B5EF4-FFF2-40B4-BE49-F238E27FC236}">
                <a16:creationId xmlns:a16="http://schemas.microsoft.com/office/drawing/2014/main" id="{C479E258-5B2B-E592-5F4F-C06603156A1B}"/>
              </a:ext>
            </a:extLst>
          </p:cNvPr>
          <p:cNvGrpSpPr/>
          <p:nvPr/>
        </p:nvGrpSpPr>
        <p:grpSpPr>
          <a:xfrm>
            <a:off x="552285" y="3313132"/>
            <a:ext cx="3200921" cy="823161"/>
            <a:chOff x="193065" y="1611478"/>
            <a:chExt cx="3200921" cy="823161"/>
          </a:xfrm>
        </p:grpSpPr>
        <p:sp>
          <p:nvSpPr>
            <p:cNvPr id="39" name="CaixaDeTexto 38">
              <a:extLst>
                <a:ext uri="{FF2B5EF4-FFF2-40B4-BE49-F238E27FC236}">
                  <a16:creationId xmlns:a16="http://schemas.microsoft.com/office/drawing/2014/main" id="{F5888F91-27B5-F463-71BF-8AE64740BEF4}"/>
                </a:ext>
              </a:extLst>
            </p:cNvPr>
            <p:cNvSpPr txBox="1"/>
            <p:nvPr/>
          </p:nvSpPr>
          <p:spPr>
            <a:xfrm>
              <a:off x="1349273" y="1611478"/>
              <a:ext cx="1892161" cy="584775"/>
            </a:xfrm>
            <a:prstGeom prst="rect">
              <a:avLst/>
            </a:prstGeom>
            <a:noFill/>
          </p:spPr>
          <p:txBody>
            <a:bodyPr wrap="square" rtlCol="0">
              <a:spAutoFit/>
            </a:bodyPr>
            <a:lstStyle/>
            <a:p>
              <a:pPr algn="r">
                <a:defRPr/>
              </a:pPr>
              <a:r>
                <a:rPr lang="en-US" sz="3200" dirty="0">
                  <a:solidFill>
                    <a:schemeClr val="bg2">
                      <a:lumMod val="75000"/>
                    </a:schemeClr>
                  </a:solidFill>
                  <a:effectLst>
                    <a:outerShdw blurRad="38100" dist="38100" dir="2700000" algn="tl">
                      <a:srgbClr val="000000">
                        <a:alpha val="43137"/>
                      </a:srgbClr>
                    </a:outerShdw>
                  </a:effectLst>
                  <a:latin typeface="Bebas Neue" panose="020B0606020202050201" pitchFamily="34" charset="0"/>
                </a:rPr>
                <a:t>vania</a:t>
              </a:r>
            </a:p>
          </p:txBody>
        </p:sp>
        <p:sp>
          <p:nvSpPr>
            <p:cNvPr id="40" name="CaixaDeTexto 39">
              <a:extLst>
                <a:ext uri="{FF2B5EF4-FFF2-40B4-BE49-F238E27FC236}">
                  <a16:creationId xmlns:a16="http://schemas.microsoft.com/office/drawing/2014/main" id="{9BF4BB77-8948-BEBA-9AB0-31B2C0C9E8C1}"/>
                </a:ext>
              </a:extLst>
            </p:cNvPr>
            <p:cNvSpPr txBox="1"/>
            <p:nvPr/>
          </p:nvSpPr>
          <p:spPr>
            <a:xfrm>
              <a:off x="193065" y="2126862"/>
              <a:ext cx="3200921" cy="307777"/>
            </a:xfrm>
            <a:prstGeom prst="rect">
              <a:avLst/>
            </a:prstGeom>
            <a:noFill/>
          </p:spPr>
          <p:txBody>
            <a:bodyPr wrap="square" rtlCol="0">
              <a:spAutoFit/>
            </a:bodyPr>
            <a:lstStyle/>
            <a:p>
              <a:pPr algn="r">
                <a:defRPr/>
              </a:pPr>
              <a:r>
                <a:rPr lang="en-US" sz="1400" b="1" dirty="0">
                  <a:solidFill>
                    <a:prstClr val="black">
                      <a:lumMod val="75000"/>
                      <a:lumOff val="25000"/>
                    </a:prstClr>
                  </a:solidFill>
                  <a:latin typeface="Montserrat Medium" panose="00000600000000000000" pitchFamily="2" charset="0"/>
                </a:rPr>
                <a:t>Sensorimotor stage (0-2)</a:t>
              </a:r>
            </a:p>
          </p:txBody>
        </p:sp>
      </p:grpSp>
      <p:grpSp>
        <p:nvGrpSpPr>
          <p:cNvPr id="41" name="Agrupar 40">
            <a:extLst>
              <a:ext uri="{FF2B5EF4-FFF2-40B4-BE49-F238E27FC236}">
                <a16:creationId xmlns:a16="http://schemas.microsoft.com/office/drawing/2014/main" id="{16848216-523A-2134-8A8D-A208D765423D}"/>
              </a:ext>
            </a:extLst>
          </p:cNvPr>
          <p:cNvGrpSpPr/>
          <p:nvPr/>
        </p:nvGrpSpPr>
        <p:grpSpPr>
          <a:xfrm>
            <a:off x="8630749" y="3459415"/>
            <a:ext cx="3209712" cy="1038296"/>
            <a:chOff x="371707" y="1686803"/>
            <a:chExt cx="3209712" cy="1038296"/>
          </a:xfrm>
        </p:grpSpPr>
        <p:sp>
          <p:nvSpPr>
            <p:cNvPr id="42" name="CaixaDeTexto 41">
              <a:extLst>
                <a:ext uri="{FF2B5EF4-FFF2-40B4-BE49-F238E27FC236}">
                  <a16:creationId xmlns:a16="http://schemas.microsoft.com/office/drawing/2014/main" id="{8898B783-311A-233E-A0E3-D59303D48A72}"/>
                </a:ext>
              </a:extLst>
            </p:cNvPr>
            <p:cNvSpPr txBox="1"/>
            <p:nvPr/>
          </p:nvSpPr>
          <p:spPr>
            <a:xfrm>
              <a:off x="371707" y="1686803"/>
              <a:ext cx="1892161" cy="584775"/>
            </a:xfrm>
            <a:prstGeom prst="rect">
              <a:avLst/>
            </a:prstGeom>
            <a:noFill/>
          </p:spPr>
          <p:txBody>
            <a:bodyPr wrap="square" rtlCol="0">
              <a:spAutoFit/>
            </a:bodyPr>
            <a:lstStyle/>
            <a:p>
              <a:pPr marR="0" lvl="0" indent="0" fontAlgn="auto">
                <a:lnSpc>
                  <a:spcPct val="100000"/>
                </a:lnSpc>
                <a:spcBef>
                  <a:spcPts val="0"/>
                </a:spcBef>
                <a:spcAft>
                  <a:spcPts val="0"/>
                </a:spcAft>
                <a:buClrTx/>
                <a:buSzTx/>
                <a:buFontTx/>
                <a:buNone/>
                <a:tabLst/>
                <a:defRPr/>
              </a:pPr>
              <a:r>
                <a:rPr lang="en-US" sz="3200" dirty="0">
                  <a:solidFill>
                    <a:schemeClr val="accent6">
                      <a:lumMod val="75000"/>
                    </a:schemeClr>
                  </a:solidFill>
                  <a:effectLst>
                    <a:outerShdw blurRad="38100" dist="38100" dir="2700000" algn="tl">
                      <a:srgbClr val="000000">
                        <a:alpha val="43137"/>
                      </a:srgbClr>
                    </a:outerShdw>
                  </a:effectLst>
                  <a:latin typeface="Bebas Neue" panose="020B0606020202050201" pitchFamily="34" charset="0"/>
                </a:rPr>
                <a:t>vania</a:t>
              </a:r>
            </a:p>
          </p:txBody>
        </p:sp>
        <p:sp>
          <p:nvSpPr>
            <p:cNvPr id="43" name="CaixaDeTexto 42">
              <a:extLst>
                <a:ext uri="{FF2B5EF4-FFF2-40B4-BE49-F238E27FC236}">
                  <a16:creationId xmlns:a16="http://schemas.microsoft.com/office/drawing/2014/main" id="{0B608A2F-79AA-C7E8-EF6F-F58FFDB55D9F}"/>
                </a:ext>
              </a:extLst>
            </p:cNvPr>
            <p:cNvSpPr txBox="1"/>
            <p:nvPr/>
          </p:nvSpPr>
          <p:spPr>
            <a:xfrm>
              <a:off x="380498" y="2201879"/>
              <a:ext cx="3200921" cy="523220"/>
            </a:xfrm>
            <a:prstGeom prst="rect">
              <a:avLst/>
            </a:prstGeom>
            <a:noFill/>
          </p:spPr>
          <p:txBody>
            <a:bodyPr wrap="square" rtlCol="0">
              <a:spAutoFit/>
            </a:bodyPr>
            <a:lstStyle/>
            <a:p>
              <a:pPr marR="0" lvl="0" indent="0" fontAlgn="auto">
                <a:lnSpc>
                  <a:spcPct val="100000"/>
                </a:lnSpc>
                <a:spcBef>
                  <a:spcPts val="0"/>
                </a:spcBef>
                <a:spcAft>
                  <a:spcPts val="0"/>
                </a:spcAft>
                <a:buClrTx/>
                <a:buSzTx/>
                <a:buFontTx/>
                <a:buNone/>
                <a:tabLst/>
                <a:defRPr/>
              </a:pPr>
              <a:r>
                <a:rPr lang="en-US" sz="1400" b="1" dirty="0">
                  <a:solidFill>
                    <a:prstClr val="black">
                      <a:lumMod val="75000"/>
                      <a:lumOff val="25000"/>
                    </a:prstClr>
                  </a:solidFill>
                  <a:latin typeface="Montserrat Medium" panose="00000600000000000000" pitchFamily="2" charset="0"/>
                </a:rPr>
                <a:t>Criticism and contributions of Piaget's Theory</a:t>
              </a:r>
            </a:p>
          </p:txBody>
        </p:sp>
      </p:grpSp>
      <p:grpSp>
        <p:nvGrpSpPr>
          <p:cNvPr id="47" name="Agrupar 46">
            <a:extLst>
              <a:ext uri="{FF2B5EF4-FFF2-40B4-BE49-F238E27FC236}">
                <a16:creationId xmlns:a16="http://schemas.microsoft.com/office/drawing/2014/main" id="{368354BD-C628-C586-F9BA-5029EBB25DB7}"/>
              </a:ext>
            </a:extLst>
          </p:cNvPr>
          <p:cNvGrpSpPr/>
          <p:nvPr/>
        </p:nvGrpSpPr>
        <p:grpSpPr>
          <a:xfrm>
            <a:off x="1963698" y="4421854"/>
            <a:ext cx="3209712" cy="700104"/>
            <a:chOff x="371707" y="1686803"/>
            <a:chExt cx="3209712" cy="700104"/>
          </a:xfrm>
        </p:grpSpPr>
        <p:sp>
          <p:nvSpPr>
            <p:cNvPr id="48" name="CaixaDeTexto 47">
              <a:extLst>
                <a:ext uri="{FF2B5EF4-FFF2-40B4-BE49-F238E27FC236}">
                  <a16:creationId xmlns:a16="http://schemas.microsoft.com/office/drawing/2014/main" id="{38E96413-B265-E95E-D350-3B5B2A01AD15}"/>
                </a:ext>
              </a:extLst>
            </p:cNvPr>
            <p:cNvSpPr txBox="1"/>
            <p:nvPr/>
          </p:nvSpPr>
          <p:spPr>
            <a:xfrm>
              <a:off x="371707" y="1686803"/>
              <a:ext cx="1892161" cy="584775"/>
            </a:xfrm>
            <a:prstGeom prst="rect">
              <a:avLst/>
            </a:prstGeom>
            <a:noFill/>
          </p:spPr>
          <p:txBody>
            <a:bodyPr wrap="square" rtlCol="0">
              <a:spAutoFit/>
            </a:bodyPr>
            <a:lstStyle/>
            <a:p>
              <a:pPr>
                <a:defRPr/>
              </a:pPr>
              <a:r>
                <a:rPr lang="en-US" sz="3200" dirty="0">
                  <a:solidFill>
                    <a:schemeClr val="accent4">
                      <a:lumMod val="75000"/>
                    </a:schemeClr>
                  </a:solidFill>
                  <a:effectLst>
                    <a:outerShdw blurRad="38100" dist="38100" dir="2700000" algn="tl">
                      <a:srgbClr val="000000">
                        <a:alpha val="43137"/>
                      </a:srgbClr>
                    </a:outerShdw>
                  </a:effectLst>
                  <a:latin typeface="Bebas Neue" panose="020B0606020202050201" pitchFamily="34" charset="0"/>
                </a:rPr>
                <a:t>references</a:t>
              </a:r>
            </a:p>
          </p:txBody>
        </p:sp>
        <p:sp>
          <p:nvSpPr>
            <p:cNvPr id="49" name="CaixaDeTexto 48">
              <a:extLst>
                <a:ext uri="{FF2B5EF4-FFF2-40B4-BE49-F238E27FC236}">
                  <a16:creationId xmlns:a16="http://schemas.microsoft.com/office/drawing/2014/main" id="{5B01B092-165A-92BC-AF31-27EE2E5DA5A8}"/>
                </a:ext>
              </a:extLst>
            </p:cNvPr>
            <p:cNvSpPr txBox="1"/>
            <p:nvPr/>
          </p:nvSpPr>
          <p:spPr>
            <a:xfrm>
              <a:off x="380498" y="2079130"/>
              <a:ext cx="3200921" cy="307777"/>
            </a:xfrm>
            <a:prstGeom prst="rect">
              <a:avLst/>
            </a:prstGeom>
            <a:noFill/>
          </p:spPr>
          <p:txBody>
            <a:bodyPr wrap="square" rtlCol="0">
              <a:spAutoFit/>
            </a:bodyPr>
            <a:lstStyle/>
            <a:p>
              <a:pPr>
                <a:defRPr/>
              </a:pPr>
              <a:endParaRPr lang="en-US" sz="1400" dirty="0">
                <a:solidFill>
                  <a:prstClr val="black">
                    <a:lumMod val="75000"/>
                    <a:lumOff val="25000"/>
                  </a:prstClr>
                </a:solidFill>
                <a:latin typeface="Montserrat Medium" panose="00000600000000000000" pitchFamily="2" charset="0"/>
              </a:endParaRPr>
            </a:p>
          </p:txBody>
        </p:sp>
      </p:grpSp>
      <p:sp>
        <p:nvSpPr>
          <p:cNvPr id="87" name="CaixaDeTexto 86">
            <a:extLst>
              <a:ext uri="{FF2B5EF4-FFF2-40B4-BE49-F238E27FC236}">
                <a16:creationId xmlns:a16="http://schemas.microsoft.com/office/drawing/2014/main" id="{94C7BA34-D4A7-44F9-EDF1-550FAC69A28E}"/>
              </a:ext>
            </a:extLst>
          </p:cNvPr>
          <p:cNvSpPr txBox="1"/>
          <p:nvPr/>
        </p:nvSpPr>
        <p:spPr>
          <a:xfrm>
            <a:off x="1395402" y="567239"/>
            <a:ext cx="9308123"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i="0" u="none" strike="noStrike" kern="1200" cap="none" normalizeH="0" baseline="0" noProof="0" dirty="0">
                <a:ln>
                  <a:noFill/>
                </a:ln>
                <a:solidFill>
                  <a:prstClr val="black">
                    <a:lumMod val="85000"/>
                    <a:lumOff val="15000"/>
                  </a:prstClr>
                </a:solidFill>
                <a:effectLst/>
                <a:uLnTx/>
                <a:uFillTx/>
                <a:latin typeface="Bebas Neue" panose="020B0606020202050201" pitchFamily="34" charset="0"/>
              </a:rPr>
              <a:t>Table of contents</a:t>
            </a:r>
          </a:p>
        </p:txBody>
      </p:sp>
      <p:pic>
        <p:nvPicPr>
          <p:cNvPr id="89" name="Gráfico 88" descr="Livros com preenchimento sólido">
            <a:extLst>
              <a:ext uri="{FF2B5EF4-FFF2-40B4-BE49-F238E27FC236}">
                <a16:creationId xmlns:a16="http://schemas.microsoft.com/office/drawing/2014/main" id="{09459CF5-E447-3ADC-2192-23CF47A2BF3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299780" y="1433138"/>
            <a:ext cx="799164" cy="799164"/>
          </a:xfrm>
          <a:prstGeom prst="rect">
            <a:avLst/>
          </a:prstGeom>
        </p:spPr>
      </p:pic>
      <p:pic>
        <p:nvPicPr>
          <p:cNvPr id="93" name="Gráfico 92" descr="Bebé com preenchimento sólido">
            <a:extLst>
              <a:ext uri="{FF2B5EF4-FFF2-40B4-BE49-F238E27FC236}">
                <a16:creationId xmlns:a16="http://schemas.microsoft.com/office/drawing/2014/main" id="{E01EEAA7-18E6-A0C0-9E31-FAA5921806C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842488" y="1500766"/>
            <a:ext cx="604137" cy="604137"/>
          </a:xfrm>
          <a:prstGeom prst="rect">
            <a:avLst/>
          </a:prstGeom>
        </p:spPr>
      </p:pic>
      <p:pic>
        <p:nvPicPr>
          <p:cNvPr id="95" name="Gráfico 94" descr="Homem com uma bengala com preenchimento sólido">
            <a:extLst>
              <a:ext uri="{FF2B5EF4-FFF2-40B4-BE49-F238E27FC236}">
                <a16:creationId xmlns:a16="http://schemas.microsoft.com/office/drawing/2014/main" id="{72464D83-075E-1BEB-86E3-40E1AC6F4927}"/>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355704" y="1512859"/>
            <a:ext cx="544036" cy="544036"/>
          </a:xfrm>
          <a:prstGeom prst="rect">
            <a:avLst/>
          </a:prstGeom>
        </p:spPr>
      </p:pic>
      <p:pic>
        <p:nvPicPr>
          <p:cNvPr id="97" name="Gráfico 96" descr="Bebé a gatinhar com preenchimento sólido">
            <a:extLst>
              <a:ext uri="{FF2B5EF4-FFF2-40B4-BE49-F238E27FC236}">
                <a16:creationId xmlns:a16="http://schemas.microsoft.com/office/drawing/2014/main" id="{FC560B4C-FF27-82A5-A8F9-FB81CD98286C}"/>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352809" y="2430199"/>
            <a:ext cx="776146" cy="776146"/>
          </a:xfrm>
          <a:prstGeom prst="rect">
            <a:avLst/>
          </a:prstGeom>
        </p:spPr>
      </p:pic>
      <p:pic>
        <p:nvPicPr>
          <p:cNvPr id="99" name="Gráfico 98" descr="Cabeça com engrenagens com preenchimento sólido">
            <a:extLst>
              <a:ext uri="{FF2B5EF4-FFF2-40B4-BE49-F238E27FC236}">
                <a16:creationId xmlns:a16="http://schemas.microsoft.com/office/drawing/2014/main" id="{996B78C4-871B-8E84-769D-6935990BE147}"/>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7094943" y="2436650"/>
            <a:ext cx="784780" cy="784780"/>
          </a:xfrm>
          <a:prstGeom prst="rect">
            <a:avLst/>
          </a:prstGeom>
        </p:spPr>
      </p:pic>
      <p:pic>
        <p:nvPicPr>
          <p:cNvPr id="101" name="Gráfico 100" descr="Rastejar com preenchimento sólido">
            <a:extLst>
              <a:ext uri="{FF2B5EF4-FFF2-40B4-BE49-F238E27FC236}">
                <a16:creationId xmlns:a16="http://schemas.microsoft.com/office/drawing/2014/main" id="{F8FEE6B2-C764-91CA-8397-58937A13C146}"/>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4252604" y="3477381"/>
            <a:ext cx="764265" cy="764265"/>
          </a:xfrm>
          <a:prstGeom prst="rect">
            <a:avLst/>
          </a:prstGeom>
        </p:spPr>
      </p:pic>
      <p:pic>
        <p:nvPicPr>
          <p:cNvPr id="103" name="Gráfico 102" descr="Crítica de cliente com preenchimento sólido">
            <a:extLst>
              <a:ext uri="{FF2B5EF4-FFF2-40B4-BE49-F238E27FC236}">
                <a16:creationId xmlns:a16="http://schemas.microsoft.com/office/drawing/2014/main" id="{EA55394A-877D-D462-BB38-7FD356C22C2D}"/>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7090748" y="3395919"/>
            <a:ext cx="742799" cy="742799"/>
          </a:xfrm>
          <a:prstGeom prst="rect">
            <a:avLst/>
          </a:prstGeom>
        </p:spPr>
      </p:pic>
      <p:pic>
        <p:nvPicPr>
          <p:cNvPr id="105" name="Gráfico 104" descr="Pena com preenchimento sólido">
            <a:extLst>
              <a:ext uri="{FF2B5EF4-FFF2-40B4-BE49-F238E27FC236}">
                <a16:creationId xmlns:a16="http://schemas.microsoft.com/office/drawing/2014/main" id="{DB72E7DA-6072-FD63-D9BD-61055988A284}"/>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5752199" y="4381259"/>
            <a:ext cx="790834" cy="790834"/>
          </a:xfrm>
          <a:prstGeom prst="rect">
            <a:avLst/>
          </a:prstGeom>
        </p:spPr>
      </p:pic>
    </p:spTree>
    <p:extLst>
      <p:ext uri="{BB962C8B-B14F-4D97-AF65-F5344CB8AC3E}">
        <p14:creationId xmlns:p14="http://schemas.microsoft.com/office/powerpoint/2010/main" val="1368131029"/>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decel="100000" fill="hold" nodeType="clickEffect">
                                  <p:stCondLst>
                                    <p:cond delay="0"/>
                                  </p:stCondLst>
                                  <p:childTnLst>
                                    <p:set>
                                      <p:cBhvr>
                                        <p:cTn id="6" dur="1" fill="hold">
                                          <p:stCondLst>
                                            <p:cond delay="0"/>
                                          </p:stCondLst>
                                        </p:cTn>
                                        <p:tgtEl>
                                          <p:spTgt spid="65"/>
                                        </p:tgtEl>
                                        <p:attrNameLst>
                                          <p:attrName>style.visibility</p:attrName>
                                        </p:attrNameLst>
                                      </p:cBhvr>
                                      <p:to>
                                        <p:strVal val="visible"/>
                                      </p:to>
                                    </p:set>
                                    <p:anim calcmode="lin" valueType="num">
                                      <p:cBhvr additive="base">
                                        <p:cTn id="7" dur="500" fill="hold"/>
                                        <p:tgtEl>
                                          <p:spTgt spid="65"/>
                                        </p:tgtEl>
                                        <p:attrNameLst>
                                          <p:attrName>ppt_x</p:attrName>
                                        </p:attrNameLst>
                                      </p:cBhvr>
                                      <p:tavLst>
                                        <p:tav tm="0">
                                          <p:val>
                                            <p:strVal val="#ppt_x"/>
                                          </p:val>
                                        </p:tav>
                                        <p:tav tm="100000">
                                          <p:val>
                                            <p:strVal val="#ppt_x"/>
                                          </p:val>
                                        </p:tav>
                                      </p:tavLst>
                                    </p:anim>
                                    <p:anim calcmode="lin" valueType="num">
                                      <p:cBhvr additive="base">
                                        <p:cTn id="8" dur="500" fill="hold"/>
                                        <p:tgtEl>
                                          <p:spTgt spid="65"/>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42" presetClass="path" presetSubtype="0" accel="50000" decel="50000" fill="hold" grpId="0" nodeType="afterEffect">
                                  <p:stCondLst>
                                    <p:cond delay="0"/>
                                  </p:stCondLst>
                                  <p:childTnLst>
                                    <p:animMotion origin="layout" path="M 0.00599 0.05069 L -0.00247 -0.58171 " pathEditMode="relative" rAng="0" ptsTypes="AA">
                                      <p:cBhvr>
                                        <p:cTn id="11" dur="1000" fill="hold"/>
                                        <p:tgtEl>
                                          <p:spTgt spid="8"/>
                                        </p:tgtEl>
                                        <p:attrNameLst>
                                          <p:attrName>ppt_x</p:attrName>
                                          <p:attrName>ppt_y</p:attrName>
                                        </p:attrNameLst>
                                      </p:cBhvr>
                                      <p:rCtr x="-430" y="-31620"/>
                                    </p:animMotion>
                                  </p:childTnLst>
                                </p:cTn>
                              </p:par>
                              <p:par>
                                <p:cTn id="12" presetID="22" presetClass="entr" presetSubtype="4" fill="hold" grpId="0" nodeType="with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wipe(down)">
                                      <p:cBhvr>
                                        <p:cTn id="14" dur="1000"/>
                                        <p:tgtEl>
                                          <p:spTgt spid="7"/>
                                        </p:tgtEl>
                                      </p:cBhvr>
                                    </p:animEffect>
                                  </p:childTnLst>
                                </p:cTn>
                              </p:par>
                            </p:childTnLst>
                          </p:cTn>
                        </p:par>
                        <p:par>
                          <p:cTn id="15" fill="hold">
                            <p:stCondLst>
                              <p:cond delay="1500"/>
                            </p:stCondLst>
                            <p:childTnLst>
                              <p:par>
                                <p:cTn id="16" presetID="2" presetClass="entr" presetSubtype="8" decel="100000" fill="hold" nodeType="afterEffect">
                                  <p:stCondLst>
                                    <p:cond delay="0"/>
                                  </p:stCondLst>
                                  <p:childTnLst>
                                    <p:set>
                                      <p:cBhvr>
                                        <p:cTn id="17" dur="1" fill="hold">
                                          <p:stCondLst>
                                            <p:cond delay="0"/>
                                          </p:stCondLst>
                                        </p:cTn>
                                        <p:tgtEl>
                                          <p:spTgt spid="70"/>
                                        </p:tgtEl>
                                        <p:attrNameLst>
                                          <p:attrName>style.visibility</p:attrName>
                                        </p:attrNameLst>
                                      </p:cBhvr>
                                      <p:to>
                                        <p:strVal val="visible"/>
                                      </p:to>
                                    </p:set>
                                    <p:anim calcmode="lin" valueType="num">
                                      <p:cBhvr additive="base">
                                        <p:cTn id="18" dur="1000" fill="hold"/>
                                        <p:tgtEl>
                                          <p:spTgt spid="70"/>
                                        </p:tgtEl>
                                        <p:attrNameLst>
                                          <p:attrName>ppt_x</p:attrName>
                                        </p:attrNameLst>
                                      </p:cBhvr>
                                      <p:tavLst>
                                        <p:tav tm="0">
                                          <p:val>
                                            <p:strVal val="0-#ppt_w/2"/>
                                          </p:val>
                                        </p:tav>
                                        <p:tav tm="100000">
                                          <p:val>
                                            <p:strVal val="#ppt_x"/>
                                          </p:val>
                                        </p:tav>
                                      </p:tavLst>
                                    </p:anim>
                                    <p:anim calcmode="lin" valueType="num">
                                      <p:cBhvr additive="base">
                                        <p:cTn id="19" dur="1000" fill="hold"/>
                                        <p:tgtEl>
                                          <p:spTgt spid="70"/>
                                        </p:tgtEl>
                                        <p:attrNameLst>
                                          <p:attrName>ppt_y</p:attrName>
                                        </p:attrNameLst>
                                      </p:cBhvr>
                                      <p:tavLst>
                                        <p:tav tm="0">
                                          <p:val>
                                            <p:strVal val="#ppt_y"/>
                                          </p:val>
                                        </p:tav>
                                        <p:tav tm="100000">
                                          <p:val>
                                            <p:strVal val="#ppt_y"/>
                                          </p:val>
                                        </p:tav>
                                      </p:tavLst>
                                    </p:anim>
                                  </p:childTnLst>
                                </p:cTn>
                              </p:par>
                              <p:par>
                                <p:cTn id="20" presetID="1" presetClass="entr" presetSubtype="0" fill="hold" nodeType="withEffect">
                                  <p:stCondLst>
                                    <p:cond delay="0"/>
                                  </p:stCondLst>
                                  <p:childTnLst>
                                    <p:set>
                                      <p:cBhvr>
                                        <p:cTn id="21" dur="1" fill="hold">
                                          <p:stCondLst>
                                            <p:cond delay="0"/>
                                          </p:stCondLst>
                                        </p:cTn>
                                        <p:tgtEl>
                                          <p:spTgt spid="89"/>
                                        </p:tgtEl>
                                        <p:attrNameLst>
                                          <p:attrName>style.visibility</p:attrName>
                                        </p:attrNameLst>
                                      </p:cBhvr>
                                      <p:to>
                                        <p:strVal val="visible"/>
                                      </p:to>
                                    </p:set>
                                  </p:childTnLst>
                                </p:cTn>
                              </p:par>
                              <p:par>
                                <p:cTn id="22" presetID="22" presetClass="entr" presetSubtype="8" fill="hold" nodeType="with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wipe(left)">
                                      <p:cBhvr>
                                        <p:cTn id="24" dur="500"/>
                                        <p:tgtEl>
                                          <p:spTgt spid="3"/>
                                        </p:tgtEl>
                                      </p:cBhvr>
                                    </p:animEffect>
                                  </p:childTnLst>
                                </p:cTn>
                              </p:par>
                            </p:childTnLst>
                          </p:cTn>
                        </p:par>
                        <p:par>
                          <p:cTn id="25" fill="hold">
                            <p:stCondLst>
                              <p:cond delay="2500"/>
                            </p:stCondLst>
                            <p:childTnLst>
                              <p:par>
                                <p:cTn id="26" presetID="2" presetClass="entr" presetSubtype="2" decel="100000" fill="hold" nodeType="afterEffect">
                                  <p:stCondLst>
                                    <p:cond delay="0"/>
                                  </p:stCondLst>
                                  <p:childTnLst>
                                    <p:set>
                                      <p:cBhvr>
                                        <p:cTn id="27" dur="1" fill="hold">
                                          <p:stCondLst>
                                            <p:cond delay="0"/>
                                          </p:stCondLst>
                                        </p:cTn>
                                        <p:tgtEl>
                                          <p:spTgt spid="74"/>
                                        </p:tgtEl>
                                        <p:attrNameLst>
                                          <p:attrName>style.visibility</p:attrName>
                                        </p:attrNameLst>
                                      </p:cBhvr>
                                      <p:to>
                                        <p:strVal val="visible"/>
                                      </p:to>
                                    </p:set>
                                    <p:anim calcmode="lin" valueType="num">
                                      <p:cBhvr additive="base">
                                        <p:cTn id="28" dur="1000" fill="hold"/>
                                        <p:tgtEl>
                                          <p:spTgt spid="74"/>
                                        </p:tgtEl>
                                        <p:attrNameLst>
                                          <p:attrName>ppt_x</p:attrName>
                                        </p:attrNameLst>
                                      </p:cBhvr>
                                      <p:tavLst>
                                        <p:tav tm="0">
                                          <p:val>
                                            <p:strVal val="1+#ppt_w/2"/>
                                          </p:val>
                                        </p:tav>
                                        <p:tav tm="100000">
                                          <p:val>
                                            <p:strVal val="#ppt_x"/>
                                          </p:val>
                                        </p:tav>
                                      </p:tavLst>
                                    </p:anim>
                                    <p:anim calcmode="lin" valueType="num">
                                      <p:cBhvr additive="base">
                                        <p:cTn id="29" dur="1000" fill="hold"/>
                                        <p:tgtEl>
                                          <p:spTgt spid="74"/>
                                        </p:tgtEl>
                                        <p:attrNameLst>
                                          <p:attrName>ppt_y</p:attrName>
                                        </p:attrNameLst>
                                      </p:cBhvr>
                                      <p:tavLst>
                                        <p:tav tm="0">
                                          <p:val>
                                            <p:strVal val="#ppt_y"/>
                                          </p:val>
                                        </p:tav>
                                        <p:tav tm="100000">
                                          <p:val>
                                            <p:strVal val="#ppt_y"/>
                                          </p:val>
                                        </p:tav>
                                      </p:tavLst>
                                    </p:anim>
                                  </p:childTnLst>
                                </p:cTn>
                              </p:par>
                            </p:childTnLst>
                          </p:cTn>
                        </p:par>
                        <p:par>
                          <p:cTn id="30" fill="hold">
                            <p:stCondLst>
                              <p:cond delay="3500"/>
                            </p:stCondLst>
                            <p:childTnLst>
                              <p:par>
                                <p:cTn id="31" presetID="22" presetClass="entr" presetSubtype="2" fill="hold" nodeType="after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wipe(right)">
                                      <p:cBhvr>
                                        <p:cTn id="33" dur="500"/>
                                        <p:tgtEl>
                                          <p:spTgt spid="13"/>
                                        </p:tgtEl>
                                      </p:cBhvr>
                                    </p:animEffect>
                                  </p:childTnLst>
                                </p:cTn>
                              </p:par>
                              <p:par>
                                <p:cTn id="34" presetID="1" presetClass="entr" presetSubtype="0" fill="hold" nodeType="withEffect">
                                  <p:stCondLst>
                                    <p:cond delay="0"/>
                                  </p:stCondLst>
                                  <p:childTnLst>
                                    <p:set>
                                      <p:cBhvr>
                                        <p:cTn id="35" dur="1" fill="hold">
                                          <p:stCondLst>
                                            <p:cond delay="0"/>
                                          </p:stCondLst>
                                        </p:cTn>
                                        <p:tgtEl>
                                          <p:spTgt spid="93"/>
                                        </p:tgtEl>
                                        <p:attrNameLst>
                                          <p:attrName>style.visibility</p:attrName>
                                        </p:attrNameLst>
                                      </p:cBhvr>
                                      <p:to>
                                        <p:strVal val="visible"/>
                                      </p:to>
                                    </p:set>
                                  </p:childTnLst>
                                </p:cTn>
                              </p:par>
                              <p:par>
                                <p:cTn id="36" presetID="1" presetClass="entr" presetSubtype="0" fill="hold" nodeType="withEffect">
                                  <p:stCondLst>
                                    <p:cond delay="0"/>
                                  </p:stCondLst>
                                  <p:childTnLst>
                                    <p:set>
                                      <p:cBhvr>
                                        <p:cTn id="37" dur="1" fill="hold">
                                          <p:stCondLst>
                                            <p:cond delay="0"/>
                                          </p:stCondLst>
                                        </p:cTn>
                                        <p:tgtEl>
                                          <p:spTgt spid="95"/>
                                        </p:tgtEl>
                                        <p:attrNameLst>
                                          <p:attrName>style.visibility</p:attrName>
                                        </p:attrNameLst>
                                      </p:cBhvr>
                                      <p:to>
                                        <p:strVal val="visible"/>
                                      </p:to>
                                    </p:set>
                                  </p:childTnLst>
                                </p:cTn>
                              </p:par>
                            </p:childTnLst>
                          </p:cTn>
                        </p:par>
                        <p:par>
                          <p:cTn id="38" fill="hold">
                            <p:stCondLst>
                              <p:cond delay="4000"/>
                            </p:stCondLst>
                            <p:childTnLst>
                              <p:par>
                                <p:cTn id="39" presetID="2" presetClass="entr" presetSubtype="8" decel="100000" fill="hold" nodeType="afterEffect">
                                  <p:stCondLst>
                                    <p:cond delay="0"/>
                                  </p:stCondLst>
                                  <p:childTnLst>
                                    <p:set>
                                      <p:cBhvr>
                                        <p:cTn id="40" dur="1" fill="hold">
                                          <p:stCondLst>
                                            <p:cond delay="0"/>
                                          </p:stCondLst>
                                        </p:cTn>
                                        <p:tgtEl>
                                          <p:spTgt spid="71"/>
                                        </p:tgtEl>
                                        <p:attrNameLst>
                                          <p:attrName>style.visibility</p:attrName>
                                        </p:attrNameLst>
                                      </p:cBhvr>
                                      <p:to>
                                        <p:strVal val="visible"/>
                                      </p:to>
                                    </p:set>
                                    <p:anim calcmode="lin" valueType="num">
                                      <p:cBhvr additive="base">
                                        <p:cTn id="41" dur="1000" fill="hold"/>
                                        <p:tgtEl>
                                          <p:spTgt spid="71"/>
                                        </p:tgtEl>
                                        <p:attrNameLst>
                                          <p:attrName>ppt_x</p:attrName>
                                        </p:attrNameLst>
                                      </p:cBhvr>
                                      <p:tavLst>
                                        <p:tav tm="0">
                                          <p:val>
                                            <p:strVal val="0-#ppt_w/2"/>
                                          </p:val>
                                        </p:tav>
                                        <p:tav tm="100000">
                                          <p:val>
                                            <p:strVal val="#ppt_x"/>
                                          </p:val>
                                        </p:tav>
                                      </p:tavLst>
                                    </p:anim>
                                    <p:anim calcmode="lin" valueType="num">
                                      <p:cBhvr additive="base">
                                        <p:cTn id="42" dur="1000" fill="hold"/>
                                        <p:tgtEl>
                                          <p:spTgt spid="71"/>
                                        </p:tgtEl>
                                        <p:attrNameLst>
                                          <p:attrName>ppt_y</p:attrName>
                                        </p:attrNameLst>
                                      </p:cBhvr>
                                      <p:tavLst>
                                        <p:tav tm="0">
                                          <p:val>
                                            <p:strVal val="#ppt_y"/>
                                          </p:val>
                                        </p:tav>
                                        <p:tav tm="100000">
                                          <p:val>
                                            <p:strVal val="#ppt_y"/>
                                          </p:val>
                                        </p:tav>
                                      </p:tavLst>
                                    </p:anim>
                                  </p:childTnLst>
                                </p:cTn>
                              </p:par>
                              <p:par>
                                <p:cTn id="43" presetID="1" presetClass="entr" presetSubtype="0" fill="hold" nodeType="withEffect">
                                  <p:stCondLst>
                                    <p:cond delay="0"/>
                                  </p:stCondLst>
                                  <p:childTnLst>
                                    <p:set>
                                      <p:cBhvr>
                                        <p:cTn id="44" dur="1" fill="hold">
                                          <p:stCondLst>
                                            <p:cond delay="0"/>
                                          </p:stCondLst>
                                        </p:cTn>
                                        <p:tgtEl>
                                          <p:spTgt spid="97"/>
                                        </p:tgtEl>
                                        <p:attrNameLst>
                                          <p:attrName>style.visibility</p:attrName>
                                        </p:attrNameLst>
                                      </p:cBhvr>
                                      <p:to>
                                        <p:strVal val="visible"/>
                                      </p:to>
                                    </p:set>
                                  </p:childTnLst>
                                </p:cTn>
                              </p:par>
                              <p:par>
                                <p:cTn id="45" presetID="22" presetClass="entr" presetSubtype="8" fill="hold" nodeType="withEffect">
                                  <p:stCondLst>
                                    <p:cond delay="0"/>
                                  </p:stCondLst>
                                  <p:childTnLst>
                                    <p:set>
                                      <p:cBhvr>
                                        <p:cTn id="46" dur="1" fill="hold">
                                          <p:stCondLst>
                                            <p:cond delay="0"/>
                                          </p:stCondLst>
                                        </p:cTn>
                                        <p:tgtEl>
                                          <p:spTgt spid="18"/>
                                        </p:tgtEl>
                                        <p:attrNameLst>
                                          <p:attrName>style.visibility</p:attrName>
                                        </p:attrNameLst>
                                      </p:cBhvr>
                                      <p:to>
                                        <p:strVal val="visible"/>
                                      </p:to>
                                    </p:set>
                                    <p:animEffect transition="in" filter="wipe(left)">
                                      <p:cBhvr>
                                        <p:cTn id="47" dur="500"/>
                                        <p:tgtEl>
                                          <p:spTgt spid="18"/>
                                        </p:tgtEl>
                                      </p:cBhvr>
                                    </p:animEffect>
                                  </p:childTnLst>
                                </p:cTn>
                              </p:par>
                            </p:childTnLst>
                          </p:cTn>
                        </p:par>
                        <p:par>
                          <p:cTn id="48" fill="hold">
                            <p:stCondLst>
                              <p:cond delay="5000"/>
                            </p:stCondLst>
                            <p:childTnLst>
                              <p:par>
                                <p:cTn id="49" presetID="2" presetClass="entr" presetSubtype="2" decel="100000" fill="hold" nodeType="afterEffect">
                                  <p:stCondLst>
                                    <p:cond delay="0"/>
                                  </p:stCondLst>
                                  <p:childTnLst>
                                    <p:set>
                                      <p:cBhvr>
                                        <p:cTn id="50" dur="1" fill="hold">
                                          <p:stCondLst>
                                            <p:cond delay="0"/>
                                          </p:stCondLst>
                                        </p:cTn>
                                        <p:tgtEl>
                                          <p:spTgt spid="77"/>
                                        </p:tgtEl>
                                        <p:attrNameLst>
                                          <p:attrName>style.visibility</p:attrName>
                                        </p:attrNameLst>
                                      </p:cBhvr>
                                      <p:to>
                                        <p:strVal val="visible"/>
                                      </p:to>
                                    </p:set>
                                    <p:anim calcmode="lin" valueType="num">
                                      <p:cBhvr additive="base">
                                        <p:cTn id="51" dur="1000" fill="hold"/>
                                        <p:tgtEl>
                                          <p:spTgt spid="77"/>
                                        </p:tgtEl>
                                        <p:attrNameLst>
                                          <p:attrName>ppt_x</p:attrName>
                                        </p:attrNameLst>
                                      </p:cBhvr>
                                      <p:tavLst>
                                        <p:tav tm="0">
                                          <p:val>
                                            <p:strVal val="1+#ppt_w/2"/>
                                          </p:val>
                                        </p:tav>
                                        <p:tav tm="100000">
                                          <p:val>
                                            <p:strVal val="#ppt_x"/>
                                          </p:val>
                                        </p:tav>
                                      </p:tavLst>
                                    </p:anim>
                                    <p:anim calcmode="lin" valueType="num">
                                      <p:cBhvr additive="base">
                                        <p:cTn id="52" dur="1000" fill="hold"/>
                                        <p:tgtEl>
                                          <p:spTgt spid="77"/>
                                        </p:tgtEl>
                                        <p:attrNameLst>
                                          <p:attrName>ppt_y</p:attrName>
                                        </p:attrNameLst>
                                      </p:cBhvr>
                                      <p:tavLst>
                                        <p:tav tm="0">
                                          <p:val>
                                            <p:strVal val="#ppt_y"/>
                                          </p:val>
                                        </p:tav>
                                        <p:tav tm="100000">
                                          <p:val>
                                            <p:strVal val="#ppt_y"/>
                                          </p:val>
                                        </p:tav>
                                      </p:tavLst>
                                    </p:anim>
                                  </p:childTnLst>
                                </p:cTn>
                              </p:par>
                            </p:childTnLst>
                          </p:cTn>
                        </p:par>
                        <p:par>
                          <p:cTn id="53" fill="hold">
                            <p:stCondLst>
                              <p:cond delay="6000"/>
                            </p:stCondLst>
                            <p:childTnLst>
                              <p:par>
                                <p:cTn id="54" presetID="22" presetClass="entr" presetSubtype="2" fill="hold" nodeType="afterEffect">
                                  <p:stCondLst>
                                    <p:cond delay="0"/>
                                  </p:stCondLst>
                                  <p:childTnLst>
                                    <p:set>
                                      <p:cBhvr>
                                        <p:cTn id="55" dur="1" fill="hold">
                                          <p:stCondLst>
                                            <p:cond delay="0"/>
                                          </p:stCondLst>
                                        </p:cTn>
                                        <p:tgtEl>
                                          <p:spTgt spid="19"/>
                                        </p:tgtEl>
                                        <p:attrNameLst>
                                          <p:attrName>style.visibility</p:attrName>
                                        </p:attrNameLst>
                                      </p:cBhvr>
                                      <p:to>
                                        <p:strVal val="visible"/>
                                      </p:to>
                                    </p:set>
                                    <p:animEffect transition="in" filter="wipe(right)">
                                      <p:cBhvr>
                                        <p:cTn id="56" dur="500"/>
                                        <p:tgtEl>
                                          <p:spTgt spid="19"/>
                                        </p:tgtEl>
                                      </p:cBhvr>
                                    </p:animEffect>
                                  </p:childTnLst>
                                </p:cTn>
                              </p:par>
                              <p:par>
                                <p:cTn id="57" presetID="1" presetClass="entr" presetSubtype="0" fill="hold" nodeType="withEffect">
                                  <p:stCondLst>
                                    <p:cond delay="0"/>
                                  </p:stCondLst>
                                  <p:childTnLst>
                                    <p:set>
                                      <p:cBhvr>
                                        <p:cTn id="58" dur="1" fill="hold">
                                          <p:stCondLst>
                                            <p:cond delay="0"/>
                                          </p:stCondLst>
                                        </p:cTn>
                                        <p:tgtEl>
                                          <p:spTgt spid="99"/>
                                        </p:tgtEl>
                                        <p:attrNameLst>
                                          <p:attrName>style.visibility</p:attrName>
                                        </p:attrNameLst>
                                      </p:cBhvr>
                                      <p:to>
                                        <p:strVal val="visible"/>
                                      </p:to>
                                    </p:set>
                                  </p:childTnLst>
                                </p:cTn>
                              </p:par>
                            </p:childTnLst>
                          </p:cTn>
                        </p:par>
                        <p:par>
                          <p:cTn id="59" fill="hold">
                            <p:stCondLst>
                              <p:cond delay="6500"/>
                            </p:stCondLst>
                            <p:childTnLst>
                              <p:par>
                                <p:cTn id="60" presetID="2" presetClass="entr" presetSubtype="8" decel="100000" fill="hold" nodeType="afterEffect">
                                  <p:stCondLst>
                                    <p:cond delay="0"/>
                                  </p:stCondLst>
                                  <p:childTnLst>
                                    <p:set>
                                      <p:cBhvr>
                                        <p:cTn id="61" dur="1" fill="hold">
                                          <p:stCondLst>
                                            <p:cond delay="0"/>
                                          </p:stCondLst>
                                        </p:cTn>
                                        <p:tgtEl>
                                          <p:spTgt spid="38"/>
                                        </p:tgtEl>
                                        <p:attrNameLst>
                                          <p:attrName>style.visibility</p:attrName>
                                        </p:attrNameLst>
                                      </p:cBhvr>
                                      <p:to>
                                        <p:strVal val="visible"/>
                                      </p:to>
                                    </p:set>
                                    <p:anim calcmode="lin" valueType="num">
                                      <p:cBhvr additive="base">
                                        <p:cTn id="62" dur="1000" fill="hold"/>
                                        <p:tgtEl>
                                          <p:spTgt spid="38"/>
                                        </p:tgtEl>
                                        <p:attrNameLst>
                                          <p:attrName>ppt_x</p:attrName>
                                        </p:attrNameLst>
                                      </p:cBhvr>
                                      <p:tavLst>
                                        <p:tav tm="0">
                                          <p:val>
                                            <p:strVal val="0-#ppt_w/2"/>
                                          </p:val>
                                        </p:tav>
                                        <p:tav tm="100000">
                                          <p:val>
                                            <p:strVal val="#ppt_x"/>
                                          </p:val>
                                        </p:tav>
                                      </p:tavLst>
                                    </p:anim>
                                    <p:anim calcmode="lin" valueType="num">
                                      <p:cBhvr additive="base">
                                        <p:cTn id="63" dur="1000" fill="hold"/>
                                        <p:tgtEl>
                                          <p:spTgt spid="38"/>
                                        </p:tgtEl>
                                        <p:attrNameLst>
                                          <p:attrName>ppt_y</p:attrName>
                                        </p:attrNameLst>
                                      </p:cBhvr>
                                      <p:tavLst>
                                        <p:tav tm="0">
                                          <p:val>
                                            <p:strVal val="#ppt_y"/>
                                          </p:val>
                                        </p:tav>
                                        <p:tav tm="100000">
                                          <p:val>
                                            <p:strVal val="#ppt_y"/>
                                          </p:val>
                                        </p:tav>
                                      </p:tavLst>
                                    </p:anim>
                                  </p:childTnLst>
                                </p:cTn>
                              </p:par>
                              <p:par>
                                <p:cTn id="64" presetID="22" presetClass="entr" presetSubtype="8" fill="hold" nodeType="withEffect">
                                  <p:stCondLst>
                                    <p:cond delay="0"/>
                                  </p:stCondLst>
                                  <p:childTnLst>
                                    <p:set>
                                      <p:cBhvr>
                                        <p:cTn id="65" dur="1" fill="hold">
                                          <p:stCondLst>
                                            <p:cond delay="0"/>
                                          </p:stCondLst>
                                        </p:cTn>
                                        <p:tgtEl>
                                          <p:spTgt spid="20"/>
                                        </p:tgtEl>
                                        <p:attrNameLst>
                                          <p:attrName>style.visibility</p:attrName>
                                        </p:attrNameLst>
                                      </p:cBhvr>
                                      <p:to>
                                        <p:strVal val="visible"/>
                                      </p:to>
                                    </p:set>
                                    <p:animEffect transition="in" filter="wipe(left)">
                                      <p:cBhvr>
                                        <p:cTn id="66" dur="500"/>
                                        <p:tgtEl>
                                          <p:spTgt spid="20"/>
                                        </p:tgtEl>
                                      </p:cBhvr>
                                    </p:animEffect>
                                  </p:childTnLst>
                                </p:cTn>
                              </p:par>
                              <p:par>
                                <p:cTn id="67" presetID="1" presetClass="entr" presetSubtype="0" fill="hold" nodeType="withEffect">
                                  <p:stCondLst>
                                    <p:cond delay="0"/>
                                  </p:stCondLst>
                                  <p:childTnLst>
                                    <p:set>
                                      <p:cBhvr>
                                        <p:cTn id="68" dur="1" fill="hold">
                                          <p:stCondLst>
                                            <p:cond delay="0"/>
                                          </p:stCondLst>
                                        </p:cTn>
                                        <p:tgtEl>
                                          <p:spTgt spid="101"/>
                                        </p:tgtEl>
                                        <p:attrNameLst>
                                          <p:attrName>style.visibility</p:attrName>
                                        </p:attrNameLst>
                                      </p:cBhvr>
                                      <p:to>
                                        <p:strVal val="visible"/>
                                      </p:to>
                                    </p:set>
                                  </p:childTnLst>
                                </p:cTn>
                              </p:par>
                            </p:childTnLst>
                          </p:cTn>
                        </p:par>
                        <p:par>
                          <p:cTn id="69" fill="hold">
                            <p:stCondLst>
                              <p:cond delay="7500"/>
                            </p:stCondLst>
                            <p:childTnLst>
                              <p:par>
                                <p:cTn id="70" presetID="2" presetClass="entr" presetSubtype="2" decel="100000" fill="hold" nodeType="afterEffect">
                                  <p:stCondLst>
                                    <p:cond delay="0"/>
                                  </p:stCondLst>
                                  <p:childTnLst>
                                    <p:set>
                                      <p:cBhvr>
                                        <p:cTn id="71" dur="1" fill="hold">
                                          <p:stCondLst>
                                            <p:cond delay="0"/>
                                          </p:stCondLst>
                                        </p:cTn>
                                        <p:tgtEl>
                                          <p:spTgt spid="41"/>
                                        </p:tgtEl>
                                        <p:attrNameLst>
                                          <p:attrName>style.visibility</p:attrName>
                                        </p:attrNameLst>
                                      </p:cBhvr>
                                      <p:to>
                                        <p:strVal val="visible"/>
                                      </p:to>
                                    </p:set>
                                    <p:anim calcmode="lin" valueType="num">
                                      <p:cBhvr additive="base">
                                        <p:cTn id="72" dur="1000" fill="hold"/>
                                        <p:tgtEl>
                                          <p:spTgt spid="41"/>
                                        </p:tgtEl>
                                        <p:attrNameLst>
                                          <p:attrName>ppt_x</p:attrName>
                                        </p:attrNameLst>
                                      </p:cBhvr>
                                      <p:tavLst>
                                        <p:tav tm="0">
                                          <p:val>
                                            <p:strVal val="1+#ppt_w/2"/>
                                          </p:val>
                                        </p:tav>
                                        <p:tav tm="100000">
                                          <p:val>
                                            <p:strVal val="#ppt_x"/>
                                          </p:val>
                                        </p:tav>
                                      </p:tavLst>
                                    </p:anim>
                                    <p:anim calcmode="lin" valueType="num">
                                      <p:cBhvr additive="base">
                                        <p:cTn id="73" dur="1000" fill="hold"/>
                                        <p:tgtEl>
                                          <p:spTgt spid="41"/>
                                        </p:tgtEl>
                                        <p:attrNameLst>
                                          <p:attrName>ppt_y</p:attrName>
                                        </p:attrNameLst>
                                      </p:cBhvr>
                                      <p:tavLst>
                                        <p:tav tm="0">
                                          <p:val>
                                            <p:strVal val="#ppt_y"/>
                                          </p:val>
                                        </p:tav>
                                        <p:tav tm="100000">
                                          <p:val>
                                            <p:strVal val="#ppt_y"/>
                                          </p:val>
                                        </p:tav>
                                      </p:tavLst>
                                    </p:anim>
                                  </p:childTnLst>
                                </p:cTn>
                              </p:par>
                              <p:par>
                                <p:cTn id="74" presetID="22" presetClass="entr" presetSubtype="2" fill="hold" nodeType="withEffect">
                                  <p:stCondLst>
                                    <p:cond delay="0"/>
                                  </p:stCondLst>
                                  <p:childTnLst>
                                    <p:set>
                                      <p:cBhvr>
                                        <p:cTn id="75" dur="1" fill="hold">
                                          <p:stCondLst>
                                            <p:cond delay="0"/>
                                          </p:stCondLst>
                                        </p:cTn>
                                        <p:tgtEl>
                                          <p:spTgt spid="25"/>
                                        </p:tgtEl>
                                        <p:attrNameLst>
                                          <p:attrName>style.visibility</p:attrName>
                                        </p:attrNameLst>
                                      </p:cBhvr>
                                      <p:to>
                                        <p:strVal val="visible"/>
                                      </p:to>
                                    </p:set>
                                    <p:animEffect transition="in" filter="wipe(right)">
                                      <p:cBhvr>
                                        <p:cTn id="76" dur="500"/>
                                        <p:tgtEl>
                                          <p:spTgt spid="25"/>
                                        </p:tgtEl>
                                      </p:cBhvr>
                                    </p:animEffect>
                                  </p:childTnLst>
                                </p:cTn>
                              </p:par>
                              <p:par>
                                <p:cTn id="77" presetID="1" presetClass="entr" presetSubtype="0" fill="hold" nodeType="withEffect">
                                  <p:stCondLst>
                                    <p:cond delay="0"/>
                                  </p:stCondLst>
                                  <p:childTnLst>
                                    <p:set>
                                      <p:cBhvr>
                                        <p:cTn id="78" dur="1" fill="hold">
                                          <p:stCondLst>
                                            <p:cond delay="0"/>
                                          </p:stCondLst>
                                        </p:cTn>
                                        <p:tgtEl>
                                          <p:spTgt spid="103"/>
                                        </p:tgtEl>
                                        <p:attrNameLst>
                                          <p:attrName>style.visibility</p:attrName>
                                        </p:attrNameLst>
                                      </p:cBhvr>
                                      <p:to>
                                        <p:strVal val="visible"/>
                                      </p:to>
                                    </p:set>
                                  </p:childTnLst>
                                </p:cTn>
                              </p:par>
                            </p:childTnLst>
                          </p:cTn>
                        </p:par>
                        <p:par>
                          <p:cTn id="79" fill="hold">
                            <p:stCondLst>
                              <p:cond delay="8500"/>
                            </p:stCondLst>
                            <p:childTnLst>
                              <p:par>
                                <p:cTn id="80" presetID="22" presetClass="entr" presetSubtype="8" fill="hold" nodeType="afterEffect">
                                  <p:stCondLst>
                                    <p:cond delay="0"/>
                                  </p:stCondLst>
                                  <p:childTnLst>
                                    <p:set>
                                      <p:cBhvr>
                                        <p:cTn id="81" dur="1" fill="hold">
                                          <p:stCondLst>
                                            <p:cond delay="0"/>
                                          </p:stCondLst>
                                        </p:cTn>
                                        <p:tgtEl>
                                          <p:spTgt spid="33"/>
                                        </p:tgtEl>
                                        <p:attrNameLst>
                                          <p:attrName>style.visibility</p:attrName>
                                        </p:attrNameLst>
                                      </p:cBhvr>
                                      <p:to>
                                        <p:strVal val="visible"/>
                                      </p:to>
                                    </p:set>
                                    <p:animEffect transition="in" filter="wipe(left)">
                                      <p:cBhvr>
                                        <p:cTn id="82" dur="500"/>
                                        <p:tgtEl>
                                          <p:spTgt spid="33"/>
                                        </p:tgtEl>
                                      </p:cBhvr>
                                    </p:animEffect>
                                  </p:childTnLst>
                                </p:cTn>
                              </p:par>
                            </p:childTnLst>
                          </p:cTn>
                        </p:par>
                        <p:par>
                          <p:cTn id="83" fill="hold">
                            <p:stCondLst>
                              <p:cond delay="9000"/>
                            </p:stCondLst>
                            <p:childTnLst>
                              <p:par>
                                <p:cTn id="84" presetID="2" presetClass="entr" presetSubtype="8" decel="100000" fill="hold" nodeType="afterEffect">
                                  <p:stCondLst>
                                    <p:cond delay="0"/>
                                  </p:stCondLst>
                                  <p:childTnLst>
                                    <p:set>
                                      <p:cBhvr>
                                        <p:cTn id="85" dur="1" fill="hold">
                                          <p:stCondLst>
                                            <p:cond delay="0"/>
                                          </p:stCondLst>
                                        </p:cTn>
                                        <p:tgtEl>
                                          <p:spTgt spid="47"/>
                                        </p:tgtEl>
                                        <p:attrNameLst>
                                          <p:attrName>style.visibility</p:attrName>
                                        </p:attrNameLst>
                                      </p:cBhvr>
                                      <p:to>
                                        <p:strVal val="visible"/>
                                      </p:to>
                                    </p:set>
                                    <p:anim calcmode="lin" valueType="num">
                                      <p:cBhvr additive="base">
                                        <p:cTn id="86" dur="1000" fill="hold"/>
                                        <p:tgtEl>
                                          <p:spTgt spid="47"/>
                                        </p:tgtEl>
                                        <p:attrNameLst>
                                          <p:attrName>ppt_x</p:attrName>
                                        </p:attrNameLst>
                                      </p:cBhvr>
                                      <p:tavLst>
                                        <p:tav tm="0">
                                          <p:val>
                                            <p:strVal val="0-#ppt_w/2"/>
                                          </p:val>
                                        </p:tav>
                                        <p:tav tm="100000">
                                          <p:val>
                                            <p:strVal val="#ppt_x"/>
                                          </p:val>
                                        </p:tav>
                                      </p:tavLst>
                                    </p:anim>
                                    <p:anim calcmode="lin" valueType="num">
                                      <p:cBhvr additive="base">
                                        <p:cTn id="87" dur="1000" fill="hold"/>
                                        <p:tgtEl>
                                          <p:spTgt spid="47"/>
                                        </p:tgtEl>
                                        <p:attrNameLst>
                                          <p:attrName>ppt_y</p:attrName>
                                        </p:attrNameLst>
                                      </p:cBhvr>
                                      <p:tavLst>
                                        <p:tav tm="0">
                                          <p:val>
                                            <p:strVal val="#ppt_y"/>
                                          </p:val>
                                        </p:tav>
                                        <p:tav tm="100000">
                                          <p:val>
                                            <p:strVal val="#ppt_y"/>
                                          </p:val>
                                        </p:tav>
                                      </p:tavLst>
                                    </p:anim>
                                  </p:childTnLst>
                                </p:cTn>
                              </p:par>
                              <p:par>
                                <p:cTn id="88" presetID="1" presetClass="entr" presetSubtype="0" fill="hold" nodeType="withEffect">
                                  <p:stCondLst>
                                    <p:cond delay="0"/>
                                  </p:stCondLst>
                                  <p:childTnLst>
                                    <p:set>
                                      <p:cBhvr>
                                        <p:cTn id="89" dur="1" fill="hold">
                                          <p:stCondLst>
                                            <p:cond delay="0"/>
                                          </p:stCondLst>
                                        </p:cTn>
                                        <p:tgtEl>
                                          <p:spTgt spid="10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Marcador de Posição da Imagem 7" descr="Uma imagem com texto, pessoa&#10;&#10;Descrição gerada automaticamente">
            <a:extLst>
              <a:ext uri="{FF2B5EF4-FFF2-40B4-BE49-F238E27FC236}">
                <a16:creationId xmlns:a16="http://schemas.microsoft.com/office/drawing/2014/main" id="{41E3F5D9-309A-9047-6EBF-5116A1B8C0CE}"/>
              </a:ext>
            </a:extLst>
          </p:cNvPr>
          <p:cNvPicPr>
            <a:picLocks noGrp="1" noChangeAspect="1"/>
          </p:cNvPicPr>
          <p:nvPr>
            <p:ph type="pic" sz="quarter" idx="11"/>
          </p:nvPr>
        </p:nvPicPr>
        <p:blipFill>
          <a:blip r:embed="rId3">
            <a:extLst>
              <a:ext uri="{28A0092B-C50C-407E-A947-70E740481C1C}">
                <a14:useLocalDpi xmlns:a14="http://schemas.microsoft.com/office/drawing/2010/main" val="0"/>
              </a:ext>
            </a:extLst>
          </a:blip>
          <a:srcRect t="7803" b="7803"/>
          <a:stretch>
            <a:fillRect/>
          </a:stretch>
        </p:blipFill>
        <p:spPr>
          <a:xfrm flipH="1">
            <a:off x="0" y="-195789"/>
            <a:ext cx="12192000" cy="5565189"/>
          </a:xfrm>
        </p:spPr>
      </p:pic>
      <p:sp>
        <p:nvSpPr>
          <p:cNvPr id="4" name="CaixaDeTexto 3">
            <a:extLst>
              <a:ext uri="{FF2B5EF4-FFF2-40B4-BE49-F238E27FC236}">
                <a16:creationId xmlns:a16="http://schemas.microsoft.com/office/drawing/2014/main" id="{EFFAF5F3-01DC-499D-936B-AFEC1BF52C12}"/>
              </a:ext>
            </a:extLst>
          </p:cNvPr>
          <p:cNvSpPr txBox="1"/>
          <p:nvPr/>
        </p:nvSpPr>
        <p:spPr>
          <a:xfrm>
            <a:off x="0" y="417025"/>
            <a:ext cx="5733299" cy="1754326"/>
          </a:xfrm>
          <a:prstGeom prst="rect">
            <a:avLst/>
          </a:prstGeom>
          <a:noFill/>
          <a:ln>
            <a:noFill/>
          </a:ln>
        </p:spPr>
        <p:txBody>
          <a:bodyPr wrap="square" rtlCol="0">
            <a:spAutoFit/>
          </a:bodyPr>
          <a:lstStyle/>
          <a:p>
            <a:pPr algn="ctr"/>
            <a:r>
              <a:rPr lang="pt-BR" sz="3600" dirty="0">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gradFill>
                  <a:gsLst>
                    <a:gs pos="0">
                      <a:schemeClr val="bg2"/>
                    </a:gs>
                    <a:gs pos="44000">
                      <a:schemeClr val="accent1">
                        <a:lumMod val="45000"/>
                        <a:lumOff val="55000"/>
                      </a:schemeClr>
                    </a:gs>
                    <a:gs pos="67000">
                      <a:schemeClr val="accent1">
                        <a:lumMod val="45000"/>
                        <a:lumOff val="55000"/>
                      </a:schemeClr>
                    </a:gs>
                    <a:gs pos="78000">
                      <a:schemeClr val="accent1">
                        <a:lumMod val="30000"/>
                        <a:lumOff val="70000"/>
                      </a:schemeClr>
                    </a:gs>
                  </a:gsLst>
                  <a:lin ang="5400000" scaled="1"/>
                </a:gradFill>
                <a:latin typeface="Bebas Neue" panose="020B0606020202050201" pitchFamily="34" charset="0"/>
              </a:rPr>
              <a:t>WHAT IS </a:t>
            </a:r>
            <a:r>
              <a:rPr lang="pt-BR" sz="5400" dirty="0">
                <a:ln>
                  <a:solidFill>
                    <a:schemeClr val="tx1"/>
                  </a:solidFill>
                </a:ln>
                <a:solidFill>
                  <a:schemeClr val="bg2">
                    <a:lumMod val="75000"/>
                  </a:schemeClr>
                </a:solidFill>
                <a:effectLst>
                  <a:outerShdw blurRad="38100" dist="38100" dir="2700000" algn="tl">
                    <a:srgbClr val="000000">
                      <a:alpha val="43137"/>
                    </a:srgbClr>
                  </a:outerShdw>
                </a:effectLst>
                <a:latin typeface="Bebas Neue" panose="020B0606020202050201" pitchFamily="34" charset="0"/>
              </a:rPr>
              <a:t>developmental </a:t>
            </a:r>
            <a:r>
              <a:rPr lang="pt-BR" sz="5400" dirty="0" err="1">
                <a:ln>
                  <a:solidFill>
                    <a:schemeClr val="tx1"/>
                  </a:solidFill>
                </a:ln>
                <a:solidFill>
                  <a:schemeClr val="bg2">
                    <a:lumMod val="75000"/>
                  </a:schemeClr>
                </a:solidFill>
                <a:effectLst>
                  <a:outerShdw blurRad="38100" dist="38100" dir="2700000" algn="tl">
                    <a:srgbClr val="000000">
                      <a:alpha val="43137"/>
                    </a:srgbClr>
                  </a:outerShdw>
                </a:effectLst>
                <a:latin typeface="Bebas Neue" panose="020B0606020202050201" pitchFamily="34" charset="0"/>
              </a:rPr>
              <a:t>psychologY</a:t>
            </a:r>
            <a:r>
              <a:rPr lang="pt-BR" sz="5400" dirty="0">
                <a:ln>
                  <a:solidFill>
                    <a:schemeClr val="tx1"/>
                  </a:solidFill>
                </a:ln>
                <a:solidFill>
                  <a:schemeClr val="bg2">
                    <a:lumMod val="75000"/>
                  </a:schemeClr>
                </a:solidFill>
                <a:effectLst>
                  <a:outerShdw blurRad="38100" dist="38100" dir="2700000" algn="tl">
                    <a:srgbClr val="000000">
                      <a:alpha val="43137"/>
                    </a:srgbClr>
                  </a:outerShdw>
                </a:effectLst>
                <a:latin typeface="Bebas Neue" panose="020B0606020202050201" pitchFamily="34" charset="0"/>
              </a:rPr>
              <a:t>?</a:t>
            </a:r>
            <a:endParaRPr lang="pt-BR" sz="5400" i="1" dirty="0">
              <a:ln>
                <a:solidFill>
                  <a:schemeClr val="bg1"/>
                </a:solidFill>
              </a:ln>
              <a:solidFill>
                <a:srgbClr val="FFFF00"/>
              </a:solidFill>
              <a:latin typeface="Bebas Neue" panose="020B0606020202050201" pitchFamily="34" charset="0"/>
            </a:endParaRPr>
          </a:p>
        </p:txBody>
      </p:sp>
      <p:sp>
        <p:nvSpPr>
          <p:cNvPr id="5" name="CaixaDeTexto 4">
            <a:extLst>
              <a:ext uri="{FF2B5EF4-FFF2-40B4-BE49-F238E27FC236}">
                <a16:creationId xmlns:a16="http://schemas.microsoft.com/office/drawing/2014/main" id="{B6FD5751-2771-4C8E-9E70-C065616C52FB}"/>
              </a:ext>
            </a:extLst>
          </p:cNvPr>
          <p:cNvSpPr txBox="1"/>
          <p:nvPr/>
        </p:nvSpPr>
        <p:spPr>
          <a:xfrm>
            <a:off x="1371600" y="2653686"/>
            <a:ext cx="3560164" cy="1815882"/>
          </a:xfrm>
          <a:prstGeom prst="rect">
            <a:avLst/>
          </a:prstGeom>
          <a:noFill/>
        </p:spPr>
        <p:txBody>
          <a:bodyPr wrap="square" rtlCol="0">
            <a:spAutoFit/>
          </a:bodyPr>
          <a:lstStyle/>
          <a:p>
            <a:pPr>
              <a:defRPr/>
            </a:pPr>
            <a:r>
              <a:rPr lang="en-US" altLang="ko-KR" sz="1400" dirty="0">
                <a:solidFill>
                  <a:schemeClr val="tx1">
                    <a:lumMod val="85000"/>
                    <a:lumOff val="15000"/>
                  </a:schemeClr>
                </a:solidFill>
                <a:latin typeface="Montserrat Medium" panose="00000600000000000000" pitchFamily="2" charset="0"/>
                <a:cs typeface="Arial" pitchFamily="34" charset="0"/>
              </a:rPr>
              <a:t>Developmental Psychology studies the changes we go through throughout life, from birth to death. The central idea is that we all have phases of development that are common, phases that we share with all of humanity (Jeanette L. Nolen, 2023).</a:t>
            </a:r>
            <a:endParaRPr kumimoji="0" lang="pt-BR" altLang="ko-KR" sz="1400" b="0" i="0" u="none" strike="noStrike" kern="1200" cap="none" spc="0" normalizeH="0" baseline="0" noProof="0" dirty="0">
              <a:ln>
                <a:noFill/>
              </a:ln>
              <a:solidFill>
                <a:schemeClr val="tx1">
                  <a:lumMod val="85000"/>
                  <a:lumOff val="15000"/>
                </a:schemeClr>
              </a:solidFill>
              <a:effectLst/>
              <a:uLnTx/>
              <a:uFillTx/>
              <a:latin typeface="Montserrat Medium" panose="00000600000000000000" pitchFamily="2" charset="0"/>
              <a:ea typeface="맑은 고딕" panose="020B0503020000020004" pitchFamily="34" charset="-127"/>
              <a:cs typeface="Arial" pitchFamily="34" charset="0"/>
            </a:endParaRPr>
          </a:p>
        </p:txBody>
      </p:sp>
      <p:pic>
        <p:nvPicPr>
          <p:cNvPr id="6" name="Gráfico 5" descr="Aspas de abertura com preenchimento sólido">
            <a:extLst>
              <a:ext uri="{FF2B5EF4-FFF2-40B4-BE49-F238E27FC236}">
                <a16:creationId xmlns:a16="http://schemas.microsoft.com/office/drawing/2014/main" id="{5D85EFCF-6916-4B1A-9AAB-864380D7AA3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77122" y="2256056"/>
            <a:ext cx="914400" cy="914400"/>
          </a:xfrm>
          <a:prstGeom prst="rect">
            <a:avLst/>
          </a:prstGeom>
        </p:spPr>
      </p:pic>
      <p:sp>
        <p:nvSpPr>
          <p:cNvPr id="2" name="CaixaDeTexto 1">
            <a:extLst>
              <a:ext uri="{FF2B5EF4-FFF2-40B4-BE49-F238E27FC236}">
                <a16:creationId xmlns:a16="http://schemas.microsoft.com/office/drawing/2014/main" id="{880D2F00-E6B2-1AF7-57CB-8DFB4C420B64}"/>
              </a:ext>
            </a:extLst>
          </p:cNvPr>
          <p:cNvSpPr txBox="1"/>
          <p:nvPr/>
        </p:nvSpPr>
        <p:spPr>
          <a:xfrm>
            <a:off x="-281401" y="4811344"/>
            <a:ext cx="5733299" cy="769441"/>
          </a:xfrm>
          <a:prstGeom prst="rect">
            <a:avLst/>
          </a:prstGeom>
          <a:noFill/>
          <a:ln>
            <a:noFill/>
          </a:ln>
        </p:spPr>
        <p:txBody>
          <a:bodyPr wrap="square" rtlCol="0">
            <a:spAutoFit/>
          </a:bodyPr>
          <a:lstStyle/>
          <a:p>
            <a:pPr algn="ctr"/>
            <a:r>
              <a:rPr lang="pt-BR" sz="2800" dirty="0">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tx1">
                    <a:lumMod val="85000"/>
                    <a:lumOff val="15000"/>
                  </a:schemeClr>
                </a:solidFill>
                <a:latin typeface="Bebas Neue" panose="020B0606020202050201" pitchFamily="34" charset="0"/>
              </a:rPr>
              <a:t>developmental </a:t>
            </a:r>
            <a:r>
              <a:rPr lang="pt-BR" sz="2800" dirty="0" err="1">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tx1">
                    <a:lumMod val="85000"/>
                    <a:lumOff val="15000"/>
                  </a:schemeClr>
                </a:solidFill>
                <a:latin typeface="Bebas Neue" panose="020B0606020202050201" pitchFamily="34" charset="0"/>
              </a:rPr>
              <a:t>psychologY</a:t>
            </a:r>
            <a:r>
              <a:rPr lang="pt-BR" sz="4400" dirty="0">
                <a:ln>
                  <a:solidFill>
                    <a:schemeClr val="tx1"/>
                  </a:solidFill>
                </a:ln>
                <a:solidFill>
                  <a:schemeClr val="tx1">
                    <a:lumMod val="85000"/>
                    <a:lumOff val="15000"/>
                  </a:schemeClr>
                </a:solidFill>
                <a:effectLst>
                  <a:outerShdw blurRad="38100" dist="38100" dir="2700000" algn="tl">
                    <a:srgbClr val="000000">
                      <a:alpha val="43137"/>
                    </a:srgbClr>
                  </a:outerShdw>
                </a:effectLst>
                <a:latin typeface="Bebas Neue" panose="020B0606020202050201" pitchFamily="34" charset="0"/>
              </a:rPr>
              <a:t> </a:t>
            </a:r>
            <a:r>
              <a:rPr lang="pt-BR" sz="4400" dirty="0" err="1">
                <a:ln>
                  <a:solidFill>
                    <a:schemeClr val="tx1"/>
                  </a:solidFill>
                </a:ln>
                <a:solidFill>
                  <a:schemeClr val="bg2">
                    <a:lumMod val="75000"/>
                  </a:schemeClr>
                </a:solidFill>
                <a:effectLst>
                  <a:outerShdw blurRad="38100" dist="38100" dir="2700000" algn="tl">
                    <a:srgbClr val="000000">
                      <a:alpha val="43137"/>
                    </a:srgbClr>
                  </a:outerShdw>
                </a:effectLst>
                <a:latin typeface="Bebas Neue" panose="020B0606020202050201" pitchFamily="34" charset="0"/>
              </a:rPr>
              <a:t>aims</a:t>
            </a:r>
            <a:r>
              <a:rPr lang="pt-BR" sz="4400" dirty="0">
                <a:ln>
                  <a:solidFill>
                    <a:schemeClr val="tx1"/>
                  </a:solidFill>
                </a:ln>
                <a:solidFill>
                  <a:schemeClr val="bg2">
                    <a:lumMod val="75000"/>
                  </a:schemeClr>
                </a:solidFill>
                <a:effectLst>
                  <a:outerShdw blurRad="38100" dist="38100" dir="2700000" algn="tl">
                    <a:srgbClr val="000000">
                      <a:alpha val="43137"/>
                    </a:srgbClr>
                  </a:outerShdw>
                </a:effectLst>
                <a:latin typeface="Bebas Neue" panose="020B0606020202050201" pitchFamily="34" charset="0"/>
              </a:rPr>
              <a:t>?</a:t>
            </a:r>
            <a:endParaRPr lang="pt-BR" sz="4400" i="1" dirty="0">
              <a:ln>
                <a:solidFill>
                  <a:schemeClr val="bg1"/>
                </a:solidFill>
              </a:ln>
              <a:solidFill>
                <a:srgbClr val="FFFF00"/>
              </a:solidFill>
              <a:latin typeface="Bebas Neue" panose="020B0606020202050201" pitchFamily="34" charset="0"/>
            </a:endParaRPr>
          </a:p>
        </p:txBody>
      </p:sp>
      <p:sp>
        <p:nvSpPr>
          <p:cNvPr id="7" name="CaixaDeTexto 6">
            <a:extLst>
              <a:ext uri="{FF2B5EF4-FFF2-40B4-BE49-F238E27FC236}">
                <a16:creationId xmlns:a16="http://schemas.microsoft.com/office/drawing/2014/main" id="{99E0409F-7B49-C3FC-489B-1410BEB900F6}"/>
              </a:ext>
            </a:extLst>
          </p:cNvPr>
          <p:cNvSpPr txBox="1"/>
          <p:nvPr/>
        </p:nvSpPr>
        <p:spPr>
          <a:xfrm>
            <a:off x="299803" y="5750195"/>
            <a:ext cx="7180289" cy="954107"/>
          </a:xfrm>
          <a:prstGeom prst="rect">
            <a:avLst/>
          </a:prstGeom>
          <a:noFill/>
        </p:spPr>
        <p:txBody>
          <a:bodyPr wrap="square" rtlCol="0">
            <a:spAutoFit/>
          </a:bodyPr>
          <a:lstStyle/>
          <a:p>
            <a:pPr>
              <a:defRPr/>
            </a:pPr>
            <a:r>
              <a:rPr lang="en-US" altLang="ko-KR" sz="1400" dirty="0">
                <a:solidFill>
                  <a:schemeClr val="tx1">
                    <a:lumMod val="85000"/>
                    <a:lumOff val="15000"/>
                  </a:schemeClr>
                </a:solidFill>
                <a:latin typeface="Montserrat Medium" panose="00000600000000000000" pitchFamily="2" charset="0"/>
                <a:cs typeface="Arial" pitchFamily="34" charset="0"/>
              </a:rPr>
              <a:t>Supports the construction and improvement of the individual in each of them. In other words, this field of knowledge serves to evidence normal and harmful behaviors, encouraging improvements and correcting flaws (Kendra Cherry, 2023).</a:t>
            </a:r>
            <a:endParaRPr kumimoji="0" lang="pt-BR" altLang="ko-KR" sz="1400" b="0" i="0" u="none" strike="noStrike" kern="1200" cap="none" spc="0" normalizeH="0" baseline="0" noProof="0" dirty="0">
              <a:ln>
                <a:noFill/>
              </a:ln>
              <a:solidFill>
                <a:schemeClr val="tx1">
                  <a:lumMod val="85000"/>
                  <a:lumOff val="15000"/>
                </a:schemeClr>
              </a:solidFill>
              <a:effectLst/>
              <a:uLnTx/>
              <a:uFillTx/>
              <a:latin typeface="Montserrat Medium" panose="00000600000000000000" pitchFamily="2" charset="0"/>
              <a:ea typeface="맑은 고딕" panose="020B0503020000020004" pitchFamily="34" charset="-127"/>
              <a:cs typeface="Arial" pitchFamily="34" charset="0"/>
            </a:endParaRPr>
          </a:p>
        </p:txBody>
      </p:sp>
      <p:sp>
        <p:nvSpPr>
          <p:cNvPr id="10" name="CaixaDeTexto 9">
            <a:extLst>
              <a:ext uri="{FF2B5EF4-FFF2-40B4-BE49-F238E27FC236}">
                <a16:creationId xmlns:a16="http://schemas.microsoft.com/office/drawing/2014/main" id="{C47C3916-EAE4-2ADD-84E5-1ABA8805D46B}"/>
              </a:ext>
            </a:extLst>
          </p:cNvPr>
          <p:cNvSpPr txBox="1"/>
          <p:nvPr/>
        </p:nvSpPr>
        <p:spPr>
          <a:xfrm>
            <a:off x="5656289" y="6356429"/>
            <a:ext cx="6235908" cy="461665"/>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normalizeH="0" baseline="0" noProof="0" dirty="0">
                <a:ln>
                  <a:noFill/>
                </a:ln>
                <a:solidFill>
                  <a:schemeClr val="accent1">
                    <a:lumMod val="75000"/>
                  </a:schemeClr>
                </a:solidFill>
                <a:effectLst>
                  <a:outerShdw blurRad="38100" dist="38100" dir="2700000" algn="tl">
                    <a:srgbClr val="000000">
                      <a:alpha val="43137"/>
                    </a:srgbClr>
                  </a:outerShdw>
                </a:effectLst>
                <a:uLnTx/>
                <a:uFillTx/>
                <a:latin typeface="Bebas Neue" panose="020B0606020202050201" pitchFamily="34" charset="0"/>
              </a:rPr>
              <a:t>Zinetty</a:t>
            </a:r>
          </a:p>
        </p:txBody>
      </p:sp>
    </p:spTree>
    <p:extLst>
      <p:ext uri="{BB962C8B-B14F-4D97-AF65-F5344CB8AC3E}">
        <p14:creationId xmlns:p14="http://schemas.microsoft.com/office/powerpoint/2010/main" val="3607651239"/>
      </p:ext>
    </p:extLst>
  </p:cSld>
  <p:clrMapOvr>
    <a:masterClrMapping/>
  </p:clrMapOvr>
  <p:transition spd="slow">
    <p:cover dir="rd"/>
  </p:transition>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14:presetBounceEnd="70000">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14:bounceEnd="70000">
                                          <p:cBhvr additive="base">
                                            <p:cTn id="7" dur="1000" fill="hold"/>
                                            <p:tgtEl>
                                              <p:spTgt spid="4"/>
                                            </p:tgtEl>
                                            <p:attrNameLst>
                                              <p:attrName>ppt_x</p:attrName>
                                            </p:attrNameLst>
                                          </p:cBhvr>
                                          <p:tavLst>
                                            <p:tav tm="0">
                                              <p:val>
                                                <p:strVal val="#ppt_x"/>
                                              </p:val>
                                            </p:tav>
                                            <p:tav tm="100000">
                                              <p:val>
                                                <p:strVal val="#ppt_x"/>
                                              </p:val>
                                            </p:tav>
                                          </p:tavLst>
                                        </p:anim>
                                        <p:anim calcmode="lin" valueType="num" p14:bounceEnd="70000">
                                          <p:cBhvr additive="base">
                                            <p:cTn id="8" dur="10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14:presetBounceEnd="70000">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14:bounceEnd="70000">
                                          <p:cBhvr additive="base">
                                            <p:cTn id="13" dur="1000" fill="hold"/>
                                            <p:tgtEl>
                                              <p:spTgt spid="5"/>
                                            </p:tgtEl>
                                            <p:attrNameLst>
                                              <p:attrName>ppt_x</p:attrName>
                                            </p:attrNameLst>
                                          </p:cBhvr>
                                          <p:tavLst>
                                            <p:tav tm="0">
                                              <p:val>
                                                <p:strVal val="#ppt_x"/>
                                              </p:val>
                                            </p:tav>
                                            <p:tav tm="100000">
                                              <p:val>
                                                <p:strVal val="#ppt_x"/>
                                              </p:val>
                                            </p:tav>
                                          </p:tavLst>
                                        </p:anim>
                                        <p:anim calcmode="lin" valueType="num" p14:bounceEnd="70000">
                                          <p:cBhvr additive="base">
                                            <p:cTn id="14" dur="1000" fill="hold"/>
                                            <p:tgtEl>
                                              <p:spTgt spid="5"/>
                                            </p:tgtEl>
                                            <p:attrNameLst>
                                              <p:attrName>ppt_y</p:attrName>
                                            </p:attrNameLst>
                                          </p:cBhvr>
                                          <p:tavLst>
                                            <p:tav tm="0">
                                              <p:val>
                                                <p:strVal val="1+#ppt_h/2"/>
                                              </p:val>
                                            </p:tav>
                                            <p:tav tm="100000">
                                              <p:val>
                                                <p:strVal val="#ppt_y"/>
                                              </p:val>
                                            </p:tav>
                                          </p:tavLst>
                                        </p:anim>
                                      </p:childTnLst>
                                    </p:cTn>
                                  </p:par>
                                  <p:par>
                                    <p:cTn id="15" presetID="10" presetClass="entr" presetSubtype="0" fill="hold" nodeType="withEffect">
                                      <p:stCondLst>
                                        <p:cond delay="25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par>
                                    <p:cTn id="18" presetID="2" presetClass="entr" presetSubtype="4" fill="hold" grpId="0" nodeType="withEffect" p14:presetBounceEnd="70000">
                                      <p:stCondLst>
                                        <p:cond delay="0"/>
                                      </p:stCondLst>
                                      <p:childTnLst>
                                        <p:set>
                                          <p:cBhvr>
                                            <p:cTn id="19" dur="1" fill="hold">
                                              <p:stCondLst>
                                                <p:cond delay="0"/>
                                              </p:stCondLst>
                                            </p:cTn>
                                            <p:tgtEl>
                                              <p:spTgt spid="2"/>
                                            </p:tgtEl>
                                            <p:attrNameLst>
                                              <p:attrName>style.visibility</p:attrName>
                                            </p:attrNameLst>
                                          </p:cBhvr>
                                          <p:to>
                                            <p:strVal val="visible"/>
                                          </p:to>
                                        </p:set>
                                        <p:anim calcmode="lin" valueType="num" p14:bounceEnd="70000">
                                          <p:cBhvr additive="base">
                                            <p:cTn id="20" dur="1000" fill="hold"/>
                                            <p:tgtEl>
                                              <p:spTgt spid="2"/>
                                            </p:tgtEl>
                                            <p:attrNameLst>
                                              <p:attrName>ppt_x</p:attrName>
                                            </p:attrNameLst>
                                          </p:cBhvr>
                                          <p:tavLst>
                                            <p:tav tm="0">
                                              <p:val>
                                                <p:strVal val="#ppt_x"/>
                                              </p:val>
                                            </p:tav>
                                            <p:tav tm="100000">
                                              <p:val>
                                                <p:strVal val="#ppt_x"/>
                                              </p:val>
                                            </p:tav>
                                          </p:tavLst>
                                        </p:anim>
                                        <p:anim calcmode="lin" valueType="num" p14:bounceEnd="70000">
                                          <p:cBhvr additive="base">
                                            <p:cTn id="21" dur="10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14:presetBounceEnd="70000">
                                      <p:stCondLst>
                                        <p:cond delay="0"/>
                                      </p:stCondLst>
                                      <p:childTnLst>
                                        <p:set>
                                          <p:cBhvr>
                                            <p:cTn id="25" dur="1" fill="hold">
                                              <p:stCondLst>
                                                <p:cond delay="0"/>
                                              </p:stCondLst>
                                            </p:cTn>
                                            <p:tgtEl>
                                              <p:spTgt spid="7"/>
                                            </p:tgtEl>
                                            <p:attrNameLst>
                                              <p:attrName>style.visibility</p:attrName>
                                            </p:attrNameLst>
                                          </p:cBhvr>
                                          <p:to>
                                            <p:strVal val="visible"/>
                                          </p:to>
                                        </p:set>
                                        <p:anim calcmode="lin" valueType="num" p14:bounceEnd="70000">
                                          <p:cBhvr additive="base">
                                            <p:cTn id="26" dur="1000" fill="hold"/>
                                            <p:tgtEl>
                                              <p:spTgt spid="7"/>
                                            </p:tgtEl>
                                            <p:attrNameLst>
                                              <p:attrName>ppt_x</p:attrName>
                                            </p:attrNameLst>
                                          </p:cBhvr>
                                          <p:tavLst>
                                            <p:tav tm="0">
                                              <p:val>
                                                <p:strVal val="#ppt_x"/>
                                              </p:val>
                                            </p:tav>
                                            <p:tav tm="100000">
                                              <p:val>
                                                <p:strVal val="#ppt_x"/>
                                              </p:val>
                                            </p:tav>
                                          </p:tavLst>
                                        </p:anim>
                                        <p:anim calcmode="lin" valueType="num" p14:bounceEnd="70000">
                                          <p:cBhvr additive="base">
                                            <p:cTn id="27" dur="10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2" grpId="0"/>
          <p:bldP spid="7" grpId="0"/>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1000" fill="hold"/>
                                            <p:tgtEl>
                                              <p:spTgt spid="4"/>
                                            </p:tgtEl>
                                            <p:attrNameLst>
                                              <p:attrName>ppt_x</p:attrName>
                                            </p:attrNameLst>
                                          </p:cBhvr>
                                          <p:tavLst>
                                            <p:tav tm="0">
                                              <p:val>
                                                <p:strVal val="#ppt_x"/>
                                              </p:val>
                                            </p:tav>
                                            <p:tav tm="100000">
                                              <p:val>
                                                <p:strVal val="#ppt_x"/>
                                              </p:val>
                                            </p:tav>
                                          </p:tavLst>
                                        </p:anim>
                                        <p:anim calcmode="lin" valueType="num">
                                          <p:cBhvr additive="base">
                                            <p:cTn id="8" dur="10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1000" fill="hold"/>
                                            <p:tgtEl>
                                              <p:spTgt spid="5"/>
                                            </p:tgtEl>
                                            <p:attrNameLst>
                                              <p:attrName>ppt_x</p:attrName>
                                            </p:attrNameLst>
                                          </p:cBhvr>
                                          <p:tavLst>
                                            <p:tav tm="0">
                                              <p:val>
                                                <p:strVal val="#ppt_x"/>
                                              </p:val>
                                            </p:tav>
                                            <p:tav tm="100000">
                                              <p:val>
                                                <p:strVal val="#ppt_x"/>
                                              </p:val>
                                            </p:tav>
                                          </p:tavLst>
                                        </p:anim>
                                        <p:anim calcmode="lin" valueType="num">
                                          <p:cBhvr additive="base">
                                            <p:cTn id="14" dur="1000" fill="hold"/>
                                            <p:tgtEl>
                                              <p:spTgt spid="5"/>
                                            </p:tgtEl>
                                            <p:attrNameLst>
                                              <p:attrName>ppt_y</p:attrName>
                                            </p:attrNameLst>
                                          </p:cBhvr>
                                          <p:tavLst>
                                            <p:tav tm="0">
                                              <p:val>
                                                <p:strVal val="1+#ppt_h/2"/>
                                              </p:val>
                                            </p:tav>
                                            <p:tav tm="100000">
                                              <p:val>
                                                <p:strVal val="#ppt_y"/>
                                              </p:val>
                                            </p:tav>
                                          </p:tavLst>
                                        </p:anim>
                                      </p:childTnLst>
                                    </p:cTn>
                                  </p:par>
                                  <p:par>
                                    <p:cTn id="15" presetID="10" presetClass="entr" presetSubtype="0" fill="hold" nodeType="withEffect">
                                      <p:stCondLst>
                                        <p:cond delay="25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par>
                                    <p:cTn id="18" presetID="2" presetClass="entr" presetSubtype="4" fill="hold" grpId="0" nodeType="withEffect">
                                      <p:stCondLst>
                                        <p:cond delay="0"/>
                                      </p:stCondLst>
                                      <p:childTnLst>
                                        <p:set>
                                          <p:cBhvr>
                                            <p:cTn id="19" dur="1" fill="hold">
                                              <p:stCondLst>
                                                <p:cond delay="0"/>
                                              </p:stCondLst>
                                            </p:cTn>
                                            <p:tgtEl>
                                              <p:spTgt spid="2"/>
                                            </p:tgtEl>
                                            <p:attrNameLst>
                                              <p:attrName>style.visibility</p:attrName>
                                            </p:attrNameLst>
                                          </p:cBhvr>
                                          <p:to>
                                            <p:strVal val="visible"/>
                                          </p:to>
                                        </p:set>
                                        <p:anim calcmode="lin" valueType="num">
                                          <p:cBhvr additive="base">
                                            <p:cTn id="20" dur="1000" fill="hold"/>
                                            <p:tgtEl>
                                              <p:spTgt spid="2"/>
                                            </p:tgtEl>
                                            <p:attrNameLst>
                                              <p:attrName>ppt_x</p:attrName>
                                            </p:attrNameLst>
                                          </p:cBhvr>
                                          <p:tavLst>
                                            <p:tav tm="0">
                                              <p:val>
                                                <p:strVal val="#ppt_x"/>
                                              </p:val>
                                            </p:tav>
                                            <p:tav tm="100000">
                                              <p:val>
                                                <p:strVal val="#ppt_x"/>
                                              </p:val>
                                            </p:tav>
                                          </p:tavLst>
                                        </p:anim>
                                        <p:anim calcmode="lin" valueType="num">
                                          <p:cBhvr additive="base">
                                            <p:cTn id="21" dur="10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 calcmode="lin" valueType="num">
                                          <p:cBhvr additive="base">
                                            <p:cTn id="26" dur="1000" fill="hold"/>
                                            <p:tgtEl>
                                              <p:spTgt spid="7"/>
                                            </p:tgtEl>
                                            <p:attrNameLst>
                                              <p:attrName>ppt_x</p:attrName>
                                            </p:attrNameLst>
                                          </p:cBhvr>
                                          <p:tavLst>
                                            <p:tav tm="0">
                                              <p:val>
                                                <p:strVal val="#ppt_x"/>
                                              </p:val>
                                            </p:tav>
                                            <p:tav tm="100000">
                                              <p:val>
                                                <p:strVal val="#ppt_x"/>
                                              </p:val>
                                            </p:tav>
                                          </p:tavLst>
                                        </p:anim>
                                        <p:anim calcmode="lin" valueType="num">
                                          <p:cBhvr additive="base">
                                            <p:cTn id="27" dur="10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2" grpId="0"/>
          <p:bldP spid="7" grpId="0"/>
        </p:bldLst>
      </p:timing>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Marcador de Posição da Imagem 7" descr="Uma imagem com texto, silhueta&#10;&#10;Descrição gerada automaticamente">
            <a:extLst>
              <a:ext uri="{FF2B5EF4-FFF2-40B4-BE49-F238E27FC236}">
                <a16:creationId xmlns:a16="http://schemas.microsoft.com/office/drawing/2014/main" id="{BED1C80A-3BBA-14CF-8A54-51D6472B888F}"/>
              </a:ext>
            </a:extLst>
          </p:cNvPr>
          <p:cNvPicPr>
            <a:picLocks noGrp="1" noChangeAspect="1"/>
          </p:cNvPicPr>
          <p:nvPr>
            <p:ph type="pic" sz="quarter" idx="11"/>
          </p:nvPr>
        </p:nvPicPr>
        <p:blipFill>
          <a:blip r:embed="rId3">
            <a:extLst>
              <a:ext uri="{28A0092B-C50C-407E-A947-70E740481C1C}">
                <a14:useLocalDpi xmlns:a14="http://schemas.microsoft.com/office/drawing/2010/main" val="0"/>
              </a:ext>
            </a:extLst>
          </a:blip>
          <a:srcRect t="21868" b="21868"/>
          <a:stretch>
            <a:fillRect/>
          </a:stretch>
        </p:blipFill>
        <p:spPr>
          <a:xfrm flipH="1">
            <a:off x="0" y="1599194"/>
            <a:ext cx="12192000" cy="7195279"/>
          </a:xfrm>
        </p:spPr>
      </p:pic>
      <p:sp>
        <p:nvSpPr>
          <p:cNvPr id="4" name="CaixaDeTexto 3">
            <a:extLst>
              <a:ext uri="{FF2B5EF4-FFF2-40B4-BE49-F238E27FC236}">
                <a16:creationId xmlns:a16="http://schemas.microsoft.com/office/drawing/2014/main" id="{EFFAF5F3-01DC-499D-936B-AFEC1BF52C12}"/>
              </a:ext>
            </a:extLst>
          </p:cNvPr>
          <p:cNvSpPr txBox="1"/>
          <p:nvPr/>
        </p:nvSpPr>
        <p:spPr>
          <a:xfrm>
            <a:off x="2993689" y="49128"/>
            <a:ext cx="5849370" cy="830997"/>
          </a:xfrm>
          <a:prstGeom prst="rect">
            <a:avLst/>
          </a:prstGeom>
          <a:noFill/>
        </p:spPr>
        <p:txBody>
          <a:bodyPr wrap="square" rtlCol="0">
            <a:spAutoFit/>
          </a:bodyPr>
          <a:lstStyle/>
          <a:p>
            <a:pPr algn="ctr"/>
            <a:r>
              <a:rPr lang="pt-BR" sz="4800" dirty="0">
                <a:solidFill>
                  <a:schemeClr val="tx1">
                    <a:lumMod val="85000"/>
                    <a:lumOff val="15000"/>
                  </a:schemeClr>
                </a:solidFill>
                <a:latin typeface="Bebas Neue" panose="020B0606020202050201" pitchFamily="34" charset="0"/>
              </a:rPr>
              <a:t>developmental </a:t>
            </a:r>
            <a:r>
              <a:rPr lang="pt-BR" sz="4800" dirty="0" err="1">
                <a:solidFill>
                  <a:schemeClr val="tx1">
                    <a:lumMod val="85000"/>
                    <a:lumOff val="15000"/>
                  </a:schemeClr>
                </a:solidFill>
                <a:latin typeface="Bebas Neue" panose="020B0606020202050201" pitchFamily="34" charset="0"/>
              </a:rPr>
              <a:t>psychologY</a:t>
            </a:r>
            <a:r>
              <a:rPr lang="pt-BR" sz="4800" dirty="0">
                <a:solidFill>
                  <a:schemeClr val="tx1">
                    <a:lumMod val="85000"/>
                    <a:lumOff val="15000"/>
                  </a:schemeClr>
                </a:solidFill>
                <a:latin typeface="Bebas Neue" panose="020B0606020202050201" pitchFamily="34" charset="0"/>
              </a:rPr>
              <a:t> </a:t>
            </a:r>
            <a:endParaRPr lang="pt-BR" sz="900" dirty="0">
              <a:solidFill>
                <a:schemeClr val="tx1">
                  <a:lumMod val="85000"/>
                  <a:lumOff val="15000"/>
                </a:schemeClr>
              </a:solidFill>
              <a:latin typeface="Bebas Neue" panose="020B0606020202050201" pitchFamily="34" charset="0"/>
            </a:endParaRPr>
          </a:p>
        </p:txBody>
      </p:sp>
      <p:sp>
        <p:nvSpPr>
          <p:cNvPr id="5" name="CaixaDeTexto 4">
            <a:extLst>
              <a:ext uri="{FF2B5EF4-FFF2-40B4-BE49-F238E27FC236}">
                <a16:creationId xmlns:a16="http://schemas.microsoft.com/office/drawing/2014/main" id="{B6FD5751-2771-4C8E-9E70-C065616C52FB}"/>
              </a:ext>
            </a:extLst>
          </p:cNvPr>
          <p:cNvSpPr txBox="1"/>
          <p:nvPr/>
        </p:nvSpPr>
        <p:spPr>
          <a:xfrm>
            <a:off x="1166216" y="1683950"/>
            <a:ext cx="7624301" cy="1323439"/>
          </a:xfrm>
          <a:prstGeom prst="rect">
            <a:avLst/>
          </a:prstGeom>
          <a:solidFill>
            <a:schemeClr val="accent1">
              <a:alpha val="91000"/>
            </a:schemeClr>
          </a:solidFill>
        </p:spPr>
        <p:txBody>
          <a:bodyPr wrap="square" rtlCol="0">
            <a:spAutoFit/>
          </a:bodyPr>
          <a:lstStyle/>
          <a:p>
            <a:pPr algn="just">
              <a:defRPr/>
            </a:pPr>
            <a:r>
              <a:rPr lang="en-US" altLang="ko-KR" sz="1600" dirty="0">
                <a:solidFill>
                  <a:schemeClr val="bg1"/>
                </a:solidFill>
                <a:latin typeface="Montserrat Medium" panose="00000600000000000000" pitchFamily="2" charset="0"/>
                <a:cs typeface="Arial" pitchFamily="34" charset="0"/>
              </a:rPr>
              <a:t>Focus on human growth and changes across the lifespan, including physical, cognitive, social, intellectual, perceptual, personality and emotional growth. Developmental Psychology, and Lifespan is the scientific study of ways in which people change, as well as stay the same, from conception to death (Kendra Cherry, 2023).</a:t>
            </a:r>
            <a:endParaRPr kumimoji="0" lang="pt-BR" altLang="ko-KR" sz="1600" b="0" i="0" u="none" strike="noStrike" kern="1200" cap="none" spc="0" normalizeH="0" baseline="0" noProof="0" dirty="0">
              <a:ln>
                <a:noFill/>
              </a:ln>
              <a:solidFill>
                <a:schemeClr val="bg1"/>
              </a:solidFill>
              <a:effectLst/>
              <a:uLnTx/>
              <a:uFillTx/>
              <a:latin typeface="Montserrat Medium" panose="00000600000000000000" pitchFamily="2" charset="0"/>
              <a:ea typeface="맑은 고딕" panose="020B0503020000020004" pitchFamily="34" charset="-127"/>
              <a:cs typeface="Arial" pitchFamily="34" charset="0"/>
            </a:endParaRPr>
          </a:p>
        </p:txBody>
      </p:sp>
      <p:pic>
        <p:nvPicPr>
          <p:cNvPr id="6" name="Gráfico 5" descr="Aspas de abertura com preenchimento sólido">
            <a:extLst>
              <a:ext uri="{FF2B5EF4-FFF2-40B4-BE49-F238E27FC236}">
                <a16:creationId xmlns:a16="http://schemas.microsoft.com/office/drawing/2014/main" id="{5D85EFCF-6916-4B1A-9AAB-864380D7AA3A}"/>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51816" y="1407810"/>
            <a:ext cx="914400" cy="914400"/>
          </a:xfrm>
          <a:prstGeom prst="rect">
            <a:avLst/>
          </a:prstGeom>
        </p:spPr>
      </p:pic>
      <p:sp>
        <p:nvSpPr>
          <p:cNvPr id="11" name="CaixaDeTexto 10">
            <a:extLst>
              <a:ext uri="{FF2B5EF4-FFF2-40B4-BE49-F238E27FC236}">
                <a16:creationId xmlns:a16="http://schemas.microsoft.com/office/drawing/2014/main" id="{572A5BDE-FCF2-1E7C-82B9-033FCB8D8205}"/>
              </a:ext>
            </a:extLst>
          </p:cNvPr>
          <p:cNvSpPr txBox="1"/>
          <p:nvPr/>
        </p:nvSpPr>
        <p:spPr>
          <a:xfrm>
            <a:off x="5715570" y="6258026"/>
            <a:ext cx="6198432" cy="461665"/>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normalizeH="0" baseline="0" noProof="0" dirty="0">
                <a:ln>
                  <a:noFill/>
                </a:ln>
                <a:solidFill>
                  <a:schemeClr val="accent1">
                    <a:lumMod val="75000"/>
                  </a:schemeClr>
                </a:solidFill>
                <a:effectLst>
                  <a:outerShdw blurRad="38100" dist="38100" dir="2700000" algn="tl">
                    <a:srgbClr val="000000">
                      <a:alpha val="43137"/>
                    </a:srgbClr>
                  </a:outerShdw>
                </a:effectLst>
                <a:uLnTx/>
                <a:uFillTx/>
                <a:latin typeface="Bebas Neue" panose="020B0606020202050201" pitchFamily="34" charset="0"/>
              </a:rPr>
              <a:t>Zinetty</a:t>
            </a:r>
          </a:p>
        </p:txBody>
      </p:sp>
      <p:sp>
        <p:nvSpPr>
          <p:cNvPr id="2" name="CaixaDeTexto 1">
            <a:extLst>
              <a:ext uri="{FF2B5EF4-FFF2-40B4-BE49-F238E27FC236}">
                <a16:creationId xmlns:a16="http://schemas.microsoft.com/office/drawing/2014/main" id="{70947D02-DB44-7BF3-9EB6-6E56C6EFFB64}"/>
              </a:ext>
            </a:extLst>
          </p:cNvPr>
          <p:cNvSpPr txBox="1"/>
          <p:nvPr/>
        </p:nvSpPr>
        <p:spPr>
          <a:xfrm>
            <a:off x="503631" y="4992990"/>
            <a:ext cx="4240542" cy="1815882"/>
          </a:xfrm>
          <a:prstGeom prst="rect">
            <a:avLst/>
          </a:prstGeom>
          <a:solidFill>
            <a:schemeClr val="accent1">
              <a:lumMod val="40000"/>
              <a:lumOff val="60000"/>
            </a:schemeClr>
          </a:solidFill>
        </p:spPr>
        <p:txBody>
          <a:bodyPr wrap="square" rtlCol="0">
            <a:spAutoFit/>
          </a:bodyPr>
          <a:lstStyle/>
          <a:p>
            <a:pPr algn="just">
              <a:defRPr/>
            </a:pPr>
            <a:r>
              <a:rPr lang="en-US" altLang="ko-KR" sz="1600" b="1" dirty="0">
                <a:solidFill>
                  <a:schemeClr val="tx1">
                    <a:lumMod val="85000"/>
                    <a:lumOff val="15000"/>
                  </a:schemeClr>
                </a:solidFill>
                <a:latin typeface="Montserrat Medium" panose="00000600000000000000" pitchFamily="2" charset="0"/>
                <a:cs typeface="Arial" pitchFamily="34" charset="0"/>
              </a:rPr>
              <a:t>Lifespan</a:t>
            </a:r>
            <a:r>
              <a:rPr lang="en-US" altLang="ko-KR" sz="1600" dirty="0">
                <a:solidFill>
                  <a:schemeClr val="tx1">
                    <a:lumMod val="85000"/>
                    <a:lumOff val="15000"/>
                  </a:schemeClr>
                </a:solidFill>
                <a:latin typeface="Montserrat Medium" panose="00000600000000000000" pitchFamily="2" charset="0"/>
                <a:cs typeface="Arial" pitchFamily="34" charset="0"/>
              </a:rPr>
              <a:t> is defined as the maximum number of years that a human can live, while life expectancy is the average total number of years that a human achieves  life span, the period of time between the birth and death of an organism (Balaji </a:t>
            </a:r>
            <a:r>
              <a:rPr lang="en-US" altLang="ko-KR" sz="1600" dirty="0" err="1">
                <a:solidFill>
                  <a:schemeClr val="tx1">
                    <a:lumMod val="85000"/>
                    <a:lumOff val="15000"/>
                  </a:schemeClr>
                </a:solidFill>
                <a:latin typeface="Montserrat Medium" panose="00000600000000000000" pitchFamily="2" charset="0"/>
                <a:cs typeface="Arial" pitchFamily="34" charset="0"/>
              </a:rPr>
              <a:t>Niwlikar</a:t>
            </a:r>
            <a:r>
              <a:rPr lang="en-US" altLang="ko-KR" sz="1600" dirty="0">
                <a:solidFill>
                  <a:schemeClr val="tx1">
                    <a:lumMod val="85000"/>
                    <a:lumOff val="15000"/>
                  </a:schemeClr>
                </a:solidFill>
                <a:latin typeface="Montserrat Medium" panose="00000600000000000000" pitchFamily="2" charset="0"/>
                <a:cs typeface="Arial" pitchFamily="34" charset="0"/>
              </a:rPr>
              <a:t>, 2022).</a:t>
            </a:r>
            <a:endParaRPr kumimoji="0" lang="pt-BR" altLang="ko-KR" sz="1600" b="0" i="0" u="none" strike="noStrike" kern="1200" cap="none" spc="0" normalizeH="0" baseline="0" noProof="0" dirty="0">
              <a:ln>
                <a:noFill/>
              </a:ln>
              <a:solidFill>
                <a:schemeClr val="tx1">
                  <a:lumMod val="85000"/>
                  <a:lumOff val="15000"/>
                </a:schemeClr>
              </a:solidFill>
              <a:effectLst/>
              <a:uLnTx/>
              <a:uFillTx/>
              <a:latin typeface="Montserrat Medium" panose="00000600000000000000" pitchFamily="2" charset="0"/>
              <a:ea typeface="맑은 고딕" panose="020B0503020000020004" pitchFamily="34" charset="-127"/>
              <a:cs typeface="Arial" pitchFamily="34" charset="0"/>
            </a:endParaRPr>
          </a:p>
        </p:txBody>
      </p:sp>
    </p:spTree>
    <p:extLst>
      <p:ext uri="{BB962C8B-B14F-4D97-AF65-F5344CB8AC3E}">
        <p14:creationId xmlns:p14="http://schemas.microsoft.com/office/powerpoint/2010/main" val="4132408556"/>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14:presetBounceEnd="70000">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14:bounceEnd="70000">
                                          <p:cBhvr additive="base">
                                            <p:cTn id="7" dur="1000" fill="hold"/>
                                            <p:tgtEl>
                                              <p:spTgt spid="4"/>
                                            </p:tgtEl>
                                            <p:attrNameLst>
                                              <p:attrName>ppt_x</p:attrName>
                                            </p:attrNameLst>
                                          </p:cBhvr>
                                          <p:tavLst>
                                            <p:tav tm="0">
                                              <p:val>
                                                <p:strVal val="#ppt_x"/>
                                              </p:val>
                                            </p:tav>
                                            <p:tav tm="100000">
                                              <p:val>
                                                <p:strVal val="#ppt_x"/>
                                              </p:val>
                                            </p:tav>
                                          </p:tavLst>
                                        </p:anim>
                                        <p:anim calcmode="lin" valueType="num" p14:bounceEnd="70000">
                                          <p:cBhvr additive="base">
                                            <p:cTn id="8" dur="10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14:presetBounceEnd="70000">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14:bounceEnd="70000">
                                          <p:cBhvr additive="base">
                                            <p:cTn id="13" dur="1000" fill="hold"/>
                                            <p:tgtEl>
                                              <p:spTgt spid="5"/>
                                            </p:tgtEl>
                                            <p:attrNameLst>
                                              <p:attrName>ppt_x</p:attrName>
                                            </p:attrNameLst>
                                          </p:cBhvr>
                                          <p:tavLst>
                                            <p:tav tm="0">
                                              <p:val>
                                                <p:strVal val="#ppt_x"/>
                                              </p:val>
                                            </p:tav>
                                            <p:tav tm="100000">
                                              <p:val>
                                                <p:strVal val="#ppt_x"/>
                                              </p:val>
                                            </p:tav>
                                          </p:tavLst>
                                        </p:anim>
                                        <p:anim calcmode="lin" valueType="num" p14:bounceEnd="70000">
                                          <p:cBhvr additive="base">
                                            <p:cTn id="14" dur="1000" fill="hold"/>
                                            <p:tgtEl>
                                              <p:spTgt spid="5"/>
                                            </p:tgtEl>
                                            <p:attrNameLst>
                                              <p:attrName>ppt_y</p:attrName>
                                            </p:attrNameLst>
                                          </p:cBhvr>
                                          <p:tavLst>
                                            <p:tav tm="0">
                                              <p:val>
                                                <p:strVal val="1+#ppt_h/2"/>
                                              </p:val>
                                            </p:tav>
                                            <p:tav tm="100000">
                                              <p:val>
                                                <p:strVal val="#ppt_y"/>
                                              </p:val>
                                            </p:tav>
                                          </p:tavLst>
                                        </p:anim>
                                      </p:childTnLst>
                                    </p:cTn>
                                  </p:par>
                                  <p:par>
                                    <p:cTn id="15" presetID="10" presetClass="entr" presetSubtype="0" fill="hold" nodeType="withEffect">
                                      <p:stCondLst>
                                        <p:cond delay="25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14:presetBounceEnd="70000">
                                      <p:stCondLst>
                                        <p:cond delay="0"/>
                                      </p:stCondLst>
                                      <p:childTnLst>
                                        <p:set>
                                          <p:cBhvr>
                                            <p:cTn id="21" dur="1" fill="hold">
                                              <p:stCondLst>
                                                <p:cond delay="0"/>
                                              </p:stCondLst>
                                            </p:cTn>
                                            <p:tgtEl>
                                              <p:spTgt spid="2"/>
                                            </p:tgtEl>
                                            <p:attrNameLst>
                                              <p:attrName>style.visibility</p:attrName>
                                            </p:attrNameLst>
                                          </p:cBhvr>
                                          <p:to>
                                            <p:strVal val="visible"/>
                                          </p:to>
                                        </p:set>
                                        <p:anim calcmode="lin" valueType="num" p14:bounceEnd="70000">
                                          <p:cBhvr additive="base">
                                            <p:cTn id="22" dur="1000" fill="hold"/>
                                            <p:tgtEl>
                                              <p:spTgt spid="2"/>
                                            </p:tgtEl>
                                            <p:attrNameLst>
                                              <p:attrName>ppt_x</p:attrName>
                                            </p:attrNameLst>
                                          </p:cBhvr>
                                          <p:tavLst>
                                            <p:tav tm="0">
                                              <p:val>
                                                <p:strVal val="#ppt_x"/>
                                              </p:val>
                                            </p:tav>
                                            <p:tav tm="100000">
                                              <p:val>
                                                <p:strVal val="#ppt_x"/>
                                              </p:val>
                                            </p:tav>
                                          </p:tavLst>
                                        </p:anim>
                                        <p:anim calcmode="lin" valueType="num" p14:bounceEnd="70000">
                                          <p:cBhvr additive="base">
                                            <p:cTn id="23" dur="10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P spid="2"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1000" fill="hold"/>
                                            <p:tgtEl>
                                              <p:spTgt spid="4"/>
                                            </p:tgtEl>
                                            <p:attrNameLst>
                                              <p:attrName>ppt_x</p:attrName>
                                            </p:attrNameLst>
                                          </p:cBhvr>
                                          <p:tavLst>
                                            <p:tav tm="0">
                                              <p:val>
                                                <p:strVal val="#ppt_x"/>
                                              </p:val>
                                            </p:tav>
                                            <p:tav tm="100000">
                                              <p:val>
                                                <p:strVal val="#ppt_x"/>
                                              </p:val>
                                            </p:tav>
                                          </p:tavLst>
                                        </p:anim>
                                        <p:anim calcmode="lin" valueType="num">
                                          <p:cBhvr additive="base">
                                            <p:cTn id="8" dur="10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1000" fill="hold"/>
                                            <p:tgtEl>
                                              <p:spTgt spid="5"/>
                                            </p:tgtEl>
                                            <p:attrNameLst>
                                              <p:attrName>ppt_x</p:attrName>
                                            </p:attrNameLst>
                                          </p:cBhvr>
                                          <p:tavLst>
                                            <p:tav tm="0">
                                              <p:val>
                                                <p:strVal val="#ppt_x"/>
                                              </p:val>
                                            </p:tav>
                                            <p:tav tm="100000">
                                              <p:val>
                                                <p:strVal val="#ppt_x"/>
                                              </p:val>
                                            </p:tav>
                                          </p:tavLst>
                                        </p:anim>
                                        <p:anim calcmode="lin" valueType="num">
                                          <p:cBhvr additive="base">
                                            <p:cTn id="14" dur="1000" fill="hold"/>
                                            <p:tgtEl>
                                              <p:spTgt spid="5"/>
                                            </p:tgtEl>
                                            <p:attrNameLst>
                                              <p:attrName>ppt_y</p:attrName>
                                            </p:attrNameLst>
                                          </p:cBhvr>
                                          <p:tavLst>
                                            <p:tav tm="0">
                                              <p:val>
                                                <p:strVal val="1+#ppt_h/2"/>
                                              </p:val>
                                            </p:tav>
                                            <p:tav tm="100000">
                                              <p:val>
                                                <p:strVal val="#ppt_y"/>
                                              </p:val>
                                            </p:tav>
                                          </p:tavLst>
                                        </p:anim>
                                      </p:childTnLst>
                                    </p:cTn>
                                  </p:par>
                                  <p:par>
                                    <p:cTn id="15" presetID="10" presetClass="entr" presetSubtype="0" fill="hold" nodeType="withEffect">
                                      <p:stCondLst>
                                        <p:cond delay="25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2"/>
                                            </p:tgtEl>
                                            <p:attrNameLst>
                                              <p:attrName>style.visibility</p:attrName>
                                            </p:attrNameLst>
                                          </p:cBhvr>
                                          <p:to>
                                            <p:strVal val="visible"/>
                                          </p:to>
                                        </p:set>
                                        <p:anim calcmode="lin" valueType="num">
                                          <p:cBhvr additive="base">
                                            <p:cTn id="22" dur="1000" fill="hold"/>
                                            <p:tgtEl>
                                              <p:spTgt spid="2"/>
                                            </p:tgtEl>
                                            <p:attrNameLst>
                                              <p:attrName>ppt_x</p:attrName>
                                            </p:attrNameLst>
                                          </p:cBhvr>
                                          <p:tavLst>
                                            <p:tav tm="0">
                                              <p:val>
                                                <p:strVal val="#ppt_x"/>
                                              </p:val>
                                            </p:tav>
                                            <p:tav tm="100000">
                                              <p:val>
                                                <p:strVal val="#ppt_x"/>
                                              </p:val>
                                            </p:tav>
                                          </p:tavLst>
                                        </p:anim>
                                        <p:anim calcmode="lin" valueType="num">
                                          <p:cBhvr additive="base">
                                            <p:cTn id="23" dur="10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P spid="2" grpId="0"/>
        </p:bldLst>
      </p:timing>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Marcador de Posição da Imagem 5">
            <a:extLst>
              <a:ext uri="{FF2B5EF4-FFF2-40B4-BE49-F238E27FC236}">
                <a16:creationId xmlns:a16="http://schemas.microsoft.com/office/drawing/2014/main" id="{DC536C16-ABC2-0D37-D0D3-1FEA39E499E1}"/>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1152" b="1152"/>
          <a:stretch>
            <a:fillRect/>
          </a:stretch>
        </p:blipFill>
        <p:spPr>
          <a:xfrm>
            <a:off x="168315" y="0"/>
            <a:ext cx="12192000" cy="3970117"/>
          </a:xfrm>
        </p:spPr>
      </p:pic>
      <p:grpSp>
        <p:nvGrpSpPr>
          <p:cNvPr id="20" name="Agrupar 19">
            <a:extLst>
              <a:ext uri="{FF2B5EF4-FFF2-40B4-BE49-F238E27FC236}">
                <a16:creationId xmlns:a16="http://schemas.microsoft.com/office/drawing/2014/main" id="{90BEF846-DE02-4CAB-AA35-B40F9540C2CC}"/>
              </a:ext>
            </a:extLst>
          </p:cNvPr>
          <p:cNvGrpSpPr/>
          <p:nvPr/>
        </p:nvGrpSpPr>
        <p:grpSpPr>
          <a:xfrm>
            <a:off x="168315" y="0"/>
            <a:ext cx="3776721" cy="4444678"/>
            <a:chOff x="168315" y="0"/>
            <a:chExt cx="3776721" cy="4444678"/>
          </a:xfrm>
        </p:grpSpPr>
        <p:sp>
          <p:nvSpPr>
            <p:cNvPr id="3" name="Retângulo: Cantos Arredondados 2">
              <a:extLst>
                <a:ext uri="{FF2B5EF4-FFF2-40B4-BE49-F238E27FC236}">
                  <a16:creationId xmlns:a16="http://schemas.microsoft.com/office/drawing/2014/main" id="{3AA7FDDD-4CD5-43A1-8CFD-D703EFFAB721}"/>
                </a:ext>
              </a:extLst>
            </p:cNvPr>
            <p:cNvSpPr/>
            <p:nvPr/>
          </p:nvSpPr>
          <p:spPr>
            <a:xfrm>
              <a:off x="252713" y="0"/>
              <a:ext cx="3692323" cy="4444678"/>
            </a:xfrm>
            <a:prstGeom prst="roundRect">
              <a:avLst>
                <a:gd name="adj" fmla="val 4430"/>
              </a:avLst>
            </a:prstGeom>
            <a:gradFill>
              <a:gsLst>
                <a:gs pos="0">
                  <a:schemeClr val="accent1">
                    <a:lumMod val="50000"/>
                    <a:alpha val="90000"/>
                  </a:schemeClr>
                </a:gs>
                <a:gs pos="100000">
                  <a:schemeClr val="accent1">
                    <a:lumMod val="75000"/>
                    <a:alpha val="90000"/>
                  </a:schemeClr>
                </a:gs>
              </a:gsLst>
              <a:lin ang="5400000" scaled="1"/>
            </a:gradFill>
            <a:ln w="3810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CaixaDeTexto 9">
              <a:extLst>
                <a:ext uri="{FF2B5EF4-FFF2-40B4-BE49-F238E27FC236}">
                  <a16:creationId xmlns:a16="http://schemas.microsoft.com/office/drawing/2014/main" id="{1B8FEA5C-059B-4136-B7D4-18018FCEDEAC}"/>
                </a:ext>
              </a:extLst>
            </p:cNvPr>
            <p:cNvSpPr txBox="1"/>
            <p:nvPr/>
          </p:nvSpPr>
          <p:spPr>
            <a:xfrm>
              <a:off x="168315" y="578043"/>
              <a:ext cx="3692323"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3600" b="0" i="0" u="none" strike="noStrike" kern="1200" cap="none" spc="0" normalizeH="0" baseline="0" noProof="0" dirty="0">
                  <a:ln>
                    <a:noFill/>
                  </a:ln>
                  <a:solidFill>
                    <a:prstClr val="white"/>
                  </a:solidFill>
                  <a:effectLst/>
                  <a:uLnTx/>
                  <a:uFillTx/>
                  <a:latin typeface="Bebas Neue" panose="020B0606020202050201" pitchFamily="34" charset="0"/>
                  <a:ea typeface="+mn-ea"/>
                  <a:cs typeface="+mn-cs"/>
                </a:rPr>
                <a:t>Human </a:t>
              </a:r>
              <a:r>
                <a:rPr kumimoji="0" lang="pt-BR" sz="3600" b="0" i="0" u="none" strike="noStrike" kern="1200" cap="none" spc="0" normalizeH="0" baseline="0" noProof="0" dirty="0" err="1">
                  <a:ln>
                    <a:noFill/>
                  </a:ln>
                  <a:solidFill>
                    <a:prstClr val="white"/>
                  </a:solidFill>
                  <a:effectLst/>
                  <a:uLnTx/>
                  <a:uFillTx/>
                  <a:latin typeface="Bebas Neue" panose="020B0606020202050201" pitchFamily="34" charset="0"/>
                  <a:ea typeface="+mn-ea"/>
                  <a:cs typeface="+mn-cs"/>
                </a:rPr>
                <a:t>lifespan</a:t>
              </a:r>
              <a:r>
                <a:rPr kumimoji="0" lang="pt-BR" sz="3600" b="0" i="0" u="none" strike="noStrike" kern="1200" cap="none" spc="0" normalizeH="0" baseline="0" noProof="0" dirty="0">
                  <a:ln>
                    <a:noFill/>
                  </a:ln>
                  <a:solidFill>
                    <a:prstClr val="white"/>
                  </a:solidFill>
                  <a:effectLst/>
                  <a:uLnTx/>
                  <a:uFillTx/>
                  <a:latin typeface="Bebas Neue" panose="020B0606020202050201" pitchFamily="34" charset="0"/>
                  <a:ea typeface="+mn-ea"/>
                  <a:cs typeface="+mn-cs"/>
                </a:rPr>
                <a:t> </a:t>
              </a:r>
              <a:r>
                <a:rPr kumimoji="0" lang="pt-BR" sz="3600" b="0" i="0" u="none" strike="noStrike" kern="1200" cap="none" spc="0" normalizeH="0" baseline="0" noProof="0" dirty="0" err="1">
                  <a:ln>
                    <a:noFill/>
                  </a:ln>
                  <a:solidFill>
                    <a:prstClr val="white"/>
                  </a:solidFill>
                  <a:effectLst/>
                  <a:uLnTx/>
                  <a:uFillTx/>
                  <a:latin typeface="Bebas Neue" panose="020B0606020202050201" pitchFamily="34" charset="0"/>
                  <a:ea typeface="+mn-ea"/>
                  <a:cs typeface="+mn-cs"/>
                </a:rPr>
                <a:t>development</a:t>
              </a:r>
              <a:r>
                <a:rPr lang="pt-BR" sz="3600" dirty="0">
                  <a:solidFill>
                    <a:prstClr val="white"/>
                  </a:solidFill>
                  <a:latin typeface="Bebas Neue" panose="020B0606020202050201" pitchFamily="34" charset="0"/>
                </a:rPr>
                <a:t> </a:t>
              </a:r>
              <a:endParaRPr kumimoji="0" lang="pt-BR" sz="3600" b="0" i="0" u="none" strike="noStrike" kern="1200" cap="none" spc="0" normalizeH="0" baseline="0" noProof="0" dirty="0">
                <a:ln>
                  <a:noFill/>
                </a:ln>
                <a:solidFill>
                  <a:prstClr val="white"/>
                </a:solidFill>
                <a:effectLst/>
                <a:uLnTx/>
                <a:uFillTx/>
                <a:latin typeface="Bebas Neue" panose="020B0606020202050201" pitchFamily="34" charset="0"/>
                <a:ea typeface="+mn-ea"/>
                <a:cs typeface="+mn-cs"/>
              </a:endParaRPr>
            </a:p>
          </p:txBody>
        </p:sp>
        <p:cxnSp>
          <p:nvCxnSpPr>
            <p:cNvPr id="11" name="Conector reto 10">
              <a:extLst>
                <a:ext uri="{FF2B5EF4-FFF2-40B4-BE49-F238E27FC236}">
                  <a16:creationId xmlns:a16="http://schemas.microsoft.com/office/drawing/2014/main" id="{C8F1F060-FD74-48D4-AB09-69D7777EB0A3}"/>
                </a:ext>
              </a:extLst>
            </p:cNvPr>
            <p:cNvCxnSpPr>
              <a:cxnSpLocks/>
            </p:cNvCxnSpPr>
            <p:nvPr/>
          </p:nvCxnSpPr>
          <p:spPr>
            <a:xfrm>
              <a:off x="813627" y="1714500"/>
              <a:ext cx="2570494" cy="0"/>
            </a:xfrm>
            <a:prstGeom prst="line">
              <a:avLst/>
            </a:prstGeom>
            <a:ln w="28575" cap="rnd">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Conector reto 12">
              <a:extLst>
                <a:ext uri="{FF2B5EF4-FFF2-40B4-BE49-F238E27FC236}">
                  <a16:creationId xmlns:a16="http://schemas.microsoft.com/office/drawing/2014/main" id="{E285F676-07CB-4CAB-9F30-B592292A79B0}"/>
                </a:ext>
              </a:extLst>
            </p:cNvPr>
            <p:cNvCxnSpPr>
              <a:cxnSpLocks/>
            </p:cNvCxnSpPr>
            <p:nvPr/>
          </p:nvCxnSpPr>
          <p:spPr>
            <a:xfrm>
              <a:off x="1103959" y="1947923"/>
              <a:ext cx="1989831" cy="0"/>
            </a:xfrm>
            <a:prstGeom prst="line">
              <a:avLst/>
            </a:prstGeom>
            <a:ln w="28575" cap="rnd">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Conector reto 15">
              <a:extLst>
                <a:ext uri="{FF2B5EF4-FFF2-40B4-BE49-F238E27FC236}">
                  <a16:creationId xmlns:a16="http://schemas.microsoft.com/office/drawing/2014/main" id="{C33DFE01-5C11-438D-81A8-13917AA5F4FD}"/>
                </a:ext>
              </a:extLst>
            </p:cNvPr>
            <p:cNvCxnSpPr>
              <a:cxnSpLocks/>
            </p:cNvCxnSpPr>
            <p:nvPr/>
          </p:nvCxnSpPr>
          <p:spPr>
            <a:xfrm>
              <a:off x="1457951" y="2181346"/>
              <a:ext cx="1281847" cy="0"/>
            </a:xfrm>
            <a:prstGeom prst="line">
              <a:avLst/>
            </a:prstGeom>
            <a:ln w="28575" cap="rnd">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CaixaDeTexto 18">
              <a:extLst>
                <a:ext uri="{FF2B5EF4-FFF2-40B4-BE49-F238E27FC236}">
                  <a16:creationId xmlns:a16="http://schemas.microsoft.com/office/drawing/2014/main" id="{4564E28C-599E-48CD-971A-8AEAE0038E44}"/>
                </a:ext>
              </a:extLst>
            </p:cNvPr>
            <p:cNvSpPr txBox="1"/>
            <p:nvPr/>
          </p:nvSpPr>
          <p:spPr>
            <a:xfrm>
              <a:off x="337111" y="2463843"/>
              <a:ext cx="3523527" cy="1815882"/>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400" dirty="0">
                  <a:solidFill>
                    <a:prstClr val="white"/>
                  </a:solidFill>
                  <a:latin typeface="Montserrat Medium" panose="00000600000000000000" pitchFamily="2" charset="0"/>
                </a:rPr>
                <a:t>Is</a:t>
              </a:r>
              <a:r>
                <a:rPr kumimoji="0" lang="en-US" sz="1400" b="0" i="0" u="none" strike="noStrike" kern="1200" cap="none" spc="0" normalizeH="0" baseline="0" noProof="0" dirty="0">
                  <a:ln>
                    <a:noFill/>
                  </a:ln>
                  <a:solidFill>
                    <a:prstClr val="white"/>
                  </a:solidFill>
                  <a:effectLst/>
                  <a:uLnTx/>
                  <a:uFillTx/>
                  <a:latin typeface="Montserrat Medium" panose="00000600000000000000" pitchFamily="2" charset="0"/>
                  <a:ea typeface="+mn-ea"/>
                  <a:cs typeface="+mn-cs"/>
                </a:rPr>
                <a:t> the study of how humans learn, mature, and adapt from infancy to adulthood to the elderly. Physical, cognitive, social, intellectual, perceptual, personality, and emotional growth are some of the areas of emphasis (American Psychological Association, 2014)</a:t>
              </a:r>
              <a:endParaRPr kumimoji="0" lang="pt-BR" sz="1400" b="0" i="0" u="none" strike="noStrike" kern="1200" cap="none" spc="0" normalizeH="0" baseline="0" noProof="0" dirty="0">
                <a:ln>
                  <a:noFill/>
                </a:ln>
                <a:solidFill>
                  <a:prstClr val="white"/>
                </a:solidFill>
                <a:effectLst/>
                <a:uLnTx/>
                <a:uFillTx/>
                <a:latin typeface="Montserrat Medium" panose="00000600000000000000" pitchFamily="2" charset="0"/>
                <a:ea typeface="+mn-ea"/>
                <a:cs typeface="+mn-cs"/>
              </a:endParaRPr>
            </a:p>
          </p:txBody>
        </p:sp>
      </p:grpSp>
      <p:grpSp>
        <p:nvGrpSpPr>
          <p:cNvPr id="24" name="Agrupar 23">
            <a:extLst>
              <a:ext uri="{FF2B5EF4-FFF2-40B4-BE49-F238E27FC236}">
                <a16:creationId xmlns:a16="http://schemas.microsoft.com/office/drawing/2014/main" id="{C723D0D2-C4B8-43E0-86C3-227901D6B3C5}"/>
              </a:ext>
            </a:extLst>
          </p:cNvPr>
          <p:cNvGrpSpPr/>
          <p:nvPr/>
        </p:nvGrpSpPr>
        <p:grpSpPr>
          <a:xfrm>
            <a:off x="4576562" y="3115842"/>
            <a:ext cx="6734503" cy="1015196"/>
            <a:chOff x="4484949" y="2762491"/>
            <a:chExt cx="2131669" cy="1015196"/>
          </a:xfrm>
        </p:grpSpPr>
        <p:sp>
          <p:nvSpPr>
            <p:cNvPr id="4" name="Retângulo: Cantos Arredondados 3">
              <a:extLst>
                <a:ext uri="{FF2B5EF4-FFF2-40B4-BE49-F238E27FC236}">
                  <a16:creationId xmlns:a16="http://schemas.microsoft.com/office/drawing/2014/main" id="{B6517655-4D64-4578-8DC5-4EC77A0379C7}"/>
                </a:ext>
              </a:extLst>
            </p:cNvPr>
            <p:cNvSpPr/>
            <p:nvPr/>
          </p:nvSpPr>
          <p:spPr>
            <a:xfrm>
              <a:off x="4484949" y="2762491"/>
              <a:ext cx="2131669" cy="985777"/>
            </a:xfrm>
            <a:prstGeom prst="roundRect">
              <a:avLst>
                <a:gd name="adj" fmla="val 15868"/>
              </a:avLst>
            </a:prstGeom>
            <a:gradFill>
              <a:gsLst>
                <a:gs pos="22000">
                  <a:schemeClr val="accent1">
                    <a:lumMod val="50000"/>
                  </a:schemeClr>
                </a:gs>
                <a:gs pos="100000">
                  <a:schemeClr val="accent1">
                    <a:lumMod val="75000"/>
                  </a:schemeClr>
                </a:gs>
              </a:gsLst>
              <a:lin ang="5400000" scaled="1"/>
            </a:gradFill>
            <a:ln w="38100">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CaixaDeTexto 20">
              <a:extLst>
                <a:ext uri="{FF2B5EF4-FFF2-40B4-BE49-F238E27FC236}">
                  <a16:creationId xmlns:a16="http://schemas.microsoft.com/office/drawing/2014/main" id="{DE1EC503-88A6-4507-9255-70CBDDB540E6}"/>
                </a:ext>
              </a:extLst>
            </p:cNvPr>
            <p:cNvSpPr txBox="1"/>
            <p:nvPr/>
          </p:nvSpPr>
          <p:spPr>
            <a:xfrm>
              <a:off x="4559408" y="2823580"/>
              <a:ext cx="1982750" cy="954107"/>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400" spc="300" dirty="0">
                  <a:solidFill>
                    <a:prstClr val="white"/>
                  </a:solidFill>
                  <a:latin typeface="Montserrat Medium" panose="00000600000000000000" pitchFamily="2" charset="0"/>
                </a:rPr>
                <a:t>T</a:t>
              </a:r>
              <a:r>
                <a:rPr kumimoji="0" lang="en-US" sz="1400" b="0" i="0" u="none" strike="noStrike" kern="1200" cap="none" spc="300" normalizeH="0" baseline="0" noProof="0" dirty="0">
                  <a:ln>
                    <a:noFill/>
                  </a:ln>
                  <a:solidFill>
                    <a:prstClr val="white"/>
                  </a:solidFill>
                  <a:effectLst/>
                  <a:uLnTx/>
                  <a:uFillTx/>
                  <a:latin typeface="Montserrat Medium" panose="00000600000000000000" pitchFamily="2" charset="0"/>
                  <a:ea typeface="+mn-ea"/>
                  <a:cs typeface="+mn-cs"/>
                </a:rPr>
                <a:t>he human lifetime is split into 7 stages, including infancy, early childhood, Childhood, Adolescence, early adulthood, middle adulthood, and elderly.</a:t>
              </a:r>
              <a:endParaRPr kumimoji="0" lang="pt-BR" sz="1400" b="0" i="0" u="none" strike="noStrike" kern="1200" cap="none" spc="300" normalizeH="0" baseline="0" noProof="0" dirty="0">
                <a:ln>
                  <a:noFill/>
                </a:ln>
                <a:solidFill>
                  <a:prstClr val="white"/>
                </a:solidFill>
                <a:effectLst/>
                <a:uLnTx/>
                <a:uFillTx/>
                <a:latin typeface="Montserrat Medium" panose="00000600000000000000" pitchFamily="2" charset="0"/>
                <a:ea typeface="+mn-ea"/>
                <a:cs typeface="+mn-cs"/>
              </a:endParaRPr>
            </a:p>
          </p:txBody>
        </p:sp>
      </p:grpSp>
      <p:sp>
        <p:nvSpPr>
          <p:cNvPr id="37" name="CaixaDeTexto 36">
            <a:extLst>
              <a:ext uri="{FF2B5EF4-FFF2-40B4-BE49-F238E27FC236}">
                <a16:creationId xmlns:a16="http://schemas.microsoft.com/office/drawing/2014/main" id="{1D9720E8-079D-4F48-ABF3-010061193710}"/>
              </a:ext>
            </a:extLst>
          </p:cNvPr>
          <p:cNvSpPr txBox="1"/>
          <p:nvPr/>
        </p:nvSpPr>
        <p:spPr>
          <a:xfrm>
            <a:off x="576557" y="5377777"/>
            <a:ext cx="11121110" cy="923330"/>
          </a:xfrm>
          <a:prstGeom prst="rect">
            <a:avLst/>
          </a:prstGeom>
          <a:noFill/>
        </p:spPr>
        <p:txBody>
          <a:bodyPr wrap="square" rtlCol="0">
            <a:spAutoFit/>
          </a:bodyPr>
          <a:lstStyle/>
          <a:p>
            <a:pPr lvl="0">
              <a:defRPr/>
            </a:pPr>
            <a:r>
              <a:rPr lang="en-US" dirty="0">
                <a:solidFill>
                  <a:prstClr val="black">
                    <a:lumMod val="85000"/>
                    <a:lumOff val="15000"/>
                  </a:prstClr>
                </a:solidFill>
                <a:latin typeface="Montserrat Medium" panose="00000600000000000000" pitchFamily="2" charset="0"/>
              </a:rPr>
              <a:t>According to the life span perspective, significant changes occur throughout development. It includes human development in </a:t>
            </a:r>
            <a:r>
              <a:rPr lang="en-US" b="1" dirty="0">
                <a:solidFill>
                  <a:prstClr val="black">
                    <a:lumMod val="85000"/>
                    <a:lumOff val="15000"/>
                  </a:prstClr>
                </a:solidFill>
                <a:latin typeface="Montserrat Medium" panose="00000600000000000000" pitchFamily="2" charset="0"/>
              </a:rPr>
              <a:t>multidimensional</a:t>
            </a:r>
            <a:r>
              <a:rPr lang="en-US" dirty="0">
                <a:solidFill>
                  <a:prstClr val="black">
                    <a:lumMod val="85000"/>
                    <a:lumOff val="15000"/>
                  </a:prstClr>
                </a:solidFill>
                <a:latin typeface="Montserrat Medium" panose="00000600000000000000" pitchFamily="2" charset="0"/>
              </a:rPr>
              <a:t>, </a:t>
            </a:r>
            <a:r>
              <a:rPr lang="en-US" b="1" dirty="0">
                <a:solidFill>
                  <a:prstClr val="black">
                    <a:lumMod val="85000"/>
                    <a:lumOff val="15000"/>
                  </a:prstClr>
                </a:solidFill>
                <a:latin typeface="Montserrat Medium" panose="00000600000000000000" pitchFamily="2" charset="0"/>
              </a:rPr>
              <a:t>multidirectional</a:t>
            </a:r>
            <a:r>
              <a:rPr lang="en-US" dirty="0">
                <a:solidFill>
                  <a:prstClr val="black">
                    <a:lumMod val="85000"/>
                    <a:lumOff val="15000"/>
                  </a:prstClr>
                </a:solidFill>
                <a:latin typeface="Montserrat Medium" panose="00000600000000000000" pitchFamily="2" charset="0"/>
              </a:rPr>
              <a:t>, </a:t>
            </a:r>
            <a:r>
              <a:rPr lang="en-US" b="1" dirty="0">
                <a:solidFill>
                  <a:prstClr val="black">
                    <a:lumMod val="85000"/>
                    <a:lumOff val="15000"/>
                  </a:prstClr>
                </a:solidFill>
                <a:latin typeface="Montserrat Medium" panose="00000600000000000000" pitchFamily="2" charset="0"/>
              </a:rPr>
              <a:t>plastic</a:t>
            </a:r>
            <a:r>
              <a:rPr lang="en-US" dirty="0">
                <a:solidFill>
                  <a:prstClr val="black">
                    <a:lumMod val="85000"/>
                    <a:lumOff val="15000"/>
                  </a:prstClr>
                </a:solidFill>
                <a:latin typeface="Montserrat Medium" panose="00000600000000000000" pitchFamily="2" charset="0"/>
              </a:rPr>
              <a:t>, </a:t>
            </a:r>
            <a:r>
              <a:rPr lang="en-US" b="1" dirty="0">
                <a:solidFill>
                  <a:prstClr val="black">
                    <a:lumMod val="85000"/>
                    <a:lumOff val="15000"/>
                  </a:prstClr>
                </a:solidFill>
                <a:latin typeface="Montserrat Medium" panose="00000600000000000000" pitchFamily="2" charset="0"/>
              </a:rPr>
              <a:t>multidisciplinary</a:t>
            </a:r>
            <a:r>
              <a:rPr lang="en-US" dirty="0">
                <a:solidFill>
                  <a:prstClr val="black">
                    <a:lumMod val="85000"/>
                    <a:lumOff val="15000"/>
                  </a:prstClr>
                </a:solidFill>
                <a:latin typeface="Montserrat Medium" panose="00000600000000000000" pitchFamily="2" charset="0"/>
              </a:rPr>
              <a:t>, </a:t>
            </a:r>
            <a:r>
              <a:rPr lang="en-US" b="1" dirty="0">
                <a:solidFill>
                  <a:prstClr val="black">
                    <a:lumMod val="85000"/>
                    <a:lumOff val="15000"/>
                  </a:prstClr>
                </a:solidFill>
                <a:latin typeface="Montserrat Medium" panose="00000600000000000000" pitchFamily="2" charset="0"/>
              </a:rPr>
              <a:t>contextual factors</a:t>
            </a:r>
            <a:r>
              <a:rPr lang="en-US" dirty="0">
                <a:solidFill>
                  <a:prstClr val="black">
                    <a:lumMod val="85000"/>
                    <a:lumOff val="15000"/>
                  </a:prstClr>
                </a:solidFill>
                <a:latin typeface="Montserrat Medium" panose="00000600000000000000" pitchFamily="2" charset="0"/>
              </a:rPr>
              <a:t> , </a:t>
            </a:r>
            <a:r>
              <a:rPr lang="en-US" b="1" dirty="0">
                <a:solidFill>
                  <a:prstClr val="black">
                    <a:lumMod val="85000"/>
                    <a:lumOff val="15000"/>
                  </a:prstClr>
                </a:solidFill>
                <a:latin typeface="Montserrat Medium" panose="00000600000000000000" pitchFamily="2" charset="0"/>
              </a:rPr>
              <a:t>Growth</a:t>
            </a:r>
            <a:r>
              <a:rPr lang="en-US" dirty="0">
                <a:solidFill>
                  <a:prstClr val="black">
                    <a:lumMod val="85000"/>
                    <a:lumOff val="15000"/>
                  </a:prstClr>
                </a:solidFill>
                <a:latin typeface="Montserrat Medium" panose="00000600000000000000" pitchFamily="2" charset="0"/>
              </a:rPr>
              <a:t>, </a:t>
            </a:r>
            <a:r>
              <a:rPr lang="en-US" b="1" dirty="0">
                <a:solidFill>
                  <a:prstClr val="black">
                    <a:lumMod val="85000"/>
                    <a:lumOff val="15000"/>
                  </a:prstClr>
                </a:solidFill>
                <a:latin typeface="Montserrat Medium" panose="00000600000000000000" pitchFamily="2" charset="0"/>
              </a:rPr>
              <a:t>maintenance</a:t>
            </a:r>
            <a:r>
              <a:rPr lang="en-US" dirty="0">
                <a:solidFill>
                  <a:prstClr val="black">
                    <a:lumMod val="85000"/>
                    <a:lumOff val="15000"/>
                  </a:prstClr>
                </a:solidFill>
                <a:latin typeface="Montserrat Medium" panose="00000600000000000000" pitchFamily="2" charset="0"/>
              </a:rPr>
              <a:t>, and </a:t>
            </a:r>
            <a:r>
              <a:rPr lang="en-US" b="1" dirty="0">
                <a:solidFill>
                  <a:prstClr val="black">
                    <a:lumMod val="85000"/>
                    <a:lumOff val="15000"/>
                  </a:prstClr>
                </a:solidFill>
                <a:latin typeface="Montserrat Medium" panose="00000600000000000000" pitchFamily="2" charset="0"/>
              </a:rPr>
              <a:t>regulation</a:t>
            </a:r>
            <a:r>
              <a:rPr lang="en-US" dirty="0">
                <a:solidFill>
                  <a:prstClr val="black">
                    <a:lumMod val="85000"/>
                    <a:lumOff val="15000"/>
                  </a:prstClr>
                </a:solidFill>
                <a:latin typeface="Montserrat Medium" panose="00000600000000000000" pitchFamily="2" charset="0"/>
              </a:rPr>
              <a:t> aspects (eGyanKosh, 2017).</a:t>
            </a:r>
            <a:endParaRPr kumimoji="0" lang="pt-BR" sz="1800" b="0"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a typeface="+mn-ea"/>
              <a:cs typeface="+mn-cs"/>
            </a:endParaRPr>
          </a:p>
        </p:txBody>
      </p:sp>
      <p:sp>
        <p:nvSpPr>
          <p:cNvPr id="38" name="CaixaDeTexto 37">
            <a:extLst>
              <a:ext uri="{FF2B5EF4-FFF2-40B4-BE49-F238E27FC236}">
                <a16:creationId xmlns:a16="http://schemas.microsoft.com/office/drawing/2014/main" id="{CE290BB1-5CB1-422F-A646-070317470E3C}"/>
              </a:ext>
            </a:extLst>
          </p:cNvPr>
          <p:cNvSpPr txBox="1"/>
          <p:nvPr/>
        </p:nvSpPr>
        <p:spPr>
          <a:xfrm>
            <a:off x="588377" y="4739831"/>
            <a:ext cx="7776134" cy="646331"/>
          </a:xfrm>
          <a:prstGeom prst="rect">
            <a:avLst/>
          </a:prstGeom>
          <a:noFill/>
        </p:spPr>
        <p:txBody>
          <a:bodyPr wrap="square" rtlCol="0">
            <a:spAutoFit/>
          </a:bodyPr>
          <a:lstStyle/>
          <a:p>
            <a:pPr lvl="0">
              <a:defRPr/>
            </a:pPr>
            <a:r>
              <a:rPr lang="pt-BR" sz="3600" dirty="0" err="1">
                <a:solidFill>
                  <a:srgbClr val="E44A67">
                    <a:lumMod val="75000"/>
                  </a:srgbClr>
                </a:solidFill>
                <a:latin typeface="Bebas Neue" panose="020B0606020202050201" pitchFamily="34" charset="0"/>
              </a:rPr>
              <a:t>Characteristics</a:t>
            </a:r>
            <a:r>
              <a:rPr lang="pt-BR" sz="3600" dirty="0">
                <a:solidFill>
                  <a:srgbClr val="E44A67">
                    <a:lumMod val="75000"/>
                  </a:srgbClr>
                </a:solidFill>
                <a:latin typeface="Bebas Neue" panose="020B0606020202050201" pitchFamily="34" charset="0"/>
              </a:rPr>
              <a:t> </a:t>
            </a:r>
            <a:r>
              <a:rPr lang="pt-BR" sz="3600" dirty="0" err="1">
                <a:solidFill>
                  <a:srgbClr val="E44A67">
                    <a:lumMod val="75000"/>
                  </a:srgbClr>
                </a:solidFill>
                <a:latin typeface="Bebas Neue" panose="020B0606020202050201" pitchFamily="34" charset="0"/>
              </a:rPr>
              <a:t>of</a:t>
            </a:r>
            <a:r>
              <a:rPr lang="pt-BR" sz="3600" dirty="0">
                <a:solidFill>
                  <a:srgbClr val="E44A67">
                    <a:lumMod val="75000"/>
                  </a:srgbClr>
                </a:solidFill>
                <a:latin typeface="Bebas Neue" panose="020B0606020202050201" pitchFamily="34" charset="0"/>
              </a:rPr>
              <a:t> </a:t>
            </a:r>
            <a:r>
              <a:rPr lang="pt-BR" sz="3600" dirty="0" err="1">
                <a:solidFill>
                  <a:srgbClr val="E44A67">
                    <a:lumMod val="75000"/>
                  </a:srgbClr>
                </a:solidFill>
                <a:latin typeface="Bebas Neue" panose="020B0606020202050201" pitchFamily="34" charset="0"/>
              </a:rPr>
              <a:t>Lifespan</a:t>
            </a:r>
            <a:r>
              <a:rPr lang="pt-BR" sz="3600" dirty="0">
                <a:solidFill>
                  <a:srgbClr val="E44A67">
                    <a:lumMod val="75000"/>
                  </a:srgbClr>
                </a:solidFill>
                <a:latin typeface="Bebas Neue" panose="020B0606020202050201" pitchFamily="34" charset="0"/>
              </a:rPr>
              <a:t> </a:t>
            </a:r>
            <a:r>
              <a:rPr lang="pt-BR" sz="3600" dirty="0" err="1">
                <a:solidFill>
                  <a:srgbClr val="E44A67">
                    <a:lumMod val="75000"/>
                  </a:srgbClr>
                </a:solidFill>
                <a:latin typeface="Bebas Neue" panose="020B0606020202050201" pitchFamily="34" charset="0"/>
              </a:rPr>
              <a:t>development</a:t>
            </a:r>
            <a:endParaRPr kumimoji="0" lang="pt-BR" sz="3600" b="0" i="0" u="none" strike="noStrike" kern="1200" cap="none" spc="0" normalizeH="0" baseline="0" noProof="0" dirty="0">
              <a:ln>
                <a:noFill/>
              </a:ln>
              <a:solidFill>
                <a:srgbClr val="E44A67">
                  <a:lumMod val="75000"/>
                </a:srgbClr>
              </a:solidFill>
              <a:effectLst/>
              <a:uLnTx/>
              <a:uFillTx/>
              <a:latin typeface="Bebas Neue" panose="020B0606020202050201" pitchFamily="34" charset="0"/>
            </a:endParaRPr>
          </a:p>
        </p:txBody>
      </p:sp>
      <p:sp>
        <p:nvSpPr>
          <p:cNvPr id="9" name="CaixaDeTexto 8">
            <a:extLst>
              <a:ext uri="{FF2B5EF4-FFF2-40B4-BE49-F238E27FC236}">
                <a16:creationId xmlns:a16="http://schemas.microsoft.com/office/drawing/2014/main" id="{20DBDF93-938E-185E-08F2-1B6F2EF69D25}"/>
              </a:ext>
            </a:extLst>
          </p:cNvPr>
          <p:cNvSpPr txBox="1"/>
          <p:nvPr/>
        </p:nvSpPr>
        <p:spPr>
          <a:xfrm>
            <a:off x="11075827" y="6301107"/>
            <a:ext cx="1004692" cy="523220"/>
          </a:xfrm>
          <a:prstGeom prst="rect">
            <a:avLst/>
          </a:prstGeom>
          <a:noFill/>
        </p:spPr>
        <p:txBody>
          <a:bodyPr wrap="square">
            <a:spAutoFit/>
          </a:bodyPr>
          <a:lstStyle/>
          <a:p>
            <a:pPr>
              <a:defRPr/>
            </a:pPr>
            <a:r>
              <a:rPr lang="en-US" sz="2800" dirty="0">
                <a:solidFill>
                  <a:schemeClr val="accent2"/>
                </a:solidFill>
                <a:effectLst>
                  <a:outerShdw blurRad="38100" dist="38100" dir="2700000" algn="tl">
                    <a:srgbClr val="000000">
                      <a:alpha val="43137"/>
                    </a:srgbClr>
                  </a:outerShdw>
                </a:effectLst>
                <a:latin typeface="Bebas Neue" panose="020B0606020202050201" pitchFamily="34" charset="0"/>
              </a:rPr>
              <a:t>Alina</a:t>
            </a:r>
          </a:p>
        </p:txBody>
      </p:sp>
    </p:spTree>
    <p:extLst>
      <p:ext uri="{BB962C8B-B14F-4D97-AF65-F5344CB8AC3E}">
        <p14:creationId xmlns:p14="http://schemas.microsoft.com/office/powerpoint/2010/main" val="566460690"/>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decel="10000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0" fill="hold"/>
                                            <p:tgtEl>
                                              <p:spTgt spid="20"/>
                                            </p:tgtEl>
                                            <p:attrNameLst>
                                              <p:attrName>ppt_x</p:attrName>
                                            </p:attrNameLst>
                                          </p:cBhvr>
                                          <p:tavLst>
                                            <p:tav tm="0">
                                              <p:val>
                                                <p:strVal val="#ppt_x"/>
                                              </p:val>
                                            </p:tav>
                                            <p:tav tm="100000">
                                              <p:val>
                                                <p:strVal val="#ppt_x"/>
                                              </p:val>
                                            </p:tav>
                                          </p:tavLst>
                                        </p:anim>
                                        <p:anim calcmode="lin" valueType="num">
                                          <p:cBhvr additive="base">
                                            <p:cTn id="8" dur="1000" fill="hold"/>
                                            <p:tgtEl>
                                              <p:spTgt spid="20"/>
                                            </p:tgtEl>
                                            <p:attrNameLst>
                                              <p:attrName>ppt_y</p:attrName>
                                            </p:attrNameLst>
                                          </p:cBhvr>
                                          <p:tavLst>
                                            <p:tav tm="0">
                                              <p:val>
                                                <p:strVal val="1+#ppt_h/2"/>
                                              </p:val>
                                            </p:tav>
                                            <p:tav tm="100000">
                                              <p:val>
                                                <p:strVal val="#ppt_y"/>
                                              </p:val>
                                            </p:tav>
                                          </p:tavLst>
                                        </p:anim>
                                      </p:childTnLst>
                                    </p:cTn>
                                  </p:par>
                                  <p:par>
                                    <p:cTn id="9" presetID="2" presetClass="entr" presetSubtype="1" decel="100000" fill="hold" nodeType="withEffect">
                                      <p:stCondLst>
                                        <p:cond delay="100"/>
                                      </p:stCondLst>
                                      <p:childTnLst>
                                        <p:set>
                                          <p:cBhvr>
                                            <p:cTn id="10" dur="1" fill="hold">
                                              <p:stCondLst>
                                                <p:cond delay="0"/>
                                              </p:stCondLst>
                                            </p:cTn>
                                            <p:tgtEl>
                                              <p:spTgt spid="24"/>
                                            </p:tgtEl>
                                            <p:attrNameLst>
                                              <p:attrName>style.visibility</p:attrName>
                                            </p:attrNameLst>
                                          </p:cBhvr>
                                          <p:to>
                                            <p:strVal val="visible"/>
                                          </p:to>
                                        </p:set>
                                        <p:anim calcmode="lin" valueType="num">
                                          <p:cBhvr additive="base">
                                            <p:cTn id="11" dur="1000" fill="hold"/>
                                            <p:tgtEl>
                                              <p:spTgt spid="24"/>
                                            </p:tgtEl>
                                            <p:attrNameLst>
                                              <p:attrName>ppt_x</p:attrName>
                                            </p:attrNameLst>
                                          </p:cBhvr>
                                          <p:tavLst>
                                            <p:tav tm="0">
                                              <p:val>
                                                <p:strVal val="#ppt_x"/>
                                              </p:val>
                                            </p:tav>
                                            <p:tav tm="100000">
                                              <p:val>
                                                <p:strVal val="#ppt_x"/>
                                              </p:val>
                                            </p:tav>
                                          </p:tavLst>
                                        </p:anim>
                                        <p:anim calcmode="lin" valueType="num">
                                          <p:cBhvr additive="base">
                                            <p:cTn id="12" dur="1000" fill="hold"/>
                                            <p:tgtEl>
                                              <p:spTgt spid="24"/>
                                            </p:tgtEl>
                                            <p:attrNameLst>
                                              <p:attrName>ppt_y</p:attrName>
                                            </p:attrNameLst>
                                          </p:cBhvr>
                                          <p:tavLst>
                                            <p:tav tm="0">
                                              <p:val>
                                                <p:strVal val="0-#ppt_h/2"/>
                                              </p:val>
                                            </p:tav>
                                            <p:tav tm="100000">
                                              <p:val>
                                                <p:strVal val="#ppt_y"/>
                                              </p:val>
                                            </p:tav>
                                          </p:tavLst>
                                        </p:anim>
                                      </p:childTnLst>
                                    </p:cTn>
                                  </p:par>
                                </p:childTnLst>
                              </p:cTn>
                            </p:par>
                            <p:par>
                              <p:cTn id="13" fill="hold">
                                <p:stCondLst>
                                  <p:cond delay="1100"/>
                                </p:stCondLst>
                                <p:childTnLst>
                                  <p:par>
                                    <p:cTn id="14" presetID="22" presetClass="entr" presetSubtype="8" fill="hold" grpId="0" nodeType="afterEffect">
                                      <p:stCondLst>
                                        <p:cond delay="0"/>
                                      </p:stCondLst>
                                      <p:childTnLst>
                                        <p:set>
                                          <p:cBhvr>
                                            <p:cTn id="15" dur="1" fill="hold">
                                              <p:stCondLst>
                                                <p:cond delay="0"/>
                                              </p:stCondLst>
                                            </p:cTn>
                                            <p:tgtEl>
                                              <p:spTgt spid="38"/>
                                            </p:tgtEl>
                                            <p:attrNameLst>
                                              <p:attrName>style.visibility</p:attrName>
                                            </p:attrNameLst>
                                          </p:cBhvr>
                                          <p:to>
                                            <p:strVal val="visible"/>
                                          </p:to>
                                        </p:set>
                                        <p:animEffect transition="in" filter="wipe(left)">
                                          <p:cBhvr>
                                            <p:cTn id="16" dur="500"/>
                                            <p:tgtEl>
                                              <p:spTgt spid="38"/>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7"/>
                                            </p:tgtEl>
                                            <p:attrNameLst>
                                              <p:attrName>style.visibility</p:attrName>
                                            </p:attrNameLst>
                                          </p:cBhvr>
                                          <p:to>
                                            <p:strVal val="visible"/>
                                          </p:to>
                                        </p:set>
                                        <p:animEffect transition="in" filter="fade">
                                          <p:cBhvr>
                                            <p:cTn id="19"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P spid="38" grpId="0"/>
        </p:bld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decel="10000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1000" fill="hold"/>
                                            <p:tgtEl>
                                              <p:spTgt spid="20"/>
                                            </p:tgtEl>
                                            <p:attrNameLst>
                                              <p:attrName>ppt_x</p:attrName>
                                            </p:attrNameLst>
                                          </p:cBhvr>
                                          <p:tavLst>
                                            <p:tav tm="0">
                                              <p:val>
                                                <p:strVal val="#ppt_x"/>
                                              </p:val>
                                            </p:tav>
                                            <p:tav tm="100000">
                                              <p:val>
                                                <p:strVal val="#ppt_x"/>
                                              </p:val>
                                            </p:tav>
                                          </p:tavLst>
                                        </p:anim>
                                        <p:anim calcmode="lin" valueType="num">
                                          <p:cBhvr additive="base">
                                            <p:cTn id="8" dur="1000" fill="hold"/>
                                            <p:tgtEl>
                                              <p:spTgt spid="20"/>
                                            </p:tgtEl>
                                            <p:attrNameLst>
                                              <p:attrName>ppt_y</p:attrName>
                                            </p:attrNameLst>
                                          </p:cBhvr>
                                          <p:tavLst>
                                            <p:tav tm="0">
                                              <p:val>
                                                <p:strVal val="1+#ppt_h/2"/>
                                              </p:val>
                                            </p:tav>
                                            <p:tav tm="100000">
                                              <p:val>
                                                <p:strVal val="#ppt_y"/>
                                              </p:val>
                                            </p:tav>
                                          </p:tavLst>
                                        </p:anim>
                                      </p:childTnLst>
                                    </p:cTn>
                                  </p:par>
                                  <p:par>
                                    <p:cTn id="9" presetID="2" presetClass="entr" presetSubtype="1" decel="100000" fill="hold" nodeType="withEffect">
                                      <p:stCondLst>
                                        <p:cond delay="100"/>
                                      </p:stCondLst>
                                      <p:childTnLst>
                                        <p:set>
                                          <p:cBhvr>
                                            <p:cTn id="10" dur="1" fill="hold">
                                              <p:stCondLst>
                                                <p:cond delay="0"/>
                                              </p:stCondLst>
                                            </p:cTn>
                                            <p:tgtEl>
                                              <p:spTgt spid="24"/>
                                            </p:tgtEl>
                                            <p:attrNameLst>
                                              <p:attrName>style.visibility</p:attrName>
                                            </p:attrNameLst>
                                          </p:cBhvr>
                                          <p:to>
                                            <p:strVal val="visible"/>
                                          </p:to>
                                        </p:set>
                                        <p:anim calcmode="lin" valueType="num">
                                          <p:cBhvr additive="base">
                                            <p:cTn id="11" dur="1000" fill="hold"/>
                                            <p:tgtEl>
                                              <p:spTgt spid="24"/>
                                            </p:tgtEl>
                                            <p:attrNameLst>
                                              <p:attrName>ppt_x</p:attrName>
                                            </p:attrNameLst>
                                          </p:cBhvr>
                                          <p:tavLst>
                                            <p:tav tm="0">
                                              <p:val>
                                                <p:strVal val="#ppt_x"/>
                                              </p:val>
                                            </p:tav>
                                            <p:tav tm="100000">
                                              <p:val>
                                                <p:strVal val="#ppt_x"/>
                                              </p:val>
                                            </p:tav>
                                          </p:tavLst>
                                        </p:anim>
                                        <p:anim calcmode="lin" valueType="num">
                                          <p:cBhvr additive="base">
                                            <p:cTn id="12" dur="1000" fill="hold"/>
                                            <p:tgtEl>
                                              <p:spTgt spid="24"/>
                                            </p:tgtEl>
                                            <p:attrNameLst>
                                              <p:attrName>ppt_y</p:attrName>
                                            </p:attrNameLst>
                                          </p:cBhvr>
                                          <p:tavLst>
                                            <p:tav tm="0">
                                              <p:val>
                                                <p:strVal val="0-#ppt_h/2"/>
                                              </p:val>
                                            </p:tav>
                                            <p:tav tm="100000">
                                              <p:val>
                                                <p:strVal val="#ppt_y"/>
                                              </p:val>
                                            </p:tav>
                                          </p:tavLst>
                                        </p:anim>
                                      </p:childTnLst>
                                    </p:cTn>
                                  </p:par>
                                  <p:par>
                                    <p:cTn id="13" presetID="2" presetClass="entr" presetSubtype="1" decel="100000" fill="hold" nodeType="withEffect">
                                      <p:stCondLst>
                                        <p:cond delay="200"/>
                                      </p:stCondLst>
                                      <p:childTnLst>
                                        <p:set>
                                          <p:cBhvr>
                                            <p:cTn id="14" dur="1" fill="hold">
                                              <p:stCondLst>
                                                <p:cond delay="0"/>
                                              </p:stCondLst>
                                            </p:cTn>
                                            <p:tgtEl>
                                              <p:spTgt spid="25"/>
                                            </p:tgtEl>
                                            <p:attrNameLst>
                                              <p:attrName>style.visibility</p:attrName>
                                            </p:attrNameLst>
                                          </p:cBhvr>
                                          <p:to>
                                            <p:strVal val="visible"/>
                                          </p:to>
                                        </p:set>
                                        <p:anim calcmode="lin" valueType="num">
                                          <p:cBhvr additive="base">
                                            <p:cTn id="15" dur="1000" fill="hold"/>
                                            <p:tgtEl>
                                              <p:spTgt spid="25"/>
                                            </p:tgtEl>
                                            <p:attrNameLst>
                                              <p:attrName>ppt_x</p:attrName>
                                            </p:attrNameLst>
                                          </p:cBhvr>
                                          <p:tavLst>
                                            <p:tav tm="0">
                                              <p:val>
                                                <p:strVal val="#ppt_x"/>
                                              </p:val>
                                            </p:tav>
                                            <p:tav tm="100000">
                                              <p:val>
                                                <p:strVal val="#ppt_x"/>
                                              </p:val>
                                            </p:tav>
                                          </p:tavLst>
                                        </p:anim>
                                        <p:anim calcmode="lin" valueType="num">
                                          <p:cBhvr additive="base">
                                            <p:cTn id="16" dur="1000" fill="hold"/>
                                            <p:tgtEl>
                                              <p:spTgt spid="25"/>
                                            </p:tgtEl>
                                            <p:attrNameLst>
                                              <p:attrName>ppt_y</p:attrName>
                                            </p:attrNameLst>
                                          </p:cBhvr>
                                          <p:tavLst>
                                            <p:tav tm="0">
                                              <p:val>
                                                <p:strVal val="0-#ppt_h/2"/>
                                              </p:val>
                                            </p:tav>
                                            <p:tav tm="100000">
                                              <p:val>
                                                <p:strVal val="#ppt_y"/>
                                              </p:val>
                                            </p:tav>
                                          </p:tavLst>
                                        </p:anim>
                                      </p:childTnLst>
                                    </p:cTn>
                                  </p:par>
                                  <p:par>
                                    <p:cTn id="17" presetID="2" presetClass="entr" presetSubtype="1" decel="100000" fill="hold" nodeType="withEffect">
                                      <p:stCondLst>
                                        <p:cond delay="300"/>
                                      </p:stCondLst>
                                      <p:childTnLst>
                                        <p:set>
                                          <p:cBhvr>
                                            <p:cTn id="18" dur="1" fill="hold">
                                              <p:stCondLst>
                                                <p:cond delay="0"/>
                                              </p:stCondLst>
                                            </p:cTn>
                                            <p:tgtEl>
                                              <p:spTgt spid="31"/>
                                            </p:tgtEl>
                                            <p:attrNameLst>
                                              <p:attrName>style.visibility</p:attrName>
                                            </p:attrNameLst>
                                          </p:cBhvr>
                                          <p:to>
                                            <p:strVal val="visible"/>
                                          </p:to>
                                        </p:set>
                                        <p:anim calcmode="lin" valueType="num">
                                          <p:cBhvr additive="base">
                                            <p:cTn id="19" dur="1000" fill="hold"/>
                                            <p:tgtEl>
                                              <p:spTgt spid="31"/>
                                            </p:tgtEl>
                                            <p:attrNameLst>
                                              <p:attrName>ppt_x</p:attrName>
                                            </p:attrNameLst>
                                          </p:cBhvr>
                                          <p:tavLst>
                                            <p:tav tm="0">
                                              <p:val>
                                                <p:strVal val="#ppt_x"/>
                                              </p:val>
                                            </p:tav>
                                            <p:tav tm="100000">
                                              <p:val>
                                                <p:strVal val="#ppt_x"/>
                                              </p:val>
                                            </p:tav>
                                          </p:tavLst>
                                        </p:anim>
                                        <p:anim calcmode="lin" valueType="num">
                                          <p:cBhvr additive="base">
                                            <p:cTn id="20" dur="1000" fill="hold"/>
                                            <p:tgtEl>
                                              <p:spTgt spid="31"/>
                                            </p:tgtEl>
                                            <p:attrNameLst>
                                              <p:attrName>ppt_y</p:attrName>
                                            </p:attrNameLst>
                                          </p:cBhvr>
                                          <p:tavLst>
                                            <p:tav tm="0">
                                              <p:val>
                                                <p:strVal val="0-#ppt_h/2"/>
                                              </p:val>
                                            </p:tav>
                                            <p:tav tm="100000">
                                              <p:val>
                                                <p:strVal val="#ppt_y"/>
                                              </p:val>
                                            </p:tav>
                                          </p:tavLst>
                                        </p:anim>
                                      </p:childTnLst>
                                    </p:cTn>
                                  </p:par>
                                  <p:par>
                                    <p:cTn id="21" presetID="2" presetClass="entr" presetSubtype="4" fill="hold" nodeType="withEffect">
                                      <p:stCondLst>
                                        <p:cond delay="400"/>
                                      </p:stCondLst>
                                      <p:childTnLst>
                                        <p:set>
                                          <p:cBhvr>
                                            <p:cTn id="22" dur="1" fill="hold">
                                              <p:stCondLst>
                                                <p:cond delay="0"/>
                                              </p:stCondLst>
                                            </p:cTn>
                                            <p:tgtEl>
                                              <p:spTgt spid="23"/>
                                            </p:tgtEl>
                                            <p:attrNameLst>
                                              <p:attrName>style.visibility</p:attrName>
                                            </p:attrNameLst>
                                          </p:cBhvr>
                                          <p:to>
                                            <p:strVal val="visible"/>
                                          </p:to>
                                        </p:set>
                                        <p:anim calcmode="lin" valueType="num">
                                          <p:cBhvr additive="base">
                                            <p:cTn id="23" dur="1000" fill="hold"/>
                                            <p:tgtEl>
                                              <p:spTgt spid="23"/>
                                            </p:tgtEl>
                                            <p:attrNameLst>
                                              <p:attrName>ppt_x</p:attrName>
                                            </p:attrNameLst>
                                          </p:cBhvr>
                                          <p:tavLst>
                                            <p:tav tm="0">
                                              <p:val>
                                                <p:strVal val="#ppt_x"/>
                                              </p:val>
                                            </p:tav>
                                            <p:tav tm="100000">
                                              <p:val>
                                                <p:strVal val="#ppt_x"/>
                                              </p:val>
                                            </p:tav>
                                          </p:tavLst>
                                        </p:anim>
                                        <p:anim calcmode="lin" valueType="num">
                                          <p:cBhvr additive="base">
                                            <p:cTn id="24" dur="1000" fill="hold"/>
                                            <p:tgtEl>
                                              <p:spTgt spid="23"/>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500"/>
                                      </p:stCondLst>
                                      <p:childTnLst>
                                        <p:set>
                                          <p:cBhvr>
                                            <p:cTn id="26" dur="1" fill="hold">
                                              <p:stCondLst>
                                                <p:cond delay="0"/>
                                              </p:stCondLst>
                                            </p:cTn>
                                            <p:tgtEl>
                                              <p:spTgt spid="28"/>
                                            </p:tgtEl>
                                            <p:attrNameLst>
                                              <p:attrName>style.visibility</p:attrName>
                                            </p:attrNameLst>
                                          </p:cBhvr>
                                          <p:to>
                                            <p:strVal val="visible"/>
                                          </p:to>
                                        </p:set>
                                        <p:anim calcmode="lin" valueType="num">
                                          <p:cBhvr additive="base">
                                            <p:cTn id="27" dur="1000" fill="hold"/>
                                            <p:tgtEl>
                                              <p:spTgt spid="28"/>
                                            </p:tgtEl>
                                            <p:attrNameLst>
                                              <p:attrName>ppt_x</p:attrName>
                                            </p:attrNameLst>
                                          </p:cBhvr>
                                          <p:tavLst>
                                            <p:tav tm="0">
                                              <p:val>
                                                <p:strVal val="#ppt_x"/>
                                              </p:val>
                                            </p:tav>
                                            <p:tav tm="100000">
                                              <p:val>
                                                <p:strVal val="#ppt_x"/>
                                              </p:val>
                                            </p:tav>
                                          </p:tavLst>
                                        </p:anim>
                                        <p:anim calcmode="lin" valueType="num">
                                          <p:cBhvr additive="base">
                                            <p:cTn id="28" dur="1000" fill="hold"/>
                                            <p:tgtEl>
                                              <p:spTgt spid="28"/>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600"/>
                                      </p:stCondLst>
                                      <p:childTnLst>
                                        <p:set>
                                          <p:cBhvr>
                                            <p:cTn id="30" dur="1" fill="hold">
                                              <p:stCondLst>
                                                <p:cond delay="0"/>
                                              </p:stCondLst>
                                            </p:cTn>
                                            <p:tgtEl>
                                              <p:spTgt spid="34"/>
                                            </p:tgtEl>
                                            <p:attrNameLst>
                                              <p:attrName>style.visibility</p:attrName>
                                            </p:attrNameLst>
                                          </p:cBhvr>
                                          <p:to>
                                            <p:strVal val="visible"/>
                                          </p:to>
                                        </p:set>
                                        <p:anim calcmode="lin" valueType="num">
                                          <p:cBhvr additive="base">
                                            <p:cTn id="31" dur="1000" fill="hold"/>
                                            <p:tgtEl>
                                              <p:spTgt spid="34"/>
                                            </p:tgtEl>
                                            <p:attrNameLst>
                                              <p:attrName>ppt_x</p:attrName>
                                            </p:attrNameLst>
                                          </p:cBhvr>
                                          <p:tavLst>
                                            <p:tav tm="0">
                                              <p:val>
                                                <p:strVal val="#ppt_x"/>
                                              </p:val>
                                            </p:tav>
                                            <p:tav tm="100000">
                                              <p:val>
                                                <p:strVal val="#ppt_x"/>
                                              </p:val>
                                            </p:tav>
                                          </p:tavLst>
                                        </p:anim>
                                        <p:anim calcmode="lin" valueType="num">
                                          <p:cBhvr additive="base">
                                            <p:cTn id="32" dur="1000" fill="hold"/>
                                            <p:tgtEl>
                                              <p:spTgt spid="34"/>
                                            </p:tgtEl>
                                            <p:attrNameLst>
                                              <p:attrName>ppt_y</p:attrName>
                                            </p:attrNameLst>
                                          </p:cBhvr>
                                          <p:tavLst>
                                            <p:tav tm="0">
                                              <p:val>
                                                <p:strVal val="1+#ppt_h/2"/>
                                              </p:val>
                                            </p:tav>
                                            <p:tav tm="100000">
                                              <p:val>
                                                <p:strVal val="#ppt_y"/>
                                              </p:val>
                                            </p:tav>
                                          </p:tavLst>
                                        </p:anim>
                                      </p:childTnLst>
                                    </p:cTn>
                                  </p:par>
                                </p:childTnLst>
                              </p:cTn>
                            </p:par>
                            <p:par>
                              <p:cTn id="33" fill="hold">
                                <p:stCondLst>
                                  <p:cond delay="1600"/>
                                </p:stCondLst>
                                <p:childTnLst>
                                  <p:par>
                                    <p:cTn id="34" presetID="22" presetClass="entr" presetSubtype="8" fill="hold" grpId="0" nodeType="afterEffect">
                                      <p:stCondLst>
                                        <p:cond delay="0"/>
                                      </p:stCondLst>
                                      <p:childTnLst>
                                        <p:set>
                                          <p:cBhvr>
                                            <p:cTn id="35" dur="1" fill="hold">
                                              <p:stCondLst>
                                                <p:cond delay="0"/>
                                              </p:stCondLst>
                                            </p:cTn>
                                            <p:tgtEl>
                                              <p:spTgt spid="38"/>
                                            </p:tgtEl>
                                            <p:attrNameLst>
                                              <p:attrName>style.visibility</p:attrName>
                                            </p:attrNameLst>
                                          </p:cBhvr>
                                          <p:to>
                                            <p:strVal val="visible"/>
                                          </p:to>
                                        </p:set>
                                        <p:animEffect transition="in" filter="wipe(left)">
                                          <p:cBhvr>
                                            <p:cTn id="36" dur="500"/>
                                            <p:tgtEl>
                                              <p:spTgt spid="38"/>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7"/>
                                            </p:tgtEl>
                                            <p:attrNameLst>
                                              <p:attrName>style.visibility</p:attrName>
                                            </p:attrNameLst>
                                          </p:cBhvr>
                                          <p:to>
                                            <p:strVal val="visible"/>
                                          </p:to>
                                        </p:set>
                                        <p:animEffect transition="in" filter="fade">
                                          <p:cBhvr>
                                            <p:cTn id="39"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P spid="38" grpId="0"/>
        </p:bldLst>
      </p:timing>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Forma Livre: Forma 23">
            <a:extLst>
              <a:ext uri="{FF2B5EF4-FFF2-40B4-BE49-F238E27FC236}">
                <a16:creationId xmlns:a16="http://schemas.microsoft.com/office/drawing/2014/main" id="{5A9EA469-EBFE-4E6F-83CC-FA6F68459F01}"/>
              </a:ext>
            </a:extLst>
          </p:cNvPr>
          <p:cNvSpPr/>
          <p:nvPr/>
        </p:nvSpPr>
        <p:spPr>
          <a:xfrm rot="5400000">
            <a:off x="1105597" y="2945728"/>
            <a:ext cx="432000" cy="1483134"/>
          </a:xfrm>
          <a:custGeom>
            <a:avLst/>
            <a:gdLst>
              <a:gd name="connsiteX0" fmla="*/ 0 w 432000"/>
              <a:gd name="connsiteY0" fmla="*/ 1483134 h 1483134"/>
              <a:gd name="connsiteX1" fmla="*/ 0 w 432000"/>
              <a:gd name="connsiteY1" fmla="*/ 69832 h 1483134"/>
              <a:gd name="connsiteX2" fmla="*/ 62044 w 432000"/>
              <a:gd name="connsiteY2" fmla="*/ 33588 h 1483134"/>
              <a:gd name="connsiteX3" fmla="*/ 210652 w 432000"/>
              <a:gd name="connsiteY3" fmla="*/ 40 h 1483134"/>
              <a:gd name="connsiteX4" fmla="*/ 426100 w 432000"/>
              <a:gd name="connsiteY4" fmla="*/ 65372 h 1483134"/>
              <a:gd name="connsiteX5" fmla="*/ 432000 w 432000"/>
              <a:gd name="connsiteY5" fmla="*/ 70303 h 1483134"/>
              <a:gd name="connsiteX6" fmla="*/ 432000 w 432000"/>
              <a:gd name="connsiteY6" fmla="*/ 1483134 h 1483134"/>
              <a:gd name="connsiteX7" fmla="*/ 0 w 432000"/>
              <a:gd name="connsiteY7" fmla="*/ 1483134 h 1483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2000" h="1483134">
                <a:moveTo>
                  <a:pt x="0" y="1483134"/>
                </a:moveTo>
                <a:lnTo>
                  <a:pt x="0" y="69832"/>
                </a:lnTo>
                <a:lnTo>
                  <a:pt x="62044" y="33588"/>
                </a:lnTo>
                <a:cubicBezTo>
                  <a:pt x="107650" y="12705"/>
                  <a:pt x="157853" y="810"/>
                  <a:pt x="210652" y="40"/>
                </a:cubicBezTo>
                <a:cubicBezTo>
                  <a:pt x="290002" y="-1116"/>
                  <a:pt x="364142" y="23014"/>
                  <a:pt x="426100" y="65372"/>
                </a:cubicBezTo>
                <a:lnTo>
                  <a:pt x="432000" y="70303"/>
                </a:lnTo>
                <a:lnTo>
                  <a:pt x="432000" y="1483134"/>
                </a:lnTo>
                <a:lnTo>
                  <a:pt x="0" y="1483134"/>
                </a:lnTo>
                <a:close/>
              </a:path>
            </a:pathLst>
          </a:custGeom>
          <a:solidFill>
            <a:schemeClr val="accent1"/>
          </a:solidFill>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Forma Livre: Forma 22">
            <a:extLst>
              <a:ext uri="{FF2B5EF4-FFF2-40B4-BE49-F238E27FC236}">
                <a16:creationId xmlns:a16="http://schemas.microsoft.com/office/drawing/2014/main" id="{6320A8B2-109F-40BF-8561-76E879C91564}"/>
              </a:ext>
            </a:extLst>
          </p:cNvPr>
          <p:cNvSpPr/>
          <p:nvPr/>
        </p:nvSpPr>
        <p:spPr>
          <a:xfrm rot="5400000">
            <a:off x="2652736" y="2928226"/>
            <a:ext cx="432000" cy="1518138"/>
          </a:xfrm>
          <a:custGeom>
            <a:avLst/>
            <a:gdLst>
              <a:gd name="connsiteX0" fmla="*/ 0 w 432000"/>
              <a:gd name="connsiteY0" fmla="*/ 1517633 h 1518138"/>
              <a:gd name="connsiteX1" fmla="*/ 0 w 432000"/>
              <a:gd name="connsiteY1" fmla="*/ 69832 h 1518138"/>
              <a:gd name="connsiteX2" fmla="*/ 62044 w 432000"/>
              <a:gd name="connsiteY2" fmla="*/ 33588 h 1518138"/>
              <a:gd name="connsiteX3" fmla="*/ 210652 w 432000"/>
              <a:gd name="connsiteY3" fmla="*/ 40 h 1518138"/>
              <a:gd name="connsiteX4" fmla="*/ 426100 w 432000"/>
              <a:gd name="connsiteY4" fmla="*/ 65372 h 1518138"/>
              <a:gd name="connsiteX5" fmla="*/ 432000 w 432000"/>
              <a:gd name="connsiteY5" fmla="*/ 70303 h 1518138"/>
              <a:gd name="connsiteX6" fmla="*/ 432000 w 432000"/>
              <a:gd name="connsiteY6" fmla="*/ 1518138 h 1518138"/>
              <a:gd name="connsiteX7" fmla="*/ 398277 w 432000"/>
              <a:gd name="connsiteY7" fmla="*/ 1499858 h 1518138"/>
              <a:gd name="connsiteX8" fmla="*/ 209317 w 432000"/>
              <a:gd name="connsiteY8" fmla="*/ 1463223 h 1518138"/>
              <a:gd name="connsiteX9" fmla="*/ 21644 w 432000"/>
              <a:gd name="connsiteY9" fmla="*/ 1505124 h 1518138"/>
              <a:gd name="connsiteX10" fmla="*/ 0 w 432000"/>
              <a:gd name="connsiteY10" fmla="*/ 1517633 h 1518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2000" h="1518138">
                <a:moveTo>
                  <a:pt x="0" y="1517633"/>
                </a:moveTo>
                <a:lnTo>
                  <a:pt x="0" y="69832"/>
                </a:lnTo>
                <a:lnTo>
                  <a:pt x="62044" y="33588"/>
                </a:lnTo>
                <a:cubicBezTo>
                  <a:pt x="107650" y="12705"/>
                  <a:pt x="157853" y="810"/>
                  <a:pt x="210652" y="40"/>
                </a:cubicBezTo>
                <a:cubicBezTo>
                  <a:pt x="290002" y="-1116"/>
                  <a:pt x="364142" y="23014"/>
                  <a:pt x="426100" y="65372"/>
                </a:cubicBezTo>
                <a:lnTo>
                  <a:pt x="432000" y="70303"/>
                </a:lnTo>
                <a:lnTo>
                  <a:pt x="432000" y="1518138"/>
                </a:lnTo>
                <a:lnTo>
                  <a:pt x="398277" y="1499858"/>
                </a:lnTo>
                <a:cubicBezTo>
                  <a:pt x="339951" y="1475352"/>
                  <a:pt x="276096" y="1462270"/>
                  <a:pt x="209317" y="1463223"/>
                </a:cubicBezTo>
                <a:cubicBezTo>
                  <a:pt x="142640" y="1464175"/>
                  <a:pt x="79239" y="1479032"/>
                  <a:pt x="21644" y="1505124"/>
                </a:cubicBezTo>
                <a:lnTo>
                  <a:pt x="0" y="1517633"/>
                </a:lnTo>
                <a:close/>
              </a:path>
            </a:pathLst>
          </a:custGeom>
          <a:solidFill>
            <a:schemeClr val="accent2"/>
          </a:solidFill>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orma Livre: Forma 21">
            <a:extLst>
              <a:ext uri="{FF2B5EF4-FFF2-40B4-BE49-F238E27FC236}">
                <a16:creationId xmlns:a16="http://schemas.microsoft.com/office/drawing/2014/main" id="{9BCE4313-95E5-4262-80BF-77FF1E6F9FDD}"/>
              </a:ext>
            </a:extLst>
          </p:cNvPr>
          <p:cNvSpPr/>
          <p:nvPr/>
        </p:nvSpPr>
        <p:spPr>
          <a:xfrm rot="5400000">
            <a:off x="4212116" y="2933488"/>
            <a:ext cx="432000" cy="1507615"/>
          </a:xfrm>
          <a:custGeom>
            <a:avLst/>
            <a:gdLst>
              <a:gd name="connsiteX0" fmla="*/ 0 w 432000"/>
              <a:gd name="connsiteY0" fmla="*/ 1507110 h 1507615"/>
              <a:gd name="connsiteX1" fmla="*/ 0 w 432000"/>
              <a:gd name="connsiteY1" fmla="*/ 69832 h 1507615"/>
              <a:gd name="connsiteX2" fmla="*/ 62044 w 432000"/>
              <a:gd name="connsiteY2" fmla="*/ 33588 h 1507615"/>
              <a:gd name="connsiteX3" fmla="*/ 210652 w 432000"/>
              <a:gd name="connsiteY3" fmla="*/ 40 h 1507615"/>
              <a:gd name="connsiteX4" fmla="*/ 426100 w 432000"/>
              <a:gd name="connsiteY4" fmla="*/ 65372 h 1507615"/>
              <a:gd name="connsiteX5" fmla="*/ 432000 w 432000"/>
              <a:gd name="connsiteY5" fmla="*/ 70303 h 1507615"/>
              <a:gd name="connsiteX6" fmla="*/ 432000 w 432000"/>
              <a:gd name="connsiteY6" fmla="*/ 1507615 h 1507615"/>
              <a:gd name="connsiteX7" fmla="*/ 398277 w 432000"/>
              <a:gd name="connsiteY7" fmla="*/ 1489335 h 1507615"/>
              <a:gd name="connsiteX8" fmla="*/ 209317 w 432000"/>
              <a:gd name="connsiteY8" fmla="*/ 1452700 h 1507615"/>
              <a:gd name="connsiteX9" fmla="*/ 21644 w 432000"/>
              <a:gd name="connsiteY9" fmla="*/ 1494601 h 1507615"/>
              <a:gd name="connsiteX10" fmla="*/ 0 w 432000"/>
              <a:gd name="connsiteY10" fmla="*/ 1507110 h 1507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2000" h="1507615">
                <a:moveTo>
                  <a:pt x="0" y="1507110"/>
                </a:moveTo>
                <a:lnTo>
                  <a:pt x="0" y="69832"/>
                </a:lnTo>
                <a:lnTo>
                  <a:pt x="62044" y="33588"/>
                </a:lnTo>
                <a:cubicBezTo>
                  <a:pt x="107650" y="12705"/>
                  <a:pt x="157854" y="810"/>
                  <a:pt x="210652" y="40"/>
                </a:cubicBezTo>
                <a:cubicBezTo>
                  <a:pt x="290002" y="-1116"/>
                  <a:pt x="364142" y="23014"/>
                  <a:pt x="426100" y="65372"/>
                </a:cubicBezTo>
                <a:lnTo>
                  <a:pt x="432000" y="70303"/>
                </a:lnTo>
                <a:lnTo>
                  <a:pt x="432000" y="1507615"/>
                </a:lnTo>
                <a:lnTo>
                  <a:pt x="398277" y="1489335"/>
                </a:lnTo>
                <a:cubicBezTo>
                  <a:pt x="339951" y="1464829"/>
                  <a:pt x="276096" y="1451747"/>
                  <a:pt x="209317" y="1452700"/>
                </a:cubicBezTo>
                <a:cubicBezTo>
                  <a:pt x="142640" y="1453652"/>
                  <a:pt x="79239" y="1468509"/>
                  <a:pt x="21644" y="1494601"/>
                </a:cubicBezTo>
                <a:lnTo>
                  <a:pt x="0" y="1507110"/>
                </a:lnTo>
                <a:close/>
              </a:path>
            </a:pathLst>
          </a:custGeom>
          <a:solidFill>
            <a:schemeClr val="accent3"/>
          </a:solidFill>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1" name="Forma Livre: Forma 20">
            <a:extLst>
              <a:ext uri="{FF2B5EF4-FFF2-40B4-BE49-F238E27FC236}">
                <a16:creationId xmlns:a16="http://schemas.microsoft.com/office/drawing/2014/main" id="{DA3D6B47-32B0-46F9-AE55-D89561F8C0A3}"/>
              </a:ext>
            </a:extLst>
          </p:cNvPr>
          <p:cNvSpPr/>
          <p:nvPr/>
        </p:nvSpPr>
        <p:spPr>
          <a:xfrm rot="5400000">
            <a:off x="5771495" y="2928226"/>
            <a:ext cx="432000" cy="1518138"/>
          </a:xfrm>
          <a:custGeom>
            <a:avLst/>
            <a:gdLst>
              <a:gd name="connsiteX0" fmla="*/ 0 w 432000"/>
              <a:gd name="connsiteY0" fmla="*/ 1517633 h 1518138"/>
              <a:gd name="connsiteX1" fmla="*/ 0 w 432000"/>
              <a:gd name="connsiteY1" fmla="*/ 69832 h 1518138"/>
              <a:gd name="connsiteX2" fmla="*/ 62044 w 432000"/>
              <a:gd name="connsiteY2" fmla="*/ 33588 h 1518138"/>
              <a:gd name="connsiteX3" fmla="*/ 210652 w 432000"/>
              <a:gd name="connsiteY3" fmla="*/ 40 h 1518138"/>
              <a:gd name="connsiteX4" fmla="*/ 426100 w 432000"/>
              <a:gd name="connsiteY4" fmla="*/ 65372 h 1518138"/>
              <a:gd name="connsiteX5" fmla="*/ 432000 w 432000"/>
              <a:gd name="connsiteY5" fmla="*/ 70303 h 1518138"/>
              <a:gd name="connsiteX6" fmla="*/ 432000 w 432000"/>
              <a:gd name="connsiteY6" fmla="*/ 1518138 h 1518138"/>
              <a:gd name="connsiteX7" fmla="*/ 398277 w 432000"/>
              <a:gd name="connsiteY7" fmla="*/ 1499858 h 1518138"/>
              <a:gd name="connsiteX8" fmla="*/ 209317 w 432000"/>
              <a:gd name="connsiteY8" fmla="*/ 1463223 h 1518138"/>
              <a:gd name="connsiteX9" fmla="*/ 21644 w 432000"/>
              <a:gd name="connsiteY9" fmla="*/ 1505124 h 1518138"/>
              <a:gd name="connsiteX10" fmla="*/ 0 w 432000"/>
              <a:gd name="connsiteY10" fmla="*/ 1517633 h 1518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2000" h="1518138">
                <a:moveTo>
                  <a:pt x="0" y="1517633"/>
                </a:moveTo>
                <a:lnTo>
                  <a:pt x="0" y="69832"/>
                </a:lnTo>
                <a:lnTo>
                  <a:pt x="62044" y="33588"/>
                </a:lnTo>
                <a:cubicBezTo>
                  <a:pt x="107650" y="12705"/>
                  <a:pt x="157854" y="810"/>
                  <a:pt x="210652" y="40"/>
                </a:cubicBezTo>
                <a:cubicBezTo>
                  <a:pt x="290002" y="-1116"/>
                  <a:pt x="364142" y="23014"/>
                  <a:pt x="426100" y="65372"/>
                </a:cubicBezTo>
                <a:lnTo>
                  <a:pt x="432000" y="70303"/>
                </a:lnTo>
                <a:lnTo>
                  <a:pt x="432000" y="1518138"/>
                </a:lnTo>
                <a:lnTo>
                  <a:pt x="398277" y="1499858"/>
                </a:lnTo>
                <a:cubicBezTo>
                  <a:pt x="339952" y="1475352"/>
                  <a:pt x="276096" y="1462270"/>
                  <a:pt x="209317" y="1463223"/>
                </a:cubicBezTo>
                <a:cubicBezTo>
                  <a:pt x="142640" y="1464175"/>
                  <a:pt x="79239" y="1479032"/>
                  <a:pt x="21644" y="1505124"/>
                </a:cubicBezTo>
                <a:lnTo>
                  <a:pt x="0" y="1517633"/>
                </a:lnTo>
                <a:close/>
              </a:path>
            </a:pathLst>
          </a:custGeom>
          <a:solidFill>
            <a:schemeClr val="accent4"/>
          </a:solidFill>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orma Livre: Forma 19">
            <a:extLst>
              <a:ext uri="{FF2B5EF4-FFF2-40B4-BE49-F238E27FC236}">
                <a16:creationId xmlns:a16="http://schemas.microsoft.com/office/drawing/2014/main" id="{A04295E1-7930-4698-B5D4-E6DF7E419415}"/>
              </a:ext>
            </a:extLst>
          </p:cNvPr>
          <p:cNvSpPr/>
          <p:nvPr/>
        </p:nvSpPr>
        <p:spPr>
          <a:xfrm rot="5400000">
            <a:off x="7354125" y="2952861"/>
            <a:ext cx="432000" cy="1507615"/>
          </a:xfrm>
          <a:custGeom>
            <a:avLst/>
            <a:gdLst>
              <a:gd name="connsiteX0" fmla="*/ 0 w 432000"/>
              <a:gd name="connsiteY0" fmla="*/ 1507110 h 1507615"/>
              <a:gd name="connsiteX1" fmla="*/ 0 w 432000"/>
              <a:gd name="connsiteY1" fmla="*/ 69832 h 1507615"/>
              <a:gd name="connsiteX2" fmla="*/ 62044 w 432000"/>
              <a:gd name="connsiteY2" fmla="*/ 33588 h 1507615"/>
              <a:gd name="connsiteX3" fmla="*/ 210652 w 432000"/>
              <a:gd name="connsiteY3" fmla="*/ 40 h 1507615"/>
              <a:gd name="connsiteX4" fmla="*/ 426100 w 432000"/>
              <a:gd name="connsiteY4" fmla="*/ 65372 h 1507615"/>
              <a:gd name="connsiteX5" fmla="*/ 432000 w 432000"/>
              <a:gd name="connsiteY5" fmla="*/ 70303 h 1507615"/>
              <a:gd name="connsiteX6" fmla="*/ 432000 w 432000"/>
              <a:gd name="connsiteY6" fmla="*/ 1507615 h 1507615"/>
              <a:gd name="connsiteX7" fmla="*/ 398277 w 432000"/>
              <a:gd name="connsiteY7" fmla="*/ 1489335 h 1507615"/>
              <a:gd name="connsiteX8" fmla="*/ 209317 w 432000"/>
              <a:gd name="connsiteY8" fmla="*/ 1452700 h 1507615"/>
              <a:gd name="connsiteX9" fmla="*/ 21644 w 432000"/>
              <a:gd name="connsiteY9" fmla="*/ 1494601 h 1507615"/>
              <a:gd name="connsiteX10" fmla="*/ 0 w 432000"/>
              <a:gd name="connsiteY10" fmla="*/ 1507110 h 1507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2000" h="1507615">
                <a:moveTo>
                  <a:pt x="0" y="1507110"/>
                </a:moveTo>
                <a:lnTo>
                  <a:pt x="0" y="69832"/>
                </a:lnTo>
                <a:lnTo>
                  <a:pt x="62044" y="33588"/>
                </a:lnTo>
                <a:cubicBezTo>
                  <a:pt x="107650" y="12705"/>
                  <a:pt x="157854" y="810"/>
                  <a:pt x="210652" y="40"/>
                </a:cubicBezTo>
                <a:cubicBezTo>
                  <a:pt x="290002" y="-1116"/>
                  <a:pt x="364142" y="23014"/>
                  <a:pt x="426100" y="65372"/>
                </a:cubicBezTo>
                <a:lnTo>
                  <a:pt x="432000" y="70303"/>
                </a:lnTo>
                <a:lnTo>
                  <a:pt x="432000" y="1507615"/>
                </a:lnTo>
                <a:lnTo>
                  <a:pt x="398277" y="1489335"/>
                </a:lnTo>
                <a:cubicBezTo>
                  <a:pt x="339952" y="1464829"/>
                  <a:pt x="276096" y="1451747"/>
                  <a:pt x="209317" y="1452700"/>
                </a:cubicBezTo>
                <a:cubicBezTo>
                  <a:pt x="142640" y="1453652"/>
                  <a:pt x="79239" y="1468509"/>
                  <a:pt x="21644" y="1494601"/>
                </a:cubicBezTo>
                <a:lnTo>
                  <a:pt x="0" y="1507110"/>
                </a:lnTo>
                <a:close/>
              </a:path>
            </a:pathLst>
          </a:custGeom>
          <a:solidFill>
            <a:schemeClr val="accent5"/>
          </a:solidFill>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Forma Livre: Forma 18">
            <a:extLst>
              <a:ext uri="{FF2B5EF4-FFF2-40B4-BE49-F238E27FC236}">
                <a16:creationId xmlns:a16="http://schemas.microsoft.com/office/drawing/2014/main" id="{3C622DF3-843A-42B6-8D60-C44F7A4C7D5B}"/>
              </a:ext>
            </a:extLst>
          </p:cNvPr>
          <p:cNvSpPr/>
          <p:nvPr/>
        </p:nvSpPr>
        <p:spPr>
          <a:xfrm rot="5400000">
            <a:off x="8890254" y="2928226"/>
            <a:ext cx="432000" cy="1518138"/>
          </a:xfrm>
          <a:custGeom>
            <a:avLst/>
            <a:gdLst>
              <a:gd name="connsiteX0" fmla="*/ 0 w 432000"/>
              <a:gd name="connsiteY0" fmla="*/ 1517633 h 1518138"/>
              <a:gd name="connsiteX1" fmla="*/ 0 w 432000"/>
              <a:gd name="connsiteY1" fmla="*/ 69832 h 1518138"/>
              <a:gd name="connsiteX2" fmla="*/ 62044 w 432000"/>
              <a:gd name="connsiteY2" fmla="*/ 33588 h 1518138"/>
              <a:gd name="connsiteX3" fmla="*/ 210652 w 432000"/>
              <a:gd name="connsiteY3" fmla="*/ 40 h 1518138"/>
              <a:gd name="connsiteX4" fmla="*/ 426100 w 432000"/>
              <a:gd name="connsiteY4" fmla="*/ 65372 h 1518138"/>
              <a:gd name="connsiteX5" fmla="*/ 432000 w 432000"/>
              <a:gd name="connsiteY5" fmla="*/ 70303 h 1518138"/>
              <a:gd name="connsiteX6" fmla="*/ 432000 w 432000"/>
              <a:gd name="connsiteY6" fmla="*/ 1518138 h 1518138"/>
              <a:gd name="connsiteX7" fmla="*/ 398277 w 432000"/>
              <a:gd name="connsiteY7" fmla="*/ 1499858 h 1518138"/>
              <a:gd name="connsiteX8" fmla="*/ 209317 w 432000"/>
              <a:gd name="connsiteY8" fmla="*/ 1463223 h 1518138"/>
              <a:gd name="connsiteX9" fmla="*/ 21644 w 432000"/>
              <a:gd name="connsiteY9" fmla="*/ 1505124 h 1518138"/>
              <a:gd name="connsiteX10" fmla="*/ 0 w 432000"/>
              <a:gd name="connsiteY10" fmla="*/ 1517633 h 1518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2000" h="1518138">
                <a:moveTo>
                  <a:pt x="0" y="1517633"/>
                </a:moveTo>
                <a:lnTo>
                  <a:pt x="0" y="69832"/>
                </a:lnTo>
                <a:lnTo>
                  <a:pt x="62044" y="33588"/>
                </a:lnTo>
                <a:cubicBezTo>
                  <a:pt x="107650" y="12705"/>
                  <a:pt x="157854" y="809"/>
                  <a:pt x="210652" y="40"/>
                </a:cubicBezTo>
                <a:cubicBezTo>
                  <a:pt x="290002" y="-1117"/>
                  <a:pt x="364142" y="23014"/>
                  <a:pt x="426100" y="65372"/>
                </a:cubicBezTo>
                <a:lnTo>
                  <a:pt x="432000" y="70303"/>
                </a:lnTo>
                <a:lnTo>
                  <a:pt x="432000" y="1518138"/>
                </a:lnTo>
                <a:lnTo>
                  <a:pt x="398277" y="1499858"/>
                </a:lnTo>
                <a:cubicBezTo>
                  <a:pt x="339952" y="1475352"/>
                  <a:pt x="276096" y="1462270"/>
                  <a:pt x="209317" y="1463223"/>
                </a:cubicBezTo>
                <a:cubicBezTo>
                  <a:pt x="142640" y="1464175"/>
                  <a:pt x="79239" y="1479032"/>
                  <a:pt x="21644" y="1505124"/>
                </a:cubicBezTo>
                <a:lnTo>
                  <a:pt x="0" y="1517633"/>
                </a:lnTo>
                <a:close/>
              </a:path>
            </a:pathLst>
          </a:custGeom>
          <a:solidFill>
            <a:schemeClr val="accent6"/>
          </a:solidFill>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Forma Livre: Forma 17">
            <a:extLst>
              <a:ext uri="{FF2B5EF4-FFF2-40B4-BE49-F238E27FC236}">
                <a16:creationId xmlns:a16="http://schemas.microsoft.com/office/drawing/2014/main" id="{9E74A20D-223E-482A-8300-5BE44E6904F9}"/>
              </a:ext>
            </a:extLst>
          </p:cNvPr>
          <p:cNvSpPr/>
          <p:nvPr/>
        </p:nvSpPr>
        <p:spPr>
          <a:xfrm rot="5400000">
            <a:off x="10449634" y="2933488"/>
            <a:ext cx="432000" cy="1507615"/>
          </a:xfrm>
          <a:custGeom>
            <a:avLst/>
            <a:gdLst>
              <a:gd name="connsiteX0" fmla="*/ 0 w 432000"/>
              <a:gd name="connsiteY0" fmla="*/ 1507110 h 1507615"/>
              <a:gd name="connsiteX1" fmla="*/ 0 w 432000"/>
              <a:gd name="connsiteY1" fmla="*/ 69832 h 1507615"/>
              <a:gd name="connsiteX2" fmla="*/ 62044 w 432000"/>
              <a:gd name="connsiteY2" fmla="*/ 33588 h 1507615"/>
              <a:gd name="connsiteX3" fmla="*/ 210652 w 432000"/>
              <a:gd name="connsiteY3" fmla="*/ 40 h 1507615"/>
              <a:gd name="connsiteX4" fmla="*/ 426100 w 432000"/>
              <a:gd name="connsiteY4" fmla="*/ 65372 h 1507615"/>
              <a:gd name="connsiteX5" fmla="*/ 432000 w 432000"/>
              <a:gd name="connsiteY5" fmla="*/ 70303 h 1507615"/>
              <a:gd name="connsiteX6" fmla="*/ 432000 w 432000"/>
              <a:gd name="connsiteY6" fmla="*/ 1507615 h 1507615"/>
              <a:gd name="connsiteX7" fmla="*/ 398277 w 432000"/>
              <a:gd name="connsiteY7" fmla="*/ 1489335 h 1507615"/>
              <a:gd name="connsiteX8" fmla="*/ 209317 w 432000"/>
              <a:gd name="connsiteY8" fmla="*/ 1452700 h 1507615"/>
              <a:gd name="connsiteX9" fmla="*/ 21644 w 432000"/>
              <a:gd name="connsiteY9" fmla="*/ 1494601 h 1507615"/>
              <a:gd name="connsiteX10" fmla="*/ 0 w 432000"/>
              <a:gd name="connsiteY10" fmla="*/ 1507110 h 1507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2000" h="1507615">
                <a:moveTo>
                  <a:pt x="0" y="1507110"/>
                </a:moveTo>
                <a:lnTo>
                  <a:pt x="0" y="69832"/>
                </a:lnTo>
                <a:lnTo>
                  <a:pt x="62044" y="33588"/>
                </a:lnTo>
                <a:cubicBezTo>
                  <a:pt x="107650" y="12705"/>
                  <a:pt x="157854" y="809"/>
                  <a:pt x="210652" y="40"/>
                </a:cubicBezTo>
                <a:cubicBezTo>
                  <a:pt x="290002" y="-1117"/>
                  <a:pt x="364142" y="23014"/>
                  <a:pt x="426100" y="65372"/>
                </a:cubicBezTo>
                <a:lnTo>
                  <a:pt x="432000" y="70303"/>
                </a:lnTo>
                <a:lnTo>
                  <a:pt x="432000" y="1507615"/>
                </a:lnTo>
                <a:lnTo>
                  <a:pt x="398277" y="1489335"/>
                </a:lnTo>
                <a:cubicBezTo>
                  <a:pt x="339952" y="1464829"/>
                  <a:pt x="276096" y="1451747"/>
                  <a:pt x="209317" y="1452700"/>
                </a:cubicBezTo>
                <a:cubicBezTo>
                  <a:pt x="142640" y="1453652"/>
                  <a:pt x="79239" y="1468509"/>
                  <a:pt x="21644" y="1494601"/>
                </a:cubicBezTo>
                <a:lnTo>
                  <a:pt x="0" y="1507110"/>
                </a:lnTo>
                <a:close/>
              </a:path>
            </a:pathLst>
          </a:custGeom>
          <a:solidFill>
            <a:schemeClr val="accent1"/>
          </a:solidFill>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73" name="Agrupar 72">
            <a:extLst>
              <a:ext uri="{FF2B5EF4-FFF2-40B4-BE49-F238E27FC236}">
                <a16:creationId xmlns:a16="http://schemas.microsoft.com/office/drawing/2014/main" id="{C336B8AB-9BAE-474E-89BD-D4BB9F6A5363}"/>
              </a:ext>
            </a:extLst>
          </p:cNvPr>
          <p:cNvGrpSpPr/>
          <p:nvPr/>
        </p:nvGrpSpPr>
        <p:grpSpPr>
          <a:xfrm>
            <a:off x="9310879" y="3915163"/>
            <a:ext cx="2708591" cy="2858696"/>
            <a:chOff x="9483409" y="3622362"/>
            <a:chExt cx="2708591" cy="2858696"/>
          </a:xfrm>
        </p:grpSpPr>
        <p:sp>
          <p:nvSpPr>
            <p:cNvPr id="69" name="CaixaDeTexto 68">
              <a:extLst>
                <a:ext uri="{FF2B5EF4-FFF2-40B4-BE49-F238E27FC236}">
                  <a16:creationId xmlns:a16="http://schemas.microsoft.com/office/drawing/2014/main" id="{C9F6274C-1593-49AD-A6CB-F746EC010B90}"/>
                </a:ext>
              </a:extLst>
            </p:cNvPr>
            <p:cNvSpPr txBox="1"/>
            <p:nvPr/>
          </p:nvSpPr>
          <p:spPr>
            <a:xfrm>
              <a:off x="9967949" y="3622362"/>
              <a:ext cx="1691470" cy="461665"/>
            </a:xfrm>
            <a:prstGeom prst="rect">
              <a:avLst/>
            </a:prstGeom>
            <a:noFill/>
          </p:spPr>
          <p:txBody>
            <a:bodyPr wrap="square" rtlCol="0">
              <a:spAutoFit/>
            </a:bodyPr>
            <a:lstStyle/>
            <a:p>
              <a:pPr algn="ctr">
                <a:defRPr/>
              </a:pPr>
              <a:r>
                <a:rPr lang="pt-BR" sz="2400" dirty="0" err="1">
                  <a:solidFill>
                    <a:prstClr val="black">
                      <a:lumMod val="85000"/>
                      <a:lumOff val="15000"/>
                    </a:prstClr>
                  </a:solidFill>
                  <a:latin typeface="Bebas Neue" panose="020B0606020202050201" pitchFamily="34" charset="0"/>
                </a:rPr>
                <a:t>Elderly</a:t>
              </a:r>
              <a:r>
                <a:rPr lang="pt-BR" sz="2400" dirty="0">
                  <a:solidFill>
                    <a:prstClr val="black">
                      <a:lumMod val="85000"/>
                      <a:lumOff val="15000"/>
                    </a:prstClr>
                  </a:solidFill>
                  <a:latin typeface="Bebas Neue" panose="020B0606020202050201" pitchFamily="34" charset="0"/>
                </a:rPr>
                <a:t> +60</a:t>
              </a:r>
            </a:p>
          </p:txBody>
        </p:sp>
        <p:sp>
          <p:nvSpPr>
            <p:cNvPr id="70" name="CaixaDeTexto 69">
              <a:extLst>
                <a:ext uri="{FF2B5EF4-FFF2-40B4-BE49-F238E27FC236}">
                  <a16:creationId xmlns:a16="http://schemas.microsoft.com/office/drawing/2014/main" id="{111241CD-2C59-473C-AA3A-686B0012B75D}"/>
                </a:ext>
              </a:extLst>
            </p:cNvPr>
            <p:cNvSpPr txBox="1"/>
            <p:nvPr/>
          </p:nvSpPr>
          <p:spPr>
            <a:xfrm>
              <a:off x="9483409" y="4018845"/>
              <a:ext cx="2708591" cy="2462213"/>
            </a:xfrm>
            <a:prstGeom prst="rect">
              <a:avLst/>
            </a:prstGeom>
            <a:noFill/>
          </p:spPr>
          <p:txBody>
            <a:bodyPr wrap="square" rtlCol="0">
              <a:spAutoFit/>
            </a:bodyPr>
            <a:lstStyle/>
            <a:p>
              <a:pPr marR="0" lvl="0" indent="0" algn="ctr" fontAlgn="auto">
                <a:lnSpc>
                  <a:spcPct val="100000"/>
                </a:lnSpc>
                <a:spcBef>
                  <a:spcPts val="0"/>
                </a:spcBef>
                <a:spcAft>
                  <a:spcPts val="0"/>
                </a:spcAft>
                <a:buClrTx/>
                <a:buSzTx/>
                <a:buFontTx/>
                <a:buNone/>
                <a:tabLst/>
                <a:defRPr/>
              </a:pPr>
              <a:r>
                <a:rPr lang="en-US" sz="1400" dirty="0">
                  <a:solidFill>
                    <a:prstClr val="black">
                      <a:lumMod val="85000"/>
                      <a:lumOff val="15000"/>
                    </a:prstClr>
                  </a:solidFill>
                  <a:latin typeface="Montserrat Medium" panose="00000600000000000000" pitchFamily="2" charset="0"/>
                </a:rPr>
                <a:t>Divided into 2 groups: young-old (60-84 years) and the oldest-old (85 years and older). One of the primary distinctions between these groups is that the young-old are still relatively healthy, productive, and active, and the majority live independently.</a:t>
              </a:r>
              <a:endParaRPr lang="pt-BR" sz="1400" dirty="0">
                <a:solidFill>
                  <a:prstClr val="black">
                    <a:lumMod val="85000"/>
                    <a:lumOff val="15000"/>
                  </a:prstClr>
                </a:solidFill>
                <a:latin typeface="Montserrat Medium" panose="00000600000000000000" pitchFamily="2" charset="0"/>
              </a:endParaRPr>
            </a:p>
          </p:txBody>
        </p:sp>
        <p:cxnSp>
          <p:nvCxnSpPr>
            <p:cNvPr id="72" name="Conector reto 71">
              <a:extLst>
                <a:ext uri="{FF2B5EF4-FFF2-40B4-BE49-F238E27FC236}">
                  <a16:creationId xmlns:a16="http://schemas.microsoft.com/office/drawing/2014/main" id="{FE8B2349-8AA3-4EDC-AD3F-3681EB2B101A}"/>
                </a:ext>
              </a:extLst>
            </p:cNvPr>
            <p:cNvCxnSpPr/>
            <p:nvPr/>
          </p:nvCxnSpPr>
          <p:spPr>
            <a:xfrm>
              <a:off x="10348546" y="4072574"/>
              <a:ext cx="825138"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74" name="Agrupar 73">
            <a:extLst>
              <a:ext uri="{FF2B5EF4-FFF2-40B4-BE49-F238E27FC236}">
                <a16:creationId xmlns:a16="http://schemas.microsoft.com/office/drawing/2014/main" id="{E9AA14DA-7735-4881-916C-7BA1F3A18A5A}"/>
              </a:ext>
            </a:extLst>
          </p:cNvPr>
          <p:cNvGrpSpPr/>
          <p:nvPr/>
        </p:nvGrpSpPr>
        <p:grpSpPr>
          <a:xfrm>
            <a:off x="6457986" y="3885752"/>
            <a:ext cx="2398594" cy="2721668"/>
            <a:chOff x="9741688" y="3627457"/>
            <a:chExt cx="2398594" cy="2721668"/>
          </a:xfrm>
        </p:grpSpPr>
        <p:sp>
          <p:nvSpPr>
            <p:cNvPr id="75" name="CaixaDeTexto 74">
              <a:extLst>
                <a:ext uri="{FF2B5EF4-FFF2-40B4-BE49-F238E27FC236}">
                  <a16:creationId xmlns:a16="http://schemas.microsoft.com/office/drawing/2014/main" id="{6A0145FA-49A8-4E21-B15C-1B371E895CA8}"/>
                </a:ext>
              </a:extLst>
            </p:cNvPr>
            <p:cNvSpPr txBox="1"/>
            <p:nvPr/>
          </p:nvSpPr>
          <p:spPr>
            <a:xfrm>
              <a:off x="9937155" y="3627457"/>
              <a:ext cx="1762364" cy="707886"/>
            </a:xfrm>
            <a:prstGeom prst="rect">
              <a:avLst/>
            </a:prstGeom>
            <a:noFill/>
          </p:spPr>
          <p:txBody>
            <a:bodyPr wrap="square" rtlCol="0">
              <a:spAutoFit/>
            </a:bodyPr>
            <a:lstStyle/>
            <a:p>
              <a:pPr algn="ctr">
                <a:defRPr/>
              </a:pPr>
              <a:r>
                <a:rPr lang="pt-BR" sz="2000" dirty="0">
                  <a:solidFill>
                    <a:prstClr val="black">
                      <a:lumMod val="85000"/>
                      <a:lumOff val="15000"/>
                    </a:prstClr>
                  </a:solidFill>
                  <a:latin typeface="Bebas Neue" panose="020B0606020202050201" pitchFamily="34" charset="0"/>
                </a:rPr>
                <a:t>Early </a:t>
              </a:r>
              <a:r>
                <a:rPr lang="pt-BR" sz="2000" dirty="0" err="1">
                  <a:solidFill>
                    <a:prstClr val="black">
                      <a:lumMod val="85000"/>
                      <a:lumOff val="15000"/>
                    </a:prstClr>
                  </a:solidFill>
                  <a:latin typeface="Bebas Neue" panose="020B0606020202050201" pitchFamily="34" charset="0"/>
                </a:rPr>
                <a:t>Adulthood</a:t>
              </a:r>
              <a:r>
                <a:rPr lang="pt-BR" sz="2000" dirty="0">
                  <a:solidFill>
                    <a:prstClr val="black">
                      <a:lumMod val="85000"/>
                      <a:lumOff val="15000"/>
                    </a:prstClr>
                  </a:solidFill>
                  <a:latin typeface="Bebas Neue" panose="020B0606020202050201" pitchFamily="34" charset="0"/>
                </a:rPr>
                <a:t> 19-20s</a:t>
              </a:r>
            </a:p>
          </p:txBody>
        </p:sp>
        <p:sp>
          <p:nvSpPr>
            <p:cNvPr id="76" name="CaixaDeTexto 75">
              <a:extLst>
                <a:ext uri="{FF2B5EF4-FFF2-40B4-BE49-F238E27FC236}">
                  <a16:creationId xmlns:a16="http://schemas.microsoft.com/office/drawing/2014/main" id="{93B31B45-7315-489A-AAF8-8220B66DD2C7}"/>
                </a:ext>
              </a:extLst>
            </p:cNvPr>
            <p:cNvSpPr txBox="1"/>
            <p:nvPr/>
          </p:nvSpPr>
          <p:spPr>
            <a:xfrm>
              <a:off x="9741688" y="4317800"/>
              <a:ext cx="2398594" cy="2031325"/>
            </a:xfrm>
            <a:prstGeom prst="rect">
              <a:avLst/>
            </a:prstGeom>
            <a:noFill/>
          </p:spPr>
          <p:txBody>
            <a:bodyPr wrap="square" rtlCol="0">
              <a:spAutoFit/>
            </a:bodyPr>
            <a:lstStyle/>
            <a:p>
              <a:pPr marR="0" lvl="0" indent="0" algn="ctr" fontAlgn="auto">
                <a:lnSpc>
                  <a:spcPct val="100000"/>
                </a:lnSpc>
                <a:spcBef>
                  <a:spcPts val="0"/>
                </a:spcBef>
                <a:spcAft>
                  <a:spcPts val="0"/>
                </a:spcAft>
                <a:buClrTx/>
                <a:buSzTx/>
                <a:buFontTx/>
                <a:buNone/>
                <a:tabLst/>
                <a:defRPr/>
              </a:pPr>
              <a:r>
                <a:rPr lang="en-US" sz="1400" dirty="0">
                  <a:solidFill>
                    <a:prstClr val="black">
                      <a:lumMod val="85000"/>
                      <a:lumOff val="15000"/>
                    </a:prstClr>
                  </a:solidFill>
                  <a:latin typeface="Montserrat Medium" panose="00000600000000000000" pitchFamily="2" charset="0"/>
                </a:rPr>
                <a:t>Is a transitional period between the end of adolescence and the acquisition of all adult benchmarks. Identity exploration and preparation for full independence from parents are ongoing.</a:t>
              </a:r>
              <a:endParaRPr lang="pt-BR" sz="1400" dirty="0">
                <a:solidFill>
                  <a:prstClr val="black">
                    <a:lumMod val="85000"/>
                    <a:lumOff val="15000"/>
                  </a:prstClr>
                </a:solidFill>
                <a:latin typeface="Montserrat Medium" panose="00000600000000000000" pitchFamily="2" charset="0"/>
              </a:endParaRPr>
            </a:p>
          </p:txBody>
        </p:sp>
        <p:cxnSp>
          <p:nvCxnSpPr>
            <p:cNvPr id="77" name="Conector reto 76">
              <a:extLst>
                <a:ext uri="{FF2B5EF4-FFF2-40B4-BE49-F238E27FC236}">
                  <a16:creationId xmlns:a16="http://schemas.microsoft.com/office/drawing/2014/main" id="{631B1097-B594-4939-8460-CA5BF0D2A083}"/>
                </a:ext>
              </a:extLst>
            </p:cNvPr>
            <p:cNvCxnSpPr/>
            <p:nvPr/>
          </p:nvCxnSpPr>
          <p:spPr>
            <a:xfrm>
              <a:off x="10405768" y="4306135"/>
              <a:ext cx="825138" cy="0"/>
            </a:xfrm>
            <a:prstGeom prst="line">
              <a:avLst/>
            </a:prstGeom>
            <a:ln w="28575">
              <a:solidFill>
                <a:schemeClr val="accent5"/>
              </a:solidFill>
            </a:ln>
          </p:spPr>
          <p:style>
            <a:lnRef idx="1">
              <a:schemeClr val="accent1"/>
            </a:lnRef>
            <a:fillRef idx="0">
              <a:schemeClr val="accent1"/>
            </a:fillRef>
            <a:effectRef idx="0">
              <a:schemeClr val="accent1"/>
            </a:effectRef>
            <a:fontRef idx="minor">
              <a:schemeClr val="tx1"/>
            </a:fontRef>
          </p:style>
        </p:cxnSp>
      </p:grpSp>
      <p:grpSp>
        <p:nvGrpSpPr>
          <p:cNvPr id="78" name="Agrupar 77">
            <a:extLst>
              <a:ext uri="{FF2B5EF4-FFF2-40B4-BE49-F238E27FC236}">
                <a16:creationId xmlns:a16="http://schemas.microsoft.com/office/drawing/2014/main" id="{B06D44AD-C86B-4E1F-B315-B40123E8587F}"/>
              </a:ext>
            </a:extLst>
          </p:cNvPr>
          <p:cNvGrpSpPr/>
          <p:nvPr/>
        </p:nvGrpSpPr>
        <p:grpSpPr>
          <a:xfrm>
            <a:off x="3300787" y="3990855"/>
            <a:ext cx="2355837" cy="3070294"/>
            <a:chOff x="9935970" y="3703261"/>
            <a:chExt cx="2060730" cy="3070294"/>
          </a:xfrm>
        </p:grpSpPr>
        <p:sp>
          <p:nvSpPr>
            <p:cNvPr id="79" name="CaixaDeTexto 78">
              <a:extLst>
                <a:ext uri="{FF2B5EF4-FFF2-40B4-BE49-F238E27FC236}">
                  <a16:creationId xmlns:a16="http://schemas.microsoft.com/office/drawing/2014/main" id="{06FD4BF4-8770-4E3D-A304-E11E872F4FA5}"/>
                </a:ext>
              </a:extLst>
            </p:cNvPr>
            <p:cNvSpPr txBox="1"/>
            <p:nvPr/>
          </p:nvSpPr>
          <p:spPr>
            <a:xfrm>
              <a:off x="9947357" y="3703261"/>
              <a:ext cx="2049343" cy="461665"/>
            </a:xfrm>
            <a:prstGeom prst="rect">
              <a:avLst/>
            </a:prstGeom>
            <a:noFill/>
          </p:spPr>
          <p:txBody>
            <a:bodyPr wrap="square" rtlCol="0">
              <a:spAutoFit/>
            </a:bodyPr>
            <a:lstStyle/>
            <a:p>
              <a:pPr marR="0" lvl="0" indent="0" algn="ctr" fontAlgn="auto">
                <a:lnSpc>
                  <a:spcPct val="100000"/>
                </a:lnSpc>
                <a:spcBef>
                  <a:spcPts val="0"/>
                </a:spcBef>
                <a:spcAft>
                  <a:spcPts val="0"/>
                </a:spcAft>
                <a:buClrTx/>
                <a:buSzTx/>
                <a:buFontTx/>
                <a:buNone/>
                <a:tabLst/>
                <a:defRPr/>
              </a:pPr>
              <a:r>
                <a:rPr lang="pt-BR" sz="2400" dirty="0" err="1">
                  <a:solidFill>
                    <a:prstClr val="black">
                      <a:lumMod val="85000"/>
                      <a:lumOff val="15000"/>
                    </a:prstClr>
                  </a:solidFill>
                  <a:latin typeface="Bebas Neue" panose="020B0606020202050201" pitchFamily="34" charset="0"/>
                </a:rPr>
                <a:t>Childhood</a:t>
              </a:r>
              <a:r>
                <a:rPr lang="pt-BR" sz="2400" dirty="0">
                  <a:solidFill>
                    <a:prstClr val="black">
                      <a:lumMod val="85000"/>
                      <a:lumOff val="15000"/>
                    </a:prstClr>
                  </a:solidFill>
                  <a:latin typeface="Bebas Neue" panose="020B0606020202050201" pitchFamily="34" charset="0"/>
                </a:rPr>
                <a:t> 6-12</a:t>
              </a:r>
            </a:p>
          </p:txBody>
        </p:sp>
        <p:sp>
          <p:nvSpPr>
            <p:cNvPr id="80" name="CaixaDeTexto 79">
              <a:extLst>
                <a:ext uri="{FF2B5EF4-FFF2-40B4-BE49-F238E27FC236}">
                  <a16:creationId xmlns:a16="http://schemas.microsoft.com/office/drawing/2014/main" id="{390D8C90-148B-46D3-AF6E-6F844A71D3E9}"/>
                </a:ext>
              </a:extLst>
            </p:cNvPr>
            <p:cNvSpPr txBox="1"/>
            <p:nvPr/>
          </p:nvSpPr>
          <p:spPr>
            <a:xfrm>
              <a:off x="9935970" y="4311342"/>
              <a:ext cx="1973360" cy="2462213"/>
            </a:xfrm>
            <a:prstGeom prst="rect">
              <a:avLst/>
            </a:prstGeom>
            <a:noFill/>
          </p:spPr>
          <p:txBody>
            <a:bodyPr wrap="square" rtlCol="0">
              <a:spAutoFit/>
            </a:bodyPr>
            <a:lstStyle/>
            <a:p>
              <a:pPr marR="0" lvl="0" indent="0" algn="ctr" fontAlgn="auto">
                <a:lnSpc>
                  <a:spcPct val="100000"/>
                </a:lnSpc>
                <a:spcBef>
                  <a:spcPts val="0"/>
                </a:spcBef>
                <a:spcAft>
                  <a:spcPts val="0"/>
                </a:spcAft>
                <a:buClrTx/>
                <a:buSzTx/>
                <a:buFontTx/>
                <a:buNone/>
                <a:tabLst/>
                <a:defRPr/>
              </a:pPr>
              <a:r>
                <a:rPr lang="en-US" sz="1400" dirty="0">
                  <a:solidFill>
                    <a:prstClr val="black">
                      <a:lumMod val="85000"/>
                      <a:lumOff val="15000"/>
                    </a:prstClr>
                  </a:solidFill>
                  <a:latin typeface="Montserrat Medium" panose="00000600000000000000" pitchFamily="2" charset="0"/>
                </a:rPr>
                <a:t>The world has evolved into one of learning and testing new academic skills, as well as assessing one's abilities and accomplishments through comparisons with others.</a:t>
              </a:r>
              <a:endParaRPr lang="pt-BR" sz="1400" dirty="0">
                <a:solidFill>
                  <a:prstClr val="black">
                    <a:lumMod val="85000"/>
                    <a:lumOff val="15000"/>
                  </a:prstClr>
                </a:solidFill>
                <a:latin typeface="Montserrat Medium" panose="00000600000000000000" pitchFamily="2" charset="0"/>
              </a:endParaRPr>
            </a:p>
          </p:txBody>
        </p:sp>
        <p:cxnSp>
          <p:nvCxnSpPr>
            <p:cNvPr id="81" name="Conector reto 80">
              <a:extLst>
                <a:ext uri="{FF2B5EF4-FFF2-40B4-BE49-F238E27FC236}">
                  <a16:creationId xmlns:a16="http://schemas.microsoft.com/office/drawing/2014/main" id="{0FE65BBD-4EAF-485E-9334-A40CA301D01F}"/>
                </a:ext>
              </a:extLst>
            </p:cNvPr>
            <p:cNvCxnSpPr/>
            <p:nvPr/>
          </p:nvCxnSpPr>
          <p:spPr>
            <a:xfrm>
              <a:off x="10474823" y="4253813"/>
              <a:ext cx="825138" cy="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grpSp>
      <p:grpSp>
        <p:nvGrpSpPr>
          <p:cNvPr id="82" name="Agrupar 81">
            <a:extLst>
              <a:ext uri="{FF2B5EF4-FFF2-40B4-BE49-F238E27FC236}">
                <a16:creationId xmlns:a16="http://schemas.microsoft.com/office/drawing/2014/main" id="{6A629CB2-B592-41A1-B9BF-FC2E7F47039D}"/>
              </a:ext>
            </a:extLst>
          </p:cNvPr>
          <p:cNvGrpSpPr/>
          <p:nvPr/>
        </p:nvGrpSpPr>
        <p:grpSpPr>
          <a:xfrm>
            <a:off x="323653" y="3906625"/>
            <a:ext cx="1973360" cy="2596502"/>
            <a:chOff x="9758792" y="3565463"/>
            <a:chExt cx="1973360" cy="2596502"/>
          </a:xfrm>
        </p:grpSpPr>
        <p:sp>
          <p:nvSpPr>
            <p:cNvPr id="83" name="CaixaDeTexto 82">
              <a:extLst>
                <a:ext uri="{FF2B5EF4-FFF2-40B4-BE49-F238E27FC236}">
                  <a16:creationId xmlns:a16="http://schemas.microsoft.com/office/drawing/2014/main" id="{7CA66C5E-89F0-49F2-80BD-06F2BD8D22B2}"/>
                </a:ext>
              </a:extLst>
            </p:cNvPr>
            <p:cNvSpPr txBox="1"/>
            <p:nvPr/>
          </p:nvSpPr>
          <p:spPr>
            <a:xfrm>
              <a:off x="9891250" y="3565463"/>
              <a:ext cx="1647499"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2400" i="0" u="none" strike="noStrike" kern="1200" cap="none" spc="0" normalizeH="0" baseline="0" noProof="0" dirty="0" err="1">
                  <a:ln>
                    <a:noFill/>
                  </a:ln>
                  <a:solidFill>
                    <a:prstClr val="black">
                      <a:lumMod val="85000"/>
                      <a:lumOff val="15000"/>
                    </a:prstClr>
                  </a:solidFill>
                  <a:effectLst/>
                  <a:uLnTx/>
                  <a:uFillTx/>
                  <a:latin typeface="Bebas Neue" panose="020B0606020202050201" pitchFamily="34" charset="0"/>
                </a:rPr>
                <a:t>Infancy</a:t>
              </a:r>
              <a:r>
                <a:rPr kumimoji="0" lang="pt-BR" sz="240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rPr>
                <a:t> 0-2</a:t>
              </a:r>
              <a:endParaRPr kumimoji="0" lang="pt-BR" sz="140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endParaRPr>
            </a:p>
          </p:txBody>
        </p:sp>
        <p:sp>
          <p:nvSpPr>
            <p:cNvPr id="84" name="CaixaDeTexto 83">
              <a:extLst>
                <a:ext uri="{FF2B5EF4-FFF2-40B4-BE49-F238E27FC236}">
                  <a16:creationId xmlns:a16="http://schemas.microsoft.com/office/drawing/2014/main" id="{9A6B46B4-C452-4538-9050-12CF5150F0A3}"/>
                </a:ext>
              </a:extLst>
            </p:cNvPr>
            <p:cNvSpPr txBox="1"/>
            <p:nvPr/>
          </p:nvSpPr>
          <p:spPr>
            <a:xfrm>
              <a:off x="9758792" y="4130640"/>
              <a:ext cx="1973360" cy="203132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rPr>
                <a:t>Within a relatively short period of time, a newborn with a keen sense of hearing but poor vision is transformed into a walking, talking toddler. </a:t>
              </a:r>
              <a:endParaRPr kumimoji="0" lang="pt-BR" sz="1000" b="0" i="0" u="none" strike="noStrike" kern="1200" cap="none" spc="0" normalizeH="0" baseline="0" noProof="0" dirty="0">
                <a:ln>
                  <a:noFill/>
                </a:ln>
                <a:solidFill>
                  <a:prstClr val="black">
                    <a:lumMod val="85000"/>
                    <a:lumOff val="15000"/>
                  </a:prstClr>
                </a:solidFill>
                <a:effectLst/>
                <a:uLnTx/>
                <a:uFillTx/>
                <a:latin typeface="Montserrat Medium" panose="00000600000000000000" pitchFamily="2" charset="0"/>
              </a:endParaRPr>
            </a:p>
          </p:txBody>
        </p:sp>
        <p:cxnSp>
          <p:nvCxnSpPr>
            <p:cNvPr id="85" name="Conector reto 84">
              <a:extLst>
                <a:ext uri="{FF2B5EF4-FFF2-40B4-BE49-F238E27FC236}">
                  <a16:creationId xmlns:a16="http://schemas.microsoft.com/office/drawing/2014/main" id="{BB46A221-5518-4C04-9711-AB523E38173A}"/>
                </a:ext>
              </a:extLst>
            </p:cNvPr>
            <p:cNvCxnSpPr/>
            <p:nvPr/>
          </p:nvCxnSpPr>
          <p:spPr>
            <a:xfrm>
              <a:off x="10283408" y="4111736"/>
              <a:ext cx="825138"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grpSp>
      <p:grpSp>
        <p:nvGrpSpPr>
          <p:cNvPr id="90" name="Agrupar 89">
            <a:extLst>
              <a:ext uri="{FF2B5EF4-FFF2-40B4-BE49-F238E27FC236}">
                <a16:creationId xmlns:a16="http://schemas.microsoft.com/office/drawing/2014/main" id="{7B8287B8-E8CF-438C-B9CD-B63C72A21FB5}"/>
              </a:ext>
            </a:extLst>
          </p:cNvPr>
          <p:cNvGrpSpPr/>
          <p:nvPr/>
        </p:nvGrpSpPr>
        <p:grpSpPr>
          <a:xfrm>
            <a:off x="1759087" y="1147809"/>
            <a:ext cx="2411454" cy="2270837"/>
            <a:chOff x="1931617" y="889514"/>
            <a:chExt cx="2411454" cy="2270837"/>
          </a:xfrm>
        </p:grpSpPr>
        <p:sp>
          <p:nvSpPr>
            <p:cNvPr id="87" name="CaixaDeTexto 86">
              <a:extLst>
                <a:ext uri="{FF2B5EF4-FFF2-40B4-BE49-F238E27FC236}">
                  <a16:creationId xmlns:a16="http://schemas.microsoft.com/office/drawing/2014/main" id="{753145F5-A13B-4727-945B-F9B241C54F18}"/>
                </a:ext>
              </a:extLst>
            </p:cNvPr>
            <p:cNvSpPr txBox="1"/>
            <p:nvPr/>
          </p:nvSpPr>
          <p:spPr>
            <a:xfrm>
              <a:off x="1931617" y="2698686"/>
              <a:ext cx="2411454" cy="461665"/>
            </a:xfrm>
            <a:prstGeom prst="rect">
              <a:avLst/>
            </a:prstGeom>
            <a:noFill/>
          </p:spPr>
          <p:txBody>
            <a:bodyPr wrap="square" rtlCol="0">
              <a:spAutoFit/>
            </a:bodyPr>
            <a:lstStyle/>
            <a:p>
              <a:pPr algn="ctr">
                <a:defRPr/>
              </a:pPr>
              <a:r>
                <a:rPr lang="pt-BR" sz="2400" dirty="0">
                  <a:solidFill>
                    <a:prstClr val="black">
                      <a:lumMod val="85000"/>
                      <a:lumOff val="15000"/>
                    </a:prstClr>
                  </a:solidFill>
                  <a:latin typeface="Bebas Neue" panose="020B0606020202050201" pitchFamily="34" charset="0"/>
                </a:rPr>
                <a:t>Early </a:t>
              </a:r>
              <a:r>
                <a:rPr lang="pt-BR" sz="2400" dirty="0" err="1">
                  <a:solidFill>
                    <a:prstClr val="black">
                      <a:lumMod val="85000"/>
                      <a:lumOff val="15000"/>
                    </a:prstClr>
                  </a:solidFill>
                  <a:latin typeface="Bebas Neue" panose="020B0606020202050201" pitchFamily="34" charset="0"/>
                </a:rPr>
                <a:t>Childhood</a:t>
              </a:r>
              <a:r>
                <a:rPr lang="pt-BR" sz="2400" dirty="0">
                  <a:solidFill>
                    <a:prstClr val="black">
                      <a:lumMod val="85000"/>
                      <a:lumOff val="15000"/>
                    </a:prstClr>
                  </a:solidFill>
                  <a:latin typeface="Bebas Neue" panose="020B0606020202050201" pitchFamily="34" charset="0"/>
                </a:rPr>
                <a:t> 2-6</a:t>
              </a:r>
            </a:p>
          </p:txBody>
        </p:sp>
        <p:sp>
          <p:nvSpPr>
            <p:cNvPr id="88" name="CaixaDeTexto 87">
              <a:extLst>
                <a:ext uri="{FF2B5EF4-FFF2-40B4-BE49-F238E27FC236}">
                  <a16:creationId xmlns:a16="http://schemas.microsoft.com/office/drawing/2014/main" id="{95231458-41B8-4206-B916-8AA58987491B}"/>
                </a:ext>
              </a:extLst>
            </p:cNvPr>
            <p:cNvSpPr txBox="1"/>
            <p:nvPr/>
          </p:nvSpPr>
          <p:spPr>
            <a:xfrm>
              <a:off x="2029143" y="889514"/>
              <a:ext cx="1973360" cy="1815882"/>
            </a:xfrm>
            <a:prstGeom prst="rect">
              <a:avLst/>
            </a:prstGeom>
            <a:noFill/>
          </p:spPr>
          <p:txBody>
            <a:bodyPr wrap="square" rtlCol="0">
              <a:spAutoFit/>
            </a:bodyPr>
            <a:lstStyle/>
            <a:p>
              <a:pPr algn="ctr">
                <a:defRPr/>
              </a:pPr>
              <a:r>
                <a:rPr lang="en-US" sz="1400" dirty="0">
                  <a:solidFill>
                    <a:prstClr val="black">
                      <a:lumMod val="85000"/>
                      <a:lumOff val="15000"/>
                    </a:prstClr>
                  </a:solidFill>
                  <a:latin typeface="Montserrat Medium" panose="00000600000000000000" pitchFamily="2" charset="0"/>
                </a:rPr>
                <a:t>The child is busy learning language, developing a sense of self and independence, and learning the mechanics of the physical world.</a:t>
              </a:r>
              <a:endParaRPr lang="pt-BR" sz="1400" dirty="0">
                <a:solidFill>
                  <a:prstClr val="black">
                    <a:lumMod val="85000"/>
                    <a:lumOff val="15000"/>
                  </a:prstClr>
                </a:solidFill>
                <a:latin typeface="Montserrat Medium" panose="00000600000000000000" pitchFamily="2" charset="0"/>
              </a:endParaRPr>
            </a:p>
          </p:txBody>
        </p:sp>
        <p:cxnSp>
          <p:nvCxnSpPr>
            <p:cNvPr id="89" name="Conector reto 88">
              <a:extLst>
                <a:ext uri="{FF2B5EF4-FFF2-40B4-BE49-F238E27FC236}">
                  <a16:creationId xmlns:a16="http://schemas.microsoft.com/office/drawing/2014/main" id="{094A7A8E-4265-4E77-B8D4-51697643F85C}"/>
                </a:ext>
              </a:extLst>
            </p:cNvPr>
            <p:cNvCxnSpPr/>
            <p:nvPr/>
          </p:nvCxnSpPr>
          <p:spPr>
            <a:xfrm>
              <a:off x="2628697" y="2714847"/>
              <a:ext cx="825138"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grpSp>
      <p:grpSp>
        <p:nvGrpSpPr>
          <p:cNvPr id="91" name="Agrupar 90">
            <a:extLst>
              <a:ext uri="{FF2B5EF4-FFF2-40B4-BE49-F238E27FC236}">
                <a16:creationId xmlns:a16="http://schemas.microsoft.com/office/drawing/2014/main" id="{8A4A96C7-A24F-4E3C-818D-26F421ECB3B4}"/>
              </a:ext>
            </a:extLst>
          </p:cNvPr>
          <p:cNvGrpSpPr/>
          <p:nvPr/>
        </p:nvGrpSpPr>
        <p:grpSpPr>
          <a:xfrm>
            <a:off x="4841111" y="1132062"/>
            <a:ext cx="2250797" cy="2269636"/>
            <a:chOff x="1915866" y="872438"/>
            <a:chExt cx="2250797" cy="2269636"/>
          </a:xfrm>
        </p:grpSpPr>
        <p:sp>
          <p:nvSpPr>
            <p:cNvPr id="92" name="CaixaDeTexto 91">
              <a:extLst>
                <a:ext uri="{FF2B5EF4-FFF2-40B4-BE49-F238E27FC236}">
                  <a16:creationId xmlns:a16="http://schemas.microsoft.com/office/drawing/2014/main" id="{90700279-D195-47FA-B805-1AD7338905E8}"/>
                </a:ext>
              </a:extLst>
            </p:cNvPr>
            <p:cNvSpPr txBox="1"/>
            <p:nvPr/>
          </p:nvSpPr>
          <p:spPr>
            <a:xfrm>
              <a:off x="1915866" y="2680409"/>
              <a:ext cx="2250797"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pt-BR" sz="2400" dirty="0" err="1">
                  <a:solidFill>
                    <a:prstClr val="black">
                      <a:lumMod val="85000"/>
                      <a:lumOff val="15000"/>
                    </a:prstClr>
                  </a:solidFill>
                  <a:latin typeface="Bebas Neue" panose="020B0606020202050201" pitchFamily="34" charset="0"/>
                </a:rPr>
                <a:t>Adolescence</a:t>
              </a:r>
              <a:r>
                <a:rPr lang="pt-BR" sz="2400" dirty="0">
                  <a:solidFill>
                    <a:prstClr val="black">
                      <a:lumMod val="85000"/>
                      <a:lumOff val="15000"/>
                    </a:prstClr>
                  </a:solidFill>
                  <a:latin typeface="Bebas Neue" panose="020B0606020202050201" pitchFamily="34" charset="0"/>
                </a:rPr>
                <a:t> 13-18</a:t>
              </a:r>
            </a:p>
          </p:txBody>
        </p:sp>
        <p:sp>
          <p:nvSpPr>
            <p:cNvPr id="93" name="CaixaDeTexto 92">
              <a:extLst>
                <a:ext uri="{FF2B5EF4-FFF2-40B4-BE49-F238E27FC236}">
                  <a16:creationId xmlns:a16="http://schemas.microsoft.com/office/drawing/2014/main" id="{CEA6A42F-3E6B-4327-9CDD-701A01CB3BC8}"/>
                </a:ext>
              </a:extLst>
            </p:cNvPr>
            <p:cNvSpPr txBox="1"/>
            <p:nvPr/>
          </p:nvSpPr>
          <p:spPr>
            <a:xfrm>
              <a:off x="1983062" y="872438"/>
              <a:ext cx="2134294" cy="1815882"/>
            </a:xfrm>
            <a:prstGeom prst="rect">
              <a:avLst/>
            </a:prstGeom>
            <a:noFill/>
          </p:spPr>
          <p:txBody>
            <a:bodyPr wrap="square" rtlCol="0">
              <a:spAutoFit/>
            </a:bodyPr>
            <a:lstStyle/>
            <a:p>
              <a:pPr algn="ctr">
                <a:defRPr/>
              </a:pPr>
              <a:r>
                <a:rPr lang="en-US" sz="1400" dirty="0">
                  <a:solidFill>
                    <a:prstClr val="black">
                      <a:lumMod val="85000"/>
                      <a:lumOff val="15000"/>
                    </a:prstClr>
                  </a:solidFill>
                  <a:latin typeface="Montserrat Medium" panose="00000600000000000000" pitchFamily="2" charset="0"/>
                </a:rPr>
                <a:t>A period of cognitive development in which the adolescent begins to consider new possibilities and abstract concepts such as love, fear, and freedom. </a:t>
              </a:r>
              <a:endParaRPr lang="pt-BR" sz="1400" dirty="0">
                <a:solidFill>
                  <a:prstClr val="black">
                    <a:lumMod val="85000"/>
                    <a:lumOff val="15000"/>
                  </a:prstClr>
                </a:solidFill>
                <a:latin typeface="Montserrat Medium" panose="00000600000000000000" pitchFamily="2" charset="0"/>
              </a:endParaRPr>
            </a:p>
          </p:txBody>
        </p:sp>
        <p:cxnSp>
          <p:nvCxnSpPr>
            <p:cNvPr id="94" name="Conector reto 93">
              <a:extLst>
                <a:ext uri="{FF2B5EF4-FFF2-40B4-BE49-F238E27FC236}">
                  <a16:creationId xmlns:a16="http://schemas.microsoft.com/office/drawing/2014/main" id="{1995FD37-27F1-40AD-8EDB-7741DB9D951A}"/>
                </a:ext>
              </a:extLst>
            </p:cNvPr>
            <p:cNvCxnSpPr/>
            <p:nvPr/>
          </p:nvCxnSpPr>
          <p:spPr>
            <a:xfrm>
              <a:off x="2628697" y="2714847"/>
              <a:ext cx="825138" cy="0"/>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grpSp>
      <p:grpSp>
        <p:nvGrpSpPr>
          <p:cNvPr id="95" name="Agrupar 94">
            <a:extLst>
              <a:ext uri="{FF2B5EF4-FFF2-40B4-BE49-F238E27FC236}">
                <a16:creationId xmlns:a16="http://schemas.microsoft.com/office/drawing/2014/main" id="{38D876BC-329A-4DC8-8045-957DFB3D59C9}"/>
              </a:ext>
            </a:extLst>
          </p:cNvPr>
          <p:cNvGrpSpPr/>
          <p:nvPr/>
        </p:nvGrpSpPr>
        <p:grpSpPr>
          <a:xfrm>
            <a:off x="7875548" y="1034180"/>
            <a:ext cx="2405606" cy="2544593"/>
            <a:chOff x="1852528" y="773227"/>
            <a:chExt cx="2405606" cy="2544593"/>
          </a:xfrm>
        </p:grpSpPr>
        <p:sp>
          <p:nvSpPr>
            <p:cNvPr id="96" name="CaixaDeTexto 95">
              <a:extLst>
                <a:ext uri="{FF2B5EF4-FFF2-40B4-BE49-F238E27FC236}">
                  <a16:creationId xmlns:a16="http://schemas.microsoft.com/office/drawing/2014/main" id="{143DD777-E782-4BCC-B22D-72B925E8A778}"/>
                </a:ext>
              </a:extLst>
            </p:cNvPr>
            <p:cNvSpPr txBox="1"/>
            <p:nvPr/>
          </p:nvSpPr>
          <p:spPr>
            <a:xfrm>
              <a:off x="2224408" y="2609934"/>
              <a:ext cx="1813697" cy="707886"/>
            </a:xfrm>
            <a:prstGeom prst="rect">
              <a:avLst/>
            </a:prstGeom>
            <a:noFill/>
          </p:spPr>
          <p:txBody>
            <a:bodyPr wrap="square" rtlCol="0">
              <a:spAutoFit/>
            </a:bodyPr>
            <a:lstStyle/>
            <a:p>
              <a:pPr marR="0" lvl="0" indent="0" algn="ctr" fontAlgn="auto">
                <a:lnSpc>
                  <a:spcPct val="100000"/>
                </a:lnSpc>
                <a:spcBef>
                  <a:spcPts val="0"/>
                </a:spcBef>
                <a:spcAft>
                  <a:spcPts val="0"/>
                </a:spcAft>
                <a:buClrTx/>
                <a:buSzTx/>
                <a:buFontTx/>
                <a:buNone/>
                <a:tabLst/>
                <a:defRPr/>
              </a:pPr>
              <a:r>
                <a:rPr lang="pt-BR" sz="2000" dirty="0">
                  <a:solidFill>
                    <a:prstClr val="black">
                      <a:lumMod val="85000"/>
                      <a:lumOff val="15000"/>
                    </a:prstClr>
                  </a:solidFill>
                  <a:latin typeface="Bebas Neue" panose="020B0606020202050201" pitchFamily="34" charset="0"/>
                </a:rPr>
                <a:t>Middle </a:t>
              </a:r>
              <a:r>
                <a:rPr lang="pt-BR" sz="2000" dirty="0" err="1">
                  <a:solidFill>
                    <a:prstClr val="black">
                      <a:lumMod val="85000"/>
                      <a:lumOff val="15000"/>
                    </a:prstClr>
                  </a:solidFill>
                  <a:latin typeface="Bebas Neue" panose="020B0606020202050201" pitchFamily="34" charset="0"/>
                </a:rPr>
                <a:t>Adulthood</a:t>
              </a:r>
              <a:r>
                <a:rPr lang="pt-BR" sz="2000" dirty="0">
                  <a:solidFill>
                    <a:prstClr val="black">
                      <a:lumMod val="85000"/>
                      <a:lumOff val="15000"/>
                    </a:prstClr>
                  </a:solidFill>
                  <a:latin typeface="Bebas Neue" panose="020B0606020202050201" pitchFamily="34" charset="0"/>
                </a:rPr>
                <a:t> 30-60</a:t>
              </a:r>
            </a:p>
          </p:txBody>
        </p:sp>
        <p:sp>
          <p:nvSpPr>
            <p:cNvPr id="97" name="CaixaDeTexto 96">
              <a:extLst>
                <a:ext uri="{FF2B5EF4-FFF2-40B4-BE49-F238E27FC236}">
                  <a16:creationId xmlns:a16="http://schemas.microsoft.com/office/drawing/2014/main" id="{35E2D1E4-47EB-4B1A-BB57-43A28E5F6952}"/>
                </a:ext>
              </a:extLst>
            </p:cNvPr>
            <p:cNvSpPr txBox="1"/>
            <p:nvPr/>
          </p:nvSpPr>
          <p:spPr>
            <a:xfrm>
              <a:off x="1852528" y="773227"/>
              <a:ext cx="2405606" cy="1815882"/>
            </a:xfrm>
            <a:prstGeom prst="rect">
              <a:avLst/>
            </a:prstGeom>
            <a:noFill/>
          </p:spPr>
          <p:txBody>
            <a:bodyPr wrap="square" rtlCol="0">
              <a:spAutoFit/>
            </a:bodyPr>
            <a:lstStyle/>
            <a:p>
              <a:pPr algn="ctr">
                <a:defRPr/>
              </a:pPr>
              <a:r>
                <a:rPr lang="en-US" sz="1400" dirty="0">
                  <a:solidFill>
                    <a:prstClr val="black">
                      <a:lumMod val="85000"/>
                      <a:lumOff val="15000"/>
                    </a:prstClr>
                  </a:solidFill>
                  <a:latin typeface="Montserrat Medium" panose="00000600000000000000" pitchFamily="2" charset="0"/>
                </a:rPr>
                <a:t>Defined as the years between the forties and the mid-sixties. This is a time when ageing is more visible, and many people are at their peak of productivity in love and work</a:t>
              </a:r>
              <a:endParaRPr lang="pt-BR" sz="1400" dirty="0">
                <a:solidFill>
                  <a:prstClr val="black">
                    <a:lumMod val="85000"/>
                    <a:lumOff val="15000"/>
                  </a:prstClr>
                </a:solidFill>
                <a:latin typeface="Montserrat Medium" panose="00000600000000000000" pitchFamily="2" charset="0"/>
              </a:endParaRPr>
            </a:p>
          </p:txBody>
        </p:sp>
        <p:cxnSp>
          <p:nvCxnSpPr>
            <p:cNvPr id="98" name="Conector reto 97">
              <a:extLst>
                <a:ext uri="{FF2B5EF4-FFF2-40B4-BE49-F238E27FC236}">
                  <a16:creationId xmlns:a16="http://schemas.microsoft.com/office/drawing/2014/main" id="{D9DD9135-DC5F-41F9-8243-970D58EB665B}"/>
                </a:ext>
              </a:extLst>
            </p:cNvPr>
            <p:cNvCxnSpPr/>
            <p:nvPr/>
          </p:nvCxnSpPr>
          <p:spPr>
            <a:xfrm>
              <a:off x="2670665" y="2568283"/>
              <a:ext cx="825138" cy="0"/>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grpSp>
      <p:sp>
        <p:nvSpPr>
          <p:cNvPr id="100" name="Retângulo 99">
            <a:extLst>
              <a:ext uri="{FF2B5EF4-FFF2-40B4-BE49-F238E27FC236}">
                <a16:creationId xmlns:a16="http://schemas.microsoft.com/office/drawing/2014/main" id="{8F6AC009-75F9-463A-8E89-29CB16ED6EB7}"/>
              </a:ext>
            </a:extLst>
          </p:cNvPr>
          <p:cNvSpPr/>
          <p:nvPr/>
        </p:nvSpPr>
        <p:spPr>
          <a:xfrm>
            <a:off x="1050199" y="0"/>
            <a:ext cx="10332624" cy="102118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9" name="CaixaDeTexto 98">
            <a:extLst>
              <a:ext uri="{FF2B5EF4-FFF2-40B4-BE49-F238E27FC236}">
                <a16:creationId xmlns:a16="http://schemas.microsoft.com/office/drawing/2014/main" id="{68B72ED4-48B3-45D8-8BAC-5DEB0E0CC01E}"/>
              </a:ext>
            </a:extLst>
          </p:cNvPr>
          <p:cNvSpPr txBox="1"/>
          <p:nvPr/>
        </p:nvSpPr>
        <p:spPr>
          <a:xfrm>
            <a:off x="1391106" y="78050"/>
            <a:ext cx="9495869"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4800" i="0" u="none" strike="noStrike" kern="1200" cap="none" spc="0" normalizeH="0" baseline="0" noProof="0" dirty="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rPr>
              <a:t>Human </a:t>
            </a:r>
            <a:r>
              <a:rPr kumimoji="0" lang="pt-BR" sz="4800" i="0" u="none" strike="noStrike" kern="1200" cap="none" spc="0" normalizeH="0" baseline="0" noProof="0" dirty="0" err="1">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rPr>
              <a:t>lifespan</a:t>
            </a:r>
            <a:r>
              <a:rPr kumimoji="0" lang="pt-BR" sz="4800" i="0" u="none" strike="noStrike" kern="1200" cap="none" spc="0" normalizeH="0" baseline="0" noProof="0" dirty="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rPr>
              <a:t> </a:t>
            </a:r>
            <a:r>
              <a:rPr kumimoji="0" lang="pt-BR" sz="4800" i="0" u="none" strike="noStrike" kern="1200" cap="none" spc="0" normalizeH="0" baseline="0" noProof="0" dirty="0" err="1">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rPr>
              <a:t>stages</a:t>
            </a:r>
            <a:endParaRPr kumimoji="0" lang="pt-BR" sz="4800" i="0" u="none" strike="noStrike" kern="1200" cap="none" spc="0" normalizeH="0" baseline="0" noProof="0" dirty="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endParaRPr>
          </a:p>
        </p:txBody>
      </p:sp>
      <p:grpSp>
        <p:nvGrpSpPr>
          <p:cNvPr id="2" name="Agrupar 1">
            <a:extLst>
              <a:ext uri="{FF2B5EF4-FFF2-40B4-BE49-F238E27FC236}">
                <a16:creationId xmlns:a16="http://schemas.microsoft.com/office/drawing/2014/main" id="{F5DC59A7-53B8-4573-9983-B259C9A40F0F}"/>
              </a:ext>
            </a:extLst>
          </p:cNvPr>
          <p:cNvGrpSpPr/>
          <p:nvPr/>
        </p:nvGrpSpPr>
        <p:grpSpPr>
          <a:xfrm>
            <a:off x="961597" y="1496703"/>
            <a:ext cx="720000" cy="1856484"/>
            <a:chOff x="1134127" y="1669233"/>
            <a:chExt cx="720000" cy="1856484"/>
          </a:xfrm>
        </p:grpSpPr>
        <p:grpSp>
          <p:nvGrpSpPr>
            <p:cNvPr id="5" name="Agrupar 4">
              <a:extLst>
                <a:ext uri="{FF2B5EF4-FFF2-40B4-BE49-F238E27FC236}">
                  <a16:creationId xmlns:a16="http://schemas.microsoft.com/office/drawing/2014/main" id="{BBD3483A-F370-4AB0-814B-6367051AB36E}"/>
                </a:ext>
              </a:extLst>
            </p:cNvPr>
            <p:cNvGrpSpPr/>
            <p:nvPr/>
          </p:nvGrpSpPr>
          <p:grpSpPr>
            <a:xfrm>
              <a:off x="1134127" y="1706679"/>
              <a:ext cx="720000" cy="1819038"/>
              <a:chOff x="1134127" y="1275854"/>
              <a:chExt cx="720000" cy="1819038"/>
            </a:xfrm>
          </p:grpSpPr>
          <p:cxnSp>
            <p:nvCxnSpPr>
              <p:cNvPr id="3" name="Conector reto 2">
                <a:extLst>
                  <a:ext uri="{FF2B5EF4-FFF2-40B4-BE49-F238E27FC236}">
                    <a16:creationId xmlns:a16="http://schemas.microsoft.com/office/drawing/2014/main" id="{E6537DB8-6F69-46A6-81F9-36B1354E0CB8}"/>
                  </a:ext>
                </a:extLst>
              </p:cNvPr>
              <p:cNvCxnSpPr/>
              <p:nvPr/>
            </p:nvCxnSpPr>
            <p:spPr>
              <a:xfrm flipV="1">
                <a:off x="1494127" y="1995854"/>
                <a:ext cx="0" cy="1099038"/>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Elipse 3">
                <a:extLst>
                  <a:ext uri="{FF2B5EF4-FFF2-40B4-BE49-F238E27FC236}">
                    <a16:creationId xmlns:a16="http://schemas.microsoft.com/office/drawing/2014/main" id="{7D8B85B9-0F34-42E9-93F2-32EF475B4506}"/>
                  </a:ext>
                </a:extLst>
              </p:cNvPr>
              <p:cNvSpPr/>
              <p:nvPr/>
            </p:nvSpPr>
            <p:spPr>
              <a:xfrm>
                <a:off x="1134127" y="1275854"/>
                <a:ext cx="720000" cy="720000"/>
              </a:xfrm>
              <a:prstGeom prst="ellipse">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86" name="CaixaDeTexto 85">
              <a:extLst>
                <a:ext uri="{FF2B5EF4-FFF2-40B4-BE49-F238E27FC236}">
                  <a16:creationId xmlns:a16="http://schemas.microsoft.com/office/drawing/2014/main" id="{983E543A-5D12-4551-BFB0-BA0BE56F36BD}"/>
                </a:ext>
              </a:extLst>
            </p:cNvPr>
            <p:cNvSpPr txBox="1"/>
            <p:nvPr/>
          </p:nvSpPr>
          <p:spPr>
            <a:xfrm>
              <a:off x="1304813" y="1669233"/>
              <a:ext cx="360484" cy="707886"/>
            </a:xfrm>
            <a:prstGeom prst="rect">
              <a:avLst/>
            </a:prstGeom>
            <a:noFill/>
          </p:spPr>
          <p:txBody>
            <a:bodyPr wrap="square" rtlCol="0">
              <a:spAutoFit/>
            </a:bodyPr>
            <a:lstStyle/>
            <a:p>
              <a:pPr algn="ctr"/>
              <a:endParaRPr lang="pt-BR" sz="4000" dirty="0">
                <a:solidFill>
                  <a:schemeClr val="bg1"/>
                </a:solidFill>
                <a:effectLst>
                  <a:outerShdw blurRad="38100" dist="38100" dir="2700000" algn="tl">
                    <a:srgbClr val="000000">
                      <a:alpha val="43137"/>
                    </a:srgbClr>
                  </a:outerShdw>
                </a:effectLst>
                <a:latin typeface="techenfim-educacao" pitchFamily="2" charset="0"/>
                <a:cs typeface="Arial" panose="020B0604020202020204" pitchFamily="34" charset="0"/>
              </a:endParaRPr>
            </a:p>
          </p:txBody>
        </p:sp>
      </p:grpSp>
      <p:grpSp>
        <p:nvGrpSpPr>
          <p:cNvPr id="6" name="Agrupar 5">
            <a:extLst>
              <a:ext uri="{FF2B5EF4-FFF2-40B4-BE49-F238E27FC236}">
                <a16:creationId xmlns:a16="http://schemas.microsoft.com/office/drawing/2014/main" id="{79565EA6-1652-4822-9AE2-CE4480DCD17F}"/>
              </a:ext>
            </a:extLst>
          </p:cNvPr>
          <p:cNvGrpSpPr/>
          <p:nvPr/>
        </p:nvGrpSpPr>
        <p:grpSpPr>
          <a:xfrm>
            <a:off x="2523601" y="4073672"/>
            <a:ext cx="720000" cy="1819038"/>
            <a:chOff x="2696131" y="4246202"/>
            <a:chExt cx="720000" cy="1819038"/>
          </a:xfrm>
        </p:grpSpPr>
        <p:grpSp>
          <p:nvGrpSpPr>
            <p:cNvPr id="41" name="Agrupar 40">
              <a:extLst>
                <a:ext uri="{FF2B5EF4-FFF2-40B4-BE49-F238E27FC236}">
                  <a16:creationId xmlns:a16="http://schemas.microsoft.com/office/drawing/2014/main" id="{DE2C3343-18D5-4E7E-BC3C-920092C18186}"/>
                </a:ext>
              </a:extLst>
            </p:cNvPr>
            <p:cNvGrpSpPr/>
            <p:nvPr/>
          </p:nvGrpSpPr>
          <p:grpSpPr>
            <a:xfrm flipV="1">
              <a:off x="2696131" y="4246202"/>
              <a:ext cx="720000" cy="1819038"/>
              <a:chOff x="1134127" y="1275854"/>
              <a:chExt cx="720000" cy="1819038"/>
            </a:xfrm>
            <a:solidFill>
              <a:srgbClr val="EBCF43"/>
            </a:solidFill>
          </p:grpSpPr>
          <p:cxnSp>
            <p:nvCxnSpPr>
              <p:cNvPr id="42" name="Conector reto 41">
                <a:extLst>
                  <a:ext uri="{FF2B5EF4-FFF2-40B4-BE49-F238E27FC236}">
                    <a16:creationId xmlns:a16="http://schemas.microsoft.com/office/drawing/2014/main" id="{543A8165-AC69-4A2F-B0DA-BDFCFAFE3D43}"/>
                  </a:ext>
                </a:extLst>
              </p:cNvPr>
              <p:cNvCxnSpPr/>
              <p:nvPr/>
            </p:nvCxnSpPr>
            <p:spPr>
              <a:xfrm flipV="1">
                <a:off x="1494127" y="1995854"/>
                <a:ext cx="0" cy="1099038"/>
              </a:xfrm>
              <a:prstGeom prst="line">
                <a:avLst/>
              </a:prstGeom>
              <a:grpFill/>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43" name="Elipse 42">
                <a:extLst>
                  <a:ext uri="{FF2B5EF4-FFF2-40B4-BE49-F238E27FC236}">
                    <a16:creationId xmlns:a16="http://schemas.microsoft.com/office/drawing/2014/main" id="{7D8E206E-974C-4AEA-8320-38291B3C3E81}"/>
                  </a:ext>
                </a:extLst>
              </p:cNvPr>
              <p:cNvSpPr/>
              <p:nvPr/>
            </p:nvSpPr>
            <p:spPr>
              <a:xfrm>
                <a:off x="1134127" y="1275854"/>
                <a:ext cx="720000" cy="720000"/>
              </a:xfrm>
              <a:prstGeom prst="ellipse">
                <a:avLst/>
              </a:prstGeom>
              <a:solidFill>
                <a:schemeClr val="accent2"/>
              </a:solidFill>
              <a:ln>
                <a:solidFill>
                  <a:srgbClr val="EBCF43"/>
                </a:solidFill>
              </a:ln>
              <a:effectLst>
                <a:outerShdw blurRad="50800" dist="38100" dir="16200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01" name="CaixaDeTexto 100">
              <a:extLst>
                <a:ext uri="{FF2B5EF4-FFF2-40B4-BE49-F238E27FC236}">
                  <a16:creationId xmlns:a16="http://schemas.microsoft.com/office/drawing/2014/main" id="{4E314853-2131-4283-BCA3-712F00B0A81B}"/>
                </a:ext>
              </a:extLst>
            </p:cNvPr>
            <p:cNvSpPr txBox="1"/>
            <p:nvPr/>
          </p:nvSpPr>
          <p:spPr>
            <a:xfrm>
              <a:off x="2874601" y="5326834"/>
              <a:ext cx="360484" cy="707886"/>
            </a:xfrm>
            <a:prstGeom prst="rect">
              <a:avLst/>
            </a:prstGeom>
            <a:noFill/>
          </p:spPr>
          <p:txBody>
            <a:bodyPr wrap="square" rtlCol="0">
              <a:spAutoFit/>
            </a:bodyPr>
            <a:lstStyle/>
            <a:p>
              <a:pPr algn="ctr"/>
              <a:endParaRPr lang="pt-BR" sz="4000" dirty="0">
                <a:solidFill>
                  <a:schemeClr val="bg1"/>
                </a:solidFill>
                <a:effectLst>
                  <a:outerShdw blurRad="38100" dist="38100" dir="2700000" algn="tl">
                    <a:srgbClr val="000000">
                      <a:alpha val="43137"/>
                    </a:srgbClr>
                  </a:outerShdw>
                </a:effectLst>
                <a:latin typeface="techenfim-educacao" pitchFamily="2" charset="0"/>
                <a:cs typeface="Arial" panose="020B0604020202020204" pitchFamily="34" charset="0"/>
              </a:endParaRPr>
            </a:p>
          </p:txBody>
        </p:sp>
      </p:grpSp>
      <p:grpSp>
        <p:nvGrpSpPr>
          <p:cNvPr id="8" name="Agrupar 7">
            <a:extLst>
              <a:ext uri="{FF2B5EF4-FFF2-40B4-BE49-F238E27FC236}">
                <a16:creationId xmlns:a16="http://schemas.microsoft.com/office/drawing/2014/main" id="{B12C8F92-9DCA-4F5C-9F44-16DDFDA537F8}"/>
              </a:ext>
            </a:extLst>
          </p:cNvPr>
          <p:cNvGrpSpPr/>
          <p:nvPr/>
        </p:nvGrpSpPr>
        <p:grpSpPr>
          <a:xfrm>
            <a:off x="4068116" y="1534634"/>
            <a:ext cx="720000" cy="1819038"/>
            <a:chOff x="4240646" y="1707164"/>
            <a:chExt cx="720000" cy="1819038"/>
          </a:xfrm>
        </p:grpSpPr>
        <p:grpSp>
          <p:nvGrpSpPr>
            <p:cNvPr id="32" name="Agrupar 31">
              <a:extLst>
                <a:ext uri="{FF2B5EF4-FFF2-40B4-BE49-F238E27FC236}">
                  <a16:creationId xmlns:a16="http://schemas.microsoft.com/office/drawing/2014/main" id="{8A076DF1-8730-4F7B-AC78-959D16F2BFC2}"/>
                </a:ext>
              </a:extLst>
            </p:cNvPr>
            <p:cNvGrpSpPr/>
            <p:nvPr/>
          </p:nvGrpSpPr>
          <p:grpSpPr>
            <a:xfrm>
              <a:off x="4240646" y="1707164"/>
              <a:ext cx="720000" cy="1819038"/>
              <a:chOff x="1134127" y="1275854"/>
              <a:chExt cx="720000" cy="1819038"/>
            </a:xfrm>
            <a:solidFill>
              <a:srgbClr val="1BED98"/>
            </a:solidFill>
          </p:grpSpPr>
          <p:cxnSp>
            <p:nvCxnSpPr>
              <p:cNvPr id="33" name="Conector reto 32">
                <a:extLst>
                  <a:ext uri="{FF2B5EF4-FFF2-40B4-BE49-F238E27FC236}">
                    <a16:creationId xmlns:a16="http://schemas.microsoft.com/office/drawing/2014/main" id="{75FA8B8E-4133-455F-AFE7-7F210D6509C7}"/>
                  </a:ext>
                </a:extLst>
              </p:cNvPr>
              <p:cNvCxnSpPr/>
              <p:nvPr/>
            </p:nvCxnSpPr>
            <p:spPr>
              <a:xfrm flipV="1">
                <a:off x="1494127" y="1995854"/>
                <a:ext cx="0" cy="1099038"/>
              </a:xfrm>
              <a:prstGeom prst="line">
                <a:avLst/>
              </a:prstGeom>
              <a:grpFill/>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34" name="Elipse 33">
                <a:extLst>
                  <a:ext uri="{FF2B5EF4-FFF2-40B4-BE49-F238E27FC236}">
                    <a16:creationId xmlns:a16="http://schemas.microsoft.com/office/drawing/2014/main" id="{FF215F94-D51A-422B-88D0-D218BFDD0E52}"/>
                  </a:ext>
                </a:extLst>
              </p:cNvPr>
              <p:cNvSpPr/>
              <p:nvPr/>
            </p:nvSpPr>
            <p:spPr>
              <a:xfrm>
                <a:off x="1134127" y="1275854"/>
                <a:ext cx="720000" cy="720000"/>
              </a:xfrm>
              <a:prstGeom prst="ellipse">
                <a:avLst/>
              </a:prstGeom>
              <a:solidFill>
                <a:schemeClr val="accent3"/>
              </a:solidFill>
              <a:ln>
                <a:solidFill>
                  <a:srgbClr val="1BED98"/>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02" name="CaixaDeTexto 101">
              <a:extLst>
                <a:ext uri="{FF2B5EF4-FFF2-40B4-BE49-F238E27FC236}">
                  <a16:creationId xmlns:a16="http://schemas.microsoft.com/office/drawing/2014/main" id="{DC34B221-D887-42EA-B643-603817AB2663}"/>
                </a:ext>
              </a:extLst>
            </p:cNvPr>
            <p:cNvSpPr txBox="1"/>
            <p:nvPr/>
          </p:nvSpPr>
          <p:spPr>
            <a:xfrm>
              <a:off x="4451230" y="1731580"/>
              <a:ext cx="343252" cy="646331"/>
            </a:xfrm>
            <a:prstGeom prst="rect">
              <a:avLst/>
            </a:prstGeom>
            <a:noFill/>
          </p:spPr>
          <p:txBody>
            <a:bodyPr wrap="square" rtlCol="0">
              <a:spAutoFit/>
            </a:bodyPr>
            <a:lstStyle/>
            <a:p>
              <a:pPr algn="ctr"/>
              <a:endParaRPr lang="pt-BR" sz="3600" dirty="0">
                <a:solidFill>
                  <a:schemeClr val="bg1"/>
                </a:solidFill>
                <a:effectLst>
                  <a:outerShdw blurRad="38100" dist="38100" dir="2700000" algn="tl">
                    <a:srgbClr val="000000">
                      <a:alpha val="43137"/>
                    </a:srgbClr>
                  </a:outerShdw>
                </a:effectLst>
                <a:latin typeface="techenfim-educacao" pitchFamily="2" charset="0"/>
                <a:cs typeface="Arial" panose="020B0604020202020204" pitchFamily="34" charset="0"/>
              </a:endParaRPr>
            </a:p>
          </p:txBody>
        </p:sp>
      </p:grpSp>
      <p:grpSp>
        <p:nvGrpSpPr>
          <p:cNvPr id="10" name="Agrupar 9">
            <a:extLst>
              <a:ext uri="{FF2B5EF4-FFF2-40B4-BE49-F238E27FC236}">
                <a16:creationId xmlns:a16="http://schemas.microsoft.com/office/drawing/2014/main" id="{48C26309-F476-4DB8-AAC9-070B758315B6}"/>
              </a:ext>
            </a:extLst>
          </p:cNvPr>
          <p:cNvGrpSpPr/>
          <p:nvPr/>
        </p:nvGrpSpPr>
        <p:grpSpPr>
          <a:xfrm>
            <a:off x="7174635" y="1517485"/>
            <a:ext cx="720000" cy="1836672"/>
            <a:chOff x="7347165" y="1690015"/>
            <a:chExt cx="720000" cy="1836672"/>
          </a:xfrm>
        </p:grpSpPr>
        <p:grpSp>
          <p:nvGrpSpPr>
            <p:cNvPr id="35" name="Agrupar 34">
              <a:extLst>
                <a:ext uri="{FF2B5EF4-FFF2-40B4-BE49-F238E27FC236}">
                  <a16:creationId xmlns:a16="http://schemas.microsoft.com/office/drawing/2014/main" id="{D5740032-BFF1-45C9-8A03-E61BFED8400C}"/>
                </a:ext>
              </a:extLst>
            </p:cNvPr>
            <p:cNvGrpSpPr/>
            <p:nvPr/>
          </p:nvGrpSpPr>
          <p:grpSpPr>
            <a:xfrm>
              <a:off x="7347165" y="1707649"/>
              <a:ext cx="720000" cy="1819038"/>
              <a:chOff x="1134127" y="1275854"/>
              <a:chExt cx="720000" cy="1819038"/>
            </a:xfrm>
            <a:solidFill>
              <a:srgbClr val="447BC4"/>
            </a:solidFill>
          </p:grpSpPr>
          <p:cxnSp>
            <p:nvCxnSpPr>
              <p:cNvPr id="36" name="Conector reto 35">
                <a:extLst>
                  <a:ext uri="{FF2B5EF4-FFF2-40B4-BE49-F238E27FC236}">
                    <a16:creationId xmlns:a16="http://schemas.microsoft.com/office/drawing/2014/main" id="{08439BEE-4D4C-46B5-8DB7-84DA6F529186}"/>
                  </a:ext>
                </a:extLst>
              </p:cNvPr>
              <p:cNvCxnSpPr/>
              <p:nvPr/>
            </p:nvCxnSpPr>
            <p:spPr>
              <a:xfrm flipV="1">
                <a:off x="1494127" y="1995854"/>
                <a:ext cx="0" cy="1099038"/>
              </a:xfrm>
              <a:prstGeom prst="line">
                <a:avLst/>
              </a:prstGeom>
              <a:grpFill/>
              <a:ln w="19050">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Elipse 36">
                <a:extLst>
                  <a:ext uri="{FF2B5EF4-FFF2-40B4-BE49-F238E27FC236}">
                    <a16:creationId xmlns:a16="http://schemas.microsoft.com/office/drawing/2014/main" id="{CE3FBE12-F14F-40C0-BB1B-621E587D48F6}"/>
                  </a:ext>
                </a:extLst>
              </p:cNvPr>
              <p:cNvSpPr/>
              <p:nvPr/>
            </p:nvSpPr>
            <p:spPr>
              <a:xfrm>
                <a:off x="1134127" y="1275854"/>
                <a:ext cx="720000" cy="720000"/>
              </a:xfrm>
              <a:prstGeom prst="ellipse">
                <a:avLst/>
              </a:prstGeom>
              <a:solidFill>
                <a:schemeClr val="accent5"/>
              </a:solidFill>
              <a:ln>
                <a:solidFill>
                  <a:srgbClr val="447BC4"/>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03" name="CaixaDeTexto 102">
              <a:extLst>
                <a:ext uri="{FF2B5EF4-FFF2-40B4-BE49-F238E27FC236}">
                  <a16:creationId xmlns:a16="http://schemas.microsoft.com/office/drawing/2014/main" id="{F6018F50-A709-4329-AC42-BA920C691C2D}"/>
                </a:ext>
              </a:extLst>
            </p:cNvPr>
            <p:cNvSpPr txBox="1"/>
            <p:nvPr/>
          </p:nvSpPr>
          <p:spPr>
            <a:xfrm>
              <a:off x="7542402" y="1690015"/>
              <a:ext cx="360484" cy="707886"/>
            </a:xfrm>
            <a:prstGeom prst="rect">
              <a:avLst/>
            </a:prstGeom>
            <a:noFill/>
          </p:spPr>
          <p:txBody>
            <a:bodyPr wrap="square" rtlCol="0">
              <a:spAutoFit/>
            </a:bodyPr>
            <a:lstStyle/>
            <a:p>
              <a:pPr algn="ctr"/>
              <a:endParaRPr lang="pt-BR" sz="4000" dirty="0">
                <a:solidFill>
                  <a:schemeClr val="bg1"/>
                </a:solidFill>
                <a:effectLst>
                  <a:outerShdw blurRad="38100" dist="38100" dir="2700000" algn="tl">
                    <a:srgbClr val="000000">
                      <a:alpha val="43137"/>
                    </a:srgbClr>
                  </a:outerShdw>
                </a:effectLst>
                <a:latin typeface="techenfim-educacao" pitchFamily="2" charset="0"/>
                <a:cs typeface="Arial" panose="020B0604020202020204" pitchFamily="34" charset="0"/>
              </a:endParaRPr>
            </a:p>
          </p:txBody>
        </p:sp>
      </p:grpSp>
      <p:grpSp>
        <p:nvGrpSpPr>
          <p:cNvPr id="11" name="Agrupar 10">
            <a:extLst>
              <a:ext uri="{FF2B5EF4-FFF2-40B4-BE49-F238E27FC236}">
                <a16:creationId xmlns:a16="http://schemas.microsoft.com/office/drawing/2014/main" id="{8B7C442B-ED02-49BC-AFA8-EB300B88C9AA}"/>
              </a:ext>
            </a:extLst>
          </p:cNvPr>
          <p:cNvGrpSpPr/>
          <p:nvPr/>
        </p:nvGrpSpPr>
        <p:grpSpPr>
          <a:xfrm>
            <a:off x="8736639" y="4074642"/>
            <a:ext cx="720000" cy="1819038"/>
            <a:chOff x="8909169" y="4247172"/>
            <a:chExt cx="720000" cy="1819038"/>
          </a:xfrm>
        </p:grpSpPr>
        <p:grpSp>
          <p:nvGrpSpPr>
            <p:cNvPr id="47" name="Agrupar 46">
              <a:extLst>
                <a:ext uri="{FF2B5EF4-FFF2-40B4-BE49-F238E27FC236}">
                  <a16:creationId xmlns:a16="http://schemas.microsoft.com/office/drawing/2014/main" id="{30D73136-1586-432F-BF16-AC6673F001EF}"/>
                </a:ext>
              </a:extLst>
            </p:cNvPr>
            <p:cNvGrpSpPr/>
            <p:nvPr/>
          </p:nvGrpSpPr>
          <p:grpSpPr>
            <a:xfrm flipV="1">
              <a:off x="8909169" y="4247172"/>
              <a:ext cx="720000" cy="1819038"/>
              <a:chOff x="1134127" y="1275854"/>
              <a:chExt cx="720000" cy="1819038"/>
            </a:xfrm>
          </p:grpSpPr>
          <p:cxnSp>
            <p:nvCxnSpPr>
              <p:cNvPr id="48" name="Conector reto 47">
                <a:extLst>
                  <a:ext uri="{FF2B5EF4-FFF2-40B4-BE49-F238E27FC236}">
                    <a16:creationId xmlns:a16="http://schemas.microsoft.com/office/drawing/2014/main" id="{EE8E9E61-7524-414B-A418-6C19985BAD9B}"/>
                  </a:ext>
                </a:extLst>
              </p:cNvPr>
              <p:cNvCxnSpPr/>
              <p:nvPr/>
            </p:nvCxnSpPr>
            <p:spPr>
              <a:xfrm flipV="1">
                <a:off x="1494127" y="1995854"/>
                <a:ext cx="0" cy="1099038"/>
              </a:xfrm>
              <a:prstGeom prst="line">
                <a:avLst/>
              </a:prstGeom>
              <a:ln w="19050">
                <a:solidFill>
                  <a:schemeClr val="accent6"/>
                </a:solidFill>
              </a:ln>
            </p:spPr>
            <p:style>
              <a:lnRef idx="1">
                <a:schemeClr val="accent1"/>
              </a:lnRef>
              <a:fillRef idx="0">
                <a:schemeClr val="accent1"/>
              </a:fillRef>
              <a:effectRef idx="0">
                <a:schemeClr val="accent1"/>
              </a:effectRef>
              <a:fontRef idx="minor">
                <a:schemeClr val="tx1"/>
              </a:fontRef>
            </p:style>
          </p:cxnSp>
          <p:sp>
            <p:nvSpPr>
              <p:cNvPr id="49" name="Elipse 48">
                <a:extLst>
                  <a:ext uri="{FF2B5EF4-FFF2-40B4-BE49-F238E27FC236}">
                    <a16:creationId xmlns:a16="http://schemas.microsoft.com/office/drawing/2014/main" id="{3F7515F5-B894-4800-A65F-271658E6A89B}"/>
                  </a:ext>
                </a:extLst>
              </p:cNvPr>
              <p:cNvSpPr/>
              <p:nvPr/>
            </p:nvSpPr>
            <p:spPr>
              <a:xfrm>
                <a:off x="1134127" y="1275854"/>
                <a:ext cx="720000" cy="720000"/>
              </a:xfrm>
              <a:prstGeom prst="ellipse">
                <a:avLst/>
              </a:prstGeom>
              <a:solidFill>
                <a:schemeClr val="accent6"/>
              </a:solidFill>
              <a:ln>
                <a:noFill/>
              </a:ln>
              <a:effectLst>
                <a:outerShdw blurRad="50800" dist="38100" dir="16200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04" name="CaixaDeTexto 103">
              <a:extLst>
                <a:ext uri="{FF2B5EF4-FFF2-40B4-BE49-F238E27FC236}">
                  <a16:creationId xmlns:a16="http://schemas.microsoft.com/office/drawing/2014/main" id="{B3C03CB2-D415-4E69-9861-B51B2965BBA1}"/>
                </a:ext>
              </a:extLst>
            </p:cNvPr>
            <p:cNvSpPr txBox="1"/>
            <p:nvPr/>
          </p:nvSpPr>
          <p:spPr>
            <a:xfrm>
              <a:off x="9081017" y="5306052"/>
              <a:ext cx="360484" cy="707886"/>
            </a:xfrm>
            <a:prstGeom prst="rect">
              <a:avLst/>
            </a:prstGeom>
            <a:noFill/>
          </p:spPr>
          <p:txBody>
            <a:bodyPr wrap="square" rtlCol="0">
              <a:spAutoFit/>
            </a:bodyPr>
            <a:lstStyle/>
            <a:p>
              <a:pPr algn="ctr"/>
              <a:endParaRPr lang="pt-BR" sz="4000" dirty="0">
                <a:solidFill>
                  <a:schemeClr val="bg1"/>
                </a:solidFill>
                <a:effectLst>
                  <a:outerShdw blurRad="38100" dist="38100" dir="2700000" algn="tl">
                    <a:srgbClr val="000000">
                      <a:alpha val="43137"/>
                    </a:srgbClr>
                  </a:outerShdw>
                </a:effectLst>
                <a:latin typeface="techenfim-educacao" pitchFamily="2" charset="0"/>
                <a:cs typeface="Arial" panose="020B0604020202020204" pitchFamily="34" charset="0"/>
              </a:endParaRPr>
            </a:p>
          </p:txBody>
        </p:sp>
      </p:grpSp>
      <p:grpSp>
        <p:nvGrpSpPr>
          <p:cNvPr id="12" name="Agrupar 11">
            <a:extLst>
              <a:ext uri="{FF2B5EF4-FFF2-40B4-BE49-F238E27FC236}">
                <a16:creationId xmlns:a16="http://schemas.microsoft.com/office/drawing/2014/main" id="{B4C604D6-F76A-4447-BA09-6F9483E24052}"/>
              </a:ext>
            </a:extLst>
          </p:cNvPr>
          <p:cNvGrpSpPr/>
          <p:nvPr/>
        </p:nvGrpSpPr>
        <p:grpSpPr>
          <a:xfrm>
            <a:off x="10281154" y="1475460"/>
            <a:ext cx="720000" cy="1879182"/>
            <a:chOff x="10453684" y="1647990"/>
            <a:chExt cx="720000" cy="1879182"/>
          </a:xfrm>
        </p:grpSpPr>
        <p:grpSp>
          <p:nvGrpSpPr>
            <p:cNvPr id="38" name="Agrupar 37">
              <a:extLst>
                <a:ext uri="{FF2B5EF4-FFF2-40B4-BE49-F238E27FC236}">
                  <a16:creationId xmlns:a16="http://schemas.microsoft.com/office/drawing/2014/main" id="{EF9FF704-9442-4F17-8B2C-02353FFCE025}"/>
                </a:ext>
              </a:extLst>
            </p:cNvPr>
            <p:cNvGrpSpPr/>
            <p:nvPr/>
          </p:nvGrpSpPr>
          <p:grpSpPr>
            <a:xfrm>
              <a:off x="10453684" y="1708134"/>
              <a:ext cx="720000" cy="1819038"/>
              <a:chOff x="1134127" y="1275854"/>
              <a:chExt cx="720000" cy="1819038"/>
            </a:xfrm>
            <a:solidFill>
              <a:srgbClr val="EBCF43"/>
            </a:solidFill>
          </p:grpSpPr>
          <p:cxnSp>
            <p:nvCxnSpPr>
              <p:cNvPr id="39" name="Conector reto 38">
                <a:extLst>
                  <a:ext uri="{FF2B5EF4-FFF2-40B4-BE49-F238E27FC236}">
                    <a16:creationId xmlns:a16="http://schemas.microsoft.com/office/drawing/2014/main" id="{2C1C81F4-3555-4508-9113-6D2EF9DBD08B}"/>
                  </a:ext>
                </a:extLst>
              </p:cNvPr>
              <p:cNvCxnSpPr/>
              <p:nvPr/>
            </p:nvCxnSpPr>
            <p:spPr>
              <a:xfrm flipV="1">
                <a:off x="1494127" y="1995854"/>
                <a:ext cx="0" cy="1099038"/>
              </a:xfrm>
              <a:prstGeom prst="line">
                <a:avLst/>
              </a:prstGeom>
              <a:grpFill/>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0" name="Elipse 39">
                <a:extLst>
                  <a:ext uri="{FF2B5EF4-FFF2-40B4-BE49-F238E27FC236}">
                    <a16:creationId xmlns:a16="http://schemas.microsoft.com/office/drawing/2014/main" id="{2DBBE8E2-3534-49DC-B634-98ED06873A31}"/>
                  </a:ext>
                </a:extLst>
              </p:cNvPr>
              <p:cNvSpPr/>
              <p:nvPr/>
            </p:nvSpPr>
            <p:spPr>
              <a:xfrm>
                <a:off x="1134127" y="1275854"/>
                <a:ext cx="720000" cy="720000"/>
              </a:xfrm>
              <a:prstGeom prst="ellipse">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05" name="CaixaDeTexto 104">
              <a:extLst>
                <a:ext uri="{FF2B5EF4-FFF2-40B4-BE49-F238E27FC236}">
                  <a16:creationId xmlns:a16="http://schemas.microsoft.com/office/drawing/2014/main" id="{DFAB8231-7E17-47D8-84FB-0C7FD4C081CE}"/>
                </a:ext>
              </a:extLst>
            </p:cNvPr>
            <p:cNvSpPr txBox="1"/>
            <p:nvPr/>
          </p:nvSpPr>
          <p:spPr>
            <a:xfrm>
              <a:off x="10619865" y="1647990"/>
              <a:ext cx="360484" cy="707886"/>
            </a:xfrm>
            <a:prstGeom prst="rect">
              <a:avLst/>
            </a:prstGeom>
            <a:noFill/>
          </p:spPr>
          <p:txBody>
            <a:bodyPr wrap="square" rtlCol="0">
              <a:spAutoFit/>
            </a:bodyPr>
            <a:lstStyle/>
            <a:p>
              <a:pPr algn="ctr"/>
              <a:endParaRPr lang="pt-BR" sz="4000" dirty="0">
                <a:solidFill>
                  <a:schemeClr val="bg1"/>
                </a:solidFill>
                <a:effectLst>
                  <a:outerShdw blurRad="38100" dist="38100" dir="2700000" algn="tl">
                    <a:srgbClr val="000000">
                      <a:alpha val="43137"/>
                    </a:srgbClr>
                  </a:outerShdw>
                </a:effectLst>
                <a:latin typeface="techenfim-educacao" pitchFamily="2" charset="0"/>
                <a:cs typeface="Arial" panose="020B0604020202020204" pitchFamily="34" charset="0"/>
              </a:endParaRPr>
            </a:p>
          </p:txBody>
        </p:sp>
      </p:grpSp>
      <p:grpSp>
        <p:nvGrpSpPr>
          <p:cNvPr id="9" name="Agrupar 8">
            <a:extLst>
              <a:ext uri="{FF2B5EF4-FFF2-40B4-BE49-F238E27FC236}">
                <a16:creationId xmlns:a16="http://schemas.microsoft.com/office/drawing/2014/main" id="{C0C00B41-9CE2-4023-8F9C-6452F99D8258}"/>
              </a:ext>
            </a:extLst>
          </p:cNvPr>
          <p:cNvGrpSpPr/>
          <p:nvPr/>
        </p:nvGrpSpPr>
        <p:grpSpPr>
          <a:xfrm>
            <a:off x="5630120" y="4074157"/>
            <a:ext cx="720000" cy="1819038"/>
            <a:chOff x="5802650" y="4246687"/>
            <a:chExt cx="720000" cy="1819038"/>
          </a:xfrm>
        </p:grpSpPr>
        <p:grpSp>
          <p:nvGrpSpPr>
            <p:cNvPr id="44" name="Agrupar 43">
              <a:extLst>
                <a:ext uri="{FF2B5EF4-FFF2-40B4-BE49-F238E27FC236}">
                  <a16:creationId xmlns:a16="http://schemas.microsoft.com/office/drawing/2014/main" id="{F1845EB6-AA9A-4837-9A11-5BEC94D4B6B1}"/>
                </a:ext>
              </a:extLst>
            </p:cNvPr>
            <p:cNvGrpSpPr/>
            <p:nvPr/>
          </p:nvGrpSpPr>
          <p:grpSpPr>
            <a:xfrm flipV="1">
              <a:off x="5802650" y="4246687"/>
              <a:ext cx="720000" cy="1819038"/>
              <a:chOff x="1134127" y="1275854"/>
              <a:chExt cx="720000" cy="1819038"/>
            </a:xfrm>
            <a:solidFill>
              <a:srgbClr val="24BBE4"/>
            </a:solidFill>
          </p:grpSpPr>
          <p:cxnSp>
            <p:nvCxnSpPr>
              <p:cNvPr id="45" name="Conector reto 44">
                <a:extLst>
                  <a:ext uri="{FF2B5EF4-FFF2-40B4-BE49-F238E27FC236}">
                    <a16:creationId xmlns:a16="http://schemas.microsoft.com/office/drawing/2014/main" id="{C090BFB8-6DA7-4195-BF4B-D9174B2390A1}"/>
                  </a:ext>
                </a:extLst>
              </p:cNvPr>
              <p:cNvCxnSpPr/>
              <p:nvPr/>
            </p:nvCxnSpPr>
            <p:spPr>
              <a:xfrm flipV="1">
                <a:off x="1494127" y="1995854"/>
                <a:ext cx="0" cy="1099038"/>
              </a:xfrm>
              <a:prstGeom prst="line">
                <a:avLst/>
              </a:prstGeom>
              <a:grpFill/>
              <a:ln w="190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6" name="Elipse 45">
                <a:extLst>
                  <a:ext uri="{FF2B5EF4-FFF2-40B4-BE49-F238E27FC236}">
                    <a16:creationId xmlns:a16="http://schemas.microsoft.com/office/drawing/2014/main" id="{130BD13D-CADA-4F34-8C6E-2CDEAE198D56}"/>
                  </a:ext>
                </a:extLst>
              </p:cNvPr>
              <p:cNvSpPr/>
              <p:nvPr/>
            </p:nvSpPr>
            <p:spPr>
              <a:xfrm>
                <a:off x="1134127" y="1275854"/>
                <a:ext cx="720000" cy="720000"/>
              </a:xfrm>
              <a:prstGeom prst="ellipse">
                <a:avLst/>
              </a:prstGeom>
              <a:solidFill>
                <a:schemeClr val="accent4"/>
              </a:solidFill>
              <a:ln>
                <a:solidFill>
                  <a:srgbClr val="24BBE4"/>
                </a:solidFill>
              </a:ln>
              <a:effectLst>
                <a:outerShdw blurRad="50800" dist="38100" dir="16200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06" name="CaixaDeTexto 105">
              <a:extLst>
                <a:ext uri="{FF2B5EF4-FFF2-40B4-BE49-F238E27FC236}">
                  <a16:creationId xmlns:a16="http://schemas.microsoft.com/office/drawing/2014/main" id="{3D6BA2AB-45EE-489C-A061-2A0BE8E4BBE0}"/>
                </a:ext>
              </a:extLst>
            </p:cNvPr>
            <p:cNvSpPr txBox="1"/>
            <p:nvPr/>
          </p:nvSpPr>
          <p:spPr>
            <a:xfrm>
              <a:off x="6003787" y="5306052"/>
              <a:ext cx="360484" cy="707886"/>
            </a:xfrm>
            <a:prstGeom prst="rect">
              <a:avLst/>
            </a:prstGeom>
            <a:noFill/>
          </p:spPr>
          <p:txBody>
            <a:bodyPr wrap="square" rtlCol="0">
              <a:spAutoFit/>
            </a:bodyPr>
            <a:lstStyle/>
            <a:p>
              <a:pPr algn="ctr"/>
              <a:endParaRPr lang="pt-BR" sz="4000" dirty="0">
                <a:solidFill>
                  <a:schemeClr val="bg1"/>
                </a:solidFill>
                <a:effectLst>
                  <a:outerShdw blurRad="38100" dist="38100" dir="2700000" algn="tl">
                    <a:srgbClr val="000000">
                      <a:alpha val="43137"/>
                    </a:srgbClr>
                  </a:outerShdw>
                </a:effectLst>
                <a:latin typeface="techenfim-educacao" pitchFamily="2" charset="0"/>
                <a:cs typeface="Arial" panose="020B0604020202020204" pitchFamily="34" charset="0"/>
              </a:endParaRPr>
            </a:p>
          </p:txBody>
        </p:sp>
      </p:grpSp>
      <p:pic>
        <p:nvPicPr>
          <p:cNvPr id="13" name="Gráfico 12" descr="Bebé com preenchimento sólido">
            <a:extLst>
              <a:ext uri="{FF2B5EF4-FFF2-40B4-BE49-F238E27FC236}">
                <a16:creationId xmlns:a16="http://schemas.microsoft.com/office/drawing/2014/main" id="{A0E597DD-61CC-1F24-E989-ADA253D82AF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12803" y="1529154"/>
            <a:ext cx="847774" cy="723330"/>
          </a:xfrm>
          <a:prstGeom prst="rect">
            <a:avLst/>
          </a:prstGeom>
        </p:spPr>
      </p:pic>
      <p:pic>
        <p:nvPicPr>
          <p:cNvPr id="15" name="Gráfico 14" descr="Criança com um balão com preenchimento sólido">
            <a:extLst>
              <a:ext uri="{FF2B5EF4-FFF2-40B4-BE49-F238E27FC236}">
                <a16:creationId xmlns:a16="http://schemas.microsoft.com/office/drawing/2014/main" id="{2FD3158C-E306-D721-11F5-6FDBF030EA7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456167" y="5224828"/>
            <a:ext cx="915075" cy="616580"/>
          </a:xfrm>
          <a:prstGeom prst="rect">
            <a:avLst/>
          </a:prstGeom>
        </p:spPr>
      </p:pic>
      <p:pic>
        <p:nvPicPr>
          <p:cNvPr id="17" name="Gráfico 16" descr="Recreio com preenchimento sólido">
            <a:extLst>
              <a:ext uri="{FF2B5EF4-FFF2-40B4-BE49-F238E27FC236}">
                <a16:creationId xmlns:a16="http://schemas.microsoft.com/office/drawing/2014/main" id="{E996013C-425E-5FFA-6DAD-B09E3EECCB85}"/>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141727" y="1508605"/>
            <a:ext cx="718380" cy="747219"/>
          </a:xfrm>
          <a:prstGeom prst="rect">
            <a:avLst/>
          </a:prstGeom>
        </p:spPr>
      </p:pic>
      <p:pic>
        <p:nvPicPr>
          <p:cNvPr id="26" name="Gráfico 25" descr="Menina de escola destaque">
            <a:extLst>
              <a:ext uri="{FF2B5EF4-FFF2-40B4-BE49-F238E27FC236}">
                <a16:creationId xmlns:a16="http://schemas.microsoft.com/office/drawing/2014/main" id="{063BA55E-8FD2-F226-E38C-21D0C2D5D785}"/>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5641444" y="5154304"/>
            <a:ext cx="740109" cy="740109"/>
          </a:xfrm>
          <a:prstGeom prst="rect">
            <a:avLst/>
          </a:prstGeom>
        </p:spPr>
      </p:pic>
      <p:pic>
        <p:nvPicPr>
          <p:cNvPr id="28" name="Gráfico 27" descr="Carta de amor com preenchimento sólido">
            <a:extLst>
              <a:ext uri="{FF2B5EF4-FFF2-40B4-BE49-F238E27FC236}">
                <a16:creationId xmlns:a16="http://schemas.microsoft.com/office/drawing/2014/main" id="{758B1F48-F0B8-DF90-C670-288AEAEECE46}"/>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7125508" y="1526209"/>
            <a:ext cx="862851" cy="862851"/>
          </a:xfrm>
          <a:prstGeom prst="rect">
            <a:avLst/>
          </a:prstGeom>
        </p:spPr>
      </p:pic>
      <p:pic>
        <p:nvPicPr>
          <p:cNvPr id="50" name="Gráfico 49" descr="Pasta com preenchimento sólido">
            <a:extLst>
              <a:ext uri="{FF2B5EF4-FFF2-40B4-BE49-F238E27FC236}">
                <a16:creationId xmlns:a16="http://schemas.microsoft.com/office/drawing/2014/main" id="{7DFDEBAB-2E13-8FC3-3FEA-FA86C10B4AE4}"/>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8736639" y="5172710"/>
            <a:ext cx="679873" cy="679873"/>
          </a:xfrm>
          <a:prstGeom prst="rect">
            <a:avLst/>
          </a:prstGeom>
        </p:spPr>
      </p:pic>
      <p:pic>
        <p:nvPicPr>
          <p:cNvPr id="52" name="Gráfico 51" descr="Mulher com uma bengala com preenchimento sólido">
            <a:extLst>
              <a:ext uri="{FF2B5EF4-FFF2-40B4-BE49-F238E27FC236}">
                <a16:creationId xmlns:a16="http://schemas.microsoft.com/office/drawing/2014/main" id="{5AB20EA4-24F8-6142-CAF7-93F9A76689BD}"/>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10299173" y="1600461"/>
            <a:ext cx="645786" cy="645786"/>
          </a:xfrm>
          <a:prstGeom prst="rect">
            <a:avLst/>
          </a:prstGeom>
        </p:spPr>
      </p:pic>
      <p:sp>
        <p:nvSpPr>
          <p:cNvPr id="53" name="CaixaDeTexto 52">
            <a:extLst>
              <a:ext uri="{FF2B5EF4-FFF2-40B4-BE49-F238E27FC236}">
                <a16:creationId xmlns:a16="http://schemas.microsoft.com/office/drawing/2014/main" id="{7382BD25-489F-C4E4-D57D-9B362B7C5078}"/>
              </a:ext>
            </a:extLst>
          </p:cNvPr>
          <p:cNvSpPr txBox="1"/>
          <p:nvPr/>
        </p:nvSpPr>
        <p:spPr>
          <a:xfrm>
            <a:off x="11128401" y="135205"/>
            <a:ext cx="1004692" cy="523220"/>
          </a:xfrm>
          <a:prstGeom prst="rect">
            <a:avLst/>
          </a:prstGeom>
          <a:noFill/>
        </p:spPr>
        <p:txBody>
          <a:bodyPr wrap="square">
            <a:spAutoFit/>
          </a:bodyPr>
          <a:lstStyle/>
          <a:p>
            <a:pPr>
              <a:defRPr/>
            </a:pPr>
            <a:r>
              <a:rPr lang="en-US" sz="2800" dirty="0">
                <a:solidFill>
                  <a:schemeClr val="accent2"/>
                </a:solidFill>
                <a:effectLst>
                  <a:outerShdw blurRad="38100" dist="38100" dir="2700000" algn="tl">
                    <a:srgbClr val="000000">
                      <a:alpha val="43137"/>
                    </a:srgbClr>
                  </a:outerShdw>
                </a:effectLst>
                <a:latin typeface="Bebas Neue" panose="020B0606020202050201" pitchFamily="34" charset="0"/>
              </a:rPr>
              <a:t>Alina</a:t>
            </a:r>
          </a:p>
        </p:txBody>
      </p:sp>
      <p:sp>
        <p:nvSpPr>
          <p:cNvPr id="55" name="CaixaDeTexto 54">
            <a:extLst>
              <a:ext uri="{FF2B5EF4-FFF2-40B4-BE49-F238E27FC236}">
                <a16:creationId xmlns:a16="http://schemas.microsoft.com/office/drawing/2014/main" id="{18B8104F-D853-CCBE-6B9A-53618409B342}"/>
              </a:ext>
            </a:extLst>
          </p:cNvPr>
          <p:cNvSpPr txBox="1"/>
          <p:nvPr/>
        </p:nvSpPr>
        <p:spPr>
          <a:xfrm>
            <a:off x="194164" y="6481258"/>
            <a:ext cx="6098874" cy="375552"/>
          </a:xfrm>
          <a:prstGeom prst="rect">
            <a:avLst/>
          </a:prstGeom>
          <a:noFill/>
        </p:spPr>
        <p:txBody>
          <a:bodyPr wrap="square">
            <a:spAutoFit/>
          </a:bodyPr>
          <a:lstStyle/>
          <a:p>
            <a:pPr>
              <a:lnSpc>
                <a:spcPct val="107000"/>
              </a:lnSpc>
              <a:spcAft>
                <a:spcPts val="800"/>
              </a:spcAft>
            </a:pPr>
            <a:r>
              <a:rPr lang="en-US" sz="1800" kern="100" dirty="0">
                <a:effectLst/>
                <a:latin typeface="Calibri" panose="020F0502020204030204" pitchFamily="34" charset="0"/>
                <a:ea typeface="Calibri" panose="020F0502020204030204" pitchFamily="34" charset="0"/>
                <a:cs typeface="Arial" panose="020B0604020202020204" pitchFamily="34" charset="0"/>
              </a:rPr>
              <a:t> </a:t>
            </a:r>
            <a:r>
              <a:rPr lang="pt-PT" sz="1400" kern="100" dirty="0">
                <a:effectLst/>
                <a:latin typeface="Calibri" panose="020F0502020204030204" pitchFamily="34" charset="0"/>
                <a:ea typeface="Calibri" panose="020F0502020204030204" pitchFamily="34" charset="0"/>
                <a:cs typeface="Arial" panose="020B0604020202020204" pitchFamily="34" charset="0"/>
              </a:rPr>
              <a:t>(</a:t>
            </a:r>
            <a:r>
              <a:rPr lang="pt-PT" sz="1400" kern="100" dirty="0" err="1">
                <a:effectLst/>
                <a:latin typeface="Calibri" panose="020F0502020204030204" pitchFamily="34" charset="0"/>
                <a:ea typeface="Calibri" panose="020F0502020204030204" pitchFamily="34" charset="0"/>
                <a:cs typeface="Arial" panose="020B0604020202020204" pitchFamily="34" charset="0"/>
              </a:rPr>
              <a:t>Lally</a:t>
            </a:r>
            <a:r>
              <a:rPr lang="pt-PT" sz="1400" kern="100" dirty="0">
                <a:effectLst/>
                <a:latin typeface="Calibri" panose="020F0502020204030204" pitchFamily="34" charset="0"/>
                <a:ea typeface="Calibri" panose="020F0502020204030204" pitchFamily="34" charset="0"/>
                <a:cs typeface="Arial" panose="020B0604020202020204" pitchFamily="34" charset="0"/>
              </a:rPr>
              <a:t> &amp; Valentine-</a:t>
            </a:r>
            <a:r>
              <a:rPr lang="pt-PT" sz="1400" kern="100" dirty="0" err="1">
                <a:effectLst/>
                <a:latin typeface="Calibri" panose="020F0502020204030204" pitchFamily="34" charset="0"/>
                <a:ea typeface="Calibri" panose="020F0502020204030204" pitchFamily="34" charset="0"/>
                <a:cs typeface="Arial" panose="020B0604020202020204" pitchFamily="34" charset="0"/>
              </a:rPr>
              <a:t>French</a:t>
            </a:r>
            <a:r>
              <a:rPr lang="pt-PT" sz="1400" kern="100" dirty="0">
                <a:effectLst/>
                <a:latin typeface="Calibri" panose="020F0502020204030204" pitchFamily="34" charset="0"/>
                <a:ea typeface="Calibri" panose="020F0502020204030204" pitchFamily="34" charset="0"/>
                <a:cs typeface="Arial" panose="020B0604020202020204" pitchFamily="34" charset="0"/>
              </a:rPr>
              <a:t>, 2019)</a:t>
            </a:r>
            <a:endParaRPr lang="pt-PT" sz="1800" kern="1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386646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14:presetBounceEnd="66667">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14:bounceEnd="66667">
                                          <p:cBhvr additive="base">
                                            <p:cTn id="7" dur="1500" fill="hold"/>
                                            <p:tgtEl>
                                              <p:spTgt spid="24"/>
                                            </p:tgtEl>
                                            <p:attrNameLst>
                                              <p:attrName>ppt_x</p:attrName>
                                            </p:attrNameLst>
                                          </p:cBhvr>
                                          <p:tavLst>
                                            <p:tav tm="0">
                                              <p:val>
                                                <p:strVal val="0-#ppt_w/2"/>
                                              </p:val>
                                            </p:tav>
                                            <p:tav tm="100000">
                                              <p:val>
                                                <p:strVal val="#ppt_x"/>
                                              </p:val>
                                            </p:tav>
                                          </p:tavLst>
                                        </p:anim>
                                        <p:anim calcmode="lin" valueType="num" p14:bounceEnd="66667">
                                          <p:cBhvr additive="base">
                                            <p:cTn id="8" dur="1500" fill="hold"/>
                                            <p:tgtEl>
                                              <p:spTgt spid="24"/>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14:presetBounceEnd="66667">
                                      <p:stCondLst>
                                        <p:cond delay="100"/>
                                      </p:stCondLst>
                                      <p:childTnLst>
                                        <p:set>
                                          <p:cBhvr>
                                            <p:cTn id="10" dur="1" fill="hold">
                                              <p:stCondLst>
                                                <p:cond delay="0"/>
                                              </p:stCondLst>
                                            </p:cTn>
                                            <p:tgtEl>
                                              <p:spTgt spid="23"/>
                                            </p:tgtEl>
                                            <p:attrNameLst>
                                              <p:attrName>style.visibility</p:attrName>
                                            </p:attrNameLst>
                                          </p:cBhvr>
                                          <p:to>
                                            <p:strVal val="visible"/>
                                          </p:to>
                                        </p:set>
                                        <p:anim calcmode="lin" valueType="num" p14:bounceEnd="66667">
                                          <p:cBhvr additive="base">
                                            <p:cTn id="11" dur="1500" fill="hold"/>
                                            <p:tgtEl>
                                              <p:spTgt spid="23"/>
                                            </p:tgtEl>
                                            <p:attrNameLst>
                                              <p:attrName>ppt_x</p:attrName>
                                            </p:attrNameLst>
                                          </p:cBhvr>
                                          <p:tavLst>
                                            <p:tav tm="0">
                                              <p:val>
                                                <p:strVal val="0-#ppt_w/2"/>
                                              </p:val>
                                            </p:tav>
                                            <p:tav tm="100000">
                                              <p:val>
                                                <p:strVal val="#ppt_x"/>
                                              </p:val>
                                            </p:tav>
                                          </p:tavLst>
                                        </p:anim>
                                        <p:anim calcmode="lin" valueType="num" p14:bounceEnd="66667">
                                          <p:cBhvr additive="base">
                                            <p:cTn id="12" dur="1500" fill="hold"/>
                                            <p:tgtEl>
                                              <p:spTgt spid="23"/>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14:presetBounceEnd="66667">
                                      <p:stCondLst>
                                        <p:cond delay="200"/>
                                      </p:stCondLst>
                                      <p:childTnLst>
                                        <p:set>
                                          <p:cBhvr>
                                            <p:cTn id="14" dur="1" fill="hold">
                                              <p:stCondLst>
                                                <p:cond delay="0"/>
                                              </p:stCondLst>
                                            </p:cTn>
                                            <p:tgtEl>
                                              <p:spTgt spid="22"/>
                                            </p:tgtEl>
                                            <p:attrNameLst>
                                              <p:attrName>style.visibility</p:attrName>
                                            </p:attrNameLst>
                                          </p:cBhvr>
                                          <p:to>
                                            <p:strVal val="visible"/>
                                          </p:to>
                                        </p:set>
                                        <p:anim calcmode="lin" valueType="num" p14:bounceEnd="66667">
                                          <p:cBhvr additive="base">
                                            <p:cTn id="15" dur="1500" fill="hold"/>
                                            <p:tgtEl>
                                              <p:spTgt spid="22"/>
                                            </p:tgtEl>
                                            <p:attrNameLst>
                                              <p:attrName>ppt_x</p:attrName>
                                            </p:attrNameLst>
                                          </p:cBhvr>
                                          <p:tavLst>
                                            <p:tav tm="0">
                                              <p:val>
                                                <p:strVal val="0-#ppt_w/2"/>
                                              </p:val>
                                            </p:tav>
                                            <p:tav tm="100000">
                                              <p:val>
                                                <p:strVal val="#ppt_x"/>
                                              </p:val>
                                            </p:tav>
                                          </p:tavLst>
                                        </p:anim>
                                        <p:anim calcmode="lin" valueType="num" p14:bounceEnd="66667">
                                          <p:cBhvr additive="base">
                                            <p:cTn id="16" dur="1500" fill="hold"/>
                                            <p:tgtEl>
                                              <p:spTgt spid="22"/>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14:presetBounceEnd="66667">
                                      <p:stCondLst>
                                        <p:cond delay="300"/>
                                      </p:stCondLst>
                                      <p:childTnLst>
                                        <p:set>
                                          <p:cBhvr>
                                            <p:cTn id="18" dur="1" fill="hold">
                                              <p:stCondLst>
                                                <p:cond delay="0"/>
                                              </p:stCondLst>
                                            </p:cTn>
                                            <p:tgtEl>
                                              <p:spTgt spid="21"/>
                                            </p:tgtEl>
                                            <p:attrNameLst>
                                              <p:attrName>style.visibility</p:attrName>
                                            </p:attrNameLst>
                                          </p:cBhvr>
                                          <p:to>
                                            <p:strVal val="visible"/>
                                          </p:to>
                                        </p:set>
                                        <p:anim calcmode="lin" valueType="num" p14:bounceEnd="66667">
                                          <p:cBhvr additive="base">
                                            <p:cTn id="19" dur="1500" fill="hold"/>
                                            <p:tgtEl>
                                              <p:spTgt spid="21"/>
                                            </p:tgtEl>
                                            <p:attrNameLst>
                                              <p:attrName>ppt_x</p:attrName>
                                            </p:attrNameLst>
                                          </p:cBhvr>
                                          <p:tavLst>
                                            <p:tav tm="0">
                                              <p:val>
                                                <p:strVal val="0-#ppt_w/2"/>
                                              </p:val>
                                            </p:tav>
                                            <p:tav tm="100000">
                                              <p:val>
                                                <p:strVal val="#ppt_x"/>
                                              </p:val>
                                            </p:tav>
                                          </p:tavLst>
                                        </p:anim>
                                        <p:anim calcmode="lin" valueType="num" p14:bounceEnd="66667">
                                          <p:cBhvr additive="base">
                                            <p:cTn id="20" dur="1500" fill="hold"/>
                                            <p:tgtEl>
                                              <p:spTgt spid="21"/>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14:presetBounceEnd="66667">
                                      <p:stCondLst>
                                        <p:cond delay="400"/>
                                      </p:stCondLst>
                                      <p:childTnLst>
                                        <p:set>
                                          <p:cBhvr>
                                            <p:cTn id="22" dur="1" fill="hold">
                                              <p:stCondLst>
                                                <p:cond delay="0"/>
                                              </p:stCondLst>
                                            </p:cTn>
                                            <p:tgtEl>
                                              <p:spTgt spid="20"/>
                                            </p:tgtEl>
                                            <p:attrNameLst>
                                              <p:attrName>style.visibility</p:attrName>
                                            </p:attrNameLst>
                                          </p:cBhvr>
                                          <p:to>
                                            <p:strVal val="visible"/>
                                          </p:to>
                                        </p:set>
                                        <p:anim calcmode="lin" valueType="num" p14:bounceEnd="66667">
                                          <p:cBhvr additive="base">
                                            <p:cTn id="23" dur="1500" fill="hold"/>
                                            <p:tgtEl>
                                              <p:spTgt spid="20"/>
                                            </p:tgtEl>
                                            <p:attrNameLst>
                                              <p:attrName>ppt_x</p:attrName>
                                            </p:attrNameLst>
                                          </p:cBhvr>
                                          <p:tavLst>
                                            <p:tav tm="0">
                                              <p:val>
                                                <p:strVal val="0-#ppt_w/2"/>
                                              </p:val>
                                            </p:tav>
                                            <p:tav tm="100000">
                                              <p:val>
                                                <p:strVal val="#ppt_x"/>
                                              </p:val>
                                            </p:tav>
                                          </p:tavLst>
                                        </p:anim>
                                        <p:anim calcmode="lin" valueType="num" p14:bounceEnd="66667">
                                          <p:cBhvr additive="base">
                                            <p:cTn id="24" dur="1500" fill="hold"/>
                                            <p:tgtEl>
                                              <p:spTgt spid="20"/>
                                            </p:tgtEl>
                                            <p:attrNameLst>
                                              <p:attrName>ppt_y</p:attrName>
                                            </p:attrNameLst>
                                          </p:cBhvr>
                                          <p:tavLst>
                                            <p:tav tm="0">
                                              <p:val>
                                                <p:strVal val="#ppt_y"/>
                                              </p:val>
                                            </p:tav>
                                            <p:tav tm="100000">
                                              <p:val>
                                                <p:strVal val="#ppt_y"/>
                                              </p:val>
                                            </p:tav>
                                          </p:tavLst>
                                        </p:anim>
                                      </p:childTnLst>
                                    </p:cTn>
                                  </p:par>
                                  <p:par>
                                    <p:cTn id="25" presetID="2" presetClass="entr" presetSubtype="8" fill="hold" grpId="0" nodeType="withEffect" p14:presetBounceEnd="66667">
                                      <p:stCondLst>
                                        <p:cond delay="200"/>
                                      </p:stCondLst>
                                      <p:childTnLst>
                                        <p:set>
                                          <p:cBhvr>
                                            <p:cTn id="26" dur="1" fill="hold">
                                              <p:stCondLst>
                                                <p:cond delay="0"/>
                                              </p:stCondLst>
                                            </p:cTn>
                                            <p:tgtEl>
                                              <p:spTgt spid="19"/>
                                            </p:tgtEl>
                                            <p:attrNameLst>
                                              <p:attrName>style.visibility</p:attrName>
                                            </p:attrNameLst>
                                          </p:cBhvr>
                                          <p:to>
                                            <p:strVal val="visible"/>
                                          </p:to>
                                        </p:set>
                                        <p:anim calcmode="lin" valueType="num" p14:bounceEnd="66667">
                                          <p:cBhvr additive="base">
                                            <p:cTn id="27" dur="1500" fill="hold"/>
                                            <p:tgtEl>
                                              <p:spTgt spid="19"/>
                                            </p:tgtEl>
                                            <p:attrNameLst>
                                              <p:attrName>ppt_x</p:attrName>
                                            </p:attrNameLst>
                                          </p:cBhvr>
                                          <p:tavLst>
                                            <p:tav tm="0">
                                              <p:val>
                                                <p:strVal val="0-#ppt_w/2"/>
                                              </p:val>
                                            </p:tav>
                                            <p:tav tm="100000">
                                              <p:val>
                                                <p:strVal val="#ppt_x"/>
                                              </p:val>
                                            </p:tav>
                                          </p:tavLst>
                                        </p:anim>
                                        <p:anim calcmode="lin" valueType="num" p14:bounceEnd="66667">
                                          <p:cBhvr additive="base">
                                            <p:cTn id="28" dur="1500" fill="hold"/>
                                            <p:tgtEl>
                                              <p:spTgt spid="19"/>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14:presetBounceEnd="66667">
                                      <p:stCondLst>
                                        <p:cond delay="300"/>
                                      </p:stCondLst>
                                      <p:childTnLst>
                                        <p:set>
                                          <p:cBhvr>
                                            <p:cTn id="30" dur="1" fill="hold">
                                              <p:stCondLst>
                                                <p:cond delay="0"/>
                                              </p:stCondLst>
                                            </p:cTn>
                                            <p:tgtEl>
                                              <p:spTgt spid="18"/>
                                            </p:tgtEl>
                                            <p:attrNameLst>
                                              <p:attrName>style.visibility</p:attrName>
                                            </p:attrNameLst>
                                          </p:cBhvr>
                                          <p:to>
                                            <p:strVal val="visible"/>
                                          </p:to>
                                        </p:set>
                                        <p:anim calcmode="lin" valueType="num" p14:bounceEnd="66667">
                                          <p:cBhvr additive="base">
                                            <p:cTn id="31" dur="1500" fill="hold"/>
                                            <p:tgtEl>
                                              <p:spTgt spid="18"/>
                                            </p:tgtEl>
                                            <p:attrNameLst>
                                              <p:attrName>ppt_x</p:attrName>
                                            </p:attrNameLst>
                                          </p:cBhvr>
                                          <p:tavLst>
                                            <p:tav tm="0">
                                              <p:val>
                                                <p:strVal val="0-#ppt_w/2"/>
                                              </p:val>
                                            </p:tav>
                                            <p:tav tm="100000">
                                              <p:val>
                                                <p:strVal val="#ppt_x"/>
                                              </p:val>
                                            </p:tav>
                                          </p:tavLst>
                                        </p:anim>
                                        <p:anim calcmode="lin" valueType="num" p14:bounceEnd="66667">
                                          <p:cBhvr additive="base">
                                            <p:cTn id="32" dur="1500" fill="hold"/>
                                            <p:tgtEl>
                                              <p:spTgt spid="18"/>
                                            </p:tgtEl>
                                            <p:attrNameLst>
                                              <p:attrName>ppt_y</p:attrName>
                                            </p:attrNameLst>
                                          </p:cBhvr>
                                          <p:tavLst>
                                            <p:tav tm="0">
                                              <p:val>
                                                <p:strVal val="#ppt_y"/>
                                              </p:val>
                                            </p:tav>
                                            <p:tav tm="100000">
                                              <p:val>
                                                <p:strVal val="#ppt_y"/>
                                              </p:val>
                                            </p:tav>
                                          </p:tavLst>
                                        </p:anim>
                                      </p:childTnLst>
                                    </p:cTn>
                                  </p:par>
                                  <p:par>
                                    <p:cTn id="33" presetID="22" presetClass="entr" presetSubtype="4" fill="hold" nodeType="withEffect">
                                      <p:stCondLst>
                                        <p:cond delay="750"/>
                                      </p:stCondLst>
                                      <p:childTnLst>
                                        <p:set>
                                          <p:cBhvr>
                                            <p:cTn id="34" dur="1" fill="hold">
                                              <p:stCondLst>
                                                <p:cond delay="0"/>
                                              </p:stCondLst>
                                            </p:cTn>
                                            <p:tgtEl>
                                              <p:spTgt spid="2"/>
                                            </p:tgtEl>
                                            <p:attrNameLst>
                                              <p:attrName>style.visibility</p:attrName>
                                            </p:attrNameLst>
                                          </p:cBhvr>
                                          <p:to>
                                            <p:strVal val="visible"/>
                                          </p:to>
                                        </p:set>
                                        <p:animEffect transition="in" filter="wipe(down)">
                                          <p:cBhvr>
                                            <p:cTn id="35" dur="500"/>
                                            <p:tgtEl>
                                              <p:spTgt spid="2"/>
                                            </p:tgtEl>
                                          </p:cBhvr>
                                        </p:animEffect>
                                      </p:childTnLst>
                                    </p:cTn>
                                  </p:par>
                                  <p:par>
                                    <p:cTn id="36" presetID="2" presetClass="entr" presetSubtype="4" fill="hold" nodeType="withEffect" p14:presetBounceEnd="70000">
                                      <p:stCondLst>
                                        <p:cond delay="750"/>
                                      </p:stCondLst>
                                      <p:childTnLst>
                                        <p:set>
                                          <p:cBhvr>
                                            <p:cTn id="37" dur="1" fill="hold">
                                              <p:stCondLst>
                                                <p:cond delay="0"/>
                                              </p:stCondLst>
                                            </p:cTn>
                                            <p:tgtEl>
                                              <p:spTgt spid="82"/>
                                            </p:tgtEl>
                                            <p:attrNameLst>
                                              <p:attrName>style.visibility</p:attrName>
                                            </p:attrNameLst>
                                          </p:cBhvr>
                                          <p:to>
                                            <p:strVal val="visible"/>
                                          </p:to>
                                        </p:set>
                                        <p:anim calcmode="lin" valueType="num" p14:bounceEnd="70000">
                                          <p:cBhvr additive="base">
                                            <p:cTn id="38" dur="1000" fill="hold"/>
                                            <p:tgtEl>
                                              <p:spTgt spid="82"/>
                                            </p:tgtEl>
                                            <p:attrNameLst>
                                              <p:attrName>ppt_x</p:attrName>
                                            </p:attrNameLst>
                                          </p:cBhvr>
                                          <p:tavLst>
                                            <p:tav tm="0">
                                              <p:val>
                                                <p:strVal val="#ppt_x"/>
                                              </p:val>
                                            </p:tav>
                                            <p:tav tm="100000">
                                              <p:val>
                                                <p:strVal val="#ppt_x"/>
                                              </p:val>
                                            </p:tav>
                                          </p:tavLst>
                                        </p:anim>
                                        <p:anim calcmode="lin" valueType="num" p14:bounceEnd="70000">
                                          <p:cBhvr additive="base">
                                            <p:cTn id="39" dur="1000" fill="hold"/>
                                            <p:tgtEl>
                                              <p:spTgt spid="82"/>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2" presetClass="entr" presetSubtype="1" fill="hold" nodeType="clickEffect">
                                      <p:stCondLst>
                                        <p:cond delay="0"/>
                                      </p:stCondLst>
                                      <p:childTnLst>
                                        <p:set>
                                          <p:cBhvr>
                                            <p:cTn id="43" dur="1" fill="hold">
                                              <p:stCondLst>
                                                <p:cond delay="0"/>
                                              </p:stCondLst>
                                            </p:cTn>
                                            <p:tgtEl>
                                              <p:spTgt spid="6"/>
                                            </p:tgtEl>
                                            <p:attrNameLst>
                                              <p:attrName>style.visibility</p:attrName>
                                            </p:attrNameLst>
                                          </p:cBhvr>
                                          <p:to>
                                            <p:strVal val="visible"/>
                                          </p:to>
                                        </p:set>
                                        <p:animEffect transition="in" filter="wipe(up)">
                                          <p:cBhvr>
                                            <p:cTn id="44" dur="500"/>
                                            <p:tgtEl>
                                              <p:spTgt spid="6"/>
                                            </p:tgtEl>
                                          </p:cBhvr>
                                        </p:animEffect>
                                      </p:childTnLst>
                                    </p:cTn>
                                  </p:par>
                                  <p:par>
                                    <p:cTn id="45" presetID="2" presetClass="entr" presetSubtype="1" fill="hold" nodeType="withEffect" p14:presetBounceEnd="70000">
                                      <p:stCondLst>
                                        <p:cond delay="0"/>
                                      </p:stCondLst>
                                      <p:childTnLst>
                                        <p:set>
                                          <p:cBhvr>
                                            <p:cTn id="46" dur="1" fill="hold">
                                              <p:stCondLst>
                                                <p:cond delay="0"/>
                                              </p:stCondLst>
                                            </p:cTn>
                                            <p:tgtEl>
                                              <p:spTgt spid="90"/>
                                            </p:tgtEl>
                                            <p:attrNameLst>
                                              <p:attrName>style.visibility</p:attrName>
                                            </p:attrNameLst>
                                          </p:cBhvr>
                                          <p:to>
                                            <p:strVal val="visible"/>
                                          </p:to>
                                        </p:set>
                                        <p:anim calcmode="lin" valueType="num" p14:bounceEnd="70000">
                                          <p:cBhvr additive="base">
                                            <p:cTn id="47" dur="1000" fill="hold"/>
                                            <p:tgtEl>
                                              <p:spTgt spid="90"/>
                                            </p:tgtEl>
                                            <p:attrNameLst>
                                              <p:attrName>ppt_x</p:attrName>
                                            </p:attrNameLst>
                                          </p:cBhvr>
                                          <p:tavLst>
                                            <p:tav tm="0">
                                              <p:val>
                                                <p:strVal val="#ppt_x"/>
                                              </p:val>
                                            </p:tav>
                                            <p:tav tm="100000">
                                              <p:val>
                                                <p:strVal val="#ppt_x"/>
                                              </p:val>
                                            </p:tav>
                                          </p:tavLst>
                                        </p:anim>
                                        <p:anim calcmode="lin" valueType="num" p14:bounceEnd="70000">
                                          <p:cBhvr additive="base">
                                            <p:cTn id="48" dur="1000" fill="hold"/>
                                            <p:tgtEl>
                                              <p:spTgt spid="90"/>
                                            </p:tgtEl>
                                            <p:attrNameLst>
                                              <p:attrName>ppt_y</p:attrName>
                                            </p:attrNameLst>
                                          </p:cBhvr>
                                          <p:tavLst>
                                            <p:tav tm="0">
                                              <p:val>
                                                <p:strVal val="0-#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nodeType="clickEffect">
                                      <p:stCondLst>
                                        <p:cond delay="0"/>
                                      </p:stCondLst>
                                      <p:childTnLst>
                                        <p:set>
                                          <p:cBhvr>
                                            <p:cTn id="52" dur="1" fill="hold">
                                              <p:stCondLst>
                                                <p:cond delay="0"/>
                                              </p:stCondLst>
                                            </p:cTn>
                                            <p:tgtEl>
                                              <p:spTgt spid="8"/>
                                            </p:tgtEl>
                                            <p:attrNameLst>
                                              <p:attrName>style.visibility</p:attrName>
                                            </p:attrNameLst>
                                          </p:cBhvr>
                                          <p:to>
                                            <p:strVal val="visible"/>
                                          </p:to>
                                        </p:set>
                                        <p:animEffect transition="in" filter="wipe(down)">
                                          <p:cBhvr>
                                            <p:cTn id="53" dur="500"/>
                                            <p:tgtEl>
                                              <p:spTgt spid="8"/>
                                            </p:tgtEl>
                                          </p:cBhvr>
                                        </p:animEffect>
                                      </p:childTnLst>
                                    </p:cTn>
                                  </p:par>
                                  <p:par>
                                    <p:cTn id="54" presetID="2" presetClass="entr" presetSubtype="4" fill="hold" nodeType="withEffect" p14:presetBounceEnd="70000">
                                      <p:stCondLst>
                                        <p:cond delay="0"/>
                                      </p:stCondLst>
                                      <p:childTnLst>
                                        <p:set>
                                          <p:cBhvr>
                                            <p:cTn id="55" dur="1" fill="hold">
                                              <p:stCondLst>
                                                <p:cond delay="0"/>
                                              </p:stCondLst>
                                            </p:cTn>
                                            <p:tgtEl>
                                              <p:spTgt spid="78"/>
                                            </p:tgtEl>
                                            <p:attrNameLst>
                                              <p:attrName>style.visibility</p:attrName>
                                            </p:attrNameLst>
                                          </p:cBhvr>
                                          <p:to>
                                            <p:strVal val="visible"/>
                                          </p:to>
                                        </p:set>
                                        <p:anim calcmode="lin" valueType="num" p14:bounceEnd="70000">
                                          <p:cBhvr additive="base">
                                            <p:cTn id="56" dur="1000" fill="hold"/>
                                            <p:tgtEl>
                                              <p:spTgt spid="78"/>
                                            </p:tgtEl>
                                            <p:attrNameLst>
                                              <p:attrName>ppt_x</p:attrName>
                                            </p:attrNameLst>
                                          </p:cBhvr>
                                          <p:tavLst>
                                            <p:tav tm="0">
                                              <p:val>
                                                <p:strVal val="#ppt_x"/>
                                              </p:val>
                                            </p:tav>
                                            <p:tav tm="100000">
                                              <p:val>
                                                <p:strVal val="#ppt_x"/>
                                              </p:val>
                                            </p:tav>
                                          </p:tavLst>
                                        </p:anim>
                                        <p:anim calcmode="lin" valueType="num" p14:bounceEnd="70000">
                                          <p:cBhvr additive="base">
                                            <p:cTn id="57" dur="1000" fill="hold"/>
                                            <p:tgtEl>
                                              <p:spTgt spid="78"/>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2" presetClass="entr" presetSubtype="1" fill="hold" nodeType="clickEffect">
                                      <p:stCondLst>
                                        <p:cond delay="0"/>
                                      </p:stCondLst>
                                      <p:childTnLst>
                                        <p:set>
                                          <p:cBhvr>
                                            <p:cTn id="61" dur="1" fill="hold">
                                              <p:stCondLst>
                                                <p:cond delay="0"/>
                                              </p:stCondLst>
                                            </p:cTn>
                                            <p:tgtEl>
                                              <p:spTgt spid="9"/>
                                            </p:tgtEl>
                                            <p:attrNameLst>
                                              <p:attrName>style.visibility</p:attrName>
                                            </p:attrNameLst>
                                          </p:cBhvr>
                                          <p:to>
                                            <p:strVal val="visible"/>
                                          </p:to>
                                        </p:set>
                                        <p:animEffect transition="in" filter="wipe(up)">
                                          <p:cBhvr>
                                            <p:cTn id="62" dur="500"/>
                                            <p:tgtEl>
                                              <p:spTgt spid="9"/>
                                            </p:tgtEl>
                                          </p:cBhvr>
                                        </p:animEffect>
                                      </p:childTnLst>
                                    </p:cTn>
                                  </p:par>
                                  <p:par>
                                    <p:cTn id="63" presetID="2" presetClass="entr" presetSubtype="1" fill="hold" nodeType="withEffect" p14:presetBounceEnd="70000">
                                      <p:stCondLst>
                                        <p:cond delay="0"/>
                                      </p:stCondLst>
                                      <p:childTnLst>
                                        <p:set>
                                          <p:cBhvr>
                                            <p:cTn id="64" dur="1" fill="hold">
                                              <p:stCondLst>
                                                <p:cond delay="0"/>
                                              </p:stCondLst>
                                            </p:cTn>
                                            <p:tgtEl>
                                              <p:spTgt spid="91"/>
                                            </p:tgtEl>
                                            <p:attrNameLst>
                                              <p:attrName>style.visibility</p:attrName>
                                            </p:attrNameLst>
                                          </p:cBhvr>
                                          <p:to>
                                            <p:strVal val="visible"/>
                                          </p:to>
                                        </p:set>
                                        <p:anim calcmode="lin" valueType="num" p14:bounceEnd="70000">
                                          <p:cBhvr additive="base">
                                            <p:cTn id="65" dur="1000" fill="hold"/>
                                            <p:tgtEl>
                                              <p:spTgt spid="91"/>
                                            </p:tgtEl>
                                            <p:attrNameLst>
                                              <p:attrName>ppt_x</p:attrName>
                                            </p:attrNameLst>
                                          </p:cBhvr>
                                          <p:tavLst>
                                            <p:tav tm="0">
                                              <p:val>
                                                <p:strVal val="#ppt_x"/>
                                              </p:val>
                                            </p:tav>
                                            <p:tav tm="100000">
                                              <p:val>
                                                <p:strVal val="#ppt_x"/>
                                              </p:val>
                                            </p:tav>
                                          </p:tavLst>
                                        </p:anim>
                                        <p:anim calcmode="lin" valueType="num" p14:bounceEnd="70000">
                                          <p:cBhvr additive="base">
                                            <p:cTn id="66" dur="1000" fill="hold"/>
                                            <p:tgtEl>
                                              <p:spTgt spid="91"/>
                                            </p:tgtEl>
                                            <p:attrNameLst>
                                              <p:attrName>ppt_y</p:attrName>
                                            </p:attrNameLst>
                                          </p:cBhvr>
                                          <p:tavLst>
                                            <p:tav tm="0">
                                              <p:val>
                                                <p:strVal val="0-#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2" presetClass="entr" presetSubtype="4" fill="hold" nodeType="clickEffect">
                                      <p:stCondLst>
                                        <p:cond delay="0"/>
                                      </p:stCondLst>
                                      <p:childTnLst>
                                        <p:set>
                                          <p:cBhvr>
                                            <p:cTn id="70" dur="1" fill="hold">
                                              <p:stCondLst>
                                                <p:cond delay="0"/>
                                              </p:stCondLst>
                                            </p:cTn>
                                            <p:tgtEl>
                                              <p:spTgt spid="10"/>
                                            </p:tgtEl>
                                            <p:attrNameLst>
                                              <p:attrName>style.visibility</p:attrName>
                                            </p:attrNameLst>
                                          </p:cBhvr>
                                          <p:to>
                                            <p:strVal val="visible"/>
                                          </p:to>
                                        </p:set>
                                        <p:animEffect transition="in" filter="wipe(down)">
                                          <p:cBhvr>
                                            <p:cTn id="71" dur="500"/>
                                            <p:tgtEl>
                                              <p:spTgt spid="10"/>
                                            </p:tgtEl>
                                          </p:cBhvr>
                                        </p:animEffect>
                                      </p:childTnLst>
                                    </p:cTn>
                                  </p:par>
                                  <p:par>
                                    <p:cTn id="72" presetID="2" presetClass="entr" presetSubtype="4" fill="hold" nodeType="withEffect" p14:presetBounceEnd="70000">
                                      <p:stCondLst>
                                        <p:cond delay="0"/>
                                      </p:stCondLst>
                                      <p:childTnLst>
                                        <p:set>
                                          <p:cBhvr>
                                            <p:cTn id="73" dur="1" fill="hold">
                                              <p:stCondLst>
                                                <p:cond delay="0"/>
                                              </p:stCondLst>
                                            </p:cTn>
                                            <p:tgtEl>
                                              <p:spTgt spid="74"/>
                                            </p:tgtEl>
                                            <p:attrNameLst>
                                              <p:attrName>style.visibility</p:attrName>
                                            </p:attrNameLst>
                                          </p:cBhvr>
                                          <p:to>
                                            <p:strVal val="visible"/>
                                          </p:to>
                                        </p:set>
                                        <p:anim calcmode="lin" valueType="num" p14:bounceEnd="70000">
                                          <p:cBhvr additive="base">
                                            <p:cTn id="74" dur="1000" fill="hold"/>
                                            <p:tgtEl>
                                              <p:spTgt spid="74"/>
                                            </p:tgtEl>
                                            <p:attrNameLst>
                                              <p:attrName>ppt_x</p:attrName>
                                            </p:attrNameLst>
                                          </p:cBhvr>
                                          <p:tavLst>
                                            <p:tav tm="0">
                                              <p:val>
                                                <p:strVal val="#ppt_x"/>
                                              </p:val>
                                            </p:tav>
                                            <p:tav tm="100000">
                                              <p:val>
                                                <p:strVal val="#ppt_x"/>
                                              </p:val>
                                            </p:tav>
                                          </p:tavLst>
                                        </p:anim>
                                        <p:anim calcmode="lin" valueType="num" p14:bounceEnd="70000">
                                          <p:cBhvr additive="base">
                                            <p:cTn id="75" dur="1000" fill="hold"/>
                                            <p:tgtEl>
                                              <p:spTgt spid="74"/>
                                            </p:tgtEl>
                                            <p:attrNameLst>
                                              <p:attrName>ppt_y</p:attrName>
                                            </p:attrNameLst>
                                          </p:cBhvr>
                                          <p:tavLst>
                                            <p:tav tm="0">
                                              <p:val>
                                                <p:strVal val="1+#ppt_h/2"/>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22" presetClass="entr" presetSubtype="1" fill="hold" nodeType="clickEffect">
                                      <p:stCondLst>
                                        <p:cond delay="0"/>
                                      </p:stCondLst>
                                      <p:childTnLst>
                                        <p:set>
                                          <p:cBhvr>
                                            <p:cTn id="79" dur="1" fill="hold">
                                              <p:stCondLst>
                                                <p:cond delay="0"/>
                                              </p:stCondLst>
                                            </p:cTn>
                                            <p:tgtEl>
                                              <p:spTgt spid="11"/>
                                            </p:tgtEl>
                                            <p:attrNameLst>
                                              <p:attrName>style.visibility</p:attrName>
                                            </p:attrNameLst>
                                          </p:cBhvr>
                                          <p:to>
                                            <p:strVal val="visible"/>
                                          </p:to>
                                        </p:set>
                                        <p:animEffect transition="in" filter="wipe(up)">
                                          <p:cBhvr>
                                            <p:cTn id="80" dur="500"/>
                                            <p:tgtEl>
                                              <p:spTgt spid="11"/>
                                            </p:tgtEl>
                                          </p:cBhvr>
                                        </p:animEffect>
                                      </p:childTnLst>
                                    </p:cTn>
                                  </p:par>
                                  <p:par>
                                    <p:cTn id="81" presetID="2" presetClass="entr" presetSubtype="1" fill="hold" nodeType="withEffect" p14:presetBounceEnd="70000">
                                      <p:stCondLst>
                                        <p:cond delay="0"/>
                                      </p:stCondLst>
                                      <p:childTnLst>
                                        <p:set>
                                          <p:cBhvr>
                                            <p:cTn id="82" dur="1" fill="hold">
                                              <p:stCondLst>
                                                <p:cond delay="0"/>
                                              </p:stCondLst>
                                            </p:cTn>
                                            <p:tgtEl>
                                              <p:spTgt spid="95"/>
                                            </p:tgtEl>
                                            <p:attrNameLst>
                                              <p:attrName>style.visibility</p:attrName>
                                            </p:attrNameLst>
                                          </p:cBhvr>
                                          <p:to>
                                            <p:strVal val="visible"/>
                                          </p:to>
                                        </p:set>
                                        <p:anim calcmode="lin" valueType="num" p14:bounceEnd="70000">
                                          <p:cBhvr additive="base">
                                            <p:cTn id="83" dur="1000" fill="hold"/>
                                            <p:tgtEl>
                                              <p:spTgt spid="95"/>
                                            </p:tgtEl>
                                            <p:attrNameLst>
                                              <p:attrName>ppt_x</p:attrName>
                                            </p:attrNameLst>
                                          </p:cBhvr>
                                          <p:tavLst>
                                            <p:tav tm="0">
                                              <p:val>
                                                <p:strVal val="#ppt_x"/>
                                              </p:val>
                                            </p:tav>
                                            <p:tav tm="100000">
                                              <p:val>
                                                <p:strVal val="#ppt_x"/>
                                              </p:val>
                                            </p:tav>
                                          </p:tavLst>
                                        </p:anim>
                                        <p:anim calcmode="lin" valueType="num" p14:bounceEnd="70000">
                                          <p:cBhvr additive="base">
                                            <p:cTn id="84" dur="1000" fill="hold"/>
                                            <p:tgtEl>
                                              <p:spTgt spid="95"/>
                                            </p:tgtEl>
                                            <p:attrNameLst>
                                              <p:attrName>ppt_y</p:attrName>
                                            </p:attrNameLst>
                                          </p:cBhvr>
                                          <p:tavLst>
                                            <p:tav tm="0">
                                              <p:val>
                                                <p:strVal val="0-#ppt_h/2"/>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22" presetClass="entr" presetSubtype="4" fill="hold" nodeType="clickEffect">
                                      <p:stCondLst>
                                        <p:cond delay="0"/>
                                      </p:stCondLst>
                                      <p:childTnLst>
                                        <p:set>
                                          <p:cBhvr>
                                            <p:cTn id="88" dur="1" fill="hold">
                                              <p:stCondLst>
                                                <p:cond delay="0"/>
                                              </p:stCondLst>
                                            </p:cTn>
                                            <p:tgtEl>
                                              <p:spTgt spid="12"/>
                                            </p:tgtEl>
                                            <p:attrNameLst>
                                              <p:attrName>style.visibility</p:attrName>
                                            </p:attrNameLst>
                                          </p:cBhvr>
                                          <p:to>
                                            <p:strVal val="visible"/>
                                          </p:to>
                                        </p:set>
                                        <p:animEffect transition="in" filter="wipe(down)">
                                          <p:cBhvr>
                                            <p:cTn id="89" dur="500"/>
                                            <p:tgtEl>
                                              <p:spTgt spid="12"/>
                                            </p:tgtEl>
                                          </p:cBhvr>
                                        </p:animEffect>
                                      </p:childTnLst>
                                    </p:cTn>
                                  </p:par>
                                  <p:par>
                                    <p:cTn id="90" presetID="2" presetClass="entr" presetSubtype="4" fill="hold" nodeType="withEffect" p14:presetBounceEnd="70000">
                                      <p:stCondLst>
                                        <p:cond delay="0"/>
                                      </p:stCondLst>
                                      <p:childTnLst>
                                        <p:set>
                                          <p:cBhvr>
                                            <p:cTn id="91" dur="1" fill="hold">
                                              <p:stCondLst>
                                                <p:cond delay="0"/>
                                              </p:stCondLst>
                                            </p:cTn>
                                            <p:tgtEl>
                                              <p:spTgt spid="73"/>
                                            </p:tgtEl>
                                            <p:attrNameLst>
                                              <p:attrName>style.visibility</p:attrName>
                                            </p:attrNameLst>
                                          </p:cBhvr>
                                          <p:to>
                                            <p:strVal val="visible"/>
                                          </p:to>
                                        </p:set>
                                        <p:anim calcmode="lin" valueType="num" p14:bounceEnd="70000">
                                          <p:cBhvr additive="base">
                                            <p:cTn id="92" dur="1000" fill="hold"/>
                                            <p:tgtEl>
                                              <p:spTgt spid="73"/>
                                            </p:tgtEl>
                                            <p:attrNameLst>
                                              <p:attrName>ppt_x</p:attrName>
                                            </p:attrNameLst>
                                          </p:cBhvr>
                                          <p:tavLst>
                                            <p:tav tm="0">
                                              <p:val>
                                                <p:strVal val="#ppt_x"/>
                                              </p:val>
                                            </p:tav>
                                            <p:tav tm="100000">
                                              <p:val>
                                                <p:strVal val="#ppt_x"/>
                                              </p:val>
                                            </p:tav>
                                          </p:tavLst>
                                        </p:anim>
                                        <p:anim calcmode="lin" valueType="num" p14:bounceEnd="70000">
                                          <p:cBhvr additive="base">
                                            <p:cTn id="93" dur="1000" fill="hold"/>
                                            <p:tgtEl>
                                              <p:spTgt spid="7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3" grpId="0" animBg="1"/>
          <p:bldP spid="22" grpId="0" animBg="1"/>
          <p:bldP spid="21" grpId="0" animBg="1"/>
          <p:bldP spid="20" grpId="0" animBg="1"/>
          <p:bldP spid="19" grpId="0" animBg="1"/>
          <p:bldP spid="18"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1500" fill="hold"/>
                                            <p:tgtEl>
                                              <p:spTgt spid="24"/>
                                            </p:tgtEl>
                                            <p:attrNameLst>
                                              <p:attrName>ppt_x</p:attrName>
                                            </p:attrNameLst>
                                          </p:cBhvr>
                                          <p:tavLst>
                                            <p:tav tm="0">
                                              <p:val>
                                                <p:strVal val="0-#ppt_w/2"/>
                                              </p:val>
                                            </p:tav>
                                            <p:tav tm="100000">
                                              <p:val>
                                                <p:strVal val="#ppt_x"/>
                                              </p:val>
                                            </p:tav>
                                          </p:tavLst>
                                        </p:anim>
                                        <p:anim calcmode="lin" valueType="num">
                                          <p:cBhvr additive="base">
                                            <p:cTn id="8" dur="1500" fill="hold"/>
                                            <p:tgtEl>
                                              <p:spTgt spid="24"/>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100"/>
                                      </p:stCondLst>
                                      <p:childTnLst>
                                        <p:set>
                                          <p:cBhvr>
                                            <p:cTn id="10" dur="1" fill="hold">
                                              <p:stCondLst>
                                                <p:cond delay="0"/>
                                              </p:stCondLst>
                                            </p:cTn>
                                            <p:tgtEl>
                                              <p:spTgt spid="23"/>
                                            </p:tgtEl>
                                            <p:attrNameLst>
                                              <p:attrName>style.visibility</p:attrName>
                                            </p:attrNameLst>
                                          </p:cBhvr>
                                          <p:to>
                                            <p:strVal val="visible"/>
                                          </p:to>
                                        </p:set>
                                        <p:anim calcmode="lin" valueType="num">
                                          <p:cBhvr additive="base">
                                            <p:cTn id="11" dur="1500" fill="hold"/>
                                            <p:tgtEl>
                                              <p:spTgt spid="23"/>
                                            </p:tgtEl>
                                            <p:attrNameLst>
                                              <p:attrName>ppt_x</p:attrName>
                                            </p:attrNameLst>
                                          </p:cBhvr>
                                          <p:tavLst>
                                            <p:tav tm="0">
                                              <p:val>
                                                <p:strVal val="0-#ppt_w/2"/>
                                              </p:val>
                                            </p:tav>
                                            <p:tav tm="100000">
                                              <p:val>
                                                <p:strVal val="#ppt_x"/>
                                              </p:val>
                                            </p:tav>
                                          </p:tavLst>
                                        </p:anim>
                                        <p:anim calcmode="lin" valueType="num">
                                          <p:cBhvr additive="base">
                                            <p:cTn id="12" dur="1500" fill="hold"/>
                                            <p:tgtEl>
                                              <p:spTgt spid="23"/>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200"/>
                                      </p:stCondLst>
                                      <p:childTnLst>
                                        <p:set>
                                          <p:cBhvr>
                                            <p:cTn id="14" dur="1" fill="hold">
                                              <p:stCondLst>
                                                <p:cond delay="0"/>
                                              </p:stCondLst>
                                            </p:cTn>
                                            <p:tgtEl>
                                              <p:spTgt spid="22"/>
                                            </p:tgtEl>
                                            <p:attrNameLst>
                                              <p:attrName>style.visibility</p:attrName>
                                            </p:attrNameLst>
                                          </p:cBhvr>
                                          <p:to>
                                            <p:strVal val="visible"/>
                                          </p:to>
                                        </p:set>
                                        <p:anim calcmode="lin" valueType="num">
                                          <p:cBhvr additive="base">
                                            <p:cTn id="15" dur="1500" fill="hold"/>
                                            <p:tgtEl>
                                              <p:spTgt spid="22"/>
                                            </p:tgtEl>
                                            <p:attrNameLst>
                                              <p:attrName>ppt_x</p:attrName>
                                            </p:attrNameLst>
                                          </p:cBhvr>
                                          <p:tavLst>
                                            <p:tav tm="0">
                                              <p:val>
                                                <p:strVal val="0-#ppt_w/2"/>
                                              </p:val>
                                            </p:tav>
                                            <p:tav tm="100000">
                                              <p:val>
                                                <p:strVal val="#ppt_x"/>
                                              </p:val>
                                            </p:tav>
                                          </p:tavLst>
                                        </p:anim>
                                        <p:anim calcmode="lin" valueType="num">
                                          <p:cBhvr additive="base">
                                            <p:cTn id="16" dur="1500" fill="hold"/>
                                            <p:tgtEl>
                                              <p:spTgt spid="22"/>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300"/>
                                      </p:stCondLst>
                                      <p:childTnLst>
                                        <p:set>
                                          <p:cBhvr>
                                            <p:cTn id="18" dur="1" fill="hold">
                                              <p:stCondLst>
                                                <p:cond delay="0"/>
                                              </p:stCondLst>
                                            </p:cTn>
                                            <p:tgtEl>
                                              <p:spTgt spid="21"/>
                                            </p:tgtEl>
                                            <p:attrNameLst>
                                              <p:attrName>style.visibility</p:attrName>
                                            </p:attrNameLst>
                                          </p:cBhvr>
                                          <p:to>
                                            <p:strVal val="visible"/>
                                          </p:to>
                                        </p:set>
                                        <p:anim calcmode="lin" valueType="num">
                                          <p:cBhvr additive="base">
                                            <p:cTn id="19" dur="1500" fill="hold"/>
                                            <p:tgtEl>
                                              <p:spTgt spid="21"/>
                                            </p:tgtEl>
                                            <p:attrNameLst>
                                              <p:attrName>ppt_x</p:attrName>
                                            </p:attrNameLst>
                                          </p:cBhvr>
                                          <p:tavLst>
                                            <p:tav tm="0">
                                              <p:val>
                                                <p:strVal val="0-#ppt_w/2"/>
                                              </p:val>
                                            </p:tav>
                                            <p:tav tm="100000">
                                              <p:val>
                                                <p:strVal val="#ppt_x"/>
                                              </p:val>
                                            </p:tav>
                                          </p:tavLst>
                                        </p:anim>
                                        <p:anim calcmode="lin" valueType="num">
                                          <p:cBhvr additive="base">
                                            <p:cTn id="20" dur="1500" fill="hold"/>
                                            <p:tgtEl>
                                              <p:spTgt spid="21"/>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400"/>
                                      </p:stCondLst>
                                      <p:childTnLst>
                                        <p:set>
                                          <p:cBhvr>
                                            <p:cTn id="22" dur="1" fill="hold">
                                              <p:stCondLst>
                                                <p:cond delay="0"/>
                                              </p:stCondLst>
                                            </p:cTn>
                                            <p:tgtEl>
                                              <p:spTgt spid="20"/>
                                            </p:tgtEl>
                                            <p:attrNameLst>
                                              <p:attrName>style.visibility</p:attrName>
                                            </p:attrNameLst>
                                          </p:cBhvr>
                                          <p:to>
                                            <p:strVal val="visible"/>
                                          </p:to>
                                        </p:set>
                                        <p:anim calcmode="lin" valueType="num">
                                          <p:cBhvr additive="base">
                                            <p:cTn id="23" dur="1500" fill="hold"/>
                                            <p:tgtEl>
                                              <p:spTgt spid="20"/>
                                            </p:tgtEl>
                                            <p:attrNameLst>
                                              <p:attrName>ppt_x</p:attrName>
                                            </p:attrNameLst>
                                          </p:cBhvr>
                                          <p:tavLst>
                                            <p:tav tm="0">
                                              <p:val>
                                                <p:strVal val="0-#ppt_w/2"/>
                                              </p:val>
                                            </p:tav>
                                            <p:tav tm="100000">
                                              <p:val>
                                                <p:strVal val="#ppt_x"/>
                                              </p:val>
                                            </p:tav>
                                          </p:tavLst>
                                        </p:anim>
                                        <p:anim calcmode="lin" valueType="num">
                                          <p:cBhvr additive="base">
                                            <p:cTn id="24" dur="1500" fill="hold"/>
                                            <p:tgtEl>
                                              <p:spTgt spid="20"/>
                                            </p:tgtEl>
                                            <p:attrNameLst>
                                              <p:attrName>ppt_y</p:attrName>
                                            </p:attrNameLst>
                                          </p:cBhvr>
                                          <p:tavLst>
                                            <p:tav tm="0">
                                              <p:val>
                                                <p:strVal val="#ppt_y"/>
                                              </p:val>
                                            </p:tav>
                                            <p:tav tm="100000">
                                              <p:val>
                                                <p:strVal val="#ppt_y"/>
                                              </p:val>
                                            </p:tav>
                                          </p:tavLst>
                                        </p:anim>
                                      </p:childTnLst>
                                    </p:cTn>
                                  </p:par>
                                  <p:par>
                                    <p:cTn id="25" presetID="2" presetClass="entr" presetSubtype="8" fill="hold" grpId="0" nodeType="withEffect">
                                      <p:stCondLst>
                                        <p:cond delay="200"/>
                                      </p:stCondLst>
                                      <p:childTnLst>
                                        <p:set>
                                          <p:cBhvr>
                                            <p:cTn id="26" dur="1" fill="hold">
                                              <p:stCondLst>
                                                <p:cond delay="0"/>
                                              </p:stCondLst>
                                            </p:cTn>
                                            <p:tgtEl>
                                              <p:spTgt spid="19"/>
                                            </p:tgtEl>
                                            <p:attrNameLst>
                                              <p:attrName>style.visibility</p:attrName>
                                            </p:attrNameLst>
                                          </p:cBhvr>
                                          <p:to>
                                            <p:strVal val="visible"/>
                                          </p:to>
                                        </p:set>
                                        <p:anim calcmode="lin" valueType="num">
                                          <p:cBhvr additive="base">
                                            <p:cTn id="27" dur="1500" fill="hold"/>
                                            <p:tgtEl>
                                              <p:spTgt spid="19"/>
                                            </p:tgtEl>
                                            <p:attrNameLst>
                                              <p:attrName>ppt_x</p:attrName>
                                            </p:attrNameLst>
                                          </p:cBhvr>
                                          <p:tavLst>
                                            <p:tav tm="0">
                                              <p:val>
                                                <p:strVal val="0-#ppt_w/2"/>
                                              </p:val>
                                            </p:tav>
                                            <p:tav tm="100000">
                                              <p:val>
                                                <p:strVal val="#ppt_x"/>
                                              </p:val>
                                            </p:tav>
                                          </p:tavLst>
                                        </p:anim>
                                        <p:anim calcmode="lin" valueType="num">
                                          <p:cBhvr additive="base">
                                            <p:cTn id="28" dur="1500" fill="hold"/>
                                            <p:tgtEl>
                                              <p:spTgt spid="19"/>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300"/>
                                      </p:stCondLst>
                                      <p:childTnLst>
                                        <p:set>
                                          <p:cBhvr>
                                            <p:cTn id="30" dur="1" fill="hold">
                                              <p:stCondLst>
                                                <p:cond delay="0"/>
                                              </p:stCondLst>
                                            </p:cTn>
                                            <p:tgtEl>
                                              <p:spTgt spid="18"/>
                                            </p:tgtEl>
                                            <p:attrNameLst>
                                              <p:attrName>style.visibility</p:attrName>
                                            </p:attrNameLst>
                                          </p:cBhvr>
                                          <p:to>
                                            <p:strVal val="visible"/>
                                          </p:to>
                                        </p:set>
                                        <p:anim calcmode="lin" valueType="num">
                                          <p:cBhvr additive="base">
                                            <p:cTn id="31" dur="1500" fill="hold"/>
                                            <p:tgtEl>
                                              <p:spTgt spid="18"/>
                                            </p:tgtEl>
                                            <p:attrNameLst>
                                              <p:attrName>ppt_x</p:attrName>
                                            </p:attrNameLst>
                                          </p:cBhvr>
                                          <p:tavLst>
                                            <p:tav tm="0">
                                              <p:val>
                                                <p:strVal val="0-#ppt_w/2"/>
                                              </p:val>
                                            </p:tav>
                                            <p:tav tm="100000">
                                              <p:val>
                                                <p:strVal val="#ppt_x"/>
                                              </p:val>
                                            </p:tav>
                                          </p:tavLst>
                                        </p:anim>
                                        <p:anim calcmode="lin" valueType="num">
                                          <p:cBhvr additive="base">
                                            <p:cTn id="32" dur="1500" fill="hold"/>
                                            <p:tgtEl>
                                              <p:spTgt spid="18"/>
                                            </p:tgtEl>
                                            <p:attrNameLst>
                                              <p:attrName>ppt_y</p:attrName>
                                            </p:attrNameLst>
                                          </p:cBhvr>
                                          <p:tavLst>
                                            <p:tav tm="0">
                                              <p:val>
                                                <p:strVal val="#ppt_y"/>
                                              </p:val>
                                            </p:tav>
                                            <p:tav tm="100000">
                                              <p:val>
                                                <p:strVal val="#ppt_y"/>
                                              </p:val>
                                            </p:tav>
                                          </p:tavLst>
                                        </p:anim>
                                      </p:childTnLst>
                                    </p:cTn>
                                  </p:par>
                                  <p:par>
                                    <p:cTn id="33" presetID="22" presetClass="entr" presetSubtype="4" fill="hold" nodeType="withEffect">
                                      <p:stCondLst>
                                        <p:cond delay="750"/>
                                      </p:stCondLst>
                                      <p:childTnLst>
                                        <p:set>
                                          <p:cBhvr>
                                            <p:cTn id="34" dur="1" fill="hold">
                                              <p:stCondLst>
                                                <p:cond delay="0"/>
                                              </p:stCondLst>
                                            </p:cTn>
                                            <p:tgtEl>
                                              <p:spTgt spid="2"/>
                                            </p:tgtEl>
                                            <p:attrNameLst>
                                              <p:attrName>style.visibility</p:attrName>
                                            </p:attrNameLst>
                                          </p:cBhvr>
                                          <p:to>
                                            <p:strVal val="visible"/>
                                          </p:to>
                                        </p:set>
                                        <p:animEffect transition="in" filter="wipe(down)">
                                          <p:cBhvr>
                                            <p:cTn id="35" dur="500"/>
                                            <p:tgtEl>
                                              <p:spTgt spid="2"/>
                                            </p:tgtEl>
                                          </p:cBhvr>
                                        </p:animEffect>
                                      </p:childTnLst>
                                    </p:cTn>
                                  </p:par>
                                  <p:par>
                                    <p:cTn id="36" presetID="2" presetClass="entr" presetSubtype="4" fill="hold" nodeType="withEffect">
                                      <p:stCondLst>
                                        <p:cond delay="750"/>
                                      </p:stCondLst>
                                      <p:childTnLst>
                                        <p:set>
                                          <p:cBhvr>
                                            <p:cTn id="37" dur="1" fill="hold">
                                              <p:stCondLst>
                                                <p:cond delay="0"/>
                                              </p:stCondLst>
                                            </p:cTn>
                                            <p:tgtEl>
                                              <p:spTgt spid="82"/>
                                            </p:tgtEl>
                                            <p:attrNameLst>
                                              <p:attrName>style.visibility</p:attrName>
                                            </p:attrNameLst>
                                          </p:cBhvr>
                                          <p:to>
                                            <p:strVal val="visible"/>
                                          </p:to>
                                        </p:set>
                                        <p:anim calcmode="lin" valueType="num">
                                          <p:cBhvr additive="base">
                                            <p:cTn id="38" dur="1000" fill="hold"/>
                                            <p:tgtEl>
                                              <p:spTgt spid="82"/>
                                            </p:tgtEl>
                                            <p:attrNameLst>
                                              <p:attrName>ppt_x</p:attrName>
                                            </p:attrNameLst>
                                          </p:cBhvr>
                                          <p:tavLst>
                                            <p:tav tm="0">
                                              <p:val>
                                                <p:strVal val="#ppt_x"/>
                                              </p:val>
                                            </p:tav>
                                            <p:tav tm="100000">
                                              <p:val>
                                                <p:strVal val="#ppt_x"/>
                                              </p:val>
                                            </p:tav>
                                          </p:tavLst>
                                        </p:anim>
                                        <p:anim calcmode="lin" valueType="num">
                                          <p:cBhvr additive="base">
                                            <p:cTn id="39" dur="1000" fill="hold"/>
                                            <p:tgtEl>
                                              <p:spTgt spid="82"/>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2" presetClass="entr" presetSubtype="1" fill="hold" nodeType="clickEffect">
                                      <p:stCondLst>
                                        <p:cond delay="0"/>
                                      </p:stCondLst>
                                      <p:childTnLst>
                                        <p:set>
                                          <p:cBhvr>
                                            <p:cTn id="43" dur="1" fill="hold">
                                              <p:stCondLst>
                                                <p:cond delay="0"/>
                                              </p:stCondLst>
                                            </p:cTn>
                                            <p:tgtEl>
                                              <p:spTgt spid="6"/>
                                            </p:tgtEl>
                                            <p:attrNameLst>
                                              <p:attrName>style.visibility</p:attrName>
                                            </p:attrNameLst>
                                          </p:cBhvr>
                                          <p:to>
                                            <p:strVal val="visible"/>
                                          </p:to>
                                        </p:set>
                                        <p:animEffect transition="in" filter="wipe(up)">
                                          <p:cBhvr>
                                            <p:cTn id="44" dur="500"/>
                                            <p:tgtEl>
                                              <p:spTgt spid="6"/>
                                            </p:tgtEl>
                                          </p:cBhvr>
                                        </p:animEffect>
                                      </p:childTnLst>
                                    </p:cTn>
                                  </p:par>
                                  <p:par>
                                    <p:cTn id="45" presetID="2" presetClass="entr" presetSubtype="1" fill="hold" nodeType="withEffect">
                                      <p:stCondLst>
                                        <p:cond delay="0"/>
                                      </p:stCondLst>
                                      <p:childTnLst>
                                        <p:set>
                                          <p:cBhvr>
                                            <p:cTn id="46" dur="1" fill="hold">
                                              <p:stCondLst>
                                                <p:cond delay="0"/>
                                              </p:stCondLst>
                                            </p:cTn>
                                            <p:tgtEl>
                                              <p:spTgt spid="90"/>
                                            </p:tgtEl>
                                            <p:attrNameLst>
                                              <p:attrName>style.visibility</p:attrName>
                                            </p:attrNameLst>
                                          </p:cBhvr>
                                          <p:to>
                                            <p:strVal val="visible"/>
                                          </p:to>
                                        </p:set>
                                        <p:anim calcmode="lin" valueType="num">
                                          <p:cBhvr additive="base">
                                            <p:cTn id="47" dur="1000" fill="hold"/>
                                            <p:tgtEl>
                                              <p:spTgt spid="90"/>
                                            </p:tgtEl>
                                            <p:attrNameLst>
                                              <p:attrName>ppt_x</p:attrName>
                                            </p:attrNameLst>
                                          </p:cBhvr>
                                          <p:tavLst>
                                            <p:tav tm="0">
                                              <p:val>
                                                <p:strVal val="#ppt_x"/>
                                              </p:val>
                                            </p:tav>
                                            <p:tav tm="100000">
                                              <p:val>
                                                <p:strVal val="#ppt_x"/>
                                              </p:val>
                                            </p:tav>
                                          </p:tavLst>
                                        </p:anim>
                                        <p:anim calcmode="lin" valueType="num">
                                          <p:cBhvr additive="base">
                                            <p:cTn id="48" dur="1000" fill="hold"/>
                                            <p:tgtEl>
                                              <p:spTgt spid="90"/>
                                            </p:tgtEl>
                                            <p:attrNameLst>
                                              <p:attrName>ppt_y</p:attrName>
                                            </p:attrNameLst>
                                          </p:cBhvr>
                                          <p:tavLst>
                                            <p:tav tm="0">
                                              <p:val>
                                                <p:strVal val="0-#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nodeType="clickEffect">
                                      <p:stCondLst>
                                        <p:cond delay="0"/>
                                      </p:stCondLst>
                                      <p:childTnLst>
                                        <p:set>
                                          <p:cBhvr>
                                            <p:cTn id="52" dur="1" fill="hold">
                                              <p:stCondLst>
                                                <p:cond delay="0"/>
                                              </p:stCondLst>
                                            </p:cTn>
                                            <p:tgtEl>
                                              <p:spTgt spid="8"/>
                                            </p:tgtEl>
                                            <p:attrNameLst>
                                              <p:attrName>style.visibility</p:attrName>
                                            </p:attrNameLst>
                                          </p:cBhvr>
                                          <p:to>
                                            <p:strVal val="visible"/>
                                          </p:to>
                                        </p:set>
                                        <p:animEffect transition="in" filter="wipe(down)">
                                          <p:cBhvr>
                                            <p:cTn id="53" dur="500"/>
                                            <p:tgtEl>
                                              <p:spTgt spid="8"/>
                                            </p:tgtEl>
                                          </p:cBhvr>
                                        </p:animEffect>
                                      </p:childTnLst>
                                    </p:cTn>
                                  </p:par>
                                  <p:par>
                                    <p:cTn id="54" presetID="2" presetClass="entr" presetSubtype="4" fill="hold" nodeType="withEffect">
                                      <p:stCondLst>
                                        <p:cond delay="0"/>
                                      </p:stCondLst>
                                      <p:childTnLst>
                                        <p:set>
                                          <p:cBhvr>
                                            <p:cTn id="55" dur="1" fill="hold">
                                              <p:stCondLst>
                                                <p:cond delay="0"/>
                                              </p:stCondLst>
                                            </p:cTn>
                                            <p:tgtEl>
                                              <p:spTgt spid="78"/>
                                            </p:tgtEl>
                                            <p:attrNameLst>
                                              <p:attrName>style.visibility</p:attrName>
                                            </p:attrNameLst>
                                          </p:cBhvr>
                                          <p:to>
                                            <p:strVal val="visible"/>
                                          </p:to>
                                        </p:set>
                                        <p:anim calcmode="lin" valueType="num">
                                          <p:cBhvr additive="base">
                                            <p:cTn id="56" dur="1000" fill="hold"/>
                                            <p:tgtEl>
                                              <p:spTgt spid="78"/>
                                            </p:tgtEl>
                                            <p:attrNameLst>
                                              <p:attrName>ppt_x</p:attrName>
                                            </p:attrNameLst>
                                          </p:cBhvr>
                                          <p:tavLst>
                                            <p:tav tm="0">
                                              <p:val>
                                                <p:strVal val="#ppt_x"/>
                                              </p:val>
                                            </p:tav>
                                            <p:tav tm="100000">
                                              <p:val>
                                                <p:strVal val="#ppt_x"/>
                                              </p:val>
                                            </p:tav>
                                          </p:tavLst>
                                        </p:anim>
                                        <p:anim calcmode="lin" valueType="num">
                                          <p:cBhvr additive="base">
                                            <p:cTn id="57" dur="1000" fill="hold"/>
                                            <p:tgtEl>
                                              <p:spTgt spid="78"/>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2" presetClass="entr" presetSubtype="1" fill="hold" nodeType="clickEffect">
                                      <p:stCondLst>
                                        <p:cond delay="0"/>
                                      </p:stCondLst>
                                      <p:childTnLst>
                                        <p:set>
                                          <p:cBhvr>
                                            <p:cTn id="61" dur="1" fill="hold">
                                              <p:stCondLst>
                                                <p:cond delay="0"/>
                                              </p:stCondLst>
                                            </p:cTn>
                                            <p:tgtEl>
                                              <p:spTgt spid="9"/>
                                            </p:tgtEl>
                                            <p:attrNameLst>
                                              <p:attrName>style.visibility</p:attrName>
                                            </p:attrNameLst>
                                          </p:cBhvr>
                                          <p:to>
                                            <p:strVal val="visible"/>
                                          </p:to>
                                        </p:set>
                                        <p:animEffect transition="in" filter="wipe(up)">
                                          <p:cBhvr>
                                            <p:cTn id="62" dur="500"/>
                                            <p:tgtEl>
                                              <p:spTgt spid="9"/>
                                            </p:tgtEl>
                                          </p:cBhvr>
                                        </p:animEffect>
                                      </p:childTnLst>
                                    </p:cTn>
                                  </p:par>
                                  <p:par>
                                    <p:cTn id="63" presetID="2" presetClass="entr" presetSubtype="1" fill="hold" nodeType="withEffect">
                                      <p:stCondLst>
                                        <p:cond delay="0"/>
                                      </p:stCondLst>
                                      <p:childTnLst>
                                        <p:set>
                                          <p:cBhvr>
                                            <p:cTn id="64" dur="1" fill="hold">
                                              <p:stCondLst>
                                                <p:cond delay="0"/>
                                              </p:stCondLst>
                                            </p:cTn>
                                            <p:tgtEl>
                                              <p:spTgt spid="91"/>
                                            </p:tgtEl>
                                            <p:attrNameLst>
                                              <p:attrName>style.visibility</p:attrName>
                                            </p:attrNameLst>
                                          </p:cBhvr>
                                          <p:to>
                                            <p:strVal val="visible"/>
                                          </p:to>
                                        </p:set>
                                        <p:anim calcmode="lin" valueType="num">
                                          <p:cBhvr additive="base">
                                            <p:cTn id="65" dur="1000" fill="hold"/>
                                            <p:tgtEl>
                                              <p:spTgt spid="91"/>
                                            </p:tgtEl>
                                            <p:attrNameLst>
                                              <p:attrName>ppt_x</p:attrName>
                                            </p:attrNameLst>
                                          </p:cBhvr>
                                          <p:tavLst>
                                            <p:tav tm="0">
                                              <p:val>
                                                <p:strVal val="#ppt_x"/>
                                              </p:val>
                                            </p:tav>
                                            <p:tav tm="100000">
                                              <p:val>
                                                <p:strVal val="#ppt_x"/>
                                              </p:val>
                                            </p:tav>
                                          </p:tavLst>
                                        </p:anim>
                                        <p:anim calcmode="lin" valueType="num">
                                          <p:cBhvr additive="base">
                                            <p:cTn id="66" dur="1000" fill="hold"/>
                                            <p:tgtEl>
                                              <p:spTgt spid="91"/>
                                            </p:tgtEl>
                                            <p:attrNameLst>
                                              <p:attrName>ppt_y</p:attrName>
                                            </p:attrNameLst>
                                          </p:cBhvr>
                                          <p:tavLst>
                                            <p:tav tm="0">
                                              <p:val>
                                                <p:strVal val="0-#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2" presetClass="entr" presetSubtype="4" fill="hold" nodeType="clickEffect">
                                      <p:stCondLst>
                                        <p:cond delay="0"/>
                                      </p:stCondLst>
                                      <p:childTnLst>
                                        <p:set>
                                          <p:cBhvr>
                                            <p:cTn id="70" dur="1" fill="hold">
                                              <p:stCondLst>
                                                <p:cond delay="0"/>
                                              </p:stCondLst>
                                            </p:cTn>
                                            <p:tgtEl>
                                              <p:spTgt spid="10"/>
                                            </p:tgtEl>
                                            <p:attrNameLst>
                                              <p:attrName>style.visibility</p:attrName>
                                            </p:attrNameLst>
                                          </p:cBhvr>
                                          <p:to>
                                            <p:strVal val="visible"/>
                                          </p:to>
                                        </p:set>
                                        <p:animEffect transition="in" filter="wipe(down)">
                                          <p:cBhvr>
                                            <p:cTn id="71" dur="500"/>
                                            <p:tgtEl>
                                              <p:spTgt spid="10"/>
                                            </p:tgtEl>
                                          </p:cBhvr>
                                        </p:animEffect>
                                      </p:childTnLst>
                                    </p:cTn>
                                  </p:par>
                                  <p:par>
                                    <p:cTn id="72" presetID="2" presetClass="entr" presetSubtype="4" fill="hold" nodeType="withEffect">
                                      <p:stCondLst>
                                        <p:cond delay="0"/>
                                      </p:stCondLst>
                                      <p:childTnLst>
                                        <p:set>
                                          <p:cBhvr>
                                            <p:cTn id="73" dur="1" fill="hold">
                                              <p:stCondLst>
                                                <p:cond delay="0"/>
                                              </p:stCondLst>
                                            </p:cTn>
                                            <p:tgtEl>
                                              <p:spTgt spid="74"/>
                                            </p:tgtEl>
                                            <p:attrNameLst>
                                              <p:attrName>style.visibility</p:attrName>
                                            </p:attrNameLst>
                                          </p:cBhvr>
                                          <p:to>
                                            <p:strVal val="visible"/>
                                          </p:to>
                                        </p:set>
                                        <p:anim calcmode="lin" valueType="num">
                                          <p:cBhvr additive="base">
                                            <p:cTn id="74" dur="1000" fill="hold"/>
                                            <p:tgtEl>
                                              <p:spTgt spid="74"/>
                                            </p:tgtEl>
                                            <p:attrNameLst>
                                              <p:attrName>ppt_x</p:attrName>
                                            </p:attrNameLst>
                                          </p:cBhvr>
                                          <p:tavLst>
                                            <p:tav tm="0">
                                              <p:val>
                                                <p:strVal val="#ppt_x"/>
                                              </p:val>
                                            </p:tav>
                                            <p:tav tm="100000">
                                              <p:val>
                                                <p:strVal val="#ppt_x"/>
                                              </p:val>
                                            </p:tav>
                                          </p:tavLst>
                                        </p:anim>
                                        <p:anim calcmode="lin" valueType="num">
                                          <p:cBhvr additive="base">
                                            <p:cTn id="75" dur="1000" fill="hold"/>
                                            <p:tgtEl>
                                              <p:spTgt spid="74"/>
                                            </p:tgtEl>
                                            <p:attrNameLst>
                                              <p:attrName>ppt_y</p:attrName>
                                            </p:attrNameLst>
                                          </p:cBhvr>
                                          <p:tavLst>
                                            <p:tav tm="0">
                                              <p:val>
                                                <p:strVal val="1+#ppt_h/2"/>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22" presetClass="entr" presetSubtype="1" fill="hold" nodeType="clickEffect">
                                      <p:stCondLst>
                                        <p:cond delay="0"/>
                                      </p:stCondLst>
                                      <p:childTnLst>
                                        <p:set>
                                          <p:cBhvr>
                                            <p:cTn id="79" dur="1" fill="hold">
                                              <p:stCondLst>
                                                <p:cond delay="0"/>
                                              </p:stCondLst>
                                            </p:cTn>
                                            <p:tgtEl>
                                              <p:spTgt spid="11"/>
                                            </p:tgtEl>
                                            <p:attrNameLst>
                                              <p:attrName>style.visibility</p:attrName>
                                            </p:attrNameLst>
                                          </p:cBhvr>
                                          <p:to>
                                            <p:strVal val="visible"/>
                                          </p:to>
                                        </p:set>
                                        <p:animEffect transition="in" filter="wipe(up)">
                                          <p:cBhvr>
                                            <p:cTn id="80" dur="500"/>
                                            <p:tgtEl>
                                              <p:spTgt spid="11"/>
                                            </p:tgtEl>
                                          </p:cBhvr>
                                        </p:animEffect>
                                      </p:childTnLst>
                                    </p:cTn>
                                  </p:par>
                                  <p:par>
                                    <p:cTn id="81" presetID="2" presetClass="entr" presetSubtype="1" fill="hold" nodeType="withEffect">
                                      <p:stCondLst>
                                        <p:cond delay="0"/>
                                      </p:stCondLst>
                                      <p:childTnLst>
                                        <p:set>
                                          <p:cBhvr>
                                            <p:cTn id="82" dur="1" fill="hold">
                                              <p:stCondLst>
                                                <p:cond delay="0"/>
                                              </p:stCondLst>
                                            </p:cTn>
                                            <p:tgtEl>
                                              <p:spTgt spid="95"/>
                                            </p:tgtEl>
                                            <p:attrNameLst>
                                              <p:attrName>style.visibility</p:attrName>
                                            </p:attrNameLst>
                                          </p:cBhvr>
                                          <p:to>
                                            <p:strVal val="visible"/>
                                          </p:to>
                                        </p:set>
                                        <p:anim calcmode="lin" valueType="num">
                                          <p:cBhvr additive="base">
                                            <p:cTn id="83" dur="1000" fill="hold"/>
                                            <p:tgtEl>
                                              <p:spTgt spid="95"/>
                                            </p:tgtEl>
                                            <p:attrNameLst>
                                              <p:attrName>ppt_x</p:attrName>
                                            </p:attrNameLst>
                                          </p:cBhvr>
                                          <p:tavLst>
                                            <p:tav tm="0">
                                              <p:val>
                                                <p:strVal val="#ppt_x"/>
                                              </p:val>
                                            </p:tav>
                                            <p:tav tm="100000">
                                              <p:val>
                                                <p:strVal val="#ppt_x"/>
                                              </p:val>
                                            </p:tav>
                                          </p:tavLst>
                                        </p:anim>
                                        <p:anim calcmode="lin" valueType="num">
                                          <p:cBhvr additive="base">
                                            <p:cTn id="84" dur="1000" fill="hold"/>
                                            <p:tgtEl>
                                              <p:spTgt spid="95"/>
                                            </p:tgtEl>
                                            <p:attrNameLst>
                                              <p:attrName>ppt_y</p:attrName>
                                            </p:attrNameLst>
                                          </p:cBhvr>
                                          <p:tavLst>
                                            <p:tav tm="0">
                                              <p:val>
                                                <p:strVal val="0-#ppt_h/2"/>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22" presetClass="entr" presetSubtype="4" fill="hold" nodeType="clickEffect">
                                      <p:stCondLst>
                                        <p:cond delay="0"/>
                                      </p:stCondLst>
                                      <p:childTnLst>
                                        <p:set>
                                          <p:cBhvr>
                                            <p:cTn id="88" dur="1" fill="hold">
                                              <p:stCondLst>
                                                <p:cond delay="0"/>
                                              </p:stCondLst>
                                            </p:cTn>
                                            <p:tgtEl>
                                              <p:spTgt spid="12"/>
                                            </p:tgtEl>
                                            <p:attrNameLst>
                                              <p:attrName>style.visibility</p:attrName>
                                            </p:attrNameLst>
                                          </p:cBhvr>
                                          <p:to>
                                            <p:strVal val="visible"/>
                                          </p:to>
                                        </p:set>
                                        <p:animEffect transition="in" filter="wipe(down)">
                                          <p:cBhvr>
                                            <p:cTn id="89" dur="500"/>
                                            <p:tgtEl>
                                              <p:spTgt spid="12"/>
                                            </p:tgtEl>
                                          </p:cBhvr>
                                        </p:animEffect>
                                      </p:childTnLst>
                                    </p:cTn>
                                  </p:par>
                                  <p:par>
                                    <p:cTn id="90" presetID="2" presetClass="entr" presetSubtype="4" fill="hold" nodeType="withEffect">
                                      <p:stCondLst>
                                        <p:cond delay="0"/>
                                      </p:stCondLst>
                                      <p:childTnLst>
                                        <p:set>
                                          <p:cBhvr>
                                            <p:cTn id="91" dur="1" fill="hold">
                                              <p:stCondLst>
                                                <p:cond delay="0"/>
                                              </p:stCondLst>
                                            </p:cTn>
                                            <p:tgtEl>
                                              <p:spTgt spid="73"/>
                                            </p:tgtEl>
                                            <p:attrNameLst>
                                              <p:attrName>style.visibility</p:attrName>
                                            </p:attrNameLst>
                                          </p:cBhvr>
                                          <p:to>
                                            <p:strVal val="visible"/>
                                          </p:to>
                                        </p:set>
                                        <p:anim calcmode="lin" valueType="num">
                                          <p:cBhvr additive="base">
                                            <p:cTn id="92" dur="1000" fill="hold"/>
                                            <p:tgtEl>
                                              <p:spTgt spid="73"/>
                                            </p:tgtEl>
                                            <p:attrNameLst>
                                              <p:attrName>ppt_x</p:attrName>
                                            </p:attrNameLst>
                                          </p:cBhvr>
                                          <p:tavLst>
                                            <p:tav tm="0">
                                              <p:val>
                                                <p:strVal val="#ppt_x"/>
                                              </p:val>
                                            </p:tav>
                                            <p:tav tm="100000">
                                              <p:val>
                                                <p:strVal val="#ppt_x"/>
                                              </p:val>
                                            </p:tav>
                                          </p:tavLst>
                                        </p:anim>
                                        <p:anim calcmode="lin" valueType="num">
                                          <p:cBhvr additive="base">
                                            <p:cTn id="93" dur="1000" fill="hold"/>
                                            <p:tgtEl>
                                              <p:spTgt spid="7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3" grpId="0" animBg="1"/>
          <p:bldP spid="22" grpId="0" animBg="1"/>
          <p:bldP spid="21" grpId="0" animBg="1"/>
          <p:bldP spid="20" grpId="0" animBg="1"/>
          <p:bldP spid="19" grpId="0" animBg="1"/>
          <p:bldP spid="18" grpId="0" animBg="1"/>
        </p:bldLst>
      </p:timing>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Marcador de Posição da Imagem 23">
            <a:extLst>
              <a:ext uri="{FF2B5EF4-FFF2-40B4-BE49-F238E27FC236}">
                <a16:creationId xmlns:a16="http://schemas.microsoft.com/office/drawing/2014/main" id="{0BD3CA98-45CD-4531-9481-190AA8DBA8FE}"/>
              </a:ext>
            </a:extLst>
          </p:cNvPr>
          <p:cNvPicPr>
            <a:picLocks noGrp="1" noChangeAspect="1"/>
          </p:cNvPicPr>
          <p:nvPr>
            <p:ph type="pic" sz="quarter" idx="10"/>
          </p:nvPr>
        </p:nvPicPr>
        <p:blipFill rotWithShape="1">
          <a:blip r:embed="rId3">
            <a:extLst>
              <a:ext uri="{28A0092B-C50C-407E-A947-70E740481C1C}">
                <a14:useLocalDpi xmlns:a14="http://schemas.microsoft.com/office/drawing/2010/main" val="0"/>
              </a:ext>
            </a:extLst>
          </a:blip>
          <a:srcRect l="-1699" t="9170" r="2670" b="-6812"/>
          <a:stretch/>
        </p:blipFill>
        <p:spPr>
          <a:xfrm>
            <a:off x="4687650" y="854360"/>
            <a:ext cx="7344000" cy="6451200"/>
          </a:xfrm>
          <a:blipFill dpi="0" rotWithShape="1">
            <a:blip r:embed="rId4"/>
            <a:srcRect/>
            <a:tile tx="0" ty="0" sx="100000" sy="100000" flip="y" algn="ctr"/>
          </a:blipFill>
          <a:ln>
            <a:noFill/>
          </a:ln>
        </p:spPr>
      </p:pic>
      <p:sp>
        <p:nvSpPr>
          <p:cNvPr id="4" name="CaixaDeTexto 3">
            <a:extLst>
              <a:ext uri="{FF2B5EF4-FFF2-40B4-BE49-F238E27FC236}">
                <a16:creationId xmlns:a16="http://schemas.microsoft.com/office/drawing/2014/main" id="{CA1B0E5E-C594-4121-8DB3-E28F4C03E39C}"/>
              </a:ext>
            </a:extLst>
          </p:cNvPr>
          <p:cNvSpPr txBox="1"/>
          <p:nvPr/>
        </p:nvSpPr>
        <p:spPr>
          <a:xfrm>
            <a:off x="772079" y="4370053"/>
            <a:ext cx="4909516" cy="400110"/>
          </a:xfrm>
          <a:prstGeom prst="rect">
            <a:avLst/>
          </a:prstGeom>
          <a:noFill/>
        </p:spPr>
        <p:txBody>
          <a:bodyPr wrap="square" rtlCol="0">
            <a:spAutoFit/>
          </a:bodyPr>
          <a:lstStyle/>
          <a:p>
            <a:r>
              <a:rPr lang="en-US" sz="2000" dirty="0">
                <a:solidFill>
                  <a:schemeClr val="tx1">
                    <a:lumMod val="85000"/>
                    <a:lumOff val="15000"/>
                  </a:schemeClr>
                </a:solidFill>
                <a:latin typeface="Bebas Neue" panose="020B0606020202050201" pitchFamily="34" charset="0"/>
              </a:rPr>
              <a:t>Assisting people in reaching their full potential</a:t>
            </a:r>
            <a:endParaRPr lang="pt-BR" sz="200" dirty="0">
              <a:solidFill>
                <a:schemeClr val="tx1">
                  <a:lumMod val="85000"/>
                  <a:lumOff val="15000"/>
                </a:schemeClr>
              </a:solidFill>
              <a:latin typeface="Bebas Neue" panose="020B0606020202050201" pitchFamily="34" charset="0"/>
            </a:endParaRPr>
          </a:p>
        </p:txBody>
      </p:sp>
      <p:grpSp>
        <p:nvGrpSpPr>
          <p:cNvPr id="6" name="Agrupar 5">
            <a:extLst>
              <a:ext uri="{FF2B5EF4-FFF2-40B4-BE49-F238E27FC236}">
                <a16:creationId xmlns:a16="http://schemas.microsoft.com/office/drawing/2014/main" id="{518090F4-DC2A-4123-A8EB-0534B069B724}"/>
              </a:ext>
            </a:extLst>
          </p:cNvPr>
          <p:cNvGrpSpPr/>
          <p:nvPr/>
        </p:nvGrpSpPr>
        <p:grpSpPr>
          <a:xfrm>
            <a:off x="362463" y="4370053"/>
            <a:ext cx="360484" cy="400111"/>
            <a:chOff x="221574" y="2228807"/>
            <a:chExt cx="501373" cy="549234"/>
          </a:xfrm>
        </p:grpSpPr>
        <p:sp>
          <p:nvSpPr>
            <p:cNvPr id="7" name="Elipse 6">
              <a:extLst>
                <a:ext uri="{FF2B5EF4-FFF2-40B4-BE49-F238E27FC236}">
                  <a16:creationId xmlns:a16="http://schemas.microsoft.com/office/drawing/2014/main" id="{902E04C9-C9E0-4CEA-B904-ABD29F26CD3D}"/>
                </a:ext>
              </a:extLst>
            </p:cNvPr>
            <p:cNvSpPr/>
            <p:nvPr/>
          </p:nvSpPr>
          <p:spPr>
            <a:xfrm>
              <a:off x="221574" y="2276668"/>
              <a:ext cx="501373" cy="50137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8" name="CaixaDeTexto 7">
              <a:extLst>
                <a:ext uri="{FF2B5EF4-FFF2-40B4-BE49-F238E27FC236}">
                  <a16:creationId xmlns:a16="http://schemas.microsoft.com/office/drawing/2014/main" id="{A6392158-72FC-4B10-98F5-8948F2CC9D4F}"/>
                </a:ext>
              </a:extLst>
            </p:cNvPr>
            <p:cNvSpPr txBox="1"/>
            <p:nvPr/>
          </p:nvSpPr>
          <p:spPr>
            <a:xfrm>
              <a:off x="295945" y="2228807"/>
              <a:ext cx="360484" cy="523220"/>
            </a:xfrm>
            <a:prstGeom prst="rect">
              <a:avLst/>
            </a:prstGeom>
            <a:noFill/>
          </p:spPr>
          <p:txBody>
            <a:bodyPr wrap="square" rtlCol="0">
              <a:spAutoFit/>
            </a:bodyPr>
            <a:lstStyle/>
            <a:p>
              <a:pPr algn="ctr"/>
              <a:endParaRPr lang="pt-BR" sz="2800" dirty="0">
                <a:solidFill>
                  <a:schemeClr val="bg1"/>
                </a:solidFill>
                <a:latin typeface="techenfim-empresa" pitchFamily="2" charset="0"/>
                <a:cs typeface="Arial" panose="020B0604020202020204" pitchFamily="34" charset="0"/>
              </a:endParaRPr>
            </a:p>
          </p:txBody>
        </p:sp>
      </p:grpSp>
      <p:sp>
        <p:nvSpPr>
          <p:cNvPr id="10" name="CaixaDeTexto 9">
            <a:extLst>
              <a:ext uri="{FF2B5EF4-FFF2-40B4-BE49-F238E27FC236}">
                <a16:creationId xmlns:a16="http://schemas.microsoft.com/office/drawing/2014/main" id="{9F9249A7-BAB3-48F3-8F7B-4EB790715855}"/>
              </a:ext>
            </a:extLst>
          </p:cNvPr>
          <p:cNvSpPr txBox="1"/>
          <p:nvPr/>
        </p:nvSpPr>
        <p:spPr>
          <a:xfrm>
            <a:off x="772079" y="4981594"/>
            <a:ext cx="3839722" cy="400110"/>
          </a:xfrm>
          <a:prstGeom prst="rect">
            <a:avLst/>
          </a:prstGeom>
          <a:noFill/>
        </p:spPr>
        <p:txBody>
          <a:bodyPr wrap="square" rtlCol="0">
            <a:spAutoFit/>
          </a:bodyPr>
          <a:lstStyle/>
          <a:p>
            <a:r>
              <a:rPr lang="en-US" sz="2000" dirty="0">
                <a:solidFill>
                  <a:schemeClr val="tx1">
                    <a:lumMod val="85000"/>
                    <a:lumOff val="15000"/>
                  </a:schemeClr>
                </a:solidFill>
                <a:latin typeface="Bebas Neue" panose="020B0606020202050201" pitchFamily="34" charset="0"/>
              </a:rPr>
              <a:t>A better understanding of others</a:t>
            </a:r>
            <a:endParaRPr lang="pt-BR" sz="200" dirty="0">
              <a:solidFill>
                <a:schemeClr val="tx1">
                  <a:lumMod val="85000"/>
                  <a:lumOff val="15000"/>
                </a:schemeClr>
              </a:solidFill>
              <a:latin typeface="Bebas Neue" panose="020B0606020202050201" pitchFamily="34" charset="0"/>
            </a:endParaRPr>
          </a:p>
        </p:txBody>
      </p:sp>
      <p:grpSp>
        <p:nvGrpSpPr>
          <p:cNvPr id="12" name="Agrupar 11">
            <a:extLst>
              <a:ext uri="{FF2B5EF4-FFF2-40B4-BE49-F238E27FC236}">
                <a16:creationId xmlns:a16="http://schemas.microsoft.com/office/drawing/2014/main" id="{362E028B-A8EF-4E32-A72B-5B1BBE68C91B}"/>
              </a:ext>
            </a:extLst>
          </p:cNvPr>
          <p:cNvGrpSpPr/>
          <p:nvPr/>
        </p:nvGrpSpPr>
        <p:grpSpPr>
          <a:xfrm>
            <a:off x="362463" y="4878668"/>
            <a:ext cx="360484" cy="461665"/>
            <a:chOff x="221574" y="3721962"/>
            <a:chExt cx="501373" cy="549234"/>
          </a:xfrm>
        </p:grpSpPr>
        <p:sp>
          <p:nvSpPr>
            <p:cNvPr id="13" name="Elipse 12">
              <a:extLst>
                <a:ext uri="{FF2B5EF4-FFF2-40B4-BE49-F238E27FC236}">
                  <a16:creationId xmlns:a16="http://schemas.microsoft.com/office/drawing/2014/main" id="{3D8E38F1-5B56-4CEA-A3D1-71D1D1CEED88}"/>
                </a:ext>
              </a:extLst>
            </p:cNvPr>
            <p:cNvSpPr/>
            <p:nvPr/>
          </p:nvSpPr>
          <p:spPr>
            <a:xfrm>
              <a:off x="221574" y="3769823"/>
              <a:ext cx="501373" cy="50137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14" name="CaixaDeTexto 13">
              <a:extLst>
                <a:ext uri="{FF2B5EF4-FFF2-40B4-BE49-F238E27FC236}">
                  <a16:creationId xmlns:a16="http://schemas.microsoft.com/office/drawing/2014/main" id="{51211862-6A83-460D-A6B6-AAB97407197A}"/>
                </a:ext>
              </a:extLst>
            </p:cNvPr>
            <p:cNvSpPr txBox="1"/>
            <p:nvPr/>
          </p:nvSpPr>
          <p:spPr>
            <a:xfrm>
              <a:off x="295945" y="3721962"/>
              <a:ext cx="360484" cy="523220"/>
            </a:xfrm>
            <a:prstGeom prst="rect">
              <a:avLst/>
            </a:prstGeom>
            <a:noFill/>
          </p:spPr>
          <p:txBody>
            <a:bodyPr wrap="square" rtlCol="0">
              <a:spAutoFit/>
            </a:bodyPr>
            <a:lstStyle/>
            <a:p>
              <a:pPr algn="ctr"/>
              <a:endParaRPr lang="pt-BR" sz="2800" dirty="0">
                <a:solidFill>
                  <a:schemeClr val="bg1"/>
                </a:solidFill>
                <a:latin typeface="techenfim-empresa" pitchFamily="2" charset="0"/>
                <a:cs typeface="Arial" panose="020B0604020202020204" pitchFamily="34" charset="0"/>
              </a:endParaRPr>
            </a:p>
          </p:txBody>
        </p:sp>
      </p:grpSp>
      <p:sp>
        <p:nvSpPr>
          <p:cNvPr id="16" name="CaixaDeTexto 15">
            <a:extLst>
              <a:ext uri="{FF2B5EF4-FFF2-40B4-BE49-F238E27FC236}">
                <a16:creationId xmlns:a16="http://schemas.microsoft.com/office/drawing/2014/main" id="{76A2DC44-BEFC-4A00-AE6E-51DE60B535FB}"/>
              </a:ext>
            </a:extLst>
          </p:cNvPr>
          <p:cNvSpPr txBox="1"/>
          <p:nvPr/>
        </p:nvSpPr>
        <p:spPr>
          <a:xfrm>
            <a:off x="739899" y="5548943"/>
            <a:ext cx="4191865" cy="400110"/>
          </a:xfrm>
          <a:prstGeom prst="rect">
            <a:avLst/>
          </a:prstGeom>
          <a:noFill/>
        </p:spPr>
        <p:txBody>
          <a:bodyPr wrap="square" rtlCol="0">
            <a:spAutoFit/>
          </a:bodyPr>
          <a:lstStyle/>
          <a:p>
            <a:r>
              <a:rPr lang="en-US" sz="2000" dirty="0">
                <a:solidFill>
                  <a:schemeClr val="tx1">
                    <a:lumMod val="85000"/>
                    <a:lumOff val="15000"/>
                  </a:schemeClr>
                </a:solidFill>
                <a:latin typeface="Bebas Neue" panose="020B0606020202050201" pitchFamily="34" charset="0"/>
              </a:rPr>
              <a:t>The possibility for an improved quality of life</a:t>
            </a:r>
            <a:endParaRPr lang="pt-BR" sz="200" dirty="0">
              <a:solidFill>
                <a:schemeClr val="tx1">
                  <a:lumMod val="85000"/>
                  <a:lumOff val="15000"/>
                </a:schemeClr>
              </a:solidFill>
              <a:latin typeface="Bebas Neue" panose="020B0606020202050201" pitchFamily="34" charset="0"/>
            </a:endParaRPr>
          </a:p>
        </p:txBody>
      </p:sp>
      <p:grpSp>
        <p:nvGrpSpPr>
          <p:cNvPr id="18" name="Agrupar 17">
            <a:extLst>
              <a:ext uri="{FF2B5EF4-FFF2-40B4-BE49-F238E27FC236}">
                <a16:creationId xmlns:a16="http://schemas.microsoft.com/office/drawing/2014/main" id="{B5966CA2-27BE-41F0-B169-1B3D9F77530C}"/>
              </a:ext>
            </a:extLst>
          </p:cNvPr>
          <p:cNvGrpSpPr/>
          <p:nvPr/>
        </p:nvGrpSpPr>
        <p:grpSpPr>
          <a:xfrm>
            <a:off x="379415" y="5546775"/>
            <a:ext cx="360484" cy="421435"/>
            <a:chOff x="221574" y="5262978"/>
            <a:chExt cx="501373" cy="501373"/>
          </a:xfrm>
        </p:grpSpPr>
        <p:sp>
          <p:nvSpPr>
            <p:cNvPr id="19" name="Elipse 18">
              <a:extLst>
                <a:ext uri="{FF2B5EF4-FFF2-40B4-BE49-F238E27FC236}">
                  <a16:creationId xmlns:a16="http://schemas.microsoft.com/office/drawing/2014/main" id="{943845E5-8FA9-4880-A65E-0578B6A50227}"/>
                </a:ext>
              </a:extLst>
            </p:cNvPr>
            <p:cNvSpPr/>
            <p:nvPr/>
          </p:nvSpPr>
          <p:spPr>
            <a:xfrm>
              <a:off x="221574" y="5262978"/>
              <a:ext cx="501373" cy="50137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20" name="CaixaDeTexto 19">
              <a:extLst>
                <a:ext uri="{FF2B5EF4-FFF2-40B4-BE49-F238E27FC236}">
                  <a16:creationId xmlns:a16="http://schemas.microsoft.com/office/drawing/2014/main" id="{861E938B-0746-4CDD-950A-D3815FCB2BD4}"/>
                </a:ext>
              </a:extLst>
            </p:cNvPr>
            <p:cNvSpPr txBox="1"/>
            <p:nvPr/>
          </p:nvSpPr>
          <p:spPr>
            <a:xfrm>
              <a:off x="305764" y="5378792"/>
              <a:ext cx="341333" cy="325983"/>
            </a:xfrm>
            <a:prstGeom prst="rect">
              <a:avLst/>
            </a:prstGeom>
            <a:noFill/>
          </p:spPr>
          <p:txBody>
            <a:bodyPr wrap="square" rtlCol="0">
              <a:spAutoFit/>
            </a:bodyPr>
            <a:lstStyle/>
            <a:p>
              <a:pPr algn="ctr"/>
              <a:endParaRPr lang="pt-BR" sz="2400" dirty="0">
                <a:solidFill>
                  <a:schemeClr val="bg1"/>
                </a:solidFill>
                <a:latin typeface="techenfim-empresa" pitchFamily="2" charset="0"/>
                <a:cs typeface="Arial" panose="020B0604020202020204" pitchFamily="34" charset="0"/>
              </a:endParaRPr>
            </a:p>
          </p:txBody>
        </p:sp>
      </p:grpSp>
      <p:sp>
        <p:nvSpPr>
          <p:cNvPr id="21" name="CaixaDeTexto 20">
            <a:extLst>
              <a:ext uri="{FF2B5EF4-FFF2-40B4-BE49-F238E27FC236}">
                <a16:creationId xmlns:a16="http://schemas.microsoft.com/office/drawing/2014/main" id="{8019DF34-5034-443E-9B3A-0A16B9F84862}"/>
              </a:ext>
            </a:extLst>
          </p:cNvPr>
          <p:cNvSpPr txBox="1"/>
          <p:nvPr/>
        </p:nvSpPr>
        <p:spPr>
          <a:xfrm>
            <a:off x="772079" y="133499"/>
            <a:ext cx="11786178" cy="1754326"/>
          </a:xfrm>
          <a:prstGeom prst="rect">
            <a:avLst/>
          </a:prstGeom>
          <a:noFill/>
        </p:spPr>
        <p:txBody>
          <a:bodyPr wrap="square" rtlCol="0">
            <a:spAutoFit/>
          </a:bodyPr>
          <a:lstStyle/>
          <a:p>
            <a:r>
              <a:rPr lang="en-US" sz="4800" dirty="0">
                <a:ln>
                  <a:solidFill>
                    <a:schemeClr val="tx1"/>
                  </a:solidFill>
                </a:ln>
                <a:solidFill>
                  <a:srgbClr val="FFFF99"/>
                </a:solidFill>
                <a:effectLst>
                  <a:outerShdw blurRad="38100" dist="38100" dir="2700000" algn="tl">
                    <a:srgbClr val="000000">
                      <a:alpha val="43137"/>
                    </a:srgbClr>
                  </a:outerShdw>
                </a:effectLst>
                <a:latin typeface="Bebas Neue" panose="020B0606020202050201" pitchFamily="34" charset="0"/>
              </a:rPr>
              <a:t>Role of lifespan psychology in our everyday lives</a:t>
            </a:r>
          </a:p>
          <a:p>
            <a:endParaRPr lang="en-US" sz="6000" dirty="0">
              <a:ln>
                <a:solidFill>
                  <a:schemeClr val="tx1"/>
                </a:solidFill>
              </a:ln>
              <a:solidFill>
                <a:srgbClr val="FFFF99"/>
              </a:solidFill>
              <a:effectLst>
                <a:outerShdw blurRad="38100" dist="38100" dir="2700000" algn="tl">
                  <a:srgbClr val="000000">
                    <a:alpha val="43137"/>
                  </a:srgbClr>
                </a:outerShdw>
              </a:effectLst>
              <a:latin typeface="Bebas Neue" panose="020B0606020202050201" pitchFamily="34" charset="0"/>
            </a:endParaRPr>
          </a:p>
        </p:txBody>
      </p:sp>
      <p:sp>
        <p:nvSpPr>
          <p:cNvPr id="22" name="CaixaDeTexto 21">
            <a:extLst>
              <a:ext uri="{FF2B5EF4-FFF2-40B4-BE49-F238E27FC236}">
                <a16:creationId xmlns:a16="http://schemas.microsoft.com/office/drawing/2014/main" id="{C312E034-837E-4909-AB19-2AC4DD246E9B}"/>
              </a:ext>
            </a:extLst>
          </p:cNvPr>
          <p:cNvSpPr txBox="1"/>
          <p:nvPr/>
        </p:nvSpPr>
        <p:spPr>
          <a:xfrm>
            <a:off x="542705" y="3764000"/>
            <a:ext cx="4191865" cy="461665"/>
          </a:xfrm>
          <a:prstGeom prst="rect">
            <a:avLst/>
          </a:prstGeom>
          <a:noFill/>
        </p:spPr>
        <p:txBody>
          <a:bodyPr wrap="square" rtlCol="0">
            <a:spAutoFit/>
          </a:bodyPr>
          <a:lstStyle/>
          <a:p>
            <a:pPr algn="ctr"/>
            <a:r>
              <a:rPr lang="en-US" sz="1200" b="1" spc="300" dirty="0">
                <a:solidFill>
                  <a:schemeClr val="tx1">
                    <a:lumMod val="85000"/>
                    <a:lumOff val="15000"/>
                  </a:schemeClr>
                </a:solidFill>
                <a:effectLst>
                  <a:outerShdw blurRad="38100" dist="38100" dir="2700000" algn="tl">
                    <a:srgbClr val="000000">
                      <a:alpha val="43137"/>
                    </a:srgbClr>
                  </a:outerShdw>
                </a:effectLst>
                <a:latin typeface="Montserrat Medium" panose="00000600000000000000" pitchFamily="2" charset="0"/>
              </a:rPr>
              <a:t>Importance of lifespan psychology in our everyday lives</a:t>
            </a:r>
            <a:endParaRPr lang="pt-BR" sz="500" b="1" spc="300" dirty="0">
              <a:solidFill>
                <a:schemeClr val="tx1">
                  <a:lumMod val="85000"/>
                  <a:lumOff val="15000"/>
                </a:schemeClr>
              </a:solidFill>
              <a:effectLst>
                <a:outerShdw blurRad="38100" dist="38100" dir="2700000" algn="tl">
                  <a:srgbClr val="000000">
                    <a:alpha val="43137"/>
                  </a:srgbClr>
                </a:outerShdw>
              </a:effectLst>
              <a:latin typeface="Montserrat Medium" panose="00000600000000000000" pitchFamily="2" charset="0"/>
            </a:endParaRPr>
          </a:p>
        </p:txBody>
      </p:sp>
      <p:grpSp>
        <p:nvGrpSpPr>
          <p:cNvPr id="2" name="Agrupar 1">
            <a:extLst>
              <a:ext uri="{FF2B5EF4-FFF2-40B4-BE49-F238E27FC236}">
                <a16:creationId xmlns:a16="http://schemas.microsoft.com/office/drawing/2014/main" id="{7751145A-B9CD-C490-8553-744223B30D59}"/>
              </a:ext>
            </a:extLst>
          </p:cNvPr>
          <p:cNvGrpSpPr/>
          <p:nvPr/>
        </p:nvGrpSpPr>
        <p:grpSpPr>
          <a:xfrm>
            <a:off x="362463" y="6117357"/>
            <a:ext cx="360484" cy="421435"/>
            <a:chOff x="221574" y="5262978"/>
            <a:chExt cx="501373" cy="501373"/>
          </a:xfrm>
        </p:grpSpPr>
        <p:sp>
          <p:nvSpPr>
            <p:cNvPr id="23" name="Elipse 18">
              <a:extLst>
                <a:ext uri="{FF2B5EF4-FFF2-40B4-BE49-F238E27FC236}">
                  <a16:creationId xmlns:a16="http://schemas.microsoft.com/office/drawing/2014/main" id="{444B2997-512A-1FC0-58AE-3AE117B2578A}"/>
                </a:ext>
              </a:extLst>
            </p:cNvPr>
            <p:cNvSpPr/>
            <p:nvPr/>
          </p:nvSpPr>
          <p:spPr>
            <a:xfrm>
              <a:off x="221574" y="5262978"/>
              <a:ext cx="501373" cy="50137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pt-BR"/>
            </a:p>
          </p:txBody>
        </p:sp>
        <p:sp>
          <p:nvSpPr>
            <p:cNvPr id="26" name="CaixaDeTexto 25">
              <a:extLst>
                <a:ext uri="{FF2B5EF4-FFF2-40B4-BE49-F238E27FC236}">
                  <a16:creationId xmlns:a16="http://schemas.microsoft.com/office/drawing/2014/main" id="{4A86FD52-71F0-574A-A731-BF24EB208150}"/>
                </a:ext>
              </a:extLst>
            </p:cNvPr>
            <p:cNvSpPr txBox="1"/>
            <p:nvPr/>
          </p:nvSpPr>
          <p:spPr>
            <a:xfrm>
              <a:off x="305764" y="5378792"/>
              <a:ext cx="341333" cy="325983"/>
            </a:xfrm>
            <a:prstGeom prst="rect">
              <a:avLst/>
            </a:prstGeom>
            <a:noFill/>
          </p:spPr>
          <p:txBody>
            <a:bodyPr wrap="square" rtlCol="0">
              <a:spAutoFit/>
            </a:bodyPr>
            <a:lstStyle/>
            <a:p>
              <a:pPr algn="ctr"/>
              <a:endParaRPr lang="pt-BR" sz="2400" dirty="0">
                <a:solidFill>
                  <a:schemeClr val="bg1"/>
                </a:solidFill>
                <a:latin typeface="techenfim-empresa" pitchFamily="2" charset="0"/>
                <a:cs typeface="Arial" panose="020B0604020202020204" pitchFamily="34" charset="0"/>
              </a:endParaRPr>
            </a:p>
          </p:txBody>
        </p:sp>
      </p:grpSp>
      <p:sp>
        <p:nvSpPr>
          <p:cNvPr id="27" name="CaixaDeTexto 26">
            <a:extLst>
              <a:ext uri="{FF2B5EF4-FFF2-40B4-BE49-F238E27FC236}">
                <a16:creationId xmlns:a16="http://schemas.microsoft.com/office/drawing/2014/main" id="{223033AC-3D2A-940A-E2BE-D6E9C05CEE20}"/>
              </a:ext>
            </a:extLst>
          </p:cNvPr>
          <p:cNvSpPr txBox="1"/>
          <p:nvPr/>
        </p:nvSpPr>
        <p:spPr>
          <a:xfrm>
            <a:off x="362463" y="1265282"/>
            <a:ext cx="4909516" cy="2246769"/>
          </a:xfrm>
          <a:prstGeom prst="rect">
            <a:avLst/>
          </a:prstGeom>
          <a:noFill/>
        </p:spPr>
        <p:txBody>
          <a:bodyPr wrap="square" rtlCol="0">
            <a:spAutoFit/>
          </a:bodyPr>
          <a:lstStyle/>
          <a:p>
            <a:pPr algn="just">
              <a:defRPr/>
            </a:pPr>
            <a:r>
              <a:rPr kumimoji="0" lang="en-US" altLang="ko-KR" sz="1400" b="1" i="0" u="none" strike="noStrike" kern="1200" cap="none" spc="0" normalizeH="0" baseline="0" noProof="0" dirty="0">
                <a:ln>
                  <a:noFill/>
                </a:ln>
                <a:solidFill>
                  <a:schemeClr val="tx1">
                    <a:lumMod val="85000"/>
                    <a:lumOff val="15000"/>
                  </a:schemeClr>
                </a:solidFill>
                <a:effectLst/>
                <a:uLnTx/>
                <a:uFillTx/>
                <a:latin typeface="Montserrat Medium" panose="00000600000000000000" pitchFamily="2" charset="0"/>
                <a:ea typeface="맑은 고딕" panose="020B0503020000020004" pitchFamily="34" charset="-127"/>
                <a:cs typeface="Arial" pitchFamily="34" charset="0"/>
              </a:rPr>
              <a:t>Lifespan Developmental Psychology </a:t>
            </a:r>
            <a:r>
              <a:rPr kumimoji="0" lang="en-US" altLang="ko-KR" sz="1400" b="0" i="0" u="none" strike="noStrike" kern="1200" cap="none" spc="0" normalizeH="0" baseline="0" noProof="0" dirty="0">
                <a:ln>
                  <a:noFill/>
                </a:ln>
                <a:solidFill>
                  <a:schemeClr val="tx1">
                    <a:lumMod val="85000"/>
                    <a:lumOff val="15000"/>
                  </a:schemeClr>
                </a:solidFill>
                <a:effectLst/>
                <a:uLnTx/>
                <a:uFillTx/>
                <a:latin typeface="Montserrat Medium" panose="00000600000000000000" pitchFamily="2" charset="0"/>
                <a:ea typeface="맑은 고딕" panose="020B0503020000020004" pitchFamily="34" charset="-127"/>
                <a:cs typeface="Arial" pitchFamily="34" charset="0"/>
              </a:rPr>
              <a:t>is the branch of psychology that studies both consistency and change in human </a:t>
            </a:r>
            <a:r>
              <a:rPr kumimoji="0" lang="en-US" altLang="ko-KR" sz="1400" b="0" i="0" u="none" strike="noStrike" kern="1200" cap="none" spc="0" normalizeH="0" baseline="0" noProof="0" dirty="0" err="1">
                <a:ln>
                  <a:noFill/>
                </a:ln>
                <a:solidFill>
                  <a:schemeClr val="tx1">
                    <a:lumMod val="85000"/>
                    <a:lumOff val="15000"/>
                  </a:schemeClr>
                </a:solidFill>
                <a:effectLst/>
                <a:uLnTx/>
                <a:uFillTx/>
                <a:latin typeface="Montserrat Medium" panose="00000600000000000000" pitchFamily="2" charset="0"/>
                <a:ea typeface="맑은 고딕" panose="020B0503020000020004" pitchFamily="34" charset="-127"/>
                <a:cs typeface="Arial" pitchFamily="34" charset="0"/>
              </a:rPr>
              <a:t>behaviour</a:t>
            </a:r>
            <a:r>
              <a:rPr kumimoji="0" lang="en-US" altLang="ko-KR" sz="1400" b="0" i="0" u="none" strike="noStrike" kern="1200" cap="none" spc="0" normalizeH="0" baseline="0" noProof="0" dirty="0">
                <a:ln>
                  <a:noFill/>
                </a:ln>
                <a:solidFill>
                  <a:schemeClr val="tx1">
                    <a:lumMod val="85000"/>
                    <a:lumOff val="15000"/>
                  </a:schemeClr>
                </a:solidFill>
                <a:effectLst/>
                <a:uLnTx/>
                <a:uFillTx/>
                <a:latin typeface="Montserrat Medium" panose="00000600000000000000" pitchFamily="2" charset="0"/>
                <a:ea typeface="맑은 고딕" panose="020B0503020000020004" pitchFamily="34" charset="-127"/>
                <a:cs typeface="Arial" pitchFamily="34" charset="0"/>
              </a:rPr>
              <a:t> over the course of a person's life, from conception to death. Development occurs in several domains, including biological, social, emotional, and cognitive. Some developmental psychologists prefer to define development as changes that result in qualitative </a:t>
            </a:r>
            <a:r>
              <a:rPr kumimoji="0" lang="en-US" altLang="ko-KR" sz="1400" b="0" i="0" u="none" strike="noStrike" kern="1200" cap="none" spc="0" normalizeH="0" baseline="0" noProof="0" dirty="0" err="1">
                <a:ln>
                  <a:noFill/>
                </a:ln>
                <a:solidFill>
                  <a:schemeClr val="tx1">
                    <a:lumMod val="85000"/>
                    <a:lumOff val="15000"/>
                  </a:schemeClr>
                </a:solidFill>
                <a:effectLst/>
                <a:uLnTx/>
                <a:uFillTx/>
                <a:latin typeface="Montserrat Medium" panose="00000600000000000000" pitchFamily="2" charset="0"/>
                <a:ea typeface="맑은 고딕" panose="020B0503020000020004" pitchFamily="34" charset="-127"/>
                <a:cs typeface="Arial" pitchFamily="34" charset="0"/>
              </a:rPr>
              <a:t>reorganisation</a:t>
            </a:r>
            <a:r>
              <a:rPr kumimoji="0" lang="en-US" altLang="ko-KR" sz="1400" b="0" i="0" u="none" strike="noStrike" kern="1200" cap="none" spc="0" normalizeH="0" baseline="0" noProof="0" dirty="0">
                <a:ln>
                  <a:noFill/>
                </a:ln>
                <a:solidFill>
                  <a:schemeClr val="tx1">
                    <a:lumMod val="85000"/>
                    <a:lumOff val="15000"/>
                  </a:schemeClr>
                </a:solidFill>
                <a:effectLst/>
                <a:uLnTx/>
                <a:uFillTx/>
                <a:latin typeface="Montserrat Medium" panose="00000600000000000000" pitchFamily="2" charset="0"/>
                <a:ea typeface="맑은 고딕" panose="020B0503020000020004" pitchFamily="34" charset="-127"/>
                <a:cs typeface="Arial" pitchFamily="34" charset="0"/>
              </a:rPr>
              <a:t> of the structure of a </a:t>
            </a:r>
            <a:r>
              <a:rPr kumimoji="0" lang="en-US" altLang="ko-KR" sz="1400" b="0" i="0" u="none" strike="noStrike" kern="1200" cap="none" spc="0" normalizeH="0" baseline="0" noProof="0" dirty="0" err="1">
                <a:ln>
                  <a:noFill/>
                </a:ln>
                <a:solidFill>
                  <a:schemeClr val="tx1">
                    <a:lumMod val="85000"/>
                    <a:lumOff val="15000"/>
                  </a:schemeClr>
                </a:solidFill>
                <a:effectLst/>
                <a:uLnTx/>
                <a:uFillTx/>
                <a:latin typeface="Montserrat Medium" panose="00000600000000000000" pitchFamily="2" charset="0"/>
                <a:ea typeface="맑은 고딕" panose="020B0503020000020004" pitchFamily="34" charset="-127"/>
                <a:cs typeface="Arial" pitchFamily="34" charset="0"/>
              </a:rPr>
              <a:t>behaviour</a:t>
            </a:r>
            <a:r>
              <a:rPr kumimoji="0" lang="en-US" altLang="ko-KR" sz="1400" b="0" i="0" u="none" strike="noStrike" kern="1200" cap="none" spc="0" normalizeH="0" baseline="0" noProof="0" dirty="0">
                <a:ln>
                  <a:noFill/>
                </a:ln>
                <a:solidFill>
                  <a:schemeClr val="tx1">
                    <a:lumMod val="85000"/>
                    <a:lumOff val="15000"/>
                  </a:schemeClr>
                </a:solidFill>
                <a:effectLst/>
                <a:uLnTx/>
                <a:uFillTx/>
                <a:latin typeface="Montserrat Medium" panose="00000600000000000000" pitchFamily="2" charset="0"/>
                <a:ea typeface="맑은 고딕" panose="020B0503020000020004" pitchFamily="34" charset="-127"/>
                <a:cs typeface="Arial" pitchFamily="34" charset="0"/>
              </a:rPr>
              <a:t>, skill, or ability. (eGyanKosh, 2017)</a:t>
            </a:r>
            <a:endParaRPr kumimoji="0" lang="pt-BR" altLang="ko-KR" sz="1400" b="0" i="0" u="none" strike="noStrike" kern="1200" cap="none" spc="0" normalizeH="0" baseline="0" noProof="0" dirty="0">
              <a:ln>
                <a:noFill/>
              </a:ln>
              <a:solidFill>
                <a:schemeClr val="bg1"/>
              </a:solidFill>
              <a:effectLst/>
              <a:uLnTx/>
              <a:uFillTx/>
              <a:latin typeface="Montserrat Medium" panose="00000600000000000000" pitchFamily="2" charset="0"/>
              <a:ea typeface="맑은 고딕" panose="020B0503020000020004" pitchFamily="34" charset="-127"/>
              <a:cs typeface="Arial" pitchFamily="34" charset="0"/>
            </a:endParaRPr>
          </a:p>
        </p:txBody>
      </p:sp>
      <p:sp>
        <p:nvSpPr>
          <p:cNvPr id="28" name="CaixaDeTexto 27">
            <a:extLst>
              <a:ext uri="{FF2B5EF4-FFF2-40B4-BE49-F238E27FC236}">
                <a16:creationId xmlns:a16="http://schemas.microsoft.com/office/drawing/2014/main" id="{DB7BE99A-D740-0B8C-38D1-C817DF68C4DA}"/>
              </a:ext>
            </a:extLst>
          </p:cNvPr>
          <p:cNvSpPr txBox="1"/>
          <p:nvPr/>
        </p:nvSpPr>
        <p:spPr>
          <a:xfrm>
            <a:off x="739899" y="6214706"/>
            <a:ext cx="4191865" cy="400110"/>
          </a:xfrm>
          <a:prstGeom prst="rect">
            <a:avLst/>
          </a:prstGeom>
          <a:noFill/>
        </p:spPr>
        <p:txBody>
          <a:bodyPr wrap="square" rtlCol="0">
            <a:spAutoFit/>
          </a:bodyPr>
          <a:lstStyle/>
          <a:p>
            <a:r>
              <a:rPr lang="en-US" sz="2000" dirty="0">
                <a:solidFill>
                  <a:schemeClr val="tx1">
                    <a:lumMod val="85000"/>
                    <a:lumOff val="15000"/>
                  </a:schemeClr>
                </a:solidFill>
                <a:latin typeface="Bebas Neue" panose="020B0606020202050201" pitchFamily="34" charset="0"/>
              </a:rPr>
              <a:t>Self-discovery</a:t>
            </a:r>
            <a:endParaRPr lang="pt-BR" sz="200" dirty="0">
              <a:solidFill>
                <a:schemeClr val="tx1">
                  <a:lumMod val="85000"/>
                  <a:lumOff val="15000"/>
                </a:schemeClr>
              </a:solidFill>
              <a:latin typeface="Bebas Neue" panose="020B0606020202050201" pitchFamily="34" charset="0"/>
            </a:endParaRPr>
          </a:p>
        </p:txBody>
      </p:sp>
      <p:sp>
        <p:nvSpPr>
          <p:cNvPr id="29" name="CaixaDeTexto 28">
            <a:extLst>
              <a:ext uri="{FF2B5EF4-FFF2-40B4-BE49-F238E27FC236}">
                <a16:creationId xmlns:a16="http://schemas.microsoft.com/office/drawing/2014/main" id="{2907945F-11F3-C8A5-D162-728BA766969F}"/>
              </a:ext>
            </a:extLst>
          </p:cNvPr>
          <p:cNvSpPr txBox="1"/>
          <p:nvPr/>
        </p:nvSpPr>
        <p:spPr>
          <a:xfrm>
            <a:off x="10764313" y="6227105"/>
            <a:ext cx="1004692" cy="523220"/>
          </a:xfrm>
          <a:prstGeom prst="rect">
            <a:avLst/>
          </a:prstGeom>
          <a:noFill/>
        </p:spPr>
        <p:txBody>
          <a:bodyPr wrap="square">
            <a:spAutoFit/>
          </a:bodyPr>
          <a:lstStyle/>
          <a:p>
            <a:pPr>
              <a:defRPr/>
            </a:pPr>
            <a:r>
              <a:rPr lang="en-US" sz="2800" dirty="0">
                <a:solidFill>
                  <a:schemeClr val="accent2"/>
                </a:solidFill>
                <a:effectLst>
                  <a:outerShdw blurRad="38100" dist="38100" dir="2700000" algn="tl">
                    <a:srgbClr val="000000">
                      <a:alpha val="43137"/>
                    </a:srgbClr>
                  </a:outerShdw>
                </a:effectLst>
                <a:latin typeface="Bebas Neue" panose="020B0606020202050201" pitchFamily="34" charset="0"/>
              </a:rPr>
              <a:t>Alina</a:t>
            </a:r>
          </a:p>
        </p:txBody>
      </p:sp>
    </p:spTree>
    <p:extLst>
      <p:ext uri="{BB962C8B-B14F-4D97-AF65-F5344CB8AC3E}">
        <p14:creationId xmlns:p14="http://schemas.microsoft.com/office/powerpoint/2010/main" val="2503971075"/>
      </p:ext>
    </p:extLst>
  </p:cSld>
  <p:clrMapOvr>
    <a:masterClrMapping/>
  </p:clrMapOvr>
  <mc:AlternateContent xmlns:mc="http://schemas.openxmlformats.org/markup-compatibility/2006" xmlns:p14="http://schemas.microsoft.com/office/powerpoint/2010/main">
    <mc:Choice Requires="p14">
      <p:transition spd="slow" p14:dur="1300">
        <p14:pan dir="u"/>
      </p:transition>
    </mc:Choice>
    <mc:Fallback xmlns="">
      <p:transition spd="slow">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14:presetBounceEnd="70000">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14:bounceEnd="70000">
                                          <p:cBhvr additive="base">
                                            <p:cTn id="7" dur="1000" fill="hold"/>
                                            <p:tgtEl>
                                              <p:spTgt spid="21"/>
                                            </p:tgtEl>
                                            <p:attrNameLst>
                                              <p:attrName>ppt_x</p:attrName>
                                            </p:attrNameLst>
                                          </p:cBhvr>
                                          <p:tavLst>
                                            <p:tav tm="0">
                                              <p:val>
                                                <p:strVal val="#ppt_x"/>
                                              </p:val>
                                            </p:tav>
                                            <p:tav tm="100000">
                                              <p:val>
                                                <p:strVal val="#ppt_x"/>
                                              </p:val>
                                            </p:tav>
                                          </p:tavLst>
                                        </p:anim>
                                        <p:anim calcmode="lin" valueType="num" p14:bounceEnd="70000">
                                          <p:cBhvr additive="base">
                                            <p:cTn id="8" dur="1000" fill="hold"/>
                                            <p:tgtEl>
                                              <p:spTgt spid="21"/>
                                            </p:tgtEl>
                                            <p:attrNameLst>
                                              <p:attrName>ppt_y</p:attrName>
                                            </p:attrNameLst>
                                          </p:cBhvr>
                                          <p:tavLst>
                                            <p:tav tm="0">
                                              <p:val>
                                                <p:strVal val="0-#ppt_h/2"/>
                                              </p:val>
                                            </p:tav>
                                            <p:tav tm="100000">
                                              <p:val>
                                                <p:strVal val="#ppt_y"/>
                                              </p:val>
                                            </p:tav>
                                          </p:tavLst>
                                        </p:anim>
                                      </p:childTnLst>
                                    </p:cTn>
                                  </p:par>
                                  <p:par>
                                    <p:cTn id="9" presetID="10" presetClass="entr" presetSubtype="0" fill="hold" grpId="0" nodeType="withEffect">
                                      <p:stCondLst>
                                        <p:cond delay="250"/>
                                      </p:stCondLst>
                                      <p:childTnLst>
                                        <p:set>
                                          <p:cBhvr>
                                            <p:cTn id="10" dur="1" fill="hold">
                                              <p:stCondLst>
                                                <p:cond delay="0"/>
                                              </p:stCondLst>
                                            </p:cTn>
                                            <p:tgtEl>
                                              <p:spTgt spid="22"/>
                                            </p:tgtEl>
                                            <p:attrNameLst>
                                              <p:attrName>style.visibility</p:attrName>
                                            </p:attrNameLst>
                                          </p:cBhvr>
                                          <p:to>
                                            <p:strVal val="visible"/>
                                          </p:to>
                                        </p:set>
                                        <p:animEffect transition="in" filter="fade">
                                          <p:cBhvr>
                                            <p:cTn id="11" dur="500"/>
                                            <p:tgtEl>
                                              <p:spTgt spid="22"/>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8" fill="hold" nodeType="clickEffect" p14:presetBounceEnd="66667">
                                      <p:stCondLst>
                                        <p:cond delay="0"/>
                                      </p:stCondLst>
                                      <p:childTnLst>
                                        <p:set>
                                          <p:cBhvr>
                                            <p:cTn id="15" dur="1" fill="hold">
                                              <p:stCondLst>
                                                <p:cond delay="0"/>
                                              </p:stCondLst>
                                            </p:cTn>
                                            <p:tgtEl>
                                              <p:spTgt spid="6"/>
                                            </p:tgtEl>
                                            <p:attrNameLst>
                                              <p:attrName>style.visibility</p:attrName>
                                            </p:attrNameLst>
                                          </p:cBhvr>
                                          <p:to>
                                            <p:strVal val="visible"/>
                                          </p:to>
                                        </p:set>
                                        <p:anim calcmode="lin" valueType="num" p14:bounceEnd="66667">
                                          <p:cBhvr additive="base">
                                            <p:cTn id="16" dur="750" fill="hold"/>
                                            <p:tgtEl>
                                              <p:spTgt spid="6"/>
                                            </p:tgtEl>
                                            <p:attrNameLst>
                                              <p:attrName>ppt_x</p:attrName>
                                            </p:attrNameLst>
                                          </p:cBhvr>
                                          <p:tavLst>
                                            <p:tav tm="0">
                                              <p:val>
                                                <p:strVal val="0-#ppt_w/2"/>
                                              </p:val>
                                            </p:tav>
                                            <p:tav tm="100000">
                                              <p:val>
                                                <p:strVal val="#ppt_x"/>
                                              </p:val>
                                            </p:tav>
                                          </p:tavLst>
                                        </p:anim>
                                        <p:anim calcmode="lin" valueType="num" p14:bounceEnd="66667">
                                          <p:cBhvr additive="base">
                                            <p:cTn id="17" dur="750" fill="hold"/>
                                            <p:tgtEl>
                                              <p:spTgt spid="6"/>
                                            </p:tgtEl>
                                            <p:attrNameLst>
                                              <p:attrName>ppt_y</p:attrName>
                                            </p:attrNameLst>
                                          </p:cBhvr>
                                          <p:tavLst>
                                            <p:tav tm="0">
                                              <p:val>
                                                <p:strVal val="#ppt_y"/>
                                              </p:val>
                                            </p:tav>
                                            <p:tav tm="100000">
                                              <p:val>
                                                <p:strVal val="#ppt_y"/>
                                              </p:val>
                                            </p:tav>
                                          </p:tavLst>
                                        </p:anim>
                                      </p:childTnLst>
                                    </p:cTn>
                                  </p:par>
                                  <p:par>
                                    <p:cTn id="18" presetID="1" presetClass="entr" presetSubtype="0" fill="hold" nodeType="withEffect">
                                      <p:stCondLst>
                                        <p:cond delay="0"/>
                                      </p:stCondLst>
                                      <p:childTnLst>
                                        <p:set>
                                          <p:cBhvr>
                                            <p:cTn id="19" dur="1" fill="hold">
                                              <p:stCondLst>
                                                <p:cond delay="0"/>
                                              </p:stCondLst>
                                            </p:cTn>
                                            <p:tgtEl>
                                              <p:spTgt spid="24"/>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2" presetClass="entr" presetSubtype="8" fill="hold" nodeType="clickEffect" p14:presetBounceEnd="66667">
                                      <p:stCondLst>
                                        <p:cond delay="0"/>
                                      </p:stCondLst>
                                      <p:childTnLst>
                                        <p:set>
                                          <p:cBhvr>
                                            <p:cTn id="23" dur="1" fill="hold">
                                              <p:stCondLst>
                                                <p:cond delay="0"/>
                                              </p:stCondLst>
                                            </p:cTn>
                                            <p:tgtEl>
                                              <p:spTgt spid="12"/>
                                            </p:tgtEl>
                                            <p:attrNameLst>
                                              <p:attrName>style.visibility</p:attrName>
                                            </p:attrNameLst>
                                          </p:cBhvr>
                                          <p:to>
                                            <p:strVal val="visible"/>
                                          </p:to>
                                        </p:set>
                                        <p:anim calcmode="lin" valueType="num" p14:bounceEnd="66667">
                                          <p:cBhvr additive="base">
                                            <p:cTn id="24" dur="750" fill="hold"/>
                                            <p:tgtEl>
                                              <p:spTgt spid="12"/>
                                            </p:tgtEl>
                                            <p:attrNameLst>
                                              <p:attrName>ppt_x</p:attrName>
                                            </p:attrNameLst>
                                          </p:cBhvr>
                                          <p:tavLst>
                                            <p:tav tm="0">
                                              <p:val>
                                                <p:strVal val="0-#ppt_w/2"/>
                                              </p:val>
                                            </p:tav>
                                            <p:tav tm="100000">
                                              <p:val>
                                                <p:strVal val="#ppt_x"/>
                                              </p:val>
                                            </p:tav>
                                          </p:tavLst>
                                        </p:anim>
                                        <p:anim calcmode="lin" valueType="num" p14:bounceEnd="66667">
                                          <p:cBhvr additive="base">
                                            <p:cTn id="25" dur="75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8" fill="hold" nodeType="clickEffect" p14:presetBounceEnd="66667">
                                      <p:stCondLst>
                                        <p:cond delay="0"/>
                                      </p:stCondLst>
                                      <p:childTnLst>
                                        <p:set>
                                          <p:cBhvr>
                                            <p:cTn id="29" dur="1" fill="hold">
                                              <p:stCondLst>
                                                <p:cond delay="0"/>
                                              </p:stCondLst>
                                            </p:cTn>
                                            <p:tgtEl>
                                              <p:spTgt spid="18"/>
                                            </p:tgtEl>
                                            <p:attrNameLst>
                                              <p:attrName>style.visibility</p:attrName>
                                            </p:attrNameLst>
                                          </p:cBhvr>
                                          <p:to>
                                            <p:strVal val="visible"/>
                                          </p:to>
                                        </p:set>
                                        <p:anim calcmode="lin" valueType="num" p14:bounceEnd="66667">
                                          <p:cBhvr additive="base">
                                            <p:cTn id="30" dur="750" fill="hold"/>
                                            <p:tgtEl>
                                              <p:spTgt spid="18"/>
                                            </p:tgtEl>
                                            <p:attrNameLst>
                                              <p:attrName>ppt_x</p:attrName>
                                            </p:attrNameLst>
                                          </p:cBhvr>
                                          <p:tavLst>
                                            <p:tav tm="0">
                                              <p:val>
                                                <p:strVal val="0-#ppt_w/2"/>
                                              </p:val>
                                            </p:tav>
                                            <p:tav tm="100000">
                                              <p:val>
                                                <p:strVal val="#ppt_x"/>
                                              </p:val>
                                            </p:tav>
                                          </p:tavLst>
                                        </p:anim>
                                        <p:anim calcmode="lin" valueType="num" p14:bounceEnd="66667">
                                          <p:cBhvr additive="base">
                                            <p:cTn id="31" dur="75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8" fill="hold" nodeType="clickEffect" p14:presetBounceEnd="66667">
                                      <p:stCondLst>
                                        <p:cond delay="0"/>
                                      </p:stCondLst>
                                      <p:childTnLst>
                                        <p:set>
                                          <p:cBhvr>
                                            <p:cTn id="35" dur="1" fill="hold">
                                              <p:stCondLst>
                                                <p:cond delay="0"/>
                                              </p:stCondLst>
                                            </p:cTn>
                                            <p:tgtEl>
                                              <p:spTgt spid="2"/>
                                            </p:tgtEl>
                                            <p:attrNameLst>
                                              <p:attrName>style.visibility</p:attrName>
                                            </p:attrNameLst>
                                          </p:cBhvr>
                                          <p:to>
                                            <p:strVal val="visible"/>
                                          </p:to>
                                        </p:set>
                                        <p:anim calcmode="lin" valueType="num" p14:bounceEnd="66667">
                                          <p:cBhvr additive="base">
                                            <p:cTn id="36" dur="750" fill="hold"/>
                                            <p:tgtEl>
                                              <p:spTgt spid="2"/>
                                            </p:tgtEl>
                                            <p:attrNameLst>
                                              <p:attrName>ppt_x</p:attrName>
                                            </p:attrNameLst>
                                          </p:cBhvr>
                                          <p:tavLst>
                                            <p:tav tm="0">
                                              <p:val>
                                                <p:strVal val="0-#ppt_w/2"/>
                                              </p:val>
                                            </p:tav>
                                            <p:tav tm="100000">
                                              <p:val>
                                                <p:strVal val="#ppt_x"/>
                                              </p:val>
                                            </p:tav>
                                          </p:tavLst>
                                        </p:anim>
                                        <p:anim calcmode="lin" valueType="num" p14:bounceEnd="66667">
                                          <p:cBhvr additive="base">
                                            <p:cTn id="37" dur="75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2" grpId="0"/>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grpId="0" nodeType="withEffect">
                                      <p:stCondLst>
                                        <p:cond delay="0"/>
                                      </p:stCondLst>
                                      <p:childTnLst>
                                        <p:set>
                                          <p:cBhvr>
                                            <p:cTn id="6" dur="1" fill="hold">
                                              <p:stCondLst>
                                                <p:cond delay="0"/>
                                              </p:stCondLst>
                                            </p:cTn>
                                            <p:tgtEl>
                                              <p:spTgt spid="21"/>
                                            </p:tgtEl>
                                            <p:attrNameLst>
                                              <p:attrName>style.visibility</p:attrName>
                                            </p:attrNameLst>
                                          </p:cBhvr>
                                          <p:to>
                                            <p:strVal val="visible"/>
                                          </p:to>
                                        </p:set>
                                        <p:anim calcmode="lin" valueType="num">
                                          <p:cBhvr additive="base">
                                            <p:cTn id="7" dur="1000" fill="hold"/>
                                            <p:tgtEl>
                                              <p:spTgt spid="21"/>
                                            </p:tgtEl>
                                            <p:attrNameLst>
                                              <p:attrName>ppt_x</p:attrName>
                                            </p:attrNameLst>
                                          </p:cBhvr>
                                          <p:tavLst>
                                            <p:tav tm="0">
                                              <p:val>
                                                <p:strVal val="#ppt_x"/>
                                              </p:val>
                                            </p:tav>
                                            <p:tav tm="100000">
                                              <p:val>
                                                <p:strVal val="#ppt_x"/>
                                              </p:val>
                                            </p:tav>
                                          </p:tavLst>
                                        </p:anim>
                                        <p:anim calcmode="lin" valueType="num">
                                          <p:cBhvr additive="base">
                                            <p:cTn id="8" dur="1000" fill="hold"/>
                                            <p:tgtEl>
                                              <p:spTgt spid="21"/>
                                            </p:tgtEl>
                                            <p:attrNameLst>
                                              <p:attrName>ppt_y</p:attrName>
                                            </p:attrNameLst>
                                          </p:cBhvr>
                                          <p:tavLst>
                                            <p:tav tm="0">
                                              <p:val>
                                                <p:strVal val="0-#ppt_h/2"/>
                                              </p:val>
                                            </p:tav>
                                            <p:tav tm="100000">
                                              <p:val>
                                                <p:strVal val="#ppt_y"/>
                                              </p:val>
                                            </p:tav>
                                          </p:tavLst>
                                        </p:anim>
                                      </p:childTnLst>
                                    </p:cTn>
                                  </p:par>
                                  <p:par>
                                    <p:cTn id="9" presetID="10" presetClass="entr" presetSubtype="0" fill="hold" grpId="0" nodeType="withEffect">
                                      <p:stCondLst>
                                        <p:cond delay="250"/>
                                      </p:stCondLst>
                                      <p:childTnLst>
                                        <p:set>
                                          <p:cBhvr>
                                            <p:cTn id="10" dur="1" fill="hold">
                                              <p:stCondLst>
                                                <p:cond delay="0"/>
                                              </p:stCondLst>
                                            </p:cTn>
                                            <p:tgtEl>
                                              <p:spTgt spid="22"/>
                                            </p:tgtEl>
                                            <p:attrNameLst>
                                              <p:attrName>style.visibility</p:attrName>
                                            </p:attrNameLst>
                                          </p:cBhvr>
                                          <p:to>
                                            <p:strVal val="visible"/>
                                          </p:to>
                                        </p:set>
                                        <p:animEffect transition="in" filter="fade">
                                          <p:cBhvr>
                                            <p:cTn id="11" dur="500"/>
                                            <p:tgtEl>
                                              <p:spTgt spid="22"/>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8" fill="hold" nodeType="clickEffect">
                                      <p:stCondLst>
                                        <p:cond delay="0"/>
                                      </p:stCondLst>
                                      <p:childTnLst>
                                        <p:set>
                                          <p:cBhvr>
                                            <p:cTn id="15" dur="1" fill="hold">
                                              <p:stCondLst>
                                                <p:cond delay="0"/>
                                              </p:stCondLst>
                                            </p:cTn>
                                            <p:tgtEl>
                                              <p:spTgt spid="6"/>
                                            </p:tgtEl>
                                            <p:attrNameLst>
                                              <p:attrName>style.visibility</p:attrName>
                                            </p:attrNameLst>
                                          </p:cBhvr>
                                          <p:to>
                                            <p:strVal val="visible"/>
                                          </p:to>
                                        </p:set>
                                        <p:anim calcmode="lin" valueType="num">
                                          <p:cBhvr additive="base">
                                            <p:cTn id="16" dur="750" fill="hold"/>
                                            <p:tgtEl>
                                              <p:spTgt spid="6"/>
                                            </p:tgtEl>
                                            <p:attrNameLst>
                                              <p:attrName>ppt_x</p:attrName>
                                            </p:attrNameLst>
                                          </p:cBhvr>
                                          <p:tavLst>
                                            <p:tav tm="0">
                                              <p:val>
                                                <p:strVal val="0-#ppt_w/2"/>
                                              </p:val>
                                            </p:tav>
                                            <p:tav tm="100000">
                                              <p:val>
                                                <p:strVal val="#ppt_x"/>
                                              </p:val>
                                            </p:tav>
                                          </p:tavLst>
                                        </p:anim>
                                        <p:anim calcmode="lin" valueType="num">
                                          <p:cBhvr additive="base">
                                            <p:cTn id="17" dur="750" fill="hold"/>
                                            <p:tgtEl>
                                              <p:spTgt spid="6"/>
                                            </p:tgtEl>
                                            <p:attrNameLst>
                                              <p:attrName>ppt_y</p:attrName>
                                            </p:attrNameLst>
                                          </p:cBhvr>
                                          <p:tavLst>
                                            <p:tav tm="0">
                                              <p:val>
                                                <p:strVal val="#ppt_y"/>
                                              </p:val>
                                            </p:tav>
                                            <p:tav tm="100000">
                                              <p:val>
                                                <p:strVal val="#ppt_y"/>
                                              </p:val>
                                            </p:tav>
                                          </p:tavLst>
                                        </p:anim>
                                      </p:childTnLst>
                                    </p:cTn>
                                  </p:par>
                                  <p:par>
                                    <p:cTn id="18" presetID="1" presetClass="entr" presetSubtype="0" fill="hold" nodeType="withEffect">
                                      <p:stCondLst>
                                        <p:cond delay="0"/>
                                      </p:stCondLst>
                                      <p:childTnLst>
                                        <p:set>
                                          <p:cBhvr>
                                            <p:cTn id="19" dur="1" fill="hold">
                                              <p:stCondLst>
                                                <p:cond delay="0"/>
                                              </p:stCondLst>
                                            </p:cTn>
                                            <p:tgtEl>
                                              <p:spTgt spid="24"/>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2" presetClass="entr" presetSubtype="8" fill="hold" nodeType="clickEffect">
                                      <p:stCondLst>
                                        <p:cond delay="0"/>
                                      </p:stCondLst>
                                      <p:childTnLst>
                                        <p:set>
                                          <p:cBhvr>
                                            <p:cTn id="23" dur="1" fill="hold">
                                              <p:stCondLst>
                                                <p:cond delay="0"/>
                                              </p:stCondLst>
                                            </p:cTn>
                                            <p:tgtEl>
                                              <p:spTgt spid="12"/>
                                            </p:tgtEl>
                                            <p:attrNameLst>
                                              <p:attrName>style.visibility</p:attrName>
                                            </p:attrNameLst>
                                          </p:cBhvr>
                                          <p:to>
                                            <p:strVal val="visible"/>
                                          </p:to>
                                        </p:set>
                                        <p:anim calcmode="lin" valueType="num">
                                          <p:cBhvr additive="base">
                                            <p:cTn id="24" dur="750" fill="hold"/>
                                            <p:tgtEl>
                                              <p:spTgt spid="12"/>
                                            </p:tgtEl>
                                            <p:attrNameLst>
                                              <p:attrName>ppt_x</p:attrName>
                                            </p:attrNameLst>
                                          </p:cBhvr>
                                          <p:tavLst>
                                            <p:tav tm="0">
                                              <p:val>
                                                <p:strVal val="0-#ppt_w/2"/>
                                              </p:val>
                                            </p:tav>
                                            <p:tav tm="100000">
                                              <p:val>
                                                <p:strVal val="#ppt_x"/>
                                              </p:val>
                                            </p:tav>
                                          </p:tavLst>
                                        </p:anim>
                                        <p:anim calcmode="lin" valueType="num">
                                          <p:cBhvr additive="base">
                                            <p:cTn id="25" dur="75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8" fill="hold" nodeType="clickEffect">
                                      <p:stCondLst>
                                        <p:cond delay="0"/>
                                      </p:stCondLst>
                                      <p:childTnLst>
                                        <p:set>
                                          <p:cBhvr>
                                            <p:cTn id="29" dur="1" fill="hold">
                                              <p:stCondLst>
                                                <p:cond delay="0"/>
                                              </p:stCondLst>
                                            </p:cTn>
                                            <p:tgtEl>
                                              <p:spTgt spid="18"/>
                                            </p:tgtEl>
                                            <p:attrNameLst>
                                              <p:attrName>style.visibility</p:attrName>
                                            </p:attrNameLst>
                                          </p:cBhvr>
                                          <p:to>
                                            <p:strVal val="visible"/>
                                          </p:to>
                                        </p:set>
                                        <p:anim calcmode="lin" valueType="num">
                                          <p:cBhvr additive="base">
                                            <p:cTn id="30" dur="750" fill="hold"/>
                                            <p:tgtEl>
                                              <p:spTgt spid="18"/>
                                            </p:tgtEl>
                                            <p:attrNameLst>
                                              <p:attrName>ppt_x</p:attrName>
                                            </p:attrNameLst>
                                          </p:cBhvr>
                                          <p:tavLst>
                                            <p:tav tm="0">
                                              <p:val>
                                                <p:strVal val="0-#ppt_w/2"/>
                                              </p:val>
                                            </p:tav>
                                            <p:tav tm="100000">
                                              <p:val>
                                                <p:strVal val="#ppt_x"/>
                                              </p:val>
                                            </p:tav>
                                          </p:tavLst>
                                        </p:anim>
                                        <p:anim calcmode="lin" valueType="num">
                                          <p:cBhvr additive="base">
                                            <p:cTn id="31" dur="75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8" fill="hold" nodeType="clickEffect">
                                      <p:stCondLst>
                                        <p:cond delay="0"/>
                                      </p:stCondLst>
                                      <p:childTnLst>
                                        <p:set>
                                          <p:cBhvr>
                                            <p:cTn id="35" dur="1" fill="hold">
                                              <p:stCondLst>
                                                <p:cond delay="0"/>
                                              </p:stCondLst>
                                            </p:cTn>
                                            <p:tgtEl>
                                              <p:spTgt spid="2"/>
                                            </p:tgtEl>
                                            <p:attrNameLst>
                                              <p:attrName>style.visibility</p:attrName>
                                            </p:attrNameLst>
                                          </p:cBhvr>
                                          <p:to>
                                            <p:strVal val="visible"/>
                                          </p:to>
                                        </p:set>
                                        <p:anim calcmode="lin" valueType="num">
                                          <p:cBhvr additive="base">
                                            <p:cTn id="36" dur="750" fill="hold"/>
                                            <p:tgtEl>
                                              <p:spTgt spid="2"/>
                                            </p:tgtEl>
                                            <p:attrNameLst>
                                              <p:attrName>ppt_x</p:attrName>
                                            </p:attrNameLst>
                                          </p:cBhvr>
                                          <p:tavLst>
                                            <p:tav tm="0">
                                              <p:val>
                                                <p:strVal val="0-#ppt_w/2"/>
                                              </p:val>
                                            </p:tav>
                                            <p:tav tm="100000">
                                              <p:val>
                                                <p:strVal val="#ppt_x"/>
                                              </p:val>
                                            </p:tav>
                                          </p:tavLst>
                                        </p:anim>
                                        <p:anim calcmode="lin" valueType="num">
                                          <p:cBhvr additive="base">
                                            <p:cTn id="37" dur="75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2" grpId="0"/>
        </p:bldLst>
      </p:timing>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tângulo 2">
            <a:extLst>
              <a:ext uri="{FF2B5EF4-FFF2-40B4-BE49-F238E27FC236}">
                <a16:creationId xmlns:a16="http://schemas.microsoft.com/office/drawing/2014/main" id="{24A39943-5C74-49DC-B67E-53F2F1BA607F}"/>
              </a:ext>
            </a:extLst>
          </p:cNvPr>
          <p:cNvSpPr/>
          <p:nvPr/>
        </p:nvSpPr>
        <p:spPr>
          <a:xfrm>
            <a:off x="1" y="0"/>
            <a:ext cx="2865120" cy="6858000"/>
          </a:xfrm>
          <a:prstGeom prst="rect">
            <a:avLst/>
          </a:prstGeom>
          <a:gradFill>
            <a:gsLst>
              <a:gs pos="93916">
                <a:srgbClr val="8C9F75"/>
              </a:gs>
              <a:gs pos="67000">
                <a:schemeClr val="bg1"/>
              </a:gs>
              <a:gs pos="100000">
                <a:schemeClr val="accent1">
                  <a:lumMod val="75000"/>
                </a:schemeClr>
              </a:gs>
            </a:gsLst>
            <a:lin ang="5400000" scaled="1"/>
          </a:gradFill>
          <a:ln>
            <a:noFill/>
          </a:ln>
          <a:effectLst>
            <a:outerShdw blurRad="203200" dist="38100" dir="5400000" algn="t" rotWithShape="0">
              <a:prstClr val="black">
                <a:alpha val="3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12" name="Agrupar 11">
            <a:extLst>
              <a:ext uri="{FF2B5EF4-FFF2-40B4-BE49-F238E27FC236}">
                <a16:creationId xmlns:a16="http://schemas.microsoft.com/office/drawing/2014/main" id="{EE13315A-5C79-4CF4-BE62-068C2C87693D}"/>
              </a:ext>
            </a:extLst>
          </p:cNvPr>
          <p:cNvGrpSpPr/>
          <p:nvPr/>
        </p:nvGrpSpPr>
        <p:grpSpPr>
          <a:xfrm>
            <a:off x="199437" y="1435614"/>
            <a:ext cx="3136005" cy="5269523"/>
            <a:chOff x="1157698" y="282547"/>
            <a:chExt cx="3136005" cy="5269523"/>
          </a:xfrm>
          <a:solidFill>
            <a:schemeClr val="bg1">
              <a:alpha val="30000"/>
            </a:schemeClr>
          </a:solidFill>
        </p:grpSpPr>
        <p:sp>
          <p:nvSpPr>
            <p:cNvPr id="4" name="Retângulo 3">
              <a:extLst>
                <a:ext uri="{FF2B5EF4-FFF2-40B4-BE49-F238E27FC236}">
                  <a16:creationId xmlns:a16="http://schemas.microsoft.com/office/drawing/2014/main" id="{1FBBE191-48BF-4FC6-882D-72524B202478}"/>
                </a:ext>
              </a:extLst>
            </p:cNvPr>
            <p:cNvSpPr/>
            <p:nvPr/>
          </p:nvSpPr>
          <p:spPr>
            <a:xfrm>
              <a:off x="1244535" y="282547"/>
              <a:ext cx="2865120" cy="5269523"/>
            </a:xfrm>
            <a:prstGeom prst="rect">
              <a:avLst/>
            </a:prstGeom>
            <a:grpFill/>
            <a:ln>
              <a:noFill/>
            </a:ln>
            <a:effectLst>
              <a:outerShdw blurRad="203200" dist="38100" dir="5400000" algn="t" rotWithShape="0">
                <a:prstClr val="black">
                  <a:alpha val="3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CaixaDeTexto 5">
              <a:extLst>
                <a:ext uri="{FF2B5EF4-FFF2-40B4-BE49-F238E27FC236}">
                  <a16:creationId xmlns:a16="http://schemas.microsoft.com/office/drawing/2014/main" id="{4976B817-5BE5-4ADC-9AE6-9D7E991BB85A}"/>
                </a:ext>
              </a:extLst>
            </p:cNvPr>
            <p:cNvSpPr txBox="1"/>
            <p:nvPr/>
          </p:nvSpPr>
          <p:spPr>
            <a:xfrm>
              <a:off x="1157698" y="3473327"/>
              <a:ext cx="3136005" cy="707886"/>
            </a:xfrm>
            <a:prstGeom prst="rect">
              <a:avLst/>
            </a:prstGeom>
            <a:grp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4000" b="0" i="0" u="none" strike="noStrike" kern="1200" cap="none" spc="0" normalizeH="0" baseline="0" noProof="0" dirty="0" err="1">
                  <a:ln>
                    <a:solidFill>
                      <a:schemeClr val="tx1"/>
                    </a:solidFill>
                  </a:ln>
                  <a:solidFill>
                    <a:schemeClr val="bg2">
                      <a:lumMod val="90000"/>
                    </a:schemeClr>
                  </a:solidFill>
                  <a:effectLst/>
                  <a:uLnTx/>
                  <a:uFillTx/>
                  <a:latin typeface="Bebas Neue" panose="020B0606020202050201" pitchFamily="34" charset="0"/>
                  <a:ea typeface="+mn-ea"/>
                  <a:cs typeface="+mn-cs"/>
                </a:rPr>
                <a:t>Infancy</a:t>
              </a:r>
              <a:r>
                <a:rPr kumimoji="0" lang="pt-BR" sz="4000" b="0" i="0" u="none" strike="noStrike" kern="1200" cap="none" spc="0" normalizeH="0" baseline="0" noProof="0" dirty="0">
                  <a:ln>
                    <a:solidFill>
                      <a:schemeClr val="tx1"/>
                    </a:solidFill>
                  </a:ln>
                  <a:solidFill>
                    <a:schemeClr val="bg2">
                      <a:lumMod val="90000"/>
                    </a:schemeClr>
                  </a:solidFill>
                  <a:effectLst/>
                  <a:uLnTx/>
                  <a:uFillTx/>
                  <a:latin typeface="Bebas Neue" panose="020B0606020202050201" pitchFamily="34" charset="0"/>
                  <a:ea typeface="+mn-ea"/>
                  <a:cs typeface="+mn-cs"/>
                </a:rPr>
                <a:t> (0-2)</a:t>
              </a:r>
            </a:p>
          </p:txBody>
        </p:sp>
        <p:cxnSp>
          <p:nvCxnSpPr>
            <p:cNvPr id="7" name="Conector reto 6">
              <a:extLst>
                <a:ext uri="{FF2B5EF4-FFF2-40B4-BE49-F238E27FC236}">
                  <a16:creationId xmlns:a16="http://schemas.microsoft.com/office/drawing/2014/main" id="{AFC95019-A571-4125-896C-CFE442B8788D}"/>
                </a:ext>
              </a:extLst>
            </p:cNvPr>
            <p:cNvCxnSpPr>
              <a:cxnSpLocks/>
            </p:cNvCxnSpPr>
            <p:nvPr/>
          </p:nvCxnSpPr>
          <p:spPr>
            <a:xfrm>
              <a:off x="1564549" y="4254198"/>
              <a:ext cx="2225091" cy="0"/>
            </a:xfrm>
            <a:prstGeom prst="line">
              <a:avLst/>
            </a:prstGeom>
            <a:grpFill/>
            <a:ln w="28575" cap="rnd">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Conector reto 7">
              <a:extLst>
                <a:ext uri="{FF2B5EF4-FFF2-40B4-BE49-F238E27FC236}">
                  <a16:creationId xmlns:a16="http://schemas.microsoft.com/office/drawing/2014/main" id="{26C72B56-193A-4E5C-9AB5-247B486A9E12}"/>
                </a:ext>
              </a:extLst>
            </p:cNvPr>
            <p:cNvCxnSpPr>
              <a:cxnSpLocks/>
            </p:cNvCxnSpPr>
            <p:nvPr/>
          </p:nvCxnSpPr>
          <p:spPr>
            <a:xfrm>
              <a:off x="1815867" y="4481421"/>
              <a:ext cx="1722453" cy="0"/>
            </a:xfrm>
            <a:prstGeom prst="line">
              <a:avLst/>
            </a:prstGeom>
            <a:grpFill/>
            <a:ln w="28575" cap="rnd">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9" name="Conector reto 8">
              <a:extLst>
                <a:ext uri="{FF2B5EF4-FFF2-40B4-BE49-F238E27FC236}">
                  <a16:creationId xmlns:a16="http://schemas.microsoft.com/office/drawing/2014/main" id="{73BF711C-D010-4824-99FA-8BD48DF03817}"/>
                </a:ext>
              </a:extLst>
            </p:cNvPr>
            <p:cNvCxnSpPr>
              <a:cxnSpLocks/>
            </p:cNvCxnSpPr>
            <p:nvPr/>
          </p:nvCxnSpPr>
          <p:spPr>
            <a:xfrm>
              <a:off x="2122292" y="4679337"/>
              <a:ext cx="1109602" cy="0"/>
            </a:xfrm>
            <a:prstGeom prst="line">
              <a:avLst/>
            </a:prstGeom>
            <a:grpFill/>
            <a:ln w="28575" cap="rnd">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1" name="CaixaDeTexto 10">
              <a:extLst>
                <a:ext uri="{FF2B5EF4-FFF2-40B4-BE49-F238E27FC236}">
                  <a16:creationId xmlns:a16="http://schemas.microsoft.com/office/drawing/2014/main" id="{BDC5CD87-8F92-46A4-AA4F-D232587AA72F}"/>
                </a:ext>
              </a:extLst>
            </p:cNvPr>
            <p:cNvSpPr txBox="1"/>
            <p:nvPr/>
          </p:nvSpPr>
          <p:spPr>
            <a:xfrm>
              <a:off x="2090868" y="1069390"/>
              <a:ext cx="1269667" cy="1200329"/>
            </a:xfrm>
            <a:prstGeom prst="rect">
              <a:avLst/>
            </a:prstGeom>
            <a:grp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7200" b="0" i="0" u="none" strike="noStrike" kern="1200" cap="none" spc="0" normalizeH="0" baseline="0" noProof="0" dirty="0">
                <a:ln>
                  <a:noFill/>
                </a:ln>
                <a:solidFill>
                  <a:srgbClr val="E44A67">
                    <a:lumMod val="75000"/>
                  </a:srgbClr>
                </a:solidFill>
                <a:effectLst/>
                <a:uLnTx/>
                <a:uFillTx/>
                <a:latin typeface="techenfim-empresa" pitchFamily="2" charset="0"/>
                <a:ea typeface="+mn-ea"/>
                <a:cs typeface="+mn-cs"/>
              </a:endParaRPr>
            </a:p>
          </p:txBody>
        </p:sp>
      </p:grpSp>
      <p:pic>
        <p:nvPicPr>
          <p:cNvPr id="5" name="table">
            <a:extLst>
              <a:ext uri="{FF2B5EF4-FFF2-40B4-BE49-F238E27FC236}">
                <a16:creationId xmlns:a16="http://schemas.microsoft.com/office/drawing/2014/main" id="{9ACEE7D6-6DC8-054D-77BA-0632EDD58804}"/>
              </a:ext>
            </a:extLst>
          </p:cNvPr>
          <p:cNvPicPr>
            <a:picLocks noGrp="1" noChangeAspect="1"/>
          </p:cNvPicPr>
          <p:nvPr>
            <p:ph type="pic" sz="quarter" idx="10"/>
          </p:nvPr>
        </p:nvPicPr>
        <p:blipFill>
          <a:blip r:embed="rId3"/>
          <a:srcRect l="988" r="988"/>
          <a:stretch>
            <a:fillRect/>
          </a:stretch>
        </p:blipFill>
        <p:spPr>
          <a:xfrm>
            <a:off x="3335442" y="192194"/>
            <a:ext cx="8787209" cy="6461183"/>
          </a:xfrm>
          <a:prstGeom prst="rect">
            <a:avLst/>
          </a:prstGeom>
        </p:spPr>
      </p:pic>
      <p:pic>
        <p:nvPicPr>
          <p:cNvPr id="14" name="Imagem 13">
            <a:extLst>
              <a:ext uri="{FF2B5EF4-FFF2-40B4-BE49-F238E27FC236}">
                <a16:creationId xmlns:a16="http://schemas.microsoft.com/office/drawing/2014/main" id="{F8FF40EE-D48C-73D8-C5AB-A551B5061F9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9437" y="327804"/>
            <a:ext cx="3136005" cy="4071368"/>
          </a:xfrm>
          <a:prstGeom prst="rect">
            <a:avLst/>
          </a:prstGeom>
          <a:ln>
            <a:noFill/>
          </a:ln>
          <a:effectLst>
            <a:softEdge rad="112500"/>
          </a:effectLst>
        </p:spPr>
      </p:pic>
      <p:sp>
        <p:nvSpPr>
          <p:cNvPr id="16" name="CaixaDeTexto 15">
            <a:extLst>
              <a:ext uri="{FF2B5EF4-FFF2-40B4-BE49-F238E27FC236}">
                <a16:creationId xmlns:a16="http://schemas.microsoft.com/office/drawing/2014/main" id="{7036D5EA-F2CC-8092-B93F-2EEEB0ABDB1A}"/>
              </a:ext>
            </a:extLst>
          </p:cNvPr>
          <p:cNvSpPr txBox="1"/>
          <p:nvPr/>
        </p:nvSpPr>
        <p:spPr>
          <a:xfrm>
            <a:off x="5513554" y="6120362"/>
            <a:ext cx="6392172" cy="584775"/>
          </a:xfrm>
          <a:prstGeom prst="rect">
            <a:avLst/>
          </a:prstGeom>
          <a:noFill/>
        </p:spPr>
        <p:txBody>
          <a:bodyPr wrap="square">
            <a:spAutoFit/>
          </a:bodyPr>
          <a:lstStyle/>
          <a:p>
            <a:pPr algn="r">
              <a:defRPr/>
            </a:pPr>
            <a:r>
              <a:rPr lang="en-US" sz="3200" dirty="0">
                <a:solidFill>
                  <a:schemeClr val="accent3"/>
                </a:solidFill>
                <a:effectLst>
                  <a:outerShdw blurRad="38100" dist="38100" dir="2700000" algn="tl">
                    <a:srgbClr val="000000">
                      <a:alpha val="43137"/>
                    </a:srgbClr>
                  </a:outerShdw>
                </a:effectLst>
                <a:latin typeface="Bebas Neue" panose="020B0606020202050201" pitchFamily="34" charset="0"/>
              </a:rPr>
              <a:t>Alda</a:t>
            </a:r>
          </a:p>
        </p:txBody>
      </p:sp>
    </p:spTree>
    <p:extLst>
      <p:ext uri="{BB962C8B-B14F-4D97-AF65-F5344CB8AC3E}">
        <p14:creationId xmlns:p14="http://schemas.microsoft.com/office/powerpoint/2010/main" val="2852548534"/>
      </p:ext>
    </p:extLst>
  </p:cSld>
  <p:clrMapOvr>
    <a:masterClrMapping/>
  </p:clrMapOvr>
  <p:transition spd="slow">
    <p:push dir="u"/>
  </p:transition>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14:presetBounceEnd="66667">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14:bounceEnd="66667">
                                          <p:cBhvr additive="base">
                                            <p:cTn id="7" dur="1500" fill="hold"/>
                                            <p:tgtEl>
                                              <p:spTgt spid="3"/>
                                            </p:tgtEl>
                                            <p:attrNameLst>
                                              <p:attrName>ppt_x</p:attrName>
                                            </p:attrNameLst>
                                          </p:cBhvr>
                                          <p:tavLst>
                                            <p:tav tm="0">
                                              <p:val>
                                                <p:strVal val="#ppt_x"/>
                                              </p:val>
                                            </p:tav>
                                            <p:tav tm="100000">
                                              <p:val>
                                                <p:strVal val="#ppt_x"/>
                                              </p:val>
                                            </p:tav>
                                          </p:tavLst>
                                        </p:anim>
                                        <p:anim calcmode="lin" valueType="num" p14:bounceEnd="66667">
                                          <p:cBhvr additive="base">
                                            <p:cTn id="8" dur="1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1" fill="hold" nodeType="withEffect" p14:presetBounceEnd="66667">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14:bounceEnd="66667">
                                          <p:cBhvr additive="base">
                                            <p:cTn id="11" dur="1500" fill="hold"/>
                                            <p:tgtEl>
                                              <p:spTgt spid="12"/>
                                            </p:tgtEl>
                                            <p:attrNameLst>
                                              <p:attrName>ppt_x</p:attrName>
                                            </p:attrNameLst>
                                          </p:cBhvr>
                                          <p:tavLst>
                                            <p:tav tm="0">
                                              <p:val>
                                                <p:strVal val="#ppt_x"/>
                                              </p:val>
                                            </p:tav>
                                            <p:tav tm="100000">
                                              <p:val>
                                                <p:strVal val="#ppt_x"/>
                                              </p:val>
                                            </p:tav>
                                          </p:tavLst>
                                        </p:anim>
                                        <p:anim calcmode="lin" valueType="num" p14:bounceEnd="66667">
                                          <p:cBhvr additive="base">
                                            <p:cTn id="12" dur="1500" fill="hold"/>
                                            <p:tgtEl>
                                              <p:spTgt spid="12"/>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2"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1+#ppt_w/2"/>
                                              </p:val>
                                            </p:tav>
                                            <p:tav tm="100000">
                                              <p:val>
                                                <p:strVal val="#ppt_x"/>
                                              </p:val>
                                            </p:tav>
                                          </p:tavLst>
                                        </p:anim>
                                        <p:anim calcmode="lin" valueType="num">
                                          <p:cBhvr additive="base">
                                            <p:cTn id="18" dur="500" fill="hold"/>
                                            <p:tgtEl>
                                              <p:spTgt spid="5"/>
                                            </p:tgtEl>
                                            <p:attrNameLst>
                                              <p:attrName>ppt_y</p:attrName>
                                            </p:attrNameLst>
                                          </p:cBhvr>
                                          <p:tavLst>
                                            <p:tav tm="0">
                                              <p:val>
                                                <p:strVal val="#ppt_y"/>
                                              </p:val>
                                            </p:tav>
                                            <p:tav tm="100000">
                                              <p:val>
                                                <p:strVal val="#ppt_y"/>
                                              </p:val>
                                            </p:tav>
                                          </p:tavLst>
                                        </p:anim>
                                      </p:childTnLst>
                                    </p:cTn>
                                  </p:par>
                                  <p:par>
                                    <p:cTn id="19" presetID="1" presetClass="entr" presetSubtype="0" fill="hold"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500" fill="hold"/>
                                            <p:tgtEl>
                                              <p:spTgt spid="3"/>
                                            </p:tgtEl>
                                            <p:attrNameLst>
                                              <p:attrName>ppt_x</p:attrName>
                                            </p:attrNameLst>
                                          </p:cBhvr>
                                          <p:tavLst>
                                            <p:tav tm="0">
                                              <p:val>
                                                <p:strVal val="#ppt_x"/>
                                              </p:val>
                                            </p:tav>
                                            <p:tav tm="100000">
                                              <p:val>
                                                <p:strVal val="#ppt_x"/>
                                              </p:val>
                                            </p:tav>
                                          </p:tavLst>
                                        </p:anim>
                                        <p:anim calcmode="lin" valueType="num">
                                          <p:cBhvr additive="base">
                                            <p:cTn id="8" dur="1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1" fill="hold" nodeType="with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1500" fill="hold"/>
                                            <p:tgtEl>
                                              <p:spTgt spid="12"/>
                                            </p:tgtEl>
                                            <p:attrNameLst>
                                              <p:attrName>ppt_x</p:attrName>
                                            </p:attrNameLst>
                                          </p:cBhvr>
                                          <p:tavLst>
                                            <p:tav tm="0">
                                              <p:val>
                                                <p:strVal val="#ppt_x"/>
                                              </p:val>
                                            </p:tav>
                                            <p:tav tm="100000">
                                              <p:val>
                                                <p:strVal val="#ppt_x"/>
                                              </p:val>
                                            </p:tav>
                                          </p:tavLst>
                                        </p:anim>
                                        <p:anim calcmode="lin" valueType="num">
                                          <p:cBhvr additive="base">
                                            <p:cTn id="12" dur="1500" fill="hold"/>
                                            <p:tgtEl>
                                              <p:spTgt spid="12"/>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2"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1+#ppt_w/2"/>
                                              </p:val>
                                            </p:tav>
                                            <p:tav tm="100000">
                                              <p:val>
                                                <p:strVal val="#ppt_x"/>
                                              </p:val>
                                            </p:tav>
                                          </p:tavLst>
                                        </p:anim>
                                        <p:anim calcmode="lin" valueType="num">
                                          <p:cBhvr additive="base">
                                            <p:cTn id="18" dur="500" fill="hold"/>
                                            <p:tgtEl>
                                              <p:spTgt spid="5"/>
                                            </p:tgtEl>
                                            <p:attrNameLst>
                                              <p:attrName>ppt_y</p:attrName>
                                            </p:attrNameLst>
                                          </p:cBhvr>
                                          <p:tavLst>
                                            <p:tav tm="0">
                                              <p:val>
                                                <p:strVal val="#ppt_y"/>
                                              </p:val>
                                            </p:tav>
                                            <p:tav tm="100000">
                                              <p:val>
                                                <p:strVal val="#ppt_y"/>
                                              </p:val>
                                            </p:tav>
                                          </p:tavLst>
                                        </p:anim>
                                      </p:childTnLst>
                                    </p:cTn>
                                  </p:par>
                                  <p:par>
                                    <p:cTn id="19" presetID="1" presetClass="entr" presetSubtype="0" fill="hold" nodeType="withEffect">
                                      <p:stCondLst>
                                        <p:cond delay="0"/>
                                      </p:stCondLst>
                                      <p:childTnLst>
                                        <p:set>
                                          <p:cBhvr>
                                            <p:cTn id="2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1">
            <a:extLst>
              <a:ext uri="{FF2B5EF4-FFF2-40B4-BE49-F238E27FC236}">
                <a16:creationId xmlns:a16="http://schemas.microsoft.com/office/drawing/2014/main" id="{0F70563F-C851-49A9-907F-C9AC391DF5BB}"/>
              </a:ext>
            </a:extLst>
          </p:cNvPr>
          <p:cNvSpPr>
            <a:spLocks noGrp="1"/>
          </p:cNvSpPr>
          <p:nvPr>
            <p:ph type="pic" sz="quarter" idx="11"/>
          </p:nvPr>
        </p:nvSpPr>
        <p:spPr/>
      </p:sp>
      <p:sp>
        <p:nvSpPr>
          <p:cNvPr id="3" name="Espaço Reservado para Imagem 2">
            <a:extLst>
              <a:ext uri="{FF2B5EF4-FFF2-40B4-BE49-F238E27FC236}">
                <a16:creationId xmlns:a16="http://schemas.microsoft.com/office/drawing/2014/main" id="{3D477C08-1892-4771-8D6B-D83ECC7705CB}"/>
              </a:ext>
            </a:extLst>
          </p:cNvPr>
          <p:cNvSpPr>
            <a:spLocks noGrp="1"/>
          </p:cNvSpPr>
          <p:nvPr>
            <p:ph type="pic" sz="quarter" idx="12"/>
          </p:nvPr>
        </p:nvSpPr>
        <p:spPr/>
      </p:sp>
      <p:sp>
        <p:nvSpPr>
          <p:cNvPr id="4" name="Espaço Reservado para Imagem 3">
            <a:extLst>
              <a:ext uri="{FF2B5EF4-FFF2-40B4-BE49-F238E27FC236}">
                <a16:creationId xmlns:a16="http://schemas.microsoft.com/office/drawing/2014/main" id="{3F9134F6-A25A-4558-8D20-D46C81BA283A}"/>
              </a:ext>
            </a:extLst>
          </p:cNvPr>
          <p:cNvSpPr>
            <a:spLocks noGrp="1"/>
          </p:cNvSpPr>
          <p:nvPr>
            <p:ph type="pic" sz="quarter" idx="13"/>
          </p:nvPr>
        </p:nvSpPr>
        <p:spPr/>
      </p:sp>
      <p:sp>
        <p:nvSpPr>
          <p:cNvPr id="5" name="Espaço Reservado para Imagem 4">
            <a:extLst>
              <a:ext uri="{FF2B5EF4-FFF2-40B4-BE49-F238E27FC236}">
                <a16:creationId xmlns:a16="http://schemas.microsoft.com/office/drawing/2014/main" id="{4EDED7C5-9E4E-4EEC-80B1-72A391822820}"/>
              </a:ext>
            </a:extLst>
          </p:cNvPr>
          <p:cNvSpPr>
            <a:spLocks noGrp="1"/>
          </p:cNvSpPr>
          <p:nvPr>
            <p:ph type="pic" sz="quarter" idx="14"/>
          </p:nvPr>
        </p:nvSpPr>
        <p:spPr/>
      </p:sp>
      <p:sp>
        <p:nvSpPr>
          <p:cNvPr id="7" name="CaixaDeTexto 6">
            <a:extLst>
              <a:ext uri="{FF2B5EF4-FFF2-40B4-BE49-F238E27FC236}">
                <a16:creationId xmlns:a16="http://schemas.microsoft.com/office/drawing/2014/main" id="{A754FB4A-2C51-48C7-A37D-38582ABA5DE1}"/>
              </a:ext>
            </a:extLst>
          </p:cNvPr>
          <p:cNvSpPr txBox="1"/>
          <p:nvPr/>
        </p:nvSpPr>
        <p:spPr>
          <a:xfrm>
            <a:off x="4818639" y="1961773"/>
            <a:ext cx="2541839" cy="646331"/>
          </a:xfrm>
          <a:prstGeom prst="rect">
            <a:avLst/>
          </a:prstGeom>
          <a:noFill/>
        </p:spPr>
        <p:txBody>
          <a:bodyPr wrap="square" rtlCol="0">
            <a:spAutoFit/>
          </a:bodyPr>
          <a:lstStyle/>
          <a:p>
            <a:r>
              <a:rPr lang="pt-BR" sz="3600" dirty="0">
                <a:latin typeface="Bebas Neue" panose="020B0606020202050201" pitchFamily="34" charset="0"/>
              </a:rPr>
              <a:t>Jean Piaget</a:t>
            </a:r>
          </a:p>
        </p:txBody>
      </p:sp>
      <p:sp>
        <p:nvSpPr>
          <p:cNvPr id="8" name="CaixaDeTexto 7">
            <a:extLst>
              <a:ext uri="{FF2B5EF4-FFF2-40B4-BE49-F238E27FC236}">
                <a16:creationId xmlns:a16="http://schemas.microsoft.com/office/drawing/2014/main" id="{D676C750-91EB-422C-B537-684FD04D69DA}"/>
              </a:ext>
            </a:extLst>
          </p:cNvPr>
          <p:cNvSpPr txBox="1"/>
          <p:nvPr/>
        </p:nvSpPr>
        <p:spPr>
          <a:xfrm>
            <a:off x="4818639" y="3363410"/>
            <a:ext cx="6399005" cy="1631216"/>
          </a:xfrm>
          <a:prstGeom prst="rect">
            <a:avLst/>
          </a:prstGeom>
          <a:noFill/>
        </p:spPr>
        <p:txBody>
          <a:bodyPr wrap="square" rtlCol="0">
            <a:spAutoFit/>
          </a:bodyPr>
          <a:lstStyle/>
          <a:p>
            <a:pPr marL="285750" indent="-285750">
              <a:buFont typeface="Arial" panose="020B0604020202020204" pitchFamily="34" charset="0"/>
              <a:buChar char="•"/>
            </a:pPr>
            <a:r>
              <a:rPr lang="en-US" sz="2000" dirty="0">
                <a:latin typeface="Montserrat Medium" panose="00000600000000000000" pitchFamily="2" charset="0"/>
              </a:rPr>
              <a:t>A psychologist from swizz (Alice,2021)</a:t>
            </a:r>
          </a:p>
          <a:p>
            <a:pPr marL="285750" indent="-285750">
              <a:buFont typeface="Arial" panose="020B0604020202020204" pitchFamily="34" charset="0"/>
              <a:buChar char="•"/>
            </a:pPr>
            <a:r>
              <a:rPr lang="en-US" sz="2000" dirty="0">
                <a:latin typeface="Montserrat Medium" panose="00000600000000000000" pitchFamily="2" charset="0"/>
              </a:rPr>
              <a:t>Born in  Switzerland on August 9</a:t>
            </a:r>
            <a:r>
              <a:rPr lang="en-US" sz="2000" baseline="30000" dirty="0">
                <a:latin typeface="Montserrat Medium" panose="00000600000000000000" pitchFamily="2" charset="0"/>
              </a:rPr>
              <a:t>th</a:t>
            </a:r>
            <a:r>
              <a:rPr lang="en-US" sz="2000" dirty="0">
                <a:latin typeface="Montserrat Medium" panose="00000600000000000000" pitchFamily="2" charset="0"/>
              </a:rPr>
              <a:t> 1896 and died 1980</a:t>
            </a:r>
          </a:p>
          <a:p>
            <a:pPr marL="285750" indent="-285750">
              <a:buFont typeface="Arial" panose="020B0604020202020204" pitchFamily="34" charset="0"/>
              <a:buChar char="•"/>
            </a:pPr>
            <a:r>
              <a:rPr lang="en-US" sz="2000" dirty="0">
                <a:latin typeface="Montserrat Medium" panose="00000600000000000000" pitchFamily="2" charset="0"/>
              </a:rPr>
              <a:t>Study in Paris at laboratory Alfred Binet</a:t>
            </a:r>
          </a:p>
          <a:p>
            <a:pPr marL="285750" indent="-285750">
              <a:buFont typeface="Arial" panose="020B0604020202020204" pitchFamily="34" charset="0"/>
              <a:buChar char="•"/>
            </a:pPr>
            <a:r>
              <a:rPr lang="en-US" sz="2000" dirty="0">
                <a:latin typeface="Montserrat Medium" panose="00000600000000000000" pitchFamily="2" charset="0"/>
              </a:rPr>
              <a:t>Created the theory of cognitive development </a:t>
            </a:r>
          </a:p>
        </p:txBody>
      </p:sp>
      <p:sp>
        <p:nvSpPr>
          <p:cNvPr id="10" name="CaixaDeTexto 9">
            <a:extLst>
              <a:ext uri="{FF2B5EF4-FFF2-40B4-BE49-F238E27FC236}">
                <a16:creationId xmlns:a16="http://schemas.microsoft.com/office/drawing/2014/main" id="{7F02E447-8C9C-4C4A-BA78-B72F840CBE8A}"/>
              </a:ext>
            </a:extLst>
          </p:cNvPr>
          <p:cNvSpPr txBox="1"/>
          <p:nvPr/>
        </p:nvSpPr>
        <p:spPr>
          <a:xfrm>
            <a:off x="4873163" y="2447594"/>
            <a:ext cx="2633396" cy="369332"/>
          </a:xfrm>
          <a:prstGeom prst="rect">
            <a:avLst/>
          </a:prstGeom>
          <a:noFill/>
        </p:spPr>
        <p:txBody>
          <a:bodyPr wrap="square" rtlCol="0">
            <a:spAutoFit/>
          </a:bodyPr>
          <a:lstStyle/>
          <a:p>
            <a:r>
              <a:rPr lang="pt-BR" i="1" dirty="0">
                <a:solidFill>
                  <a:schemeClr val="accent2"/>
                </a:solidFill>
                <a:latin typeface="Montserrat Medium" panose="00000600000000000000" pitchFamily="2" charset="0"/>
              </a:rPr>
              <a:t>1896-1980</a:t>
            </a:r>
          </a:p>
        </p:txBody>
      </p:sp>
      <p:cxnSp>
        <p:nvCxnSpPr>
          <p:cNvPr id="11" name="Conector reto 10">
            <a:extLst>
              <a:ext uri="{FF2B5EF4-FFF2-40B4-BE49-F238E27FC236}">
                <a16:creationId xmlns:a16="http://schemas.microsoft.com/office/drawing/2014/main" id="{763B027F-CB03-4931-8049-8E335EB8553A}"/>
              </a:ext>
            </a:extLst>
          </p:cNvPr>
          <p:cNvCxnSpPr/>
          <p:nvPr/>
        </p:nvCxnSpPr>
        <p:spPr>
          <a:xfrm>
            <a:off x="4772860" y="2788014"/>
            <a:ext cx="1747520"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4" name="TextBox 8">
            <a:extLst>
              <a:ext uri="{FF2B5EF4-FFF2-40B4-BE49-F238E27FC236}">
                <a16:creationId xmlns:a16="http://schemas.microsoft.com/office/drawing/2014/main" id="{26C0D3AF-5C40-4681-4830-5B04278F7B09}"/>
              </a:ext>
            </a:extLst>
          </p:cNvPr>
          <p:cNvSpPr txBox="1"/>
          <p:nvPr/>
        </p:nvSpPr>
        <p:spPr>
          <a:xfrm>
            <a:off x="858520" y="168041"/>
            <a:ext cx="10474960" cy="1446550"/>
          </a:xfrm>
          <a:prstGeom prst="rect">
            <a:avLst/>
          </a:prstGeom>
          <a:noFill/>
        </p:spPr>
        <p:txBody>
          <a:bodyPr wrap="square" lIns="108000" rIns="108000"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ko-KR" sz="4400" dirty="0">
                <a:solidFill>
                  <a:prstClr val="black">
                    <a:lumMod val="85000"/>
                    <a:lumOff val="15000"/>
                  </a:prstClr>
                </a:solidFill>
                <a:effectLst>
                  <a:outerShdw blurRad="38100" dist="38100" dir="2700000" algn="tl">
                    <a:srgbClr val="000000">
                      <a:alpha val="43137"/>
                    </a:srgbClr>
                  </a:outerShdw>
                </a:effectLst>
                <a:latin typeface="Bebas Neue" panose="020B0606020202050201" pitchFamily="34" charset="0"/>
                <a:ea typeface="맑은 고딕" panose="020B0503020000020004" pitchFamily="34" charset="-127"/>
                <a:cs typeface="Arial" pitchFamily="34" charset="0"/>
              </a:rPr>
              <a:t>Jean Piaget’s Theory And Stages Of Cognitive Development</a:t>
            </a:r>
            <a:endParaRPr kumimoji="0" lang="en-US" altLang="ko-KR" sz="4400" b="0" i="0" u="none" strike="noStrike" kern="1200" cap="none" spc="0" normalizeH="0" baseline="0" noProof="0" dirty="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ea typeface="맑은 고딕" panose="020B0503020000020004" pitchFamily="34" charset="-127"/>
              <a:cs typeface="Arial" pitchFamily="34" charset="0"/>
            </a:endParaRPr>
          </a:p>
        </p:txBody>
      </p:sp>
      <p:sp>
        <p:nvSpPr>
          <p:cNvPr id="12" name="CaixaDeTexto 11">
            <a:extLst>
              <a:ext uri="{FF2B5EF4-FFF2-40B4-BE49-F238E27FC236}">
                <a16:creationId xmlns:a16="http://schemas.microsoft.com/office/drawing/2014/main" id="{0277317C-8BF2-4A5C-25B9-54D325ACDB11}"/>
              </a:ext>
            </a:extLst>
          </p:cNvPr>
          <p:cNvSpPr txBox="1"/>
          <p:nvPr/>
        </p:nvSpPr>
        <p:spPr>
          <a:xfrm>
            <a:off x="10683055" y="6273225"/>
            <a:ext cx="12389222" cy="584775"/>
          </a:xfrm>
          <a:prstGeom prst="rect">
            <a:avLst/>
          </a:prstGeom>
          <a:noFill/>
        </p:spPr>
        <p:txBody>
          <a:bodyPr wrap="square">
            <a:spAutoFit/>
          </a:bodyPr>
          <a:lstStyle/>
          <a:p>
            <a:pPr marR="0" lvl="0" indent="0" fontAlgn="auto">
              <a:lnSpc>
                <a:spcPct val="100000"/>
              </a:lnSpc>
              <a:spcBef>
                <a:spcPts val="0"/>
              </a:spcBef>
              <a:spcAft>
                <a:spcPts val="0"/>
              </a:spcAft>
              <a:buClrTx/>
              <a:buSzTx/>
              <a:buFontTx/>
              <a:buNone/>
              <a:tabLst/>
              <a:defRPr/>
            </a:pPr>
            <a:r>
              <a:rPr lang="en-US" sz="3200" dirty="0">
                <a:solidFill>
                  <a:schemeClr val="accent4"/>
                </a:solidFill>
                <a:effectLst>
                  <a:outerShdw blurRad="38100" dist="38100" dir="2700000" algn="tl">
                    <a:srgbClr val="000000">
                      <a:alpha val="43137"/>
                    </a:srgbClr>
                  </a:outerShdw>
                </a:effectLst>
                <a:latin typeface="Bebas Neue" panose="020B0606020202050201" pitchFamily="34" charset="0"/>
              </a:rPr>
              <a:t>divine</a:t>
            </a:r>
          </a:p>
        </p:txBody>
      </p:sp>
      <p:pic>
        <p:nvPicPr>
          <p:cNvPr id="13" name="Picture 3">
            <a:extLst>
              <a:ext uri="{FF2B5EF4-FFF2-40B4-BE49-F238E27FC236}">
                <a16:creationId xmlns:a16="http://schemas.microsoft.com/office/drawing/2014/main" id="{AE8BC8DB-9306-4E29-08AE-3ADDE4077EAF}"/>
              </a:ext>
            </a:extLst>
          </p:cNvPr>
          <p:cNvPicPr>
            <a:picLocks noGrp="1" noChangeAspect="1"/>
          </p:cNvPicPr>
          <p:nvPr>
            <p:ph type="pic" sz="quarter" idx="16"/>
          </p:nvPr>
        </p:nvPicPr>
        <p:blipFill>
          <a:blip r:embed="rId3">
            <a:extLst>
              <a:ext uri="{28A0092B-C50C-407E-A947-70E740481C1C}">
                <a14:useLocalDpi xmlns:a14="http://schemas.microsoft.com/office/drawing/2010/main" val="0"/>
              </a:ext>
            </a:extLst>
          </a:blip>
          <a:srcRect t="12088" b="12088"/>
          <a:stretch>
            <a:fillRect/>
          </a:stretch>
        </p:blipFill>
        <p:spPr>
          <a:prstGeom prst="rect">
            <a:avLst/>
          </a:prstGeom>
        </p:spPr>
      </p:pic>
    </p:spTree>
    <p:extLst>
      <p:ext uri="{BB962C8B-B14F-4D97-AF65-F5344CB8AC3E}">
        <p14:creationId xmlns:p14="http://schemas.microsoft.com/office/powerpoint/2010/main" val="33998967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Cha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4" name="Agrupar 43">
            <a:extLst>
              <a:ext uri="{FF2B5EF4-FFF2-40B4-BE49-F238E27FC236}">
                <a16:creationId xmlns:a16="http://schemas.microsoft.com/office/drawing/2014/main" id="{014BE953-7E88-4E0F-B4E1-C491D7C782B6}"/>
              </a:ext>
            </a:extLst>
          </p:cNvPr>
          <p:cNvGrpSpPr/>
          <p:nvPr/>
        </p:nvGrpSpPr>
        <p:grpSpPr>
          <a:xfrm>
            <a:off x="3539432" y="1220878"/>
            <a:ext cx="3499455" cy="2404689"/>
            <a:chOff x="4272780" y="812450"/>
            <a:chExt cx="3499455" cy="2404689"/>
          </a:xfrm>
        </p:grpSpPr>
        <p:sp>
          <p:nvSpPr>
            <p:cNvPr id="45" name="Forma Livre: Forma 44">
              <a:extLst>
                <a:ext uri="{FF2B5EF4-FFF2-40B4-BE49-F238E27FC236}">
                  <a16:creationId xmlns:a16="http://schemas.microsoft.com/office/drawing/2014/main" id="{1589CEFD-18FF-424D-8038-EB48C55E43DC}"/>
                </a:ext>
              </a:extLst>
            </p:cNvPr>
            <p:cNvSpPr/>
            <p:nvPr/>
          </p:nvSpPr>
          <p:spPr>
            <a:xfrm>
              <a:off x="4272780" y="812450"/>
              <a:ext cx="2743570" cy="2353466"/>
            </a:xfrm>
            <a:custGeom>
              <a:avLst/>
              <a:gdLst>
                <a:gd name="connsiteX0" fmla="*/ 1401438 w 2743570"/>
                <a:gd name="connsiteY0" fmla="*/ 311 h 2353466"/>
                <a:gd name="connsiteX1" fmla="*/ 1896431 w 2743570"/>
                <a:gd name="connsiteY1" fmla="*/ 104546 h 2353466"/>
                <a:gd name="connsiteX2" fmla="*/ 2688944 w 2743570"/>
                <a:gd name="connsiteY2" fmla="*/ 1754233 h 2353466"/>
                <a:gd name="connsiteX3" fmla="*/ 2189405 w 2743570"/>
                <a:gd name="connsiteY3" fmla="*/ 1609206 h 2353466"/>
                <a:gd name="connsiteX4" fmla="*/ 1697445 w 2743570"/>
                <a:gd name="connsiteY4" fmla="*/ 585147 h 2353466"/>
                <a:gd name="connsiteX5" fmla="*/ 625570 w 2743570"/>
                <a:gd name="connsiteY5" fmla="*/ 961720 h 2353466"/>
                <a:gd name="connsiteX6" fmla="*/ 882205 w 2743570"/>
                <a:gd name="connsiteY6" fmla="*/ 2068454 h 2353466"/>
                <a:gd name="connsiteX7" fmla="*/ 882107 w 2743570"/>
                <a:gd name="connsiteY7" fmla="*/ 2068594 h 2353466"/>
                <a:gd name="connsiteX8" fmla="*/ 793223 w 2743570"/>
                <a:gd name="connsiteY8" fmla="*/ 2096185 h 2353466"/>
                <a:gd name="connsiteX9" fmla="*/ 421325 w 2743570"/>
                <a:gd name="connsiteY9" fmla="*/ 2346925 h 2353466"/>
                <a:gd name="connsiteX10" fmla="*/ 415380 w 2743570"/>
                <a:gd name="connsiteY10" fmla="*/ 2353466 h 2353466"/>
                <a:gd name="connsiteX11" fmla="*/ 387300 w 2743570"/>
                <a:gd name="connsiteY11" fmla="*/ 2327150 h 2353466"/>
                <a:gd name="connsiteX12" fmla="*/ 169717 w 2743570"/>
                <a:gd name="connsiteY12" fmla="*/ 711179 h 2353466"/>
                <a:gd name="connsiteX13" fmla="*/ 1401438 w 2743570"/>
                <a:gd name="connsiteY13" fmla="*/ 311 h 2353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743570" h="2353466">
                  <a:moveTo>
                    <a:pt x="1401438" y="311"/>
                  </a:moveTo>
                  <a:cubicBezTo>
                    <a:pt x="1567290" y="3852"/>
                    <a:pt x="1734917" y="37673"/>
                    <a:pt x="1896431" y="104546"/>
                  </a:cubicBezTo>
                  <a:cubicBezTo>
                    <a:pt x="2542489" y="372039"/>
                    <a:pt x="2883900" y="1082716"/>
                    <a:pt x="2688944" y="1754233"/>
                  </a:cubicBezTo>
                  <a:lnTo>
                    <a:pt x="2189405" y="1609206"/>
                  </a:lnTo>
                  <a:cubicBezTo>
                    <a:pt x="2310426" y="1192355"/>
                    <a:pt x="2098492" y="751195"/>
                    <a:pt x="1697445" y="585147"/>
                  </a:cubicBezTo>
                  <a:cubicBezTo>
                    <a:pt x="1296398" y="419098"/>
                    <a:pt x="834640" y="581324"/>
                    <a:pt x="625570" y="961720"/>
                  </a:cubicBezTo>
                  <a:cubicBezTo>
                    <a:pt x="416501" y="1342116"/>
                    <a:pt x="527058" y="1818892"/>
                    <a:pt x="882205" y="2068454"/>
                  </a:cubicBezTo>
                  <a:lnTo>
                    <a:pt x="882107" y="2068594"/>
                  </a:lnTo>
                  <a:lnTo>
                    <a:pt x="793223" y="2096185"/>
                  </a:lnTo>
                  <a:cubicBezTo>
                    <a:pt x="653247" y="2155390"/>
                    <a:pt x="527189" y="2241061"/>
                    <a:pt x="421325" y="2346925"/>
                  </a:cubicBezTo>
                  <a:lnTo>
                    <a:pt x="415380" y="2353466"/>
                  </a:lnTo>
                  <a:lnTo>
                    <a:pt x="387300" y="2327150"/>
                  </a:lnTo>
                  <a:cubicBezTo>
                    <a:pt x="-25458" y="1902435"/>
                    <a:pt x="-124979" y="1247371"/>
                    <a:pt x="169717" y="711179"/>
                  </a:cubicBezTo>
                  <a:cubicBezTo>
                    <a:pt x="422313" y="251586"/>
                    <a:pt x="903884" y="-10313"/>
                    <a:pt x="1401438" y="3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6" name="Forma Livre: Forma 45">
              <a:extLst>
                <a:ext uri="{FF2B5EF4-FFF2-40B4-BE49-F238E27FC236}">
                  <a16:creationId xmlns:a16="http://schemas.microsoft.com/office/drawing/2014/main" id="{347BF3E0-BA6A-48A8-B647-E6341E9FC27C}"/>
                </a:ext>
              </a:extLst>
            </p:cNvPr>
            <p:cNvSpPr/>
            <p:nvPr/>
          </p:nvSpPr>
          <p:spPr>
            <a:xfrm>
              <a:off x="4463537" y="2639748"/>
              <a:ext cx="691003" cy="526168"/>
            </a:xfrm>
            <a:custGeom>
              <a:avLst/>
              <a:gdLst>
                <a:gd name="connsiteX0" fmla="*/ 462768 w 691003"/>
                <a:gd name="connsiteY0" fmla="*/ 0 h 526168"/>
                <a:gd name="connsiteX1" fmla="*/ 471676 w 691003"/>
                <a:gd name="connsiteY1" fmla="*/ 16438 h 526168"/>
                <a:gd name="connsiteX2" fmla="*/ 691003 w 691003"/>
                <a:gd name="connsiteY2" fmla="*/ 241156 h 526168"/>
                <a:gd name="connsiteX3" fmla="*/ 690905 w 691003"/>
                <a:gd name="connsiteY3" fmla="*/ 241296 h 526168"/>
                <a:gd name="connsiteX4" fmla="*/ 602021 w 691003"/>
                <a:gd name="connsiteY4" fmla="*/ 268887 h 526168"/>
                <a:gd name="connsiteX5" fmla="*/ 230123 w 691003"/>
                <a:gd name="connsiteY5" fmla="*/ 519627 h 526168"/>
                <a:gd name="connsiteX6" fmla="*/ 224178 w 691003"/>
                <a:gd name="connsiteY6" fmla="*/ 526168 h 526168"/>
                <a:gd name="connsiteX7" fmla="*/ 196098 w 691003"/>
                <a:gd name="connsiteY7" fmla="*/ 499852 h 526168"/>
                <a:gd name="connsiteX8" fmla="*/ 56155 w 691003"/>
                <a:gd name="connsiteY8" fmla="*/ 330468 h 526168"/>
                <a:gd name="connsiteX9" fmla="*/ 0 w 691003"/>
                <a:gd name="connsiteY9" fmla="*/ 242870 h 526168"/>
                <a:gd name="connsiteX10" fmla="*/ 17201 w 691003"/>
                <a:gd name="connsiteY10" fmla="*/ 227236 h 526168"/>
                <a:gd name="connsiteX11" fmla="*/ 413508 w 691003"/>
                <a:gd name="connsiteY11" fmla="*/ 12666 h 526168"/>
                <a:gd name="connsiteX12" fmla="*/ 462768 w 691003"/>
                <a:gd name="connsiteY12" fmla="*/ 0 h 52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91003" h="526168">
                  <a:moveTo>
                    <a:pt x="462768" y="0"/>
                  </a:moveTo>
                  <a:lnTo>
                    <a:pt x="471676" y="16438"/>
                  </a:lnTo>
                  <a:cubicBezTo>
                    <a:pt x="528717" y="102174"/>
                    <a:pt x="602216" y="178766"/>
                    <a:pt x="691003" y="241156"/>
                  </a:cubicBezTo>
                  <a:lnTo>
                    <a:pt x="690905" y="241296"/>
                  </a:lnTo>
                  <a:lnTo>
                    <a:pt x="602021" y="268887"/>
                  </a:lnTo>
                  <a:cubicBezTo>
                    <a:pt x="462045" y="328092"/>
                    <a:pt x="335987" y="413763"/>
                    <a:pt x="230123" y="519627"/>
                  </a:cubicBezTo>
                  <a:lnTo>
                    <a:pt x="224178" y="526168"/>
                  </a:lnTo>
                  <a:lnTo>
                    <a:pt x="196098" y="499852"/>
                  </a:lnTo>
                  <a:cubicBezTo>
                    <a:pt x="144503" y="446763"/>
                    <a:pt x="97803" y="390074"/>
                    <a:pt x="56155" y="330468"/>
                  </a:cubicBezTo>
                  <a:lnTo>
                    <a:pt x="0" y="242870"/>
                  </a:lnTo>
                  <a:lnTo>
                    <a:pt x="17201" y="227236"/>
                  </a:lnTo>
                  <a:cubicBezTo>
                    <a:pt x="132770" y="131861"/>
                    <a:pt x="266963" y="58246"/>
                    <a:pt x="413508" y="12666"/>
                  </a:cubicBezTo>
                  <a:lnTo>
                    <a:pt x="462768"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7" name="Retângulo: Cantos Arredondados 46">
              <a:extLst>
                <a:ext uri="{FF2B5EF4-FFF2-40B4-BE49-F238E27FC236}">
                  <a16:creationId xmlns:a16="http://schemas.microsoft.com/office/drawing/2014/main" id="{1A078E07-FD3F-4E05-8015-8FEB80173A27}"/>
                </a:ext>
              </a:extLst>
            </p:cNvPr>
            <p:cNvSpPr/>
            <p:nvPr/>
          </p:nvSpPr>
          <p:spPr>
            <a:xfrm rot="2700000">
              <a:off x="6830835" y="1814224"/>
              <a:ext cx="500400" cy="1382400"/>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Retângulo: Cantos Arredondados 47">
              <a:extLst>
                <a:ext uri="{FF2B5EF4-FFF2-40B4-BE49-F238E27FC236}">
                  <a16:creationId xmlns:a16="http://schemas.microsoft.com/office/drawing/2014/main" id="{991801F1-BE98-4FA9-A469-653AA883F531}"/>
                </a:ext>
              </a:extLst>
            </p:cNvPr>
            <p:cNvSpPr/>
            <p:nvPr/>
          </p:nvSpPr>
          <p:spPr>
            <a:xfrm rot="8100000">
              <a:off x="6183136" y="1834739"/>
              <a:ext cx="500400" cy="1382400"/>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59" name="Agrupar 58">
            <a:extLst>
              <a:ext uri="{FF2B5EF4-FFF2-40B4-BE49-F238E27FC236}">
                <a16:creationId xmlns:a16="http://schemas.microsoft.com/office/drawing/2014/main" id="{AA6D5242-7D77-4C51-8BEE-8B68DB5B04DE}"/>
              </a:ext>
            </a:extLst>
          </p:cNvPr>
          <p:cNvGrpSpPr/>
          <p:nvPr/>
        </p:nvGrpSpPr>
        <p:grpSpPr>
          <a:xfrm rot="16200000">
            <a:off x="3064356" y="3298776"/>
            <a:ext cx="3499455" cy="2404689"/>
            <a:chOff x="4272780" y="812450"/>
            <a:chExt cx="3499455" cy="2404689"/>
          </a:xfrm>
          <a:solidFill>
            <a:srgbClr val="0D95BC"/>
          </a:solidFill>
        </p:grpSpPr>
        <p:sp>
          <p:nvSpPr>
            <p:cNvPr id="60" name="Forma Livre: Forma 59">
              <a:extLst>
                <a:ext uri="{FF2B5EF4-FFF2-40B4-BE49-F238E27FC236}">
                  <a16:creationId xmlns:a16="http://schemas.microsoft.com/office/drawing/2014/main" id="{E01050CC-183E-4983-96AF-8AA47981C020}"/>
                </a:ext>
              </a:extLst>
            </p:cNvPr>
            <p:cNvSpPr/>
            <p:nvPr/>
          </p:nvSpPr>
          <p:spPr>
            <a:xfrm>
              <a:off x="4272780" y="812450"/>
              <a:ext cx="2743570" cy="2353466"/>
            </a:xfrm>
            <a:custGeom>
              <a:avLst/>
              <a:gdLst>
                <a:gd name="connsiteX0" fmla="*/ 1401438 w 2743570"/>
                <a:gd name="connsiteY0" fmla="*/ 311 h 2353466"/>
                <a:gd name="connsiteX1" fmla="*/ 1896431 w 2743570"/>
                <a:gd name="connsiteY1" fmla="*/ 104546 h 2353466"/>
                <a:gd name="connsiteX2" fmla="*/ 2688944 w 2743570"/>
                <a:gd name="connsiteY2" fmla="*/ 1754233 h 2353466"/>
                <a:gd name="connsiteX3" fmla="*/ 2189405 w 2743570"/>
                <a:gd name="connsiteY3" fmla="*/ 1609206 h 2353466"/>
                <a:gd name="connsiteX4" fmla="*/ 1697445 w 2743570"/>
                <a:gd name="connsiteY4" fmla="*/ 585147 h 2353466"/>
                <a:gd name="connsiteX5" fmla="*/ 625570 w 2743570"/>
                <a:gd name="connsiteY5" fmla="*/ 961720 h 2353466"/>
                <a:gd name="connsiteX6" fmla="*/ 882205 w 2743570"/>
                <a:gd name="connsiteY6" fmla="*/ 2068454 h 2353466"/>
                <a:gd name="connsiteX7" fmla="*/ 882107 w 2743570"/>
                <a:gd name="connsiteY7" fmla="*/ 2068594 h 2353466"/>
                <a:gd name="connsiteX8" fmla="*/ 793223 w 2743570"/>
                <a:gd name="connsiteY8" fmla="*/ 2096185 h 2353466"/>
                <a:gd name="connsiteX9" fmla="*/ 421325 w 2743570"/>
                <a:gd name="connsiteY9" fmla="*/ 2346925 h 2353466"/>
                <a:gd name="connsiteX10" fmla="*/ 415380 w 2743570"/>
                <a:gd name="connsiteY10" fmla="*/ 2353466 h 2353466"/>
                <a:gd name="connsiteX11" fmla="*/ 387300 w 2743570"/>
                <a:gd name="connsiteY11" fmla="*/ 2327150 h 2353466"/>
                <a:gd name="connsiteX12" fmla="*/ 169717 w 2743570"/>
                <a:gd name="connsiteY12" fmla="*/ 711179 h 2353466"/>
                <a:gd name="connsiteX13" fmla="*/ 1401438 w 2743570"/>
                <a:gd name="connsiteY13" fmla="*/ 311 h 2353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743570" h="2353466">
                  <a:moveTo>
                    <a:pt x="1401438" y="311"/>
                  </a:moveTo>
                  <a:cubicBezTo>
                    <a:pt x="1567290" y="3852"/>
                    <a:pt x="1734917" y="37673"/>
                    <a:pt x="1896431" y="104546"/>
                  </a:cubicBezTo>
                  <a:cubicBezTo>
                    <a:pt x="2542489" y="372039"/>
                    <a:pt x="2883900" y="1082716"/>
                    <a:pt x="2688944" y="1754233"/>
                  </a:cubicBezTo>
                  <a:lnTo>
                    <a:pt x="2189405" y="1609206"/>
                  </a:lnTo>
                  <a:cubicBezTo>
                    <a:pt x="2310426" y="1192355"/>
                    <a:pt x="2098492" y="751195"/>
                    <a:pt x="1697445" y="585147"/>
                  </a:cubicBezTo>
                  <a:cubicBezTo>
                    <a:pt x="1296398" y="419098"/>
                    <a:pt x="834640" y="581324"/>
                    <a:pt x="625570" y="961720"/>
                  </a:cubicBezTo>
                  <a:cubicBezTo>
                    <a:pt x="416501" y="1342116"/>
                    <a:pt x="527058" y="1818892"/>
                    <a:pt x="882205" y="2068454"/>
                  </a:cubicBezTo>
                  <a:lnTo>
                    <a:pt x="882107" y="2068594"/>
                  </a:lnTo>
                  <a:lnTo>
                    <a:pt x="793223" y="2096185"/>
                  </a:lnTo>
                  <a:cubicBezTo>
                    <a:pt x="653247" y="2155390"/>
                    <a:pt x="527189" y="2241061"/>
                    <a:pt x="421325" y="2346925"/>
                  </a:cubicBezTo>
                  <a:lnTo>
                    <a:pt x="415380" y="2353466"/>
                  </a:lnTo>
                  <a:lnTo>
                    <a:pt x="387300" y="2327150"/>
                  </a:lnTo>
                  <a:cubicBezTo>
                    <a:pt x="-25458" y="1902435"/>
                    <a:pt x="-124979" y="1247371"/>
                    <a:pt x="169717" y="711179"/>
                  </a:cubicBezTo>
                  <a:cubicBezTo>
                    <a:pt x="422313" y="251586"/>
                    <a:pt x="903884" y="-10313"/>
                    <a:pt x="1401438" y="31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1" name="Forma Livre: Forma 60">
              <a:extLst>
                <a:ext uri="{FF2B5EF4-FFF2-40B4-BE49-F238E27FC236}">
                  <a16:creationId xmlns:a16="http://schemas.microsoft.com/office/drawing/2014/main" id="{90A2492B-1E4B-4CD8-BFA5-9D29FF34E9A9}"/>
                </a:ext>
              </a:extLst>
            </p:cNvPr>
            <p:cNvSpPr/>
            <p:nvPr/>
          </p:nvSpPr>
          <p:spPr>
            <a:xfrm>
              <a:off x="4463537" y="2639748"/>
              <a:ext cx="691003" cy="526168"/>
            </a:xfrm>
            <a:custGeom>
              <a:avLst/>
              <a:gdLst>
                <a:gd name="connsiteX0" fmla="*/ 462768 w 691003"/>
                <a:gd name="connsiteY0" fmla="*/ 0 h 526168"/>
                <a:gd name="connsiteX1" fmla="*/ 471676 w 691003"/>
                <a:gd name="connsiteY1" fmla="*/ 16438 h 526168"/>
                <a:gd name="connsiteX2" fmla="*/ 691003 w 691003"/>
                <a:gd name="connsiteY2" fmla="*/ 241156 h 526168"/>
                <a:gd name="connsiteX3" fmla="*/ 690905 w 691003"/>
                <a:gd name="connsiteY3" fmla="*/ 241296 h 526168"/>
                <a:gd name="connsiteX4" fmla="*/ 602021 w 691003"/>
                <a:gd name="connsiteY4" fmla="*/ 268887 h 526168"/>
                <a:gd name="connsiteX5" fmla="*/ 230123 w 691003"/>
                <a:gd name="connsiteY5" fmla="*/ 519627 h 526168"/>
                <a:gd name="connsiteX6" fmla="*/ 224178 w 691003"/>
                <a:gd name="connsiteY6" fmla="*/ 526168 h 526168"/>
                <a:gd name="connsiteX7" fmla="*/ 196098 w 691003"/>
                <a:gd name="connsiteY7" fmla="*/ 499852 h 526168"/>
                <a:gd name="connsiteX8" fmla="*/ 56155 w 691003"/>
                <a:gd name="connsiteY8" fmla="*/ 330468 h 526168"/>
                <a:gd name="connsiteX9" fmla="*/ 0 w 691003"/>
                <a:gd name="connsiteY9" fmla="*/ 242870 h 526168"/>
                <a:gd name="connsiteX10" fmla="*/ 17201 w 691003"/>
                <a:gd name="connsiteY10" fmla="*/ 227236 h 526168"/>
                <a:gd name="connsiteX11" fmla="*/ 413508 w 691003"/>
                <a:gd name="connsiteY11" fmla="*/ 12666 h 526168"/>
                <a:gd name="connsiteX12" fmla="*/ 462768 w 691003"/>
                <a:gd name="connsiteY12" fmla="*/ 0 h 52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91003" h="526168">
                  <a:moveTo>
                    <a:pt x="462768" y="0"/>
                  </a:moveTo>
                  <a:lnTo>
                    <a:pt x="471676" y="16438"/>
                  </a:lnTo>
                  <a:cubicBezTo>
                    <a:pt x="528717" y="102174"/>
                    <a:pt x="602216" y="178766"/>
                    <a:pt x="691003" y="241156"/>
                  </a:cubicBezTo>
                  <a:lnTo>
                    <a:pt x="690905" y="241296"/>
                  </a:lnTo>
                  <a:lnTo>
                    <a:pt x="602021" y="268887"/>
                  </a:lnTo>
                  <a:cubicBezTo>
                    <a:pt x="462045" y="328092"/>
                    <a:pt x="335987" y="413763"/>
                    <a:pt x="230123" y="519627"/>
                  </a:cubicBezTo>
                  <a:lnTo>
                    <a:pt x="224178" y="526168"/>
                  </a:lnTo>
                  <a:lnTo>
                    <a:pt x="196098" y="499852"/>
                  </a:lnTo>
                  <a:cubicBezTo>
                    <a:pt x="144503" y="446763"/>
                    <a:pt x="97803" y="390074"/>
                    <a:pt x="56155" y="330468"/>
                  </a:cubicBezTo>
                  <a:lnTo>
                    <a:pt x="0" y="242870"/>
                  </a:lnTo>
                  <a:lnTo>
                    <a:pt x="17201" y="227236"/>
                  </a:lnTo>
                  <a:cubicBezTo>
                    <a:pt x="132770" y="131861"/>
                    <a:pt x="266963" y="58246"/>
                    <a:pt x="413508" y="12666"/>
                  </a:cubicBezTo>
                  <a:lnTo>
                    <a:pt x="462768" y="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2" name="Retângulo: Cantos Arredondados 61">
              <a:extLst>
                <a:ext uri="{FF2B5EF4-FFF2-40B4-BE49-F238E27FC236}">
                  <a16:creationId xmlns:a16="http://schemas.microsoft.com/office/drawing/2014/main" id="{3D15FA70-837A-4DFB-B7CD-F51F4B272D83}"/>
                </a:ext>
              </a:extLst>
            </p:cNvPr>
            <p:cNvSpPr/>
            <p:nvPr/>
          </p:nvSpPr>
          <p:spPr>
            <a:xfrm rot="2700000">
              <a:off x="6830835" y="1814224"/>
              <a:ext cx="500400" cy="1382400"/>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3" name="Retângulo: Cantos Arredondados 62">
              <a:extLst>
                <a:ext uri="{FF2B5EF4-FFF2-40B4-BE49-F238E27FC236}">
                  <a16:creationId xmlns:a16="http://schemas.microsoft.com/office/drawing/2014/main" id="{068AA54E-3728-44ED-9C52-DFFFA986872A}"/>
                </a:ext>
              </a:extLst>
            </p:cNvPr>
            <p:cNvSpPr/>
            <p:nvPr/>
          </p:nvSpPr>
          <p:spPr>
            <a:xfrm rot="8100000">
              <a:off x="6183136" y="1834739"/>
              <a:ext cx="500400" cy="1382400"/>
            </a:xfrm>
            <a:prstGeom prst="roundRect">
              <a:avLst>
                <a:gd name="adj" fmla="val 5000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64" name="Agrupar 63">
            <a:extLst>
              <a:ext uri="{FF2B5EF4-FFF2-40B4-BE49-F238E27FC236}">
                <a16:creationId xmlns:a16="http://schemas.microsoft.com/office/drawing/2014/main" id="{A672DA82-C487-4575-AD0F-4FA9A1F5CD1E}"/>
              </a:ext>
            </a:extLst>
          </p:cNvPr>
          <p:cNvGrpSpPr/>
          <p:nvPr/>
        </p:nvGrpSpPr>
        <p:grpSpPr>
          <a:xfrm rot="5400000">
            <a:off x="5588322" y="1768262"/>
            <a:ext cx="3499455" cy="2404689"/>
            <a:chOff x="4272780" y="812450"/>
            <a:chExt cx="3499455" cy="2404689"/>
          </a:xfrm>
          <a:solidFill>
            <a:srgbClr val="F7931F"/>
          </a:solidFill>
        </p:grpSpPr>
        <p:sp>
          <p:nvSpPr>
            <p:cNvPr id="65" name="Forma Livre: Forma 64">
              <a:extLst>
                <a:ext uri="{FF2B5EF4-FFF2-40B4-BE49-F238E27FC236}">
                  <a16:creationId xmlns:a16="http://schemas.microsoft.com/office/drawing/2014/main" id="{65195411-F7A4-42E9-90AD-9639D3F2EEA0}"/>
                </a:ext>
              </a:extLst>
            </p:cNvPr>
            <p:cNvSpPr/>
            <p:nvPr/>
          </p:nvSpPr>
          <p:spPr>
            <a:xfrm>
              <a:off x="4272780" y="812450"/>
              <a:ext cx="2743570" cy="2353466"/>
            </a:xfrm>
            <a:custGeom>
              <a:avLst/>
              <a:gdLst>
                <a:gd name="connsiteX0" fmla="*/ 1401438 w 2743570"/>
                <a:gd name="connsiteY0" fmla="*/ 311 h 2353466"/>
                <a:gd name="connsiteX1" fmla="*/ 1896431 w 2743570"/>
                <a:gd name="connsiteY1" fmla="*/ 104546 h 2353466"/>
                <a:gd name="connsiteX2" fmla="*/ 2688944 w 2743570"/>
                <a:gd name="connsiteY2" fmla="*/ 1754233 h 2353466"/>
                <a:gd name="connsiteX3" fmla="*/ 2189405 w 2743570"/>
                <a:gd name="connsiteY3" fmla="*/ 1609206 h 2353466"/>
                <a:gd name="connsiteX4" fmla="*/ 1697445 w 2743570"/>
                <a:gd name="connsiteY4" fmla="*/ 585147 h 2353466"/>
                <a:gd name="connsiteX5" fmla="*/ 625570 w 2743570"/>
                <a:gd name="connsiteY5" fmla="*/ 961720 h 2353466"/>
                <a:gd name="connsiteX6" fmla="*/ 882205 w 2743570"/>
                <a:gd name="connsiteY6" fmla="*/ 2068454 h 2353466"/>
                <a:gd name="connsiteX7" fmla="*/ 882107 w 2743570"/>
                <a:gd name="connsiteY7" fmla="*/ 2068594 h 2353466"/>
                <a:gd name="connsiteX8" fmla="*/ 793223 w 2743570"/>
                <a:gd name="connsiteY8" fmla="*/ 2096185 h 2353466"/>
                <a:gd name="connsiteX9" fmla="*/ 421325 w 2743570"/>
                <a:gd name="connsiteY9" fmla="*/ 2346925 h 2353466"/>
                <a:gd name="connsiteX10" fmla="*/ 415380 w 2743570"/>
                <a:gd name="connsiteY10" fmla="*/ 2353466 h 2353466"/>
                <a:gd name="connsiteX11" fmla="*/ 387300 w 2743570"/>
                <a:gd name="connsiteY11" fmla="*/ 2327150 h 2353466"/>
                <a:gd name="connsiteX12" fmla="*/ 169717 w 2743570"/>
                <a:gd name="connsiteY12" fmla="*/ 711179 h 2353466"/>
                <a:gd name="connsiteX13" fmla="*/ 1401438 w 2743570"/>
                <a:gd name="connsiteY13" fmla="*/ 311 h 2353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743570" h="2353466">
                  <a:moveTo>
                    <a:pt x="1401438" y="311"/>
                  </a:moveTo>
                  <a:cubicBezTo>
                    <a:pt x="1567290" y="3852"/>
                    <a:pt x="1734917" y="37673"/>
                    <a:pt x="1896431" y="104546"/>
                  </a:cubicBezTo>
                  <a:cubicBezTo>
                    <a:pt x="2542489" y="372039"/>
                    <a:pt x="2883900" y="1082716"/>
                    <a:pt x="2688944" y="1754233"/>
                  </a:cubicBezTo>
                  <a:lnTo>
                    <a:pt x="2189405" y="1609206"/>
                  </a:lnTo>
                  <a:cubicBezTo>
                    <a:pt x="2310426" y="1192355"/>
                    <a:pt x="2098492" y="751195"/>
                    <a:pt x="1697445" y="585147"/>
                  </a:cubicBezTo>
                  <a:cubicBezTo>
                    <a:pt x="1296398" y="419098"/>
                    <a:pt x="834640" y="581324"/>
                    <a:pt x="625570" y="961720"/>
                  </a:cubicBezTo>
                  <a:cubicBezTo>
                    <a:pt x="416501" y="1342116"/>
                    <a:pt x="527058" y="1818892"/>
                    <a:pt x="882205" y="2068454"/>
                  </a:cubicBezTo>
                  <a:lnTo>
                    <a:pt x="882107" y="2068594"/>
                  </a:lnTo>
                  <a:lnTo>
                    <a:pt x="793223" y="2096185"/>
                  </a:lnTo>
                  <a:cubicBezTo>
                    <a:pt x="653247" y="2155390"/>
                    <a:pt x="527189" y="2241061"/>
                    <a:pt x="421325" y="2346925"/>
                  </a:cubicBezTo>
                  <a:lnTo>
                    <a:pt x="415380" y="2353466"/>
                  </a:lnTo>
                  <a:lnTo>
                    <a:pt x="387300" y="2327150"/>
                  </a:lnTo>
                  <a:cubicBezTo>
                    <a:pt x="-25458" y="1902435"/>
                    <a:pt x="-124979" y="1247371"/>
                    <a:pt x="169717" y="711179"/>
                  </a:cubicBezTo>
                  <a:cubicBezTo>
                    <a:pt x="422313" y="251586"/>
                    <a:pt x="903884" y="-10313"/>
                    <a:pt x="1401438" y="311"/>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 name="Forma Livre: Forma 65">
              <a:extLst>
                <a:ext uri="{FF2B5EF4-FFF2-40B4-BE49-F238E27FC236}">
                  <a16:creationId xmlns:a16="http://schemas.microsoft.com/office/drawing/2014/main" id="{6EA289EE-84F5-457F-9E5D-49D0F5E2F77A}"/>
                </a:ext>
              </a:extLst>
            </p:cNvPr>
            <p:cNvSpPr/>
            <p:nvPr/>
          </p:nvSpPr>
          <p:spPr>
            <a:xfrm>
              <a:off x="4463537" y="2639748"/>
              <a:ext cx="691003" cy="526168"/>
            </a:xfrm>
            <a:custGeom>
              <a:avLst/>
              <a:gdLst>
                <a:gd name="connsiteX0" fmla="*/ 462768 w 691003"/>
                <a:gd name="connsiteY0" fmla="*/ 0 h 526168"/>
                <a:gd name="connsiteX1" fmla="*/ 471676 w 691003"/>
                <a:gd name="connsiteY1" fmla="*/ 16438 h 526168"/>
                <a:gd name="connsiteX2" fmla="*/ 691003 w 691003"/>
                <a:gd name="connsiteY2" fmla="*/ 241156 h 526168"/>
                <a:gd name="connsiteX3" fmla="*/ 690905 w 691003"/>
                <a:gd name="connsiteY3" fmla="*/ 241296 h 526168"/>
                <a:gd name="connsiteX4" fmla="*/ 602021 w 691003"/>
                <a:gd name="connsiteY4" fmla="*/ 268887 h 526168"/>
                <a:gd name="connsiteX5" fmla="*/ 230123 w 691003"/>
                <a:gd name="connsiteY5" fmla="*/ 519627 h 526168"/>
                <a:gd name="connsiteX6" fmla="*/ 224178 w 691003"/>
                <a:gd name="connsiteY6" fmla="*/ 526168 h 526168"/>
                <a:gd name="connsiteX7" fmla="*/ 196098 w 691003"/>
                <a:gd name="connsiteY7" fmla="*/ 499852 h 526168"/>
                <a:gd name="connsiteX8" fmla="*/ 56155 w 691003"/>
                <a:gd name="connsiteY8" fmla="*/ 330468 h 526168"/>
                <a:gd name="connsiteX9" fmla="*/ 0 w 691003"/>
                <a:gd name="connsiteY9" fmla="*/ 242870 h 526168"/>
                <a:gd name="connsiteX10" fmla="*/ 17201 w 691003"/>
                <a:gd name="connsiteY10" fmla="*/ 227236 h 526168"/>
                <a:gd name="connsiteX11" fmla="*/ 413508 w 691003"/>
                <a:gd name="connsiteY11" fmla="*/ 12666 h 526168"/>
                <a:gd name="connsiteX12" fmla="*/ 462768 w 691003"/>
                <a:gd name="connsiteY12" fmla="*/ 0 h 52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91003" h="526168">
                  <a:moveTo>
                    <a:pt x="462768" y="0"/>
                  </a:moveTo>
                  <a:lnTo>
                    <a:pt x="471676" y="16438"/>
                  </a:lnTo>
                  <a:cubicBezTo>
                    <a:pt x="528717" y="102174"/>
                    <a:pt x="602216" y="178766"/>
                    <a:pt x="691003" y="241156"/>
                  </a:cubicBezTo>
                  <a:lnTo>
                    <a:pt x="690905" y="241296"/>
                  </a:lnTo>
                  <a:lnTo>
                    <a:pt x="602021" y="268887"/>
                  </a:lnTo>
                  <a:cubicBezTo>
                    <a:pt x="462045" y="328092"/>
                    <a:pt x="335987" y="413763"/>
                    <a:pt x="230123" y="519627"/>
                  </a:cubicBezTo>
                  <a:lnTo>
                    <a:pt x="224178" y="526168"/>
                  </a:lnTo>
                  <a:lnTo>
                    <a:pt x="196098" y="499852"/>
                  </a:lnTo>
                  <a:cubicBezTo>
                    <a:pt x="144503" y="446763"/>
                    <a:pt x="97803" y="390074"/>
                    <a:pt x="56155" y="330468"/>
                  </a:cubicBezTo>
                  <a:lnTo>
                    <a:pt x="0" y="242870"/>
                  </a:lnTo>
                  <a:lnTo>
                    <a:pt x="17201" y="227236"/>
                  </a:lnTo>
                  <a:cubicBezTo>
                    <a:pt x="132770" y="131861"/>
                    <a:pt x="266963" y="58246"/>
                    <a:pt x="413508" y="12666"/>
                  </a:cubicBezTo>
                  <a:lnTo>
                    <a:pt x="462768"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7" name="Retângulo: Cantos Arredondados 66">
              <a:extLst>
                <a:ext uri="{FF2B5EF4-FFF2-40B4-BE49-F238E27FC236}">
                  <a16:creationId xmlns:a16="http://schemas.microsoft.com/office/drawing/2014/main" id="{081F9059-E8F2-4648-A9B5-ED709764E2F2}"/>
                </a:ext>
              </a:extLst>
            </p:cNvPr>
            <p:cNvSpPr/>
            <p:nvPr/>
          </p:nvSpPr>
          <p:spPr>
            <a:xfrm rot="2700000">
              <a:off x="6830835" y="1814224"/>
              <a:ext cx="500400" cy="1382400"/>
            </a:xfrm>
            <a:prstGeom prst="roundRect">
              <a:avLst>
                <a:gd name="adj" fmla="val 50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8" name="Retângulo: Cantos Arredondados 67">
              <a:extLst>
                <a:ext uri="{FF2B5EF4-FFF2-40B4-BE49-F238E27FC236}">
                  <a16:creationId xmlns:a16="http://schemas.microsoft.com/office/drawing/2014/main" id="{3AFBFCA1-91D3-4BF2-9614-C81A60D54CDE}"/>
                </a:ext>
              </a:extLst>
            </p:cNvPr>
            <p:cNvSpPr/>
            <p:nvPr/>
          </p:nvSpPr>
          <p:spPr>
            <a:xfrm rot="8100000">
              <a:off x="6183136" y="1834739"/>
              <a:ext cx="500400" cy="1382400"/>
            </a:xfrm>
            <a:prstGeom prst="roundRect">
              <a:avLst>
                <a:gd name="adj" fmla="val 50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69" name="Agrupar 68">
            <a:extLst>
              <a:ext uri="{FF2B5EF4-FFF2-40B4-BE49-F238E27FC236}">
                <a16:creationId xmlns:a16="http://schemas.microsoft.com/office/drawing/2014/main" id="{9F6890CA-FFEB-4E05-B8B9-7C9EC7FDDBF4}"/>
              </a:ext>
            </a:extLst>
          </p:cNvPr>
          <p:cNvGrpSpPr/>
          <p:nvPr/>
        </p:nvGrpSpPr>
        <p:grpSpPr>
          <a:xfrm rot="10800000">
            <a:off x="5077176" y="3809921"/>
            <a:ext cx="3499455" cy="2404689"/>
            <a:chOff x="4272780" y="812450"/>
            <a:chExt cx="3499455" cy="2404689"/>
          </a:xfrm>
          <a:solidFill>
            <a:srgbClr val="A2B969"/>
          </a:solidFill>
        </p:grpSpPr>
        <p:sp>
          <p:nvSpPr>
            <p:cNvPr id="70" name="Forma Livre: Forma 69">
              <a:extLst>
                <a:ext uri="{FF2B5EF4-FFF2-40B4-BE49-F238E27FC236}">
                  <a16:creationId xmlns:a16="http://schemas.microsoft.com/office/drawing/2014/main" id="{5F16036B-F4A8-426A-9FEE-21CE129FF70B}"/>
                </a:ext>
              </a:extLst>
            </p:cNvPr>
            <p:cNvSpPr/>
            <p:nvPr/>
          </p:nvSpPr>
          <p:spPr>
            <a:xfrm>
              <a:off x="4272780" y="812450"/>
              <a:ext cx="2743570" cy="2353466"/>
            </a:xfrm>
            <a:custGeom>
              <a:avLst/>
              <a:gdLst>
                <a:gd name="connsiteX0" fmla="*/ 1401438 w 2743570"/>
                <a:gd name="connsiteY0" fmla="*/ 311 h 2353466"/>
                <a:gd name="connsiteX1" fmla="*/ 1896431 w 2743570"/>
                <a:gd name="connsiteY1" fmla="*/ 104546 h 2353466"/>
                <a:gd name="connsiteX2" fmla="*/ 2688944 w 2743570"/>
                <a:gd name="connsiteY2" fmla="*/ 1754233 h 2353466"/>
                <a:gd name="connsiteX3" fmla="*/ 2189405 w 2743570"/>
                <a:gd name="connsiteY3" fmla="*/ 1609206 h 2353466"/>
                <a:gd name="connsiteX4" fmla="*/ 1697445 w 2743570"/>
                <a:gd name="connsiteY4" fmla="*/ 585147 h 2353466"/>
                <a:gd name="connsiteX5" fmla="*/ 625570 w 2743570"/>
                <a:gd name="connsiteY5" fmla="*/ 961720 h 2353466"/>
                <a:gd name="connsiteX6" fmla="*/ 882205 w 2743570"/>
                <a:gd name="connsiteY6" fmla="*/ 2068454 h 2353466"/>
                <a:gd name="connsiteX7" fmla="*/ 882107 w 2743570"/>
                <a:gd name="connsiteY7" fmla="*/ 2068594 h 2353466"/>
                <a:gd name="connsiteX8" fmla="*/ 793223 w 2743570"/>
                <a:gd name="connsiteY8" fmla="*/ 2096185 h 2353466"/>
                <a:gd name="connsiteX9" fmla="*/ 421325 w 2743570"/>
                <a:gd name="connsiteY9" fmla="*/ 2346925 h 2353466"/>
                <a:gd name="connsiteX10" fmla="*/ 415380 w 2743570"/>
                <a:gd name="connsiteY10" fmla="*/ 2353466 h 2353466"/>
                <a:gd name="connsiteX11" fmla="*/ 387300 w 2743570"/>
                <a:gd name="connsiteY11" fmla="*/ 2327150 h 2353466"/>
                <a:gd name="connsiteX12" fmla="*/ 169717 w 2743570"/>
                <a:gd name="connsiteY12" fmla="*/ 711179 h 2353466"/>
                <a:gd name="connsiteX13" fmla="*/ 1401438 w 2743570"/>
                <a:gd name="connsiteY13" fmla="*/ 311 h 2353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743570" h="2353466">
                  <a:moveTo>
                    <a:pt x="1401438" y="311"/>
                  </a:moveTo>
                  <a:cubicBezTo>
                    <a:pt x="1567290" y="3852"/>
                    <a:pt x="1734917" y="37673"/>
                    <a:pt x="1896431" y="104546"/>
                  </a:cubicBezTo>
                  <a:cubicBezTo>
                    <a:pt x="2542489" y="372039"/>
                    <a:pt x="2883900" y="1082716"/>
                    <a:pt x="2688944" y="1754233"/>
                  </a:cubicBezTo>
                  <a:lnTo>
                    <a:pt x="2189405" y="1609206"/>
                  </a:lnTo>
                  <a:cubicBezTo>
                    <a:pt x="2310426" y="1192355"/>
                    <a:pt x="2098492" y="751195"/>
                    <a:pt x="1697445" y="585147"/>
                  </a:cubicBezTo>
                  <a:cubicBezTo>
                    <a:pt x="1296398" y="419098"/>
                    <a:pt x="834640" y="581324"/>
                    <a:pt x="625570" y="961720"/>
                  </a:cubicBezTo>
                  <a:cubicBezTo>
                    <a:pt x="416501" y="1342116"/>
                    <a:pt x="527058" y="1818892"/>
                    <a:pt x="882205" y="2068454"/>
                  </a:cubicBezTo>
                  <a:lnTo>
                    <a:pt x="882107" y="2068594"/>
                  </a:lnTo>
                  <a:lnTo>
                    <a:pt x="793223" y="2096185"/>
                  </a:lnTo>
                  <a:cubicBezTo>
                    <a:pt x="653247" y="2155390"/>
                    <a:pt x="527189" y="2241061"/>
                    <a:pt x="421325" y="2346925"/>
                  </a:cubicBezTo>
                  <a:lnTo>
                    <a:pt x="415380" y="2353466"/>
                  </a:lnTo>
                  <a:lnTo>
                    <a:pt x="387300" y="2327150"/>
                  </a:lnTo>
                  <a:cubicBezTo>
                    <a:pt x="-25458" y="1902435"/>
                    <a:pt x="-124979" y="1247371"/>
                    <a:pt x="169717" y="711179"/>
                  </a:cubicBezTo>
                  <a:cubicBezTo>
                    <a:pt x="422313" y="251586"/>
                    <a:pt x="903884" y="-10313"/>
                    <a:pt x="1401438" y="311"/>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1" name="Forma Livre: Forma 70">
              <a:extLst>
                <a:ext uri="{FF2B5EF4-FFF2-40B4-BE49-F238E27FC236}">
                  <a16:creationId xmlns:a16="http://schemas.microsoft.com/office/drawing/2014/main" id="{46374CF0-A59A-49F1-AA5B-5BC13961229E}"/>
                </a:ext>
              </a:extLst>
            </p:cNvPr>
            <p:cNvSpPr/>
            <p:nvPr/>
          </p:nvSpPr>
          <p:spPr>
            <a:xfrm>
              <a:off x="4463537" y="2639748"/>
              <a:ext cx="691003" cy="526168"/>
            </a:xfrm>
            <a:custGeom>
              <a:avLst/>
              <a:gdLst>
                <a:gd name="connsiteX0" fmla="*/ 462768 w 691003"/>
                <a:gd name="connsiteY0" fmla="*/ 0 h 526168"/>
                <a:gd name="connsiteX1" fmla="*/ 471676 w 691003"/>
                <a:gd name="connsiteY1" fmla="*/ 16438 h 526168"/>
                <a:gd name="connsiteX2" fmla="*/ 691003 w 691003"/>
                <a:gd name="connsiteY2" fmla="*/ 241156 h 526168"/>
                <a:gd name="connsiteX3" fmla="*/ 690905 w 691003"/>
                <a:gd name="connsiteY3" fmla="*/ 241296 h 526168"/>
                <a:gd name="connsiteX4" fmla="*/ 602021 w 691003"/>
                <a:gd name="connsiteY4" fmla="*/ 268887 h 526168"/>
                <a:gd name="connsiteX5" fmla="*/ 230123 w 691003"/>
                <a:gd name="connsiteY5" fmla="*/ 519627 h 526168"/>
                <a:gd name="connsiteX6" fmla="*/ 224178 w 691003"/>
                <a:gd name="connsiteY6" fmla="*/ 526168 h 526168"/>
                <a:gd name="connsiteX7" fmla="*/ 196098 w 691003"/>
                <a:gd name="connsiteY7" fmla="*/ 499852 h 526168"/>
                <a:gd name="connsiteX8" fmla="*/ 56155 w 691003"/>
                <a:gd name="connsiteY8" fmla="*/ 330468 h 526168"/>
                <a:gd name="connsiteX9" fmla="*/ 0 w 691003"/>
                <a:gd name="connsiteY9" fmla="*/ 242870 h 526168"/>
                <a:gd name="connsiteX10" fmla="*/ 17201 w 691003"/>
                <a:gd name="connsiteY10" fmla="*/ 227236 h 526168"/>
                <a:gd name="connsiteX11" fmla="*/ 413508 w 691003"/>
                <a:gd name="connsiteY11" fmla="*/ 12666 h 526168"/>
                <a:gd name="connsiteX12" fmla="*/ 462768 w 691003"/>
                <a:gd name="connsiteY12" fmla="*/ 0 h 52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91003" h="526168">
                  <a:moveTo>
                    <a:pt x="462768" y="0"/>
                  </a:moveTo>
                  <a:lnTo>
                    <a:pt x="471676" y="16438"/>
                  </a:lnTo>
                  <a:cubicBezTo>
                    <a:pt x="528717" y="102174"/>
                    <a:pt x="602216" y="178766"/>
                    <a:pt x="691003" y="241156"/>
                  </a:cubicBezTo>
                  <a:lnTo>
                    <a:pt x="690905" y="241296"/>
                  </a:lnTo>
                  <a:lnTo>
                    <a:pt x="602021" y="268887"/>
                  </a:lnTo>
                  <a:cubicBezTo>
                    <a:pt x="462045" y="328092"/>
                    <a:pt x="335987" y="413763"/>
                    <a:pt x="230123" y="519627"/>
                  </a:cubicBezTo>
                  <a:lnTo>
                    <a:pt x="224178" y="526168"/>
                  </a:lnTo>
                  <a:lnTo>
                    <a:pt x="196098" y="499852"/>
                  </a:lnTo>
                  <a:cubicBezTo>
                    <a:pt x="144503" y="446763"/>
                    <a:pt x="97803" y="390074"/>
                    <a:pt x="56155" y="330468"/>
                  </a:cubicBezTo>
                  <a:lnTo>
                    <a:pt x="0" y="242870"/>
                  </a:lnTo>
                  <a:lnTo>
                    <a:pt x="17201" y="227236"/>
                  </a:lnTo>
                  <a:cubicBezTo>
                    <a:pt x="132770" y="131861"/>
                    <a:pt x="266963" y="58246"/>
                    <a:pt x="413508" y="12666"/>
                  </a:cubicBezTo>
                  <a:lnTo>
                    <a:pt x="462768"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2" name="Retângulo: Cantos Arredondados 71">
              <a:extLst>
                <a:ext uri="{FF2B5EF4-FFF2-40B4-BE49-F238E27FC236}">
                  <a16:creationId xmlns:a16="http://schemas.microsoft.com/office/drawing/2014/main" id="{CC58052D-C1A0-4F57-8A2A-45329CDEE62A}"/>
                </a:ext>
              </a:extLst>
            </p:cNvPr>
            <p:cNvSpPr/>
            <p:nvPr/>
          </p:nvSpPr>
          <p:spPr>
            <a:xfrm rot="2700000">
              <a:off x="6830835" y="1814224"/>
              <a:ext cx="500400" cy="1382400"/>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3" name="Retângulo: Cantos Arredondados 72">
              <a:extLst>
                <a:ext uri="{FF2B5EF4-FFF2-40B4-BE49-F238E27FC236}">
                  <a16:creationId xmlns:a16="http://schemas.microsoft.com/office/drawing/2014/main" id="{5D25540A-3B90-4507-8977-283D78ADDEC8}"/>
                </a:ext>
              </a:extLst>
            </p:cNvPr>
            <p:cNvSpPr/>
            <p:nvPr/>
          </p:nvSpPr>
          <p:spPr>
            <a:xfrm rot="8100000">
              <a:off x="6183136" y="1834739"/>
              <a:ext cx="500400" cy="1382400"/>
            </a:xfrm>
            <a:prstGeom prst="roundRect">
              <a:avLst>
                <a:gd name="adj" fmla="val 5000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78" name="CaixaDeTexto 77">
            <a:extLst>
              <a:ext uri="{FF2B5EF4-FFF2-40B4-BE49-F238E27FC236}">
                <a16:creationId xmlns:a16="http://schemas.microsoft.com/office/drawing/2014/main" id="{EF8D966F-2732-4867-AF1D-34D8D62EB5F2}"/>
              </a:ext>
            </a:extLst>
          </p:cNvPr>
          <p:cNvSpPr txBox="1"/>
          <p:nvPr/>
        </p:nvSpPr>
        <p:spPr>
          <a:xfrm>
            <a:off x="417406" y="250833"/>
            <a:ext cx="11357188"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ko-KR" sz="4800" dirty="0">
                <a:solidFill>
                  <a:prstClr val="black">
                    <a:lumMod val="85000"/>
                    <a:lumOff val="15000"/>
                  </a:prstClr>
                </a:solidFill>
                <a:effectLst>
                  <a:outerShdw blurRad="38100" dist="38100" dir="2700000" algn="tl">
                    <a:srgbClr val="000000">
                      <a:alpha val="43137"/>
                    </a:srgbClr>
                  </a:outerShdw>
                </a:effectLst>
                <a:latin typeface="Bebas Neue" panose="020B0606020202050201" pitchFamily="34" charset="0"/>
                <a:ea typeface="맑은 고딕" panose="020B0503020000020004" pitchFamily="34" charset="-127"/>
                <a:cs typeface="Arial" pitchFamily="34" charset="0"/>
              </a:rPr>
              <a:t>Jean Piaget’s Theory  Of Cognitive Development</a:t>
            </a:r>
            <a:endParaRPr kumimoji="0" lang="en-US" altLang="ko-KR" sz="4800" b="0" i="0" u="none" strike="noStrike" kern="1200" cap="none" spc="0" normalizeH="0" baseline="0" noProof="0" dirty="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ea typeface="맑은 고딕" panose="020B0503020000020004" pitchFamily="34" charset="-127"/>
              <a:cs typeface="Arial" pitchFamily="34" charset="0"/>
            </a:endParaRPr>
          </a:p>
        </p:txBody>
      </p:sp>
      <p:sp>
        <p:nvSpPr>
          <p:cNvPr id="41" name="CaixaDeTexto 40">
            <a:extLst>
              <a:ext uri="{FF2B5EF4-FFF2-40B4-BE49-F238E27FC236}">
                <a16:creationId xmlns:a16="http://schemas.microsoft.com/office/drawing/2014/main" id="{975D138F-A9C9-490B-A5EA-A30791C01C9C}"/>
              </a:ext>
            </a:extLst>
          </p:cNvPr>
          <p:cNvSpPr txBox="1"/>
          <p:nvPr/>
        </p:nvSpPr>
        <p:spPr>
          <a:xfrm>
            <a:off x="7202434" y="1975967"/>
            <a:ext cx="360484" cy="830997"/>
          </a:xfrm>
          <a:prstGeom prst="rect">
            <a:avLst/>
          </a:prstGeom>
          <a:noFill/>
        </p:spPr>
        <p:txBody>
          <a:bodyPr wrap="square" rtlCol="0">
            <a:spAutoFit/>
          </a:bodyPr>
          <a:lstStyle/>
          <a:p>
            <a:pPr algn="ctr"/>
            <a:endParaRPr lang="pt-BR" sz="4800" dirty="0">
              <a:solidFill>
                <a:schemeClr val="bg1">
                  <a:lumMod val="50000"/>
                </a:schemeClr>
              </a:solidFill>
              <a:latin typeface="techenfim-saude" pitchFamily="2" charset="0"/>
              <a:cs typeface="Arial" panose="020B0604020202020204" pitchFamily="34" charset="0"/>
            </a:endParaRPr>
          </a:p>
        </p:txBody>
      </p:sp>
      <p:grpSp>
        <p:nvGrpSpPr>
          <p:cNvPr id="2" name="Agrupar 1">
            <a:extLst>
              <a:ext uri="{FF2B5EF4-FFF2-40B4-BE49-F238E27FC236}">
                <a16:creationId xmlns:a16="http://schemas.microsoft.com/office/drawing/2014/main" id="{52A9E70C-9B0A-41C1-9E81-35866ECC2299}"/>
              </a:ext>
            </a:extLst>
          </p:cNvPr>
          <p:cNvGrpSpPr/>
          <p:nvPr/>
        </p:nvGrpSpPr>
        <p:grpSpPr>
          <a:xfrm>
            <a:off x="32407" y="1913129"/>
            <a:ext cx="3286244" cy="1023508"/>
            <a:chOff x="32407" y="1913129"/>
            <a:chExt cx="3286244" cy="1023508"/>
          </a:xfrm>
        </p:grpSpPr>
        <p:sp>
          <p:nvSpPr>
            <p:cNvPr id="83" name="CaixaDeTexto 82">
              <a:extLst>
                <a:ext uri="{FF2B5EF4-FFF2-40B4-BE49-F238E27FC236}">
                  <a16:creationId xmlns:a16="http://schemas.microsoft.com/office/drawing/2014/main" id="{CC186E1E-2024-4C5A-BBCE-77CADE078B3C}"/>
                </a:ext>
              </a:extLst>
            </p:cNvPr>
            <p:cNvSpPr txBox="1"/>
            <p:nvPr/>
          </p:nvSpPr>
          <p:spPr>
            <a:xfrm>
              <a:off x="32407" y="1982530"/>
              <a:ext cx="3286244" cy="95410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rPr>
                <a:t>        Sensorimotor stage </a:t>
              </a:r>
              <a:r>
                <a:rPr kumimoji="0" lang="en-US" sz="1400" b="0" i="0" u="none" strike="noStrike" kern="1200" cap="none" spc="0" normalizeH="0" baseline="0" noProof="0" dirty="0">
                  <a:ln>
                    <a:noFill/>
                  </a:ln>
                  <a:solidFill>
                    <a:schemeClr val="tx1">
                      <a:lumMod val="85000"/>
                      <a:lumOff val="15000"/>
                    </a:schemeClr>
                  </a:solidFill>
                  <a:effectLst/>
                  <a:uLnTx/>
                  <a:uFillTx/>
                  <a:latin typeface="Montserrat Medium" panose="00000600000000000000" pitchFamily="2" charset="0"/>
                </a:rPr>
                <a:t>(0–2 years old)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dirty="0">
                <a:ln>
                  <a:noFill/>
                </a:ln>
                <a:solidFill>
                  <a:schemeClr val="tx1">
                    <a:lumMod val="85000"/>
                    <a:lumOff val="15000"/>
                  </a:schemeClr>
                </a:solidFill>
                <a:effectLst/>
                <a:uLnTx/>
                <a:uFillTx/>
                <a:latin typeface="Montserrat Medium" panose="00000600000000000000" pitchFamily="2" charset="0"/>
              </a:endParaRPr>
            </a:p>
          </p:txBody>
        </p:sp>
        <p:sp>
          <p:nvSpPr>
            <p:cNvPr id="43" name="CaixaDeTexto 42">
              <a:extLst>
                <a:ext uri="{FF2B5EF4-FFF2-40B4-BE49-F238E27FC236}">
                  <a16:creationId xmlns:a16="http://schemas.microsoft.com/office/drawing/2014/main" id="{EA242D1B-1E7E-4D45-8383-14F6E608DD42}"/>
                </a:ext>
              </a:extLst>
            </p:cNvPr>
            <p:cNvSpPr txBox="1"/>
            <p:nvPr/>
          </p:nvSpPr>
          <p:spPr>
            <a:xfrm>
              <a:off x="240074" y="1913129"/>
              <a:ext cx="691003" cy="584775"/>
            </a:xfrm>
            <a:prstGeom prst="rect">
              <a:avLst/>
            </a:prstGeom>
            <a:noFill/>
          </p:spPr>
          <p:txBody>
            <a:bodyPr wrap="square" rtlCol="0">
              <a:spAutoFit/>
            </a:bodyPr>
            <a:lstStyle/>
            <a:p>
              <a:pPr algn="ctr"/>
              <a:r>
                <a:rPr lang="pt-BR" sz="3200" dirty="0">
                  <a:latin typeface="techenfim-saude" pitchFamily="2" charset="0"/>
                  <a:cs typeface="Arial" panose="020B0604020202020204" pitchFamily="34" charset="0"/>
                </a:rPr>
                <a:t> </a:t>
              </a:r>
            </a:p>
          </p:txBody>
        </p:sp>
      </p:grpSp>
      <p:grpSp>
        <p:nvGrpSpPr>
          <p:cNvPr id="49" name="Agrupar 48">
            <a:extLst>
              <a:ext uri="{FF2B5EF4-FFF2-40B4-BE49-F238E27FC236}">
                <a16:creationId xmlns:a16="http://schemas.microsoft.com/office/drawing/2014/main" id="{9CF04D6C-7263-44F3-95BF-9564FBC4C66D}"/>
              </a:ext>
            </a:extLst>
          </p:cNvPr>
          <p:cNvGrpSpPr/>
          <p:nvPr/>
        </p:nvGrpSpPr>
        <p:grpSpPr>
          <a:xfrm>
            <a:off x="8412008" y="1913129"/>
            <a:ext cx="3874012" cy="885903"/>
            <a:chOff x="34202" y="1913129"/>
            <a:chExt cx="3874012" cy="885903"/>
          </a:xfrm>
        </p:grpSpPr>
        <p:sp>
          <p:nvSpPr>
            <p:cNvPr id="50" name="CaixaDeTexto 49">
              <a:extLst>
                <a:ext uri="{FF2B5EF4-FFF2-40B4-BE49-F238E27FC236}">
                  <a16:creationId xmlns:a16="http://schemas.microsoft.com/office/drawing/2014/main" id="{A917889F-84E1-40A9-8735-BE97AA8C4B68}"/>
                </a:ext>
              </a:extLst>
            </p:cNvPr>
            <p:cNvSpPr txBox="1"/>
            <p:nvPr/>
          </p:nvSpPr>
          <p:spPr>
            <a:xfrm>
              <a:off x="34202" y="2060368"/>
              <a:ext cx="3874012"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rPr>
                <a:t>        Preoperational stage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chemeClr val="tx1">
                      <a:lumMod val="85000"/>
                      <a:lumOff val="15000"/>
                    </a:schemeClr>
                  </a:solidFill>
                  <a:effectLst/>
                  <a:uLnTx/>
                  <a:uFillTx/>
                  <a:latin typeface="Montserrat Medium" panose="00000600000000000000" pitchFamily="2" charset="0"/>
                </a:rPr>
                <a:t>(2–7 years old)</a:t>
              </a:r>
            </a:p>
          </p:txBody>
        </p:sp>
        <p:sp>
          <p:nvSpPr>
            <p:cNvPr id="51" name="CaixaDeTexto 50">
              <a:extLst>
                <a:ext uri="{FF2B5EF4-FFF2-40B4-BE49-F238E27FC236}">
                  <a16:creationId xmlns:a16="http://schemas.microsoft.com/office/drawing/2014/main" id="{079DC5FE-9DCF-49A7-86C7-C8862CC9F35A}"/>
                </a:ext>
              </a:extLst>
            </p:cNvPr>
            <p:cNvSpPr txBox="1"/>
            <p:nvPr/>
          </p:nvSpPr>
          <p:spPr>
            <a:xfrm>
              <a:off x="240074" y="1913129"/>
              <a:ext cx="691003" cy="584775"/>
            </a:xfrm>
            <a:prstGeom prst="rect">
              <a:avLst/>
            </a:prstGeom>
            <a:noFill/>
          </p:spPr>
          <p:txBody>
            <a:bodyPr wrap="square" rtlCol="0">
              <a:spAutoFit/>
            </a:bodyPr>
            <a:lstStyle/>
            <a:p>
              <a:pPr algn="ctr"/>
              <a:r>
                <a:rPr lang="pt-BR" sz="3200" dirty="0">
                  <a:latin typeface="techenfim-saude" pitchFamily="2" charset="0"/>
                  <a:cs typeface="Arial" panose="020B0604020202020204" pitchFamily="34" charset="0"/>
                </a:rPr>
                <a:t> </a:t>
              </a:r>
            </a:p>
          </p:txBody>
        </p:sp>
      </p:grpSp>
      <p:grpSp>
        <p:nvGrpSpPr>
          <p:cNvPr id="52" name="Agrupar 51">
            <a:extLst>
              <a:ext uri="{FF2B5EF4-FFF2-40B4-BE49-F238E27FC236}">
                <a16:creationId xmlns:a16="http://schemas.microsoft.com/office/drawing/2014/main" id="{863981B3-2A56-4882-AB47-D9310E6C2A0D}"/>
              </a:ext>
            </a:extLst>
          </p:cNvPr>
          <p:cNvGrpSpPr/>
          <p:nvPr/>
        </p:nvGrpSpPr>
        <p:grpSpPr>
          <a:xfrm>
            <a:off x="8653110" y="4387312"/>
            <a:ext cx="3371665" cy="1272667"/>
            <a:chOff x="240074" y="1913129"/>
            <a:chExt cx="3371665" cy="1272667"/>
          </a:xfrm>
        </p:grpSpPr>
        <p:sp>
          <p:nvSpPr>
            <p:cNvPr id="53" name="CaixaDeTexto 52">
              <a:extLst>
                <a:ext uri="{FF2B5EF4-FFF2-40B4-BE49-F238E27FC236}">
                  <a16:creationId xmlns:a16="http://schemas.microsoft.com/office/drawing/2014/main" id="{B9D90D0C-4CCC-4F73-8676-94D9B92629E9}"/>
                </a:ext>
              </a:extLst>
            </p:cNvPr>
            <p:cNvSpPr txBox="1"/>
            <p:nvPr/>
          </p:nvSpPr>
          <p:spPr>
            <a:xfrm>
              <a:off x="325495" y="2016245"/>
              <a:ext cx="3286244" cy="116955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rPr>
                <a:t> Concrete operational stage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chemeClr val="tx1">
                      <a:lumMod val="85000"/>
                      <a:lumOff val="15000"/>
                    </a:schemeClr>
                  </a:solidFill>
                  <a:effectLst/>
                  <a:uLnTx/>
                  <a:uFillTx/>
                  <a:latin typeface="Montserrat Medium" panose="00000600000000000000" pitchFamily="2" charset="0"/>
                </a:rPr>
                <a:t>(7–11 years old)</a:t>
              </a:r>
            </a:p>
          </p:txBody>
        </p:sp>
        <p:sp>
          <p:nvSpPr>
            <p:cNvPr id="54" name="CaixaDeTexto 53">
              <a:extLst>
                <a:ext uri="{FF2B5EF4-FFF2-40B4-BE49-F238E27FC236}">
                  <a16:creationId xmlns:a16="http://schemas.microsoft.com/office/drawing/2014/main" id="{EF7840A4-B37F-497F-88F2-C2F0A96D6FD7}"/>
                </a:ext>
              </a:extLst>
            </p:cNvPr>
            <p:cNvSpPr txBox="1"/>
            <p:nvPr/>
          </p:nvSpPr>
          <p:spPr>
            <a:xfrm>
              <a:off x="240074" y="1913129"/>
              <a:ext cx="691003" cy="584775"/>
            </a:xfrm>
            <a:prstGeom prst="rect">
              <a:avLst/>
            </a:prstGeom>
            <a:noFill/>
          </p:spPr>
          <p:txBody>
            <a:bodyPr wrap="square" rtlCol="0">
              <a:spAutoFit/>
            </a:bodyPr>
            <a:lstStyle/>
            <a:p>
              <a:pPr algn="ctr"/>
              <a:r>
                <a:rPr lang="pt-BR" sz="3200" dirty="0">
                  <a:latin typeface="techenfim-saude" pitchFamily="2" charset="0"/>
                  <a:cs typeface="Arial" panose="020B0604020202020204" pitchFamily="34" charset="0"/>
                </a:rPr>
                <a:t> </a:t>
              </a:r>
            </a:p>
          </p:txBody>
        </p:sp>
      </p:grpSp>
      <p:grpSp>
        <p:nvGrpSpPr>
          <p:cNvPr id="55" name="Agrupar 54">
            <a:extLst>
              <a:ext uri="{FF2B5EF4-FFF2-40B4-BE49-F238E27FC236}">
                <a16:creationId xmlns:a16="http://schemas.microsoft.com/office/drawing/2014/main" id="{3D17D204-EC94-44B4-B444-9AB2A1731D27}"/>
              </a:ext>
            </a:extLst>
          </p:cNvPr>
          <p:cNvGrpSpPr/>
          <p:nvPr/>
        </p:nvGrpSpPr>
        <p:grpSpPr>
          <a:xfrm>
            <a:off x="150450" y="4413118"/>
            <a:ext cx="3371665" cy="1272667"/>
            <a:chOff x="240074" y="1913129"/>
            <a:chExt cx="3371665" cy="1272667"/>
          </a:xfrm>
        </p:grpSpPr>
        <p:sp>
          <p:nvSpPr>
            <p:cNvPr id="56" name="CaixaDeTexto 55">
              <a:extLst>
                <a:ext uri="{FF2B5EF4-FFF2-40B4-BE49-F238E27FC236}">
                  <a16:creationId xmlns:a16="http://schemas.microsoft.com/office/drawing/2014/main" id="{C881CF61-A4E7-40DF-A331-C2D823E6B354}"/>
                </a:ext>
              </a:extLst>
            </p:cNvPr>
            <p:cNvSpPr txBox="1"/>
            <p:nvPr/>
          </p:nvSpPr>
          <p:spPr>
            <a:xfrm>
              <a:off x="325495" y="2016245"/>
              <a:ext cx="3286244" cy="116955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i="0" u="none" strike="noStrike" kern="1200" cap="none" spc="0" normalizeH="0" baseline="0" noProof="0" dirty="0">
                  <a:ln>
                    <a:noFill/>
                  </a:ln>
                  <a:solidFill>
                    <a:prstClr val="black">
                      <a:lumMod val="85000"/>
                      <a:lumOff val="15000"/>
                    </a:prstClr>
                  </a:solidFill>
                  <a:effectLst/>
                  <a:uLnTx/>
                  <a:uFillTx/>
                  <a:latin typeface="Bebas Neue" panose="020B0606020202050201" pitchFamily="34" charset="0"/>
                </a:rPr>
                <a:t>        Formal operational stage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chemeClr val="tx1">
                      <a:lumMod val="85000"/>
                      <a:lumOff val="15000"/>
                    </a:schemeClr>
                  </a:solidFill>
                  <a:effectLst/>
                  <a:uLnTx/>
                  <a:uFillTx/>
                  <a:latin typeface="Montserrat Medium" panose="00000600000000000000" pitchFamily="2" charset="0"/>
                </a:rPr>
                <a:t>(11 years old through adulthood)</a:t>
              </a:r>
            </a:p>
          </p:txBody>
        </p:sp>
        <p:sp>
          <p:nvSpPr>
            <p:cNvPr id="57" name="CaixaDeTexto 56">
              <a:extLst>
                <a:ext uri="{FF2B5EF4-FFF2-40B4-BE49-F238E27FC236}">
                  <a16:creationId xmlns:a16="http://schemas.microsoft.com/office/drawing/2014/main" id="{B180B502-4561-4CD7-B86B-8C68802D8ECD}"/>
                </a:ext>
              </a:extLst>
            </p:cNvPr>
            <p:cNvSpPr txBox="1"/>
            <p:nvPr/>
          </p:nvSpPr>
          <p:spPr>
            <a:xfrm>
              <a:off x="240074" y="1913129"/>
              <a:ext cx="691003" cy="584775"/>
            </a:xfrm>
            <a:prstGeom prst="rect">
              <a:avLst/>
            </a:prstGeom>
            <a:noFill/>
          </p:spPr>
          <p:txBody>
            <a:bodyPr wrap="square" rtlCol="0">
              <a:spAutoFit/>
            </a:bodyPr>
            <a:lstStyle/>
            <a:p>
              <a:pPr algn="ctr"/>
              <a:r>
                <a:rPr lang="pt-BR" sz="3200" dirty="0">
                  <a:latin typeface="techenfim-saude" pitchFamily="2" charset="0"/>
                  <a:cs typeface="Arial" panose="020B0604020202020204" pitchFamily="34" charset="0"/>
                </a:rPr>
                <a:t> </a:t>
              </a:r>
            </a:p>
          </p:txBody>
        </p:sp>
      </p:grpSp>
      <p:pic>
        <p:nvPicPr>
          <p:cNvPr id="4" name="Gráfico 3" descr="Corrida com preenchimento sólido">
            <a:extLst>
              <a:ext uri="{FF2B5EF4-FFF2-40B4-BE49-F238E27FC236}">
                <a16:creationId xmlns:a16="http://schemas.microsoft.com/office/drawing/2014/main" id="{76185238-8035-86AE-7588-B0881A2F62B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188305" y="1916661"/>
            <a:ext cx="914400" cy="914400"/>
          </a:xfrm>
          <a:prstGeom prst="rect">
            <a:avLst/>
          </a:prstGeom>
        </p:spPr>
      </p:pic>
      <p:pic>
        <p:nvPicPr>
          <p:cNvPr id="6" name="Gráfico 5" descr="Marioneta com preenchimento sólido">
            <a:extLst>
              <a:ext uri="{FF2B5EF4-FFF2-40B4-BE49-F238E27FC236}">
                <a16:creationId xmlns:a16="http://schemas.microsoft.com/office/drawing/2014/main" id="{B5C21D52-5761-3610-E8A3-3CB7B2BF27F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944970" y="1949887"/>
            <a:ext cx="849145" cy="849145"/>
          </a:xfrm>
          <a:prstGeom prst="rect">
            <a:avLst/>
          </a:prstGeom>
        </p:spPr>
      </p:pic>
      <p:pic>
        <p:nvPicPr>
          <p:cNvPr id="10" name="Gráfico 9" descr="Ábaco com preenchimento sólido">
            <a:extLst>
              <a:ext uri="{FF2B5EF4-FFF2-40B4-BE49-F238E27FC236}">
                <a16:creationId xmlns:a16="http://schemas.microsoft.com/office/drawing/2014/main" id="{467F0DE6-AE40-41E6-8645-B8915945778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950090" y="4580677"/>
            <a:ext cx="914400" cy="914400"/>
          </a:xfrm>
          <a:prstGeom prst="rect">
            <a:avLst/>
          </a:prstGeom>
        </p:spPr>
      </p:pic>
      <p:pic>
        <p:nvPicPr>
          <p:cNvPr id="12" name="Gráfico 11" descr="Capelo com preenchimento sólido">
            <a:extLst>
              <a:ext uri="{FF2B5EF4-FFF2-40B4-BE49-F238E27FC236}">
                <a16:creationId xmlns:a16="http://schemas.microsoft.com/office/drawing/2014/main" id="{30006CE2-29FC-76D6-5BFC-D735D0B77302}"/>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343562" y="4643809"/>
            <a:ext cx="914400" cy="914400"/>
          </a:xfrm>
          <a:prstGeom prst="rect">
            <a:avLst/>
          </a:prstGeom>
        </p:spPr>
      </p:pic>
      <p:sp>
        <p:nvSpPr>
          <p:cNvPr id="14" name="CaixaDeTexto 13">
            <a:extLst>
              <a:ext uri="{FF2B5EF4-FFF2-40B4-BE49-F238E27FC236}">
                <a16:creationId xmlns:a16="http://schemas.microsoft.com/office/drawing/2014/main" id="{BD3B3D4F-8FF2-CD8D-833B-960FA713AE33}"/>
              </a:ext>
            </a:extLst>
          </p:cNvPr>
          <p:cNvSpPr txBox="1"/>
          <p:nvPr/>
        </p:nvSpPr>
        <p:spPr>
          <a:xfrm>
            <a:off x="10662249" y="6250848"/>
            <a:ext cx="6142006" cy="523220"/>
          </a:xfrm>
          <a:prstGeom prst="rect">
            <a:avLst/>
          </a:prstGeom>
          <a:noFill/>
        </p:spPr>
        <p:txBody>
          <a:bodyPr wrap="square">
            <a:spAutoFit/>
          </a:bodyPr>
          <a:lstStyle/>
          <a:p>
            <a:pPr marR="0" lvl="0" indent="0" fontAlgn="auto">
              <a:lnSpc>
                <a:spcPct val="100000"/>
              </a:lnSpc>
              <a:spcBef>
                <a:spcPts val="0"/>
              </a:spcBef>
              <a:spcAft>
                <a:spcPts val="0"/>
              </a:spcAft>
              <a:buClrTx/>
              <a:buSzTx/>
              <a:buFontTx/>
              <a:buNone/>
              <a:tabLst/>
              <a:defRPr/>
            </a:pPr>
            <a:r>
              <a:rPr lang="en-US" sz="2800" dirty="0">
                <a:solidFill>
                  <a:schemeClr val="accent4"/>
                </a:solidFill>
                <a:effectLst>
                  <a:outerShdw blurRad="38100" dist="38100" dir="2700000" algn="tl">
                    <a:srgbClr val="000000">
                      <a:alpha val="43137"/>
                    </a:srgbClr>
                  </a:outerShdw>
                </a:effectLst>
                <a:latin typeface="Bebas Neue" panose="020B0606020202050201" pitchFamily="34" charset="0"/>
              </a:rPr>
              <a:t>divine</a:t>
            </a:r>
          </a:p>
        </p:txBody>
      </p:sp>
    </p:spTree>
    <p:extLst>
      <p:ext uri="{BB962C8B-B14F-4D97-AF65-F5344CB8AC3E}">
        <p14:creationId xmlns:p14="http://schemas.microsoft.com/office/powerpoint/2010/main" val="41177952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withEffect">
                                  <p:stCondLst>
                                    <p:cond delay="0"/>
                                  </p:stCondLst>
                                  <p:childTnLst>
                                    <p:set>
                                      <p:cBhvr>
                                        <p:cTn id="6" dur="1" fill="hold">
                                          <p:stCondLst>
                                            <p:cond delay="0"/>
                                          </p:stCondLst>
                                        </p:cTn>
                                        <p:tgtEl>
                                          <p:spTgt spid="44"/>
                                        </p:tgtEl>
                                        <p:attrNameLst>
                                          <p:attrName>style.visibility</p:attrName>
                                        </p:attrNameLst>
                                      </p:cBhvr>
                                      <p:to>
                                        <p:strVal val="visible"/>
                                      </p:to>
                                    </p:set>
                                    <p:anim calcmode="lin" valueType="num">
                                      <p:cBhvr>
                                        <p:cTn id="7" dur="500" fill="hold"/>
                                        <p:tgtEl>
                                          <p:spTgt spid="44"/>
                                        </p:tgtEl>
                                        <p:attrNameLst>
                                          <p:attrName>ppt_w</p:attrName>
                                        </p:attrNameLst>
                                      </p:cBhvr>
                                      <p:tavLst>
                                        <p:tav tm="0">
                                          <p:val>
                                            <p:fltVal val="0"/>
                                          </p:val>
                                        </p:tav>
                                        <p:tav tm="100000">
                                          <p:val>
                                            <p:strVal val="#ppt_w"/>
                                          </p:val>
                                        </p:tav>
                                      </p:tavLst>
                                    </p:anim>
                                    <p:anim calcmode="lin" valueType="num">
                                      <p:cBhvr>
                                        <p:cTn id="8" dur="500" fill="hold"/>
                                        <p:tgtEl>
                                          <p:spTgt spid="44"/>
                                        </p:tgtEl>
                                        <p:attrNameLst>
                                          <p:attrName>ppt_h</p:attrName>
                                        </p:attrNameLst>
                                      </p:cBhvr>
                                      <p:tavLst>
                                        <p:tav tm="0">
                                          <p:val>
                                            <p:fltVal val="0"/>
                                          </p:val>
                                        </p:tav>
                                        <p:tav tm="100000">
                                          <p:val>
                                            <p:strVal val="#ppt_h"/>
                                          </p:val>
                                        </p:tav>
                                      </p:tavLst>
                                    </p:anim>
                                    <p:anim calcmode="lin" valueType="num">
                                      <p:cBhvr>
                                        <p:cTn id="9" dur="500" fill="hold"/>
                                        <p:tgtEl>
                                          <p:spTgt spid="44"/>
                                        </p:tgtEl>
                                        <p:attrNameLst>
                                          <p:attrName>style.rotation</p:attrName>
                                        </p:attrNameLst>
                                      </p:cBhvr>
                                      <p:tavLst>
                                        <p:tav tm="0">
                                          <p:val>
                                            <p:fltVal val="360"/>
                                          </p:val>
                                        </p:tav>
                                        <p:tav tm="100000">
                                          <p:val>
                                            <p:fltVal val="0"/>
                                          </p:val>
                                        </p:tav>
                                      </p:tavLst>
                                    </p:anim>
                                    <p:animEffect transition="in" filter="fade">
                                      <p:cBhvr>
                                        <p:cTn id="10" dur="500"/>
                                        <p:tgtEl>
                                          <p:spTgt spid="44"/>
                                        </p:tgtEl>
                                      </p:cBhvr>
                                    </p:animEffect>
                                  </p:childTnLst>
                                </p:cTn>
                              </p:par>
                              <p:par>
                                <p:cTn id="11" presetID="1" presetClass="entr" presetSubtype="0" fill="hold" nodeType="withEffect">
                                  <p:stCondLst>
                                    <p:cond delay="250"/>
                                  </p:stCondLst>
                                  <p:childTnLst>
                                    <p:set>
                                      <p:cBhvr>
                                        <p:cTn id="12" dur="1" fill="hold">
                                          <p:stCondLst>
                                            <p:cond delay="0"/>
                                          </p:stCondLst>
                                        </p:cTn>
                                        <p:tgtEl>
                                          <p:spTgt spid="4"/>
                                        </p:tgtEl>
                                        <p:attrNameLst>
                                          <p:attrName>style.visibility</p:attrName>
                                        </p:attrNameLst>
                                      </p:cBhvr>
                                      <p:to>
                                        <p:strVal val="visible"/>
                                      </p:to>
                                    </p:set>
                                  </p:childTnLst>
                                </p:cTn>
                              </p:par>
                            </p:childTnLst>
                          </p:cTn>
                        </p:par>
                        <p:par>
                          <p:cTn id="13" fill="hold">
                            <p:stCondLst>
                              <p:cond delay="500"/>
                            </p:stCondLst>
                            <p:childTnLst>
                              <p:par>
                                <p:cTn id="14" presetID="2" presetClass="entr" presetSubtype="8" decel="100000" fill="hold" nodeType="afterEffect">
                                  <p:stCondLst>
                                    <p:cond delay="0"/>
                                  </p:stCondLst>
                                  <p:childTnLst>
                                    <p:set>
                                      <p:cBhvr>
                                        <p:cTn id="15" dur="1" fill="hold">
                                          <p:stCondLst>
                                            <p:cond delay="0"/>
                                          </p:stCondLst>
                                        </p:cTn>
                                        <p:tgtEl>
                                          <p:spTgt spid="2"/>
                                        </p:tgtEl>
                                        <p:attrNameLst>
                                          <p:attrName>style.visibility</p:attrName>
                                        </p:attrNameLst>
                                      </p:cBhvr>
                                      <p:to>
                                        <p:strVal val="visible"/>
                                      </p:to>
                                    </p:set>
                                    <p:anim calcmode="lin" valueType="num">
                                      <p:cBhvr additive="base">
                                        <p:cTn id="16" dur="500" fill="hold"/>
                                        <p:tgtEl>
                                          <p:spTgt spid="2"/>
                                        </p:tgtEl>
                                        <p:attrNameLst>
                                          <p:attrName>ppt_x</p:attrName>
                                        </p:attrNameLst>
                                      </p:cBhvr>
                                      <p:tavLst>
                                        <p:tav tm="0">
                                          <p:val>
                                            <p:strVal val="0-#ppt_w/2"/>
                                          </p:val>
                                        </p:tav>
                                        <p:tav tm="100000">
                                          <p:val>
                                            <p:strVal val="#ppt_x"/>
                                          </p:val>
                                        </p:tav>
                                      </p:tavLst>
                                    </p:anim>
                                    <p:anim calcmode="lin" valueType="num">
                                      <p:cBhvr additive="base">
                                        <p:cTn id="17"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9" presetClass="entr" presetSubtype="0" decel="100000" fill="hold" nodeType="clickEffect">
                                  <p:stCondLst>
                                    <p:cond delay="0"/>
                                  </p:stCondLst>
                                  <p:childTnLst>
                                    <p:set>
                                      <p:cBhvr>
                                        <p:cTn id="21" dur="1" fill="hold">
                                          <p:stCondLst>
                                            <p:cond delay="0"/>
                                          </p:stCondLst>
                                        </p:cTn>
                                        <p:tgtEl>
                                          <p:spTgt spid="64"/>
                                        </p:tgtEl>
                                        <p:attrNameLst>
                                          <p:attrName>style.visibility</p:attrName>
                                        </p:attrNameLst>
                                      </p:cBhvr>
                                      <p:to>
                                        <p:strVal val="visible"/>
                                      </p:to>
                                    </p:set>
                                    <p:anim calcmode="lin" valueType="num">
                                      <p:cBhvr>
                                        <p:cTn id="22" dur="500" fill="hold"/>
                                        <p:tgtEl>
                                          <p:spTgt spid="64"/>
                                        </p:tgtEl>
                                        <p:attrNameLst>
                                          <p:attrName>ppt_w</p:attrName>
                                        </p:attrNameLst>
                                      </p:cBhvr>
                                      <p:tavLst>
                                        <p:tav tm="0">
                                          <p:val>
                                            <p:fltVal val="0"/>
                                          </p:val>
                                        </p:tav>
                                        <p:tav tm="100000">
                                          <p:val>
                                            <p:strVal val="#ppt_w"/>
                                          </p:val>
                                        </p:tav>
                                      </p:tavLst>
                                    </p:anim>
                                    <p:anim calcmode="lin" valueType="num">
                                      <p:cBhvr>
                                        <p:cTn id="23" dur="500" fill="hold"/>
                                        <p:tgtEl>
                                          <p:spTgt spid="64"/>
                                        </p:tgtEl>
                                        <p:attrNameLst>
                                          <p:attrName>ppt_h</p:attrName>
                                        </p:attrNameLst>
                                      </p:cBhvr>
                                      <p:tavLst>
                                        <p:tav tm="0">
                                          <p:val>
                                            <p:fltVal val="0"/>
                                          </p:val>
                                        </p:tav>
                                        <p:tav tm="100000">
                                          <p:val>
                                            <p:strVal val="#ppt_h"/>
                                          </p:val>
                                        </p:tav>
                                      </p:tavLst>
                                    </p:anim>
                                    <p:anim calcmode="lin" valueType="num">
                                      <p:cBhvr>
                                        <p:cTn id="24" dur="500" fill="hold"/>
                                        <p:tgtEl>
                                          <p:spTgt spid="64"/>
                                        </p:tgtEl>
                                        <p:attrNameLst>
                                          <p:attrName>style.rotation</p:attrName>
                                        </p:attrNameLst>
                                      </p:cBhvr>
                                      <p:tavLst>
                                        <p:tav tm="0">
                                          <p:val>
                                            <p:fltVal val="360"/>
                                          </p:val>
                                        </p:tav>
                                        <p:tav tm="100000">
                                          <p:val>
                                            <p:fltVal val="0"/>
                                          </p:val>
                                        </p:tav>
                                      </p:tavLst>
                                    </p:anim>
                                    <p:animEffect transition="in" filter="fade">
                                      <p:cBhvr>
                                        <p:cTn id="25" dur="500"/>
                                        <p:tgtEl>
                                          <p:spTgt spid="64"/>
                                        </p:tgtEl>
                                      </p:cBhvr>
                                    </p:animEffect>
                                  </p:childTnLst>
                                </p:cTn>
                              </p:par>
                            </p:childTnLst>
                          </p:cTn>
                        </p:par>
                        <p:par>
                          <p:cTn id="26" fill="hold">
                            <p:stCondLst>
                              <p:cond delay="500"/>
                            </p:stCondLst>
                            <p:childTnLst>
                              <p:par>
                                <p:cTn id="27" presetID="53" presetClass="entr" presetSubtype="16" fill="hold" grpId="0" nodeType="afterEffect" nodePh="1">
                                  <p:stCondLst>
                                    <p:cond delay="0"/>
                                  </p:stCondLst>
                                  <p:endCondLst>
                                    <p:cond evt="begin" delay="0">
                                      <p:tn val="27"/>
                                    </p:cond>
                                  </p:endCondLst>
                                  <p:childTnLst>
                                    <p:set>
                                      <p:cBhvr>
                                        <p:cTn id="28" dur="1" fill="hold">
                                          <p:stCondLst>
                                            <p:cond delay="0"/>
                                          </p:stCondLst>
                                        </p:cTn>
                                        <p:tgtEl>
                                          <p:spTgt spid="41"/>
                                        </p:tgtEl>
                                        <p:attrNameLst>
                                          <p:attrName>style.visibility</p:attrName>
                                        </p:attrNameLst>
                                      </p:cBhvr>
                                      <p:to>
                                        <p:strVal val="visible"/>
                                      </p:to>
                                    </p:set>
                                    <p:anim calcmode="lin" valueType="num">
                                      <p:cBhvr>
                                        <p:cTn id="29" dur="250" fill="hold"/>
                                        <p:tgtEl>
                                          <p:spTgt spid="41"/>
                                        </p:tgtEl>
                                        <p:attrNameLst>
                                          <p:attrName>ppt_w</p:attrName>
                                        </p:attrNameLst>
                                      </p:cBhvr>
                                      <p:tavLst>
                                        <p:tav tm="0">
                                          <p:val>
                                            <p:fltVal val="0"/>
                                          </p:val>
                                        </p:tav>
                                        <p:tav tm="100000">
                                          <p:val>
                                            <p:strVal val="#ppt_w"/>
                                          </p:val>
                                        </p:tav>
                                      </p:tavLst>
                                    </p:anim>
                                    <p:anim calcmode="lin" valueType="num">
                                      <p:cBhvr>
                                        <p:cTn id="30" dur="250" fill="hold"/>
                                        <p:tgtEl>
                                          <p:spTgt spid="41"/>
                                        </p:tgtEl>
                                        <p:attrNameLst>
                                          <p:attrName>ppt_h</p:attrName>
                                        </p:attrNameLst>
                                      </p:cBhvr>
                                      <p:tavLst>
                                        <p:tav tm="0">
                                          <p:val>
                                            <p:fltVal val="0"/>
                                          </p:val>
                                        </p:tav>
                                        <p:tav tm="100000">
                                          <p:val>
                                            <p:strVal val="#ppt_h"/>
                                          </p:val>
                                        </p:tav>
                                      </p:tavLst>
                                    </p:anim>
                                    <p:animEffect transition="in" filter="fade">
                                      <p:cBhvr>
                                        <p:cTn id="31" dur="250"/>
                                        <p:tgtEl>
                                          <p:spTgt spid="41"/>
                                        </p:tgtEl>
                                      </p:cBhvr>
                                    </p:animEffect>
                                  </p:childTnLst>
                                </p:cTn>
                              </p:par>
                            </p:childTnLst>
                          </p:cTn>
                        </p:par>
                        <p:par>
                          <p:cTn id="32" fill="hold">
                            <p:stCondLst>
                              <p:cond delay="750"/>
                            </p:stCondLst>
                            <p:childTnLst>
                              <p:par>
                                <p:cTn id="33" presetID="2" presetClass="entr" presetSubtype="2" decel="100000" fill="hold" nodeType="afterEffect">
                                  <p:stCondLst>
                                    <p:cond delay="0"/>
                                  </p:stCondLst>
                                  <p:childTnLst>
                                    <p:set>
                                      <p:cBhvr>
                                        <p:cTn id="34" dur="1" fill="hold">
                                          <p:stCondLst>
                                            <p:cond delay="0"/>
                                          </p:stCondLst>
                                        </p:cTn>
                                        <p:tgtEl>
                                          <p:spTgt spid="49"/>
                                        </p:tgtEl>
                                        <p:attrNameLst>
                                          <p:attrName>style.visibility</p:attrName>
                                        </p:attrNameLst>
                                      </p:cBhvr>
                                      <p:to>
                                        <p:strVal val="visible"/>
                                      </p:to>
                                    </p:set>
                                    <p:anim calcmode="lin" valueType="num">
                                      <p:cBhvr additive="base">
                                        <p:cTn id="35" dur="500" fill="hold"/>
                                        <p:tgtEl>
                                          <p:spTgt spid="49"/>
                                        </p:tgtEl>
                                        <p:attrNameLst>
                                          <p:attrName>ppt_x</p:attrName>
                                        </p:attrNameLst>
                                      </p:cBhvr>
                                      <p:tavLst>
                                        <p:tav tm="0">
                                          <p:val>
                                            <p:strVal val="1+#ppt_w/2"/>
                                          </p:val>
                                        </p:tav>
                                        <p:tav tm="100000">
                                          <p:val>
                                            <p:strVal val="#ppt_x"/>
                                          </p:val>
                                        </p:tav>
                                      </p:tavLst>
                                    </p:anim>
                                    <p:anim calcmode="lin" valueType="num">
                                      <p:cBhvr additive="base">
                                        <p:cTn id="36" dur="500" fill="hold"/>
                                        <p:tgtEl>
                                          <p:spTgt spid="49"/>
                                        </p:tgtEl>
                                        <p:attrNameLst>
                                          <p:attrName>ppt_y</p:attrName>
                                        </p:attrNameLst>
                                      </p:cBhvr>
                                      <p:tavLst>
                                        <p:tav tm="0">
                                          <p:val>
                                            <p:strVal val="#ppt_y"/>
                                          </p:val>
                                        </p:tav>
                                        <p:tav tm="100000">
                                          <p:val>
                                            <p:strVal val="#ppt_y"/>
                                          </p:val>
                                        </p:tav>
                                      </p:tavLst>
                                    </p:anim>
                                  </p:childTnLst>
                                </p:cTn>
                              </p:par>
                              <p:par>
                                <p:cTn id="37" presetID="1" presetClass="entr" presetSubtype="0" fill="hold" nodeType="withEffect">
                                  <p:stCondLst>
                                    <p:cond delay="0"/>
                                  </p:stCondLst>
                                  <p:childTnLst>
                                    <p:set>
                                      <p:cBhvr>
                                        <p:cTn id="38" dur="1" fill="hold">
                                          <p:stCondLst>
                                            <p:cond delay="0"/>
                                          </p:stCondLst>
                                        </p:cTn>
                                        <p:tgtEl>
                                          <p:spTgt spid="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49" presetClass="entr" presetSubtype="0" decel="100000" fill="hold" nodeType="clickEffect">
                                  <p:stCondLst>
                                    <p:cond delay="0"/>
                                  </p:stCondLst>
                                  <p:childTnLst>
                                    <p:set>
                                      <p:cBhvr>
                                        <p:cTn id="42" dur="1" fill="hold">
                                          <p:stCondLst>
                                            <p:cond delay="0"/>
                                          </p:stCondLst>
                                        </p:cTn>
                                        <p:tgtEl>
                                          <p:spTgt spid="69"/>
                                        </p:tgtEl>
                                        <p:attrNameLst>
                                          <p:attrName>style.visibility</p:attrName>
                                        </p:attrNameLst>
                                      </p:cBhvr>
                                      <p:to>
                                        <p:strVal val="visible"/>
                                      </p:to>
                                    </p:set>
                                    <p:anim calcmode="lin" valueType="num">
                                      <p:cBhvr>
                                        <p:cTn id="43" dur="500" fill="hold"/>
                                        <p:tgtEl>
                                          <p:spTgt spid="69"/>
                                        </p:tgtEl>
                                        <p:attrNameLst>
                                          <p:attrName>ppt_w</p:attrName>
                                        </p:attrNameLst>
                                      </p:cBhvr>
                                      <p:tavLst>
                                        <p:tav tm="0">
                                          <p:val>
                                            <p:fltVal val="0"/>
                                          </p:val>
                                        </p:tav>
                                        <p:tav tm="100000">
                                          <p:val>
                                            <p:strVal val="#ppt_w"/>
                                          </p:val>
                                        </p:tav>
                                      </p:tavLst>
                                    </p:anim>
                                    <p:anim calcmode="lin" valueType="num">
                                      <p:cBhvr>
                                        <p:cTn id="44" dur="500" fill="hold"/>
                                        <p:tgtEl>
                                          <p:spTgt spid="69"/>
                                        </p:tgtEl>
                                        <p:attrNameLst>
                                          <p:attrName>ppt_h</p:attrName>
                                        </p:attrNameLst>
                                      </p:cBhvr>
                                      <p:tavLst>
                                        <p:tav tm="0">
                                          <p:val>
                                            <p:fltVal val="0"/>
                                          </p:val>
                                        </p:tav>
                                        <p:tav tm="100000">
                                          <p:val>
                                            <p:strVal val="#ppt_h"/>
                                          </p:val>
                                        </p:tav>
                                      </p:tavLst>
                                    </p:anim>
                                    <p:anim calcmode="lin" valueType="num">
                                      <p:cBhvr>
                                        <p:cTn id="45" dur="500" fill="hold"/>
                                        <p:tgtEl>
                                          <p:spTgt spid="69"/>
                                        </p:tgtEl>
                                        <p:attrNameLst>
                                          <p:attrName>style.rotation</p:attrName>
                                        </p:attrNameLst>
                                      </p:cBhvr>
                                      <p:tavLst>
                                        <p:tav tm="0">
                                          <p:val>
                                            <p:fltVal val="360"/>
                                          </p:val>
                                        </p:tav>
                                        <p:tav tm="100000">
                                          <p:val>
                                            <p:fltVal val="0"/>
                                          </p:val>
                                        </p:tav>
                                      </p:tavLst>
                                    </p:anim>
                                    <p:animEffect transition="in" filter="fade">
                                      <p:cBhvr>
                                        <p:cTn id="46" dur="500"/>
                                        <p:tgtEl>
                                          <p:spTgt spid="69"/>
                                        </p:tgtEl>
                                      </p:cBhvr>
                                    </p:animEffect>
                                  </p:childTnLst>
                                </p:cTn>
                              </p:par>
                              <p:par>
                                <p:cTn id="47" presetID="1" presetClass="entr" presetSubtype="0" fill="hold" nodeType="withEffect">
                                  <p:stCondLst>
                                    <p:cond delay="0"/>
                                  </p:stCondLst>
                                  <p:childTnLst>
                                    <p:set>
                                      <p:cBhvr>
                                        <p:cTn id="48" dur="1" fill="hold">
                                          <p:stCondLst>
                                            <p:cond delay="0"/>
                                          </p:stCondLst>
                                        </p:cTn>
                                        <p:tgtEl>
                                          <p:spTgt spid="10"/>
                                        </p:tgtEl>
                                        <p:attrNameLst>
                                          <p:attrName>style.visibility</p:attrName>
                                        </p:attrNameLst>
                                      </p:cBhvr>
                                      <p:to>
                                        <p:strVal val="visible"/>
                                      </p:to>
                                    </p:set>
                                  </p:childTnLst>
                                </p:cTn>
                              </p:par>
                            </p:childTnLst>
                          </p:cTn>
                        </p:par>
                        <p:par>
                          <p:cTn id="49" fill="hold">
                            <p:stCondLst>
                              <p:cond delay="500"/>
                            </p:stCondLst>
                            <p:childTnLst>
                              <p:par>
                                <p:cTn id="50" presetID="2" presetClass="entr" presetSubtype="2" decel="100000" fill="hold" nodeType="afterEffect">
                                  <p:stCondLst>
                                    <p:cond delay="0"/>
                                  </p:stCondLst>
                                  <p:childTnLst>
                                    <p:set>
                                      <p:cBhvr>
                                        <p:cTn id="51" dur="1" fill="hold">
                                          <p:stCondLst>
                                            <p:cond delay="0"/>
                                          </p:stCondLst>
                                        </p:cTn>
                                        <p:tgtEl>
                                          <p:spTgt spid="52"/>
                                        </p:tgtEl>
                                        <p:attrNameLst>
                                          <p:attrName>style.visibility</p:attrName>
                                        </p:attrNameLst>
                                      </p:cBhvr>
                                      <p:to>
                                        <p:strVal val="visible"/>
                                      </p:to>
                                    </p:set>
                                    <p:anim calcmode="lin" valueType="num">
                                      <p:cBhvr additive="base">
                                        <p:cTn id="52" dur="500" fill="hold"/>
                                        <p:tgtEl>
                                          <p:spTgt spid="52"/>
                                        </p:tgtEl>
                                        <p:attrNameLst>
                                          <p:attrName>ppt_x</p:attrName>
                                        </p:attrNameLst>
                                      </p:cBhvr>
                                      <p:tavLst>
                                        <p:tav tm="0">
                                          <p:val>
                                            <p:strVal val="1+#ppt_w/2"/>
                                          </p:val>
                                        </p:tav>
                                        <p:tav tm="100000">
                                          <p:val>
                                            <p:strVal val="#ppt_x"/>
                                          </p:val>
                                        </p:tav>
                                      </p:tavLst>
                                    </p:anim>
                                    <p:anim calcmode="lin" valueType="num">
                                      <p:cBhvr additive="base">
                                        <p:cTn id="53" dur="500" fill="hold"/>
                                        <p:tgtEl>
                                          <p:spTgt spid="52"/>
                                        </p:tgtEl>
                                        <p:attrNameLst>
                                          <p:attrName>ppt_y</p:attrName>
                                        </p:attrNameLst>
                                      </p:cBhvr>
                                      <p:tavLst>
                                        <p:tav tm="0">
                                          <p:val>
                                            <p:strVal val="#ppt_y"/>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49" presetClass="entr" presetSubtype="0" decel="100000" fill="hold" nodeType="clickEffect">
                                  <p:stCondLst>
                                    <p:cond delay="0"/>
                                  </p:stCondLst>
                                  <p:childTnLst>
                                    <p:set>
                                      <p:cBhvr>
                                        <p:cTn id="57" dur="1" fill="hold">
                                          <p:stCondLst>
                                            <p:cond delay="0"/>
                                          </p:stCondLst>
                                        </p:cTn>
                                        <p:tgtEl>
                                          <p:spTgt spid="59"/>
                                        </p:tgtEl>
                                        <p:attrNameLst>
                                          <p:attrName>style.visibility</p:attrName>
                                        </p:attrNameLst>
                                      </p:cBhvr>
                                      <p:to>
                                        <p:strVal val="visible"/>
                                      </p:to>
                                    </p:set>
                                    <p:anim calcmode="lin" valueType="num">
                                      <p:cBhvr>
                                        <p:cTn id="58" dur="500" fill="hold"/>
                                        <p:tgtEl>
                                          <p:spTgt spid="59"/>
                                        </p:tgtEl>
                                        <p:attrNameLst>
                                          <p:attrName>ppt_w</p:attrName>
                                        </p:attrNameLst>
                                      </p:cBhvr>
                                      <p:tavLst>
                                        <p:tav tm="0">
                                          <p:val>
                                            <p:fltVal val="0"/>
                                          </p:val>
                                        </p:tav>
                                        <p:tav tm="100000">
                                          <p:val>
                                            <p:strVal val="#ppt_w"/>
                                          </p:val>
                                        </p:tav>
                                      </p:tavLst>
                                    </p:anim>
                                    <p:anim calcmode="lin" valueType="num">
                                      <p:cBhvr>
                                        <p:cTn id="59" dur="500" fill="hold"/>
                                        <p:tgtEl>
                                          <p:spTgt spid="59"/>
                                        </p:tgtEl>
                                        <p:attrNameLst>
                                          <p:attrName>ppt_h</p:attrName>
                                        </p:attrNameLst>
                                      </p:cBhvr>
                                      <p:tavLst>
                                        <p:tav tm="0">
                                          <p:val>
                                            <p:fltVal val="0"/>
                                          </p:val>
                                        </p:tav>
                                        <p:tav tm="100000">
                                          <p:val>
                                            <p:strVal val="#ppt_h"/>
                                          </p:val>
                                        </p:tav>
                                      </p:tavLst>
                                    </p:anim>
                                    <p:anim calcmode="lin" valueType="num">
                                      <p:cBhvr>
                                        <p:cTn id="60" dur="500" fill="hold"/>
                                        <p:tgtEl>
                                          <p:spTgt spid="59"/>
                                        </p:tgtEl>
                                        <p:attrNameLst>
                                          <p:attrName>style.rotation</p:attrName>
                                        </p:attrNameLst>
                                      </p:cBhvr>
                                      <p:tavLst>
                                        <p:tav tm="0">
                                          <p:val>
                                            <p:fltVal val="360"/>
                                          </p:val>
                                        </p:tav>
                                        <p:tav tm="100000">
                                          <p:val>
                                            <p:fltVal val="0"/>
                                          </p:val>
                                        </p:tav>
                                      </p:tavLst>
                                    </p:anim>
                                    <p:animEffect transition="in" filter="fade">
                                      <p:cBhvr>
                                        <p:cTn id="61" dur="500"/>
                                        <p:tgtEl>
                                          <p:spTgt spid="59"/>
                                        </p:tgtEl>
                                      </p:cBhvr>
                                    </p:animEffect>
                                  </p:childTnLst>
                                </p:cTn>
                              </p:par>
                            </p:childTnLst>
                          </p:cTn>
                        </p:par>
                        <p:par>
                          <p:cTn id="62" fill="hold">
                            <p:stCondLst>
                              <p:cond delay="500"/>
                            </p:stCondLst>
                            <p:childTnLst>
                              <p:par>
                                <p:cTn id="63" presetID="2" presetClass="entr" presetSubtype="8" decel="100000" fill="hold" nodeType="afterEffect">
                                  <p:stCondLst>
                                    <p:cond delay="0"/>
                                  </p:stCondLst>
                                  <p:childTnLst>
                                    <p:set>
                                      <p:cBhvr>
                                        <p:cTn id="64" dur="1" fill="hold">
                                          <p:stCondLst>
                                            <p:cond delay="0"/>
                                          </p:stCondLst>
                                        </p:cTn>
                                        <p:tgtEl>
                                          <p:spTgt spid="55"/>
                                        </p:tgtEl>
                                        <p:attrNameLst>
                                          <p:attrName>style.visibility</p:attrName>
                                        </p:attrNameLst>
                                      </p:cBhvr>
                                      <p:to>
                                        <p:strVal val="visible"/>
                                      </p:to>
                                    </p:set>
                                    <p:anim calcmode="lin" valueType="num">
                                      <p:cBhvr additive="base">
                                        <p:cTn id="65" dur="500" fill="hold"/>
                                        <p:tgtEl>
                                          <p:spTgt spid="55"/>
                                        </p:tgtEl>
                                        <p:attrNameLst>
                                          <p:attrName>ppt_x</p:attrName>
                                        </p:attrNameLst>
                                      </p:cBhvr>
                                      <p:tavLst>
                                        <p:tav tm="0">
                                          <p:val>
                                            <p:strVal val="0-#ppt_w/2"/>
                                          </p:val>
                                        </p:tav>
                                        <p:tav tm="100000">
                                          <p:val>
                                            <p:strVal val="#ppt_x"/>
                                          </p:val>
                                        </p:tav>
                                      </p:tavLst>
                                    </p:anim>
                                    <p:anim calcmode="lin" valueType="num">
                                      <p:cBhvr additive="base">
                                        <p:cTn id="66" dur="500" fill="hold"/>
                                        <p:tgtEl>
                                          <p:spTgt spid="55"/>
                                        </p:tgtEl>
                                        <p:attrNameLst>
                                          <p:attrName>ppt_y</p:attrName>
                                        </p:attrNameLst>
                                      </p:cBhvr>
                                      <p:tavLst>
                                        <p:tav tm="0">
                                          <p:val>
                                            <p:strVal val="#ppt_y"/>
                                          </p:val>
                                        </p:tav>
                                        <p:tav tm="100000">
                                          <p:val>
                                            <p:strVal val="#ppt_y"/>
                                          </p:val>
                                        </p:tav>
                                      </p:tavLst>
                                    </p:anim>
                                  </p:childTnLst>
                                </p:cTn>
                              </p:par>
                              <p:par>
                                <p:cTn id="67" presetID="1" presetClass="entr" presetSubtype="0" fill="hold" nodeType="withEffect">
                                  <p:stCondLst>
                                    <p:cond delay="0"/>
                                  </p:stCondLst>
                                  <p:childTnLst>
                                    <p:set>
                                      <p:cBhvr>
                                        <p:cTn id="6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lipse 1">
            <a:extLst>
              <a:ext uri="{FF2B5EF4-FFF2-40B4-BE49-F238E27FC236}">
                <a16:creationId xmlns:a16="http://schemas.microsoft.com/office/drawing/2014/main" id="{540B3634-44B1-4623-8EEF-3E53C3B8B93E}"/>
              </a:ext>
            </a:extLst>
          </p:cNvPr>
          <p:cNvSpPr/>
          <p:nvPr/>
        </p:nvSpPr>
        <p:spPr>
          <a:xfrm>
            <a:off x="3846000" y="1548116"/>
            <a:ext cx="4500000" cy="450000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2" name="Agrupar 31">
            <a:extLst>
              <a:ext uri="{FF2B5EF4-FFF2-40B4-BE49-F238E27FC236}">
                <a16:creationId xmlns:a16="http://schemas.microsoft.com/office/drawing/2014/main" id="{BB867498-A3B3-448F-92C7-C091F5A2F9FF}"/>
              </a:ext>
            </a:extLst>
          </p:cNvPr>
          <p:cNvGrpSpPr/>
          <p:nvPr/>
        </p:nvGrpSpPr>
        <p:grpSpPr>
          <a:xfrm>
            <a:off x="5467308" y="3181467"/>
            <a:ext cx="1383328" cy="1358194"/>
            <a:chOff x="5515409" y="3217703"/>
            <a:chExt cx="1220984" cy="1200329"/>
          </a:xfrm>
        </p:grpSpPr>
        <p:sp>
          <p:nvSpPr>
            <p:cNvPr id="9" name="Elipse 8">
              <a:extLst>
                <a:ext uri="{FF2B5EF4-FFF2-40B4-BE49-F238E27FC236}">
                  <a16:creationId xmlns:a16="http://schemas.microsoft.com/office/drawing/2014/main" id="{D5FCB2ED-12D1-43AB-ADDA-76A543613BE7}"/>
                </a:ext>
              </a:extLst>
            </p:cNvPr>
            <p:cNvSpPr/>
            <p:nvPr/>
          </p:nvSpPr>
          <p:spPr>
            <a:xfrm>
              <a:off x="5556000" y="3258115"/>
              <a:ext cx="1080000" cy="1080000"/>
            </a:xfrm>
            <a:prstGeom prst="ellipse">
              <a:avLst/>
            </a:prstGeom>
            <a:solidFill>
              <a:schemeClr val="accent6"/>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CaixaDeTexto 26">
              <a:extLst>
                <a:ext uri="{FF2B5EF4-FFF2-40B4-BE49-F238E27FC236}">
                  <a16:creationId xmlns:a16="http://schemas.microsoft.com/office/drawing/2014/main" id="{1987C6D4-E137-4E90-9CD7-00DE9020851F}"/>
                </a:ext>
              </a:extLst>
            </p:cNvPr>
            <p:cNvSpPr txBox="1"/>
            <p:nvPr/>
          </p:nvSpPr>
          <p:spPr>
            <a:xfrm>
              <a:off x="5515409" y="3217703"/>
              <a:ext cx="1220984"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Bebas Neue" panose="020B0606020202050201" pitchFamily="34" charset="0"/>
                  <a:ea typeface="Verdana" panose="020B0604030504040204" pitchFamily="34" charset="0"/>
                </a:rPr>
                <a:t>5</a:t>
              </a:r>
            </a:p>
            <a:p>
              <a:pPr marL="0" marR="0" lvl="0" indent="0" algn="ctr" defTabSz="914400" rtl="0" eaLnBrk="1" fontAlgn="auto" latinLnBrk="0" hangingPunct="1">
                <a:lnSpc>
                  <a:spcPct val="100000"/>
                </a:lnSpc>
                <a:spcBef>
                  <a:spcPts val="0"/>
                </a:spcBef>
                <a:spcAft>
                  <a:spcPts val="0"/>
                </a:spcAft>
                <a:buClrTx/>
                <a:buSzTx/>
                <a:buFontTx/>
                <a:buNone/>
                <a:tabLst/>
                <a:defRPr/>
              </a:pPr>
              <a:r>
                <a:rPr lang="pt-BR" dirty="0">
                  <a:solidFill>
                    <a:prstClr val="white"/>
                  </a:solidFill>
                  <a:effectLst>
                    <a:outerShdw blurRad="38100" dist="38100" dir="2700000" algn="tl">
                      <a:srgbClr val="000000">
                        <a:alpha val="43137"/>
                      </a:srgbClr>
                    </a:outerShdw>
                  </a:effectLst>
                  <a:latin typeface="Bebas Neue" panose="020B0606020202050201" pitchFamily="34" charset="0"/>
                  <a:ea typeface="Verdana" panose="020B0604030504040204" pitchFamily="34" charset="0"/>
                </a:rPr>
                <a:t>Senses and motor activities</a:t>
              </a:r>
              <a:endParaRPr kumimoji="0" lang="pt-BR"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Bebas Neue" panose="020B0606020202050201" pitchFamily="34" charset="0"/>
                <a:ea typeface="Verdana" panose="020B0604030504040204" pitchFamily="34" charset="0"/>
              </a:endParaRPr>
            </a:p>
          </p:txBody>
        </p:sp>
      </p:grpSp>
      <p:sp>
        <p:nvSpPr>
          <p:cNvPr id="3" name="Elipse 2">
            <a:extLst>
              <a:ext uri="{FF2B5EF4-FFF2-40B4-BE49-F238E27FC236}">
                <a16:creationId xmlns:a16="http://schemas.microsoft.com/office/drawing/2014/main" id="{F691C735-99B2-4A97-BF7C-75495362EE40}"/>
              </a:ext>
            </a:extLst>
          </p:cNvPr>
          <p:cNvSpPr/>
          <p:nvPr/>
        </p:nvSpPr>
        <p:spPr>
          <a:xfrm>
            <a:off x="5376000" y="1098116"/>
            <a:ext cx="1440000" cy="5400000"/>
          </a:xfrm>
          <a:prstGeom prst="ellipse">
            <a:avLst/>
          </a:prstGeom>
          <a:noFill/>
          <a:ln w="76200">
            <a:solidFill>
              <a:schemeClr val="accent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Elipse 3">
            <a:extLst>
              <a:ext uri="{FF2B5EF4-FFF2-40B4-BE49-F238E27FC236}">
                <a16:creationId xmlns:a16="http://schemas.microsoft.com/office/drawing/2014/main" id="{82BBF5EF-3D8D-4CBD-8860-86CF332716A1}"/>
              </a:ext>
            </a:extLst>
          </p:cNvPr>
          <p:cNvSpPr/>
          <p:nvPr/>
        </p:nvSpPr>
        <p:spPr>
          <a:xfrm rot="3300000">
            <a:off x="5376000" y="1098117"/>
            <a:ext cx="1440000" cy="5400000"/>
          </a:xfrm>
          <a:prstGeom prst="ellipse">
            <a:avLst/>
          </a:prstGeom>
          <a:noFill/>
          <a:ln w="57150">
            <a:solidFill>
              <a:schemeClr val="accent2"/>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Elipse 4">
            <a:extLst>
              <a:ext uri="{FF2B5EF4-FFF2-40B4-BE49-F238E27FC236}">
                <a16:creationId xmlns:a16="http://schemas.microsoft.com/office/drawing/2014/main" id="{3BF9D7BD-AD57-4D1E-A9FC-94E3FB8E8A6F}"/>
              </a:ext>
            </a:extLst>
          </p:cNvPr>
          <p:cNvSpPr/>
          <p:nvPr/>
        </p:nvSpPr>
        <p:spPr>
          <a:xfrm rot="18300000" flipV="1">
            <a:off x="5376000" y="1098115"/>
            <a:ext cx="1440000" cy="5400000"/>
          </a:xfrm>
          <a:prstGeom prst="ellipse">
            <a:avLst/>
          </a:prstGeom>
          <a:noFill/>
          <a:ln w="38100">
            <a:solidFill>
              <a:schemeClr val="accent3"/>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Elipse 5">
            <a:extLst>
              <a:ext uri="{FF2B5EF4-FFF2-40B4-BE49-F238E27FC236}">
                <a16:creationId xmlns:a16="http://schemas.microsoft.com/office/drawing/2014/main" id="{DA3C3B6C-5C05-4283-BDF0-191C155FBAD0}"/>
              </a:ext>
            </a:extLst>
          </p:cNvPr>
          <p:cNvSpPr/>
          <p:nvPr/>
        </p:nvSpPr>
        <p:spPr>
          <a:xfrm>
            <a:off x="5826000" y="828116"/>
            <a:ext cx="540000" cy="540000"/>
          </a:xfrm>
          <a:prstGeom prst="ellipse">
            <a:avLst/>
          </a:prstGeom>
          <a:solidFill>
            <a:schemeClr val="accent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Elipse 6">
            <a:extLst>
              <a:ext uri="{FF2B5EF4-FFF2-40B4-BE49-F238E27FC236}">
                <a16:creationId xmlns:a16="http://schemas.microsoft.com/office/drawing/2014/main" id="{A3D51DC4-8427-48CF-A9FF-A72C22EF0929}"/>
              </a:ext>
            </a:extLst>
          </p:cNvPr>
          <p:cNvSpPr/>
          <p:nvPr/>
        </p:nvSpPr>
        <p:spPr>
          <a:xfrm>
            <a:off x="8083343" y="2029195"/>
            <a:ext cx="450000" cy="450000"/>
          </a:xfrm>
          <a:prstGeom prst="ellipse">
            <a:avLst/>
          </a:prstGeom>
          <a:solidFill>
            <a:schemeClr val="accent2"/>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Elipse 7">
            <a:extLst>
              <a:ext uri="{FF2B5EF4-FFF2-40B4-BE49-F238E27FC236}">
                <a16:creationId xmlns:a16="http://schemas.microsoft.com/office/drawing/2014/main" id="{3E25EAE4-E529-49F3-BDA1-FBB351825263}"/>
              </a:ext>
            </a:extLst>
          </p:cNvPr>
          <p:cNvSpPr/>
          <p:nvPr/>
        </p:nvSpPr>
        <p:spPr>
          <a:xfrm>
            <a:off x="8166000" y="5117038"/>
            <a:ext cx="360000" cy="360000"/>
          </a:xfrm>
          <a:prstGeom prst="ellipse">
            <a:avLst/>
          </a:prstGeom>
          <a:solidFill>
            <a:schemeClr val="accent3"/>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4" name="Agrupar 13">
            <a:extLst>
              <a:ext uri="{FF2B5EF4-FFF2-40B4-BE49-F238E27FC236}">
                <a16:creationId xmlns:a16="http://schemas.microsoft.com/office/drawing/2014/main" id="{2473A753-7A8C-483F-B39A-D7C54E778D02}"/>
              </a:ext>
            </a:extLst>
          </p:cNvPr>
          <p:cNvGrpSpPr/>
          <p:nvPr/>
        </p:nvGrpSpPr>
        <p:grpSpPr>
          <a:xfrm>
            <a:off x="8357961" y="2314927"/>
            <a:ext cx="3921643" cy="1611190"/>
            <a:chOff x="8371840" y="2010981"/>
            <a:chExt cx="3921643" cy="1104314"/>
          </a:xfrm>
        </p:grpSpPr>
        <p:sp>
          <p:nvSpPr>
            <p:cNvPr id="15" name="CaixaDeTexto 14">
              <a:extLst>
                <a:ext uri="{FF2B5EF4-FFF2-40B4-BE49-F238E27FC236}">
                  <a16:creationId xmlns:a16="http://schemas.microsoft.com/office/drawing/2014/main" id="{2F057220-F29C-4281-BCF2-83968847ECBD}"/>
                </a:ext>
              </a:extLst>
            </p:cNvPr>
            <p:cNvSpPr txBox="1"/>
            <p:nvPr/>
          </p:nvSpPr>
          <p:spPr>
            <a:xfrm>
              <a:off x="8371840" y="2010981"/>
              <a:ext cx="3820159" cy="569568"/>
            </a:xfrm>
            <a:prstGeom prst="rect">
              <a:avLst/>
            </a:prstGeom>
            <a:noFill/>
          </p:spPr>
          <p:txBody>
            <a:bodyPr wrap="square" rtlCol="0">
              <a:spAutoFit/>
            </a:bodyPr>
            <a:lstStyle/>
            <a:p>
              <a:pPr>
                <a:defRPr/>
              </a:pPr>
              <a:r>
                <a:rPr lang="en-US" sz="2400" dirty="0">
                  <a:solidFill>
                    <a:prstClr val="black"/>
                  </a:solidFill>
                  <a:latin typeface="Bebas Neue" panose="020B0606020202050201" pitchFamily="34" charset="0"/>
                  <a:ea typeface="Verdana" panose="020B0604030504040204" pitchFamily="34" charset="0"/>
                </a:rPr>
                <a:t>1</a:t>
              </a:r>
              <a:r>
                <a:rPr lang="en-US" sz="2400" baseline="30000" dirty="0">
                  <a:solidFill>
                    <a:prstClr val="black"/>
                  </a:solidFill>
                  <a:latin typeface="Bebas Neue" panose="020B0606020202050201" pitchFamily="34" charset="0"/>
                  <a:ea typeface="Verdana" panose="020B0604030504040204" pitchFamily="34" charset="0"/>
                </a:rPr>
                <a:t>st</a:t>
              </a:r>
              <a:r>
                <a:rPr lang="en-US" sz="2400" dirty="0">
                  <a:solidFill>
                    <a:prstClr val="black"/>
                  </a:solidFill>
                  <a:latin typeface="Bebas Neue" panose="020B0606020202050201" pitchFamily="34" charset="0"/>
                  <a:ea typeface="Verdana" panose="020B0604030504040204" pitchFamily="34" charset="0"/>
                </a:rPr>
                <a:t> stage of Piaget's theory of cognitive development</a:t>
              </a:r>
              <a:endParaRPr lang="pt-BR" sz="2400" dirty="0">
                <a:solidFill>
                  <a:prstClr val="black"/>
                </a:solidFill>
                <a:latin typeface="Bebas Neue" panose="020B0606020202050201" pitchFamily="34" charset="0"/>
                <a:ea typeface="Verdana" panose="020B0604030504040204" pitchFamily="34" charset="0"/>
              </a:endParaRPr>
            </a:p>
          </p:txBody>
        </p:sp>
        <p:sp>
          <p:nvSpPr>
            <p:cNvPr id="16" name="CaixaDeTexto 15">
              <a:extLst>
                <a:ext uri="{FF2B5EF4-FFF2-40B4-BE49-F238E27FC236}">
                  <a16:creationId xmlns:a16="http://schemas.microsoft.com/office/drawing/2014/main" id="{208C7047-C604-4970-8EDC-11B6C72052C7}"/>
                </a:ext>
              </a:extLst>
            </p:cNvPr>
            <p:cNvSpPr txBox="1"/>
            <p:nvPr/>
          </p:nvSpPr>
          <p:spPr>
            <a:xfrm>
              <a:off x="8384505" y="2592075"/>
              <a:ext cx="3908978" cy="523220"/>
            </a:xfrm>
            <a:prstGeom prst="rect">
              <a:avLst/>
            </a:prstGeom>
            <a:noFill/>
          </p:spPr>
          <p:txBody>
            <a:bodyPr wrap="square" rtlCol="0">
              <a:spAutoFit/>
            </a:bodyPr>
            <a:lstStyle/>
            <a:p>
              <a:pPr>
                <a:defRPr/>
              </a:pPr>
              <a:r>
                <a:rPr lang="en-US" sz="1400" dirty="0">
                  <a:solidFill>
                    <a:prstClr val="black"/>
                  </a:solidFill>
                  <a:latin typeface="Montserrat Medium" panose="00000600000000000000" pitchFamily="2" charset="0"/>
                  <a:ea typeface="Verdana" panose="020B0604030504040204" pitchFamily="34" charset="0"/>
                </a:rPr>
                <a:t>Distinguished by the child's discovery of the distinction between themselves and their surroundings (Babakr, et al., 2019).</a:t>
              </a:r>
              <a:endParaRPr lang="pt-BR" sz="1400" dirty="0">
                <a:solidFill>
                  <a:prstClr val="black"/>
                </a:solidFill>
                <a:latin typeface="Montserrat Medium" panose="00000600000000000000" pitchFamily="2" charset="0"/>
                <a:ea typeface="Verdana" panose="020B0604030504040204" pitchFamily="34" charset="0"/>
              </a:endParaRPr>
            </a:p>
          </p:txBody>
        </p:sp>
      </p:grpSp>
      <p:grpSp>
        <p:nvGrpSpPr>
          <p:cNvPr id="17" name="Agrupar 16">
            <a:extLst>
              <a:ext uri="{FF2B5EF4-FFF2-40B4-BE49-F238E27FC236}">
                <a16:creationId xmlns:a16="http://schemas.microsoft.com/office/drawing/2014/main" id="{D17C6246-B2DD-410B-A2DC-2872021E2BC2}"/>
              </a:ext>
            </a:extLst>
          </p:cNvPr>
          <p:cNvGrpSpPr/>
          <p:nvPr/>
        </p:nvGrpSpPr>
        <p:grpSpPr>
          <a:xfrm>
            <a:off x="8514427" y="4430543"/>
            <a:ext cx="4499999" cy="1347615"/>
            <a:chOff x="8421836" y="2072535"/>
            <a:chExt cx="4499999" cy="1347615"/>
          </a:xfrm>
        </p:grpSpPr>
        <p:sp>
          <p:nvSpPr>
            <p:cNvPr id="18" name="CaixaDeTexto 17">
              <a:extLst>
                <a:ext uri="{FF2B5EF4-FFF2-40B4-BE49-F238E27FC236}">
                  <a16:creationId xmlns:a16="http://schemas.microsoft.com/office/drawing/2014/main" id="{469EBE5C-FAC4-49E8-B4ED-C894BB6FE59D}"/>
                </a:ext>
              </a:extLst>
            </p:cNvPr>
            <p:cNvSpPr txBox="1"/>
            <p:nvPr/>
          </p:nvSpPr>
          <p:spPr>
            <a:xfrm>
              <a:off x="8421836" y="2072535"/>
              <a:ext cx="4499999" cy="461665"/>
            </a:xfrm>
            <a:prstGeom prst="rect">
              <a:avLst/>
            </a:prstGeom>
            <a:noFill/>
          </p:spPr>
          <p:txBody>
            <a:bodyPr wrap="square" rtlCol="0">
              <a:spAutoFit/>
            </a:bodyPr>
            <a:lstStyle/>
            <a:p>
              <a:pPr marR="0" lvl="0" indent="0" fontAlgn="auto">
                <a:lnSpc>
                  <a:spcPct val="100000"/>
                </a:lnSpc>
                <a:spcBef>
                  <a:spcPts val="0"/>
                </a:spcBef>
                <a:spcAft>
                  <a:spcPts val="0"/>
                </a:spcAft>
                <a:buClrTx/>
                <a:buSzTx/>
                <a:buFontTx/>
                <a:buNone/>
                <a:tabLst/>
                <a:defRPr/>
              </a:pPr>
              <a:r>
                <a:rPr lang="en-US" sz="2400" dirty="0">
                  <a:solidFill>
                    <a:prstClr val="black"/>
                  </a:solidFill>
                  <a:latin typeface="Bebas Neue" panose="020B0606020202050201" pitchFamily="34" charset="0"/>
                  <a:ea typeface="Verdana" panose="020B0604030504040204" pitchFamily="34" charset="0"/>
                </a:rPr>
                <a:t>schema is simple and limited</a:t>
              </a:r>
            </a:p>
          </p:txBody>
        </p:sp>
        <p:sp>
          <p:nvSpPr>
            <p:cNvPr id="19" name="CaixaDeTexto 18">
              <a:extLst>
                <a:ext uri="{FF2B5EF4-FFF2-40B4-BE49-F238E27FC236}">
                  <a16:creationId xmlns:a16="http://schemas.microsoft.com/office/drawing/2014/main" id="{14F0B207-8AC4-474F-B110-4B1152FEC389}"/>
                </a:ext>
              </a:extLst>
            </p:cNvPr>
            <p:cNvSpPr txBox="1"/>
            <p:nvPr/>
          </p:nvSpPr>
          <p:spPr>
            <a:xfrm>
              <a:off x="8432691" y="2466043"/>
              <a:ext cx="3472277" cy="954107"/>
            </a:xfrm>
            <a:prstGeom prst="rect">
              <a:avLst/>
            </a:prstGeom>
            <a:noFill/>
          </p:spPr>
          <p:txBody>
            <a:bodyPr wrap="square" rtlCol="0">
              <a:spAutoFit/>
            </a:bodyPr>
            <a:lstStyle/>
            <a:p>
              <a:pPr marR="0" lvl="0" indent="0" fontAlgn="auto">
                <a:lnSpc>
                  <a:spcPct val="100000"/>
                </a:lnSpc>
                <a:spcBef>
                  <a:spcPts val="0"/>
                </a:spcBef>
                <a:spcAft>
                  <a:spcPts val="0"/>
                </a:spcAft>
                <a:buClrTx/>
                <a:buSzTx/>
                <a:buFontTx/>
                <a:buNone/>
                <a:tabLst/>
                <a:defRPr/>
              </a:pPr>
              <a:r>
                <a:rPr lang="en-US" sz="1400" dirty="0">
                  <a:solidFill>
                    <a:prstClr val="black"/>
                  </a:solidFill>
                  <a:latin typeface="Montserrat Medium" panose="00000600000000000000" pitchFamily="2" charset="0"/>
                  <a:ea typeface="Verdana" panose="020B0604030504040204" pitchFamily="34" charset="0"/>
                </a:rPr>
                <a:t>Communication through basic reflex actions such as sucking, flailing their arms, or shaking their head (Babakr, et al., 2019)</a:t>
              </a:r>
            </a:p>
          </p:txBody>
        </p:sp>
      </p:grpSp>
      <p:grpSp>
        <p:nvGrpSpPr>
          <p:cNvPr id="20" name="Agrupar 19">
            <a:extLst>
              <a:ext uri="{FF2B5EF4-FFF2-40B4-BE49-F238E27FC236}">
                <a16:creationId xmlns:a16="http://schemas.microsoft.com/office/drawing/2014/main" id="{3CAED739-7C09-4D46-99F7-D9A27888041C}"/>
              </a:ext>
            </a:extLst>
          </p:cNvPr>
          <p:cNvGrpSpPr/>
          <p:nvPr/>
        </p:nvGrpSpPr>
        <p:grpSpPr>
          <a:xfrm>
            <a:off x="-1267308" y="1016798"/>
            <a:ext cx="5662466" cy="1390617"/>
            <a:chOff x="7863167" y="1921522"/>
            <a:chExt cx="4278142" cy="1390617"/>
          </a:xfrm>
        </p:grpSpPr>
        <p:sp>
          <p:nvSpPr>
            <p:cNvPr id="21" name="CaixaDeTexto 20">
              <a:extLst>
                <a:ext uri="{FF2B5EF4-FFF2-40B4-BE49-F238E27FC236}">
                  <a16:creationId xmlns:a16="http://schemas.microsoft.com/office/drawing/2014/main" id="{A6596995-80B6-46CD-9FA1-062924F47CB6}"/>
                </a:ext>
              </a:extLst>
            </p:cNvPr>
            <p:cNvSpPr txBox="1"/>
            <p:nvPr/>
          </p:nvSpPr>
          <p:spPr>
            <a:xfrm>
              <a:off x="7863167" y="1921522"/>
              <a:ext cx="4056229" cy="461665"/>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latin typeface="Bebas Neue" panose="020B0606020202050201" pitchFamily="34" charset="0"/>
                  <a:ea typeface="Verdana" panose="020B0604030504040204" pitchFamily="34" charset="0"/>
                </a:rPr>
                <a:t>First signs of language </a:t>
              </a:r>
              <a:endParaRPr kumimoji="0" lang="pt-BR" sz="2400" i="0" u="none" strike="noStrike" kern="1200" cap="none" spc="0" normalizeH="0" baseline="0" noProof="0" dirty="0">
                <a:ln>
                  <a:noFill/>
                </a:ln>
                <a:solidFill>
                  <a:prstClr val="black"/>
                </a:solidFill>
                <a:effectLst/>
                <a:uLnTx/>
                <a:uFillTx/>
                <a:latin typeface="Bebas Neue" panose="020B0606020202050201" pitchFamily="34" charset="0"/>
                <a:ea typeface="Verdana" panose="020B0604030504040204" pitchFamily="34" charset="0"/>
              </a:endParaRPr>
            </a:p>
          </p:txBody>
        </p:sp>
        <p:sp>
          <p:nvSpPr>
            <p:cNvPr id="22" name="CaixaDeTexto 21">
              <a:extLst>
                <a:ext uri="{FF2B5EF4-FFF2-40B4-BE49-F238E27FC236}">
                  <a16:creationId xmlns:a16="http://schemas.microsoft.com/office/drawing/2014/main" id="{1470C325-64F4-481F-8DF3-DC2D07640ED2}"/>
                </a:ext>
              </a:extLst>
            </p:cNvPr>
            <p:cNvSpPr txBox="1"/>
            <p:nvPr/>
          </p:nvSpPr>
          <p:spPr>
            <a:xfrm>
              <a:off x="9250643" y="2358032"/>
              <a:ext cx="2890666" cy="954107"/>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400" dirty="0">
                  <a:solidFill>
                    <a:prstClr val="black"/>
                  </a:solidFill>
                  <a:latin typeface="Montserrat Medium" panose="00000600000000000000" pitchFamily="2" charset="0"/>
                  <a:ea typeface="Verdana" panose="020B0604030504040204" pitchFamily="34" charset="0"/>
                </a:rPr>
                <a:t>L</a:t>
              </a:r>
              <a:r>
                <a:rPr kumimoji="0" lang="en-US" sz="1400" b="0" i="0" u="none" strike="noStrike" kern="1200" cap="none" spc="0" normalizeH="0" baseline="0" noProof="0" dirty="0" err="1">
                  <a:ln>
                    <a:noFill/>
                  </a:ln>
                  <a:solidFill>
                    <a:prstClr val="black"/>
                  </a:solidFill>
                  <a:effectLst/>
                  <a:uLnTx/>
                  <a:uFillTx/>
                  <a:latin typeface="Montserrat Medium" panose="00000600000000000000" pitchFamily="2" charset="0"/>
                  <a:ea typeface="Verdana" panose="020B0604030504040204" pitchFamily="34" charset="0"/>
                </a:rPr>
                <a:t>imited</a:t>
              </a:r>
              <a:r>
                <a:rPr kumimoji="0" lang="en-US" sz="1400" b="0" i="0" u="none" strike="noStrike" kern="1200" cap="none" spc="0" normalizeH="0" baseline="0" noProof="0" dirty="0">
                  <a:ln>
                    <a:noFill/>
                  </a:ln>
                  <a:solidFill>
                    <a:prstClr val="black"/>
                  </a:solidFill>
                  <a:effectLst/>
                  <a:uLnTx/>
                  <a:uFillTx/>
                  <a:latin typeface="Montserrat Medium" panose="00000600000000000000" pitchFamily="2" charset="0"/>
                  <a:ea typeface="Verdana" panose="020B0604030504040204" pitchFamily="34" charset="0"/>
                </a:rPr>
                <a:t> vocabulary by 18 months, and by two years, they can express short and meaningful sentences. (Babakr, et al., 2019).</a:t>
              </a:r>
              <a:endParaRPr kumimoji="0" lang="pt-BR" sz="1400" b="0" i="0" u="none" strike="noStrike" kern="1200" cap="none" spc="0" normalizeH="0" baseline="0" noProof="0" dirty="0">
                <a:ln>
                  <a:noFill/>
                </a:ln>
                <a:solidFill>
                  <a:prstClr val="black"/>
                </a:solidFill>
                <a:effectLst/>
                <a:uLnTx/>
                <a:uFillTx/>
                <a:latin typeface="Montserrat Medium" panose="00000600000000000000" pitchFamily="2" charset="0"/>
                <a:ea typeface="Verdana" panose="020B0604030504040204" pitchFamily="34" charset="0"/>
              </a:endParaRPr>
            </a:p>
          </p:txBody>
        </p:sp>
      </p:grpSp>
      <p:grpSp>
        <p:nvGrpSpPr>
          <p:cNvPr id="23" name="Agrupar 22">
            <a:extLst>
              <a:ext uri="{FF2B5EF4-FFF2-40B4-BE49-F238E27FC236}">
                <a16:creationId xmlns:a16="http://schemas.microsoft.com/office/drawing/2014/main" id="{4E33D651-49C5-4D90-B20F-0FAA4AE2157E}"/>
              </a:ext>
            </a:extLst>
          </p:cNvPr>
          <p:cNvGrpSpPr/>
          <p:nvPr/>
        </p:nvGrpSpPr>
        <p:grpSpPr>
          <a:xfrm>
            <a:off x="-538511" y="4910545"/>
            <a:ext cx="4579602" cy="1260440"/>
            <a:chOff x="7906528" y="2010981"/>
            <a:chExt cx="4579602" cy="1260440"/>
          </a:xfrm>
        </p:grpSpPr>
        <p:sp>
          <p:nvSpPr>
            <p:cNvPr id="24" name="CaixaDeTexto 23">
              <a:extLst>
                <a:ext uri="{FF2B5EF4-FFF2-40B4-BE49-F238E27FC236}">
                  <a16:creationId xmlns:a16="http://schemas.microsoft.com/office/drawing/2014/main" id="{A769AA80-E5AA-4C7C-8D99-83BA9E0F9F4B}"/>
                </a:ext>
              </a:extLst>
            </p:cNvPr>
            <p:cNvSpPr txBox="1"/>
            <p:nvPr/>
          </p:nvSpPr>
          <p:spPr>
            <a:xfrm>
              <a:off x="7906528" y="2010981"/>
              <a:ext cx="4374292" cy="461665"/>
            </a:xfrm>
            <a:prstGeom prst="rect">
              <a:avLst/>
            </a:prstGeom>
            <a:noFill/>
          </p:spPr>
          <p:txBody>
            <a:bodyPr wrap="square" rtlCol="0">
              <a:spAutoFit/>
            </a:bodyPr>
            <a:lstStyle/>
            <a:p>
              <a:pPr algn="r">
                <a:defRPr/>
              </a:pPr>
              <a:r>
                <a:rPr lang="en-US" sz="2400" dirty="0">
                  <a:solidFill>
                    <a:prstClr val="black"/>
                  </a:solidFill>
                  <a:latin typeface="Bebas Neue" panose="020B0606020202050201" pitchFamily="34" charset="0"/>
                  <a:ea typeface="Verdana" panose="020B0604030504040204" pitchFamily="34" charset="0"/>
                </a:rPr>
                <a:t>IMPORTANT SKILLS FROM THIS STAGES </a:t>
              </a:r>
              <a:endParaRPr lang="pt-BR" sz="2400" dirty="0">
                <a:solidFill>
                  <a:prstClr val="black"/>
                </a:solidFill>
                <a:latin typeface="Bebas Neue" panose="020B0606020202050201" pitchFamily="34" charset="0"/>
                <a:ea typeface="Verdana" panose="020B0604030504040204" pitchFamily="34" charset="0"/>
              </a:endParaRPr>
            </a:p>
          </p:txBody>
        </p:sp>
        <p:sp>
          <p:nvSpPr>
            <p:cNvPr id="25" name="CaixaDeTexto 24">
              <a:extLst>
                <a:ext uri="{FF2B5EF4-FFF2-40B4-BE49-F238E27FC236}">
                  <a16:creationId xmlns:a16="http://schemas.microsoft.com/office/drawing/2014/main" id="{11C0353C-BC9C-49AB-8149-3A74EFC32CCA}"/>
                </a:ext>
              </a:extLst>
            </p:cNvPr>
            <p:cNvSpPr txBox="1"/>
            <p:nvPr/>
          </p:nvSpPr>
          <p:spPr>
            <a:xfrm>
              <a:off x="8577152" y="2532757"/>
              <a:ext cx="3908978" cy="738664"/>
            </a:xfrm>
            <a:prstGeom prst="rect">
              <a:avLst/>
            </a:prstGeom>
            <a:noFill/>
          </p:spPr>
          <p:txBody>
            <a:bodyPr wrap="square" rtlCol="0">
              <a:spAutoFit/>
            </a:bodyPr>
            <a:lstStyle/>
            <a:p>
              <a:pPr algn="just">
                <a:defRPr/>
              </a:pPr>
              <a:r>
                <a:rPr lang="en-US" sz="1400" dirty="0">
                  <a:solidFill>
                    <a:prstClr val="black"/>
                  </a:solidFill>
                  <a:latin typeface="Montserrat Medium" panose="00000600000000000000" pitchFamily="2" charset="0"/>
                  <a:ea typeface="Verdana" panose="020B0604030504040204" pitchFamily="34" charset="0"/>
                </a:rPr>
                <a:t>This stage is distinguished by </a:t>
              </a:r>
              <a:r>
                <a:rPr lang="en-US" sz="1400" b="1" dirty="0">
                  <a:solidFill>
                    <a:prstClr val="black"/>
                  </a:solidFill>
                  <a:latin typeface="Montserrat Medium" panose="00000600000000000000" pitchFamily="2" charset="0"/>
                  <a:ea typeface="Verdana" panose="020B0604030504040204" pitchFamily="34" charset="0"/>
                </a:rPr>
                <a:t>object permanence</a:t>
              </a:r>
              <a:r>
                <a:rPr lang="en-US" sz="1400" dirty="0">
                  <a:solidFill>
                    <a:prstClr val="black"/>
                  </a:solidFill>
                  <a:latin typeface="Montserrat Medium" panose="00000600000000000000" pitchFamily="2" charset="0"/>
                  <a:ea typeface="Verdana" panose="020B0604030504040204" pitchFamily="34" charset="0"/>
                </a:rPr>
                <a:t> and </a:t>
              </a:r>
              <a:r>
                <a:rPr lang="en-US" sz="1400" b="1" dirty="0">
                  <a:solidFill>
                    <a:prstClr val="black"/>
                  </a:solidFill>
                  <a:latin typeface="Montserrat Medium" panose="00000600000000000000" pitchFamily="2" charset="0"/>
                  <a:ea typeface="Verdana" panose="020B0604030504040204" pitchFamily="34" charset="0"/>
                </a:rPr>
                <a:t>deferred imitation </a:t>
              </a:r>
              <a:r>
                <a:rPr lang="en-US" sz="1400" dirty="0">
                  <a:solidFill>
                    <a:prstClr val="black"/>
                  </a:solidFill>
                  <a:latin typeface="Montserrat Medium" panose="00000600000000000000" pitchFamily="2" charset="0"/>
                  <a:ea typeface="Verdana" panose="020B0604030504040204" pitchFamily="34" charset="0"/>
                </a:rPr>
                <a:t>(Babakr, et al., 2019).</a:t>
              </a:r>
              <a:endParaRPr lang="pt-BR" sz="1400" dirty="0">
                <a:solidFill>
                  <a:prstClr val="black"/>
                </a:solidFill>
                <a:latin typeface="Montserrat Medium" panose="00000600000000000000" pitchFamily="2" charset="0"/>
                <a:ea typeface="Verdana" panose="020B0604030504040204" pitchFamily="34" charset="0"/>
              </a:endParaRPr>
            </a:p>
          </p:txBody>
        </p:sp>
      </p:grpSp>
      <p:sp>
        <p:nvSpPr>
          <p:cNvPr id="26" name="CaixaDeTexto 25">
            <a:extLst>
              <a:ext uri="{FF2B5EF4-FFF2-40B4-BE49-F238E27FC236}">
                <a16:creationId xmlns:a16="http://schemas.microsoft.com/office/drawing/2014/main" id="{D8E7A65A-61A0-4B24-8378-47D22C3067CB}"/>
              </a:ext>
            </a:extLst>
          </p:cNvPr>
          <p:cNvSpPr txBox="1"/>
          <p:nvPr/>
        </p:nvSpPr>
        <p:spPr>
          <a:xfrm>
            <a:off x="1427573" y="5920"/>
            <a:ext cx="9209198"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5400" i="0" u="none" strike="noStrike" kern="1200" cap="none" normalizeH="0" baseline="0" noProof="0" dirty="0">
                <a:ln>
                  <a:noFill/>
                </a:ln>
                <a:solidFill>
                  <a:prstClr val="black">
                    <a:lumMod val="85000"/>
                    <a:lumOff val="15000"/>
                  </a:prstClr>
                </a:solidFill>
                <a:effectLst/>
                <a:uLnTx/>
                <a:uFillTx/>
                <a:latin typeface="Bebas Neue" panose="020B0606020202050201" pitchFamily="34" charset="0"/>
                <a:ea typeface="Verdana" panose="020B0604030504040204" pitchFamily="34" charset="0"/>
              </a:rPr>
              <a:t>Sensorimotor </a:t>
            </a:r>
            <a:r>
              <a:rPr kumimoji="0" lang="pt-BR" sz="5400" i="0" u="none" strike="noStrike" kern="1200" cap="none" normalizeH="0" baseline="0" noProof="0" dirty="0" err="1">
                <a:ln>
                  <a:noFill/>
                </a:ln>
                <a:solidFill>
                  <a:prstClr val="black">
                    <a:lumMod val="85000"/>
                    <a:lumOff val="15000"/>
                  </a:prstClr>
                </a:solidFill>
                <a:effectLst/>
                <a:uLnTx/>
                <a:uFillTx/>
                <a:latin typeface="Bebas Neue" panose="020B0606020202050201" pitchFamily="34" charset="0"/>
                <a:ea typeface="Verdana" panose="020B0604030504040204" pitchFamily="34" charset="0"/>
              </a:rPr>
              <a:t>stage</a:t>
            </a:r>
            <a:r>
              <a:rPr kumimoji="0" lang="pt-BR" sz="5400" i="0" u="none" strike="noStrike" kern="1200" cap="none" normalizeH="0" baseline="0" noProof="0" dirty="0">
                <a:ln>
                  <a:noFill/>
                </a:ln>
                <a:solidFill>
                  <a:prstClr val="black">
                    <a:lumMod val="85000"/>
                    <a:lumOff val="15000"/>
                  </a:prstClr>
                </a:solidFill>
                <a:effectLst/>
                <a:uLnTx/>
                <a:uFillTx/>
                <a:latin typeface="Bebas Neue" panose="020B0606020202050201" pitchFamily="34" charset="0"/>
                <a:ea typeface="Verdana" panose="020B0604030504040204" pitchFamily="34" charset="0"/>
              </a:rPr>
              <a:t> (0-2) - </a:t>
            </a:r>
            <a:r>
              <a:rPr kumimoji="0" lang="pt-BR" sz="5400" i="0" u="none" strike="noStrike" kern="1200" cap="none" normalizeH="0" baseline="0" noProof="0" dirty="0" err="1">
                <a:ln>
                  <a:noFill/>
                </a:ln>
                <a:solidFill>
                  <a:prstClr val="black">
                    <a:lumMod val="85000"/>
                    <a:lumOff val="15000"/>
                  </a:prstClr>
                </a:solidFill>
                <a:effectLst/>
                <a:uLnTx/>
                <a:uFillTx/>
                <a:latin typeface="Bebas Neue" panose="020B0606020202050201" pitchFamily="34" charset="0"/>
                <a:ea typeface="Verdana" panose="020B0604030504040204" pitchFamily="34" charset="0"/>
              </a:rPr>
              <a:t>infancy</a:t>
            </a:r>
            <a:r>
              <a:rPr kumimoji="0" lang="pt-BR" sz="5400" i="0" u="none" strike="noStrike" kern="1200" cap="none" normalizeH="0" baseline="0" noProof="0" dirty="0">
                <a:ln>
                  <a:noFill/>
                </a:ln>
                <a:solidFill>
                  <a:prstClr val="black">
                    <a:lumMod val="85000"/>
                    <a:lumOff val="15000"/>
                  </a:prstClr>
                </a:solidFill>
                <a:effectLst/>
                <a:uLnTx/>
                <a:uFillTx/>
                <a:latin typeface="Bebas Neue" panose="020B0606020202050201" pitchFamily="34" charset="0"/>
                <a:ea typeface="Verdana" panose="020B0604030504040204" pitchFamily="34" charset="0"/>
              </a:rPr>
              <a:t> </a:t>
            </a:r>
          </a:p>
        </p:txBody>
      </p:sp>
      <p:grpSp>
        <p:nvGrpSpPr>
          <p:cNvPr id="28" name="Agrupar 27">
            <a:extLst>
              <a:ext uri="{FF2B5EF4-FFF2-40B4-BE49-F238E27FC236}">
                <a16:creationId xmlns:a16="http://schemas.microsoft.com/office/drawing/2014/main" id="{B740163F-2154-45C0-88F2-A803267768F7}"/>
              </a:ext>
            </a:extLst>
          </p:cNvPr>
          <p:cNvGrpSpPr/>
          <p:nvPr/>
        </p:nvGrpSpPr>
        <p:grpSpPr>
          <a:xfrm>
            <a:off x="4386000" y="2514466"/>
            <a:ext cx="792000" cy="819776"/>
            <a:chOff x="4386000" y="2514466"/>
            <a:chExt cx="792000" cy="819776"/>
          </a:xfrm>
        </p:grpSpPr>
        <p:sp>
          <p:nvSpPr>
            <p:cNvPr id="12" name="Elipse 11">
              <a:extLst>
                <a:ext uri="{FF2B5EF4-FFF2-40B4-BE49-F238E27FC236}">
                  <a16:creationId xmlns:a16="http://schemas.microsoft.com/office/drawing/2014/main" id="{92BFBFA3-B1CC-4936-BC06-2F07D7686B6E}"/>
                </a:ext>
              </a:extLst>
            </p:cNvPr>
            <p:cNvSpPr/>
            <p:nvPr/>
          </p:nvSpPr>
          <p:spPr>
            <a:xfrm>
              <a:off x="4386000" y="2542242"/>
              <a:ext cx="792000" cy="792000"/>
            </a:xfrm>
            <a:prstGeom prst="ellipse">
              <a:avLst/>
            </a:prstGeom>
            <a:solidFill>
              <a:schemeClr val="accent4"/>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CaixaDeTexto 35">
              <a:extLst>
                <a:ext uri="{FF2B5EF4-FFF2-40B4-BE49-F238E27FC236}">
                  <a16:creationId xmlns:a16="http://schemas.microsoft.com/office/drawing/2014/main" id="{6B93CA56-E7ED-44FF-8875-0DE8B5706911}"/>
                </a:ext>
              </a:extLst>
            </p:cNvPr>
            <p:cNvSpPr txBox="1"/>
            <p:nvPr/>
          </p:nvSpPr>
          <p:spPr>
            <a:xfrm>
              <a:off x="4618157" y="2514466"/>
              <a:ext cx="360484" cy="707886"/>
            </a:xfrm>
            <a:prstGeom prst="rect">
              <a:avLst/>
            </a:prstGeom>
            <a:noFill/>
          </p:spPr>
          <p:txBody>
            <a:bodyPr wrap="square" rtlCol="0">
              <a:spAutoFit/>
            </a:bodyPr>
            <a:lstStyle/>
            <a:p>
              <a:pPr algn="ctr"/>
              <a:endParaRPr lang="pt-BR" sz="4000" dirty="0">
                <a:solidFill>
                  <a:schemeClr val="bg1"/>
                </a:solidFill>
                <a:latin typeface="techenfim-educacao" pitchFamily="2" charset="0"/>
                <a:cs typeface="Arial" panose="020B0604020202020204" pitchFamily="34" charset="0"/>
              </a:endParaRPr>
            </a:p>
          </p:txBody>
        </p:sp>
      </p:grpSp>
      <p:grpSp>
        <p:nvGrpSpPr>
          <p:cNvPr id="29" name="Agrupar 28">
            <a:extLst>
              <a:ext uri="{FF2B5EF4-FFF2-40B4-BE49-F238E27FC236}">
                <a16:creationId xmlns:a16="http://schemas.microsoft.com/office/drawing/2014/main" id="{A40F3C65-23FC-4BCB-8E25-6FF842C23D31}"/>
              </a:ext>
            </a:extLst>
          </p:cNvPr>
          <p:cNvGrpSpPr/>
          <p:nvPr/>
        </p:nvGrpSpPr>
        <p:grpSpPr>
          <a:xfrm>
            <a:off x="6996000" y="2542242"/>
            <a:ext cx="792000" cy="792000"/>
            <a:chOff x="6996000" y="2542242"/>
            <a:chExt cx="792000" cy="792000"/>
          </a:xfrm>
        </p:grpSpPr>
        <p:sp>
          <p:nvSpPr>
            <p:cNvPr id="10" name="Elipse 9">
              <a:extLst>
                <a:ext uri="{FF2B5EF4-FFF2-40B4-BE49-F238E27FC236}">
                  <a16:creationId xmlns:a16="http://schemas.microsoft.com/office/drawing/2014/main" id="{C928A67C-A515-4875-A6BA-E6499DAA6846}"/>
                </a:ext>
              </a:extLst>
            </p:cNvPr>
            <p:cNvSpPr/>
            <p:nvPr/>
          </p:nvSpPr>
          <p:spPr>
            <a:xfrm>
              <a:off x="6996000" y="2542242"/>
              <a:ext cx="792000" cy="792000"/>
            </a:xfrm>
            <a:prstGeom prst="ellipse">
              <a:avLst/>
            </a:prstGeom>
            <a:solidFill>
              <a:schemeClr val="accent4"/>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CaixaDeTexto 36">
              <a:extLst>
                <a:ext uri="{FF2B5EF4-FFF2-40B4-BE49-F238E27FC236}">
                  <a16:creationId xmlns:a16="http://schemas.microsoft.com/office/drawing/2014/main" id="{9A10D619-F83C-4E39-A16C-4D4AE92CFA07}"/>
                </a:ext>
              </a:extLst>
            </p:cNvPr>
            <p:cNvSpPr txBox="1"/>
            <p:nvPr/>
          </p:nvSpPr>
          <p:spPr>
            <a:xfrm>
              <a:off x="7213167" y="2560766"/>
              <a:ext cx="360484" cy="707886"/>
            </a:xfrm>
            <a:prstGeom prst="rect">
              <a:avLst/>
            </a:prstGeom>
            <a:noFill/>
          </p:spPr>
          <p:txBody>
            <a:bodyPr wrap="square" rtlCol="0">
              <a:spAutoFit/>
            </a:bodyPr>
            <a:lstStyle/>
            <a:p>
              <a:pPr algn="ctr"/>
              <a:endParaRPr lang="pt-BR" sz="4000" dirty="0">
                <a:solidFill>
                  <a:schemeClr val="bg1"/>
                </a:solidFill>
                <a:latin typeface="techenfim-educacao" pitchFamily="2" charset="0"/>
                <a:cs typeface="Arial" panose="020B0604020202020204" pitchFamily="34" charset="0"/>
              </a:endParaRPr>
            </a:p>
          </p:txBody>
        </p:sp>
      </p:grpSp>
      <p:grpSp>
        <p:nvGrpSpPr>
          <p:cNvPr id="30" name="Agrupar 29">
            <a:extLst>
              <a:ext uri="{FF2B5EF4-FFF2-40B4-BE49-F238E27FC236}">
                <a16:creationId xmlns:a16="http://schemas.microsoft.com/office/drawing/2014/main" id="{662F4FCB-15E1-41EA-AA6D-64B22F68F585}"/>
              </a:ext>
            </a:extLst>
          </p:cNvPr>
          <p:cNvGrpSpPr/>
          <p:nvPr/>
        </p:nvGrpSpPr>
        <p:grpSpPr>
          <a:xfrm>
            <a:off x="6996000" y="4325038"/>
            <a:ext cx="792000" cy="792000"/>
            <a:chOff x="6996000" y="4325038"/>
            <a:chExt cx="792000" cy="792000"/>
          </a:xfrm>
        </p:grpSpPr>
        <p:sp>
          <p:nvSpPr>
            <p:cNvPr id="11" name="Elipse 10">
              <a:extLst>
                <a:ext uri="{FF2B5EF4-FFF2-40B4-BE49-F238E27FC236}">
                  <a16:creationId xmlns:a16="http://schemas.microsoft.com/office/drawing/2014/main" id="{280A20E7-B1A9-40E7-9D5D-1EA170FE0059}"/>
                </a:ext>
              </a:extLst>
            </p:cNvPr>
            <p:cNvSpPr/>
            <p:nvPr/>
          </p:nvSpPr>
          <p:spPr>
            <a:xfrm>
              <a:off x="6996000" y="4325038"/>
              <a:ext cx="792000" cy="792000"/>
            </a:xfrm>
            <a:prstGeom prst="ellipse">
              <a:avLst/>
            </a:prstGeom>
            <a:solidFill>
              <a:schemeClr val="accent4"/>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CaixaDeTexto 37">
              <a:extLst>
                <a:ext uri="{FF2B5EF4-FFF2-40B4-BE49-F238E27FC236}">
                  <a16:creationId xmlns:a16="http://schemas.microsoft.com/office/drawing/2014/main" id="{9217693C-C7D9-44D1-AAFA-01CE9403F984}"/>
                </a:ext>
              </a:extLst>
            </p:cNvPr>
            <p:cNvSpPr txBox="1"/>
            <p:nvPr/>
          </p:nvSpPr>
          <p:spPr>
            <a:xfrm>
              <a:off x="7227023" y="4343267"/>
              <a:ext cx="360484" cy="707886"/>
            </a:xfrm>
            <a:prstGeom prst="rect">
              <a:avLst/>
            </a:prstGeom>
            <a:noFill/>
          </p:spPr>
          <p:txBody>
            <a:bodyPr wrap="square" rtlCol="0">
              <a:spAutoFit/>
            </a:bodyPr>
            <a:lstStyle/>
            <a:p>
              <a:pPr algn="ctr"/>
              <a:endParaRPr lang="pt-BR" sz="4000" dirty="0">
                <a:solidFill>
                  <a:schemeClr val="bg1"/>
                </a:solidFill>
                <a:latin typeface="techenfim-educacao" pitchFamily="2" charset="0"/>
                <a:cs typeface="Arial" panose="020B0604020202020204" pitchFamily="34" charset="0"/>
              </a:endParaRPr>
            </a:p>
          </p:txBody>
        </p:sp>
      </p:grpSp>
      <p:grpSp>
        <p:nvGrpSpPr>
          <p:cNvPr id="31" name="Agrupar 30">
            <a:extLst>
              <a:ext uri="{FF2B5EF4-FFF2-40B4-BE49-F238E27FC236}">
                <a16:creationId xmlns:a16="http://schemas.microsoft.com/office/drawing/2014/main" id="{36285004-0B9C-4A61-88F7-BD794CDF72B2}"/>
              </a:ext>
            </a:extLst>
          </p:cNvPr>
          <p:cNvGrpSpPr/>
          <p:nvPr/>
        </p:nvGrpSpPr>
        <p:grpSpPr>
          <a:xfrm>
            <a:off x="4386000" y="4325038"/>
            <a:ext cx="792000" cy="792000"/>
            <a:chOff x="4386000" y="4325038"/>
            <a:chExt cx="792000" cy="792000"/>
          </a:xfrm>
        </p:grpSpPr>
        <p:sp>
          <p:nvSpPr>
            <p:cNvPr id="13" name="Elipse 12">
              <a:extLst>
                <a:ext uri="{FF2B5EF4-FFF2-40B4-BE49-F238E27FC236}">
                  <a16:creationId xmlns:a16="http://schemas.microsoft.com/office/drawing/2014/main" id="{AFB50B8B-AED4-463A-9C51-C701B56888E7}"/>
                </a:ext>
              </a:extLst>
            </p:cNvPr>
            <p:cNvSpPr/>
            <p:nvPr/>
          </p:nvSpPr>
          <p:spPr>
            <a:xfrm>
              <a:off x="4386000" y="4325038"/>
              <a:ext cx="792000" cy="792000"/>
            </a:xfrm>
            <a:prstGeom prst="ellipse">
              <a:avLst/>
            </a:prstGeom>
            <a:solidFill>
              <a:schemeClr val="accent4"/>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CaixaDeTexto 39">
              <a:extLst>
                <a:ext uri="{FF2B5EF4-FFF2-40B4-BE49-F238E27FC236}">
                  <a16:creationId xmlns:a16="http://schemas.microsoft.com/office/drawing/2014/main" id="{DC0D9F92-F937-4152-A277-AA68A25ECD40}"/>
                </a:ext>
              </a:extLst>
            </p:cNvPr>
            <p:cNvSpPr txBox="1"/>
            <p:nvPr/>
          </p:nvSpPr>
          <p:spPr>
            <a:xfrm>
              <a:off x="4613425" y="4331693"/>
              <a:ext cx="360484" cy="707886"/>
            </a:xfrm>
            <a:prstGeom prst="rect">
              <a:avLst/>
            </a:prstGeom>
            <a:noFill/>
          </p:spPr>
          <p:txBody>
            <a:bodyPr wrap="square" rtlCol="0">
              <a:spAutoFit/>
            </a:bodyPr>
            <a:lstStyle/>
            <a:p>
              <a:pPr algn="ctr"/>
              <a:endParaRPr lang="pt-BR" sz="4000" dirty="0">
                <a:solidFill>
                  <a:schemeClr val="bg1"/>
                </a:solidFill>
                <a:latin typeface="techenfim-educacao" pitchFamily="2" charset="0"/>
                <a:cs typeface="Arial" panose="020B0604020202020204" pitchFamily="34" charset="0"/>
              </a:endParaRPr>
            </a:p>
          </p:txBody>
        </p:sp>
      </p:grpSp>
      <p:grpSp>
        <p:nvGrpSpPr>
          <p:cNvPr id="33" name="Agrupar 32">
            <a:extLst>
              <a:ext uri="{FF2B5EF4-FFF2-40B4-BE49-F238E27FC236}">
                <a16:creationId xmlns:a16="http://schemas.microsoft.com/office/drawing/2014/main" id="{CB343DD5-1E77-31E9-B8FE-E2D05762AF4D}"/>
              </a:ext>
            </a:extLst>
          </p:cNvPr>
          <p:cNvGrpSpPr/>
          <p:nvPr/>
        </p:nvGrpSpPr>
        <p:grpSpPr>
          <a:xfrm>
            <a:off x="5717633" y="1722333"/>
            <a:ext cx="792000" cy="819776"/>
            <a:chOff x="4386000" y="2514466"/>
            <a:chExt cx="792000" cy="819776"/>
          </a:xfrm>
        </p:grpSpPr>
        <p:sp>
          <p:nvSpPr>
            <p:cNvPr id="34" name="Elipse 11">
              <a:extLst>
                <a:ext uri="{FF2B5EF4-FFF2-40B4-BE49-F238E27FC236}">
                  <a16:creationId xmlns:a16="http://schemas.microsoft.com/office/drawing/2014/main" id="{9C63E54F-1E55-B7BA-4FCA-5115CDFEEAA7}"/>
                </a:ext>
              </a:extLst>
            </p:cNvPr>
            <p:cNvSpPr/>
            <p:nvPr/>
          </p:nvSpPr>
          <p:spPr>
            <a:xfrm>
              <a:off x="4386000" y="2542242"/>
              <a:ext cx="792000" cy="792000"/>
            </a:xfrm>
            <a:prstGeom prst="ellipse">
              <a:avLst/>
            </a:prstGeom>
            <a:solidFill>
              <a:schemeClr val="accent4"/>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CaixaDeTexto 34">
              <a:extLst>
                <a:ext uri="{FF2B5EF4-FFF2-40B4-BE49-F238E27FC236}">
                  <a16:creationId xmlns:a16="http://schemas.microsoft.com/office/drawing/2014/main" id="{0C588990-CD54-7EFD-BF07-198994E222AC}"/>
                </a:ext>
              </a:extLst>
            </p:cNvPr>
            <p:cNvSpPr txBox="1"/>
            <p:nvPr/>
          </p:nvSpPr>
          <p:spPr>
            <a:xfrm>
              <a:off x="4618157" y="2514466"/>
              <a:ext cx="360484" cy="707886"/>
            </a:xfrm>
            <a:prstGeom prst="rect">
              <a:avLst/>
            </a:prstGeom>
            <a:noFill/>
          </p:spPr>
          <p:txBody>
            <a:bodyPr wrap="square" rtlCol="0">
              <a:spAutoFit/>
            </a:bodyPr>
            <a:lstStyle/>
            <a:p>
              <a:pPr algn="ctr"/>
              <a:endParaRPr lang="pt-BR" sz="4000" dirty="0">
                <a:solidFill>
                  <a:schemeClr val="bg1"/>
                </a:solidFill>
                <a:latin typeface="techenfim-educacao" pitchFamily="2" charset="0"/>
                <a:cs typeface="Arial" panose="020B0604020202020204" pitchFamily="34" charset="0"/>
              </a:endParaRPr>
            </a:p>
          </p:txBody>
        </p:sp>
      </p:grpSp>
      <p:pic>
        <p:nvPicPr>
          <p:cNvPr id="41" name="Gráfico 40" descr="Olho com preenchimento sólido">
            <a:extLst>
              <a:ext uri="{FF2B5EF4-FFF2-40B4-BE49-F238E27FC236}">
                <a16:creationId xmlns:a16="http://schemas.microsoft.com/office/drawing/2014/main" id="{A29DF587-C339-4460-BAE3-CF09282FA5F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336467" y="2477068"/>
            <a:ext cx="914400" cy="914400"/>
          </a:xfrm>
          <a:prstGeom prst="rect">
            <a:avLst/>
          </a:prstGeom>
        </p:spPr>
      </p:pic>
      <p:pic>
        <p:nvPicPr>
          <p:cNvPr id="43" name="Gráfico 42" descr="Nariz com preenchimento sólido">
            <a:extLst>
              <a:ext uri="{FF2B5EF4-FFF2-40B4-BE49-F238E27FC236}">
                <a16:creationId xmlns:a16="http://schemas.microsoft.com/office/drawing/2014/main" id="{F59BCCB2-38FA-5FEF-3FA1-0B82CFAA670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670002" y="1705562"/>
            <a:ext cx="927647" cy="814427"/>
          </a:xfrm>
          <a:prstGeom prst="rect">
            <a:avLst/>
          </a:prstGeom>
        </p:spPr>
      </p:pic>
      <p:pic>
        <p:nvPicPr>
          <p:cNvPr id="45" name="Gráfico 44" descr="Língua com preenchimento sólido">
            <a:extLst>
              <a:ext uri="{FF2B5EF4-FFF2-40B4-BE49-F238E27FC236}">
                <a16:creationId xmlns:a16="http://schemas.microsoft.com/office/drawing/2014/main" id="{9CCA50F9-678E-60B4-BDEC-9F7B047C2FA8}"/>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957494" y="2589274"/>
            <a:ext cx="914400" cy="837115"/>
          </a:xfrm>
          <a:prstGeom prst="rect">
            <a:avLst/>
          </a:prstGeom>
        </p:spPr>
      </p:pic>
      <p:pic>
        <p:nvPicPr>
          <p:cNvPr id="47" name="Gráfico 46" descr="Orelha com preenchimento sólido">
            <a:extLst>
              <a:ext uri="{FF2B5EF4-FFF2-40B4-BE49-F238E27FC236}">
                <a16:creationId xmlns:a16="http://schemas.microsoft.com/office/drawing/2014/main" id="{9F9B6F13-712F-382E-1808-23D4AE969C86}"/>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6957494" y="4365936"/>
            <a:ext cx="914400" cy="792000"/>
          </a:xfrm>
          <a:prstGeom prst="rect">
            <a:avLst/>
          </a:prstGeom>
        </p:spPr>
      </p:pic>
      <p:pic>
        <p:nvPicPr>
          <p:cNvPr id="49" name="Gráfico 48" descr="Língua gestual com preenchimento sólido">
            <a:extLst>
              <a:ext uri="{FF2B5EF4-FFF2-40B4-BE49-F238E27FC236}">
                <a16:creationId xmlns:a16="http://schemas.microsoft.com/office/drawing/2014/main" id="{4F69AB77-EFCF-E4DD-6E66-8BDE3AA8AFE5}"/>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4336033" y="4331693"/>
            <a:ext cx="914400" cy="739975"/>
          </a:xfrm>
          <a:prstGeom prst="rect">
            <a:avLst/>
          </a:prstGeom>
        </p:spPr>
      </p:pic>
      <p:grpSp>
        <p:nvGrpSpPr>
          <p:cNvPr id="50" name="Agrupar 49">
            <a:extLst>
              <a:ext uri="{FF2B5EF4-FFF2-40B4-BE49-F238E27FC236}">
                <a16:creationId xmlns:a16="http://schemas.microsoft.com/office/drawing/2014/main" id="{3B069640-C71E-C665-12C5-18BCE9A69D50}"/>
              </a:ext>
            </a:extLst>
          </p:cNvPr>
          <p:cNvGrpSpPr/>
          <p:nvPr/>
        </p:nvGrpSpPr>
        <p:grpSpPr>
          <a:xfrm>
            <a:off x="-1489859" y="2832205"/>
            <a:ext cx="5368746" cy="1423167"/>
            <a:chOff x="7904622" y="2041043"/>
            <a:chExt cx="4056229" cy="1423167"/>
          </a:xfrm>
        </p:grpSpPr>
        <p:sp>
          <p:nvSpPr>
            <p:cNvPr id="51" name="CaixaDeTexto 50">
              <a:extLst>
                <a:ext uri="{FF2B5EF4-FFF2-40B4-BE49-F238E27FC236}">
                  <a16:creationId xmlns:a16="http://schemas.microsoft.com/office/drawing/2014/main" id="{68092376-F3C5-FDCC-4469-EA7D103E03AB}"/>
                </a:ext>
              </a:extLst>
            </p:cNvPr>
            <p:cNvSpPr txBox="1"/>
            <p:nvPr/>
          </p:nvSpPr>
          <p:spPr>
            <a:xfrm>
              <a:off x="7904622" y="2041043"/>
              <a:ext cx="4056229" cy="461665"/>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400" i="0" u="none" strike="noStrike" kern="1200" cap="none" spc="0" normalizeH="0" baseline="0" noProof="0" dirty="0">
                  <a:ln>
                    <a:noFill/>
                  </a:ln>
                  <a:solidFill>
                    <a:prstClr val="black"/>
                  </a:solidFill>
                  <a:effectLst/>
                  <a:uLnTx/>
                  <a:uFillTx/>
                  <a:latin typeface="Bebas Neue" panose="020B0606020202050201" pitchFamily="34" charset="0"/>
                  <a:ea typeface="Verdana" panose="020B0604030504040204" pitchFamily="34" charset="0"/>
                </a:rPr>
                <a:t>Development of “Stranger Anxiety”</a:t>
              </a:r>
              <a:endParaRPr kumimoji="0" lang="pt-BR" sz="2400" i="0" u="none" strike="noStrike" kern="1200" cap="none" spc="0" normalizeH="0" baseline="0" noProof="0" dirty="0">
                <a:ln>
                  <a:noFill/>
                </a:ln>
                <a:solidFill>
                  <a:prstClr val="black"/>
                </a:solidFill>
                <a:effectLst/>
                <a:uLnTx/>
                <a:uFillTx/>
                <a:latin typeface="Bebas Neue" panose="020B0606020202050201" pitchFamily="34" charset="0"/>
                <a:ea typeface="Verdana" panose="020B0604030504040204" pitchFamily="34" charset="0"/>
              </a:endParaRPr>
            </a:p>
          </p:txBody>
        </p:sp>
        <p:sp>
          <p:nvSpPr>
            <p:cNvPr id="52" name="CaixaDeTexto 51">
              <a:extLst>
                <a:ext uri="{FF2B5EF4-FFF2-40B4-BE49-F238E27FC236}">
                  <a16:creationId xmlns:a16="http://schemas.microsoft.com/office/drawing/2014/main" id="{0820EC06-409C-3F12-7913-F131C86D12EC}"/>
                </a:ext>
              </a:extLst>
            </p:cNvPr>
            <p:cNvSpPr txBox="1"/>
            <p:nvPr/>
          </p:nvSpPr>
          <p:spPr>
            <a:xfrm>
              <a:off x="9028484" y="2510103"/>
              <a:ext cx="2835442" cy="954107"/>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Montserrat Medium" panose="00000600000000000000" pitchFamily="2" charset="0"/>
                  <a:ea typeface="Verdana" panose="020B0604030504040204" pitchFamily="34" charset="0"/>
                </a:rPr>
                <a:t>Around the same time that children develop object permanence, they also develop </a:t>
              </a:r>
              <a:r>
                <a:rPr kumimoji="0" lang="en-US" sz="1400" b="1" i="0" u="none" strike="noStrike" kern="1200" cap="none" spc="0" normalizeH="0" baseline="0" noProof="0" dirty="0">
                  <a:ln>
                    <a:noFill/>
                  </a:ln>
                  <a:solidFill>
                    <a:prstClr val="black"/>
                  </a:solidFill>
                  <a:effectLst/>
                  <a:uLnTx/>
                  <a:uFillTx/>
                  <a:latin typeface="Montserrat Medium" panose="00000600000000000000" pitchFamily="2" charset="0"/>
                  <a:ea typeface="Verdana" panose="020B0604030504040204" pitchFamily="34" charset="0"/>
                </a:rPr>
                <a:t>Stranger Anxiety</a:t>
              </a:r>
              <a:r>
                <a:rPr kumimoji="0" lang="en-US" sz="1400" b="0" i="0" u="none" strike="noStrike" kern="1200" cap="none" spc="0" normalizeH="0" baseline="0" noProof="0" dirty="0">
                  <a:ln>
                    <a:noFill/>
                  </a:ln>
                  <a:solidFill>
                    <a:prstClr val="black"/>
                  </a:solidFill>
                  <a:effectLst/>
                  <a:uLnTx/>
                  <a:uFillTx/>
                  <a:latin typeface="Montserrat Medium" panose="00000600000000000000" pitchFamily="2" charset="0"/>
                  <a:ea typeface="Verdana" panose="020B0604030504040204" pitchFamily="34" charset="0"/>
                </a:rPr>
                <a:t>, which is a fear of strangers (Crain, 2014).</a:t>
              </a:r>
              <a:endParaRPr kumimoji="0" lang="pt-BR" sz="1400" b="0" i="0" u="none" strike="noStrike" kern="1200" cap="none" spc="0" normalizeH="0" baseline="0" noProof="0" dirty="0">
                <a:ln>
                  <a:noFill/>
                </a:ln>
                <a:solidFill>
                  <a:prstClr val="black"/>
                </a:solidFill>
                <a:effectLst/>
                <a:uLnTx/>
                <a:uFillTx/>
                <a:latin typeface="Montserrat Medium" panose="00000600000000000000" pitchFamily="2" charset="0"/>
                <a:ea typeface="Verdana" panose="020B0604030504040204" pitchFamily="34" charset="0"/>
              </a:endParaRPr>
            </a:p>
          </p:txBody>
        </p:sp>
      </p:grpSp>
      <p:sp>
        <p:nvSpPr>
          <p:cNvPr id="53" name="CaixaDeTexto 52">
            <a:extLst>
              <a:ext uri="{FF2B5EF4-FFF2-40B4-BE49-F238E27FC236}">
                <a16:creationId xmlns:a16="http://schemas.microsoft.com/office/drawing/2014/main" id="{F7EACCDD-B269-9ACC-C14E-0ED035E9349C}"/>
              </a:ext>
            </a:extLst>
          </p:cNvPr>
          <p:cNvSpPr txBox="1"/>
          <p:nvPr/>
        </p:nvSpPr>
        <p:spPr>
          <a:xfrm>
            <a:off x="10105398" y="6267305"/>
            <a:ext cx="1892161" cy="584775"/>
          </a:xfrm>
          <a:prstGeom prst="rect">
            <a:avLst/>
          </a:prstGeom>
          <a:noFill/>
        </p:spPr>
        <p:txBody>
          <a:bodyPr wrap="square" rtlCol="0">
            <a:spAutoFit/>
          </a:bodyPr>
          <a:lstStyle/>
          <a:p>
            <a:pPr algn="r">
              <a:defRPr/>
            </a:pPr>
            <a:r>
              <a:rPr lang="en-US" sz="3200" dirty="0">
                <a:solidFill>
                  <a:schemeClr val="bg2">
                    <a:lumMod val="75000"/>
                  </a:schemeClr>
                </a:solidFill>
                <a:effectLst>
                  <a:outerShdw blurRad="38100" dist="38100" dir="2700000" algn="tl">
                    <a:srgbClr val="000000">
                      <a:alpha val="43137"/>
                    </a:srgbClr>
                  </a:outerShdw>
                </a:effectLst>
                <a:latin typeface="Bebas Neue" panose="020B0606020202050201" pitchFamily="34" charset="0"/>
              </a:rPr>
              <a:t>vania</a:t>
            </a:r>
          </a:p>
        </p:txBody>
      </p:sp>
    </p:spTree>
    <p:extLst>
      <p:ext uri="{BB962C8B-B14F-4D97-AF65-F5344CB8AC3E}">
        <p14:creationId xmlns:p14="http://schemas.microsoft.com/office/powerpoint/2010/main" val="11907902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invX="1"/>
      </p:transition>
    </mc:Choice>
    <mc:Fallback xmlns="">
      <p:transition spd="slow">
        <p:fade/>
      </p:transition>
    </mc:Fallback>
  </mc:AlternateContent>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250" fill="hold"/>
                                            <p:tgtEl>
                                              <p:spTgt spid="2"/>
                                            </p:tgtEl>
                                            <p:attrNameLst>
                                              <p:attrName>ppt_w</p:attrName>
                                            </p:attrNameLst>
                                          </p:cBhvr>
                                          <p:tavLst>
                                            <p:tav tm="0">
                                              <p:val>
                                                <p:fltVal val="0"/>
                                              </p:val>
                                            </p:tav>
                                            <p:tav tm="100000">
                                              <p:val>
                                                <p:strVal val="#ppt_w"/>
                                              </p:val>
                                            </p:tav>
                                          </p:tavLst>
                                        </p:anim>
                                        <p:anim calcmode="lin" valueType="num">
                                          <p:cBhvr>
                                            <p:cTn id="8" dur="250" fill="hold"/>
                                            <p:tgtEl>
                                              <p:spTgt spid="2"/>
                                            </p:tgtEl>
                                            <p:attrNameLst>
                                              <p:attrName>ppt_h</p:attrName>
                                            </p:attrNameLst>
                                          </p:cBhvr>
                                          <p:tavLst>
                                            <p:tav tm="0">
                                              <p:val>
                                                <p:fltVal val="0"/>
                                              </p:val>
                                            </p:tav>
                                            <p:tav tm="100000">
                                              <p:val>
                                                <p:strVal val="#ppt_h"/>
                                              </p:val>
                                            </p:tav>
                                          </p:tavLst>
                                        </p:anim>
                                        <p:animEffect transition="in" filter="fade">
                                          <p:cBhvr>
                                            <p:cTn id="9" dur="250"/>
                                            <p:tgtEl>
                                              <p:spTgt spid="2"/>
                                            </p:tgtEl>
                                          </p:cBhvr>
                                        </p:animEffect>
                                      </p:childTnLst>
                                    </p:cTn>
                                  </p:par>
                                  <p:par>
                                    <p:cTn id="10" presetID="49" presetClass="entr" presetSubtype="0" decel="100000" fill="hold" grpId="0" nodeType="withEffect">
                                      <p:stCondLst>
                                        <p:cond delay="10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fltVal val="0"/>
                                              </p:val>
                                            </p:tav>
                                            <p:tav tm="100000">
                                              <p:val>
                                                <p:strVal val="#ppt_h"/>
                                              </p:val>
                                            </p:tav>
                                          </p:tavLst>
                                        </p:anim>
                                        <p:anim calcmode="lin" valueType="num">
                                          <p:cBhvr>
                                            <p:cTn id="14" dur="500" fill="hold"/>
                                            <p:tgtEl>
                                              <p:spTgt spid="3"/>
                                            </p:tgtEl>
                                            <p:attrNameLst>
                                              <p:attrName>style.rotation</p:attrName>
                                            </p:attrNameLst>
                                          </p:cBhvr>
                                          <p:tavLst>
                                            <p:tav tm="0">
                                              <p:val>
                                                <p:fltVal val="360"/>
                                              </p:val>
                                            </p:tav>
                                            <p:tav tm="100000">
                                              <p:val>
                                                <p:fltVal val="0"/>
                                              </p:val>
                                            </p:tav>
                                          </p:tavLst>
                                        </p:anim>
                                        <p:animEffect transition="in" filter="fade">
                                          <p:cBhvr>
                                            <p:cTn id="15" dur="500"/>
                                            <p:tgtEl>
                                              <p:spTgt spid="3"/>
                                            </p:tgtEl>
                                          </p:cBhvr>
                                        </p:animEffect>
                                      </p:childTnLst>
                                    </p:cTn>
                                  </p:par>
                                  <p:par>
                                    <p:cTn id="16" presetID="49" presetClass="entr" presetSubtype="0" decel="100000" fill="hold" grpId="0" nodeType="withEffect">
                                      <p:stCondLst>
                                        <p:cond delay="200"/>
                                      </p:stCondLst>
                                      <p:childTnLst>
                                        <p:set>
                                          <p:cBhvr>
                                            <p:cTn id="17" dur="1" fill="hold">
                                              <p:stCondLst>
                                                <p:cond delay="0"/>
                                              </p:stCondLst>
                                            </p:cTn>
                                            <p:tgtEl>
                                              <p:spTgt spid="4"/>
                                            </p:tgtEl>
                                            <p:attrNameLst>
                                              <p:attrName>style.visibility</p:attrName>
                                            </p:attrNameLst>
                                          </p:cBhvr>
                                          <p:to>
                                            <p:strVal val="visible"/>
                                          </p:to>
                                        </p:set>
                                        <p:anim calcmode="lin" valueType="num">
                                          <p:cBhvr>
                                            <p:cTn id="18" dur="500" fill="hold"/>
                                            <p:tgtEl>
                                              <p:spTgt spid="4"/>
                                            </p:tgtEl>
                                            <p:attrNameLst>
                                              <p:attrName>ppt_w</p:attrName>
                                            </p:attrNameLst>
                                          </p:cBhvr>
                                          <p:tavLst>
                                            <p:tav tm="0">
                                              <p:val>
                                                <p:fltVal val="0"/>
                                              </p:val>
                                            </p:tav>
                                            <p:tav tm="100000">
                                              <p:val>
                                                <p:strVal val="#ppt_w"/>
                                              </p:val>
                                            </p:tav>
                                          </p:tavLst>
                                        </p:anim>
                                        <p:anim calcmode="lin" valueType="num">
                                          <p:cBhvr>
                                            <p:cTn id="19" dur="500" fill="hold"/>
                                            <p:tgtEl>
                                              <p:spTgt spid="4"/>
                                            </p:tgtEl>
                                            <p:attrNameLst>
                                              <p:attrName>ppt_h</p:attrName>
                                            </p:attrNameLst>
                                          </p:cBhvr>
                                          <p:tavLst>
                                            <p:tav tm="0">
                                              <p:val>
                                                <p:fltVal val="0"/>
                                              </p:val>
                                            </p:tav>
                                            <p:tav tm="100000">
                                              <p:val>
                                                <p:strVal val="#ppt_h"/>
                                              </p:val>
                                            </p:tav>
                                          </p:tavLst>
                                        </p:anim>
                                        <p:anim calcmode="lin" valueType="num">
                                          <p:cBhvr>
                                            <p:cTn id="20" dur="500" fill="hold"/>
                                            <p:tgtEl>
                                              <p:spTgt spid="4"/>
                                            </p:tgtEl>
                                            <p:attrNameLst>
                                              <p:attrName>style.rotation</p:attrName>
                                            </p:attrNameLst>
                                          </p:cBhvr>
                                          <p:tavLst>
                                            <p:tav tm="0">
                                              <p:val>
                                                <p:fltVal val="360"/>
                                              </p:val>
                                            </p:tav>
                                            <p:tav tm="100000">
                                              <p:val>
                                                <p:fltVal val="0"/>
                                              </p:val>
                                            </p:tav>
                                          </p:tavLst>
                                        </p:anim>
                                        <p:animEffect transition="in" filter="fade">
                                          <p:cBhvr>
                                            <p:cTn id="21" dur="500"/>
                                            <p:tgtEl>
                                              <p:spTgt spid="4"/>
                                            </p:tgtEl>
                                          </p:cBhvr>
                                        </p:animEffect>
                                      </p:childTnLst>
                                    </p:cTn>
                                  </p:par>
                                  <p:par>
                                    <p:cTn id="22" presetID="49" presetClass="entr" presetSubtype="0" decel="100000" fill="hold" grpId="0" nodeType="withEffect">
                                      <p:stCondLst>
                                        <p:cond delay="30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 calcmode="lin" valueType="num">
                                          <p:cBhvr>
                                            <p:cTn id="26" dur="500" fill="hold"/>
                                            <p:tgtEl>
                                              <p:spTgt spid="5"/>
                                            </p:tgtEl>
                                            <p:attrNameLst>
                                              <p:attrName>style.rotation</p:attrName>
                                            </p:attrNameLst>
                                          </p:cBhvr>
                                          <p:tavLst>
                                            <p:tav tm="0">
                                              <p:val>
                                                <p:fltVal val="360"/>
                                              </p:val>
                                            </p:tav>
                                            <p:tav tm="100000">
                                              <p:val>
                                                <p:fltVal val="0"/>
                                              </p:val>
                                            </p:tav>
                                          </p:tavLst>
                                        </p:anim>
                                        <p:animEffect transition="in" filter="fade">
                                          <p:cBhvr>
                                            <p:cTn id="27" dur="500"/>
                                            <p:tgtEl>
                                              <p:spTgt spid="5"/>
                                            </p:tgtEl>
                                          </p:cBhvr>
                                        </p:animEffect>
                                      </p:childTnLst>
                                    </p:cTn>
                                  </p:par>
                                  <p:par>
                                    <p:cTn id="28" presetID="10" presetClass="entr" presetSubtype="0" fill="hold" grpId="0" nodeType="withEffect">
                                      <p:stCondLst>
                                        <p:cond delay="400"/>
                                      </p:stCondLst>
                                      <p:childTnLst>
                                        <p:set>
                                          <p:cBhvr>
                                            <p:cTn id="29" dur="1" fill="hold">
                                              <p:stCondLst>
                                                <p:cond delay="0"/>
                                              </p:stCondLst>
                                            </p:cTn>
                                            <p:tgtEl>
                                              <p:spTgt spid="6"/>
                                            </p:tgtEl>
                                            <p:attrNameLst>
                                              <p:attrName>style.visibility</p:attrName>
                                            </p:attrNameLst>
                                          </p:cBhvr>
                                          <p:to>
                                            <p:strVal val="visible"/>
                                          </p:to>
                                        </p:set>
                                        <p:animEffect transition="in" filter="fade">
                                          <p:cBhvr>
                                            <p:cTn id="30" dur="500"/>
                                            <p:tgtEl>
                                              <p:spTgt spid="6"/>
                                            </p:tgtEl>
                                          </p:cBhvr>
                                        </p:animEffect>
                                      </p:childTnLst>
                                    </p:cTn>
                                  </p:par>
                                  <p:par>
                                    <p:cTn id="31" presetID="10" presetClass="entr" presetSubtype="0" fill="hold" grpId="0" nodeType="withEffect">
                                      <p:stCondLst>
                                        <p:cond delay="50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500"/>
                                            <p:tgtEl>
                                              <p:spTgt spid="7"/>
                                            </p:tgtEl>
                                          </p:cBhvr>
                                        </p:animEffect>
                                      </p:childTnLst>
                                    </p:cTn>
                                  </p:par>
                                  <p:par>
                                    <p:cTn id="34" presetID="10" presetClass="entr" presetSubtype="0" fill="hold" grpId="0" nodeType="withEffect">
                                      <p:stCondLst>
                                        <p:cond delay="50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500"/>
                                            <p:tgtEl>
                                              <p:spTgt spid="8"/>
                                            </p:tgtEl>
                                          </p:cBhvr>
                                        </p:animEffect>
                                      </p:childTnLst>
                                    </p:cTn>
                                  </p:par>
                                  <p:par>
                                    <p:cTn id="37" presetID="1" presetClass="path" presetSubtype="0" repeatCount="indefinite" fill="hold" grpId="1" nodeType="withEffect">
                                      <p:stCondLst>
                                        <p:cond delay="200"/>
                                      </p:stCondLst>
                                      <p:childTnLst>
                                        <p:animMotion origin="layout" path="M 1.25E-6 4.81481E-6 C 0.03294 4.81481E-6 0.05989 0.17638 0.05989 0.39351 C 0.05989 0.61041 0.03294 0.7868 1.25E-6 0.7868 C -0.03307 0.7868 -0.05977 0.61041 -0.05977 0.39351 C -0.05977 0.17638 -0.03307 4.81481E-6 1.25E-6 4.81481E-6 Z " pathEditMode="relative" rAng="0" ptsTypes="AAAAA">
                                          <p:cBhvr>
                                            <p:cTn id="38" dur="6000" fill="hold"/>
                                            <p:tgtEl>
                                              <p:spTgt spid="6"/>
                                            </p:tgtEl>
                                            <p:attrNameLst>
                                              <p:attrName>ppt_x</p:attrName>
                                              <p:attrName>ppt_y</p:attrName>
                                            </p:attrNameLst>
                                          </p:cBhvr>
                                          <p:rCtr x="0" y="39352"/>
                                        </p:animMotion>
                                      </p:childTnLst>
                                    </p:cTn>
                                  </p:par>
                                  <p:par>
                                    <p:cTn id="39" presetID="1" presetClass="path" presetSubtype="0" repeatCount="indefinite" fill="hold" grpId="1" nodeType="withEffect">
                                      <p:stCondLst>
                                        <p:cond delay="300"/>
                                      </p:stCondLst>
                                      <p:childTnLst>
                                        <p:animMotion origin="layout" path="M 4.79167E-6 -2.96296E-6 C 0.01875 0.04792 -0.04688 0.18843 -0.14701 0.31297 C -0.24636 0.43681 -0.34349 0.49908 -0.36237 0.45093 C -0.38138 0.40278 -0.31498 0.26227 -0.2155 0.13866 C -0.11563 0.01412 -0.01902 -0.04838 4.79167E-6 -2.96296E-6 Z " pathEditMode="relative" rAng="3300000" ptsTypes="AAAAA">
                                          <p:cBhvr>
                                            <p:cTn id="40" dur="5000" fill="hold"/>
                                            <p:tgtEl>
                                              <p:spTgt spid="7"/>
                                            </p:tgtEl>
                                            <p:attrNameLst>
                                              <p:attrName>ppt_x</p:attrName>
                                              <p:attrName>ppt_y</p:attrName>
                                            </p:attrNameLst>
                                          </p:cBhvr>
                                          <p:rCtr x="-18112" y="22546"/>
                                        </p:animMotion>
                                      </p:childTnLst>
                                    </p:cTn>
                                  </p:par>
                                  <p:par>
                                    <p:cTn id="41" presetID="1" presetClass="path" presetSubtype="0" repeatCount="indefinite" fill="hold" grpId="1" nodeType="withEffect">
                                      <p:stCondLst>
                                        <p:cond delay="400"/>
                                      </p:stCondLst>
                                      <p:childTnLst>
                                        <p:animMotion origin="layout" path="M -0.00222 0.00533 C -0.02136 0.05232 -0.11797 -0.00972 -0.21823 -0.13403 C -0.31745 -0.25787 -0.3836 -0.39907 -0.3642 -0.44699 C -0.34545 -0.49444 -0.24857 -0.43194 -0.14935 -0.3081 C -0.04909 -0.18449 0.01627 -0.04375 -0.00222 0.00533 Z " pathEditMode="relative" rAng="7500000" ptsTypes="AAAAA">
                                          <p:cBhvr>
                                            <p:cTn id="42" dur="4000" fill="hold"/>
                                            <p:tgtEl>
                                              <p:spTgt spid="8"/>
                                            </p:tgtEl>
                                            <p:attrNameLst>
                                              <p:attrName>ppt_x</p:attrName>
                                              <p:attrName>ppt_y</p:attrName>
                                            </p:attrNameLst>
                                          </p:cBhvr>
                                          <p:rCtr x="-18112" y="-22593"/>
                                        </p:animMotion>
                                      </p:childTnLst>
                                    </p:cTn>
                                  </p:par>
                                </p:childTnLst>
                              </p:cTn>
                            </p:par>
                          </p:childTnLst>
                        </p:cTn>
                      </p:par>
                      <p:par>
                        <p:cTn id="43" fill="hold">
                          <p:stCondLst>
                            <p:cond delay="indefinite"/>
                          </p:stCondLst>
                          <p:childTnLst>
                            <p:par>
                              <p:cTn id="44" fill="hold">
                                <p:stCondLst>
                                  <p:cond delay="0"/>
                                </p:stCondLst>
                                <p:childTnLst>
                                  <p:par>
                                    <p:cTn id="45" presetID="49" presetClass="entr" presetSubtype="0" decel="100000" fill="hold" nodeType="clickEffect">
                                      <p:stCondLst>
                                        <p:cond delay="0"/>
                                      </p:stCondLst>
                                      <p:childTnLst>
                                        <p:set>
                                          <p:cBhvr>
                                            <p:cTn id="46" dur="1" fill="hold">
                                              <p:stCondLst>
                                                <p:cond delay="0"/>
                                              </p:stCondLst>
                                            </p:cTn>
                                            <p:tgtEl>
                                              <p:spTgt spid="29"/>
                                            </p:tgtEl>
                                            <p:attrNameLst>
                                              <p:attrName>style.visibility</p:attrName>
                                            </p:attrNameLst>
                                          </p:cBhvr>
                                          <p:to>
                                            <p:strVal val="visible"/>
                                          </p:to>
                                        </p:set>
                                        <p:anim calcmode="lin" valueType="num">
                                          <p:cBhvr>
                                            <p:cTn id="47" dur="500" fill="hold"/>
                                            <p:tgtEl>
                                              <p:spTgt spid="29"/>
                                            </p:tgtEl>
                                            <p:attrNameLst>
                                              <p:attrName>ppt_w</p:attrName>
                                            </p:attrNameLst>
                                          </p:cBhvr>
                                          <p:tavLst>
                                            <p:tav tm="0">
                                              <p:val>
                                                <p:fltVal val="0"/>
                                              </p:val>
                                            </p:tav>
                                            <p:tav tm="100000">
                                              <p:val>
                                                <p:strVal val="#ppt_w"/>
                                              </p:val>
                                            </p:tav>
                                          </p:tavLst>
                                        </p:anim>
                                        <p:anim calcmode="lin" valueType="num">
                                          <p:cBhvr>
                                            <p:cTn id="48" dur="500" fill="hold"/>
                                            <p:tgtEl>
                                              <p:spTgt spid="29"/>
                                            </p:tgtEl>
                                            <p:attrNameLst>
                                              <p:attrName>ppt_h</p:attrName>
                                            </p:attrNameLst>
                                          </p:cBhvr>
                                          <p:tavLst>
                                            <p:tav tm="0">
                                              <p:val>
                                                <p:fltVal val="0"/>
                                              </p:val>
                                            </p:tav>
                                            <p:tav tm="100000">
                                              <p:val>
                                                <p:strVal val="#ppt_h"/>
                                              </p:val>
                                            </p:tav>
                                          </p:tavLst>
                                        </p:anim>
                                        <p:anim calcmode="lin" valueType="num">
                                          <p:cBhvr>
                                            <p:cTn id="49" dur="500" fill="hold"/>
                                            <p:tgtEl>
                                              <p:spTgt spid="29"/>
                                            </p:tgtEl>
                                            <p:attrNameLst>
                                              <p:attrName>style.rotation</p:attrName>
                                            </p:attrNameLst>
                                          </p:cBhvr>
                                          <p:tavLst>
                                            <p:tav tm="0">
                                              <p:val>
                                                <p:fltVal val="360"/>
                                              </p:val>
                                            </p:tav>
                                            <p:tav tm="100000">
                                              <p:val>
                                                <p:fltVal val="0"/>
                                              </p:val>
                                            </p:tav>
                                          </p:tavLst>
                                        </p:anim>
                                        <p:animEffect transition="in" filter="fade">
                                          <p:cBhvr>
                                            <p:cTn id="50" dur="500"/>
                                            <p:tgtEl>
                                              <p:spTgt spid="29"/>
                                            </p:tgtEl>
                                          </p:cBhvr>
                                        </p:animEffect>
                                      </p:childTnLst>
                                    </p:cTn>
                                  </p:par>
                                  <p:par>
                                    <p:cTn id="51" presetID="2" presetClass="entr" presetSubtype="2" fill="hold" nodeType="withEffect" p14:presetBounceEnd="60000">
                                      <p:stCondLst>
                                        <p:cond delay="0"/>
                                      </p:stCondLst>
                                      <p:childTnLst>
                                        <p:set>
                                          <p:cBhvr>
                                            <p:cTn id="52" dur="1" fill="hold">
                                              <p:stCondLst>
                                                <p:cond delay="0"/>
                                              </p:stCondLst>
                                            </p:cTn>
                                            <p:tgtEl>
                                              <p:spTgt spid="14"/>
                                            </p:tgtEl>
                                            <p:attrNameLst>
                                              <p:attrName>style.visibility</p:attrName>
                                            </p:attrNameLst>
                                          </p:cBhvr>
                                          <p:to>
                                            <p:strVal val="visible"/>
                                          </p:to>
                                        </p:set>
                                        <p:anim calcmode="lin" valueType="num" p14:bounceEnd="60000">
                                          <p:cBhvr additive="base">
                                            <p:cTn id="53" dur="1000" fill="hold"/>
                                            <p:tgtEl>
                                              <p:spTgt spid="14"/>
                                            </p:tgtEl>
                                            <p:attrNameLst>
                                              <p:attrName>ppt_x</p:attrName>
                                            </p:attrNameLst>
                                          </p:cBhvr>
                                          <p:tavLst>
                                            <p:tav tm="0">
                                              <p:val>
                                                <p:strVal val="1+#ppt_w/2"/>
                                              </p:val>
                                            </p:tav>
                                            <p:tav tm="100000">
                                              <p:val>
                                                <p:strVal val="#ppt_x"/>
                                              </p:val>
                                            </p:tav>
                                          </p:tavLst>
                                        </p:anim>
                                        <p:anim calcmode="lin" valueType="num" p14:bounceEnd="60000">
                                          <p:cBhvr additive="base">
                                            <p:cTn id="54" dur="100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49" presetClass="entr" presetSubtype="0" decel="100000" fill="hold" nodeType="clickEffect">
                                      <p:stCondLst>
                                        <p:cond delay="0"/>
                                      </p:stCondLst>
                                      <p:childTnLst>
                                        <p:set>
                                          <p:cBhvr>
                                            <p:cTn id="58" dur="1" fill="hold">
                                              <p:stCondLst>
                                                <p:cond delay="0"/>
                                              </p:stCondLst>
                                            </p:cTn>
                                            <p:tgtEl>
                                              <p:spTgt spid="30"/>
                                            </p:tgtEl>
                                            <p:attrNameLst>
                                              <p:attrName>style.visibility</p:attrName>
                                            </p:attrNameLst>
                                          </p:cBhvr>
                                          <p:to>
                                            <p:strVal val="visible"/>
                                          </p:to>
                                        </p:set>
                                        <p:anim calcmode="lin" valueType="num">
                                          <p:cBhvr>
                                            <p:cTn id="59" dur="500" fill="hold"/>
                                            <p:tgtEl>
                                              <p:spTgt spid="30"/>
                                            </p:tgtEl>
                                            <p:attrNameLst>
                                              <p:attrName>ppt_w</p:attrName>
                                            </p:attrNameLst>
                                          </p:cBhvr>
                                          <p:tavLst>
                                            <p:tav tm="0">
                                              <p:val>
                                                <p:fltVal val="0"/>
                                              </p:val>
                                            </p:tav>
                                            <p:tav tm="100000">
                                              <p:val>
                                                <p:strVal val="#ppt_w"/>
                                              </p:val>
                                            </p:tav>
                                          </p:tavLst>
                                        </p:anim>
                                        <p:anim calcmode="lin" valueType="num">
                                          <p:cBhvr>
                                            <p:cTn id="60" dur="500" fill="hold"/>
                                            <p:tgtEl>
                                              <p:spTgt spid="30"/>
                                            </p:tgtEl>
                                            <p:attrNameLst>
                                              <p:attrName>ppt_h</p:attrName>
                                            </p:attrNameLst>
                                          </p:cBhvr>
                                          <p:tavLst>
                                            <p:tav tm="0">
                                              <p:val>
                                                <p:fltVal val="0"/>
                                              </p:val>
                                            </p:tav>
                                            <p:tav tm="100000">
                                              <p:val>
                                                <p:strVal val="#ppt_h"/>
                                              </p:val>
                                            </p:tav>
                                          </p:tavLst>
                                        </p:anim>
                                        <p:anim calcmode="lin" valueType="num">
                                          <p:cBhvr>
                                            <p:cTn id="61" dur="500" fill="hold"/>
                                            <p:tgtEl>
                                              <p:spTgt spid="30"/>
                                            </p:tgtEl>
                                            <p:attrNameLst>
                                              <p:attrName>style.rotation</p:attrName>
                                            </p:attrNameLst>
                                          </p:cBhvr>
                                          <p:tavLst>
                                            <p:tav tm="0">
                                              <p:val>
                                                <p:fltVal val="360"/>
                                              </p:val>
                                            </p:tav>
                                            <p:tav tm="100000">
                                              <p:val>
                                                <p:fltVal val="0"/>
                                              </p:val>
                                            </p:tav>
                                          </p:tavLst>
                                        </p:anim>
                                        <p:animEffect transition="in" filter="fade">
                                          <p:cBhvr>
                                            <p:cTn id="62" dur="500"/>
                                            <p:tgtEl>
                                              <p:spTgt spid="30"/>
                                            </p:tgtEl>
                                          </p:cBhvr>
                                        </p:animEffect>
                                      </p:childTnLst>
                                    </p:cTn>
                                  </p:par>
                                  <p:par>
                                    <p:cTn id="63" presetID="2" presetClass="entr" presetSubtype="2" fill="hold" nodeType="withEffect" p14:presetBounceEnd="60000">
                                      <p:stCondLst>
                                        <p:cond delay="0"/>
                                      </p:stCondLst>
                                      <p:childTnLst>
                                        <p:set>
                                          <p:cBhvr>
                                            <p:cTn id="64" dur="1" fill="hold">
                                              <p:stCondLst>
                                                <p:cond delay="0"/>
                                              </p:stCondLst>
                                            </p:cTn>
                                            <p:tgtEl>
                                              <p:spTgt spid="17"/>
                                            </p:tgtEl>
                                            <p:attrNameLst>
                                              <p:attrName>style.visibility</p:attrName>
                                            </p:attrNameLst>
                                          </p:cBhvr>
                                          <p:to>
                                            <p:strVal val="visible"/>
                                          </p:to>
                                        </p:set>
                                        <p:anim calcmode="lin" valueType="num" p14:bounceEnd="60000">
                                          <p:cBhvr additive="base">
                                            <p:cTn id="65" dur="1000" fill="hold"/>
                                            <p:tgtEl>
                                              <p:spTgt spid="17"/>
                                            </p:tgtEl>
                                            <p:attrNameLst>
                                              <p:attrName>ppt_x</p:attrName>
                                            </p:attrNameLst>
                                          </p:cBhvr>
                                          <p:tavLst>
                                            <p:tav tm="0">
                                              <p:val>
                                                <p:strVal val="1+#ppt_w/2"/>
                                              </p:val>
                                            </p:tav>
                                            <p:tav tm="100000">
                                              <p:val>
                                                <p:strVal val="#ppt_x"/>
                                              </p:val>
                                            </p:tav>
                                          </p:tavLst>
                                        </p:anim>
                                        <p:anim calcmode="lin" valueType="num" p14:bounceEnd="60000">
                                          <p:cBhvr additive="base">
                                            <p:cTn id="66" dur="1000" fill="hold"/>
                                            <p:tgtEl>
                                              <p:spTgt spid="17"/>
                                            </p:tgtEl>
                                            <p:attrNameLst>
                                              <p:attrName>ppt_y</p:attrName>
                                            </p:attrNameLst>
                                          </p:cBhvr>
                                          <p:tavLst>
                                            <p:tav tm="0">
                                              <p:val>
                                                <p:strVal val="#ppt_y"/>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9" presetClass="entr" presetSubtype="0" decel="100000" fill="hold" nodeType="clickEffect">
                                      <p:stCondLst>
                                        <p:cond delay="0"/>
                                      </p:stCondLst>
                                      <p:childTnLst>
                                        <p:set>
                                          <p:cBhvr>
                                            <p:cTn id="70" dur="1" fill="hold">
                                              <p:stCondLst>
                                                <p:cond delay="0"/>
                                              </p:stCondLst>
                                            </p:cTn>
                                            <p:tgtEl>
                                              <p:spTgt spid="31"/>
                                            </p:tgtEl>
                                            <p:attrNameLst>
                                              <p:attrName>style.visibility</p:attrName>
                                            </p:attrNameLst>
                                          </p:cBhvr>
                                          <p:to>
                                            <p:strVal val="visible"/>
                                          </p:to>
                                        </p:set>
                                        <p:anim calcmode="lin" valueType="num">
                                          <p:cBhvr>
                                            <p:cTn id="71" dur="500" fill="hold"/>
                                            <p:tgtEl>
                                              <p:spTgt spid="31"/>
                                            </p:tgtEl>
                                            <p:attrNameLst>
                                              <p:attrName>ppt_w</p:attrName>
                                            </p:attrNameLst>
                                          </p:cBhvr>
                                          <p:tavLst>
                                            <p:tav tm="0">
                                              <p:val>
                                                <p:fltVal val="0"/>
                                              </p:val>
                                            </p:tav>
                                            <p:tav tm="100000">
                                              <p:val>
                                                <p:strVal val="#ppt_w"/>
                                              </p:val>
                                            </p:tav>
                                          </p:tavLst>
                                        </p:anim>
                                        <p:anim calcmode="lin" valueType="num">
                                          <p:cBhvr>
                                            <p:cTn id="72" dur="500" fill="hold"/>
                                            <p:tgtEl>
                                              <p:spTgt spid="31"/>
                                            </p:tgtEl>
                                            <p:attrNameLst>
                                              <p:attrName>ppt_h</p:attrName>
                                            </p:attrNameLst>
                                          </p:cBhvr>
                                          <p:tavLst>
                                            <p:tav tm="0">
                                              <p:val>
                                                <p:fltVal val="0"/>
                                              </p:val>
                                            </p:tav>
                                            <p:tav tm="100000">
                                              <p:val>
                                                <p:strVal val="#ppt_h"/>
                                              </p:val>
                                            </p:tav>
                                          </p:tavLst>
                                        </p:anim>
                                        <p:anim calcmode="lin" valueType="num">
                                          <p:cBhvr>
                                            <p:cTn id="73" dur="500" fill="hold"/>
                                            <p:tgtEl>
                                              <p:spTgt spid="31"/>
                                            </p:tgtEl>
                                            <p:attrNameLst>
                                              <p:attrName>style.rotation</p:attrName>
                                            </p:attrNameLst>
                                          </p:cBhvr>
                                          <p:tavLst>
                                            <p:tav tm="0">
                                              <p:val>
                                                <p:fltVal val="360"/>
                                              </p:val>
                                            </p:tav>
                                            <p:tav tm="100000">
                                              <p:val>
                                                <p:fltVal val="0"/>
                                              </p:val>
                                            </p:tav>
                                          </p:tavLst>
                                        </p:anim>
                                        <p:animEffect transition="in" filter="fade">
                                          <p:cBhvr>
                                            <p:cTn id="74" dur="500"/>
                                            <p:tgtEl>
                                              <p:spTgt spid="31"/>
                                            </p:tgtEl>
                                          </p:cBhvr>
                                        </p:animEffect>
                                      </p:childTnLst>
                                    </p:cTn>
                                  </p:par>
                                  <p:par>
                                    <p:cTn id="75" presetID="2" presetClass="entr" presetSubtype="8" fill="hold" nodeType="withEffect" p14:presetBounceEnd="60000">
                                      <p:stCondLst>
                                        <p:cond delay="0"/>
                                      </p:stCondLst>
                                      <p:childTnLst>
                                        <p:set>
                                          <p:cBhvr>
                                            <p:cTn id="76" dur="1" fill="hold">
                                              <p:stCondLst>
                                                <p:cond delay="0"/>
                                              </p:stCondLst>
                                            </p:cTn>
                                            <p:tgtEl>
                                              <p:spTgt spid="23"/>
                                            </p:tgtEl>
                                            <p:attrNameLst>
                                              <p:attrName>style.visibility</p:attrName>
                                            </p:attrNameLst>
                                          </p:cBhvr>
                                          <p:to>
                                            <p:strVal val="visible"/>
                                          </p:to>
                                        </p:set>
                                        <p:anim calcmode="lin" valueType="num" p14:bounceEnd="60000">
                                          <p:cBhvr additive="base">
                                            <p:cTn id="77" dur="1000" fill="hold"/>
                                            <p:tgtEl>
                                              <p:spTgt spid="23"/>
                                            </p:tgtEl>
                                            <p:attrNameLst>
                                              <p:attrName>ppt_x</p:attrName>
                                            </p:attrNameLst>
                                          </p:cBhvr>
                                          <p:tavLst>
                                            <p:tav tm="0">
                                              <p:val>
                                                <p:strVal val="0-#ppt_w/2"/>
                                              </p:val>
                                            </p:tav>
                                            <p:tav tm="100000">
                                              <p:val>
                                                <p:strVal val="#ppt_x"/>
                                              </p:val>
                                            </p:tav>
                                          </p:tavLst>
                                        </p:anim>
                                        <p:anim calcmode="lin" valueType="num" p14:bounceEnd="60000">
                                          <p:cBhvr additive="base">
                                            <p:cTn id="78" dur="1000" fill="hold"/>
                                            <p:tgtEl>
                                              <p:spTgt spid="23"/>
                                            </p:tgtEl>
                                            <p:attrNameLst>
                                              <p:attrName>ppt_y</p:attrName>
                                            </p:attrNameLst>
                                          </p:cBhvr>
                                          <p:tavLst>
                                            <p:tav tm="0">
                                              <p:val>
                                                <p:strVal val="#ppt_y"/>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49" presetClass="entr" presetSubtype="0" decel="100000" fill="hold" nodeType="clickEffect">
                                      <p:stCondLst>
                                        <p:cond delay="0"/>
                                      </p:stCondLst>
                                      <p:childTnLst>
                                        <p:set>
                                          <p:cBhvr>
                                            <p:cTn id="82" dur="1" fill="hold">
                                              <p:stCondLst>
                                                <p:cond delay="0"/>
                                              </p:stCondLst>
                                            </p:cTn>
                                            <p:tgtEl>
                                              <p:spTgt spid="28"/>
                                            </p:tgtEl>
                                            <p:attrNameLst>
                                              <p:attrName>style.visibility</p:attrName>
                                            </p:attrNameLst>
                                          </p:cBhvr>
                                          <p:to>
                                            <p:strVal val="visible"/>
                                          </p:to>
                                        </p:set>
                                        <p:anim calcmode="lin" valueType="num">
                                          <p:cBhvr>
                                            <p:cTn id="83" dur="500" fill="hold"/>
                                            <p:tgtEl>
                                              <p:spTgt spid="28"/>
                                            </p:tgtEl>
                                            <p:attrNameLst>
                                              <p:attrName>ppt_w</p:attrName>
                                            </p:attrNameLst>
                                          </p:cBhvr>
                                          <p:tavLst>
                                            <p:tav tm="0">
                                              <p:val>
                                                <p:fltVal val="0"/>
                                              </p:val>
                                            </p:tav>
                                            <p:tav tm="100000">
                                              <p:val>
                                                <p:strVal val="#ppt_w"/>
                                              </p:val>
                                            </p:tav>
                                          </p:tavLst>
                                        </p:anim>
                                        <p:anim calcmode="lin" valueType="num">
                                          <p:cBhvr>
                                            <p:cTn id="84" dur="500" fill="hold"/>
                                            <p:tgtEl>
                                              <p:spTgt spid="28"/>
                                            </p:tgtEl>
                                            <p:attrNameLst>
                                              <p:attrName>ppt_h</p:attrName>
                                            </p:attrNameLst>
                                          </p:cBhvr>
                                          <p:tavLst>
                                            <p:tav tm="0">
                                              <p:val>
                                                <p:fltVal val="0"/>
                                              </p:val>
                                            </p:tav>
                                            <p:tav tm="100000">
                                              <p:val>
                                                <p:strVal val="#ppt_h"/>
                                              </p:val>
                                            </p:tav>
                                          </p:tavLst>
                                        </p:anim>
                                        <p:anim calcmode="lin" valueType="num">
                                          <p:cBhvr>
                                            <p:cTn id="85" dur="500" fill="hold"/>
                                            <p:tgtEl>
                                              <p:spTgt spid="28"/>
                                            </p:tgtEl>
                                            <p:attrNameLst>
                                              <p:attrName>style.rotation</p:attrName>
                                            </p:attrNameLst>
                                          </p:cBhvr>
                                          <p:tavLst>
                                            <p:tav tm="0">
                                              <p:val>
                                                <p:fltVal val="360"/>
                                              </p:val>
                                            </p:tav>
                                            <p:tav tm="100000">
                                              <p:val>
                                                <p:fltVal val="0"/>
                                              </p:val>
                                            </p:tav>
                                          </p:tavLst>
                                        </p:anim>
                                        <p:animEffect transition="in" filter="fade">
                                          <p:cBhvr>
                                            <p:cTn id="86" dur="500"/>
                                            <p:tgtEl>
                                              <p:spTgt spid="28"/>
                                            </p:tgtEl>
                                          </p:cBhvr>
                                        </p:animEffect>
                                      </p:childTnLst>
                                    </p:cTn>
                                  </p:par>
                                  <p:par>
                                    <p:cTn id="87" presetID="2" presetClass="entr" presetSubtype="8" fill="hold" nodeType="withEffect" p14:presetBounceEnd="60000">
                                      <p:stCondLst>
                                        <p:cond delay="0"/>
                                      </p:stCondLst>
                                      <p:childTnLst>
                                        <p:set>
                                          <p:cBhvr>
                                            <p:cTn id="88" dur="1" fill="hold">
                                              <p:stCondLst>
                                                <p:cond delay="0"/>
                                              </p:stCondLst>
                                            </p:cTn>
                                            <p:tgtEl>
                                              <p:spTgt spid="50"/>
                                            </p:tgtEl>
                                            <p:attrNameLst>
                                              <p:attrName>style.visibility</p:attrName>
                                            </p:attrNameLst>
                                          </p:cBhvr>
                                          <p:to>
                                            <p:strVal val="visible"/>
                                          </p:to>
                                        </p:set>
                                        <p:anim calcmode="lin" valueType="num" p14:bounceEnd="60000">
                                          <p:cBhvr additive="base">
                                            <p:cTn id="89" dur="1000" fill="hold"/>
                                            <p:tgtEl>
                                              <p:spTgt spid="50"/>
                                            </p:tgtEl>
                                            <p:attrNameLst>
                                              <p:attrName>ppt_x</p:attrName>
                                            </p:attrNameLst>
                                          </p:cBhvr>
                                          <p:tavLst>
                                            <p:tav tm="0">
                                              <p:val>
                                                <p:strVal val="0-#ppt_w/2"/>
                                              </p:val>
                                            </p:tav>
                                            <p:tav tm="100000">
                                              <p:val>
                                                <p:strVal val="#ppt_x"/>
                                              </p:val>
                                            </p:tav>
                                          </p:tavLst>
                                        </p:anim>
                                        <p:anim calcmode="lin" valueType="num" p14:bounceEnd="60000">
                                          <p:cBhvr additive="base">
                                            <p:cTn id="90" dur="1000" fill="hold"/>
                                            <p:tgtEl>
                                              <p:spTgt spid="50"/>
                                            </p:tgtEl>
                                            <p:attrNameLst>
                                              <p:attrName>ppt_y</p:attrName>
                                            </p:attrNameLst>
                                          </p:cBhvr>
                                          <p:tavLst>
                                            <p:tav tm="0">
                                              <p:val>
                                                <p:strVal val="#ppt_y"/>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49" presetClass="entr" presetSubtype="0" decel="100000" fill="hold" nodeType="clickEffect">
                                      <p:stCondLst>
                                        <p:cond delay="0"/>
                                      </p:stCondLst>
                                      <p:childTnLst>
                                        <p:set>
                                          <p:cBhvr>
                                            <p:cTn id="94" dur="1" fill="hold">
                                              <p:stCondLst>
                                                <p:cond delay="0"/>
                                              </p:stCondLst>
                                            </p:cTn>
                                            <p:tgtEl>
                                              <p:spTgt spid="33"/>
                                            </p:tgtEl>
                                            <p:attrNameLst>
                                              <p:attrName>style.visibility</p:attrName>
                                            </p:attrNameLst>
                                          </p:cBhvr>
                                          <p:to>
                                            <p:strVal val="visible"/>
                                          </p:to>
                                        </p:set>
                                        <p:anim calcmode="lin" valueType="num">
                                          <p:cBhvr>
                                            <p:cTn id="95" dur="500" fill="hold"/>
                                            <p:tgtEl>
                                              <p:spTgt spid="33"/>
                                            </p:tgtEl>
                                            <p:attrNameLst>
                                              <p:attrName>ppt_w</p:attrName>
                                            </p:attrNameLst>
                                          </p:cBhvr>
                                          <p:tavLst>
                                            <p:tav tm="0">
                                              <p:val>
                                                <p:fltVal val="0"/>
                                              </p:val>
                                            </p:tav>
                                            <p:tav tm="100000">
                                              <p:val>
                                                <p:strVal val="#ppt_w"/>
                                              </p:val>
                                            </p:tav>
                                          </p:tavLst>
                                        </p:anim>
                                        <p:anim calcmode="lin" valueType="num">
                                          <p:cBhvr>
                                            <p:cTn id="96" dur="500" fill="hold"/>
                                            <p:tgtEl>
                                              <p:spTgt spid="33"/>
                                            </p:tgtEl>
                                            <p:attrNameLst>
                                              <p:attrName>ppt_h</p:attrName>
                                            </p:attrNameLst>
                                          </p:cBhvr>
                                          <p:tavLst>
                                            <p:tav tm="0">
                                              <p:val>
                                                <p:fltVal val="0"/>
                                              </p:val>
                                            </p:tav>
                                            <p:tav tm="100000">
                                              <p:val>
                                                <p:strVal val="#ppt_h"/>
                                              </p:val>
                                            </p:tav>
                                          </p:tavLst>
                                        </p:anim>
                                        <p:anim calcmode="lin" valueType="num">
                                          <p:cBhvr>
                                            <p:cTn id="97" dur="500" fill="hold"/>
                                            <p:tgtEl>
                                              <p:spTgt spid="33"/>
                                            </p:tgtEl>
                                            <p:attrNameLst>
                                              <p:attrName>style.rotation</p:attrName>
                                            </p:attrNameLst>
                                          </p:cBhvr>
                                          <p:tavLst>
                                            <p:tav tm="0">
                                              <p:val>
                                                <p:fltVal val="360"/>
                                              </p:val>
                                            </p:tav>
                                            <p:tav tm="100000">
                                              <p:val>
                                                <p:fltVal val="0"/>
                                              </p:val>
                                            </p:tav>
                                          </p:tavLst>
                                        </p:anim>
                                        <p:animEffect transition="in" filter="fade">
                                          <p:cBhvr>
                                            <p:cTn id="98" dur="500"/>
                                            <p:tgtEl>
                                              <p:spTgt spid="33"/>
                                            </p:tgtEl>
                                          </p:cBhvr>
                                        </p:animEffect>
                                      </p:childTnLst>
                                    </p:cTn>
                                  </p:par>
                                  <p:par>
                                    <p:cTn id="99" presetID="2" presetClass="entr" presetSubtype="8" fill="hold" nodeType="withEffect" p14:presetBounceEnd="60000">
                                      <p:stCondLst>
                                        <p:cond delay="0"/>
                                      </p:stCondLst>
                                      <p:childTnLst>
                                        <p:set>
                                          <p:cBhvr>
                                            <p:cTn id="100" dur="1" fill="hold">
                                              <p:stCondLst>
                                                <p:cond delay="0"/>
                                              </p:stCondLst>
                                            </p:cTn>
                                            <p:tgtEl>
                                              <p:spTgt spid="20"/>
                                            </p:tgtEl>
                                            <p:attrNameLst>
                                              <p:attrName>style.visibility</p:attrName>
                                            </p:attrNameLst>
                                          </p:cBhvr>
                                          <p:to>
                                            <p:strVal val="visible"/>
                                          </p:to>
                                        </p:set>
                                        <p:anim calcmode="lin" valueType="num" p14:bounceEnd="60000">
                                          <p:cBhvr additive="base">
                                            <p:cTn id="101" dur="1000" fill="hold"/>
                                            <p:tgtEl>
                                              <p:spTgt spid="20"/>
                                            </p:tgtEl>
                                            <p:attrNameLst>
                                              <p:attrName>ppt_x</p:attrName>
                                            </p:attrNameLst>
                                          </p:cBhvr>
                                          <p:tavLst>
                                            <p:tav tm="0">
                                              <p:val>
                                                <p:strVal val="0-#ppt_w/2"/>
                                              </p:val>
                                            </p:tav>
                                            <p:tav tm="100000">
                                              <p:val>
                                                <p:strVal val="#ppt_x"/>
                                              </p:val>
                                            </p:tav>
                                          </p:tavLst>
                                        </p:anim>
                                        <p:anim calcmode="lin" valueType="num" p14:bounceEnd="60000">
                                          <p:cBhvr additive="base">
                                            <p:cTn id="102" dur="1000" fill="hold"/>
                                            <p:tgtEl>
                                              <p:spTgt spid="2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6" grpId="1" animBg="1"/>
          <p:bldP spid="7" grpId="0" animBg="1"/>
          <p:bldP spid="7" grpId="1" animBg="1"/>
          <p:bldP spid="8" grpId="0" animBg="1"/>
          <p:bldP spid="8" grpId="1"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250" fill="hold"/>
                                            <p:tgtEl>
                                              <p:spTgt spid="2"/>
                                            </p:tgtEl>
                                            <p:attrNameLst>
                                              <p:attrName>ppt_w</p:attrName>
                                            </p:attrNameLst>
                                          </p:cBhvr>
                                          <p:tavLst>
                                            <p:tav tm="0">
                                              <p:val>
                                                <p:fltVal val="0"/>
                                              </p:val>
                                            </p:tav>
                                            <p:tav tm="100000">
                                              <p:val>
                                                <p:strVal val="#ppt_w"/>
                                              </p:val>
                                            </p:tav>
                                          </p:tavLst>
                                        </p:anim>
                                        <p:anim calcmode="lin" valueType="num">
                                          <p:cBhvr>
                                            <p:cTn id="8" dur="250" fill="hold"/>
                                            <p:tgtEl>
                                              <p:spTgt spid="2"/>
                                            </p:tgtEl>
                                            <p:attrNameLst>
                                              <p:attrName>ppt_h</p:attrName>
                                            </p:attrNameLst>
                                          </p:cBhvr>
                                          <p:tavLst>
                                            <p:tav tm="0">
                                              <p:val>
                                                <p:fltVal val="0"/>
                                              </p:val>
                                            </p:tav>
                                            <p:tav tm="100000">
                                              <p:val>
                                                <p:strVal val="#ppt_h"/>
                                              </p:val>
                                            </p:tav>
                                          </p:tavLst>
                                        </p:anim>
                                        <p:animEffect transition="in" filter="fade">
                                          <p:cBhvr>
                                            <p:cTn id="9" dur="250"/>
                                            <p:tgtEl>
                                              <p:spTgt spid="2"/>
                                            </p:tgtEl>
                                          </p:cBhvr>
                                        </p:animEffect>
                                      </p:childTnLst>
                                    </p:cTn>
                                  </p:par>
                                  <p:par>
                                    <p:cTn id="10" presetID="49" presetClass="entr" presetSubtype="0" decel="100000" fill="hold" grpId="0" nodeType="withEffect">
                                      <p:stCondLst>
                                        <p:cond delay="10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fltVal val="0"/>
                                              </p:val>
                                            </p:tav>
                                            <p:tav tm="100000">
                                              <p:val>
                                                <p:strVal val="#ppt_h"/>
                                              </p:val>
                                            </p:tav>
                                          </p:tavLst>
                                        </p:anim>
                                        <p:anim calcmode="lin" valueType="num">
                                          <p:cBhvr>
                                            <p:cTn id="14" dur="500" fill="hold"/>
                                            <p:tgtEl>
                                              <p:spTgt spid="3"/>
                                            </p:tgtEl>
                                            <p:attrNameLst>
                                              <p:attrName>style.rotation</p:attrName>
                                            </p:attrNameLst>
                                          </p:cBhvr>
                                          <p:tavLst>
                                            <p:tav tm="0">
                                              <p:val>
                                                <p:fltVal val="360"/>
                                              </p:val>
                                            </p:tav>
                                            <p:tav tm="100000">
                                              <p:val>
                                                <p:fltVal val="0"/>
                                              </p:val>
                                            </p:tav>
                                          </p:tavLst>
                                        </p:anim>
                                        <p:animEffect transition="in" filter="fade">
                                          <p:cBhvr>
                                            <p:cTn id="15" dur="500"/>
                                            <p:tgtEl>
                                              <p:spTgt spid="3"/>
                                            </p:tgtEl>
                                          </p:cBhvr>
                                        </p:animEffect>
                                      </p:childTnLst>
                                    </p:cTn>
                                  </p:par>
                                  <p:par>
                                    <p:cTn id="16" presetID="49" presetClass="entr" presetSubtype="0" decel="100000" fill="hold" grpId="0" nodeType="withEffect">
                                      <p:stCondLst>
                                        <p:cond delay="200"/>
                                      </p:stCondLst>
                                      <p:childTnLst>
                                        <p:set>
                                          <p:cBhvr>
                                            <p:cTn id="17" dur="1" fill="hold">
                                              <p:stCondLst>
                                                <p:cond delay="0"/>
                                              </p:stCondLst>
                                            </p:cTn>
                                            <p:tgtEl>
                                              <p:spTgt spid="4"/>
                                            </p:tgtEl>
                                            <p:attrNameLst>
                                              <p:attrName>style.visibility</p:attrName>
                                            </p:attrNameLst>
                                          </p:cBhvr>
                                          <p:to>
                                            <p:strVal val="visible"/>
                                          </p:to>
                                        </p:set>
                                        <p:anim calcmode="lin" valueType="num">
                                          <p:cBhvr>
                                            <p:cTn id="18" dur="500" fill="hold"/>
                                            <p:tgtEl>
                                              <p:spTgt spid="4"/>
                                            </p:tgtEl>
                                            <p:attrNameLst>
                                              <p:attrName>ppt_w</p:attrName>
                                            </p:attrNameLst>
                                          </p:cBhvr>
                                          <p:tavLst>
                                            <p:tav tm="0">
                                              <p:val>
                                                <p:fltVal val="0"/>
                                              </p:val>
                                            </p:tav>
                                            <p:tav tm="100000">
                                              <p:val>
                                                <p:strVal val="#ppt_w"/>
                                              </p:val>
                                            </p:tav>
                                          </p:tavLst>
                                        </p:anim>
                                        <p:anim calcmode="lin" valueType="num">
                                          <p:cBhvr>
                                            <p:cTn id="19" dur="500" fill="hold"/>
                                            <p:tgtEl>
                                              <p:spTgt spid="4"/>
                                            </p:tgtEl>
                                            <p:attrNameLst>
                                              <p:attrName>ppt_h</p:attrName>
                                            </p:attrNameLst>
                                          </p:cBhvr>
                                          <p:tavLst>
                                            <p:tav tm="0">
                                              <p:val>
                                                <p:fltVal val="0"/>
                                              </p:val>
                                            </p:tav>
                                            <p:tav tm="100000">
                                              <p:val>
                                                <p:strVal val="#ppt_h"/>
                                              </p:val>
                                            </p:tav>
                                          </p:tavLst>
                                        </p:anim>
                                        <p:anim calcmode="lin" valueType="num">
                                          <p:cBhvr>
                                            <p:cTn id="20" dur="500" fill="hold"/>
                                            <p:tgtEl>
                                              <p:spTgt spid="4"/>
                                            </p:tgtEl>
                                            <p:attrNameLst>
                                              <p:attrName>style.rotation</p:attrName>
                                            </p:attrNameLst>
                                          </p:cBhvr>
                                          <p:tavLst>
                                            <p:tav tm="0">
                                              <p:val>
                                                <p:fltVal val="360"/>
                                              </p:val>
                                            </p:tav>
                                            <p:tav tm="100000">
                                              <p:val>
                                                <p:fltVal val="0"/>
                                              </p:val>
                                            </p:tav>
                                          </p:tavLst>
                                        </p:anim>
                                        <p:animEffect transition="in" filter="fade">
                                          <p:cBhvr>
                                            <p:cTn id="21" dur="500"/>
                                            <p:tgtEl>
                                              <p:spTgt spid="4"/>
                                            </p:tgtEl>
                                          </p:cBhvr>
                                        </p:animEffect>
                                      </p:childTnLst>
                                    </p:cTn>
                                  </p:par>
                                  <p:par>
                                    <p:cTn id="22" presetID="49" presetClass="entr" presetSubtype="0" decel="100000" fill="hold" grpId="0" nodeType="withEffect">
                                      <p:stCondLst>
                                        <p:cond delay="300"/>
                                      </p:stCondLst>
                                      <p:childTnLst>
                                        <p:set>
                                          <p:cBhvr>
                                            <p:cTn id="23" dur="1" fill="hold">
                                              <p:stCondLst>
                                                <p:cond delay="0"/>
                                              </p:stCondLst>
                                            </p:cTn>
                                            <p:tgtEl>
                                              <p:spTgt spid="5"/>
                                            </p:tgtEl>
                                            <p:attrNameLst>
                                              <p:attrName>style.visibility</p:attrName>
                                            </p:attrNameLst>
                                          </p:cBhvr>
                                          <p:to>
                                            <p:strVal val="visible"/>
                                          </p:to>
                                        </p:set>
                                        <p:anim calcmode="lin" valueType="num">
                                          <p:cBhvr>
                                            <p:cTn id="24" dur="500" fill="hold"/>
                                            <p:tgtEl>
                                              <p:spTgt spid="5"/>
                                            </p:tgtEl>
                                            <p:attrNameLst>
                                              <p:attrName>ppt_w</p:attrName>
                                            </p:attrNameLst>
                                          </p:cBhvr>
                                          <p:tavLst>
                                            <p:tav tm="0">
                                              <p:val>
                                                <p:fltVal val="0"/>
                                              </p:val>
                                            </p:tav>
                                            <p:tav tm="100000">
                                              <p:val>
                                                <p:strVal val="#ppt_w"/>
                                              </p:val>
                                            </p:tav>
                                          </p:tavLst>
                                        </p:anim>
                                        <p:anim calcmode="lin" valueType="num">
                                          <p:cBhvr>
                                            <p:cTn id="25" dur="500" fill="hold"/>
                                            <p:tgtEl>
                                              <p:spTgt spid="5"/>
                                            </p:tgtEl>
                                            <p:attrNameLst>
                                              <p:attrName>ppt_h</p:attrName>
                                            </p:attrNameLst>
                                          </p:cBhvr>
                                          <p:tavLst>
                                            <p:tav tm="0">
                                              <p:val>
                                                <p:fltVal val="0"/>
                                              </p:val>
                                            </p:tav>
                                            <p:tav tm="100000">
                                              <p:val>
                                                <p:strVal val="#ppt_h"/>
                                              </p:val>
                                            </p:tav>
                                          </p:tavLst>
                                        </p:anim>
                                        <p:anim calcmode="lin" valueType="num">
                                          <p:cBhvr>
                                            <p:cTn id="26" dur="500" fill="hold"/>
                                            <p:tgtEl>
                                              <p:spTgt spid="5"/>
                                            </p:tgtEl>
                                            <p:attrNameLst>
                                              <p:attrName>style.rotation</p:attrName>
                                            </p:attrNameLst>
                                          </p:cBhvr>
                                          <p:tavLst>
                                            <p:tav tm="0">
                                              <p:val>
                                                <p:fltVal val="360"/>
                                              </p:val>
                                            </p:tav>
                                            <p:tav tm="100000">
                                              <p:val>
                                                <p:fltVal val="0"/>
                                              </p:val>
                                            </p:tav>
                                          </p:tavLst>
                                        </p:anim>
                                        <p:animEffect transition="in" filter="fade">
                                          <p:cBhvr>
                                            <p:cTn id="27" dur="500"/>
                                            <p:tgtEl>
                                              <p:spTgt spid="5"/>
                                            </p:tgtEl>
                                          </p:cBhvr>
                                        </p:animEffect>
                                      </p:childTnLst>
                                    </p:cTn>
                                  </p:par>
                                  <p:par>
                                    <p:cTn id="28" presetID="10" presetClass="entr" presetSubtype="0" fill="hold" grpId="0" nodeType="withEffect">
                                      <p:stCondLst>
                                        <p:cond delay="400"/>
                                      </p:stCondLst>
                                      <p:childTnLst>
                                        <p:set>
                                          <p:cBhvr>
                                            <p:cTn id="29" dur="1" fill="hold">
                                              <p:stCondLst>
                                                <p:cond delay="0"/>
                                              </p:stCondLst>
                                            </p:cTn>
                                            <p:tgtEl>
                                              <p:spTgt spid="6"/>
                                            </p:tgtEl>
                                            <p:attrNameLst>
                                              <p:attrName>style.visibility</p:attrName>
                                            </p:attrNameLst>
                                          </p:cBhvr>
                                          <p:to>
                                            <p:strVal val="visible"/>
                                          </p:to>
                                        </p:set>
                                        <p:animEffect transition="in" filter="fade">
                                          <p:cBhvr>
                                            <p:cTn id="30" dur="500"/>
                                            <p:tgtEl>
                                              <p:spTgt spid="6"/>
                                            </p:tgtEl>
                                          </p:cBhvr>
                                        </p:animEffect>
                                      </p:childTnLst>
                                    </p:cTn>
                                  </p:par>
                                  <p:par>
                                    <p:cTn id="31" presetID="10" presetClass="entr" presetSubtype="0" fill="hold" grpId="0" nodeType="withEffect">
                                      <p:stCondLst>
                                        <p:cond delay="50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500"/>
                                            <p:tgtEl>
                                              <p:spTgt spid="7"/>
                                            </p:tgtEl>
                                          </p:cBhvr>
                                        </p:animEffect>
                                      </p:childTnLst>
                                    </p:cTn>
                                  </p:par>
                                  <p:par>
                                    <p:cTn id="34" presetID="10" presetClass="entr" presetSubtype="0" fill="hold" grpId="0" nodeType="withEffect">
                                      <p:stCondLst>
                                        <p:cond delay="50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500"/>
                                            <p:tgtEl>
                                              <p:spTgt spid="8"/>
                                            </p:tgtEl>
                                          </p:cBhvr>
                                        </p:animEffect>
                                      </p:childTnLst>
                                    </p:cTn>
                                  </p:par>
                                  <p:par>
                                    <p:cTn id="37" presetID="1" presetClass="path" presetSubtype="0" repeatCount="indefinite" fill="hold" grpId="1" nodeType="withEffect">
                                      <p:stCondLst>
                                        <p:cond delay="200"/>
                                      </p:stCondLst>
                                      <p:childTnLst>
                                        <p:animMotion origin="layout" path="M 1.25E-6 4.81481E-6 C 0.03294 4.81481E-6 0.05989 0.17638 0.05989 0.39351 C 0.05989 0.61041 0.03294 0.7868 1.25E-6 0.7868 C -0.03307 0.7868 -0.05977 0.61041 -0.05977 0.39351 C -0.05977 0.17638 -0.03307 4.81481E-6 1.25E-6 4.81481E-6 Z " pathEditMode="relative" rAng="0" ptsTypes="AAAAA">
                                          <p:cBhvr>
                                            <p:cTn id="38" dur="6000" fill="hold"/>
                                            <p:tgtEl>
                                              <p:spTgt spid="6"/>
                                            </p:tgtEl>
                                            <p:attrNameLst>
                                              <p:attrName>ppt_x</p:attrName>
                                              <p:attrName>ppt_y</p:attrName>
                                            </p:attrNameLst>
                                          </p:cBhvr>
                                          <p:rCtr x="0" y="39352"/>
                                        </p:animMotion>
                                      </p:childTnLst>
                                    </p:cTn>
                                  </p:par>
                                  <p:par>
                                    <p:cTn id="39" presetID="1" presetClass="path" presetSubtype="0" repeatCount="indefinite" fill="hold" grpId="1" nodeType="withEffect">
                                      <p:stCondLst>
                                        <p:cond delay="300"/>
                                      </p:stCondLst>
                                      <p:childTnLst>
                                        <p:animMotion origin="layout" path="M 4.79167E-6 -2.96296E-6 C 0.01875 0.04792 -0.04688 0.18843 -0.14701 0.31297 C -0.24636 0.43681 -0.34349 0.49908 -0.36237 0.45093 C -0.38138 0.40278 -0.31498 0.26227 -0.2155 0.13866 C -0.11563 0.01412 -0.01902 -0.04838 4.79167E-6 -2.96296E-6 Z " pathEditMode="relative" rAng="3300000" ptsTypes="AAAAA">
                                          <p:cBhvr>
                                            <p:cTn id="40" dur="5000" fill="hold"/>
                                            <p:tgtEl>
                                              <p:spTgt spid="7"/>
                                            </p:tgtEl>
                                            <p:attrNameLst>
                                              <p:attrName>ppt_x</p:attrName>
                                              <p:attrName>ppt_y</p:attrName>
                                            </p:attrNameLst>
                                          </p:cBhvr>
                                          <p:rCtr x="-18112" y="22546"/>
                                        </p:animMotion>
                                      </p:childTnLst>
                                    </p:cTn>
                                  </p:par>
                                  <p:par>
                                    <p:cTn id="41" presetID="1" presetClass="path" presetSubtype="0" repeatCount="indefinite" fill="hold" grpId="1" nodeType="withEffect">
                                      <p:stCondLst>
                                        <p:cond delay="400"/>
                                      </p:stCondLst>
                                      <p:childTnLst>
                                        <p:animMotion origin="layout" path="M -0.00222 0.00533 C -0.02136 0.05232 -0.11797 -0.00972 -0.21823 -0.13403 C -0.31745 -0.25787 -0.3836 -0.39907 -0.3642 -0.44699 C -0.34545 -0.49444 -0.24857 -0.43194 -0.14935 -0.3081 C -0.04909 -0.18449 0.01627 -0.04375 -0.00222 0.00533 Z " pathEditMode="relative" rAng="7500000" ptsTypes="AAAAA">
                                          <p:cBhvr>
                                            <p:cTn id="42" dur="4000" fill="hold"/>
                                            <p:tgtEl>
                                              <p:spTgt spid="8"/>
                                            </p:tgtEl>
                                            <p:attrNameLst>
                                              <p:attrName>ppt_x</p:attrName>
                                              <p:attrName>ppt_y</p:attrName>
                                            </p:attrNameLst>
                                          </p:cBhvr>
                                          <p:rCtr x="-18112" y="-22593"/>
                                        </p:animMotion>
                                      </p:childTnLst>
                                    </p:cTn>
                                  </p:par>
                                </p:childTnLst>
                              </p:cTn>
                            </p:par>
                          </p:childTnLst>
                        </p:cTn>
                      </p:par>
                      <p:par>
                        <p:cTn id="43" fill="hold">
                          <p:stCondLst>
                            <p:cond delay="indefinite"/>
                          </p:stCondLst>
                          <p:childTnLst>
                            <p:par>
                              <p:cTn id="44" fill="hold">
                                <p:stCondLst>
                                  <p:cond delay="0"/>
                                </p:stCondLst>
                                <p:childTnLst>
                                  <p:par>
                                    <p:cTn id="45" presetID="49" presetClass="entr" presetSubtype="0" decel="100000" fill="hold" nodeType="clickEffect">
                                      <p:stCondLst>
                                        <p:cond delay="0"/>
                                      </p:stCondLst>
                                      <p:childTnLst>
                                        <p:set>
                                          <p:cBhvr>
                                            <p:cTn id="46" dur="1" fill="hold">
                                              <p:stCondLst>
                                                <p:cond delay="0"/>
                                              </p:stCondLst>
                                            </p:cTn>
                                            <p:tgtEl>
                                              <p:spTgt spid="29"/>
                                            </p:tgtEl>
                                            <p:attrNameLst>
                                              <p:attrName>style.visibility</p:attrName>
                                            </p:attrNameLst>
                                          </p:cBhvr>
                                          <p:to>
                                            <p:strVal val="visible"/>
                                          </p:to>
                                        </p:set>
                                        <p:anim calcmode="lin" valueType="num">
                                          <p:cBhvr>
                                            <p:cTn id="47" dur="500" fill="hold"/>
                                            <p:tgtEl>
                                              <p:spTgt spid="29"/>
                                            </p:tgtEl>
                                            <p:attrNameLst>
                                              <p:attrName>ppt_w</p:attrName>
                                            </p:attrNameLst>
                                          </p:cBhvr>
                                          <p:tavLst>
                                            <p:tav tm="0">
                                              <p:val>
                                                <p:fltVal val="0"/>
                                              </p:val>
                                            </p:tav>
                                            <p:tav tm="100000">
                                              <p:val>
                                                <p:strVal val="#ppt_w"/>
                                              </p:val>
                                            </p:tav>
                                          </p:tavLst>
                                        </p:anim>
                                        <p:anim calcmode="lin" valueType="num">
                                          <p:cBhvr>
                                            <p:cTn id="48" dur="500" fill="hold"/>
                                            <p:tgtEl>
                                              <p:spTgt spid="29"/>
                                            </p:tgtEl>
                                            <p:attrNameLst>
                                              <p:attrName>ppt_h</p:attrName>
                                            </p:attrNameLst>
                                          </p:cBhvr>
                                          <p:tavLst>
                                            <p:tav tm="0">
                                              <p:val>
                                                <p:fltVal val="0"/>
                                              </p:val>
                                            </p:tav>
                                            <p:tav tm="100000">
                                              <p:val>
                                                <p:strVal val="#ppt_h"/>
                                              </p:val>
                                            </p:tav>
                                          </p:tavLst>
                                        </p:anim>
                                        <p:anim calcmode="lin" valueType="num">
                                          <p:cBhvr>
                                            <p:cTn id="49" dur="500" fill="hold"/>
                                            <p:tgtEl>
                                              <p:spTgt spid="29"/>
                                            </p:tgtEl>
                                            <p:attrNameLst>
                                              <p:attrName>style.rotation</p:attrName>
                                            </p:attrNameLst>
                                          </p:cBhvr>
                                          <p:tavLst>
                                            <p:tav tm="0">
                                              <p:val>
                                                <p:fltVal val="360"/>
                                              </p:val>
                                            </p:tav>
                                            <p:tav tm="100000">
                                              <p:val>
                                                <p:fltVal val="0"/>
                                              </p:val>
                                            </p:tav>
                                          </p:tavLst>
                                        </p:anim>
                                        <p:animEffect transition="in" filter="fade">
                                          <p:cBhvr>
                                            <p:cTn id="50" dur="500"/>
                                            <p:tgtEl>
                                              <p:spTgt spid="29"/>
                                            </p:tgtEl>
                                          </p:cBhvr>
                                        </p:animEffect>
                                      </p:childTnLst>
                                    </p:cTn>
                                  </p:par>
                                  <p:par>
                                    <p:cTn id="51" presetID="2" presetClass="entr" presetSubtype="2" fill="hold" nodeType="withEffect">
                                      <p:stCondLst>
                                        <p:cond delay="0"/>
                                      </p:stCondLst>
                                      <p:childTnLst>
                                        <p:set>
                                          <p:cBhvr>
                                            <p:cTn id="52" dur="1" fill="hold">
                                              <p:stCondLst>
                                                <p:cond delay="0"/>
                                              </p:stCondLst>
                                            </p:cTn>
                                            <p:tgtEl>
                                              <p:spTgt spid="14"/>
                                            </p:tgtEl>
                                            <p:attrNameLst>
                                              <p:attrName>style.visibility</p:attrName>
                                            </p:attrNameLst>
                                          </p:cBhvr>
                                          <p:to>
                                            <p:strVal val="visible"/>
                                          </p:to>
                                        </p:set>
                                        <p:anim calcmode="lin" valueType="num">
                                          <p:cBhvr additive="base">
                                            <p:cTn id="53" dur="1000" fill="hold"/>
                                            <p:tgtEl>
                                              <p:spTgt spid="14"/>
                                            </p:tgtEl>
                                            <p:attrNameLst>
                                              <p:attrName>ppt_x</p:attrName>
                                            </p:attrNameLst>
                                          </p:cBhvr>
                                          <p:tavLst>
                                            <p:tav tm="0">
                                              <p:val>
                                                <p:strVal val="1+#ppt_w/2"/>
                                              </p:val>
                                            </p:tav>
                                            <p:tav tm="100000">
                                              <p:val>
                                                <p:strVal val="#ppt_x"/>
                                              </p:val>
                                            </p:tav>
                                          </p:tavLst>
                                        </p:anim>
                                        <p:anim calcmode="lin" valueType="num">
                                          <p:cBhvr additive="base">
                                            <p:cTn id="54" dur="100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49" presetClass="entr" presetSubtype="0" decel="100000" fill="hold" nodeType="clickEffect">
                                      <p:stCondLst>
                                        <p:cond delay="0"/>
                                      </p:stCondLst>
                                      <p:childTnLst>
                                        <p:set>
                                          <p:cBhvr>
                                            <p:cTn id="58" dur="1" fill="hold">
                                              <p:stCondLst>
                                                <p:cond delay="0"/>
                                              </p:stCondLst>
                                            </p:cTn>
                                            <p:tgtEl>
                                              <p:spTgt spid="30"/>
                                            </p:tgtEl>
                                            <p:attrNameLst>
                                              <p:attrName>style.visibility</p:attrName>
                                            </p:attrNameLst>
                                          </p:cBhvr>
                                          <p:to>
                                            <p:strVal val="visible"/>
                                          </p:to>
                                        </p:set>
                                        <p:anim calcmode="lin" valueType="num">
                                          <p:cBhvr>
                                            <p:cTn id="59" dur="500" fill="hold"/>
                                            <p:tgtEl>
                                              <p:spTgt spid="30"/>
                                            </p:tgtEl>
                                            <p:attrNameLst>
                                              <p:attrName>ppt_w</p:attrName>
                                            </p:attrNameLst>
                                          </p:cBhvr>
                                          <p:tavLst>
                                            <p:tav tm="0">
                                              <p:val>
                                                <p:fltVal val="0"/>
                                              </p:val>
                                            </p:tav>
                                            <p:tav tm="100000">
                                              <p:val>
                                                <p:strVal val="#ppt_w"/>
                                              </p:val>
                                            </p:tav>
                                          </p:tavLst>
                                        </p:anim>
                                        <p:anim calcmode="lin" valueType="num">
                                          <p:cBhvr>
                                            <p:cTn id="60" dur="500" fill="hold"/>
                                            <p:tgtEl>
                                              <p:spTgt spid="30"/>
                                            </p:tgtEl>
                                            <p:attrNameLst>
                                              <p:attrName>ppt_h</p:attrName>
                                            </p:attrNameLst>
                                          </p:cBhvr>
                                          <p:tavLst>
                                            <p:tav tm="0">
                                              <p:val>
                                                <p:fltVal val="0"/>
                                              </p:val>
                                            </p:tav>
                                            <p:tav tm="100000">
                                              <p:val>
                                                <p:strVal val="#ppt_h"/>
                                              </p:val>
                                            </p:tav>
                                          </p:tavLst>
                                        </p:anim>
                                        <p:anim calcmode="lin" valueType="num">
                                          <p:cBhvr>
                                            <p:cTn id="61" dur="500" fill="hold"/>
                                            <p:tgtEl>
                                              <p:spTgt spid="30"/>
                                            </p:tgtEl>
                                            <p:attrNameLst>
                                              <p:attrName>style.rotation</p:attrName>
                                            </p:attrNameLst>
                                          </p:cBhvr>
                                          <p:tavLst>
                                            <p:tav tm="0">
                                              <p:val>
                                                <p:fltVal val="360"/>
                                              </p:val>
                                            </p:tav>
                                            <p:tav tm="100000">
                                              <p:val>
                                                <p:fltVal val="0"/>
                                              </p:val>
                                            </p:tav>
                                          </p:tavLst>
                                        </p:anim>
                                        <p:animEffect transition="in" filter="fade">
                                          <p:cBhvr>
                                            <p:cTn id="62" dur="500"/>
                                            <p:tgtEl>
                                              <p:spTgt spid="30"/>
                                            </p:tgtEl>
                                          </p:cBhvr>
                                        </p:animEffect>
                                      </p:childTnLst>
                                    </p:cTn>
                                  </p:par>
                                  <p:par>
                                    <p:cTn id="63" presetID="2" presetClass="entr" presetSubtype="2" fill="hold" nodeType="withEffect">
                                      <p:stCondLst>
                                        <p:cond delay="0"/>
                                      </p:stCondLst>
                                      <p:childTnLst>
                                        <p:set>
                                          <p:cBhvr>
                                            <p:cTn id="64" dur="1" fill="hold">
                                              <p:stCondLst>
                                                <p:cond delay="0"/>
                                              </p:stCondLst>
                                            </p:cTn>
                                            <p:tgtEl>
                                              <p:spTgt spid="17"/>
                                            </p:tgtEl>
                                            <p:attrNameLst>
                                              <p:attrName>style.visibility</p:attrName>
                                            </p:attrNameLst>
                                          </p:cBhvr>
                                          <p:to>
                                            <p:strVal val="visible"/>
                                          </p:to>
                                        </p:set>
                                        <p:anim calcmode="lin" valueType="num">
                                          <p:cBhvr additive="base">
                                            <p:cTn id="65" dur="1000" fill="hold"/>
                                            <p:tgtEl>
                                              <p:spTgt spid="17"/>
                                            </p:tgtEl>
                                            <p:attrNameLst>
                                              <p:attrName>ppt_x</p:attrName>
                                            </p:attrNameLst>
                                          </p:cBhvr>
                                          <p:tavLst>
                                            <p:tav tm="0">
                                              <p:val>
                                                <p:strVal val="1+#ppt_w/2"/>
                                              </p:val>
                                            </p:tav>
                                            <p:tav tm="100000">
                                              <p:val>
                                                <p:strVal val="#ppt_x"/>
                                              </p:val>
                                            </p:tav>
                                          </p:tavLst>
                                        </p:anim>
                                        <p:anim calcmode="lin" valueType="num">
                                          <p:cBhvr additive="base">
                                            <p:cTn id="66" dur="1000" fill="hold"/>
                                            <p:tgtEl>
                                              <p:spTgt spid="17"/>
                                            </p:tgtEl>
                                            <p:attrNameLst>
                                              <p:attrName>ppt_y</p:attrName>
                                            </p:attrNameLst>
                                          </p:cBhvr>
                                          <p:tavLst>
                                            <p:tav tm="0">
                                              <p:val>
                                                <p:strVal val="#ppt_y"/>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9" presetClass="entr" presetSubtype="0" decel="100000" fill="hold" nodeType="clickEffect">
                                      <p:stCondLst>
                                        <p:cond delay="0"/>
                                      </p:stCondLst>
                                      <p:childTnLst>
                                        <p:set>
                                          <p:cBhvr>
                                            <p:cTn id="70" dur="1" fill="hold">
                                              <p:stCondLst>
                                                <p:cond delay="0"/>
                                              </p:stCondLst>
                                            </p:cTn>
                                            <p:tgtEl>
                                              <p:spTgt spid="31"/>
                                            </p:tgtEl>
                                            <p:attrNameLst>
                                              <p:attrName>style.visibility</p:attrName>
                                            </p:attrNameLst>
                                          </p:cBhvr>
                                          <p:to>
                                            <p:strVal val="visible"/>
                                          </p:to>
                                        </p:set>
                                        <p:anim calcmode="lin" valueType="num">
                                          <p:cBhvr>
                                            <p:cTn id="71" dur="500" fill="hold"/>
                                            <p:tgtEl>
                                              <p:spTgt spid="31"/>
                                            </p:tgtEl>
                                            <p:attrNameLst>
                                              <p:attrName>ppt_w</p:attrName>
                                            </p:attrNameLst>
                                          </p:cBhvr>
                                          <p:tavLst>
                                            <p:tav tm="0">
                                              <p:val>
                                                <p:fltVal val="0"/>
                                              </p:val>
                                            </p:tav>
                                            <p:tav tm="100000">
                                              <p:val>
                                                <p:strVal val="#ppt_w"/>
                                              </p:val>
                                            </p:tav>
                                          </p:tavLst>
                                        </p:anim>
                                        <p:anim calcmode="lin" valueType="num">
                                          <p:cBhvr>
                                            <p:cTn id="72" dur="500" fill="hold"/>
                                            <p:tgtEl>
                                              <p:spTgt spid="31"/>
                                            </p:tgtEl>
                                            <p:attrNameLst>
                                              <p:attrName>ppt_h</p:attrName>
                                            </p:attrNameLst>
                                          </p:cBhvr>
                                          <p:tavLst>
                                            <p:tav tm="0">
                                              <p:val>
                                                <p:fltVal val="0"/>
                                              </p:val>
                                            </p:tav>
                                            <p:tav tm="100000">
                                              <p:val>
                                                <p:strVal val="#ppt_h"/>
                                              </p:val>
                                            </p:tav>
                                          </p:tavLst>
                                        </p:anim>
                                        <p:anim calcmode="lin" valueType="num">
                                          <p:cBhvr>
                                            <p:cTn id="73" dur="500" fill="hold"/>
                                            <p:tgtEl>
                                              <p:spTgt spid="31"/>
                                            </p:tgtEl>
                                            <p:attrNameLst>
                                              <p:attrName>style.rotation</p:attrName>
                                            </p:attrNameLst>
                                          </p:cBhvr>
                                          <p:tavLst>
                                            <p:tav tm="0">
                                              <p:val>
                                                <p:fltVal val="360"/>
                                              </p:val>
                                            </p:tav>
                                            <p:tav tm="100000">
                                              <p:val>
                                                <p:fltVal val="0"/>
                                              </p:val>
                                            </p:tav>
                                          </p:tavLst>
                                        </p:anim>
                                        <p:animEffect transition="in" filter="fade">
                                          <p:cBhvr>
                                            <p:cTn id="74" dur="500"/>
                                            <p:tgtEl>
                                              <p:spTgt spid="31"/>
                                            </p:tgtEl>
                                          </p:cBhvr>
                                        </p:animEffect>
                                      </p:childTnLst>
                                    </p:cTn>
                                  </p:par>
                                  <p:par>
                                    <p:cTn id="75" presetID="2" presetClass="entr" presetSubtype="8" fill="hold" nodeType="withEffect">
                                      <p:stCondLst>
                                        <p:cond delay="0"/>
                                      </p:stCondLst>
                                      <p:childTnLst>
                                        <p:set>
                                          <p:cBhvr>
                                            <p:cTn id="76" dur="1" fill="hold">
                                              <p:stCondLst>
                                                <p:cond delay="0"/>
                                              </p:stCondLst>
                                            </p:cTn>
                                            <p:tgtEl>
                                              <p:spTgt spid="23"/>
                                            </p:tgtEl>
                                            <p:attrNameLst>
                                              <p:attrName>style.visibility</p:attrName>
                                            </p:attrNameLst>
                                          </p:cBhvr>
                                          <p:to>
                                            <p:strVal val="visible"/>
                                          </p:to>
                                        </p:set>
                                        <p:anim calcmode="lin" valueType="num">
                                          <p:cBhvr additive="base">
                                            <p:cTn id="77" dur="1000" fill="hold"/>
                                            <p:tgtEl>
                                              <p:spTgt spid="23"/>
                                            </p:tgtEl>
                                            <p:attrNameLst>
                                              <p:attrName>ppt_x</p:attrName>
                                            </p:attrNameLst>
                                          </p:cBhvr>
                                          <p:tavLst>
                                            <p:tav tm="0">
                                              <p:val>
                                                <p:strVal val="0-#ppt_w/2"/>
                                              </p:val>
                                            </p:tav>
                                            <p:tav tm="100000">
                                              <p:val>
                                                <p:strVal val="#ppt_x"/>
                                              </p:val>
                                            </p:tav>
                                          </p:tavLst>
                                        </p:anim>
                                        <p:anim calcmode="lin" valueType="num">
                                          <p:cBhvr additive="base">
                                            <p:cTn id="78" dur="1000" fill="hold"/>
                                            <p:tgtEl>
                                              <p:spTgt spid="23"/>
                                            </p:tgtEl>
                                            <p:attrNameLst>
                                              <p:attrName>ppt_y</p:attrName>
                                            </p:attrNameLst>
                                          </p:cBhvr>
                                          <p:tavLst>
                                            <p:tav tm="0">
                                              <p:val>
                                                <p:strVal val="#ppt_y"/>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49" presetClass="entr" presetSubtype="0" decel="100000" fill="hold" nodeType="clickEffect">
                                      <p:stCondLst>
                                        <p:cond delay="0"/>
                                      </p:stCondLst>
                                      <p:childTnLst>
                                        <p:set>
                                          <p:cBhvr>
                                            <p:cTn id="82" dur="1" fill="hold">
                                              <p:stCondLst>
                                                <p:cond delay="0"/>
                                              </p:stCondLst>
                                            </p:cTn>
                                            <p:tgtEl>
                                              <p:spTgt spid="28"/>
                                            </p:tgtEl>
                                            <p:attrNameLst>
                                              <p:attrName>style.visibility</p:attrName>
                                            </p:attrNameLst>
                                          </p:cBhvr>
                                          <p:to>
                                            <p:strVal val="visible"/>
                                          </p:to>
                                        </p:set>
                                        <p:anim calcmode="lin" valueType="num">
                                          <p:cBhvr>
                                            <p:cTn id="83" dur="500" fill="hold"/>
                                            <p:tgtEl>
                                              <p:spTgt spid="28"/>
                                            </p:tgtEl>
                                            <p:attrNameLst>
                                              <p:attrName>ppt_w</p:attrName>
                                            </p:attrNameLst>
                                          </p:cBhvr>
                                          <p:tavLst>
                                            <p:tav tm="0">
                                              <p:val>
                                                <p:fltVal val="0"/>
                                              </p:val>
                                            </p:tav>
                                            <p:tav tm="100000">
                                              <p:val>
                                                <p:strVal val="#ppt_w"/>
                                              </p:val>
                                            </p:tav>
                                          </p:tavLst>
                                        </p:anim>
                                        <p:anim calcmode="lin" valueType="num">
                                          <p:cBhvr>
                                            <p:cTn id="84" dur="500" fill="hold"/>
                                            <p:tgtEl>
                                              <p:spTgt spid="28"/>
                                            </p:tgtEl>
                                            <p:attrNameLst>
                                              <p:attrName>ppt_h</p:attrName>
                                            </p:attrNameLst>
                                          </p:cBhvr>
                                          <p:tavLst>
                                            <p:tav tm="0">
                                              <p:val>
                                                <p:fltVal val="0"/>
                                              </p:val>
                                            </p:tav>
                                            <p:tav tm="100000">
                                              <p:val>
                                                <p:strVal val="#ppt_h"/>
                                              </p:val>
                                            </p:tav>
                                          </p:tavLst>
                                        </p:anim>
                                        <p:anim calcmode="lin" valueType="num">
                                          <p:cBhvr>
                                            <p:cTn id="85" dur="500" fill="hold"/>
                                            <p:tgtEl>
                                              <p:spTgt spid="28"/>
                                            </p:tgtEl>
                                            <p:attrNameLst>
                                              <p:attrName>style.rotation</p:attrName>
                                            </p:attrNameLst>
                                          </p:cBhvr>
                                          <p:tavLst>
                                            <p:tav tm="0">
                                              <p:val>
                                                <p:fltVal val="360"/>
                                              </p:val>
                                            </p:tav>
                                            <p:tav tm="100000">
                                              <p:val>
                                                <p:fltVal val="0"/>
                                              </p:val>
                                            </p:tav>
                                          </p:tavLst>
                                        </p:anim>
                                        <p:animEffect transition="in" filter="fade">
                                          <p:cBhvr>
                                            <p:cTn id="86" dur="500"/>
                                            <p:tgtEl>
                                              <p:spTgt spid="28"/>
                                            </p:tgtEl>
                                          </p:cBhvr>
                                        </p:animEffect>
                                      </p:childTnLst>
                                    </p:cTn>
                                  </p:par>
                                  <p:par>
                                    <p:cTn id="87" presetID="2" presetClass="entr" presetSubtype="8" fill="hold" nodeType="withEffect">
                                      <p:stCondLst>
                                        <p:cond delay="0"/>
                                      </p:stCondLst>
                                      <p:childTnLst>
                                        <p:set>
                                          <p:cBhvr>
                                            <p:cTn id="88" dur="1" fill="hold">
                                              <p:stCondLst>
                                                <p:cond delay="0"/>
                                              </p:stCondLst>
                                            </p:cTn>
                                            <p:tgtEl>
                                              <p:spTgt spid="50"/>
                                            </p:tgtEl>
                                            <p:attrNameLst>
                                              <p:attrName>style.visibility</p:attrName>
                                            </p:attrNameLst>
                                          </p:cBhvr>
                                          <p:to>
                                            <p:strVal val="visible"/>
                                          </p:to>
                                        </p:set>
                                        <p:anim calcmode="lin" valueType="num">
                                          <p:cBhvr additive="base">
                                            <p:cTn id="89" dur="1000" fill="hold"/>
                                            <p:tgtEl>
                                              <p:spTgt spid="50"/>
                                            </p:tgtEl>
                                            <p:attrNameLst>
                                              <p:attrName>ppt_x</p:attrName>
                                            </p:attrNameLst>
                                          </p:cBhvr>
                                          <p:tavLst>
                                            <p:tav tm="0">
                                              <p:val>
                                                <p:strVal val="0-#ppt_w/2"/>
                                              </p:val>
                                            </p:tav>
                                            <p:tav tm="100000">
                                              <p:val>
                                                <p:strVal val="#ppt_x"/>
                                              </p:val>
                                            </p:tav>
                                          </p:tavLst>
                                        </p:anim>
                                        <p:anim calcmode="lin" valueType="num">
                                          <p:cBhvr additive="base">
                                            <p:cTn id="90" dur="1000" fill="hold"/>
                                            <p:tgtEl>
                                              <p:spTgt spid="50"/>
                                            </p:tgtEl>
                                            <p:attrNameLst>
                                              <p:attrName>ppt_y</p:attrName>
                                            </p:attrNameLst>
                                          </p:cBhvr>
                                          <p:tavLst>
                                            <p:tav tm="0">
                                              <p:val>
                                                <p:strVal val="#ppt_y"/>
                                              </p:val>
                                            </p:tav>
                                            <p:tav tm="100000">
                                              <p:val>
                                                <p:strVal val="#ppt_y"/>
                                              </p:val>
                                            </p:tav>
                                          </p:tavLst>
                                        </p:anim>
                                      </p:childTnLst>
                                    </p:cTn>
                                  </p:par>
                                </p:childTnLst>
                              </p:cTn>
                            </p:par>
                          </p:childTnLst>
                        </p:cTn>
                      </p:par>
                      <p:par>
                        <p:cTn id="91" fill="hold">
                          <p:stCondLst>
                            <p:cond delay="indefinite"/>
                          </p:stCondLst>
                          <p:childTnLst>
                            <p:par>
                              <p:cTn id="92" fill="hold">
                                <p:stCondLst>
                                  <p:cond delay="0"/>
                                </p:stCondLst>
                                <p:childTnLst>
                                  <p:par>
                                    <p:cTn id="93" presetID="49" presetClass="entr" presetSubtype="0" decel="100000" fill="hold" nodeType="clickEffect">
                                      <p:stCondLst>
                                        <p:cond delay="0"/>
                                      </p:stCondLst>
                                      <p:childTnLst>
                                        <p:set>
                                          <p:cBhvr>
                                            <p:cTn id="94" dur="1" fill="hold">
                                              <p:stCondLst>
                                                <p:cond delay="0"/>
                                              </p:stCondLst>
                                            </p:cTn>
                                            <p:tgtEl>
                                              <p:spTgt spid="33"/>
                                            </p:tgtEl>
                                            <p:attrNameLst>
                                              <p:attrName>style.visibility</p:attrName>
                                            </p:attrNameLst>
                                          </p:cBhvr>
                                          <p:to>
                                            <p:strVal val="visible"/>
                                          </p:to>
                                        </p:set>
                                        <p:anim calcmode="lin" valueType="num">
                                          <p:cBhvr>
                                            <p:cTn id="95" dur="500" fill="hold"/>
                                            <p:tgtEl>
                                              <p:spTgt spid="33"/>
                                            </p:tgtEl>
                                            <p:attrNameLst>
                                              <p:attrName>ppt_w</p:attrName>
                                            </p:attrNameLst>
                                          </p:cBhvr>
                                          <p:tavLst>
                                            <p:tav tm="0">
                                              <p:val>
                                                <p:fltVal val="0"/>
                                              </p:val>
                                            </p:tav>
                                            <p:tav tm="100000">
                                              <p:val>
                                                <p:strVal val="#ppt_w"/>
                                              </p:val>
                                            </p:tav>
                                          </p:tavLst>
                                        </p:anim>
                                        <p:anim calcmode="lin" valueType="num">
                                          <p:cBhvr>
                                            <p:cTn id="96" dur="500" fill="hold"/>
                                            <p:tgtEl>
                                              <p:spTgt spid="33"/>
                                            </p:tgtEl>
                                            <p:attrNameLst>
                                              <p:attrName>ppt_h</p:attrName>
                                            </p:attrNameLst>
                                          </p:cBhvr>
                                          <p:tavLst>
                                            <p:tav tm="0">
                                              <p:val>
                                                <p:fltVal val="0"/>
                                              </p:val>
                                            </p:tav>
                                            <p:tav tm="100000">
                                              <p:val>
                                                <p:strVal val="#ppt_h"/>
                                              </p:val>
                                            </p:tav>
                                          </p:tavLst>
                                        </p:anim>
                                        <p:anim calcmode="lin" valueType="num">
                                          <p:cBhvr>
                                            <p:cTn id="97" dur="500" fill="hold"/>
                                            <p:tgtEl>
                                              <p:spTgt spid="33"/>
                                            </p:tgtEl>
                                            <p:attrNameLst>
                                              <p:attrName>style.rotation</p:attrName>
                                            </p:attrNameLst>
                                          </p:cBhvr>
                                          <p:tavLst>
                                            <p:tav tm="0">
                                              <p:val>
                                                <p:fltVal val="360"/>
                                              </p:val>
                                            </p:tav>
                                            <p:tav tm="100000">
                                              <p:val>
                                                <p:fltVal val="0"/>
                                              </p:val>
                                            </p:tav>
                                          </p:tavLst>
                                        </p:anim>
                                        <p:animEffect transition="in" filter="fade">
                                          <p:cBhvr>
                                            <p:cTn id="98" dur="500"/>
                                            <p:tgtEl>
                                              <p:spTgt spid="33"/>
                                            </p:tgtEl>
                                          </p:cBhvr>
                                        </p:animEffect>
                                      </p:childTnLst>
                                    </p:cTn>
                                  </p:par>
                                  <p:par>
                                    <p:cTn id="99" presetID="2" presetClass="entr" presetSubtype="8" fill="hold" nodeType="withEffect">
                                      <p:stCondLst>
                                        <p:cond delay="0"/>
                                      </p:stCondLst>
                                      <p:childTnLst>
                                        <p:set>
                                          <p:cBhvr>
                                            <p:cTn id="100" dur="1" fill="hold">
                                              <p:stCondLst>
                                                <p:cond delay="0"/>
                                              </p:stCondLst>
                                            </p:cTn>
                                            <p:tgtEl>
                                              <p:spTgt spid="20"/>
                                            </p:tgtEl>
                                            <p:attrNameLst>
                                              <p:attrName>style.visibility</p:attrName>
                                            </p:attrNameLst>
                                          </p:cBhvr>
                                          <p:to>
                                            <p:strVal val="visible"/>
                                          </p:to>
                                        </p:set>
                                        <p:anim calcmode="lin" valueType="num">
                                          <p:cBhvr additive="base">
                                            <p:cTn id="101" dur="1000" fill="hold"/>
                                            <p:tgtEl>
                                              <p:spTgt spid="20"/>
                                            </p:tgtEl>
                                            <p:attrNameLst>
                                              <p:attrName>ppt_x</p:attrName>
                                            </p:attrNameLst>
                                          </p:cBhvr>
                                          <p:tavLst>
                                            <p:tav tm="0">
                                              <p:val>
                                                <p:strVal val="0-#ppt_w/2"/>
                                              </p:val>
                                            </p:tav>
                                            <p:tav tm="100000">
                                              <p:val>
                                                <p:strVal val="#ppt_x"/>
                                              </p:val>
                                            </p:tav>
                                          </p:tavLst>
                                        </p:anim>
                                        <p:anim calcmode="lin" valueType="num">
                                          <p:cBhvr additive="base">
                                            <p:cTn id="102" dur="1000" fill="hold"/>
                                            <p:tgtEl>
                                              <p:spTgt spid="2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6" grpId="1" animBg="1"/>
          <p:bldP spid="7" grpId="0" animBg="1"/>
          <p:bldP spid="7" grpId="1" animBg="1"/>
          <p:bldP spid="8" grpId="0" animBg="1"/>
          <p:bldP spid="8" grpId="1" animBg="1"/>
        </p:bldLst>
      </p:timing>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Marcador de Posição da Imagem 20" descr="Uma imagem com mesa&#10;&#10;Descrição gerada automaticamente">
            <a:extLst>
              <a:ext uri="{FF2B5EF4-FFF2-40B4-BE49-F238E27FC236}">
                <a16:creationId xmlns:a16="http://schemas.microsoft.com/office/drawing/2014/main" id="{5C4BA151-DD54-D1CC-E132-ED86DDFBAAA9}"/>
              </a:ext>
            </a:extLst>
          </p:cNvPr>
          <p:cNvPicPr>
            <a:picLocks noGrp="1" noChangeAspect="1"/>
          </p:cNvPicPr>
          <p:nvPr>
            <p:ph type="pic" sz="quarter" idx="10"/>
          </p:nvPr>
        </p:nvPicPr>
        <p:blipFill rotWithShape="1">
          <a:blip r:embed="rId3">
            <a:extLst>
              <a:ext uri="{BEBA8EAE-BF5A-486C-A8C5-ECC9F3942E4B}">
                <a14:imgProps xmlns:a14="http://schemas.microsoft.com/office/drawing/2010/main">
                  <a14:imgLayer r:embed="rId4">
                    <a14:imgEffect>
                      <a14:saturation sat="400000"/>
                    </a14:imgEffect>
                  </a14:imgLayer>
                </a14:imgProps>
              </a:ext>
              <a:ext uri="{28A0092B-C50C-407E-A947-70E740481C1C}">
                <a14:useLocalDpi xmlns:a14="http://schemas.microsoft.com/office/drawing/2010/main" val="0"/>
              </a:ext>
            </a:extLst>
          </a:blip>
          <a:srcRect l="5509" t="30310" r="3894" b="5708"/>
          <a:stretch/>
        </p:blipFill>
        <p:spPr>
          <a:xfrm>
            <a:off x="3061098" y="0"/>
            <a:ext cx="9319400" cy="7027975"/>
          </a:xfrm>
        </p:spPr>
      </p:pic>
      <p:sp>
        <p:nvSpPr>
          <p:cNvPr id="3" name="Retângulo 2">
            <a:extLst>
              <a:ext uri="{FF2B5EF4-FFF2-40B4-BE49-F238E27FC236}">
                <a16:creationId xmlns:a16="http://schemas.microsoft.com/office/drawing/2014/main" id="{24A39943-5C74-49DC-B67E-53F2F1BA607F}"/>
              </a:ext>
            </a:extLst>
          </p:cNvPr>
          <p:cNvSpPr/>
          <p:nvPr/>
        </p:nvSpPr>
        <p:spPr>
          <a:xfrm>
            <a:off x="257849" y="0"/>
            <a:ext cx="2897093" cy="6858000"/>
          </a:xfrm>
          <a:prstGeom prst="rect">
            <a:avLst/>
          </a:prstGeom>
          <a:gradFill>
            <a:gsLst>
              <a:gs pos="22000">
                <a:schemeClr val="accent1">
                  <a:lumMod val="50000"/>
                </a:schemeClr>
              </a:gs>
              <a:gs pos="100000">
                <a:schemeClr val="accent1">
                  <a:lumMod val="75000"/>
                </a:schemeClr>
              </a:gs>
            </a:gsLst>
            <a:lin ang="5400000" scaled="1"/>
          </a:gradFill>
          <a:ln>
            <a:noFill/>
          </a:ln>
          <a:effectLst>
            <a:outerShdw blurRad="203200" dist="38100" dir="5400000" algn="t" rotWithShape="0">
              <a:prstClr val="black">
                <a:alpha val="3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4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2" name="Agrupar 11">
            <a:extLst>
              <a:ext uri="{FF2B5EF4-FFF2-40B4-BE49-F238E27FC236}">
                <a16:creationId xmlns:a16="http://schemas.microsoft.com/office/drawing/2014/main" id="{EE13315A-5C79-4CF4-BE62-068C2C87693D}"/>
              </a:ext>
            </a:extLst>
          </p:cNvPr>
          <p:cNvGrpSpPr/>
          <p:nvPr/>
        </p:nvGrpSpPr>
        <p:grpSpPr>
          <a:xfrm>
            <a:off x="142004" y="794237"/>
            <a:ext cx="3000562" cy="5269523"/>
            <a:chOff x="104083" y="794236"/>
            <a:chExt cx="3136005" cy="5269523"/>
          </a:xfrm>
        </p:grpSpPr>
        <p:sp>
          <p:nvSpPr>
            <p:cNvPr id="4" name="Retângulo 3">
              <a:extLst>
                <a:ext uri="{FF2B5EF4-FFF2-40B4-BE49-F238E27FC236}">
                  <a16:creationId xmlns:a16="http://schemas.microsoft.com/office/drawing/2014/main" id="{1FBBE191-48BF-4FC6-882D-72524B202478}"/>
                </a:ext>
              </a:extLst>
            </p:cNvPr>
            <p:cNvSpPr/>
            <p:nvPr/>
          </p:nvSpPr>
          <p:spPr>
            <a:xfrm>
              <a:off x="289823" y="794236"/>
              <a:ext cx="2865120" cy="5269523"/>
            </a:xfrm>
            <a:prstGeom prst="rect">
              <a:avLst/>
            </a:prstGeom>
            <a:solidFill>
              <a:schemeClr val="tx1">
                <a:lumMod val="85000"/>
                <a:lumOff val="15000"/>
              </a:schemeClr>
            </a:solidFill>
            <a:ln>
              <a:noFill/>
            </a:ln>
            <a:effectLst>
              <a:outerShdw blurRad="203200" dist="38100" dir="5400000" algn="t" rotWithShape="0">
                <a:prstClr val="black">
                  <a:alpha val="3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CaixaDeTexto 5">
              <a:extLst>
                <a:ext uri="{FF2B5EF4-FFF2-40B4-BE49-F238E27FC236}">
                  <a16:creationId xmlns:a16="http://schemas.microsoft.com/office/drawing/2014/main" id="{4976B817-5BE5-4ADC-9AE6-9D7E991BB85A}"/>
                </a:ext>
              </a:extLst>
            </p:cNvPr>
            <p:cNvSpPr txBox="1"/>
            <p:nvPr/>
          </p:nvSpPr>
          <p:spPr>
            <a:xfrm>
              <a:off x="104083" y="1374009"/>
              <a:ext cx="3136005" cy="113877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3400" b="0" i="0" u="none" strike="noStrike" kern="1200" cap="none" spc="0" normalizeH="0" baseline="0" noProof="0" dirty="0">
                  <a:ln>
                    <a:noFill/>
                  </a:ln>
                  <a:solidFill>
                    <a:prstClr val="white"/>
                  </a:solidFill>
                  <a:effectLst/>
                  <a:uLnTx/>
                  <a:uFillTx/>
                  <a:latin typeface="Bebas Neue" panose="020B0606020202050201" pitchFamily="34" charset="0"/>
                  <a:ea typeface="+mn-ea"/>
                  <a:cs typeface="+mn-cs"/>
                </a:rPr>
                <a:t>SENSORIMOTOR SUBSTAGES</a:t>
              </a:r>
            </a:p>
          </p:txBody>
        </p:sp>
        <p:cxnSp>
          <p:nvCxnSpPr>
            <p:cNvPr id="7" name="Conector reto 6">
              <a:extLst>
                <a:ext uri="{FF2B5EF4-FFF2-40B4-BE49-F238E27FC236}">
                  <a16:creationId xmlns:a16="http://schemas.microsoft.com/office/drawing/2014/main" id="{AFC95019-A571-4125-896C-CFE442B8788D}"/>
                </a:ext>
              </a:extLst>
            </p:cNvPr>
            <p:cNvCxnSpPr>
              <a:cxnSpLocks/>
            </p:cNvCxnSpPr>
            <p:nvPr/>
          </p:nvCxnSpPr>
          <p:spPr>
            <a:xfrm>
              <a:off x="591381" y="2916124"/>
              <a:ext cx="2225091" cy="0"/>
            </a:xfrm>
            <a:prstGeom prst="line">
              <a:avLst/>
            </a:prstGeom>
            <a:ln w="28575" cap="rnd">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8" name="Conector reto 7">
              <a:extLst>
                <a:ext uri="{FF2B5EF4-FFF2-40B4-BE49-F238E27FC236}">
                  <a16:creationId xmlns:a16="http://schemas.microsoft.com/office/drawing/2014/main" id="{26C72B56-193A-4E5C-9AB5-247B486A9E12}"/>
                </a:ext>
              </a:extLst>
            </p:cNvPr>
            <p:cNvCxnSpPr>
              <a:cxnSpLocks/>
            </p:cNvCxnSpPr>
            <p:nvPr/>
          </p:nvCxnSpPr>
          <p:spPr>
            <a:xfrm>
              <a:off x="762116" y="3132463"/>
              <a:ext cx="1722453" cy="0"/>
            </a:xfrm>
            <a:prstGeom prst="line">
              <a:avLst/>
            </a:prstGeom>
            <a:ln w="28575" cap="rnd">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9" name="Conector reto 8">
              <a:extLst>
                <a:ext uri="{FF2B5EF4-FFF2-40B4-BE49-F238E27FC236}">
                  <a16:creationId xmlns:a16="http://schemas.microsoft.com/office/drawing/2014/main" id="{73BF711C-D010-4824-99FA-8BD48DF03817}"/>
                </a:ext>
              </a:extLst>
            </p:cNvPr>
            <p:cNvCxnSpPr>
              <a:cxnSpLocks/>
            </p:cNvCxnSpPr>
            <p:nvPr/>
          </p:nvCxnSpPr>
          <p:spPr>
            <a:xfrm>
              <a:off x="1117284" y="3428998"/>
              <a:ext cx="1109602" cy="0"/>
            </a:xfrm>
            <a:prstGeom prst="line">
              <a:avLst/>
            </a:prstGeom>
            <a:ln w="28575" cap="rnd">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0" name="CaixaDeTexto 9">
              <a:extLst>
                <a:ext uri="{FF2B5EF4-FFF2-40B4-BE49-F238E27FC236}">
                  <a16:creationId xmlns:a16="http://schemas.microsoft.com/office/drawing/2014/main" id="{FF37F283-122C-4C4B-A96E-5695151B5E00}"/>
                </a:ext>
              </a:extLst>
            </p:cNvPr>
            <p:cNvSpPr txBox="1"/>
            <p:nvPr/>
          </p:nvSpPr>
          <p:spPr>
            <a:xfrm>
              <a:off x="341563" y="3877307"/>
              <a:ext cx="2724728" cy="132343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Montserrat Medium" panose="00000600000000000000" pitchFamily="2" charset="0"/>
                  <a:ea typeface="+mn-ea"/>
                  <a:cs typeface="+mn-cs"/>
                </a:rPr>
                <a:t>This cognitive development stage is divided into six substages</a:t>
              </a:r>
              <a:endParaRPr kumimoji="0" lang="pt-BR" sz="2000" b="0" i="0" u="none" strike="noStrike" kern="1200" cap="none" spc="0" normalizeH="0" baseline="0" noProof="0" dirty="0">
                <a:ln>
                  <a:noFill/>
                </a:ln>
                <a:solidFill>
                  <a:prstClr val="white"/>
                </a:solidFill>
                <a:effectLst/>
                <a:uLnTx/>
                <a:uFillTx/>
                <a:latin typeface="Montserrat Medium" panose="00000600000000000000" pitchFamily="2" charset="0"/>
                <a:ea typeface="+mn-ea"/>
                <a:cs typeface="+mn-cs"/>
              </a:endParaRPr>
            </a:p>
          </p:txBody>
        </p:sp>
      </p:grpSp>
      <p:sp>
        <p:nvSpPr>
          <p:cNvPr id="22" name="CaixaDeTexto 21">
            <a:extLst>
              <a:ext uri="{FF2B5EF4-FFF2-40B4-BE49-F238E27FC236}">
                <a16:creationId xmlns:a16="http://schemas.microsoft.com/office/drawing/2014/main" id="{6D42CEB8-D498-BBFE-9A62-0E0B4A502E3C}"/>
              </a:ext>
            </a:extLst>
          </p:cNvPr>
          <p:cNvSpPr txBox="1"/>
          <p:nvPr/>
        </p:nvSpPr>
        <p:spPr>
          <a:xfrm>
            <a:off x="319722" y="6351145"/>
            <a:ext cx="1892161" cy="584775"/>
          </a:xfrm>
          <a:prstGeom prst="rect">
            <a:avLst/>
          </a:prstGeom>
          <a:noFill/>
        </p:spPr>
        <p:txBody>
          <a:bodyPr wrap="square" rtlCol="0">
            <a:spAutoFit/>
          </a:bodyPr>
          <a:lstStyle/>
          <a:p>
            <a:pPr algn="r">
              <a:defRPr/>
            </a:pPr>
            <a:r>
              <a:rPr lang="en-US" sz="3200" dirty="0">
                <a:solidFill>
                  <a:schemeClr val="bg2">
                    <a:lumMod val="75000"/>
                  </a:schemeClr>
                </a:solidFill>
                <a:effectLst>
                  <a:outerShdw blurRad="38100" dist="38100" dir="2700000" algn="tl">
                    <a:srgbClr val="000000">
                      <a:alpha val="43137"/>
                    </a:srgbClr>
                  </a:outerShdw>
                </a:effectLst>
                <a:latin typeface="Bebas Neue" panose="020B0606020202050201" pitchFamily="34" charset="0"/>
              </a:rPr>
              <a:t>vania</a:t>
            </a:r>
          </a:p>
        </p:txBody>
      </p:sp>
    </p:spTree>
    <p:extLst>
      <p:ext uri="{BB962C8B-B14F-4D97-AF65-F5344CB8AC3E}">
        <p14:creationId xmlns:p14="http://schemas.microsoft.com/office/powerpoint/2010/main" val="1713195339"/>
      </p:ext>
    </p:extLst>
  </p:cSld>
  <p:clrMapOvr>
    <a:masterClrMapping/>
  </p:clrMapOvr>
  <p:transition spd="med">
    <p:pull/>
  </p:transition>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14:presetBounceEnd="66667">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14:bounceEnd="66667">
                                          <p:cBhvr additive="base">
                                            <p:cTn id="7" dur="1500" fill="hold"/>
                                            <p:tgtEl>
                                              <p:spTgt spid="3"/>
                                            </p:tgtEl>
                                            <p:attrNameLst>
                                              <p:attrName>ppt_x</p:attrName>
                                            </p:attrNameLst>
                                          </p:cBhvr>
                                          <p:tavLst>
                                            <p:tav tm="0">
                                              <p:val>
                                                <p:strVal val="#ppt_x"/>
                                              </p:val>
                                            </p:tav>
                                            <p:tav tm="100000">
                                              <p:val>
                                                <p:strVal val="#ppt_x"/>
                                              </p:val>
                                            </p:tav>
                                          </p:tavLst>
                                        </p:anim>
                                        <p:anim calcmode="lin" valueType="num" p14:bounceEnd="66667">
                                          <p:cBhvr additive="base">
                                            <p:cTn id="8" dur="1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1" fill="hold" nodeType="withEffect" p14:presetBounceEnd="66667">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14:bounceEnd="66667">
                                          <p:cBhvr additive="base">
                                            <p:cTn id="11" dur="1500" fill="hold"/>
                                            <p:tgtEl>
                                              <p:spTgt spid="12"/>
                                            </p:tgtEl>
                                            <p:attrNameLst>
                                              <p:attrName>ppt_x</p:attrName>
                                            </p:attrNameLst>
                                          </p:cBhvr>
                                          <p:tavLst>
                                            <p:tav tm="0">
                                              <p:val>
                                                <p:strVal val="#ppt_x"/>
                                              </p:val>
                                            </p:tav>
                                            <p:tav tm="100000">
                                              <p:val>
                                                <p:strVal val="#ppt_x"/>
                                              </p:val>
                                            </p:tav>
                                          </p:tavLst>
                                        </p:anim>
                                        <p:anim calcmode="lin" valueType="num" p14:bounceEnd="66667">
                                          <p:cBhvr additive="base">
                                            <p:cTn id="12" dur="1500" fill="hold"/>
                                            <p:tgtEl>
                                              <p:spTgt spid="12"/>
                                            </p:tgtEl>
                                            <p:attrNameLst>
                                              <p:attrName>ppt_y</p:attrName>
                                            </p:attrNameLst>
                                          </p:cBhvr>
                                          <p:tavLst>
                                            <p:tav tm="0">
                                              <p:val>
                                                <p:strVal val="0-#ppt_h/2"/>
                                              </p:val>
                                            </p:tav>
                                            <p:tav tm="100000">
                                              <p:val>
                                                <p:strVal val="#ppt_y"/>
                                              </p:val>
                                            </p:tav>
                                          </p:tavLst>
                                        </p:anim>
                                      </p:childTnLst>
                                    </p:cTn>
                                  </p:par>
                                  <p:par>
                                    <p:cTn id="13" presetID="42" presetClass="entr" presetSubtype="0" fill="hold" nodeType="withEffect">
                                      <p:stCondLst>
                                        <p:cond delay="0"/>
                                      </p:stCondLst>
                                      <p:childTnLst>
                                        <p:set>
                                          <p:cBhvr>
                                            <p:cTn id="14" dur="1" fill="hold">
                                              <p:stCondLst>
                                                <p:cond delay="0"/>
                                              </p:stCondLst>
                                            </p:cTn>
                                            <p:tgtEl>
                                              <p:spTgt spid="21"/>
                                            </p:tgtEl>
                                            <p:attrNameLst>
                                              <p:attrName>style.visibility</p:attrName>
                                            </p:attrNameLst>
                                          </p:cBhvr>
                                          <p:to>
                                            <p:strVal val="visible"/>
                                          </p:to>
                                        </p:set>
                                        <p:animEffect transition="in" filter="fade">
                                          <p:cBhvr>
                                            <p:cTn id="15" dur="1000"/>
                                            <p:tgtEl>
                                              <p:spTgt spid="21"/>
                                            </p:tgtEl>
                                          </p:cBhvr>
                                        </p:animEffect>
                                        <p:anim calcmode="lin" valueType="num">
                                          <p:cBhvr>
                                            <p:cTn id="16" dur="1000" fill="hold"/>
                                            <p:tgtEl>
                                              <p:spTgt spid="21"/>
                                            </p:tgtEl>
                                            <p:attrNameLst>
                                              <p:attrName>ppt_x</p:attrName>
                                            </p:attrNameLst>
                                          </p:cBhvr>
                                          <p:tavLst>
                                            <p:tav tm="0">
                                              <p:val>
                                                <p:strVal val="#ppt_x"/>
                                              </p:val>
                                            </p:tav>
                                            <p:tav tm="100000">
                                              <p:val>
                                                <p:strVal val="#ppt_x"/>
                                              </p:val>
                                            </p:tav>
                                          </p:tavLst>
                                        </p:anim>
                                        <p:anim calcmode="lin" valueType="num">
                                          <p:cBhvr>
                                            <p:cTn id="17"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1500" fill="hold"/>
                                            <p:tgtEl>
                                              <p:spTgt spid="3"/>
                                            </p:tgtEl>
                                            <p:attrNameLst>
                                              <p:attrName>ppt_x</p:attrName>
                                            </p:attrNameLst>
                                          </p:cBhvr>
                                          <p:tavLst>
                                            <p:tav tm="0">
                                              <p:val>
                                                <p:strVal val="#ppt_x"/>
                                              </p:val>
                                            </p:tav>
                                            <p:tav tm="100000">
                                              <p:val>
                                                <p:strVal val="#ppt_x"/>
                                              </p:val>
                                            </p:tav>
                                          </p:tavLst>
                                        </p:anim>
                                        <p:anim calcmode="lin" valueType="num">
                                          <p:cBhvr additive="base">
                                            <p:cTn id="8" dur="1500" fill="hold"/>
                                            <p:tgtEl>
                                              <p:spTgt spid="3"/>
                                            </p:tgtEl>
                                            <p:attrNameLst>
                                              <p:attrName>ppt_y</p:attrName>
                                            </p:attrNameLst>
                                          </p:cBhvr>
                                          <p:tavLst>
                                            <p:tav tm="0">
                                              <p:val>
                                                <p:strVal val="1+#ppt_h/2"/>
                                              </p:val>
                                            </p:tav>
                                            <p:tav tm="100000">
                                              <p:val>
                                                <p:strVal val="#ppt_y"/>
                                              </p:val>
                                            </p:tav>
                                          </p:tavLst>
                                        </p:anim>
                                      </p:childTnLst>
                                    </p:cTn>
                                  </p:par>
                                  <p:par>
                                    <p:cTn id="9" presetID="2" presetClass="entr" presetSubtype="1" fill="hold" nodeType="with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1500" fill="hold"/>
                                            <p:tgtEl>
                                              <p:spTgt spid="12"/>
                                            </p:tgtEl>
                                            <p:attrNameLst>
                                              <p:attrName>ppt_x</p:attrName>
                                            </p:attrNameLst>
                                          </p:cBhvr>
                                          <p:tavLst>
                                            <p:tav tm="0">
                                              <p:val>
                                                <p:strVal val="#ppt_x"/>
                                              </p:val>
                                            </p:tav>
                                            <p:tav tm="100000">
                                              <p:val>
                                                <p:strVal val="#ppt_x"/>
                                              </p:val>
                                            </p:tav>
                                          </p:tavLst>
                                        </p:anim>
                                        <p:anim calcmode="lin" valueType="num">
                                          <p:cBhvr additive="base">
                                            <p:cTn id="12" dur="1500" fill="hold"/>
                                            <p:tgtEl>
                                              <p:spTgt spid="12"/>
                                            </p:tgtEl>
                                            <p:attrNameLst>
                                              <p:attrName>ppt_y</p:attrName>
                                            </p:attrNameLst>
                                          </p:cBhvr>
                                          <p:tavLst>
                                            <p:tav tm="0">
                                              <p:val>
                                                <p:strVal val="0-#ppt_h/2"/>
                                              </p:val>
                                            </p:tav>
                                            <p:tav tm="100000">
                                              <p:val>
                                                <p:strVal val="#ppt_y"/>
                                              </p:val>
                                            </p:tav>
                                          </p:tavLst>
                                        </p:anim>
                                      </p:childTnLst>
                                    </p:cTn>
                                  </p:par>
                                  <p:par>
                                    <p:cTn id="13" presetID="42" presetClass="entr" presetSubtype="0" fill="hold" nodeType="withEffect">
                                      <p:stCondLst>
                                        <p:cond delay="0"/>
                                      </p:stCondLst>
                                      <p:childTnLst>
                                        <p:set>
                                          <p:cBhvr>
                                            <p:cTn id="14" dur="1" fill="hold">
                                              <p:stCondLst>
                                                <p:cond delay="0"/>
                                              </p:stCondLst>
                                            </p:cTn>
                                            <p:tgtEl>
                                              <p:spTgt spid="21"/>
                                            </p:tgtEl>
                                            <p:attrNameLst>
                                              <p:attrName>style.visibility</p:attrName>
                                            </p:attrNameLst>
                                          </p:cBhvr>
                                          <p:to>
                                            <p:strVal val="visible"/>
                                          </p:to>
                                        </p:set>
                                        <p:animEffect transition="in" filter="fade">
                                          <p:cBhvr>
                                            <p:cTn id="15" dur="1000"/>
                                            <p:tgtEl>
                                              <p:spTgt spid="21"/>
                                            </p:tgtEl>
                                          </p:cBhvr>
                                        </p:animEffect>
                                        <p:anim calcmode="lin" valueType="num">
                                          <p:cBhvr>
                                            <p:cTn id="16" dur="1000" fill="hold"/>
                                            <p:tgtEl>
                                              <p:spTgt spid="21"/>
                                            </p:tgtEl>
                                            <p:attrNameLst>
                                              <p:attrName>ppt_x</p:attrName>
                                            </p:attrNameLst>
                                          </p:cBhvr>
                                          <p:tavLst>
                                            <p:tav tm="0">
                                              <p:val>
                                                <p:strVal val="#ppt_x"/>
                                              </p:val>
                                            </p:tav>
                                            <p:tav tm="100000">
                                              <p:val>
                                                <p:strVal val="#ppt_x"/>
                                              </p:val>
                                            </p:tav>
                                          </p:tavLst>
                                        </p:anim>
                                        <p:anim calcmode="lin" valueType="num">
                                          <p:cBhvr>
                                            <p:cTn id="17"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Marcador de Posição da Imagem 3" descr="Uma imagem com piso, interior, pessoa, criança&#10;&#10;Descrição gerada automaticamente">
            <a:extLst>
              <a:ext uri="{FF2B5EF4-FFF2-40B4-BE49-F238E27FC236}">
                <a16:creationId xmlns:a16="http://schemas.microsoft.com/office/drawing/2014/main" id="{BF31C83A-8165-9BD2-9EA7-43F59D478D18}"/>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1013" b="21013"/>
          <a:stretch>
            <a:fillRect/>
          </a:stretch>
        </p:blipFill>
        <p:spPr/>
      </p:pic>
      <p:grpSp>
        <p:nvGrpSpPr>
          <p:cNvPr id="14" name="Agrupar 13">
            <a:extLst>
              <a:ext uri="{FF2B5EF4-FFF2-40B4-BE49-F238E27FC236}">
                <a16:creationId xmlns:a16="http://schemas.microsoft.com/office/drawing/2014/main" id="{8F06D2E6-AB8E-4EEF-98F4-DDE44ADD5AD3}"/>
              </a:ext>
            </a:extLst>
          </p:cNvPr>
          <p:cNvGrpSpPr/>
          <p:nvPr/>
        </p:nvGrpSpPr>
        <p:grpSpPr>
          <a:xfrm>
            <a:off x="428116" y="1730539"/>
            <a:ext cx="4591772" cy="4591772"/>
            <a:chOff x="428116" y="1730539"/>
            <a:chExt cx="4591772" cy="4591772"/>
          </a:xfrm>
        </p:grpSpPr>
        <p:sp>
          <p:nvSpPr>
            <p:cNvPr id="5" name="Elipse 4">
              <a:extLst>
                <a:ext uri="{FF2B5EF4-FFF2-40B4-BE49-F238E27FC236}">
                  <a16:creationId xmlns:a16="http://schemas.microsoft.com/office/drawing/2014/main" id="{EF92B908-9740-48C6-A284-FAFAA6895672}"/>
                </a:ext>
              </a:extLst>
            </p:cNvPr>
            <p:cNvSpPr/>
            <p:nvPr/>
          </p:nvSpPr>
          <p:spPr>
            <a:xfrm>
              <a:off x="428116" y="1730539"/>
              <a:ext cx="4591772" cy="4591772"/>
            </a:xfrm>
            <a:prstGeom prst="ellipse">
              <a:avLst/>
            </a:prstGeom>
            <a:gradFill>
              <a:gsLst>
                <a:gs pos="22000">
                  <a:schemeClr val="accent1">
                    <a:lumMod val="50000"/>
                  </a:schemeClr>
                </a:gs>
                <a:gs pos="100000">
                  <a:schemeClr val="accent1">
                    <a:lumMod val="75000"/>
                  </a:schemeClr>
                </a:gs>
              </a:gsLst>
              <a:lin ang="5400000" scaled="1"/>
            </a:gradFill>
            <a:ln>
              <a:noFill/>
            </a:ln>
            <a:effectLst>
              <a:outerShdw blurRad="203200" dist="38100" dir="5400000" algn="t" rotWithShape="0">
                <a:prstClr val="black">
                  <a:alpha val="3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0" name="Agrupar 19">
              <a:extLst>
                <a:ext uri="{FF2B5EF4-FFF2-40B4-BE49-F238E27FC236}">
                  <a16:creationId xmlns:a16="http://schemas.microsoft.com/office/drawing/2014/main" id="{90BEF846-DE02-4CAB-AA35-B40F9540C2CC}"/>
                </a:ext>
              </a:extLst>
            </p:cNvPr>
            <p:cNvGrpSpPr/>
            <p:nvPr/>
          </p:nvGrpSpPr>
          <p:grpSpPr>
            <a:xfrm>
              <a:off x="871355" y="2512895"/>
              <a:ext cx="3692323" cy="3056535"/>
              <a:chOff x="252712" y="697235"/>
              <a:chExt cx="3692323" cy="3056535"/>
            </a:xfrm>
          </p:grpSpPr>
          <p:sp>
            <p:nvSpPr>
              <p:cNvPr id="10" name="CaixaDeTexto 9">
                <a:extLst>
                  <a:ext uri="{FF2B5EF4-FFF2-40B4-BE49-F238E27FC236}">
                    <a16:creationId xmlns:a16="http://schemas.microsoft.com/office/drawing/2014/main" id="{1B8FEA5C-059B-4136-B7D4-18018FCEDEAC}"/>
                  </a:ext>
                </a:extLst>
              </p:cNvPr>
              <p:cNvSpPr txBox="1"/>
              <p:nvPr/>
            </p:nvSpPr>
            <p:spPr>
              <a:xfrm>
                <a:off x="252712" y="697235"/>
                <a:ext cx="3692323" cy="107721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3200" b="0" i="0" u="none" strike="noStrike" kern="1200" cap="none" spc="0" normalizeH="0" baseline="0" noProof="0" dirty="0" err="1">
                    <a:ln>
                      <a:noFill/>
                    </a:ln>
                    <a:solidFill>
                      <a:prstClr val="white"/>
                    </a:solidFill>
                    <a:effectLst/>
                    <a:uLnTx/>
                    <a:uFillTx/>
                    <a:latin typeface="Bebas Neue" panose="020B0606020202050201" pitchFamily="34" charset="0"/>
                    <a:ea typeface="+mn-ea"/>
                    <a:cs typeface="+mn-cs"/>
                  </a:rPr>
                  <a:t>importance</a:t>
                </a:r>
                <a:r>
                  <a:rPr kumimoji="0" lang="pt-BR" sz="3200" b="0" i="0" u="none" strike="noStrike" kern="1200" cap="none" spc="0" normalizeH="0" baseline="0" noProof="0" dirty="0">
                    <a:ln>
                      <a:noFill/>
                    </a:ln>
                    <a:solidFill>
                      <a:prstClr val="white"/>
                    </a:solidFill>
                    <a:effectLst/>
                    <a:uLnTx/>
                    <a:uFillTx/>
                    <a:latin typeface="Bebas Neue" panose="020B0606020202050201" pitchFamily="34" charset="0"/>
                    <a:ea typeface="+mn-ea"/>
                    <a:cs typeface="+mn-cs"/>
                  </a:rPr>
                  <a:t> </a:t>
                </a:r>
                <a:r>
                  <a:rPr kumimoji="0" lang="pt-BR" sz="3200" b="0" i="0" u="none" strike="noStrike" kern="1200" cap="none" spc="0" normalizeH="0" baseline="0" noProof="0" dirty="0" err="1">
                    <a:ln>
                      <a:noFill/>
                    </a:ln>
                    <a:solidFill>
                      <a:prstClr val="white"/>
                    </a:solidFill>
                    <a:effectLst/>
                    <a:uLnTx/>
                    <a:uFillTx/>
                    <a:latin typeface="Bebas Neue" panose="020B0606020202050201" pitchFamily="34" charset="0"/>
                    <a:ea typeface="+mn-ea"/>
                    <a:cs typeface="+mn-cs"/>
                  </a:rPr>
                  <a:t>of</a:t>
                </a:r>
                <a:r>
                  <a:rPr kumimoji="0" lang="pt-BR" sz="3200" b="0" i="0" u="none" strike="noStrike" kern="1200" cap="none" spc="0" normalizeH="0" baseline="0" noProof="0" dirty="0">
                    <a:ln>
                      <a:noFill/>
                    </a:ln>
                    <a:solidFill>
                      <a:prstClr val="white"/>
                    </a:solidFill>
                    <a:effectLst/>
                    <a:uLnTx/>
                    <a:uFillTx/>
                    <a:latin typeface="Bebas Neue" panose="020B0606020202050201" pitchFamily="34" charset="0"/>
                    <a:ea typeface="+mn-ea"/>
                    <a:cs typeface="+mn-cs"/>
                  </a:rPr>
                  <a:t> the </a:t>
                </a:r>
                <a:r>
                  <a:rPr kumimoji="0" lang="pt-BR" sz="3200" b="0" i="0" u="none" strike="noStrike" kern="1200" cap="none" spc="0" normalizeH="0" baseline="0" noProof="0" dirty="0" err="1">
                    <a:ln>
                      <a:noFill/>
                    </a:ln>
                    <a:solidFill>
                      <a:prstClr val="white"/>
                    </a:solidFill>
                    <a:effectLst/>
                    <a:uLnTx/>
                    <a:uFillTx/>
                    <a:latin typeface="Bebas Neue" panose="020B0606020202050201" pitchFamily="34" charset="0"/>
                    <a:ea typeface="+mn-ea"/>
                    <a:cs typeface="+mn-cs"/>
                  </a:rPr>
                  <a:t>sensorimotor</a:t>
                </a:r>
                <a:r>
                  <a:rPr kumimoji="0" lang="pt-BR" sz="3200" b="0" i="0" u="none" strike="noStrike" kern="1200" cap="none" spc="0" normalizeH="0" baseline="0" noProof="0" dirty="0">
                    <a:ln>
                      <a:noFill/>
                    </a:ln>
                    <a:solidFill>
                      <a:prstClr val="white"/>
                    </a:solidFill>
                    <a:effectLst/>
                    <a:uLnTx/>
                    <a:uFillTx/>
                    <a:latin typeface="Bebas Neue" panose="020B0606020202050201" pitchFamily="34" charset="0"/>
                    <a:ea typeface="+mn-ea"/>
                    <a:cs typeface="+mn-cs"/>
                  </a:rPr>
                  <a:t> </a:t>
                </a:r>
                <a:r>
                  <a:rPr kumimoji="0" lang="pt-BR" sz="3200" b="0" i="0" u="none" strike="noStrike" kern="1200" cap="none" spc="0" normalizeH="0" baseline="0" noProof="0" dirty="0" err="1">
                    <a:ln>
                      <a:noFill/>
                    </a:ln>
                    <a:solidFill>
                      <a:prstClr val="white"/>
                    </a:solidFill>
                    <a:effectLst/>
                    <a:uLnTx/>
                    <a:uFillTx/>
                    <a:latin typeface="Bebas Neue" panose="020B0606020202050201" pitchFamily="34" charset="0"/>
                    <a:ea typeface="+mn-ea"/>
                    <a:cs typeface="+mn-cs"/>
                  </a:rPr>
                  <a:t>stage</a:t>
                </a:r>
                <a:r>
                  <a:rPr kumimoji="0" lang="pt-BR" sz="3200" b="0" i="0" u="none" strike="noStrike" kern="1200" cap="none" spc="0" normalizeH="0" baseline="0" noProof="0" dirty="0">
                    <a:ln>
                      <a:noFill/>
                    </a:ln>
                    <a:solidFill>
                      <a:prstClr val="white"/>
                    </a:solidFill>
                    <a:effectLst/>
                    <a:uLnTx/>
                    <a:uFillTx/>
                    <a:latin typeface="Bebas Neue" panose="020B0606020202050201" pitchFamily="34" charset="0"/>
                    <a:ea typeface="+mn-ea"/>
                    <a:cs typeface="+mn-cs"/>
                  </a:rPr>
                  <a:t> </a:t>
                </a:r>
              </a:p>
            </p:txBody>
          </p:sp>
          <p:cxnSp>
            <p:nvCxnSpPr>
              <p:cNvPr id="11" name="Conector reto 10">
                <a:extLst>
                  <a:ext uri="{FF2B5EF4-FFF2-40B4-BE49-F238E27FC236}">
                    <a16:creationId xmlns:a16="http://schemas.microsoft.com/office/drawing/2014/main" id="{C8F1F060-FD74-48D4-AB09-69D7777EB0A3}"/>
                  </a:ext>
                </a:extLst>
              </p:cNvPr>
              <p:cNvCxnSpPr>
                <a:cxnSpLocks/>
              </p:cNvCxnSpPr>
              <p:nvPr/>
            </p:nvCxnSpPr>
            <p:spPr>
              <a:xfrm>
                <a:off x="813627" y="1714500"/>
                <a:ext cx="2570494" cy="0"/>
              </a:xfrm>
              <a:prstGeom prst="line">
                <a:avLst/>
              </a:prstGeom>
              <a:ln w="28575" cap="rnd">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Conector reto 12">
                <a:extLst>
                  <a:ext uri="{FF2B5EF4-FFF2-40B4-BE49-F238E27FC236}">
                    <a16:creationId xmlns:a16="http://schemas.microsoft.com/office/drawing/2014/main" id="{E285F676-07CB-4CAB-9F30-B592292A79B0}"/>
                  </a:ext>
                </a:extLst>
              </p:cNvPr>
              <p:cNvCxnSpPr>
                <a:cxnSpLocks/>
              </p:cNvCxnSpPr>
              <p:nvPr/>
            </p:nvCxnSpPr>
            <p:spPr>
              <a:xfrm>
                <a:off x="1103959" y="1947923"/>
                <a:ext cx="1989831" cy="0"/>
              </a:xfrm>
              <a:prstGeom prst="line">
                <a:avLst/>
              </a:prstGeom>
              <a:ln w="28575" cap="rnd">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Conector reto 15">
                <a:extLst>
                  <a:ext uri="{FF2B5EF4-FFF2-40B4-BE49-F238E27FC236}">
                    <a16:creationId xmlns:a16="http://schemas.microsoft.com/office/drawing/2014/main" id="{C33DFE01-5C11-438D-81A8-13917AA5F4FD}"/>
                  </a:ext>
                </a:extLst>
              </p:cNvPr>
              <p:cNvCxnSpPr>
                <a:cxnSpLocks/>
              </p:cNvCxnSpPr>
              <p:nvPr/>
            </p:nvCxnSpPr>
            <p:spPr>
              <a:xfrm>
                <a:off x="1457951" y="2181346"/>
                <a:ext cx="1281847" cy="0"/>
              </a:xfrm>
              <a:prstGeom prst="line">
                <a:avLst/>
              </a:prstGeom>
              <a:ln w="28575" cap="rnd">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CaixaDeTexto 18">
                <a:extLst>
                  <a:ext uri="{FF2B5EF4-FFF2-40B4-BE49-F238E27FC236}">
                    <a16:creationId xmlns:a16="http://schemas.microsoft.com/office/drawing/2014/main" id="{4564E28C-599E-48CD-971A-8AEAE0038E44}"/>
                  </a:ext>
                </a:extLst>
              </p:cNvPr>
              <p:cNvSpPr txBox="1"/>
              <p:nvPr/>
            </p:nvSpPr>
            <p:spPr>
              <a:xfrm>
                <a:off x="355652" y="2368775"/>
                <a:ext cx="3523527" cy="138499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dirty="0">
                    <a:solidFill>
                      <a:prstClr val="white"/>
                    </a:solidFill>
                    <a:latin typeface="Montserrat Medium" panose="00000600000000000000" pitchFamily="2" charset="0"/>
                  </a:rPr>
                  <a:t>C</a:t>
                </a:r>
                <a:r>
                  <a:rPr kumimoji="0" lang="en-US" sz="1400" b="0" i="0" u="none" strike="noStrike" kern="1200" cap="none" spc="0" normalizeH="0" baseline="0" noProof="0" dirty="0" err="1">
                    <a:ln>
                      <a:noFill/>
                    </a:ln>
                    <a:solidFill>
                      <a:prstClr val="white"/>
                    </a:solidFill>
                    <a:effectLst/>
                    <a:uLnTx/>
                    <a:uFillTx/>
                    <a:latin typeface="Montserrat Medium" panose="00000600000000000000" pitchFamily="2" charset="0"/>
                    <a:ea typeface="+mn-ea"/>
                    <a:cs typeface="+mn-cs"/>
                  </a:rPr>
                  <a:t>hildren</a:t>
                </a:r>
                <a:r>
                  <a:rPr kumimoji="0" lang="en-US" sz="1400" b="0" i="0" u="none" strike="noStrike" kern="1200" cap="none" spc="0" normalizeH="0" baseline="0" noProof="0" dirty="0">
                    <a:ln>
                      <a:noFill/>
                    </a:ln>
                    <a:solidFill>
                      <a:prstClr val="white"/>
                    </a:solidFill>
                    <a:effectLst/>
                    <a:uLnTx/>
                    <a:uFillTx/>
                    <a:latin typeface="Montserrat Medium" panose="00000600000000000000" pitchFamily="2" charset="0"/>
                    <a:ea typeface="+mn-ea"/>
                    <a:cs typeface="+mn-cs"/>
                  </a:rPr>
                  <a:t> learn the concept of cause and effect. The idea of causality is when a child understands that they can move objects with their hands and understand how their physical actions affect their environment. </a:t>
                </a:r>
                <a:endParaRPr kumimoji="0" lang="pt-BR" sz="1400" b="0" i="0" u="none" strike="noStrike" kern="1200" cap="none" spc="0" normalizeH="0" baseline="0" noProof="0" dirty="0">
                  <a:ln>
                    <a:noFill/>
                  </a:ln>
                  <a:solidFill>
                    <a:prstClr val="white"/>
                  </a:solidFill>
                  <a:effectLst/>
                  <a:uLnTx/>
                  <a:uFillTx/>
                  <a:latin typeface="Montserrat Medium" panose="00000600000000000000" pitchFamily="2" charset="0"/>
                  <a:ea typeface="+mn-ea"/>
                  <a:cs typeface="+mn-cs"/>
                </a:endParaRPr>
              </a:p>
            </p:txBody>
          </p:sp>
        </p:grpSp>
      </p:grpSp>
      <p:grpSp>
        <p:nvGrpSpPr>
          <p:cNvPr id="18" name="Agrupar 17">
            <a:extLst>
              <a:ext uri="{FF2B5EF4-FFF2-40B4-BE49-F238E27FC236}">
                <a16:creationId xmlns:a16="http://schemas.microsoft.com/office/drawing/2014/main" id="{0832A0B9-B9A4-4FC5-9053-60AA2DFC7F00}"/>
              </a:ext>
            </a:extLst>
          </p:cNvPr>
          <p:cNvGrpSpPr/>
          <p:nvPr/>
        </p:nvGrpSpPr>
        <p:grpSpPr>
          <a:xfrm>
            <a:off x="5448004" y="4155311"/>
            <a:ext cx="5904672" cy="1053879"/>
            <a:chOff x="5448004" y="4155310"/>
            <a:chExt cx="5904672" cy="1053879"/>
          </a:xfrm>
        </p:grpSpPr>
        <p:sp>
          <p:nvSpPr>
            <p:cNvPr id="41" name="Retângulo: Cantos Arredondados 40">
              <a:extLst>
                <a:ext uri="{FF2B5EF4-FFF2-40B4-BE49-F238E27FC236}">
                  <a16:creationId xmlns:a16="http://schemas.microsoft.com/office/drawing/2014/main" id="{EADDD708-FB69-4283-87B2-4BBB748FA82E}"/>
                </a:ext>
              </a:extLst>
            </p:cNvPr>
            <p:cNvSpPr/>
            <p:nvPr/>
          </p:nvSpPr>
          <p:spPr>
            <a:xfrm>
              <a:off x="5448004" y="4155310"/>
              <a:ext cx="5788242" cy="1053879"/>
            </a:xfrm>
            <a:prstGeom prst="roundRect">
              <a:avLst>
                <a:gd name="adj" fmla="val 12903"/>
              </a:avLst>
            </a:prstGeom>
            <a:gradFill flip="none" rotWithShape="1">
              <a:gsLst>
                <a:gs pos="22000">
                  <a:schemeClr val="accent1">
                    <a:lumMod val="50000"/>
                  </a:schemeClr>
                </a:gs>
                <a:gs pos="100000">
                  <a:schemeClr val="accent1">
                    <a:lumMod val="75000"/>
                  </a:schemeClr>
                </a:gs>
              </a:gsLst>
              <a:lin ang="0" scaled="1"/>
              <a:tileRect/>
            </a:gradFill>
            <a:ln w="38100">
              <a:solidFill>
                <a:schemeClr val="bg1">
                  <a:lumMod val="95000"/>
                </a:schemeClr>
              </a:solidFill>
            </a:ln>
            <a:effectLst>
              <a:outerShdw blurRad="228600" sx="102000" sy="102000" algn="ctr"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6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CaixaDeTexto 41">
              <a:extLst>
                <a:ext uri="{FF2B5EF4-FFF2-40B4-BE49-F238E27FC236}">
                  <a16:creationId xmlns:a16="http://schemas.microsoft.com/office/drawing/2014/main" id="{2BF9E56B-426B-480B-BDBF-BACFC5174465}"/>
                </a:ext>
              </a:extLst>
            </p:cNvPr>
            <p:cNvSpPr txBox="1"/>
            <p:nvPr/>
          </p:nvSpPr>
          <p:spPr>
            <a:xfrm>
              <a:off x="6594009" y="4427872"/>
              <a:ext cx="4758667"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Montserrat Medium" panose="00000600000000000000" pitchFamily="2" charset="0"/>
                  <a:ea typeface="+mn-ea"/>
                  <a:cs typeface="+mn-cs"/>
                </a:rPr>
                <a:t>The sensorimotor stage serves as an important base in development and gives children the abilities they need as they progress into the next stage of development.</a:t>
              </a:r>
              <a:endParaRPr kumimoji="0" lang="pt-BR" sz="1200" b="0" i="0" u="none" strike="noStrike" kern="1200" cap="none" spc="0" normalizeH="0" baseline="0" noProof="0" dirty="0">
                <a:ln>
                  <a:noFill/>
                </a:ln>
                <a:solidFill>
                  <a:prstClr val="white"/>
                </a:solidFill>
                <a:effectLst/>
                <a:uLnTx/>
                <a:uFillTx/>
                <a:latin typeface="Montserrat Medium" panose="00000600000000000000" pitchFamily="2" charset="0"/>
                <a:ea typeface="+mn-ea"/>
                <a:cs typeface="+mn-cs"/>
              </a:endParaRPr>
            </a:p>
          </p:txBody>
        </p:sp>
      </p:grpSp>
      <p:grpSp>
        <p:nvGrpSpPr>
          <p:cNvPr id="15" name="Agrupar 14">
            <a:extLst>
              <a:ext uri="{FF2B5EF4-FFF2-40B4-BE49-F238E27FC236}">
                <a16:creationId xmlns:a16="http://schemas.microsoft.com/office/drawing/2014/main" id="{2225838B-5DE3-4274-A044-2B94E7F29DDC}"/>
              </a:ext>
            </a:extLst>
          </p:cNvPr>
          <p:cNvGrpSpPr/>
          <p:nvPr/>
        </p:nvGrpSpPr>
        <p:grpSpPr>
          <a:xfrm>
            <a:off x="5449422" y="4155310"/>
            <a:ext cx="1153842" cy="1053879"/>
            <a:chOff x="5449422" y="4155310"/>
            <a:chExt cx="1153842" cy="1053879"/>
          </a:xfrm>
        </p:grpSpPr>
        <p:sp>
          <p:nvSpPr>
            <p:cNvPr id="44" name="Retângulo: Cantos Superiores Arredondados 43">
              <a:extLst>
                <a:ext uri="{FF2B5EF4-FFF2-40B4-BE49-F238E27FC236}">
                  <a16:creationId xmlns:a16="http://schemas.microsoft.com/office/drawing/2014/main" id="{C7341681-BDA9-41E4-815E-28CCA65A47F4}"/>
                </a:ext>
              </a:extLst>
            </p:cNvPr>
            <p:cNvSpPr/>
            <p:nvPr/>
          </p:nvSpPr>
          <p:spPr>
            <a:xfrm rot="5400000">
              <a:off x="5499403" y="4105329"/>
              <a:ext cx="1053879" cy="1153842"/>
            </a:xfrm>
            <a:prstGeom prst="round2SameRect">
              <a:avLst>
                <a:gd name="adj1" fmla="val 50000"/>
                <a:gd name="adj2" fmla="val 0"/>
              </a:avLst>
            </a:prstGeom>
            <a:gradFill>
              <a:gsLst>
                <a:gs pos="22000">
                  <a:schemeClr val="accent1">
                    <a:lumMod val="50000"/>
                  </a:schemeClr>
                </a:gs>
                <a:gs pos="100000">
                  <a:schemeClr val="accent1">
                    <a:lumMod val="75000"/>
                  </a:schemeClr>
                </a:gs>
              </a:gsLst>
              <a:lin ang="5400000" scaled="1"/>
            </a:gradFill>
            <a:ln w="38100">
              <a:solidFill>
                <a:schemeClr val="bg1">
                  <a:lumMod val="95000"/>
                </a:schemeClr>
              </a:solidFill>
            </a:ln>
            <a:effectLst>
              <a:outerShdw blurRad="177800" dist="38100" algn="l" rotWithShape="0">
                <a:prstClr val="black">
                  <a:alpha val="4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6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CaixaDeTexto 44">
              <a:extLst>
                <a:ext uri="{FF2B5EF4-FFF2-40B4-BE49-F238E27FC236}">
                  <a16:creationId xmlns:a16="http://schemas.microsoft.com/office/drawing/2014/main" id="{15E96A18-E70C-48E8-8FA0-6203C89D9D1B}"/>
                </a:ext>
              </a:extLst>
            </p:cNvPr>
            <p:cNvSpPr txBox="1"/>
            <p:nvPr/>
          </p:nvSpPr>
          <p:spPr>
            <a:xfrm>
              <a:off x="5553712" y="4184435"/>
              <a:ext cx="875824"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5400" b="0" i="0" u="none" strike="noStrike" kern="1200" cap="none" spc="0" normalizeH="0" baseline="0" noProof="0" dirty="0">
                <a:ln>
                  <a:noFill/>
                </a:ln>
                <a:solidFill>
                  <a:prstClr val="white"/>
                </a:solidFill>
                <a:effectLst/>
                <a:uLnTx/>
                <a:uFillTx/>
                <a:latin typeface="techenfim-empresa" pitchFamily="2" charset="0"/>
                <a:ea typeface="+mn-ea"/>
                <a:cs typeface="+mn-cs"/>
              </a:endParaRPr>
            </a:p>
          </p:txBody>
        </p:sp>
      </p:grpSp>
      <p:grpSp>
        <p:nvGrpSpPr>
          <p:cNvPr id="54" name="Agrupar 53">
            <a:extLst>
              <a:ext uri="{FF2B5EF4-FFF2-40B4-BE49-F238E27FC236}">
                <a16:creationId xmlns:a16="http://schemas.microsoft.com/office/drawing/2014/main" id="{E9987D81-1868-473A-8802-AAEAFE747D41}"/>
              </a:ext>
            </a:extLst>
          </p:cNvPr>
          <p:cNvGrpSpPr/>
          <p:nvPr/>
        </p:nvGrpSpPr>
        <p:grpSpPr>
          <a:xfrm>
            <a:off x="5523596" y="5466091"/>
            <a:ext cx="5788242" cy="1053879"/>
            <a:chOff x="5523596" y="5466091"/>
            <a:chExt cx="5788242" cy="1053879"/>
          </a:xfrm>
        </p:grpSpPr>
        <p:sp>
          <p:nvSpPr>
            <p:cNvPr id="47" name="Retângulo: Cantos Arredondados 46">
              <a:extLst>
                <a:ext uri="{FF2B5EF4-FFF2-40B4-BE49-F238E27FC236}">
                  <a16:creationId xmlns:a16="http://schemas.microsoft.com/office/drawing/2014/main" id="{26EA3F97-2E7A-4761-ABCE-04FA34DB22B4}"/>
                </a:ext>
              </a:extLst>
            </p:cNvPr>
            <p:cNvSpPr/>
            <p:nvPr/>
          </p:nvSpPr>
          <p:spPr>
            <a:xfrm>
              <a:off x="5523596" y="5466091"/>
              <a:ext cx="5788242" cy="1053879"/>
            </a:xfrm>
            <a:prstGeom prst="roundRect">
              <a:avLst>
                <a:gd name="adj" fmla="val 12903"/>
              </a:avLst>
            </a:prstGeom>
            <a:gradFill flip="none" rotWithShape="1">
              <a:gsLst>
                <a:gs pos="22000">
                  <a:schemeClr val="accent1">
                    <a:lumMod val="50000"/>
                  </a:schemeClr>
                </a:gs>
                <a:gs pos="100000">
                  <a:schemeClr val="accent1">
                    <a:lumMod val="75000"/>
                  </a:schemeClr>
                </a:gs>
              </a:gsLst>
              <a:lin ang="0" scaled="1"/>
              <a:tileRect/>
            </a:gradFill>
            <a:ln w="38100">
              <a:solidFill>
                <a:schemeClr val="bg1">
                  <a:lumMod val="95000"/>
                </a:schemeClr>
              </a:solidFill>
            </a:ln>
            <a:effectLst>
              <a:outerShdw blurRad="228600" sx="102000" sy="102000" algn="ctr"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6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CaixaDeTexto 47">
              <a:extLst>
                <a:ext uri="{FF2B5EF4-FFF2-40B4-BE49-F238E27FC236}">
                  <a16:creationId xmlns:a16="http://schemas.microsoft.com/office/drawing/2014/main" id="{9EEE143E-A9EB-4919-B0F5-54447E114B0D}"/>
                </a:ext>
              </a:extLst>
            </p:cNvPr>
            <p:cNvSpPr txBox="1"/>
            <p:nvPr/>
          </p:nvSpPr>
          <p:spPr>
            <a:xfrm>
              <a:off x="6662754" y="5639954"/>
              <a:ext cx="4129622"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Montserrat Medium" panose="00000600000000000000" pitchFamily="2" charset="0"/>
                  <a:ea typeface="+mn-ea"/>
                  <a:cs typeface="+mn-cs"/>
                </a:rPr>
                <a:t>As children enter the next stage starting at around age two, they begin developing symbolic thought allowing them to improve language, imagination, and memory skills</a:t>
              </a:r>
              <a:endParaRPr kumimoji="0" lang="pt-BR" sz="1200" b="0" i="0" u="none" strike="noStrike" kern="1200" cap="none" spc="0" normalizeH="0" baseline="0" noProof="0" dirty="0">
                <a:ln>
                  <a:noFill/>
                </a:ln>
                <a:solidFill>
                  <a:prstClr val="white"/>
                </a:solidFill>
                <a:effectLst/>
                <a:uLnTx/>
                <a:uFillTx/>
                <a:latin typeface="Montserrat Medium" panose="00000600000000000000" pitchFamily="2" charset="0"/>
                <a:ea typeface="+mn-ea"/>
                <a:cs typeface="+mn-cs"/>
              </a:endParaRPr>
            </a:p>
          </p:txBody>
        </p:sp>
      </p:grpSp>
      <p:grpSp>
        <p:nvGrpSpPr>
          <p:cNvPr id="17" name="Agrupar 16">
            <a:extLst>
              <a:ext uri="{FF2B5EF4-FFF2-40B4-BE49-F238E27FC236}">
                <a16:creationId xmlns:a16="http://schemas.microsoft.com/office/drawing/2014/main" id="{C85D2FC1-1E76-4EAD-908B-07777BE532F6}"/>
              </a:ext>
            </a:extLst>
          </p:cNvPr>
          <p:cNvGrpSpPr/>
          <p:nvPr/>
        </p:nvGrpSpPr>
        <p:grpSpPr>
          <a:xfrm>
            <a:off x="5430881" y="5435084"/>
            <a:ext cx="1153842" cy="1059478"/>
            <a:chOff x="5430881" y="5435084"/>
            <a:chExt cx="1153842" cy="1059478"/>
          </a:xfrm>
        </p:grpSpPr>
        <p:sp>
          <p:nvSpPr>
            <p:cNvPr id="50" name="Retângulo: Cantos Superiores Arredondados 49">
              <a:extLst>
                <a:ext uri="{FF2B5EF4-FFF2-40B4-BE49-F238E27FC236}">
                  <a16:creationId xmlns:a16="http://schemas.microsoft.com/office/drawing/2014/main" id="{E4382417-E2F8-4F0B-B1CC-50A55743C4D3}"/>
                </a:ext>
              </a:extLst>
            </p:cNvPr>
            <p:cNvSpPr/>
            <p:nvPr/>
          </p:nvSpPr>
          <p:spPr>
            <a:xfrm rot="5400000">
              <a:off x="5480862" y="5390702"/>
              <a:ext cx="1053879" cy="1153842"/>
            </a:xfrm>
            <a:prstGeom prst="round2SameRect">
              <a:avLst>
                <a:gd name="adj1" fmla="val 50000"/>
                <a:gd name="adj2" fmla="val 0"/>
              </a:avLst>
            </a:prstGeom>
            <a:gradFill>
              <a:gsLst>
                <a:gs pos="22000">
                  <a:schemeClr val="accent1">
                    <a:lumMod val="50000"/>
                  </a:schemeClr>
                </a:gs>
                <a:gs pos="100000">
                  <a:schemeClr val="accent1">
                    <a:lumMod val="75000"/>
                  </a:schemeClr>
                </a:gs>
              </a:gsLst>
              <a:lin ang="5400000" scaled="1"/>
            </a:gradFill>
            <a:ln w="38100">
              <a:solidFill>
                <a:schemeClr val="bg1">
                  <a:lumMod val="95000"/>
                </a:schemeClr>
              </a:solidFill>
            </a:ln>
            <a:effectLst>
              <a:outerShdw blurRad="177800" dist="38100" algn="l" rotWithShape="0">
                <a:prstClr val="black">
                  <a:alpha val="4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6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 name="CaixaDeTexto 50">
              <a:extLst>
                <a:ext uri="{FF2B5EF4-FFF2-40B4-BE49-F238E27FC236}">
                  <a16:creationId xmlns:a16="http://schemas.microsoft.com/office/drawing/2014/main" id="{951ED38D-25A3-47A2-8882-6417C5F37F19}"/>
                </a:ext>
              </a:extLst>
            </p:cNvPr>
            <p:cNvSpPr txBox="1"/>
            <p:nvPr/>
          </p:nvSpPr>
          <p:spPr>
            <a:xfrm>
              <a:off x="5523596" y="5435084"/>
              <a:ext cx="875824"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5400" b="0" i="0" u="none" strike="noStrike" kern="1200" cap="none" spc="0" normalizeH="0" baseline="0" noProof="0" dirty="0">
                <a:ln>
                  <a:noFill/>
                </a:ln>
                <a:solidFill>
                  <a:prstClr val="white"/>
                </a:solidFill>
                <a:effectLst/>
                <a:uLnTx/>
                <a:uFillTx/>
                <a:latin typeface="techenfim-empresa" pitchFamily="2" charset="0"/>
                <a:ea typeface="+mn-ea"/>
                <a:cs typeface="+mn-cs"/>
              </a:endParaRPr>
            </a:p>
          </p:txBody>
        </p:sp>
      </p:grpSp>
      <p:grpSp>
        <p:nvGrpSpPr>
          <p:cNvPr id="12" name="Agrupar 11">
            <a:extLst>
              <a:ext uri="{FF2B5EF4-FFF2-40B4-BE49-F238E27FC236}">
                <a16:creationId xmlns:a16="http://schemas.microsoft.com/office/drawing/2014/main" id="{C8391D3E-A5A6-4AD6-BF6B-E45E1466BEC5}"/>
              </a:ext>
            </a:extLst>
          </p:cNvPr>
          <p:cNvGrpSpPr/>
          <p:nvPr/>
        </p:nvGrpSpPr>
        <p:grpSpPr>
          <a:xfrm>
            <a:off x="-29293" y="802172"/>
            <a:ext cx="2330072" cy="1896466"/>
            <a:chOff x="-29293" y="802172"/>
            <a:chExt cx="2330072" cy="1896466"/>
          </a:xfrm>
        </p:grpSpPr>
        <p:sp>
          <p:nvSpPr>
            <p:cNvPr id="52" name="Elipse 51">
              <a:extLst>
                <a:ext uri="{FF2B5EF4-FFF2-40B4-BE49-F238E27FC236}">
                  <a16:creationId xmlns:a16="http://schemas.microsoft.com/office/drawing/2014/main" id="{F3D863E0-6E34-43C8-8693-BC6B517C41A5}"/>
                </a:ext>
              </a:extLst>
            </p:cNvPr>
            <p:cNvSpPr/>
            <p:nvPr/>
          </p:nvSpPr>
          <p:spPr>
            <a:xfrm>
              <a:off x="154182" y="802172"/>
              <a:ext cx="1896466" cy="1896466"/>
            </a:xfrm>
            <a:prstGeom prst="ellipse">
              <a:avLst/>
            </a:prstGeom>
            <a:solidFill>
              <a:schemeClr val="bg1"/>
            </a:solidFill>
            <a:ln w="57150">
              <a:gradFill flip="none" rotWithShape="1">
                <a:gsLst>
                  <a:gs pos="15000">
                    <a:schemeClr val="accent1">
                      <a:lumMod val="50000"/>
                    </a:schemeClr>
                  </a:gs>
                  <a:gs pos="80000">
                    <a:schemeClr val="accent1">
                      <a:lumMod val="75000"/>
                    </a:schemeClr>
                  </a:gs>
                </a:gsLst>
                <a:lin ang="13200000" scaled="0"/>
                <a:tileRect/>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3" name="CaixaDeTexto 52">
              <a:extLst>
                <a:ext uri="{FF2B5EF4-FFF2-40B4-BE49-F238E27FC236}">
                  <a16:creationId xmlns:a16="http://schemas.microsoft.com/office/drawing/2014/main" id="{098F55C1-B23C-4295-BEFD-422B504B2AF2}"/>
                </a:ext>
              </a:extLst>
            </p:cNvPr>
            <p:cNvSpPr txBox="1"/>
            <p:nvPr/>
          </p:nvSpPr>
          <p:spPr>
            <a:xfrm>
              <a:off x="-29293" y="1185751"/>
              <a:ext cx="2330072" cy="120032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7200" b="0" i="0" u="none" strike="noStrike" kern="1200" cap="none" spc="0" normalizeH="0" baseline="0" noProof="0" dirty="0">
                <a:ln>
                  <a:noFill/>
                </a:ln>
                <a:solidFill>
                  <a:srgbClr val="E44A67">
                    <a:lumMod val="75000"/>
                  </a:srgbClr>
                </a:solidFill>
                <a:effectLst/>
                <a:uLnTx/>
                <a:uFillTx/>
                <a:latin typeface="Bebas Neue" panose="020B0606020202050201" pitchFamily="34" charset="0"/>
                <a:ea typeface="+mn-ea"/>
                <a:cs typeface="+mn-cs"/>
              </a:endParaRPr>
            </a:p>
          </p:txBody>
        </p:sp>
      </p:grpSp>
      <p:pic>
        <p:nvPicPr>
          <p:cNvPr id="7" name="Gráfico 6" descr="Troféu com preenchimento sólido">
            <a:extLst>
              <a:ext uri="{FF2B5EF4-FFF2-40B4-BE49-F238E27FC236}">
                <a16:creationId xmlns:a16="http://schemas.microsoft.com/office/drawing/2014/main" id="{9E2ECB24-A2A1-F997-EF54-1C91D63EDEB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53435" y="1160088"/>
            <a:ext cx="1240960" cy="1240960"/>
          </a:xfrm>
          <a:prstGeom prst="rect">
            <a:avLst/>
          </a:prstGeom>
        </p:spPr>
      </p:pic>
      <p:sp>
        <p:nvSpPr>
          <p:cNvPr id="9" name="CaixaDeTexto 8">
            <a:extLst>
              <a:ext uri="{FF2B5EF4-FFF2-40B4-BE49-F238E27FC236}">
                <a16:creationId xmlns:a16="http://schemas.microsoft.com/office/drawing/2014/main" id="{E3C26AA5-169A-6C13-4175-24CA0A8300E0}"/>
              </a:ext>
            </a:extLst>
          </p:cNvPr>
          <p:cNvSpPr txBox="1"/>
          <p:nvPr/>
        </p:nvSpPr>
        <p:spPr>
          <a:xfrm>
            <a:off x="-42494" y="6459762"/>
            <a:ext cx="6109854" cy="369332"/>
          </a:xfrm>
          <a:prstGeom prst="rect">
            <a:avLst/>
          </a:prstGeom>
          <a:noFill/>
        </p:spPr>
        <p:txBody>
          <a:bodyPr wrap="square">
            <a:spAutoFit/>
          </a:bodyPr>
          <a:lstStyle/>
          <a:p>
            <a:r>
              <a:rPr lang="pt-PT" dirty="0"/>
              <a:t>(Cherry , 2019)</a:t>
            </a:r>
          </a:p>
        </p:txBody>
      </p:sp>
      <p:sp>
        <p:nvSpPr>
          <p:cNvPr id="21" name="CaixaDeTexto 20">
            <a:extLst>
              <a:ext uri="{FF2B5EF4-FFF2-40B4-BE49-F238E27FC236}">
                <a16:creationId xmlns:a16="http://schemas.microsoft.com/office/drawing/2014/main" id="{B552C028-FC92-BC7A-0A2E-0E87E1BAC874}"/>
              </a:ext>
            </a:extLst>
          </p:cNvPr>
          <p:cNvSpPr txBox="1"/>
          <p:nvPr/>
        </p:nvSpPr>
        <p:spPr>
          <a:xfrm>
            <a:off x="10258652" y="6342935"/>
            <a:ext cx="1892161" cy="584775"/>
          </a:xfrm>
          <a:prstGeom prst="rect">
            <a:avLst/>
          </a:prstGeom>
          <a:noFill/>
        </p:spPr>
        <p:txBody>
          <a:bodyPr wrap="square" rtlCol="0">
            <a:spAutoFit/>
          </a:bodyPr>
          <a:lstStyle/>
          <a:p>
            <a:pPr algn="r">
              <a:defRPr/>
            </a:pPr>
            <a:r>
              <a:rPr lang="en-US" sz="3200" dirty="0">
                <a:solidFill>
                  <a:schemeClr val="bg2">
                    <a:lumMod val="75000"/>
                  </a:schemeClr>
                </a:solidFill>
                <a:effectLst>
                  <a:outerShdw blurRad="38100" dist="38100" dir="2700000" algn="tl">
                    <a:srgbClr val="000000">
                      <a:alpha val="43137"/>
                    </a:srgbClr>
                  </a:outerShdw>
                </a:effectLst>
                <a:latin typeface="Bebas Neue" panose="020B0606020202050201" pitchFamily="34" charset="0"/>
              </a:rPr>
              <a:t>vania</a:t>
            </a:r>
          </a:p>
        </p:txBody>
      </p:sp>
    </p:spTree>
    <p:extLst>
      <p:ext uri="{BB962C8B-B14F-4D97-AF65-F5344CB8AC3E}">
        <p14:creationId xmlns:p14="http://schemas.microsoft.com/office/powerpoint/2010/main" val="2973146425"/>
      </p:ext>
    </p:extLst>
  </p:cSld>
  <p:clrMapOvr>
    <a:masterClrMapping/>
  </p:clrMapOvr>
  <p:transition spd="med">
    <p:pull dir="d"/>
  </p:transition>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14:presetBounceEnd="66667">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14:bounceEnd="66667">
                                          <p:cBhvr additive="base">
                                            <p:cTn id="7" dur="1500" fill="hold"/>
                                            <p:tgtEl>
                                              <p:spTgt spid="12"/>
                                            </p:tgtEl>
                                            <p:attrNameLst>
                                              <p:attrName>ppt_x</p:attrName>
                                            </p:attrNameLst>
                                          </p:cBhvr>
                                          <p:tavLst>
                                            <p:tav tm="0">
                                              <p:val>
                                                <p:strVal val="#ppt_x"/>
                                              </p:val>
                                            </p:tav>
                                            <p:tav tm="100000">
                                              <p:val>
                                                <p:strVal val="#ppt_x"/>
                                              </p:val>
                                            </p:tav>
                                          </p:tavLst>
                                        </p:anim>
                                        <p:anim calcmode="lin" valueType="num" p14:bounceEnd="66667">
                                          <p:cBhvr additive="base">
                                            <p:cTn id="8" dur="1500" fill="hold"/>
                                            <p:tgtEl>
                                              <p:spTgt spid="1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14:presetBounceEnd="66667">
                                      <p:stCondLst>
                                        <p:cond delay="100"/>
                                      </p:stCondLst>
                                      <p:childTnLst>
                                        <p:set>
                                          <p:cBhvr>
                                            <p:cTn id="10" dur="1" fill="hold">
                                              <p:stCondLst>
                                                <p:cond delay="0"/>
                                              </p:stCondLst>
                                            </p:cTn>
                                            <p:tgtEl>
                                              <p:spTgt spid="14"/>
                                            </p:tgtEl>
                                            <p:attrNameLst>
                                              <p:attrName>style.visibility</p:attrName>
                                            </p:attrNameLst>
                                          </p:cBhvr>
                                          <p:to>
                                            <p:strVal val="visible"/>
                                          </p:to>
                                        </p:set>
                                        <p:anim calcmode="lin" valueType="num" p14:bounceEnd="66667">
                                          <p:cBhvr additive="base">
                                            <p:cTn id="11" dur="1500" fill="hold"/>
                                            <p:tgtEl>
                                              <p:spTgt spid="14"/>
                                            </p:tgtEl>
                                            <p:attrNameLst>
                                              <p:attrName>ppt_x</p:attrName>
                                            </p:attrNameLst>
                                          </p:cBhvr>
                                          <p:tavLst>
                                            <p:tav tm="0">
                                              <p:val>
                                                <p:strVal val="#ppt_x"/>
                                              </p:val>
                                            </p:tav>
                                            <p:tav tm="100000">
                                              <p:val>
                                                <p:strVal val="#ppt_x"/>
                                              </p:val>
                                            </p:tav>
                                          </p:tavLst>
                                        </p:anim>
                                        <p:anim calcmode="lin" valueType="num" p14:bounceEnd="66667">
                                          <p:cBhvr additive="base">
                                            <p:cTn id="12" dur="1500" fill="hold"/>
                                            <p:tgtEl>
                                              <p:spTgt spid="14"/>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14:presetBounceEnd="66667">
                                      <p:stCondLst>
                                        <p:cond delay="200"/>
                                      </p:stCondLst>
                                      <p:childTnLst>
                                        <p:set>
                                          <p:cBhvr>
                                            <p:cTn id="14" dur="1" fill="hold">
                                              <p:stCondLst>
                                                <p:cond delay="0"/>
                                              </p:stCondLst>
                                            </p:cTn>
                                            <p:tgtEl>
                                              <p:spTgt spid="15"/>
                                            </p:tgtEl>
                                            <p:attrNameLst>
                                              <p:attrName>style.visibility</p:attrName>
                                            </p:attrNameLst>
                                          </p:cBhvr>
                                          <p:to>
                                            <p:strVal val="visible"/>
                                          </p:to>
                                        </p:set>
                                        <p:anim calcmode="lin" valueType="num" p14:bounceEnd="66667">
                                          <p:cBhvr additive="base">
                                            <p:cTn id="15" dur="1500" fill="hold"/>
                                            <p:tgtEl>
                                              <p:spTgt spid="15"/>
                                            </p:tgtEl>
                                            <p:attrNameLst>
                                              <p:attrName>ppt_x</p:attrName>
                                            </p:attrNameLst>
                                          </p:cBhvr>
                                          <p:tavLst>
                                            <p:tav tm="0">
                                              <p:val>
                                                <p:strVal val="#ppt_x"/>
                                              </p:val>
                                            </p:tav>
                                            <p:tav tm="100000">
                                              <p:val>
                                                <p:strVal val="#ppt_x"/>
                                              </p:val>
                                            </p:tav>
                                          </p:tavLst>
                                        </p:anim>
                                        <p:anim calcmode="lin" valueType="num" p14:bounceEnd="66667">
                                          <p:cBhvr additive="base">
                                            <p:cTn id="16" dur="1500" fill="hold"/>
                                            <p:tgtEl>
                                              <p:spTgt spid="15"/>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14:presetBounceEnd="66667">
                                      <p:stCondLst>
                                        <p:cond delay="300"/>
                                      </p:stCondLst>
                                      <p:childTnLst>
                                        <p:set>
                                          <p:cBhvr>
                                            <p:cTn id="18" dur="1" fill="hold">
                                              <p:stCondLst>
                                                <p:cond delay="0"/>
                                              </p:stCondLst>
                                            </p:cTn>
                                            <p:tgtEl>
                                              <p:spTgt spid="17"/>
                                            </p:tgtEl>
                                            <p:attrNameLst>
                                              <p:attrName>style.visibility</p:attrName>
                                            </p:attrNameLst>
                                          </p:cBhvr>
                                          <p:to>
                                            <p:strVal val="visible"/>
                                          </p:to>
                                        </p:set>
                                        <p:anim calcmode="lin" valueType="num" p14:bounceEnd="66667">
                                          <p:cBhvr additive="base">
                                            <p:cTn id="19" dur="1500" fill="hold"/>
                                            <p:tgtEl>
                                              <p:spTgt spid="17"/>
                                            </p:tgtEl>
                                            <p:attrNameLst>
                                              <p:attrName>ppt_x</p:attrName>
                                            </p:attrNameLst>
                                          </p:cBhvr>
                                          <p:tavLst>
                                            <p:tav tm="0">
                                              <p:val>
                                                <p:strVal val="#ppt_x"/>
                                              </p:val>
                                            </p:tav>
                                            <p:tav tm="100000">
                                              <p:val>
                                                <p:strVal val="#ppt_x"/>
                                              </p:val>
                                            </p:tav>
                                          </p:tavLst>
                                        </p:anim>
                                        <p:anim calcmode="lin" valueType="num" p14:bounceEnd="66667">
                                          <p:cBhvr additive="base">
                                            <p:cTn id="20" dur="1500" fill="hold"/>
                                            <p:tgtEl>
                                              <p:spTgt spid="17"/>
                                            </p:tgtEl>
                                            <p:attrNameLst>
                                              <p:attrName>ppt_y</p:attrName>
                                            </p:attrNameLst>
                                          </p:cBhvr>
                                          <p:tavLst>
                                            <p:tav tm="0">
                                              <p:val>
                                                <p:strVal val="1+#ppt_h/2"/>
                                              </p:val>
                                            </p:tav>
                                            <p:tav tm="100000">
                                              <p:val>
                                                <p:strVal val="#ppt_y"/>
                                              </p:val>
                                            </p:tav>
                                          </p:tavLst>
                                        </p:anim>
                                      </p:childTnLst>
                                    </p:cTn>
                                  </p:par>
                                  <p:par>
                                    <p:cTn id="21" presetID="22" presetClass="entr" presetSubtype="8" fill="hold" nodeType="withEffect">
                                      <p:stCondLst>
                                        <p:cond delay="1000"/>
                                      </p:stCondLst>
                                      <p:childTnLst>
                                        <p:set>
                                          <p:cBhvr>
                                            <p:cTn id="22" dur="1" fill="hold">
                                              <p:stCondLst>
                                                <p:cond delay="0"/>
                                              </p:stCondLst>
                                            </p:cTn>
                                            <p:tgtEl>
                                              <p:spTgt spid="18"/>
                                            </p:tgtEl>
                                            <p:attrNameLst>
                                              <p:attrName>style.visibility</p:attrName>
                                            </p:attrNameLst>
                                          </p:cBhvr>
                                          <p:to>
                                            <p:strVal val="visible"/>
                                          </p:to>
                                        </p:set>
                                        <p:animEffect transition="in" filter="wipe(left)">
                                          <p:cBhvr>
                                            <p:cTn id="23" dur="500"/>
                                            <p:tgtEl>
                                              <p:spTgt spid="18"/>
                                            </p:tgtEl>
                                          </p:cBhvr>
                                        </p:animEffect>
                                      </p:childTnLst>
                                    </p:cTn>
                                  </p:par>
                                  <p:par>
                                    <p:cTn id="24" presetID="22" presetClass="entr" presetSubtype="8" fill="hold" nodeType="withEffect">
                                      <p:stCondLst>
                                        <p:cond delay="1200"/>
                                      </p:stCondLst>
                                      <p:childTnLst>
                                        <p:set>
                                          <p:cBhvr>
                                            <p:cTn id="25" dur="1" fill="hold">
                                              <p:stCondLst>
                                                <p:cond delay="0"/>
                                              </p:stCondLst>
                                            </p:cTn>
                                            <p:tgtEl>
                                              <p:spTgt spid="54"/>
                                            </p:tgtEl>
                                            <p:attrNameLst>
                                              <p:attrName>style.visibility</p:attrName>
                                            </p:attrNameLst>
                                          </p:cBhvr>
                                          <p:to>
                                            <p:strVal val="visible"/>
                                          </p:to>
                                        </p:set>
                                        <p:animEffect transition="in" filter="wipe(left)">
                                          <p:cBhvr>
                                            <p:cTn id="26" dur="500"/>
                                            <p:tgtEl>
                                              <p:spTgt spid="54"/>
                                            </p:tgtEl>
                                          </p:cBhvr>
                                        </p:animEffect>
                                      </p:childTnLst>
                                    </p:cTn>
                                  </p:par>
                                  <p:par>
                                    <p:cTn id="27" presetID="1" presetClass="entr" presetSubtype="0" fill="hold" nodeType="withEffect">
                                      <p:stCondLst>
                                        <p:cond delay="1200"/>
                                      </p:stCondLst>
                                      <p:childTnLst>
                                        <p:set>
                                          <p:cBhvr>
                                            <p:cTn id="2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1500" fill="hold"/>
                                            <p:tgtEl>
                                              <p:spTgt spid="12"/>
                                            </p:tgtEl>
                                            <p:attrNameLst>
                                              <p:attrName>ppt_x</p:attrName>
                                            </p:attrNameLst>
                                          </p:cBhvr>
                                          <p:tavLst>
                                            <p:tav tm="0">
                                              <p:val>
                                                <p:strVal val="#ppt_x"/>
                                              </p:val>
                                            </p:tav>
                                            <p:tav tm="100000">
                                              <p:val>
                                                <p:strVal val="#ppt_x"/>
                                              </p:val>
                                            </p:tav>
                                          </p:tavLst>
                                        </p:anim>
                                        <p:anim calcmode="lin" valueType="num">
                                          <p:cBhvr additive="base">
                                            <p:cTn id="8" dur="1500" fill="hold"/>
                                            <p:tgtEl>
                                              <p:spTgt spid="1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10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1500" fill="hold"/>
                                            <p:tgtEl>
                                              <p:spTgt spid="14"/>
                                            </p:tgtEl>
                                            <p:attrNameLst>
                                              <p:attrName>ppt_x</p:attrName>
                                            </p:attrNameLst>
                                          </p:cBhvr>
                                          <p:tavLst>
                                            <p:tav tm="0">
                                              <p:val>
                                                <p:strVal val="#ppt_x"/>
                                              </p:val>
                                            </p:tav>
                                            <p:tav tm="100000">
                                              <p:val>
                                                <p:strVal val="#ppt_x"/>
                                              </p:val>
                                            </p:tav>
                                          </p:tavLst>
                                        </p:anim>
                                        <p:anim calcmode="lin" valueType="num">
                                          <p:cBhvr additive="base">
                                            <p:cTn id="12" dur="1500" fill="hold"/>
                                            <p:tgtEl>
                                              <p:spTgt spid="14"/>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200"/>
                                      </p:stCondLst>
                                      <p:childTnLst>
                                        <p:set>
                                          <p:cBhvr>
                                            <p:cTn id="14" dur="1" fill="hold">
                                              <p:stCondLst>
                                                <p:cond delay="0"/>
                                              </p:stCondLst>
                                            </p:cTn>
                                            <p:tgtEl>
                                              <p:spTgt spid="15"/>
                                            </p:tgtEl>
                                            <p:attrNameLst>
                                              <p:attrName>style.visibility</p:attrName>
                                            </p:attrNameLst>
                                          </p:cBhvr>
                                          <p:to>
                                            <p:strVal val="visible"/>
                                          </p:to>
                                        </p:set>
                                        <p:anim calcmode="lin" valueType="num">
                                          <p:cBhvr additive="base">
                                            <p:cTn id="15" dur="1500" fill="hold"/>
                                            <p:tgtEl>
                                              <p:spTgt spid="15"/>
                                            </p:tgtEl>
                                            <p:attrNameLst>
                                              <p:attrName>ppt_x</p:attrName>
                                            </p:attrNameLst>
                                          </p:cBhvr>
                                          <p:tavLst>
                                            <p:tav tm="0">
                                              <p:val>
                                                <p:strVal val="#ppt_x"/>
                                              </p:val>
                                            </p:tav>
                                            <p:tav tm="100000">
                                              <p:val>
                                                <p:strVal val="#ppt_x"/>
                                              </p:val>
                                            </p:tav>
                                          </p:tavLst>
                                        </p:anim>
                                        <p:anim calcmode="lin" valueType="num">
                                          <p:cBhvr additive="base">
                                            <p:cTn id="16" dur="1500" fill="hold"/>
                                            <p:tgtEl>
                                              <p:spTgt spid="15"/>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30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1500" fill="hold"/>
                                            <p:tgtEl>
                                              <p:spTgt spid="17"/>
                                            </p:tgtEl>
                                            <p:attrNameLst>
                                              <p:attrName>ppt_x</p:attrName>
                                            </p:attrNameLst>
                                          </p:cBhvr>
                                          <p:tavLst>
                                            <p:tav tm="0">
                                              <p:val>
                                                <p:strVal val="#ppt_x"/>
                                              </p:val>
                                            </p:tav>
                                            <p:tav tm="100000">
                                              <p:val>
                                                <p:strVal val="#ppt_x"/>
                                              </p:val>
                                            </p:tav>
                                          </p:tavLst>
                                        </p:anim>
                                        <p:anim calcmode="lin" valueType="num">
                                          <p:cBhvr additive="base">
                                            <p:cTn id="20" dur="1500" fill="hold"/>
                                            <p:tgtEl>
                                              <p:spTgt spid="17"/>
                                            </p:tgtEl>
                                            <p:attrNameLst>
                                              <p:attrName>ppt_y</p:attrName>
                                            </p:attrNameLst>
                                          </p:cBhvr>
                                          <p:tavLst>
                                            <p:tav tm="0">
                                              <p:val>
                                                <p:strVal val="1+#ppt_h/2"/>
                                              </p:val>
                                            </p:tav>
                                            <p:tav tm="100000">
                                              <p:val>
                                                <p:strVal val="#ppt_y"/>
                                              </p:val>
                                            </p:tav>
                                          </p:tavLst>
                                        </p:anim>
                                      </p:childTnLst>
                                    </p:cTn>
                                  </p:par>
                                  <p:par>
                                    <p:cTn id="21" presetID="22" presetClass="entr" presetSubtype="8" fill="hold" nodeType="withEffect">
                                      <p:stCondLst>
                                        <p:cond delay="1000"/>
                                      </p:stCondLst>
                                      <p:childTnLst>
                                        <p:set>
                                          <p:cBhvr>
                                            <p:cTn id="22" dur="1" fill="hold">
                                              <p:stCondLst>
                                                <p:cond delay="0"/>
                                              </p:stCondLst>
                                            </p:cTn>
                                            <p:tgtEl>
                                              <p:spTgt spid="18"/>
                                            </p:tgtEl>
                                            <p:attrNameLst>
                                              <p:attrName>style.visibility</p:attrName>
                                            </p:attrNameLst>
                                          </p:cBhvr>
                                          <p:to>
                                            <p:strVal val="visible"/>
                                          </p:to>
                                        </p:set>
                                        <p:animEffect transition="in" filter="wipe(left)">
                                          <p:cBhvr>
                                            <p:cTn id="23" dur="500"/>
                                            <p:tgtEl>
                                              <p:spTgt spid="18"/>
                                            </p:tgtEl>
                                          </p:cBhvr>
                                        </p:animEffect>
                                      </p:childTnLst>
                                    </p:cTn>
                                  </p:par>
                                  <p:par>
                                    <p:cTn id="24" presetID="22" presetClass="entr" presetSubtype="8" fill="hold" nodeType="withEffect">
                                      <p:stCondLst>
                                        <p:cond delay="1200"/>
                                      </p:stCondLst>
                                      <p:childTnLst>
                                        <p:set>
                                          <p:cBhvr>
                                            <p:cTn id="25" dur="1" fill="hold">
                                              <p:stCondLst>
                                                <p:cond delay="0"/>
                                              </p:stCondLst>
                                            </p:cTn>
                                            <p:tgtEl>
                                              <p:spTgt spid="54"/>
                                            </p:tgtEl>
                                            <p:attrNameLst>
                                              <p:attrName>style.visibility</p:attrName>
                                            </p:attrNameLst>
                                          </p:cBhvr>
                                          <p:to>
                                            <p:strVal val="visible"/>
                                          </p:to>
                                        </p:set>
                                        <p:animEffect transition="in" filter="wipe(left)">
                                          <p:cBhvr>
                                            <p:cTn id="26" dur="500"/>
                                            <p:tgtEl>
                                              <p:spTgt spid="54"/>
                                            </p:tgtEl>
                                          </p:cBhvr>
                                        </p:animEffect>
                                      </p:childTnLst>
                                    </p:cTn>
                                  </p:par>
                                  <p:par>
                                    <p:cTn id="27" presetID="1" presetClass="entr" presetSubtype="0" fill="hold" nodeType="withEffect">
                                      <p:stCondLst>
                                        <p:cond delay="1200"/>
                                      </p:stCondLst>
                                      <p:childTnLst>
                                        <p:set>
                                          <p:cBhvr>
                                            <p:cTn id="2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Agrupar 12">
            <a:extLst>
              <a:ext uri="{FF2B5EF4-FFF2-40B4-BE49-F238E27FC236}">
                <a16:creationId xmlns:a16="http://schemas.microsoft.com/office/drawing/2014/main" id="{1473168E-42B1-4CA7-B69E-1E03D38B9AA5}"/>
              </a:ext>
            </a:extLst>
          </p:cNvPr>
          <p:cNvGrpSpPr/>
          <p:nvPr/>
        </p:nvGrpSpPr>
        <p:grpSpPr>
          <a:xfrm>
            <a:off x="3163938" y="1607127"/>
            <a:ext cx="2317298" cy="6356254"/>
            <a:chOff x="3176614" y="2026397"/>
            <a:chExt cx="1959695" cy="5936984"/>
          </a:xfrm>
        </p:grpSpPr>
        <p:grpSp>
          <p:nvGrpSpPr>
            <p:cNvPr id="53" name="Agrupar 52">
              <a:extLst>
                <a:ext uri="{FF2B5EF4-FFF2-40B4-BE49-F238E27FC236}">
                  <a16:creationId xmlns:a16="http://schemas.microsoft.com/office/drawing/2014/main" id="{A6C9532A-D013-4522-A642-F5DF5BBE935A}"/>
                </a:ext>
              </a:extLst>
            </p:cNvPr>
            <p:cNvGrpSpPr/>
            <p:nvPr/>
          </p:nvGrpSpPr>
          <p:grpSpPr>
            <a:xfrm>
              <a:off x="3176614" y="2129827"/>
              <a:ext cx="1959695" cy="5833554"/>
              <a:chOff x="3176614" y="2129827"/>
              <a:chExt cx="1959695" cy="5833554"/>
            </a:xfrm>
          </p:grpSpPr>
          <p:sp>
            <p:nvSpPr>
              <p:cNvPr id="5" name="Retângulo: Cantos Superiores Arredondados 4">
                <a:extLst>
                  <a:ext uri="{FF2B5EF4-FFF2-40B4-BE49-F238E27FC236}">
                    <a16:creationId xmlns:a16="http://schemas.microsoft.com/office/drawing/2014/main" id="{DFF92759-7611-46C5-AF80-B31BA5788FA4}"/>
                  </a:ext>
                </a:extLst>
              </p:cNvPr>
              <p:cNvSpPr/>
              <p:nvPr/>
            </p:nvSpPr>
            <p:spPr>
              <a:xfrm>
                <a:off x="3321830" y="2129827"/>
                <a:ext cx="1800000" cy="5833554"/>
              </a:xfrm>
              <a:prstGeom prst="round2SameRect">
                <a:avLst>
                  <a:gd name="adj1" fmla="val 50000"/>
                  <a:gd name="adj2"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Elipse 8">
                <a:extLst>
                  <a:ext uri="{FF2B5EF4-FFF2-40B4-BE49-F238E27FC236}">
                    <a16:creationId xmlns:a16="http://schemas.microsoft.com/office/drawing/2014/main" id="{830C3ED0-AC08-46AE-87B7-CD35F3103838}"/>
                  </a:ext>
                </a:extLst>
              </p:cNvPr>
              <p:cNvSpPr/>
              <p:nvPr/>
            </p:nvSpPr>
            <p:spPr>
              <a:xfrm>
                <a:off x="3513977" y="2219201"/>
                <a:ext cx="1383255" cy="1177681"/>
              </a:xfrm>
              <a:prstGeom prst="ellipse">
                <a:avLst/>
              </a:prstGeom>
              <a:solidFill>
                <a:schemeClr val="accent2">
                  <a:lumMod val="75000"/>
                </a:schemeClr>
              </a:solidFill>
              <a:ln>
                <a:noFill/>
              </a:ln>
              <a:effectLst>
                <a:innerShdw blurRad="190500">
                  <a:schemeClr val="tx1">
                    <a:lumMod val="75000"/>
                    <a:lumOff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8" name="Agrupar 37">
                <a:extLst>
                  <a:ext uri="{FF2B5EF4-FFF2-40B4-BE49-F238E27FC236}">
                    <a16:creationId xmlns:a16="http://schemas.microsoft.com/office/drawing/2014/main" id="{49DAFC22-9EFA-4404-9D2B-47E58CCBF067}"/>
                  </a:ext>
                </a:extLst>
              </p:cNvPr>
              <p:cNvGrpSpPr/>
              <p:nvPr/>
            </p:nvGrpSpPr>
            <p:grpSpPr>
              <a:xfrm>
                <a:off x="3176614" y="3371967"/>
                <a:ext cx="1959695" cy="3065565"/>
                <a:chOff x="1369544" y="3499293"/>
                <a:chExt cx="1959695" cy="3065565"/>
              </a:xfrm>
            </p:grpSpPr>
            <p:sp>
              <p:nvSpPr>
                <p:cNvPr id="39" name="CaixaDeTexto 38">
                  <a:extLst>
                    <a:ext uri="{FF2B5EF4-FFF2-40B4-BE49-F238E27FC236}">
                      <a16:creationId xmlns:a16="http://schemas.microsoft.com/office/drawing/2014/main" id="{F6BB28C7-6F88-4D0E-AF33-99792A1A4557}"/>
                    </a:ext>
                  </a:extLst>
                </p:cNvPr>
                <p:cNvSpPr txBox="1"/>
                <p:nvPr/>
              </p:nvSpPr>
              <p:spPr>
                <a:xfrm>
                  <a:off x="1369544" y="3499293"/>
                  <a:ext cx="1959695" cy="1236143"/>
                </a:xfrm>
                <a:prstGeom prst="rect">
                  <a:avLst/>
                </a:prstGeom>
                <a:noFill/>
              </p:spPr>
              <p:txBody>
                <a:bodyPr wrap="square" rtlCol="0">
                  <a:spAutoFit/>
                </a:bodyPr>
                <a:lstStyle/>
                <a:p>
                  <a:pPr algn="ctr">
                    <a:defRPr/>
                  </a:pPr>
                  <a:r>
                    <a:rPr lang="en-US" sz="2000" dirty="0">
                      <a:solidFill>
                        <a:prstClr val="white"/>
                      </a:solidFill>
                      <a:latin typeface="Bebas Neue" panose="020B0606020202050201" pitchFamily="34" charset="0"/>
                    </a:rPr>
                    <a:t>The development through social interactions was ignored</a:t>
                  </a:r>
                </a:p>
              </p:txBody>
            </p:sp>
            <p:sp>
              <p:nvSpPr>
                <p:cNvPr id="40" name="CaixaDeTexto 39">
                  <a:extLst>
                    <a:ext uri="{FF2B5EF4-FFF2-40B4-BE49-F238E27FC236}">
                      <a16:creationId xmlns:a16="http://schemas.microsoft.com/office/drawing/2014/main" id="{CCA8994D-62C3-4D4B-AB3D-8DE38C93486B}"/>
                    </a:ext>
                  </a:extLst>
                </p:cNvPr>
                <p:cNvSpPr txBox="1"/>
                <p:nvPr/>
              </p:nvSpPr>
              <p:spPr>
                <a:xfrm>
                  <a:off x="1467831" y="4748976"/>
                  <a:ext cx="1861408" cy="1815882"/>
                </a:xfrm>
                <a:prstGeom prst="rect">
                  <a:avLst/>
                </a:prstGeom>
                <a:noFill/>
              </p:spPr>
              <p:txBody>
                <a:bodyPr wrap="square" rtlCol="0">
                  <a:spAutoFit/>
                </a:bodyPr>
                <a:lstStyle/>
                <a:p>
                  <a:pPr algn="ctr">
                    <a:defRPr/>
                  </a:pPr>
                  <a:r>
                    <a:rPr lang="en-US" sz="1400" dirty="0">
                      <a:solidFill>
                        <a:prstClr val="white"/>
                      </a:solidFill>
                      <a:latin typeface="Montserrat Medium" panose="00000600000000000000" pitchFamily="2" charset="0"/>
                    </a:rPr>
                    <a:t>He paid little attention to social and cultural influences. Development is not an automatic biological process. (Sanghvi, 2020) </a:t>
                  </a:r>
                </a:p>
              </p:txBody>
            </p:sp>
          </p:grpSp>
        </p:grpSp>
        <p:sp>
          <p:nvSpPr>
            <p:cNvPr id="59" name="CaixaDeTexto 58">
              <a:extLst>
                <a:ext uri="{FF2B5EF4-FFF2-40B4-BE49-F238E27FC236}">
                  <a16:creationId xmlns:a16="http://schemas.microsoft.com/office/drawing/2014/main" id="{533ED9D8-14A4-486C-B534-F22FAB40C982}"/>
                </a:ext>
              </a:extLst>
            </p:cNvPr>
            <p:cNvSpPr txBox="1"/>
            <p:nvPr/>
          </p:nvSpPr>
          <p:spPr>
            <a:xfrm>
              <a:off x="3712893" y="2026397"/>
              <a:ext cx="1057889" cy="1121153"/>
            </a:xfrm>
            <a:prstGeom prst="rect">
              <a:avLst/>
            </a:prstGeom>
            <a:noFill/>
          </p:spPr>
          <p:txBody>
            <a:bodyPr wrap="square" rtlCol="0">
              <a:spAutoFit/>
            </a:bodyPr>
            <a:lstStyle/>
            <a:p>
              <a:pPr algn="ctr"/>
              <a:endParaRPr lang="pt-BR" sz="7200" dirty="0">
                <a:solidFill>
                  <a:schemeClr val="bg1"/>
                </a:solidFill>
                <a:latin typeface="techenfim-exercicios" pitchFamily="2" charset="0"/>
                <a:cs typeface="Arial" panose="020B0604020202020204" pitchFamily="34" charset="0"/>
              </a:endParaRPr>
            </a:p>
          </p:txBody>
        </p:sp>
      </p:grpSp>
      <p:grpSp>
        <p:nvGrpSpPr>
          <p:cNvPr id="15" name="Agrupar 14">
            <a:extLst>
              <a:ext uri="{FF2B5EF4-FFF2-40B4-BE49-F238E27FC236}">
                <a16:creationId xmlns:a16="http://schemas.microsoft.com/office/drawing/2014/main" id="{ACDEAD55-EA15-41D0-8F2B-B866FCD10CD2}"/>
              </a:ext>
            </a:extLst>
          </p:cNvPr>
          <p:cNvGrpSpPr/>
          <p:nvPr/>
        </p:nvGrpSpPr>
        <p:grpSpPr>
          <a:xfrm>
            <a:off x="7338620" y="1680257"/>
            <a:ext cx="2071622" cy="6193553"/>
            <a:chOff x="6909281" y="2129827"/>
            <a:chExt cx="1800000" cy="5833554"/>
          </a:xfrm>
        </p:grpSpPr>
        <p:grpSp>
          <p:nvGrpSpPr>
            <p:cNvPr id="55" name="Agrupar 54">
              <a:extLst>
                <a:ext uri="{FF2B5EF4-FFF2-40B4-BE49-F238E27FC236}">
                  <a16:creationId xmlns:a16="http://schemas.microsoft.com/office/drawing/2014/main" id="{D63EE073-63AE-4362-822F-FBA9FAEF2B59}"/>
                </a:ext>
              </a:extLst>
            </p:cNvPr>
            <p:cNvGrpSpPr/>
            <p:nvPr/>
          </p:nvGrpSpPr>
          <p:grpSpPr>
            <a:xfrm>
              <a:off x="6909281" y="2129827"/>
              <a:ext cx="1800000" cy="5833554"/>
              <a:chOff x="6909281" y="2129827"/>
              <a:chExt cx="1800000" cy="5833554"/>
            </a:xfrm>
          </p:grpSpPr>
          <p:sp>
            <p:nvSpPr>
              <p:cNvPr id="3" name="Retângulo: Cantos Superiores Arredondados 2">
                <a:extLst>
                  <a:ext uri="{FF2B5EF4-FFF2-40B4-BE49-F238E27FC236}">
                    <a16:creationId xmlns:a16="http://schemas.microsoft.com/office/drawing/2014/main" id="{9C04C5BA-7F4A-4F04-BA9F-5A9DA73377C6}"/>
                  </a:ext>
                </a:extLst>
              </p:cNvPr>
              <p:cNvSpPr/>
              <p:nvPr/>
            </p:nvSpPr>
            <p:spPr>
              <a:xfrm>
                <a:off x="6909281" y="2129827"/>
                <a:ext cx="1800000" cy="5833554"/>
              </a:xfrm>
              <a:prstGeom prst="round2SameRect">
                <a:avLst>
                  <a:gd name="adj1" fmla="val 50000"/>
                  <a:gd name="adj2" fmla="val 0"/>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Elipse 10">
                <a:extLst>
                  <a:ext uri="{FF2B5EF4-FFF2-40B4-BE49-F238E27FC236}">
                    <a16:creationId xmlns:a16="http://schemas.microsoft.com/office/drawing/2014/main" id="{16184CDE-6CE1-47E1-8305-FE9140A4C5EF}"/>
                  </a:ext>
                </a:extLst>
              </p:cNvPr>
              <p:cNvSpPr/>
              <p:nvPr/>
            </p:nvSpPr>
            <p:spPr>
              <a:xfrm>
                <a:off x="7166612" y="2268160"/>
                <a:ext cx="1333003" cy="1346814"/>
              </a:xfrm>
              <a:prstGeom prst="ellipse">
                <a:avLst/>
              </a:prstGeom>
              <a:solidFill>
                <a:schemeClr val="accent4">
                  <a:lumMod val="75000"/>
                </a:schemeClr>
              </a:solidFill>
              <a:ln>
                <a:noFill/>
              </a:ln>
              <a:effectLst>
                <a:innerShdw blurRad="190500">
                  <a:schemeClr val="tx1">
                    <a:lumMod val="75000"/>
                    <a:lumOff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nvGrpSpPr>
              <p:cNvPr id="44" name="Agrupar 43">
                <a:extLst>
                  <a:ext uri="{FF2B5EF4-FFF2-40B4-BE49-F238E27FC236}">
                    <a16:creationId xmlns:a16="http://schemas.microsoft.com/office/drawing/2014/main" id="{596116D4-D8F4-4624-8801-B02F2B96BE2E}"/>
                  </a:ext>
                </a:extLst>
              </p:cNvPr>
              <p:cNvGrpSpPr/>
              <p:nvPr/>
            </p:nvGrpSpPr>
            <p:grpSpPr>
              <a:xfrm>
                <a:off x="6909281" y="3569476"/>
                <a:ext cx="1800000" cy="2768357"/>
                <a:chOff x="1488071" y="3696802"/>
                <a:chExt cx="1800000" cy="2768357"/>
              </a:xfrm>
            </p:grpSpPr>
            <p:sp>
              <p:nvSpPr>
                <p:cNvPr id="45" name="CaixaDeTexto 44">
                  <a:extLst>
                    <a:ext uri="{FF2B5EF4-FFF2-40B4-BE49-F238E27FC236}">
                      <a16:creationId xmlns:a16="http://schemas.microsoft.com/office/drawing/2014/main" id="{AEDB05A7-F2EB-4069-88AC-4B5AF27A51DD}"/>
                    </a:ext>
                  </a:extLst>
                </p:cNvPr>
                <p:cNvSpPr txBox="1"/>
                <p:nvPr/>
              </p:nvSpPr>
              <p:spPr>
                <a:xfrm>
                  <a:off x="1488071" y="3696802"/>
                  <a:ext cx="1800000" cy="956628"/>
                </a:xfrm>
                <a:prstGeom prst="rect">
                  <a:avLst/>
                </a:prstGeom>
                <a:noFill/>
              </p:spPr>
              <p:txBody>
                <a:bodyPr wrap="square" rtlCol="0">
                  <a:spAutoFit/>
                </a:bodyPr>
                <a:lstStyle/>
                <a:p>
                  <a:pPr algn="ctr">
                    <a:defRPr/>
                  </a:pPr>
                  <a:r>
                    <a:rPr lang="en-US" sz="2000" dirty="0">
                      <a:solidFill>
                        <a:prstClr val="white"/>
                      </a:solidFill>
                      <a:latin typeface="Bebas Neue" panose="020B0606020202050201" pitchFamily="34" charset="0"/>
                    </a:rPr>
                    <a:t>He used his own children for the study</a:t>
                  </a:r>
                </a:p>
              </p:txBody>
            </p:sp>
            <p:sp>
              <p:nvSpPr>
                <p:cNvPr id="46" name="CaixaDeTexto 45">
                  <a:extLst>
                    <a:ext uri="{FF2B5EF4-FFF2-40B4-BE49-F238E27FC236}">
                      <a16:creationId xmlns:a16="http://schemas.microsoft.com/office/drawing/2014/main" id="{68E9DF64-B3A6-4382-8346-9B1F9A1AD4A7}"/>
                    </a:ext>
                  </a:extLst>
                </p:cNvPr>
                <p:cNvSpPr txBox="1"/>
                <p:nvPr/>
              </p:nvSpPr>
              <p:spPr>
                <a:xfrm>
                  <a:off x="1564010" y="4551904"/>
                  <a:ext cx="1635973" cy="1913255"/>
                </a:xfrm>
                <a:prstGeom prst="rect">
                  <a:avLst/>
                </a:prstGeom>
                <a:noFill/>
              </p:spPr>
              <p:txBody>
                <a:bodyPr wrap="square" rtlCol="0">
                  <a:spAutoFit/>
                </a:bodyPr>
                <a:lstStyle/>
                <a:p>
                  <a:pPr algn="ctr">
                    <a:defRPr/>
                  </a:pPr>
                  <a:r>
                    <a:rPr lang="en-US" sz="1400" dirty="0">
                      <a:solidFill>
                        <a:prstClr val="white"/>
                      </a:solidFill>
                      <a:latin typeface="Montserrat Medium" panose="00000600000000000000" pitchFamily="2" charset="0"/>
                    </a:rPr>
                    <a:t>Not only was his sample small, but it was made up entirely of European children from families of high socio-economic status (Mcleod, 2023)</a:t>
                  </a:r>
                </a:p>
              </p:txBody>
            </p:sp>
          </p:grpSp>
        </p:grpSp>
        <p:sp>
          <p:nvSpPr>
            <p:cNvPr id="60" name="CaixaDeTexto 59">
              <a:extLst>
                <a:ext uri="{FF2B5EF4-FFF2-40B4-BE49-F238E27FC236}">
                  <a16:creationId xmlns:a16="http://schemas.microsoft.com/office/drawing/2014/main" id="{D37C6673-6CCF-4078-A2EF-8B4FC7222958}"/>
                </a:ext>
              </a:extLst>
            </p:cNvPr>
            <p:cNvSpPr txBox="1"/>
            <p:nvPr/>
          </p:nvSpPr>
          <p:spPr>
            <a:xfrm>
              <a:off x="7274261" y="2300021"/>
              <a:ext cx="1057889" cy="1130560"/>
            </a:xfrm>
            <a:prstGeom prst="rect">
              <a:avLst/>
            </a:prstGeom>
            <a:noFill/>
          </p:spPr>
          <p:txBody>
            <a:bodyPr wrap="square" rtlCol="0">
              <a:spAutoFit/>
            </a:bodyPr>
            <a:lstStyle/>
            <a:p>
              <a:pPr algn="ctr"/>
              <a:endParaRPr lang="pt-BR" sz="7200" dirty="0">
                <a:solidFill>
                  <a:schemeClr val="bg1"/>
                </a:solidFill>
                <a:latin typeface="techenfim-exercicios" pitchFamily="2" charset="0"/>
                <a:cs typeface="Arial" panose="020B0604020202020204" pitchFamily="34" charset="0"/>
              </a:endParaRPr>
            </a:p>
          </p:txBody>
        </p:sp>
      </p:grpSp>
      <p:grpSp>
        <p:nvGrpSpPr>
          <p:cNvPr id="14" name="Agrupar 13">
            <a:extLst>
              <a:ext uri="{FF2B5EF4-FFF2-40B4-BE49-F238E27FC236}">
                <a16:creationId xmlns:a16="http://schemas.microsoft.com/office/drawing/2014/main" id="{DD8CDD92-3E9B-4002-AD74-F864BFAB96A2}"/>
              </a:ext>
            </a:extLst>
          </p:cNvPr>
          <p:cNvGrpSpPr/>
          <p:nvPr/>
        </p:nvGrpSpPr>
        <p:grpSpPr>
          <a:xfrm>
            <a:off x="5352781" y="2040256"/>
            <a:ext cx="2046648" cy="5757952"/>
            <a:chOff x="5115555" y="2489827"/>
            <a:chExt cx="1905924" cy="5473554"/>
          </a:xfrm>
        </p:grpSpPr>
        <p:grpSp>
          <p:nvGrpSpPr>
            <p:cNvPr id="54" name="Agrupar 53">
              <a:extLst>
                <a:ext uri="{FF2B5EF4-FFF2-40B4-BE49-F238E27FC236}">
                  <a16:creationId xmlns:a16="http://schemas.microsoft.com/office/drawing/2014/main" id="{55787D56-DC44-40CC-8665-376D08CF95D3}"/>
                </a:ext>
              </a:extLst>
            </p:cNvPr>
            <p:cNvGrpSpPr/>
            <p:nvPr/>
          </p:nvGrpSpPr>
          <p:grpSpPr>
            <a:xfrm>
              <a:off x="5115555" y="2489827"/>
              <a:ext cx="1905924" cy="5473554"/>
              <a:chOff x="5115555" y="2489827"/>
              <a:chExt cx="1905924" cy="5473554"/>
            </a:xfrm>
          </p:grpSpPr>
          <p:sp>
            <p:nvSpPr>
              <p:cNvPr id="2" name="Retângulo: Cantos Superiores Arredondados 1">
                <a:extLst>
                  <a:ext uri="{FF2B5EF4-FFF2-40B4-BE49-F238E27FC236}">
                    <a16:creationId xmlns:a16="http://schemas.microsoft.com/office/drawing/2014/main" id="{EB8AD441-3759-4F5C-9677-378BE0EB552B}"/>
                  </a:ext>
                </a:extLst>
              </p:cNvPr>
              <p:cNvSpPr/>
              <p:nvPr/>
            </p:nvSpPr>
            <p:spPr>
              <a:xfrm>
                <a:off x="5115555" y="2489827"/>
                <a:ext cx="1905924" cy="5473554"/>
              </a:xfrm>
              <a:prstGeom prst="round2SameRect">
                <a:avLst>
                  <a:gd name="adj1" fmla="val 50000"/>
                  <a:gd name="adj2" fmla="val 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Elipse 9">
                <a:extLst>
                  <a:ext uri="{FF2B5EF4-FFF2-40B4-BE49-F238E27FC236}">
                    <a16:creationId xmlns:a16="http://schemas.microsoft.com/office/drawing/2014/main" id="{38688F8B-3042-4CA0-A8EE-3DB4F57F91CB}"/>
                  </a:ext>
                </a:extLst>
              </p:cNvPr>
              <p:cNvSpPr/>
              <p:nvPr/>
            </p:nvSpPr>
            <p:spPr>
              <a:xfrm>
                <a:off x="5301995" y="2549148"/>
                <a:ext cx="1541839" cy="1346314"/>
              </a:xfrm>
              <a:prstGeom prst="ellipse">
                <a:avLst/>
              </a:prstGeom>
              <a:solidFill>
                <a:schemeClr val="accent3">
                  <a:lumMod val="75000"/>
                </a:schemeClr>
              </a:solidFill>
              <a:ln>
                <a:noFill/>
              </a:ln>
              <a:effectLst>
                <a:innerShdw blurRad="190500">
                  <a:schemeClr val="tx1">
                    <a:lumMod val="75000"/>
                    <a:lumOff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1" name="Agrupar 40">
                <a:extLst>
                  <a:ext uri="{FF2B5EF4-FFF2-40B4-BE49-F238E27FC236}">
                    <a16:creationId xmlns:a16="http://schemas.microsoft.com/office/drawing/2014/main" id="{4EED51D3-B66B-4905-B5A5-3C0BF5193653}"/>
                  </a:ext>
                </a:extLst>
              </p:cNvPr>
              <p:cNvGrpSpPr/>
              <p:nvPr/>
            </p:nvGrpSpPr>
            <p:grpSpPr>
              <a:xfrm>
                <a:off x="5117791" y="3871765"/>
                <a:ext cx="1803014" cy="2693878"/>
                <a:chOff x="1503651" y="3605548"/>
                <a:chExt cx="1803014" cy="2693878"/>
              </a:xfrm>
            </p:grpSpPr>
            <p:sp>
              <p:nvSpPr>
                <p:cNvPr id="42" name="CaixaDeTexto 41">
                  <a:extLst>
                    <a:ext uri="{FF2B5EF4-FFF2-40B4-BE49-F238E27FC236}">
                      <a16:creationId xmlns:a16="http://schemas.microsoft.com/office/drawing/2014/main" id="{DD87BD47-5CE3-4BAD-8DA1-86E24BD72AEE}"/>
                    </a:ext>
                  </a:extLst>
                </p:cNvPr>
                <p:cNvSpPr txBox="1"/>
                <p:nvPr/>
              </p:nvSpPr>
              <p:spPr>
                <a:xfrm>
                  <a:off x="1526802" y="3605548"/>
                  <a:ext cx="1677818" cy="1258071"/>
                </a:xfrm>
                <a:prstGeom prst="rect">
                  <a:avLst/>
                </a:prstGeom>
                <a:noFill/>
              </p:spPr>
              <p:txBody>
                <a:bodyPr wrap="square" rtlCol="0">
                  <a:spAutoFit/>
                </a:bodyPr>
                <a:lstStyle/>
                <a:p>
                  <a:pPr marR="0" lvl="0" indent="0" algn="ctr" fontAlgn="auto">
                    <a:lnSpc>
                      <a:spcPct val="100000"/>
                    </a:lnSpc>
                    <a:spcBef>
                      <a:spcPts val="0"/>
                    </a:spcBef>
                    <a:spcAft>
                      <a:spcPts val="0"/>
                    </a:spcAft>
                    <a:buClrTx/>
                    <a:buSzTx/>
                    <a:buFontTx/>
                    <a:buNone/>
                    <a:tabLst/>
                    <a:defRPr/>
                  </a:pPr>
                  <a:r>
                    <a:rPr lang="en-US" sz="2000" dirty="0">
                      <a:solidFill>
                        <a:prstClr val="white"/>
                      </a:solidFill>
                      <a:latin typeface="Bebas Neue" panose="020B0606020202050201" pitchFamily="34" charset="0"/>
                    </a:rPr>
                    <a:t>The subjects were not studied across the entire lifespan</a:t>
                  </a:r>
                  <a:endParaRPr lang="en-US" sz="2800" dirty="0">
                    <a:solidFill>
                      <a:prstClr val="white"/>
                    </a:solidFill>
                    <a:latin typeface="Bebas Neue" panose="020B0606020202050201" pitchFamily="34" charset="0"/>
                  </a:endParaRPr>
                </a:p>
              </p:txBody>
            </p:sp>
            <p:sp>
              <p:nvSpPr>
                <p:cNvPr id="43" name="CaixaDeTexto 42">
                  <a:extLst>
                    <a:ext uri="{FF2B5EF4-FFF2-40B4-BE49-F238E27FC236}">
                      <a16:creationId xmlns:a16="http://schemas.microsoft.com/office/drawing/2014/main" id="{08DA9425-2840-498A-A97A-3CC8ADDB104F}"/>
                    </a:ext>
                  </a:extLst>
                </p:cNvPr>
                <p:cNvSpPr txBox="1"/>
                <p:nvPr/>
              </p:nvSpPr>
              <p:spPr>
                <a:xfrm>
                  <a:off x="1503651" y="4778037"/>
                  <a:ext cx="1803014" cy="1521389"/>
                </a:xfrm>
                <a:prstGeom prst="rect">
                  <a:avLst/>
                </a:prstGeom>
                <a:noFill/>
              </p:spPr>
              <p:txBody>
                <a:bodyPr wrap="square" rtlCol="0">
                  <a:spAutoFit/>
                </a:bodyPr>
                <a:lstStyle/>
                <a:p>
                  <a:pPr marR="0" lvl="0" indent="0" algn="ctr" fontAlgn="auto">
                    <a:lnSpc>
                      <a:spcPct val="100000"/>
                    </a:lnSpc>
                    <a:spcBef>
                      <a:spcPts val="0"/>
                    </a:spcBef>
                    <a:spcAft>
                      <a:spcPts val="0"/>
                    </a:spcAft>
                    <a:buClrTx/>
                    <a:buSzTx/>
                    <a:buFontTx/>
                    <a:buNone/>
                    <a:tabLst/>
                    <a:defRPr/>
                  </a:pPr>
                  <a:r>
                    <a:rPr lang="en-US" sz="1400" dirty="0">
                      <a:solidFill>
                        <a:prstClr val="white"/>
                      </a:solidFill>
                      <a:latin typeface="Montserrat Medium" panose="00000600000000000000" pitchFamily="2" charset="0"/>
                    </a:rPr>
                    <a:t>The theory also seems to suggest that intellectual development is largely complete by the age of 12 (Cherry , 2019)</a:t>
                  </a:r>
                </a:p>
              </p:txBody>
            </p:sp>
          </p:grpSp>
        </p:grpSp>
        <p:sp>
          <p:nvSpPr>
            <p:cNvPr id="61" name="CaixaDeTexto 60">
              <a:extLst>
                <a:ext uri="{FF2B5EF4-FFF2-40B4-BE49-F238E27FC236}">
                  <a16:creationId xmlns:a16="http://schemas.microsoft.com/office/drawing/2014/main" id="{52ACF755-E0B3-41F6-8839-1FEF8C81F20D}"/>
                </a:ext>
              </a:extLst>
            </p:cNvPr>
            <p:cNvSpPr txBox="1"/>
            <p:nvPr/>
          </p:nvSpPr>
          <p:spPr>
            <a:xfrm>
              <a:off x="5552563" y="2526894"/>
              <a:ext cx="1057889" cy="1141042"/>
            </a:xfrm>
            <a:prstGeom prst="rect">
              <a:avLst/>
            </a:prstGeom>
            <a:noFill/>
          </p:spPr>
          <p:txBody>
            <a:bodyPr wrap="square" rtlCol="0">
              <a:spAutoFit/>
            </a:bodyPr>
            <a:lstStyle/>
            <a:p>
              <a:pPr algn="ctr"/>
              <a:endParaRPr lang="pt-BR" sz="7200" dirty="0">
                <a:solidFill>
                  <a:schemeClr val="bg1"/>
                </a:solidFill>
                <a:latin typeface="techenfim-exercicios" pitchFamily="2" charset="0"/>
                <a:cs typeface="Arial" panose="020B0604020202020204" pitchFamily="34" charset="0"/>
              </a:endParaRPr>
            </a:p>
          </p:txBody>
        </p:sp>
      </p:grpSp>
      <p:grpSp>
        <p:nvGrpSpPr>
          <p:cNvPr id="16" name="Agrupar 15">
            <a:extLst>
              <a:ext uri="{FF2B5EF4-FFF2-40B4-BE49-F238E27FC236}">
                <a16:creationId xmlns:a16="http://schemas.microsoft.com/office/drawing/2014/main" id="{B9FBCA4D-C7C4-46E8-8731-3E0287302002}"/>
              </a:ext>
            </a:extLst>
          </p:cNvPr>
          <p:cNvGrpSpPr/>
          <p:nvPr/>
        </p:nvGrpSpPr>
        <p:grpSpPr>
          <a:xfrm>
            <a:off x="9368851" y="1178927"/>
            <a:ext cx="2355050" cy="6735287"/>
            <a:chOff x="8703006" y="1769827"/>
            <a:chExt cx="1822404" cy="6193554"/>
          </a:xfrm>
        </p:grpSpPr>
        <p:grpSp>
          <p:nvGrpSpPr>
            <p:cNvPr id="56" name="Agrupar 55">
              <a:extLst>
                <a:ext uri="{FF2B5EF4-FFF2-40B4-BE49-F238E27FC236}">
                  <a16:creationId xmlns:a16="http://schemas.microsoft.com/office/drawing/2014/main" id="{55493D0B-C3A0-4BB8-A0C2-C422273E0607}"/>
                </a:ext>
              </a:extLst>
            </p:cNvPr>
            <p:cNvGrpSpPr/>
            <p:nvPr/>
          </p:nvGrpSpPr>
          <p:grpSpPr>
            <a:xfrm>
              <a:off x="8703006" y="1769827"/>
              <a:ext cx="1822404" cy="6193554"/>
              <a:chOff x="8703006" y="1769827"/>
              <a:chExt cx="1822404" cy="6193554"/>
            </a:xfrm>
          </p:grpSpPr>
          <p:sp>
            <p:nvSpPr>
              <p:cNvPr id="4" name="Retângulo: Cantos Superiores Arredondados 3">
                <a:extLst>
                  <a:ext uri="{FF2B5EF4-FFF2-40B4-BE49-F238E27FC236}">
                    <a16:creationId xmlns:a16="http://schemas.microsoft.com/office/drawing/2014/main" id="{A1A43FB4-962A-4686-9E98-E5A99F86C3CF}"/>
                  </a:ext>
                </a:extLst>
              </p:cNvPr>
              <p:cNvSpPr/>
              <p:nvPr/>
            </p:nvSpPr>
            <p:spPr>
              <a:xfrm>
                <a:off x="8703006" y="1769827"/>
                <a:ext cx="1800000" cy="6193554"/>
              </a:xfrm>
              <a:prstGeom prst="round2SameRect">
                <a:avLst>
                  <a:gd name="adj1" fmla="val 50000"/>
                  <a:gd name="adj2" fmla="val 0"/>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Elipse 11">
                <a:extLst>
                  <a:ext uri="{FF2B5EF4-FFF2-40B4-BE49-F238E27FC236}">
                    <a16:creationId xmlns:a16="http://schemas.microsoft.com/office/drawing/2014/main" id="{63BA9756-3CC3-449E-AF43-5FB60726D7FF}"/>
                  </a:ext>
                </a:extLst>
              </p:cNvPr>
              <p:cNvSpPr/>
              <p:nvPr/>
            </p:nvSpPr>
            <p:spPr>
              <a:xfrm>
                <a:off x="8973738" y="1888396"/>
                <a:ext cx="1258533" cy="1333920"/>
              </a:xfrm>
              <a:prstGeom prst="ellipse">
                <a:avLst/>
              </a:prstGeom>
              <a:solidFill>
                <a:schemeClr val="accent5">
                  <a:lumMod val="75000"/>
                </a:schemeClr>
              </a:solidFill>
              <a:ln>
                <a:noFill/>
              </a:ln>
              <a:effectLst>
                <a:innerShdw blurRad="190500">
                  <a:schemeClr val="tx1">
                    <a:lumMod val="75000"/>
                    <a:lumOff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7" name="Agrupar 46">
                <a:extLst>
                  <a:ext uri="{FF2B5EF4-FFF2-40B4-BE49-F238E27FC236}">
                    <a16:creationId xmlns:a16="http://schemas.microsoft.com/office/drawing/2014/main" id="{7E1AD9A9-5E6E-4BC5-B04F-89548BDFA1B1}"/>
                  </a:ext>
                </a:extLst>
              </p:cNvPr>
              <p:cNvGrpSpPr/>
              <p:nvPr/>
            </p:nvGrpSpPr>
            <p:grpSpPr>
              <a:xfrm>
                <a:off x="8752552" y="3239110"/>
                <a:ext cx="1772858" cy="2757677"/>
                <a:chOff x="1524272" y="3748400"/>
                <a:chExt cx="1772858" cy="2757677"/>
              </a:xfrm>
            </p:grpSpPr>
            <p:sp>
              <p:nvSpPr>
                <p:cNvPr id="48" name="CaixaDeTexto 47">
                  <a:extLst>
                    <a:ext uri="{FF2B5EF4-FFF2-40B4-BE49-F238E27FC236}">
                      <a16:creationId xmlns:a16="http://schemas.microsoft.com/office/drawing/2014/main" id="{334473DD-A299-45DD-B392-8381D69A3F67}"/>
                    </a:ext>
                  </a:extLst>
                </p:cNvPr>
                <p:cNvSpPr txBox="1"/>
                <p:nvPr/>
              </p:nvSpPr>
              <p:spPr>
                <a:xfrm>
                  <a:off x="1524272" y="3748400"/>
                  <a:ext cx="1772858" cy="1103784"/>
                </a:xfrm>
                <a:prstGeom prst="rect">
                  <a:avLst/>
                </a:prstGeom>
                <a:noFill/>
              </p:spPr>
              <p:txBody>
                <a:bodyPr wrap="square" rtlCol="0">
                  <a:spAutoFit/>
                </a:bodyPr>
                <a:lstStyle/>
                <a:p>
                  <a:pPr marR="0" lvl="0" indent="0" algn="ctr" fontAlgn="auto">
                    <a:lnSpc>
                      <a:spcPct val="100000"/>
                    </a:lnSpc>
                    <a:spcBef>
                      <a:spcPts val="0"/>
                    </a:spcBef>
                    <a:spcAft>
                      <a:spcPts val="0"/>
                    </a:spcAft>
                    <a:buClrTx/>
                    <a:buSzTx/>
                    <a:buFontTx/>
                    <a:buNone/>
                    <a:tabLst/>
                    <a:defRPr/>
                  </a:pPr>
                  <a:r>
                    <a:rPr lang="en-US" dirty="0">
                      <a:solidFill>
                        <a:prstClr val="white"/>
                      </a:solidFill>
                      <a:latin typeface="Bebas Neue" panose="020B0606020202050201" pitchFamily="34" charset="0"/>
                    </a:rPr>
                    <a:t>overestimation of adolescent ability and underestimation of infant capacity</a:t>
                  </a:r>
                  <a:endParaRPr lang="pt-BR" dirty="0">
                    <a:solidFill>
                      <a:prstClr val="white"/>
                    </a:solidFill>
                    <a:latin typeface="Bebas Neue" panose="020B0606020202050201" pitchFamily="34" charset="0"/>
                  </a:endParaRPr>
                </a:p>
              </p:txBody>
            </p:sp>
            <p:sp>
              <p:nvSpPr>
                <p:cNvPr id="49" name="CaixaDeTexto 48">
                  <a:extLst>
                    <a:ext uri="{FF2B5EF4-FFF2-40B4-BE49-F238E27FC236}">
                      <a16:creationId xmlns:a16="http://schemas.microsoft.com/office/drawing/2014/main" id="{9B137343-DB6D-4C63-90F3-750893C57ED6}"/>
                    </a:ext>
                  </a:extLst>
                </p:cNvPr>
                <p:cNvSpPr txBox="1"/>
                <p:nvPr/>
              </p:nvSpPr>
              <p:spPr>
                <a:xfrm>
                  <a:off x="1556739" y="4836250"/>
                  <a:ext cx="1635973" cy="166982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400" dirty="0">
                      <a:solidFill>
                        <a:prstClr val="white"/>
                      </a:solidFill>
                      <a:latin typeface="Montserrat Medium" panose="00000600000000000000" pitchFamily="2" charset="0"/>
                    </a:rPr>
                    <a:t>Failed to distinguish between competence and performance (what a child can do) (what a child can show when given a particular task) (Mcleod, 2023).</a:t>
                  </a:r>
                </a:p>
              </p:txBody>
            </p:sp>
          </p:grpSp>
        </p:grpSp>
        <p:sp>
          <p:nvSpPr>
            <p:cNvPr id="62" name="CaixaDeTexto 61">
              <a:extLst>
                <a:ext uri="{FF2B5EF4-FFF2-40B4-BE49-F238E27FC236}">
                  <a16:creationId xmlns:a16="http://schemas.microsoft.com/office/drawing/2014/main" id="{A95ED61C-0288-4737-86A6-20C993D1CE6D}"/>
                </a:ext>
              </a:extLst>
            </p:cNvPr>
            <p:cNvSpPr txBox="1"/>
            <p:nvPr/>
          </p:nvSpPr>
          <p:spPr>
            <a:xfrm>
              <a:off x="9075596" y="1954566"/>
              <a:ext cx="1057889" cy="1103784"/>
            </a:xfrm>
            <a:prstGeom prst="rect">
              <a:avLst/>
            </a:prstGeom>
            <a:noFill/>
          </p:spPr>
          <p:txBody>
            <a:bodyPr wrap="square" rtlCol="0">
              <a:spAutoFit/>
            </a:bodyPr>
            <a:lstStyle/>
            <a:p>
              <a:pPr algn="ctr"/>
              <a:endParaRPr lang="pt-BR" sz="7200" dirty="0">
                <a:solidFill>
                  <a:schemeClr val="bg1"/>
                </a:solidFill>
                <a:latin typeface="techenfim-exercicios" pitchFamily="2" charset="0"/>
                <a:cs typeface="Arial" panose="020B0604020202020204" pitchFamily="34" charset="0"/>
              </a:endParaRPr>
            </a:p>
          </p:txBody>
        </p:sp>
      </p:grpSp>
      <p:grpSp>
        <p:nvGrpSpPr>
          <p:cNvPr id="7" name="Agrupar 6">
            <a:extLst>
              <a:ext uri="{FF2B5EF4-FFF2-40B4-BE49-F238E27FC236}">
                <a16:creationId xmlns:a16="http://schemas.microsoft.com/office/drawing/2014/main" id="{125C1996-7D06-4A56-A47B-DC96239E54D4}"/>
              </a:ext>
            </a:extLst>
          </p:cNvPr>
          <p:cNvGrpSpPr/>
          <p:nvPr/>
        </p:nvGrpSpPr>
        <p:grpSpPr>
          <a:xfrm>
            <a:off x="1038919" y="1178928"/>
            <a:ext cx="2317297" cy="6784454"/>
            <a:chOff x="1471349" y="1769826"/>
            <a:chExt cx="1882191" cy="6193555"/>
          </a:xfrm>
        </p:grpSpPr>
        <p:grpSp>
          <p:nvGrpSpPr>
            <p:cNvPr id="52" name="Agrupar 51">
              <a:extLst>
                <a:ext uri="{FF2B5EF4-FFF2-40B4-BE49-F238E27FC236}">
                  <a16:creationId xmlns:a16="http://schemas.microsoft.com/office/drawing/2014/main" id="{BCEC32BD-EC92-4638-A231-5EE8D9405C4B}"/>
                </a:ext>
              </a:extLst>
            </p:cNvPr>
            <p:cNvGrpSpPr/>
            <p:nvPr/>
          </p:nvGrpSpPr>
          <p:grpSpPr>
            <a:xfrm>
              <a:off x="1471349" y="1769826"/>
              <a:ext cx="1882191" cy="6193555"/>
              <a:chOff x="1471349" y="1769826"/>
              <a:chExt cx="1882191" cy="6193555"/>
            </a:xfrm>
          </p:grpSpPr>
          <p:sp>
            <p:nvSpPr>
              <p:cNvPr id="6" name="Retângulo: Cantos Superiores Arredondados 5">
                <a:extLst>
                  <a:ext uri="{FF2B5EF4-FFF2-40B4-BE49-F238E27FC236}">
                    <a16:creationId xmlns:a16="http://schemas.microsoft.com/office/drawing/2014/main" id="{301AE00E-6BFF-412C-954A-352C9B7D06E5}"/>
                  </a:ext>
                </a:extLst>
              </p:cNvPr>
              <p:cNvSpPr/>
              <p:nvPr/>
            </p:nvSpPr>
            <p:spPr>
              <a:xfrm>
                <a:off x="1534379" y="1769826"/>
                <a:ext cx="1800000" cy="6193555"/>
              </a:xfrm>
              <a:prstGeom prst="round2SameRect">
                <a:avLst>
                  <a:gd name="adj1" fmla="val 50000"/>
                  <a:gd name="adj2"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Elipse 7">
                <a:extLst>
                  <a:ext uri="{FF2B5EF4-FFF2-40B4-BE49-F238E27FC236}">
                    <a16:creationId xmlns:a16="http://schemas.microsoft.com/office/drawing/2014/main" id="{15D84BCD-21D4-4DE2-B6E7-428A36FEB976}"/>
                  </a:ext>
                </a:extLst>
              </p:cNvPr>
              <p:cNvSpPr/>
              <p:nvPr/>
            </p:nvSpPr>
            <p:spPr>
              <a:xfrm>
                <a:off x="1663460" y="1887161"/>
                <a:ext cx="1541839" cy="1337951"/>
              </a:xfrm>
              <a:prstGeom prst="ellipse">
                <a:avLst/>
              </a:prstGeom>
              <a:solidFill>
                <a:schemeClr val="accent1">
                  <a:lumMod val="75000"/>
                </a:schemeClr>
              </a:solidFill>
              <a:ln>
                <a:noFill/>
              </a:ln>
              <a:effectLst>
                <a:innerShdw blurRad="190500">
                  <a:schemeClr val="tx1">
                    <a:lumMod val="75000"/>
                    <a:lumOff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7" name="Agrupar 36">
                <a:extLst>
                  <a:ext uri="{FF2B5EF4-FFF2-40B4-BE49-F238E27FC236}">
                    <a16:creationId xmlns:a16="http://schemas.microsoft.com/office/drawing/2014/main" id="{7405CC5F-5E5F-46BF-9E22-E6C300B70F52}"/>
                  </a:ext>
                </a:extLst>
              </p:cNvPr>
              <p:cNvGrpSpPr/>
              <p:nvPr/>
            </p:nvGrpSpPr>
            <p:grpSpPr>
              <a:xfrm>
                <a:off x="1471349" y="3307680"/>
                <a:ext cx="1882191" cy="3247515"/>
                <a:chOff x="1471349" y="3816970"/>
                <a:chExt cx="1882191" cy="3247515"/>
              </a:xfrm>
            </p:grpSpPr>
            <p:sp>
              <p:nvSpPr>
                <p:cNvPr id="35" name="CaixaDeTexto 34">
                  <a:extLst>
                    <a:ext uri="{FF2B5EF4-FFF2-40B4-BE49-F238E27FC236}">
                      <a16:creationId xmlns:a16="http://schemas.microsoft.com/office/drawing/2014/main" id="{83A3B6C2-2A22-4878-93FE-34A9C53B52C7}"/>
                    </a:ext>
                  </a:extLst>
                </p:cNvPr>
                <p:cNvSpPr txBox="1"/>
                <p:nvPr/>
              </p:nvSpPr>
              <p:spPr>
                <a:xfrm>
                  <a:off x="1471349" y="3816970"/>
                  <a:ext cx="1882191"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i="0" u="none" strike="noStrike" kern="1200" cap="none" spc="0" normalizeH="0" baseline="0" noProof="0" dirty="0">
                      <a:ln>
                        <a:noFill/>
                      </a:ln>
                      <a:solidFill>
                        <a:prstClr val="white"/>
                      </a:solidFill>
                      <a:effectLst/>
                      <a:uLnTx/>
                      <a:uFillTx/>
                      <a:latin typeface="Bebas Neue" panose="020B0606020202050201" pitchFamily="34" charset="0"/>
                    </a:rPr>
                    <a:t>equate task performance with competence </a:t>
                  </a:r>
                </a:p>
              </p:txBody>
            </p:sp>
            <p:sp>
              <p:nvSpPr>
                <p:cNvPr id="36" name="CaixaDeTexto 35">
                  <a:extLst>
                    <a:ext uri="{FF2B5EF4-FFF2-40B4-BE49-F238E27FC236}">
                      <a16:creationId xmlns:a16="http://schemas.microsoft.com/office/drawing/2014/main" id="{63C57689-C156-4DED-A630-90F6142EF9DA}"/>
                    </a:ext>
                  </a:extLst>
                </p:cNvPr>
                <p:cNvSpPr txBox="1"/>
                <p:nvPr/>
              </p:nvSpPr>
              <p:spPr>
                <a:xfrm>
                  <a:off x="1512330" y="4817716"/>
                  <a:ext cx="1829638" cy="224676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white"/>
                      </a:solidFill>
                      <a:effectLst/>
                      <a:uLnTx/>
                      <a:uFillTx/>
                      <a:latin typeface="Montserrat Medium" panose="00000600000000000000" pitchFamily="2" charset="0"/>
                    </a:rPr>
                    <a:t>He thought that children lacked the basic cognitive structure if they were unable to execute various cognitive activities (Sanghvi, 2020).</a:t>
                  </a:r>
                </a:p>
              </p:txBody>
            </p:sp>
          </p:grpSp>
        </p:grpSp>
        <p:sp>
          <p:nvSpPr>
            <p:cNvPr id="58" name="CaixaDeTexto 57">
              <a:extLst>
                <a:ext uri="{FF2B5EF4-FFF2-40B4-BE49-F238E27FC236}">
                  <a16:creationId xmlns:a16="http://schemas.microsoft.com/office/drawing/2014/main" id="{33276413-8A8D-4D48-AEEF-8AE301132300}"/>
                </a:ext>
              </a:extLst>
            </p:cNvPr>
            <p:cNvSpPr txBox="1"/>
            <p:nvPr/>
          </p:nvSpPr>
          <p:spPr>
            <a:xfrm>
              <a:off x="1892752" y="1923393"/>
              <a:ext cx="1057889" cy="1095785"/>
            </a:xfrm>
            <a:prstGeom prst="rect">
              <a:avLst/>
            </a:prstGeom>
            <a:noFill/>
          </p:spPr>
          <p:txBody>
            <a:bodyPr wrap="square" rtlCol="0">
              <a:spAutoFit/>
            </a:bodyPr>
            <a:lstStyle/>
            <a:p>
              <a:pPr algn="ctr"/>
              <a:endParaRPr lang="pt-BR" sz="7200" dirty="0">
                <a:solidFill>
                  <a:schemeClr val="bg1"/>
                </a:solidFill>
                <a:latin typeface="techenfim-exercicios" pitchFamily="2" charset="0"/>
                <a:cs typeface="Arial" panose="020B0604020202020204" pitchFamily="34" charset="0"/>
              </a:endParaRPr>
            </a:p>
          </p:txBody>
        </p:sp>
      </p:grpSp>
      <p:sp>
        <p:nvSpPr>
          <p:cNvPr id="51" name="Retângulo 50">
            <a:extLst>
              <a:ext uri="{FF2B5EF4-FFF2-40B4-BE49-F238E27FC236}">
                <a16:creationId xmlns:a16="http://schemas.microsoft.com/office/drawing/2014/main" id="{91DCFA5D-FA18-49D4-AFE4-EDDDBFEC4222}"/>
              </a:ext>
            </a:extLst>
          </p:cNvPr>
          <p:cNvSpPr/>
          <p:nvPr/>
        </p:nvSpPr>
        <p:spPr>
          <a:xfrm>
            <a:off x="928479" y="6448239"/>
            <a:ext cx="10917157" cy="60640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7" name="Agrupar 56">
            <a:extLst>
              <a:ext uri="{FF2B5EF4-FFF2-40B4-BE49-F238E27FC236}">
                <a16:creationId xmlns:a16="http://schemas.microsoft.com/office/drawing/2014/main" id="{DDACD816-EFB7-4CD7-AB85-5D90D4BA1BA2}"/>
              </a:ext>
            </a:extLst>
          </p:cNvPr>
          <p:cNvGrpSpPr/>
          <p:nvPr/>
        </p:nvGrpSpPr>
        <p:grpSpPr>
          <a:xfrm>
            <a:off x="1163754" y="6422150"/>
            <a:ext cx="10460210" cy="424814"/>
            <a:chOff x="1531620" y="6448239"/>
            <a:chExt cx="8972172" cy="412935"/>
          </a:xfrm>
        </p:grpSpPr>
        <p:sp>
          <p:nvSpPr>
            <p:cNvPr id="20" name="Retângulo 19">
              <a:extLst>
                <a:ext uri="{FF2B5EF4-FFF2-40B4-BE49-F238E27FC236}">
                  <a16:creationId xmlns:a16="http://schemas.microsoft.com/office/drawing/2014/main" id="{F8993BB9-9620-44B9-85B3-A07AB5000B0B}"/>
                </a:ext>
              </a:extLst>
            </p:cNvPr>
            <p:cNvSpPr/>
            <p:nvPr/>
          </p:nvSpPr>
          <p:spPr>
            <a:xfrm>
              <a:off x="5115554" y="6449826"/>
              <a:ext cx="1800001" cy="411348"/>
            </a:xfrm>
            <a:custGeom>
              <a:avLst/>
              <a:gdLst>
                <a:gd name="connsiteX0" fmla="*/ 0 w 1800001"/>
                <a:gd name="connsiteY0" fmla="*/ 0 h 408173"/>
                <a:gd name="connsiteX1" fmla="*/ 1800001 w 1800001"/>
                <a:gd name="connsiteY1" fmla="*/ 0 h 408173"/>
                <a:gd name="connsiteX2" fmla="*/ 1800001 w 1800001"/>
                <a:gd name="connsiteY2" fmla="*/ 408173 h 408173"/>
                <a:gd name="connsiteX3" fmla="*/ 0 w 1800001"/>
                <a:gd name="connsiteY3" fmla="*/ 408173 h 408173"/>
                <a:gd name="connsiteX4" fmla="*/ 0 w 1800001"/>
                <a:gd name="connsiteY4" fmla="*/ 0 h 408173"/>
                <a:gd name="connsiteX0" fmla="*/ 0 w 1800001"/>
                <a:gd name="connsiteY0" fmla="*/ 0 h 408173"/>
                <a:gd name="connsiteX1" fmla="*/ 1800001 w 1800001"/>
                <a:gd name="connsiteY1" fmla="*/ 0 h 408173"/>
                <a:gd name="connsiteX2" fmla="*/ 1800001 w 1800001"/>
                <a:gd name="connsiteY2" fmla="*/ 408173 h 408173"/>
                <a:gd name="connsiteX3" fmla="*/ 327660 w 1800001"/>
                <a:gd name="connsiteY3" fmla="*/ 403093 h 408173"/>
                <a:gd name="connsiteX4" fmla="*/ 0 w 1800001"/>
                <a:gd name="connsiteY4" fmla="*/ 0 h 408173"/>
                <a:gd name="connsiteX0" fmla="*/ 0 w 1800001"/>
                <a:gd name="connsiteY0" fmla="*/ 0 h 410713"/>
                <a:gd name="connsiteX1" fmla="*/ 1800001 w 1800001"/>
                <a:gd name="connsiteY1" fmla="*/ 0 h 410713"/>
                <a:gd name="connsiteX2" fmla="*/ 1800001 w 1800001"/>
                <a:gd name="connsiteY2" fmla="*/ 408173 h 410713"/>
                <a:gd name="connsiteX3" fmla="*/ 332740 w 1800001"/>
                <a:gd name="connsiteY3" fmla="*/ 410713 h 410713"/>
                <a:gd name="connsiteX4" fmla="*/ 0 w 1800001"/>
                <a:gd name="connsiteY4" fmla="*/ 0 h 410713"/>
                <a:gd name="connsiteX0" fmla="*/ 0 w 1800001"/>
                <a:gd name="connsiteY0" fmla="*/ 0 h 413253"/>
                <a:gd name="connsiteX1" fmla="*/ 1800001 w 1800001"/>
                <a:gd name="connsiteY1" fmla="*/ 0 h 413253"/>
                <a:gd name="connsiteX2" fmla="*/ 1401221 w 1800001"/>
                <a:gd name="connsiteY2" fmla="*/ 413253 h 413253"/>
                <a:gd name="connsiteX3" fmla="*/ 332740 w 1800001"/>
                <a:gd name="connsiteY3" fmla="*/ 410713 h 413253"/>
                <a:gd name="connsiteX4" fmla="*/ 0 w 1800001"/>
                <a:gd name="connsiteY4" fmla="*/ 0 h 413253"/>
                <a:gd name="connsiteX0" fmla="*/ 0 w 1800001"/>
                <a:gd name="connsiteY0" fmla="*/ 0 h 411348"/>
                <a:gd name="connsiteX1" fmla="*/ 1800001 w 1800001"/>
                <a:gd name="connsiteY1" fmla="*/ 0 h 411348"/>
                <a:gd name="connsiteX2" fmla="*/ 1456466 w 1800001"/>
                <a:gd name="connsiteY2" fmla="*/ 411348 h 411348"/>
                <a:gd name="connsiteX3" fmla="*/ 332740 w 1800001"/>
                <a:gd name="connsiteY3" fmla="*/ 410713 h 411348"/>
                <a:gd name="connsiteX4" fmla="*/ 0 w 1800001"/>
                <a:gd name="connsiteY4" fmla="*/ 0 h 4113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0001" h="411348">
                  <a:moveTo>
                    <a:pt x="0" y="0"/>
                  </a:moveTo>
                  <a:lnTo>
                    <a:pt x="1800001" y="0"/>
                  </a:lnTo>
                  <a:lnTo>
                    <a:pt x="1456466" y="411348"/>
                  </a:lnTo>
                  <a:lnTo>
                    <a:pt x="332740" y="410713"/>
                  </a:lnTo>
                  <a:lnTo>
                    <a:pt x="0" y="0"/>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tângulo 19">
              <a:extLst>
                <a:ext uri="{FF2B5EF4-FFF2-40B4-BE49-F238E27FC236}">
                  <a16:creationId xmlns:a16="http://schemas.microsoft.com/office/drawing/2014/main" id="{36DC4971-C35B-496E-9EEF-166564625071}"/>
                </a:ext>
              </a:extLst>
            </p:cNvPr>
            <p:cNvSpPr/>
            <p:nvPr/>
          </p:nvSpPr>
          <p:spPr>
            <a:xfrm>
              <a:off x="3328103" y="6449825"/>
              <a:ext cx="2131471" cy="410713"/>
            </a:xfrm>
            <a:custGeom>
              <a:avLst/>
              <a:gdLst>
                <a:gd name="connsiteX0" fmla="*/ 0 w 1800001"/>
                <a:gd name="connsiteY0" fmla="*/ 0 h 408173"/>
                <a:gd name="connsiteX1" fmla="*/ 1800001 w 1800001"/>
                <a:gd name="connsiteY1" fmla="*/ 0 h 408173"/>
                <a:gd name="connsiteX2" fmla="*/ 1800001 w 1800001"/>
                <a:gd name="connsiteY2" fmla="*/ 408173 h 408173"/>
                <a:gd name="connsiteX3" fmla="*/ 0 w 1800001"/>
                <a:gd name="connsiteY3" fmla="*/ 408173 h 408173"/>
                <a:gd name="connsiteX4" fmla="*/ 0 w 1800001"/>
                <a:gd name="connsiteY4" fmla="*/ 0 h 408173"/>
                <a:gd name="connsiteX0" fmla="*/ 0 w 1800001"/>
                <a:gd name="connsiteY0" fmla="*/ 0 h 408173"/>
                <a:gd name="connsiteX1" fmla="*/ 1800001 w 1800001"/>
                <a:gd name="connsiteY1" fmla="*/ 0 h 408173"/>
                <a:gd name="connsiteX2" fmla="*/ 1800001 w 1800001"/>
                <a:gd name="connsiteY2" fmla="*/ 408173 h 408173"/>
                <a:gd name="connsiteX3" fmla="*/ 327660 w 1800001"/>
                <a:gd name="connsiteY3" fmla="*/ 403093 h 408173"/>
                <a:gd name="connsiteX4" fmla="*/ 0 w 1800001"/>
                <a:gd name="connsiteY4" fmla="*/ 0 h 408173"/>
                <a:gd name="connsiteX0" fmla="*/ 0 w 1800001"/>
                <a:gd name="connsiteY0" fmla="*/ 0 h 410713"/>
                <a:gd name="connsiteX1" fmla="*/ 1800001 w 1800001"/>
                <a:gd name="connsiteY1" fmla="*/ 0 h 410713"/>
                <a:gd name="connsiteX2" fmla="*/ 1800001 w 1800001"/>
                <a:gd name="connsiteY2" fmla="*/ 408173 h 410713"/>
                <a:gd name="connsiteX3" fmla="*/ 332740 w 1800001"/>
                <a:gd name="connsiteY3" fmla="*/ 410713 h 410713"/>
                <a:gd name="connsiteX4" fmla="*/ 0 w 1800001"/>
                <a:gd name="connsiteY4" fmla="*/ 0 h 410713"/>
                <a:gd name="connsiteX0" fmla="*/ 0 w 1800001"/>
                <a:gd name="connsiteY0" fmla="*/ 0 h 413253"/>
                <a:gd name="connsiteX1" fmla="*/ 1800001 w 1800001"/>
                <a:gd name="connsiteY1" fmla="*/ 0 h 413253"/>
                <a:gd name="connsiteX2" fmla="*/ 1401221 w 1800001"/>
                <a:gd name="connsiteY2" fmla="*/ 413253 h 413253"/>
                <a:gd name="connsiteX3" fmla="*/ 332740 w 1800001"/>
                <a:gd name="connsiteY3" fmla="*/ 410713 h 413253"/>
                <a:gd name="connsiteX4" fmla="*/ 0 w 1800001"/>
                <a:gd name="connsiteY4" fmla="*/ 0 h 413253"/>
                <a:gd name="connsiteX0" fmla="*/ 0 w 2109881"/>
                <a:gd name="connsiteY0" fmla="*/ 0 h 413253"/>
                <a:gd name="connsiteX1" fmla="*/ 1800001 w 2109881"/>
                <a:gd name="connsiteY1" fmla="*/ 0 h 413253"/>
                <a:gd name="connsiteX2" fmla="*/ 2109881 w 2109881"/>
                <a:gd name="connsiteY2" fmla="*/ 413253 h 413253"/>
                <a:gd name="connsiteX3" fmla="*/ 332740 w 2109881"/>
                <a:gd name="connsiteY3" fmla="*/ 410713 h 413253"/>
                <a:gd name="connsiteX4" fmla="*/ 0 w 2109881"/>
                <a:gd name="connsiteY4" fmla="*/ 0 h 413253"/>
                <a:gd name="connsiteX0" fmla="*/ 0 w 2121311"/>
                <a:gd name="connsiteY0" fmla="*/ 0 h 413253"/>
                <a:gd name="connsiteX1" fmla="*/ 1800001 w 2121311"/>
                <a:gd name="connsiteY1" fmla="*/ 0 h 413253"/>
                <a:gd name="connsiteX2" fmla="*/ 2121311 w 2121311"/>
                <a:gd name="connsiteY2" fmla="*/ 413253 h 413253"/>
                <a:gd name="connsiteX3" fmla="*/ 332740 w 2121311"/>
                <a:gd name="connsiteY3" fmla="*/ 410713 h 413253"/>
                <a:gd name="connsiteX4" fmla="*/ 0 w 2121311"/>
                <a:gd name="connsiteY4" fmla="*/ 0 h 413253"/>
                <a:gd name="connsiteX0" fmla="*/ 0 w 2121311"/>
                <a:gd name="connsiteY0" fmla="*/ 0 h 413253"/>
                <a:gd name="connsiteX1" fmla="*/ 1800001 w 2121311"/>
                <a:gd name="connsiteY1" fmla="*/ 0 h 413253"/>
                <a:gd name="connsiteX2" fmla="*/ 2121311 w 2121311"/>
                <a:gd name="connsiteY2" fmla="*/ 413253 h 413253"/>
                <a:gd name="connsiteX3" fmla="*/ 332740 w 2121311"/>
                <a:gd name="connsiteY3" fmla="*/ 410713 h 413253"/>
                <a:gd name="connsiteX4" fmla="*/ 0 w 2121311"/>
                <a:gd name="connsiteY4" fmla="*/ 0 h 413253"/>
                <a:gd name="connsiteX0" fmla="*/ 0 w 2131471"/>
                <a:gd name="connsiteY0" fmla="*/ 0 h 410713"/>
                <a:gd name="connsiteX1" fmla="*/ 1800001 w 2131471"/>
                <a:gd name="connsiteY1" fmla="*/ 0 h 410713"/>
                <a:gd name="connsiteX2" fmla="*/ 2131471 w 2131471"/>
                <a:gd name="connsiteY2" fmla="*/ 410713 h 410713"/>
                <a:gd name="connsiteX3" fmla="*/ 332740 w 2131471"/>
                <a:gd name="connsiteY3" fmla="*/ 410713 h 410713"/>
                <a:gd name="connsiteX4" fmla="*/ 0 w 2131471"/>
                <a:gd name="connsiteY4" fmla="*/ 0 h 410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1471" h="410713">
                  <a:moveTo>
                    <a:pt x="0" y="0"/>
                  </a:moveTo>
                  <a:lnTo>
                    <a:pt x="1800001" y="0"/>
                  </a:lnTo>
                  <a:lnTo>
                    <a:pt x="2131471" y="410713"/>
                  </a:lnTo>
                  <a:lnTo>
                    <a:pt x="332740" y="410713"/>
                  </a:lnTo>
                  <a:lnTo>
                    <a:pt x="0" y="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tângulo 19">
              <a:extLst>
                <a:ext uri="{FF2B5EF4-FFF2-40B4-BE49-F238E27FC236}">
                  <a16:creationId xmlns:a16="http://schemas.microsoft.com/office/drawing/2014/main" id="{C6EA6FD5-CC6E-4728-AFA3-8E6212C5197C}"/>
                </a:ext>
              </a:extLst>
            </p:cNvPr>
            <p:cNvSpPr/>
            <p:nvPr/>
          </p:nvSpPr>
          <p:spPr>
            <a:xfrm>
              <a:off x="1531620" y="6449825"/>
              <a:ext cx="2131128" cy="411348"/>
            </a:xfrm>
            <a:custGeom>
              <a:avLst/>
              <a:gdLst>
                <a:gd name="connsiteX0" fmla="*/ 0 w 1800001"/>
                <a:gd name="connsiteY0" fmla="*/ 0 h 408173"/>
                <a:gd name="connsiteX1" fmla="*/ 1800001 w 1800001"/>
                <a:gd name="connsiteY1" fmla="*/ 0 h 408173"/>
                <a:gd name="connsiteX2" fmla="*/ 1800001 w 1800001"/>
                <a:gd name="connsiteY2" fmla="*/ 408173 h 408173"/>
                <a:gd name="connsiteX3" fmla="*/ 0 w 1800001"/>
                <a:gd name="connsiteY3" fmla="*/ 408173 h 408173"/>
                <a:gd name="connsiteX4" fmla="*/ 0 w 1800001"/>
                <a:gd name="connsiteY4" fmla="*/ 0 h 408173"/>
                <a:gd name="connsiteX0" fmla="*/ 0 w 1800001"/>
                <a:gd name="connsiteY0" fmla="*/ 0 h 408173"/>
                <a:gd name="connsiteX1" fmla="*/ 1800001 w 1800001"/>
                <a:gd name="connsiteY1" fmla="*/ 0 h 408173"/>
                <a:gd name="connsiteX2" fmla="*/ 1800001 w 1800001"/>
                <a:gd name="connsiteY2" fmla="*/ 408173 h 408173"/>
                <a:gd name="connsiteX3" fmla="*/ 327660 w 1800001"/>
                <a:gd name="connsiteY3" fmla="*/ 403093 h 408173"/>
                <a:gd name="connsiteX4" fmla="*/ 0 w 1800001"/>
                <a:gd name="connsiteY4" fmla="*/ 0 h 408173"/>
                <a:gd name="connsiteX0" fmla="*/ 0 w 1800001"/>
                <a:gd name="connsiteY0" fmla="*/ 0 h 410713"/>
                <a:gd name="connsiteX1" fmla="*/ 1800001 w 1800001"/>
                <a:gd name="connsiteY1" fmla="*/ 0 h 410713"/>
                <a:gd name="connsiteX2" fmla="*/ 1800001 w 1800001"/>
                <a:gd name="connsiteY2" fmla="*/ 408173 h 410713"/>
                <a:gd name="connsiteX3" fmla="*/ 332740 w 1800001"/>
                <a:gd name="connsiteY3" fmla="*/ 410713 h 410713"/>
                <a:gd name="connsiteX4" fmla="*/ 0 w 1800001"/>
                <a:gd name="connsiteY4" fmla="*/ 0 h 410713"/>
                <a:gd name="connsiteX0" fmla="*/ 0 w 1800001"/>
                <a:gd name="connsiteY0" fmla="*/ 0 h 413253"/>
                <a:gd name="connsiteX1" fmla="*/ 1800001 w 1800001"/>
                <a:gd name="connsiteY1" fmla="*/ 0 h 413253"/>
                <a:gd name="connsiteX2" fmla="*/ 1401221 w 1800001"/>
                <a:gd name="connsiteY2" fmla="*/ 413253 h 413253"/>
                <a:gd name="connsiteX3" fmla="*/ 332740 w 1800001"/>
                <a:gd name="connsiteY3" fmla="*/ 410713 h 413253"/>
                <a:gd name="connsiteX4" fmla="*/ 0 w 1800001"/>
                <a:gd name="connsiteY4" fmla="*/ 0 h 413253"/>
                <a:gd name="connsiteX0" fmla="*/ 0 w 2109881"/>
                <a:gd name="connsiteY0" fmla="*/ 0 h 413253"/>
                <a:gd name="connsiteX1" fmla="*/ 1800001 w 2109881"/>
                <a:gd name="connsiteY1" fmla="*/ 0 h 413253"/>
                <a:gd name="connsiteX2" fmla="*/ 2109881 w 2109881"/>
                <a:gd name="connsiteY2" fmla="*/ 413253 h 413253"/>
                <a:gd name="connsiteX3" fmla="*/ 332740 w 2109881"/>
                <a:gd name="connsiteY3" fmla="*/ 410713 h 413253"/>
                <a:gd name="connsiteX4" fmla="*/ 0 w 2109881"/>
                <a:gd name="connsiteY4" fmla="*/ 0 h 413253"/>
                <a:gd name="connsiteX0" fmla="*/ 0 w 2121311"/>
                <a:gd name="connsiteY0" fmla="*/ 0 h 413253"/>
                <a:gd name="connsiteX1" fmla="*/ 1800001 w 2121311"/>
                <a:gd name="connsiteY1" fmla="*/ 0 h 413253"/>
                <a:gd name="connsiteX2" fmla="*/ 2121311 w 2121311"/>
                <a:gd name="connsiteY2" fmla="*/ 413253 h 413253"/>
                <a:gd name="connsiteX3" fmla="*/ 332740 w 2121311"/>
                <a:gd name="connsiteY3" fmla="*/ 410713 h 413253"/>
                <a:gd name="connsiteX4" fmla="*/ 0 w 2121311"/>
                <a:gd name="connsiteY4" fmla="*/ 0 h 413253"/>
                <a:gd name="connsiteX0" fmla="*/ 0 w 2140361"/>
                <a:gd name="connsiteY0" fmla="*/ 0 h 415158"/>
                <a:gd name="connsiteX1" fmla="*/ 1800001 w 2140361"/>
                <a:gd name="connsiteY1" fmla="*/ 0 h 415158"/>
                <a:gd name="connsiteX2" fmla="*/ 2140361 w 2140361"/>
                <a:gd name="connsiteY2" fmla="*/ 415158 h 415158"/>
                <a:gd name="connsiteX3" fmla="*/ 332740 w 2140361"/>
                <a:gd name="connsiteY3" fmla="*/ 410713 h 415158"/>
                <a:gd name="connsiteX4" fmla="*/ 0 w 2140361"/>
                <a:gd name="connsiteY4" fmla="*/ 0 h 415158"/>
                <a:gd name="connsiteX0" fmla="*/ 0 w 2134646"/>
                <a:gd name="connsiteY0" fmla="*/ 0 h 411348"/>
                <a:gd name="connsiteX1" fmla="*/ 1800001 w 2134646"/>
                <a:gd name="connsiteY1" fmla="*/ 0 h 411348"/>
                <a:gd name="connsiteX2" fmla="*/ 2134646 w 2134646"/>
                <a:gd name="connsiteY2" fmla="*/ 411348 h 411348"/>
                <a:gd name="connsiteX3" fmla="*/ 332740 w 2134646"/>
                <a:gd name="connsiteY3" fmla="*/ 410713 h 411348"/>
                <a:gd name="connsiteX4" fmla="*/ 0 w 2134646"/>
                <a:gd name="connsiteY4" fmla="*/ 0 h 4113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4646" h="411348">
                  <a:moveTo>
                    <a:pt x="0" y="0"/>
                  </a:moveTo>
                  <a:lnTo>
                    <a:pt x="1800001" y="0"/>
                  </a:lnTo>
                  <a:lnTo>
                    <a:pt x="2134646" y="411348"/>
                  </a:lnTo>
                  <a:lnTo>
                    <a:pt x="332740" y="410713"/>
                  </a:lnTo>
                  <a:lnTo>
                    <a:pt x="0" y="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tângulo 19">
              <a:extLst>
                <a:ext uri="{FF2B5EF4-FFF2-40B4-BE49-F238E27FC236}">
                  <a16:creationId xmlns:a16="http://schemas.microsoft.com/office/drawing/2014/main" id="{BB736016-D128-4158-92E8-3BE34FDD1EE9}"/>
                </a:ext>
              </a:extLst>
            </p:cNvPr>
            <p:cNvSpPr/>
            <p:nvPr/>
          </p:nvSpPr>
          <p:spPr>
            <a:xfrm flipH="1">
              <a:off x="8372321" y="6448239"/>
              <a:ext cx="2131471" cy="410713"/>
            </a:xfrm>
            <a:custGeom>
              <a:avLst/>
              <a:gdLst>
                <a:gd name="connsiteX0" fmla="*/ 0 w 1800001"/>
                <a:gd name="connsiteY0" fmla="*/ 0 h 408173"/>
                <a:gd name="connsiteX1" fmla="*/ 1800001 w 1800001"/>
                <a:gd name="connsiteY1" fmla="*/ 0 h 408173"/>
                <a:gd name="connsiteX2" fmla="*/ 1800001 w 1800001"/>
                <a:gd name="connsiteY2" fmla="*/ 408173 h 408173"/>
                <a:gd name="connsiteX3" fmla="*/ 0 w 1800001"/>
                <a:gd name="connsiteY3" fmla="*/ 408173 h 408173"/>
                <a:gd name="connsiteX4" fmla="*/ 0 w 1800001"/>
                <a:gd name="connsiteY4" fmla="*/ 0 h 408173"/>
                <a:gd name="connsiteX0" fmla="*/ 0 w 1800001"/>
                <a:gd name="connsiteY0" fmla="*/ 0 h 408173"/>
                <a:gd name="connsiteX1" fmla="*/ 1800001 w 1800001"/>
                <a:gd name="connsiteY1" fmla="*/ 0 h 408173"/>
                <a:gd name="connsiteX2" fmla="*/ 1800001 w 1800001"/>
                <a:gd name="connsiteY2" fmla="*/ 408173 h 408173"/>
                <a:gd name="connsiteX3" fmla="*/ 327660 w 1800001"/>
                <a:gd name="connsiteY3" fmla="*/ 403093 h 408173"/>
                <a:gd name="connsiteX4" fmla="*/ 0 w 1800001"/>
                <a:gd name="connsiteY4" fmla="*/ 0 h 408173"/>
                <a:gd name="connsiteX0" fmla="*/ 0 w 1800001"/>
                <a:gd name="connsiteY0" fmla="*/ 0 h 410713"/>
                <a:gd name="connsiteX1" fmla="*/ 1800001 w 1800001"/>
                <a:gd name="connsiteY1" fmla="*/ 0 h 410713"/>
                <a:gd name="connsiteX2" fmla="*/ 1800001 w 1800001"/>
                <a:gd name="connsiteY2" fmla="*/ 408173 h 410713"/>
                <a:gd name="connsiteX3" fmla="*/ 332740 w 1800001"/>
                <a:gd name="connsiteY3" fmla="*/ 410713 h 410713"/>
                <a:gd name="connsiteX4" fmla="*/ 0 w 1800001"/>
                <a:gd name="connsiteY4" fmla="*/ 0 h 410713"/>
                <a:gd name="connsiteX0" fmla="*/ 0 w 1800001"/>
                <a:gd name="connsiteY0" fmla="*/ 0 h 413253"/>
                <a:gd name="connsiteX1" fmla="*/ 1800001 w 1800001"/>
                <a:gd name="connsiteY1" fmla="*/ 0 h 413253"/>
                <a:gd name="connsiteX2" fmla="*/ 1401221 w 1800001"/>
                <a:gd name="connsiteY2" fmla="*/ 413253 h 413253"/>
                <a:gd name="connsiteX3" fmla="*/ 332740 w 1800001"/>
                <a:gd name="connsiteY3" fmla="*/ 410713 h 413253"/>
                <a:gd name="connsiteX4" fmla="*/ 0 w 1800001"/>
                <a:gd name="connsiteY4" fmla="*/ 0 h 413253"/>
                <a:gd name="connsiteX0" fmla="*/ 0 w 2109881"/>
                <a:gd name="connsiteY0" fmla="*/ 0 h 413253"/>
                <a:gd name="connsiteX1" fmla="*/ 1800001 w 2109881"/>
                <a:gd name="connsiteY1" fmla="*/ 0 h 413253"/>
                <a:gd name="connsiteX2" fmla="*/ 2109881 w 2109881"/>
                <a:gd name="connsiteY2" fmla="*/ 413253 h 413253"/>
                <a:gd name="connsiteX3" fmla="*/ 332740 w 2109881"/>
                <a:gd name="connsiteY3" fmla="*/ 410713 h 413253"/>
                <a:gd name="connsiteX4" fmla="*/ 0 w 2109881"/>
                <a:gd name="connsiteY4" fmla="*/ 0 h 413253"/>
                <a:gd name="connsiteX0" fmla="*/ 0 w 2121311"/>
                <a:gd name="connsiteY0" fmla="*/ 0 h 413253"/>
                <a:gd name="connsiteX1" fmla="*/ 1800001 w 2121311"/>
                <a:gd name="connsiteY1" fmla="*/ 0 h 413253"/>
                <a:gd name="connsiteX2" fmla="*/ 2121311 w 2121311"/>
                <a:gd name="connsiteY2" fmla="*/ 413253 h 413253"/>
                <a:gd name="connsiteX3" fmla="*/ 332740 w 2121311"/>
                <a:gd name="connsiteY3" fmla="*/ 410713 h 413253"/>
                <a:gd name="connsiteX4" fmla="*/ 0 w 2121311"/>
                <a:gd name="connsiteY4" fmla="*/ 0 h 413253"/>
                <a:gd name="connsiteX0" fmla="*/ 0 w 2121311"/>
                <a:gd name="connsiteY0" fmla="*/ 0 h 413253"/>
                <a:gd name="connsiteX1" fmla="*/ 1800001 w 2121311"/>
                <a:gd name="connsiteY1" fmla="*/ 0 h 413253"/>
                <a:gd name="connsiteX2" fmla="*/ 2121311 w 2121311"/>
                <a:gd name="connsiteY2" fmla="*/ 413253 h 413253"/>
                <a:gd name="connsiteX3" fmla="*/ 332740 w 2121311"/>
                <a:gd name="connsiteY3" fmla="*/ 410713 h 413253"/>
                <a:gd name="connsiteX4" fmla="*/ 0 w 2121311"/>
                <a:gd name="connsiteY4" fmla="*/ 0 h 413253"/>
                <a:gd name="connsiteX0" fmla="*/ 0 w 2131471"/>
                <a:gd name="connsiteY0" fmla="*/ 0 h 410713"/>
                <a:gd name="connsiteX1" fmla="*/ 1800001 w 2131471"/>
                <a:gd name="connsiteY1" fmla="*/ 0 h 410713"/>
                <a:gd name="connsiteX2" fmla="*/ 2131471 w 2131471"/>
                <a:gd name="connsiteY2" fmla="*/ 410713 h 410713"/>
                <a:gd name="connsiteX3" fmla="*/ 332740 w 2131471"/>
                <a:gd name="connsiteY3" fmla="*/ 410713 h 410713"/>
                <a:gd name="connsiteX4" fmla="*/ 0 w 2131471"/>
                <a:gd name="connsiteY4" fmla="*/ 0 h 410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1471" h="410713">
                  <a:moveTo>
                    <a:pt x="0" y="0"/>
                  </a:moveTo>
                  <a:lnTo>
                    <a:pt x="1800001" y="0"/>
                  </a:lnTo>
                  <a:lnTo>
                    <a:pt x="2131471" y="410713"/>
                  </a:lnTo>
                  <a:lnTo>
                    <a:pt x="332740" y="410713"/>
                  </a:lnTo>
                  <a:lnTo>
                    <a:pt x="0" y="0"/>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tângulo 19">
              <a:extLst>
                <a:ext uri="{FF2B5EF4-FFF2-40B4-BE49-F238E27FC236}">
                  <a16:creationId xmlns:a16="http://schemas.microsoft.com/office/drawing/2014/main" id="{3F706B8E-2303-45B6-9A25-BE671D446B33}"/>
                </a:ext>
              </a:extLst>
            </p:cNvPr>
            <p:cNvSpPr/>
            <p:nvPr/>
          </p:nvSpPr>
          <p:spPr>
            <a:xfrm flipH="1">
              <a:off x="6568218" y="6448239"/>
              <a:ext cx="2138748" cy="411348"/>
            </a:xfrm>
            <a:custGeom>
              <a:avLst/>
              <a:gdLst>
                <a:gd name="connsiteX0" fmla="*/ 0 w 1800001"/>
                <a:gd name="connsiteY0" fmla="*/ 0 h 408173"/>
                <a:gd name="connsiteX1" fmla="*/ 1800001 w 1800001"/>
                <a:gd name="connsiteY1" fmla="*/ 0 h 408173"/>
                <a:gd name="connsiteX2" fmla="*/ 1800001 w 1800001"/>
                <a:gd name="connsiteY2" fmla="*/ 408173 h 408173"/>
                <a:gd name="connsiteX3" fmla="*/ 0 w 1800001"/>
                <a:gd name="connsiteY3" fmla="*/ 408173 h 408173"/>
                <a:gd name="connsiteX4" fmla="*/ 0 w 1800001"/>
                <a:gd name="connsiteY4" fmla="*/ 0 h 408173"/>
                <a:gd name="connsiteX0" fmla="*/ 0 w 1800001"/>
                <a:gd name="connsiteY0" fmla="*/ 0 h 408173"/>
                <a:gd name="connsiteX1" fmla="*/ 1800001 w 1800001"/>
                <a:gd name="connsiteY1" fmla="*/ 0 h 408173"/>
                <a:gd name="connsiteX2" fmla="*/ 1800001 w 1800001"/>
                <a:gd name="connsiteY2" fmla="*/ 408173 h 408173"/>
                <a:gd name="connsiteX3" fmla="*/ 327660 w 1800001"/>
                <a:gd name="connsiteY3" fmla="*/ 403093 h 408173"/>
                <a:gd name="connsiteX4" fmla="*/ 0 w 1800001"/>
                <a:gd name="connsiteY4" fmla="*/ 0 h 408173"/>
                <a:gd name="connsiteX0" fmla="*/ 0 w 1800001"/>
                <a:gd name="connsiteY0" fmla="*/ 0 h 410713"/>
                <a:gd name="connsiteX1" fmla="*/ 1800001 w 1800001"/>
                <a:gd name="connsiteY1" fmla="*/ 0 h 410713"/>
                <a:gd name="connsiteX2" fmla="*/ 1800001 w 1800001"/>
                <a:gd name="connsiteY2" fmla="*/ 408173 h 410713"/>
                <a:gd name="connsiteX3" fmla="*/ 332740 w 1800001"/>
                <a:gd name="connsiteY3" fmla="*/ 410713 h 410713"/>
                <a:gd name="connsiteX4" fmla="*/ 0 w 1800001"/>
                <a:gd name="connsiteY4" fmla="*/ 0 h 410713"/>
                <a:gd name="connsiteX0" fmla="*/ 0 w 1800001"/>
                <a:gd name="connsiteY0" fmla="*/ 0 h 413253"/>
                <a:gd name="connsiteX1" fmla="*/ 1800001 w 1800001"/>
                <a:gd name="connsiteY1" fmla="*/ 0 h 413253"/>
                <a:gd name="connsiteX2" fmla="*/ 1401221 w 1800001"/>
                <a:gd name="connsiteY2" fmla="*/ 413253 h 413253"/>
                <a:gd name="connsiteX3" fmla="*/ 332740 w 1800001"/>
                <a:gd name="connsiteY3" fmla="*/ 410713 h 413253"/>
                <a:gd name="connsiteX4" fmla="*/ 0 w 1800001"/>
                <a:gd name="connsiteY4" fmla="*/ 0 h 413253"/>
                <a:gd name="connsiteX0" fmla="*/ 0 w 2109881"/>
                <a:gd name="connsiteY0" fmla="*/ 0 h 413253"/>
                <a:gd name="connsiteX1" fmla="*/ 1800001 w 2109881"/>
                <a:gd name="connsiteY1" fmla="*/ 0 h 413253"/>
                <a:gd name="connsiteX2" fmla="*/ 2109881 w 2109881"/>
                <a:gd name="connsiteY2" fmla="*/ 413253 h 413253"/>
                <a:gd name="connsiteX3" fmla="*/ 332740 w 2109881"/>
                <a:gd name="connsiteY3" fmla="*/ 410713 h 413253"/>
                <a:gd name="connsiteX4" fmla="*/ 0 w 2109881"/>
                <a:gd name="connsiteY4" fmla="*/ 0 h 413253"/>
                <a:gd name="connsiteX0" fmla="*/ 0 w 2121311"/>
                <a:gd name="connsiteY0" fmla="*/ 0 h 413253"/>
                <a:gd name="connsiteX1" fmla="*/ 1800001 w 2121311"/>
                <a:gd name="connsiteY1" fmla="*/ 0 h 413253"/>
                <a:gd name="connsiteX2" fmla="*/ 2121311 w 2121311"/>
                <a:gd name="connsiteY2" fmla="*/ 413253 h 413253"/>
                <a:gd name="connsiteX3" fmla="*/ 332740 w 2121311"/>
                <a:gd name="connsiteY3" fmla="*/ 410713 h 413253"/>
                <a:gd name="connsiteX4" fmla="*/ 0 w 2121311"/>
                <a:gd name="connsiteY4" fmla="*/ 0 h 413253"/>
                <a:gd name="connsiteX0" fmla="*/ 0 w 2140361"/>
                <a:gd name="connsiteY0" fmla="*/ 0 h 415158"/>
                <a:gd name="connsiteX1" fmla="*/ 1800001 w 2140361"/>
                <a:gd name="connsiteY1" fmla="*/ 0 h 415158"/>
                <a:gd name="connsiteX2" fmla="*/ 2140361 w 2140361"/>
                <a:gd name="connsiteY2" fmla="*/ 415158 h 415158"/>
                <a:gd name="connsiteX3" fmla="*/ 332740 w 2140361"/>
                <a:gd name="connsiteY3" fmla="*/ 410713 h 415158"/>
                <a:gd name="connsiteX4" fmla="*/ 0 w 2140361"/>
                <a:gd name="connsiteY4" fmla="*/ 0 h 415158"/>
                <a:gd name="connsiteX0" fmla="*/ 0 w 2134646"/>
                <a:gd name="connsiteY0" fmla="*/ 0 h 411348"/>
                <a:gd name="connsiteX1" fmla="*/ 1800001 w 2134646"/>
                <a:gd name="connsiteY1" fmla="*/ 0 h 411348"/>
                <a:gd name="connsiteX2" fmla="*/ 2134646 w 2134646"/>
                <a:gd name="connsiteY2" fmla="*/ 411348 h 411348"/>
                <a:gd name="connsiteX3" fmla="*/ 332740 w 2134646"/>
                <a:gd name="connsiteY3" fmla="*/ 410713 h 411348"/>
                <a:gd name="connsiteX4" fmla="*/ 0 w 2134646"/>
                <a:gd name="connsiteY4" fmla="*/ 0 h 411348"/>
                <a:gd name="connsiteX0" fmla="*/ 0 w 2142279"/>
                <a:gd name="connsiteY0" fmla="*/ 0 h 411348"/>
                <a:gd name="connsiteX1" fmla="*/ 1800001 w 2142279"/>
                <a:gd name="connsiteY1" fmla="*/ 0 h 411348"/>
                <a:gd name="connsiteX2" fmla="*/ 2142279 w 2142279"/>
                <a:gd name="connsiteY2" fmla="*/ 411348 h 411348"/>
                <a:gd name="connsiteX3" fmla="*/ 332740 w 2142279"/>
                <a:gd name="connsiteY3" fmla="*/ 410713 h 411348"/>
                <a:gd name="connsiteX4" fmla="*/ 0 w 2142279"/>
                <a:gd name="connsiteY4" fmla="*/ 0 h 4113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42279" h="411348">
                  <a:moveTo>
                    <a:pt x="0" y="0"/>
                  </a:moveTo>
                  <a:lnTo>
                    <a:pt x="1800001" y="0"/>
                  </a:lnTo>
                  <a:lnTo>
                    <a:pt x="2142279" y="411348"/>
                  </a:lnTo>
                  <a:lnTo>
                    <a:pt x="332740" y="410713"/>
                  </a:lnTo>
                  <a:lnTo>
                    <a:pt x="0" y="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50" name="CaixaDeTexto 49">
            <a:extLst>
              <a:ext uri="{FF2B5EF4-FFF2-40B4-BE49-F238E27FC236}">
                <a16:creationId xmlns:a16="http://schemas.microsoft.com/office/drawing/2014/main" id="{68E775F0-965F-4759-9635-D4EB2F3ACA78}"/>
              </a:ext>
            </a:extLst>
          </p:cNvPr>
          <p:cNvSpPr txBox="1"/>
          <p:nvPr/>
        </p:nvSpPr>
        <p:spPr>
          <a:xfrm>
            <a:off x="2478911" y="255597"/>
            <a:ext cx="7234177"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5400" i="0" u="none" strike="noStrike" kern="1200" cap="none" spc="0" normalizeH="0" baseline="0" noProof="0" dirty="0">
                <a:ln>
                  <a:noFill/>
                </a:ln>
                <a:effectLst>
                  <a:outerShdw blurRad="38100" dist="38100" dir="2700000" algn="tl">
                    <a:srgbClr val="000000">
                      <a:alpha val="43137"/>
                    </a:srgbClr>
                  </a:outerShdw>
                </a:effectLst>
                <a:uLnTx/>
                <a:uFillTx/>
                <a:latin typeface="Bebas Neue" panose="020B0606020202050201" pitchFamily="34" charset="0"/>
              </a:rPr>
              <a:t>Criticism OF PIAGET’S THEORY</a:t>
            </a:r>
          </a:p>
        </p:txBody>
      </p:sp>
      <p:pic>
        <p:nvPicPr>
          <p:cNvPr id="18" name="Gráfico 17" descr="Lado esquerdo do cérebro destaque">
            <a:extLst>
              <a:ext uri="{FF2B5EF4-FFF2-40B4-BE49-F238E27FC236}">
                <a16:creationId xmlns:a16="http://schemas.microsoft.com/office/drawing/2014/main" id="{D327AE7E-FA25-1002-C927-57637570C77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774804" y="1509092"/>
            <a:ext cx="1024244" cy="1024244"/>
          </a:xfrm>
          <a:prstGeom prst="rect">
            <a:avLst/>
          </a:prstGeom>
        </p:spPr>
      </p:pic>
      <p:pic>
        <p:nvPicPr>
          <p:cNvPr id="25" name="Gráfico 24" descr="Social distancing destaque">
            <a:extLst>
              <a:ext uri="{FF2B5EF4-FFF2-40B4-BE49-F238E27FC236}">
                <a16:creationId xmlns:a16="http://schemas.microsoft.com/office/drawing/2014/main" id="{D66A8A3B-3B17-011A-2CA2-D5AEDA0C7E9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936051" y="1973434"/>
            <a:ext cx="914400" cy="914400"/>
          </a:xfrm>
          <a:prstGeom prst="rect">
            <a:avLst/>
          </a:prstGeom>
        </p:spPr>
      </p:pic>
      <p:pic>
        <p:nvPicPr>
          <p:cNvPr id="27" name="Gráfico 26" descr="Semente Germinante destaque">
            <a:extLst>
              <a:ext uri="{FF2B5EF4-FFF2-40B4-BE49-F238E27FC236}">
                <a16:creationId xmlns:a16="http://schemas.microsoft.com/office/drawing/2014/main" id="{6DC6D08E-F3BA-875C-9965-056199812C8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943408" y="2317559"/>
            <a:ext cx="914400" cy="914400"/>
          </a:xfrm>
          <a:prstGeom prst="rect">
            <a:avLst/>
          </a:prstGeom>
        </p:spPr>
      </p:pic>
      <p:pic>
        <p:nvPicPr>
          <p:cNvPr id="29" name="Gráfico 28" descr="Sinal de proibido destaque">
            <a:extLst>
              <a:ext uri="{FF2B5EF4-FFF2-40B4-BE49-F238E27FC236}">
                <a16:creationId xmlns:a16="http://schemas.microsoft.com/office/drawing/2014/main" id="{CD724D30-DDBC-DC68-D002-EAC9F000F5FB}"/>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7939382" y="2043684"/>
            <a:ext cx="914400" cy="914400"/>
          </a:xfrm>
          <a:prstGeom prst="rect">
            <a:avLst/>
          </a:prstGeom>
        </p:spPr>
      </p:pic>
      <p:pic>
        <p:nvPicPr>
          <p:cNvPr id="31" name="Gráfico 30" descr="Criança com um balão com preenchimento sólido">
            <a:extLst>
              <a:ext uri="{FF2B5EF4-FFF2-40B4-BE49-F238E27FC236}">
                <a16:creationId xmlns:a16="http://schemas.microsoft.com/office/drawing/2014/main" id="{1068CA3B-6708-D392-F1DE-3FA237F6E06B}"/>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0095395" y="1587400"/>
            <a:ext cx="914400" cy="914400"/>
          </a:xfrm>
          <a:prstGeom prst="rect">
            <a:avLst/>
          </a:prstGeom>
        </p:spPr>
      </p:pic>
      <p:sp>
        <p:nvSpPr>
          <p:cNvPr id="33" name="CaixaDeTexto 32">
            <a:extLst>
              <a:ext uri="{FF2B5EF4-FFF2-40B4-BE49-F238E27FC236}">
                <a16:creationId xmlns:a16="http://schemas.microsoft.com/office/drawing/2014/main" id="{1F9FCE60-66C8-60DE-3E33-F47F56187817}"/>
              </a:ext>
            </a:extLst>
          </p:cNvPr>
          <p:cNvSpPr txBox="1"/>
          <p:nvPr/>
        </p:nvSpPr>
        <p:spPr>
          <a:xfrm>
            <a:off x="5156327" y="6457890"/>
            <a:ext cx="6096000" cy="400110"/>
          </a:xfrm>
          <a:prstGeom prst="rect">
            <a:avLst/>
          </a:prstGeom>
          <a:noFill/>
        </p:spPr>
        <p:txBody>
          <a:bodyPr wrap="square">
            <a:spAutoFit/>
          </a:bodyPr>
          <a:lstStyle/>
          <a:p>
            <a:pPr algn="r">
              <a:defRPr/>
            </a:pPr>
            <a:r>
              <a:rPr lang="en-US" sz="2000" dirty="0">
                <a:solidFill>
                  <a:schemeClr val="bg2">
                    <a:lumMod val="75000"/>
                  </a:schemeClr>
                </a:solidFill>
                <a:effectLst>
                  <a:outerShdw blurRad="38100" dist="38100" dir="2700000" algn="tl">
                    <a:srgbClr val="000000">
                      <a:alpha val="43137"/>
                    </a:srgbClr>
                  </a:outerShdw>
                </a:effectLst>
                <a:latin typeface="Bebas Neue" panose="020B0606020202050201" pitchFamily="34" charset="0"/>
              </a:rPr>
              <a:t>vania</a:t>
            </a:r>
          </a:p>
        </p:txBody>
      </p:sp>
    </p:spTree>
    <p:extLst>
      <p:ext uri="{BB962C8B-B14F-4D97-AF65-F5344CB8AC3E}">
        <p14:creationId xmlns:p14="http://schemas.microsoft.com/office/powerpoint/2010/main" val="3492184017"/>
      </p:ext>
    </p:extLst>
  </p:cSld>
  <p:clrMapOvr>
    <a:masterClrMapping/>
  </p:clrMapOvr>
  <p:transition spd="slow">
    <p:push dir="r"/>
  </p:transition>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57"/>
                                            </p:tgtEl>
                                            <p:attrNameLst>
                                              <p:attrName>style.visibility</p:attrName>
                                            </p:attrNameLst>
                                          </p:cBhvr>
                                          <p:to>
                                            <p:strVal val="visible"/>
                                          </p:to>
                                        </p:set>
                                        <p:animEffect transition="in" filter="wipe(down)">
                                          <p:cBhvr>
                                            <p:cTn id="7" dur="500"/>
                                            <p:tgtEl>
                                              <p:spTgt spid="57"/>
                                            </p:tgtEl>
                                          </p:cBhvr>
                                        </p:animEffect>
                                      </p:childTnLst>
                                    </p:cTn>
                                  </p:par>
                                  <p:par>
                                    <p:cTn id="8" presetID="2" presetClass="entr" presetSubtype="4" fill="hold" nodeType="withEffect" p14:presetBounceEnd="66667">
                                      <p:stCondLst>
                                        <p:cond delay="300"/>
                                      </p:stCondLst>
                                      <p:childTnLst>
                                        <p:set>
                                          <p:cBhvr>
                                            <p:cTn id="9" dur="1" fill="hold">
                                              <p:stCondLst>
                                                <p:cond delay="0"/>
                                              </p:stCondLst>
                                            </p:cTn>
                                            <p:tgtEl>
                                              <p:spTgt spid="7"/>
                                            </p:tgtEl>
                                            <p:attrNameLst>
                                              <p:attrName>style.visibility</p:attrName>
                                            </p:attrNameLst>
                                          </p:cBhvr>
                                          <p:to>
                                            <p:strVal val="visible"/>
                                          </p:to>
                                        </p:set>
                                        <p:anim calcmode="lin" valueType="num" p14:bounceEnd="66667">
                                          <p:cBhvr additive="base">
                                            <p:cTn id="10" dur="1500" fill="hold"/>
                                            <p:tgtEl>
                                              <p:spTgt spid="7"/>
                                            </p:tgtEl>
                                            <p:attrNameLst>
                                              <p:attrName>ppt_x</p:attrName>
                                            </p:attrNameLst>
                                          </p:cBhvr>
                                          <p:tavLst>
                                            <p:tav tm="0">
                                              <p:val>
                                                <p:strVal val="#ppt_x"/>
                                              </p:val>
                                            </p:tav>
                                            <p:tav tm="100000">
                                              <p:val>
                                                <p:strVal val="#ppt_x"/>
                                              </p:val>
                                            </p:tav>
                                          </p:tavLst>
                                        </p:anim>
                                        <p:anim calcmode="lin" valueType="num" p14:bounceEnd="66667">
                                          <p:cBhvr additive="base">
                                            <p:cTn id="11" dur="1500" fill="hold"/>
                                            <p:tgtEl>
                                              <p:spTgt spid="7"/>
                                            </p:tgtEl>
                                            <p:attrNameLst>
                                              <p:attrName>ppt_y</p:attrName>
                                            </p:attrNameLst>
                                          </p:cBhvr>
                                          <p:tavLst>
                                            <p:tav tm="0">
                                              <p:val>
                                                <p:strVal val="1+#ppt_h/2"/>
                                              </p:val>
                                            </p:tav>
                                            <p:tav tm="100000">
                                              <p:val>
                                                <p:strVal val="#ppt_y"/>
                                              </p:val>
                                            </p:tav>
                                          </p:tavLst>
                                        </p:anim>
                                      </p:childTnLst>
                                    </p:cTn>
                                  </p:par>
                                  <p:par>
                                    <p:cTn id="12" presetID="2" presetClass="entr" presetSubtype="4" fill="hold" nodeType="withEffect" p14:presetBounceEnd="66667">
                                      <p:stCondLst>
                                        <p:cond delay="400"/>
                                      </p:stCondLst>
                                      <p:childTnLst>
                                        <p:set>
                                          <p:cBhvr>
                                            <p:cTn id="13" dur="1" fill="hold">
                                              <p:stCondLst>
                                                <p:cond delay="0"/>
                                              </p:stCondLst>
                                            </p:cTn>
                                            <p:tgtEl>
                                              <p:spTgt spid="13"/>
                                            </p:tgtEl>
                                            <p:attrNameLst>
                                              <p:attrName>style.visibility</p:attrName>
                                            </p:attrNameLst>
                                          </p:cBhvr>
                                          <p:to>
                                            <p:strVal val="visible"/>
                                          </p:to>
                                        </p:set>
                                        <p:anim calcmode="lin" valueType="num" p14:bounceEnd="66667">
                                          <p:cBhvr additive="base">
                                            <p:cTn id="14" dur="1500" fill="hold"/>
                                            <p:tgtEl>
                                              <p:spTgt spid="13"/>
                                            </p:tgtEl>
                                            <p:attrNameLst>
                                              <p:attrName>ppt_x</p:attrName>
                                            </p:attrNameLst>
                                          </p:cBhvr>
                                          <p:tavLst>
                                            <p:tav tm="0">
                                              <p:val>
                                                <p:strVal val="#ppt_x"/>
                                              </p:val>
                                            </p:tav>
                                            <p:tav tm="100000">
                                              <p:val>
                                                <p:strVal val="#ppt_x"/>
                                              </p:val>
                                            </p:tav>
                                          </p:tavLst>
                                        </p:anim>
                                        <p:anim calcmode="lin" valueType="num" p14:bounceEnd="66667">
                                          <p:cBhvr additive="base">
                                            <p:cTn id="15" dur="1500" fill="hold"/>
                                            <p:tgtEl>
                                              <p:spTgt spid="13"/>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14:presetBounceEnd="66667">
                                      <p:stCondLst>
                                        <p:cond delay="500"/>
                                      </p:stCondLst>
                                      <p:childTnLst>
                                        <p:set>
                                          <p:cBhvr>
                                            <p:cTn id="17" dur="1" fill="hold">
                                              <p:stCondLst>
                                                <p:cond delay="0"/>
                                              </p:stCondLst>
                                            </p:cTn>
                                            <p:tgtEl>
                                              <p:spTgt spid="14"/>
                                            </p:tgtEl>
                                            <p:attrNameLst>
                                              <p:attrName>style.visibility</p:attrName>
                                            </p:attrNameLst>
                                          </p:cBhvr>
                                          <p:to>
                                            <p:strVal val="visible"/>
                                          </p:to>
                                        </p:set>
                                        <p:anim calcmode="lin" valueType="num" p14:bounceEnd="66667">
                                          <p:cBhvr additive="base">
                                            <p:cTn id="18" dur="1500" fill="hold"/>
                                            <p:tgtEl>
                                              <p:spTgt spid="14"/>
                                            </p:tgtEl>
                                            <p:attrNameLst>
                                              <p:attrName>ppt_x</p:attrName>
                                            </p:attrNameLst>
                                          </p:cBhvr>
                                          <p:tavLst>
                                            <p:tav tm="0">
                                              <p:val>
                                                <p:strVal val="#ppt_x"/>
                                              </p:val>
                                            </p:tav>
                                            <p:tav tm="100000">
                                              <p:val>
                                                <p:strVal val="#ppt_x"/>
                                              </p:val>
                                            </p:tav>
                                          </p:tavLst>
                                        </p:anim>
                                        <p:anim calcmode="lin" valueType="num" p14:bounceEnd="66667">
                                          <p:cBhvr additive="base">
                                            <p:cTn id="19" dur="1500" fill="hold"/>
                                            <p:tgtEl>
                                              <p:spTgt spid="14"/>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14:presetBounceEnd="66667">
                                      <p:stCondLst>
                                        <p:cond delay="600"/>
                                      </p:stCondLst>
                                      <p:childTnLst>
                                        <p:set>
                                          <p:cBhvr>
                                            <p:cTn id="21" dur="1" fill="hold">
                                              <p:stCondLst>
                                                <p:cond delay="0"/>
                                              </p:stCondLst>
                                            </p:cTn>
                                            <p:tgtEl>
                                              <p:spTgt spid="15"/>
                                            </p:tgtEl>
                                            <p:attrNameLst>
                                              <p:attrName>style.visibility</p:attrName>
                                            </p:attrNameLst>
                                          </p:cBhvr>
                                          <p:to>
                                            <p:strVal val="visible"/>
                                          </p:to>
                                        </p:set>
                                        <p:anim calcmode="lin" valueType="num" p14:bounceEnd="66667">
                                          <p:cBhvr additive="base">
                                            <p:cTn id="22" dur="1500" fill="hold"/>
                                            <p:tgtEl>
                                              <p:spTgt spid="15"/>
                                            </p:tgtEl>
                                            <p:attrNameLst>
                                              <p:attrName>ppt_x</p:attrName>
                                            </p:attrNameLst>
                                          </p:cBhvr>
                                          <p:tavLst>
                                            <p:tav tm="0">
                                              <p:val>
                                                <p:strVal val="#ppt_x"/>
                                              </p:val>
                                            </p:tav>
                                            <p:tav tm="100000">
                                              <p:val>
                                                <p:strVal val="#ppt_x"/>
                                              </p:val>
                                            </p:tav>
                                          </p:tavLst>
                                        </p:anim>
                                        <p:anim calcmode="lin" valueType="num" p14:bounceEnd="66667">
                                          <p:cBhvr additive="base">
                                            <p:cTn id="23" dur="1500" fill="hold"/>
                                            <p:tgtEl>
                                              <p:spTgt spid="15"/>
                                            </p:tgtEl>
                                            <p:attrNameLst>
                                              <p:attrName>ppt_y</p:attrName>
                                            </p:attrNameLst>
                                          </p:cBhvr>
                                          <p:tavLst>
                                            <p:tav tm="0">
                                              <p:val>
                                                <p:strVal val="1+#ppt_h/2"/>
                                              </p:val>
                                            </p:tav>
                                            <p:tav tm="100000">
                                              <p:val>
                                                <p:strVal val="#ppt_y"/>
                                              </p:val>
                                            </p:tav>
                                          </p:tavLst>
                                        </p:anim>
                                      </p:childTnLst>
                                    </p:cTn>
                                  </p:par>
                                  <p:par>
                                    <p:cTn id="24" presetID="2" presetClass="entr" presetSubtype="4" fill="hold" nodeType="withEffect" p14:presetBounceEnd="66667">
                                      <p:stCondLst>
                                        <p:cond delay="700"/>
                                      </p:stCondLst>
                                      <p:childTnLst>
                                        <p:set>
                                          <p:cBhvr>
                                            <p:cTn id="25" dur="1" fill="hold">
                                              <p:stCondLst>
                                                <p:cond delay="0"/>
                                              </p:stCondLst>
                                            </p:cTn>
                                            <p:tgtEl>
                                              <p:spTgt spid="16"/>
                                            </p:tgtEl>
                                            <p:attrNameLst>
                                              <p:attrName>style.visibility</p:attrName>
                                            </p:attrNameLst>
                                          </p:cBhvr>
                                          <p:to>
                                            <p:strVal val="visible"/>
                                          </p:to>
                                        </p:set>
                                        <p:anim calcmode="lin" valueType="num" p14:bounceEnd="66667">
                                          <p:cBhvr additive="base">
                                            <p:cTn id="26" dur="1500" fill="hold"/>
                                            <p:tgtEl>
                                              <p:spTgt spid="16"/>
                                            </p:tgtEl>
                                            <p:attrNameLst>
                                              <p:attrName>ppt_x</p:attrName>
                                            </p:attrNameLst>
                                          </p:cBhvr>
                                          <p:tavLst>
                                            <p:tav tm="0">
                                              <p:val>
                                                <p:strVal val="#ppt_x"/>
                                              </p:val>
                                            </p:tav>
                                            <p:tav tm="100000">
                                              <p:val>
                                                <p:strVal val="#ppt_x"/>
                                              </p:val>
                                            </p:tav>
                                          </p:tavLst>
                                        </p:anim>
                                        <p:anim calcmode="lin" valueType="num" p14:bounceEnd="66667">
                                          <p:cBhvr additive="base">
                                            <p:cTn id="27" dur="1500" fill="hold"/>
                                            <p:tgtEl>
                                              <p:spTgt spid="16"/>
                                            </p:tgtEl>
                                            <p:attrNameLst>
                                              <p:attrName>ppt_y</p:attrName>
                                            </p:attrNameLst>
                                          </p:cBhvr>
                                          <p:tavLst>
                                            <p:tav tm="0">
                                              <p:val>
                                                <p:strVal val="1+#ppt_h/2"/>
                                              </p:val>
                                            </p:tav>
                                            <p:tav tm="100000">
                                              <p:val>
                                                <p:strVal val="#ppt_y"/>
                                              </p:val>
                                            </p:tav>
                                          </p:tavLst>
                                        </p:anim>
                                      </p:childTnLst>
                                    </p:cTn>
                                  </p:par>
                                  <p:par>
                                    <p:cTn id="28" presetID="1" presetClass="entr" presetSubtype="0" fill="hold" nodeType="withEffect">
                                      <p:stCondLst>
                                        <p:cond delay="700"/>
                                      </p:stCondLst>
                                      <p:childTnLst>
                                        <p:set>
                                          <p:cBhvr>
                                            <p:cTn id="29" dur="1" fill="hold">
                                              <p:stCondLst>
                                                <p:cond delay="0"/>
                                              </p:stCondLst>
                                            </p:cTn>
                                            <p:tgtEl>
                                              <p:spTgt spid="18"/>
                                            </p:tgtEl>
                                            <p:attrNameLst>
                                              <p:attrName>style.visibility</p:attrName>
                                            </p:attrNameLst>
                                          </p:cBhvr>
                                          <p:to>
                                            <p:strVal val="visible"/>
                                          </p:to>
                                        </p:set>
                                      </p:childTnLst>
                                    </p:cTn>
                                  </p:par>
                                  <p:par>
                                    <p:cTn id="30" presetID="1" presetClass="entr" presetSubtype="0" fill="hold" nodeType="withEffect">
                                      <p:stCondLst>
                                        <p:cond delay="700"/>
                                      </p:stCondLst>
                                      <p:childTnLst>
                                        <p:set>
                                          <p:cBhvr>
                                            <p:cTn id="31" dur="1" fill="hold">
                                              <p:stCondLst>
                                                <p:cond delay="0"/>
                                              </p:stCondLst>
                                            </p:cTn>
                                            <p:tgtEl>
                                              <p:spTgt spid="25"/>
                                            </p:tgtEl>
                                            <p:attrNameLst>
                                              <p:attrName>style.visibility</p:attrName>
                                            </p:attrNameLst>
                                          </p:cBhvr>
                                          <p:to>
                                            <p:strVal val="visible"/>
                                          </p:to>
                                        </p:set>
                                      </p:childTnLst>
                                    </p:cTn>
                                  </p:par>
                                  <p:par>
                                    <p:cTn id="32" presetID="1" presetClass="entr" presetSubtype="0" fill="hold" nodeType="withEffect">
                                      <p:stCondLst>
                                        <p:cond delay="700"/>
                                      </p:stCondLst>
                                      <p:childTnLst>
                                        <p:set>
                                          <p:cBhvr>
                                            <p:cTn id="33" dur="1" fill="hold">
                                              <p:stCondLst>
                                                <p:cond delay="0"/>
                                              </p:stCondLst>
                                            </p:cTn>
                                            <p:tgtEl>
                                              <p:spTgt spid="27"/>
                                            </p:tgtEl>
                                            <p:attrNameLst>
                                              <p:attrName>style.visibility</p:attrName>
                                            </p:attrNameLst>
                                          </p:cBhvr>
                                          <p:to>
                                            <p:strVal val="visible"/>
                                          </p:to>
                                        </p:set>
                                      </p:childTnLst>
                                    </p:cTn>
                                  </p:par>
                                  <p:par>
                                    <p:cTn id="34" presetID="1" presetClass="entr" presetSubtype="0" fill="hold" nodeType="withEffect">
                                      <p:stCondLst>
                                        <p:cond delay="700"/>
                                      </p:stCondLst>
                                      <p:childTnLst>
                                        <p:set>
                                          <p:cBhvr>
                                            <p:cTn id="35" dur="1" fill="hold">
                                              <p:stCondLst>
                                                <p:cond delay="0"/>
                                              </p:stCondLst>
                                            </p:cTn>
                                            <p:tgtEl>
                                              <p:spTgt spid="29"/>
                                            </p:tgtEl>
                                            <p:attrNameLst>
                                              <p:attrName>style.visibility</p:attrName>
                                            </p:attrNameLst>
                                          </p:cBhvr>
                                          <p:to>
                                            <p:strVal val="visible"/>
                                          </p:to>
                                        </p:set>
                                      </p:childTnLst>
                                    </p:cTn>
                                  </p:par>
                                  <p:par>
                                    <p:cTn id="36" presetID="1" presetClass="entr" presetSubtype="0" fill="hold" nodeType="withEffect">
                                      <p:stCondLst>
                                        <p:cond delay="700"/>
                                      </p:stCondLst>
                                      <p:childTnLst>
                                        <p:set>
                                          <p:cBhvr>
                                            <p:cTn id="37"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withEffect">
                                      <p:stCondLst>
                                        <p:cond delay="0"/>
                                      </p:stCondLst>
                                      <p:childTnLst>
                                        <p:set>
                                          <p:cBhvr>
                                            <p:cTn id="6" dur="1" fill="hold">
                                              <p:stCondLst>
                                                <p:cond delay="0"/>
                                              </p:stCondLst>
                                            </p:cTn>
                                            <p:tgtEl>
                                              <p:spTgt spid="57"/>
                                            </p:tgtEl>
                                            <p:attrNameLst>
                                              <p:attrName>style.visibility</p:attrName>
                                            </p:attrNameLst>
                                          </p:cBhvr>
                                          <p:to>
                                            <p:strVal val="visible"/>
                                          </p:to>
                                        </p:set>
                                        <p:animEffect transition="in" filter="wipe(down)">
                                          <p:cBhvr>
                                            <p:cTn id="7" dur="500"/>
                                            <p:tgtEl>
                                              <p:spTgt spid="57"/>
                                            </p:tgtEl>
                                          </p:cBhvr>
                                        </p:animEffect>
                                      </p:childTnLst>
                                    </p:cTn>
                                  </p:par>
                                  <p:par>
                                    <p:cTn id="8" presetID="2" presetClass="entr" presetSubtype="4" fill="hold" nodeType="withEffect">
                                      <p:stCondLst>
                                        <p:cond delay="300"/>
                                      </p:stCondLst>
                                      <p:childTnLst>
                                        <p:set>
                                          <p:cBhvr>
                                            <p:cTn id="9" dur="1" fill="hold">
                                              <p:stCondLst>
                                                <p:cond delay="0"/>
                                              </p:stCondLst>
                                            </p:cTn>
                                            <p:tgtEl>
                                              <p:spTgt spid="7"/>
                                            </p:tgtEl>
                                            <p:attrNameLst>
                                              <p:attrName>style.visibility</p:attrName>
                                            </p:attrNameLst>
                                          </p:cBhvr>
                                          <p:to>
                                            <p:strVal val="visible"/>
                                          </p:to>
                                        </p:set>
                                        <p:anim calcmode="lin" valueType="num">
                                          <p:cBhvr additive="base">
                                            <p:cTn id="10" dur="1500" fill="hold"/>
                                            <p:tgtEl>
                                              <p:spTgt spid="7"/>
                                            </p:tgtEl>
                                            <p:attrNameLst>
                                              <p:attrName>ppt_x</p:attrName>
                                            </p:attrNameLst>
                                          </p:cBhvr>
                                          <p:tavLst>
                                            <p:tav tm="0">
                                              <p:val>
                                                <p:strVal val="#ppt_x"/>
                                              </p:val>
                                            </p:tav>
                                            <p:tav tm="100000">
                                              <p:val>
                                                <p:strVal val="#ppt_x"/>
                                              </p:val>
                                            </p:tav>
                                          </p:tavLst>
                                        </p:anim>
                                        <p:anim calcmode="lin" valueType="num">
                                          <p:cBhvr additive="base">
                                            <p:cTn id="11" dur="1500" fill="hold"/>
                                            <p:tgtEl>
                                              <p:spTgt spid="7"/>
                                            </p:tgtEl>
                                            <p:attrNameLst>
                                              <p:attrName>ppt_y</p:attrName>
                                            </p:attrNameLst>
                                          </p:cBhvr>
                                          <p:tavLst>
                                            <p:tav tm="0">
                                              <p:val>
                                                <p:strVal val="1+#ppt_h/2"/>
                                              </p:val>
                                            </p:tav>
                                            <p:tav tm="100000">
                                              <p:val>
                                                <p:strVal val="#ppt_y"/>
                                              </p:val>
                                            </p:tav>
                                          </p:tavLst>
                                        </p:anim>
                                      </p:childTnLst>
                                    </p:cTn>
                                  </p:par>
                                  <p:par>
                                    <p:cTn id="12" presetID="2" presetClass="entr" presetSubtype="4" fill="hold" nodeType="withEffect">
                                      <p:stCondLst>
                                        <p:cond delay="400"/>
                                      </p:stCondLst>
                                      <p:childTnLst>
                                        <p:set>
                                          <p:cBhvr>
                                            <p:cTn id="13" dur="1" fill="hold">
                                              <p:stCondLst>
                                                <p:cond delay="0"/>
                                              </p:stCondLst>
                                            </p:cTn>
                                            <p:tgtEl>
                                              <p:spTgt spid="13"/>
                                            </p:tgtEl>
                                            <p:attrNameLst>
                                              <p:attrName>style.visibility</p:attrName>
                                            </p:attrNameLst>
                                          </p:cBhvr>
                                          <p:to>
                                            <p:strVal val="visible"/>
                                          </p:to>
                                        </p:set>
                                        <p:anim calcmode="lin" valueType="num">
                                          <p:cBhvr additive="base">
                                            <p:cTn id="14" dur="1500" fill="hold"/>
                                            <p:tgtEl>
                                              <p:spTgt spid="13"/>
                                            </p:tgtEl>
                                            <p:attrNameLst>
                                              <p:attrName>ppt_x</p:attrName>
                                            </p:attrNameLst>
                                          </p:cBhvr>
                                          <p:tavLst>
                                            <p:tav tm="0">
                                              <p:val>
                                                <p:strVal val="#ppt_x"/>
                                              </p:val>
                                            </p:tav>
                                            <p:tav tm="100000">
                                              <p:val>
                                                <p:strVal val="#ppt_x"/>
                                              </p:val>
                                            </p:tav>
                                          </p:tavLst>
                                        </p:anim>
                                        <p:anim calcmode="lin" valueType="num">
                                          <p:cBhvr additive="base">
                                            <p:cTn id="15" dur="1500" fill="hold"/>
                                            <p:tgtEl>
                                              <p:spTgt spid="13"/>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500"/>
                                      </p:stCondLst>
                                      <p:childTnLst>
                                        <p:set>
                                          <p:cBhvr>
                                            <p:cTn id="17" dur="1" fill="hold">
                                              <p:stCondLst>
                                                <p:cond delay="0"/>
                                              </p:stCondLst>
                                            </p:cTn>
                                            <p:tgtEl>
                                              <p:spTgt spid="14"/>
                                            </p:tgtEl>
                                            <p:attrNameLst>
                                              <p:attrName>style.visibility</p:attrName>
                                            </p:attrNameLst>
                                          </p:cBhvr>
                                          <p:to>
                                            <p:strVal val="visible"/>
                                          </p:to>
                                        </p:set>
                                        <p:anim calcmode="lin" valueType="num">
                                          <p:cBhvr additive="base">
                                            <p:cTn id="18" dur="1500" fill="hold"/>
                                            <p:tgtEl>
                                              <p:spTgt spid="14"/>
                                            </p:tgtEl>
                                            <p:attrNameLst>
                                              <p:attrName>ppt_x</p:attrName>
                                            </p:attrNameLst>
                                          </p:cBhvr>
                                          <p:tavLst>
                                            <p:tav tm="0">
                                              <p:val>
                                                <p:strVal val="#ppt_x"/>
                                              </p:val>
                                            </p:tav>
                                            <p:tav tm="100000">
                                              <p:val>
                                                <p:strVal val="#ppt_x"/>
                                              </p:val>
                                            </p:tav>
                                          </p:tavLst>
                                        </p:anim>
                                        <p:anim calcmode="lin" valueType="num">
                                          <p:cBhvr additive="base">
                                            <p:cTn id="19" dur="1500" fill="hold"/>
                                            <p:tgtEl>
                                              <p:spTgt spid="14"/>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600"/>
                                      </p:stCondLst>
                                      <p:childTnLst>
                                        <p:set>
                                          <p:cBhvr>
                                            <p:cTn id="21" dur="1" fill="hold">
                                              <p:stCondLst>
                                                <p:cond delay="0"/>
                                              </p:stCondLst>
                                            </p:cTn>
                                            <p:tgtEl>
                                              <p:spTgt spid="15"/>
                                            </p:tgtEl>
                                            <p:attrNameLst>
                                              <p:attrName>style.visibility</p:attrName>
                                            </p:attrNameLst>
                                          </p:cBhvr>
                                          <p:to>
                                            <p:strVal val="visible"/>
                                          </p:to>
                                        </p:set>
                                        <p:anim calcmode="lin" valueType="num">
                                          <p:cBhvr additive="base">
                                            <p:cTn id="22" dur="1500" fill="hold"/>
                                            <p:tgtEl>
                                              <p:spTgt spid="15"/>
                                            </p:tgtEl>
                                            <p:attrNameLst>
                                              <p:attrName>ppt_x</p:attrName>
                                            </p:attrNameLst>
                                          </p:cBhvr>
                                          <p:tavLst>
                                            <p:tav tm="0">
                                              <p:val>
                                                <p:strVal val="#ppt_x"/>
                                              </p:val>
                                            </p:tav>
                                            <p:tav tm="100000">
                                              <p:val>
                                                <p:strVal val="#ppt_x"/>
                                              </p:val>
                                            </p:tav>
                                          </p:tavLst>
                                        </p:anim>
                                        <p:anim calcmode="lin" valueType="num">
                                          <p:cBhvr additive="base">
                                            <p:cTn id="23" dur="1500" fill="hold"/>
                                            <p:tgtEl>
                                              <p:spTgt spid="15"/>
                                            </p:tgtEl>
                                            <p:attrNameLst>
                                              <p:attrName>ppt_y</p:attrName>
                                            </p:attrNameLst>
                                          </p:cBhvr>
                                          <p:tavLst>
                                            <p:tav tm="0">
                                              <p:val>
                                                <p:strVal val="1+#ppt_h/2"/>
                                              </p:val>
                                            </p:tav>
                                            <p:tav tm="100000">
                                              <p:val>
                                                <p:strVal val="#ppt_y"/>
                                              </p:val>
                                            </p:tav>
                                          </p:tavLst>
                                        </p:anim>
                                      </p:childTnLst>
                                    </p:cTn>
                                  </p:par>
                                  <p:par>
                                    <p:cTn id="24" presetID="2" presetClass="entr" presetSubtype="4" fill="hold" nodeType="withEffect">
                                      <p:stCondLst>
                                        <p:cond delay="700"/>
                                      </p:stCondLst>
                                      <p:childTnLst>
                                        <p:set>
                                          <p:cBhvr>
                                            <p:cTn id="25" dur="1" fill="hold">
                                              <p:stCondLst>
                                                <p:cond delay="0"/>
                                              </p:stCondLst>
                                            </p:cTn>
                                            <p:tgtEl>
                                              <p:spTgt spid="16"/>
                                            </p:tgtEl>
                                            <p:attrNameLst>
                                              <p:attrName>style.visibility</p:attrName>
                                            </p:attrNameLst>
                                          </p:cBhvr>
                                          <p:to>
                                            <p:strVal val="visible"/>
                                          </p:to>
                                        </p:set>
                                        <p:anim calcmode="lin" valueType="num">
                                          <p:cBhvr additive="base">
                                            <p:cTn id="26" dur="1500" fill="hold"/>
                                            <p:tgtEl>
                                              <p:spTgt spid="16"/>
                                            </p:tgtEl>
                                            <p:attrNameLst>
                                              <p:attrName>ppt_x</p:attrName>
                                            </p:attrNameLst>
                                          </p:cBhvr>
                                          <p:tavLst>
                                            <p:tav tm="0">
                                              <p:val>
                                                <p:strVal val="#ppt_x"/>
                                              </p:val>
                                            </p:tav>
                                            <p:tav tm="100000">
                                              <p:val>
                                                <p:strVal val="#ppt_x"/>
                                              </p:val>
                                            </p:tav>
                                          </p:tavLst>
                                        </p:anim>
                                        <p:anim calcmode="lin" valueType="num">
                                          <p:cBhvr additive="base">
                                            <p:cTn id="27" dur="1500" fill="hold"/>
                                            <p:tgtEl>
                                              <p:spTgt spid="16"/>
                                            </p:tgtEl>
                                            <p:attrNameLst>
                                              <p:attrName>ppt_y</p:attrName>
                                            </p:attrNameLst>
                                          </p:cBhvr>
                                          <p:tavLst>
                                            <p:tav tm="0">
                                              <p:val>
                                                <p:strVal val="1+#ppt_h/2"/>
                                              </p:val>
                                            </p:tav>
                                            <p:tav tm="100000">
                                              <p:val>
                                                <p:strVal val="#ppt_y"/>
                                              </p:val>
                                            </p:tav>
                                          </p:tavLst>
                                        </p:anim>
                                      </p:childTnLst>
                                    </p:cTn>
                                  </p:par>
                                  <p:par>
                                    <p:cTn id="28" presetID="1" presetClass="entr" presetSubtype="0" fill="hold" nodeType="withEffect">
                                      <p:stCondLst>
                                        <p:cond delay="700"/>
                                      </p:stCondLst>
                                      <p:childTnLst>
                                        <p:set>
                                          <p:cBhvr>
                                            <p:cTn id="29" dur="1" fill="hold">
                                              <p:stCondLst>
                                                <p:cond delay="0"/>
                                              </p:stCondLst>
                                            </p:cTn>
                                            <p:tgtEl>
                                              <p:spTgt spid="18"/>
                                            </p:tgtEl>
                                            <p:attrNameLst>
                                              <p:attrName>style.visibility</p:attrName>
                                            </p:attrNameLst>
                                          </p:cBhvr>
                                          <p:to>
                                            <p:strVal val="visible"/>
                                          </p:to>
                                        </p:set>
                                      </p:childTnLst>
                                    </p:cTn>
                                  </p:par>
                                  <p:par>
                                    <p:cTn id="30" presetID="1" presetClass="entr" presetSubtype="0" fill="hold" nodeType="withEffect">
                                      <p:stCondLst>
                                        <p:cond delay="700"/>
                                      </p:stCondLst>
                                      <p:childTnLst>
                                        <p:set>
                                          <p:cBhvr>
                                            <p:cTn id="31" dur="1" fill="hold">
                                              <p:stCondLst>
                                                <p:cond delay="0"/>
                                              </p:stCondLst>
                                            </p:cTn>
                                            <p:tgtEl>
                                              <p:spTgt spid="25"/>
                                            </p:tgtEl>
                                            <p:attrNameLst>
                                              <p:attrName>style.visibility</p:attrName>
                                            </p:attrNameLst>
                                          </p:cBhvr>
                                          <p:to>
                                            <p:strVal val="visible"/>
                                          </p:to>
                                        </p:set>
                                      </p:childTnLst>
                                    </p:cTn>
                                  </p:par>
                                  <p:par>
                                    <p:cTn id="32" presetID="1" presetClass="entr" presetSubtype="0" fill="hold" nodeType="withEffect">
                                      <p:stCondLst>
                                        <p:cond delay="700"/>
                                      </p:stCondLst>
                                      <p:childTnLst>
                                        <p:set>
                                          <p:cBhvr>
                                            <p:cTn id="33" dur="1" fill="hold">
                                              <p:stCondLst>
                                                <p:cond delay="0"/>
                                              </p:stCondLst>
                                            </p:cTn>
                                            <p:tgtEl>
                                              <p:spTgt spid="27"/>
                                            </p:tgtEl>
                                            <p:attrNameLst>
                                              <p:attrName>style.visibility</p:attrName>
                                            </p:attrNameLst>
                                          </p:cBhvr>
                                          <p:to>
                                            <p:strVal val="visible"/>
                                          </p:to>
                                        </p:set>
                                      </p:childTnLst>
                                    </p:cTn>
                                  </p:par>
                                  <p:par>
                                    <p:cTn id="34" presetID="1" presetClass="entr" presetSubtype="0" fill="hold" nodeType="withEffect">
                                      <p:stCondLst>
                                        <p:cond delay="700"/>
                                      </p:stCondLst>
                                      <p:childTnLst>
                                        <p:set>
                                          <p:cBhvr>
                                            <p:cTn id="35" dur="1" fill="hold">
                                              <p:stCondLst>
                                                <p:cond delay="0"/>
                                              </p:stCondLst>
                                            </p:cTn>
                                            <p:tgtEl>
                                              <p:spTgt spid="29"/>
                                            </p:tgtEl>
                                            <p:attrNameLst>
                                              <p:attrName>style.visibility</p:attrName>
                                            </p:attrNameLst>
                                          </p:cBhvr>
                                          <p:to>
                                            <p:strVal val="visible"/>
                                          </p:to>
                                        </p:set>
                                      </p:childTnLst>
                                    </p:cTn>
                                  </p:par>
                                  <p:par>
                                    <p:cTn id="36" presetID="1" presetClass="entr" presetSubtype="0" fill="hold" nodeType="withEffect">
                                      <p:stCondLst>
                                        <p:cond delay="700"/>
                                      </p:stCondLst>
                                      <p:childTnLst>
                                        <p:set>
                                          <p:cBhvr>
                                            <p:cTn id="37"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Imagem 6" descr="Uma imagem com homem, pessoa, a vestir, fato&#10;&#10;Descrição gerada automaticamente">
            <a:extLst>
              <a:ext uri="{FF2B5EF4-FFF2-40B4-BE49-F238E27FC236}">
                <a16:creationId xmlns:a16="http://schemas.microsoft.com/office/drawing/2014/main" id="{083AB4B5-5612-61C4-CD72-F0C7E38C5499}"/>
              </a:ext>
            </a:extLst>
          </p:cNvPr>
          <p:cNvPicPr>
            <a:picLocks noChangeAspect="1"/>
          </p:cNvPicPr>
          <p:nvPr/>
        </p:nvPicPr>
        <p:blipFill>
          <a:blip r:embed="rId3">
            <a:alphaModFix amt="20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9969" y="0"/>
            <a:ext cx="11852062" cy="6857999"/>
          </a:xfrm>
          <a:prstGeom prst="rect">
            <a:avLst/>
          </a:prstGeom>
        </p:spPr>
      </p:pic>
      <p:sp>
        <p:nvSpPr>
          <p:cNvPr id="15" name="Forma Livre: Forma 14">
            <a:extLst>
              <a:ext uri="{FF2B5EF4-FFF2-40B4-BE49-F238E27FC236}">
                <a16:creationId xmlns:a16="http://schemas.microsoft.com/office/drawing/2014/main" id="{88191CC7-4DFA-4296-B6D8-4FEE2EB8039C}"/>
              </a:ext>
            </a:extLst>
          </p:cNvPr>
          <p:cNvSpPr/>
          <p:nvPr/>
        </p:nvSpPr>
        <p:spPr>
          <a:xfrm rot="18900000" flipV="1">
            <a:off x="5525040" y="1494279"/>
            <a:ext cx="3599013" cy="3372303"/>
          </a:xfrm>
          <a:custGeom>
            <a:avLst/>
            <a:gdLst>
              <a:gd name="connsiteX0" fmla="*/ 1482165 w 2779796"/>
              <a:gd name="connsiteY0" fmla="*/ 3070649 h 3070649"/>
              <a:gd name="connsiteX1" fmla="*/ 1629375 w 2779796"/>
              <a:gd name="connsiteY1" fmla="*/ 2915801 h 3070649"/>
              <a:gd name="connsiteX2" fmla="*/ 2776645 w 2779796"/>
              <a:gd name="connsiteY2" fmla="*/ 132123 h 3070649"/>
              <a:gd name="connsiteX3" fmla="*/ 2779796 w 2779796"/>
              <a:gd name="connsiteY3" fmla="*/ 1 h 3070649"/>
              <a:gd name="connsiteX4" fmla="*/ 682146 w 2779796"/>
              <a:gd name="connsiteY4" fmla="*/ 0 h 3070649"/>
              <a:gd name="connsiteX5" fmla="*/ 675195 w 2779796"/>
              <a:gd name="connsiteY5" fmla="*/ 145596 h 3070649"/>
              <a:gd name="connsiteX6" fmla="*/ 152178 w 2779796"/>
              <a:gd name="connsiteY6" fmla="*/ 1420119 h 3070649"/>
              <a:gd name="connsiteX7" fmla="*/ 0 w 2779796"/>
              <a:gd name="connsiteY7" fmla="*/ 1588483 h 3070649"/>
              <a:gd name="connsiteX8" fmla="*/ 1482165 w 2779796"/>
              <a:gd name="connsiteY8" fmla="*/ 3070649 h 3070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79796" h="3070649">
                <a:moveTo>
                  <a:pt x="1482165" y="3070649"/>
                </a:moveTo>
                <a:lnTo>
                  <a:pt x="1629375" y="2915801"/>
                </a:lnTo>
                <a:cubicBezTo>
                  <a:pt x="2346419" y="2122182"/>
                  <a:pt x="2728842" y="1133650"/>
                  <a:pt x="2776645" y="132123"/>
                </a:cubicBezTo>
                <a:lnTo>
                  <a:pt x="2779796" y="1"/>
                </a:lnTo>
                <a:lnTo>
                  <a:pt x="682146" y="0"/>
                </a:lnTo>
                <a:lnTo>
                  <a:pt x="675195" y="145596"/>
                </a:lnTo>
                <a:cubicBezTo>
                  <a:pt x="631610" y="600902"/>
                  <a:pt x="457271" y="1046053"/>
                  <a:pt x="152178" y="1420119"/>
                </a:cubicBezTo>
                <a:lnTo>
                  <a:pt x="0" y="1588483"/>
                </a:lnTo>
                <a:lnTo>
                  <a:pt x="1482165" y="3070649"/>
                </a:lnTo>
                <a:close/>
              </a:path>
            </a:pathLst>
          </a:custGeom>
          <a:gradFill>
            <a:gsLst>
              <a:gs pos="0">
                <a:schemeClr val="accent3"/>
              </a:gs>
              <a:gs pos="100000">
                <a:schemeClr val="accent3">
                  <a:lumMod val="75000"/>
                </a:schemeClr>
              </a:gs>
            </a:gsLst>
            <a:lin ang="10800000" scaled="0"/>
          </a:gradFill>
          <a:ln w="38100">
            <a:solidFill>
              <a:schemeClr val="bg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orma Livre: Forma 13">
            <a:extLst>
              <a:ext uri="{FF2B5EF4-FFF2-40B4-BE49-F238E27FC236}">
                <a16:creationId xmlns:a16="http://schemas.microsoft.com/office/drawing/2014/main" id="{97B71EA2-2003-4218-9FF0-B6D43427C8C7}"/>
              </a:ext>
            </a:extLst>
          </p:cNvPr>
          <p:cNvSpPr/>
          <p:nvPr/>
        </p:nvSpPr>
        <p:spPr>
          <a:xfrm rot="18900000" flipV="1">
            <a:off x="3234805" y="1594324"/>
            <a:ext cx="3575744" cy="3309816"/>
          </a:xfrm>
          <a:custGeom>
            <a:avLst/>
            <a:gdLst>
              <a:gd name="connsiteX0" fmla="*/ 3061828 w 3061828"/>
              <a:gd name="connsiteY0" fmla="*/ 1482383 h 2771631"/>
              <a:gd name="connsiteX1" fmla="*/ 1579445 w 3061828"/>
              <a:gd name="connsiteY1" fmla="*/ 0 h 2771631"/>
              <a:gd name="connsiteX2" fmla="*/ 1420116 w 3061828"/>
              <a:gd name="connsiteY2" fmla="*/ 144012 h 2771631"/>
              <a:gd name="connsiteX3" fmla="*/ 145592 w 3061828"/>
              <a:gd name="connsiteY3" fmla="*/ 667030 h 2771631"/>
              <a:gd name="connsiteX4" fmla="*/ 0 w 3061828"/>
              <a:gd name="connsiteY4" fmla="*/ 673980 h 2771631"/>
              <a:gd name="connsiteX5" fmla="*/ 0 w 3061828"/>
              <a:gd name="connsiteY5" fmla="*/ 2771631 h 2771631"/>
              <a:gd name="connsiteX6" fmla="*/ 132120 w 3061828"/>
              <a:gd name="connsiteY6" fmla="*/ 2768480 h 2771631"/>
              <a:gd name="connsiteX7" fmla="*/ 2915798 w 3061828"/>
              <a:gd name="connsiteY7" fmla="*/ 1621209 h 2771631"/>
              <a:gd name="connsiteX8" fmla="*/ 3061828 w 3061828"/>
              <a:gd name="connsiteY8" fmla="*/ 1482383 h 2771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61828" h="2771631">
                <a:moveTo>
                  <a:pt x="3061828" y="1482383"/>
                </a:moveTo>
                <a:lnTo>
                  <a:pt x="1579445" y="0"/>
                </a:lnTo>
                <a:lnTo>
                  <a:pt x="1420116" y="144012"/>
                </a:lnTo>
                <a:cubicBezTo>
                  <a:pt x="1046049" y="449105"/>
                  <a:pt x="600898" y="623444"/>
                  <a:pt x="145592" y="667030"/>
                </a:cubicBezTo>
                <a:lnTo>
                  <a:pt x="0" y="673980"/>
                </a:lnTo>
                <a:lnTo>
                  <a:pt x="0" y="2771631"/>
                </a:lnTo>
                <a:lnTo>
                  <a:pt x="132120" y="2768480"/>
                </a:lnTo>
                <a:cubicBezTo>
                  <a:pt x="1133646" y="2720677"/>
                  <a:pt x="2122178" y="2338254"/>
                  <a:pt x="2915798" y="1621209"/>
                </a:cubicBezTo>
                <a:lnTo>
                  <a:pt x="3061828" y="1482383"/>
                </a:lnTo>
                <a:close/>
              </a:path>
            </a:pathLst>
          </a:custGeom>
          <a:gradFill>
            <a:gsLst>
              <a:gs pos="0">
                <a:schemeClr val="accent2">
                  <a:lumMod val="75000"/>
                </a:schemeClr>
              </a:gs>
              <a:gs pos="100000">
                <a:schemeClr val="accent2"/>
              </a:gs>
            </a:gsLst>
            <a:lin ang="12600000" scaled="0"/>
          </a:gradFill>
          <a:ln w="38100">
            <a:solidFill>
              <a:schemeClr val="bg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orma Livre: Forma 10">
            <a:extLst>
              <a:ext uri="{FF2B5EF4-FFF2-40B4-BE49-F238E27FC236}">
                <a16:creationId xmlns:a16="http://schemas.microsoft.com/office/drawing/2014/main" id="{B18DD914-4EDA-46B0-A6B9-501B59FDB5B4}"/>
              </a:ext>
            </a:extLst>
          </p:cNvPr>
          <p:cNvSpPr/>
          <p:nvPr/>
        </p:nvSpPr>
        <p:spPr>
          <a:xfrm rot="18900000" flipV="1">
            <a:off x="852918" y="4110332"/>
            <a:ext cx="3357783" cy="3322509"/>
          </a:xfrm>
          <a:custGeom>
            <a:avLst/>
            <a:gdLst>
              <a:gd name="connsiteX0" fmla="*/ 3202340 w 3202340"/>
              <a:gd name="connsiteY0" fmla="*/ 2792152 h 2793032"/>
              <a:gd name="connsiteX1" fmla="*/ 3202340 w 3202340"/>
              <a:gd name="connsiteY1" fmla="*/ 695594 h 2793032"/>
              <a:gd name="connsiteX2" fmla="*/ 3165434 w 3202340"/>
              <a:gd name="connsiteY2" fmla="*/ 697356 h 2793032"/>
              <a:gd name="connsiteX3" fmla="*/ 1481867 w 3202340"/>
              <a:gd name="connsiteY3" fmla="*/ 0 h 2793032"/>
              <a:gd name="connsiteX4" fmla="*/ 0 w 3202340"/>
              <a:gd name="connsiteY4" fmla="*/ 1481867 h 2793032"/>
              <a:gd name="connsiteX5" fmla="*/ 3165434 w 3202340"/>
              <a:gd name="connsiteY5" fmla="*/ 2793032 h 2793032"/>
              <a:gd name="connsiteX6" fmla="*/ 3202340 w 3202340"/>
              <a:gd name="connsiteY6" fmla="*/ 2792152 h 2793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02340" h="2793032">
                <a:moveTo>
                  <a:pt x="3202340" y="2792152"/>
                </a:moveTo>
                <a:lnTo>
                  <a:pt x="3202340" y="695594"/>
                </a:lnTo>
                <a:lnTo>
                  <a:pt x="3165434" y="697356"/>
                </a:lnTo>
                <a:cubicBezTo>
                  <a:pt x="2556103" y="697356"/>
                  <a:pt x="1946771" y="464904"/>
                  <a:pt x="1481867" y="0"/>
                </a:cubicBezTo>
                <a:lnTo>
                  <a:pt x="0" y="1481867"/>
                </a:lnTo>
                <a:cubicBezTo>
                  <a:pt x="874110" y="2355977"/>
                  <a:pt x="2019772" y="2793032"/>
                  <a:pt x="3165434" y="2793032"/>
                </a:cubicBezTo>
                <a:lnTo>
                  <a:pt x="3202340" y="2792152"/>
                </a:lnTo>
                <a:close/>
              </a:path>
            </a:pathLst>
          </a:custGeom>
          <a:gradFill>
            <a:gsLst>
              <a:gs pos="0">
                <a:schemeClr val="accent1"/>
              </a:gs>
              <a:gs pos="100000">
                <a:schemeClr val="accent1">
                  <a:lumMod val="75000"/>
                </a:schemeClr>
              </a:gs>
            </a:gsLst>
            <a:lin ang="17400000" scaled="0"/>
          </a:gradFill>
          <a:ln w="38100">
            <a:solidFill>
              <a:schemeClr val="bg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orma Livre: Forma 9">
            <a:extLst>
              <a:ext uri="{FF2B5EF4-FFF2-40B4-BE49-F238E27FC236}">
                <a16:creationId xmlns:a16="http://schemas.microsoft.com/office/drawing/2014/main" id="{1637265A-E6BD-4E88-9CCE-D08EC1F728E2}"/>
              </a:ext>
            </a:extLst>
          </p:cNvPr>
          <p:cNvSpPr/>
          <p:nvPr/>
        </p:nvSpPr>
        <p:spPr>
          <a:xfrm rot="18900000" flipV="1">
            <a:off x="7979533" y="3853236"/>
            <a:ext cx="3653091" cy="3611027"/>
          </a:xfrm>
          <a:custGeom>
            <a:avLst/>
            <a:gdLst>
              <a:gd name="connsiteX0" fmla="*/ 2792151 w 2793032"/>
              <a:gd name="connsiteY0" fmla="*/ 3202338 h 3202338"/>
              <a:gd name="connsiteX1" fmla="*/ 2793032 w 2793032"/>
              <a:gd name="connsiteY1" fmla="*/ 3165434 h 3202338"/>
              <a:gd name="connsiteX2" fmla="*/ 1481866 w 2793032"/>
              <a:gd name="connsiteY2" fmla="*/ 0 h 3202338"/>
              <a:gd name="connsiteX3" fmla="*/ 0 w 2793032"/>
              <a:gd name="connsiteY3" fmla="*/ 1481867 h 3202338"/>
              <a:gd name="connsiteX4" fmla="*/ 697356 w 2793032"/>
              <a:gd name="connsiteY4" fmla="*/ 3165434 h 3202338"/>
              <a:gd name="connsiteX5" fmla="*/ 695594 w 2793032"/>
              <a:gd name="connsiteY5" fmla="*/ 3202337 h 3202338"/>
              <a:gd name="connsiteX6" fmla="*/ 2792151 w 2793032"/>
              <a:gd name="connsiteY6" fmla="*/ 3202338 h 320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3032" h="3202338">
                <a:moveTo>
                  <a:pt x="2792151" y="3202338"/>
                </a:moveTo>
                <a:lnTo>
                  <a:pt x="2793032" y="3165434"/>
                </a:lnTo>
                <a:cubicBezTo>
                  <a:pt x="2793033" y="2019772"/>
                  <a:pt x="2355977" y="874111"/>
                  <a:pt x="1481866" y="0"/>
                </a:cubicBezTo>
                <a:lnTo>
                  <a:pt x="0" y="1481867"/>
                </a:lnTo>
                <a:cubicBezTo>
                  <a:pt x="464904" y="1946771"/>
                  <a:pt x="697356" y="2556103"/>
                  <a:pt x="697356" y="3165434"/>
                </a:cubicBezTo>
                <a:lnTo>
                  <a:pt x="695594" y="3202337"/>
                </a:lnTo>
                <a:lnTo>
                  <a:pt x="2792151" y="3202338"/>
                </a:lnTo>
                <a:close/>
              </a:path>
            </a:pathLst>
          </a:custGeom>
          <a:gradFill>
            <a:gsLst>
              <a:gs pos="0">
                <a:schemeClr val="accent4"/>
              </a:gs>
              <a:gs pos="100000">
                <a:schemeClr val="accent4">
                  <a:lumMod val="75000"/>
                </a:schemeClr>
              </a:gs>
            </a:gsLst>
            <a:lin ang="9600000" scaled="0"/>
          </a:gradFill>
          <a:ln w="38100">
            <a:solidFill>
              <a:schemeClr val="bg1"/>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Seta: para a Direita 19">
            <a:extLst>
              <a:ext uri="{FF2B5EF4-FFF2-40B4-BE49-F238E27FC236}">
                <a16:creationId xmlns:a16="http://schemas.microsoft.com/office/drawing/2014/main" id="{C9656225-9804-451C-9C0C-68DD0F1BF35E}"/>
              </a:ext>
            </a:extLst>
          </p:cNvPr>
          <p:cNvSpPr/>
          <p:nvPr/>
        </p:nvSpPr>
        <p:spPr>
          <a:xfrm rot="12000000">
            <a:off x="3954000" y="6438600"/>
            <a:ext cx="4284000" cy="838800"/>
          </a:xfrm>
          <a:prstGeom prst="rightArrow">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Elipse 20">
            <a:extLst>
              <a:ext uri="{FF2B5EF4-FFF2-40B4-BE49-F238E27FC236}">
                <a16:creationId xmlns:a16="http://schemas.microsoft.com/office/drawing/2014/main" id="{BF81971D-CFBB-49B3-99DB-558A5676D5C5}"/>
              </a:ext>
            </a:extLst>
          </p:cNvPr>
          <p:cNvSpPr/>
          <p:nvPr/>
        </p:nvSpPr>
        <p:spPr>
          <a:xfrm>
            <a:off x="5286000" y="6048000"/>
            <a:ext cx="1620000" cy="1620000"/>
          </a:xfrm>
          <a:prstGeom prst="ellipse">
            <a:avLst/>
          </a:prstGeom>
          <a:solidFill>
            <a:schemeClr val="tx1">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aixaDeTexto 8">
            <a:extLst>
              <a:ext uri="{FF2B5EF4-FFF2-40B4-BE49-F238E27FC236}">
                <a16:creationId xmlns:a16="http://schemas.microsoft.com/office/drawing/2014/main" id="{0EF20B90-4C34-4306-AE13-64BF5122C721}"/>
              </a:ext>
            </a:extLst>
          </p:cNvPr>
          <p:cNvSpPr txBox="1"/>
          <p:nvPr/>
        </p:nvSpPr>
        <p:spPr>
          <a:xfrm>
            <a:off x="2226400" y="204441"/>
            <a:ext cx="8098121"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5400" i="0" u="none" strike="noStrike" kern="1200" cap="none" spc="0" normalizeH="0" baseline="0" noProof="0" dirty="0" err="1">
                <a:ln>
                  <a:noFill/>
                </a:ln>
                <a:solidFill>
                  <a:prstClr val="black"/>
                </a:solidFill>
                <a:effectLst>
                  <a:outerShdw blurRad="38100" dist="38100" dir="2700000" algn="tl">
                    <a:srgbClr val="000000">
                      <a:alpha val="43137"/>
                    </a:srgbClr>
                  </a:outerShdw>
                </a:effectLst>
                <a:uLnTx/>
                <a:uFillTx/>
                <a:latin typeface="Bebas Neue" panose="020B0606020202050201" pitchFamily="34" charset="0"/>
              </a:rPr>
              <a:t>Contributions</a:t>
            </a:r>
            <a:r>
              <a:rPr kumimoji="0" lang="pt-BR" sz="540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Bebas Neue" panose="020B0606020202050201" pitchFamily="34" charset="0"/>
              </a:rPr>
              <a:t> OF PIAGET’S THEORY</a:t>
            </a:r>
          </a:p>
        </p:txBody>
      </p:sp>
      <p:sp>
        <p:nvSpPr>
          <p:cNvPr id="16" name="CaixaDeTexto 15">
            <a:extLst>
              <a:ext uri="{FF2B5EF4-FFF2-40B4-BE49-F238E27FC236}">
                <a16:creationId xmlns:a16="http://schemas.microsoft.com/office/drawing/2014/main" id="{592F1CED-9515-4EA9-A21B-4A6084B3A64D}"/>
              </a:ext>
            </a:extLst>
          </p:cNvPr>
          <p:cNvSpPr txBox="1"/>
          <p:nvPr/>
        </p:nvSpPr>
        <p:spPr>
          <a:xfrm rot="630619">
            <a:off x="1697156" y="4375595"/>
            <a:ext cx="1905597" cy="261610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Montserrat Medium" panose="00000600000000000000" pitchFamily="2" charset="0"/>
              </a:rPr>
              <a:t>Was one of the first psychologists to conduct a thorough examination of cognitive development (Sanghvi, 2020).</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000" b="0" i="0" u="none" strike="noStrike" kern="1200" cap="none" spc="0" normalizeH="0" baseline="0" noProof="0" dirty="0">
              <a:ln>
                <a:noFill/>
              </a:ln>
              <a:solidFill>
                <a:prstClr val="black"/>
              </a:solidFill>
              <a:effectLst/>
              <a:uLnTx/>
              <a:uFillTx/>
              <a:latin typeface="Tw Cen MT" panose="020B0602020104020603" pitchFamily="34" charset="0"/>
              <a:ea typeface="+mn-ea"/>
              <a:cs typeface="+mn-cs"/>
            </a:endParaRPr>
          </a:p>
        </p:txBody>
      </p:sp>
      <p:sp>
        <p:nvSpPr>
          <p:cNvPr id="19" name="CaixaDeTexto 18">
            <a:extLst>
              <a:ext uri="{FF2B5EF4-FFF2-40B4-BE49-F238E27FC236}">
                <a16:creationId xmlns:a16="http://schemas.microsoft.com/office/drawing/2014/main" id="{D40BADFB-4570-428E-AA47-6E24FA7CB5D4}"/>
              </a:ext>
            </a:extLst>
          </p:cNvPr>
          <p:cNvSpPr txBox="1"/>
          <p:nvPr/>
        </p:nvSpPr>
        <p:spPr>
          <a:xfrm rot="20528693">
            <a:off x="3519324" y="2703160"/>
            <a:ext cx="2567904" cy="1631216"/>
          </a:xfrm>
          <a:prstGeom prst="rect">
            <a:avLst/>
          </a:prstGeom>
          <a:noFill/>
        </p:spPr>
        <p:txBody>
          <a:bodyPr wrap="square" rtlCol="0">
            <a:spAutoFit/>
          </a:bodyPr>
          <a:lstStyle/>
          <a:p>
            <a:pPr algn="ctr">
              <a:defRPr/>
            </a:pPr>
            <a:r>
              <a:rPr lang="en-US" sz="1600" dirty="0">
                <a:solidFill>
                  <a:prstClr val="black"/>
                </a:solidFill>
                <a:latin typeface="Montserrat Medium" panose="00000600000000000000" pitchFamily="2" charset="0"/>
              </a:rPr>
              <a:t>He changed how people viewed the child’s world and their methods of studying children (Cherry , 2019)</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000" b="0" i="0" u="none" strike="noStrike" kern="1200" cap="none" spc="0" normalizeH="0" baseline="0" noProof="0" dirty="0">
              <a:ln>
                <a:noFill/>
              </a:ln>
              <a:solidFill>
                <a:prstClr val="black"/>
              </a:solidFill>
              <a:effectLst/>
              <a:uLnTx/>
              <a:uFillTx/>
              <a:latin typeface="Tw Cen MT" panose="020B0602020104020603" pitchFamily="34" charset="0"/>
              <a:ea typeface="+mn-ea"/>
              <a:cs typeface="+mn-cs"/>
            </a:endParaRPr>
          </a:p>
        </p:txBody>
      </p:sp>
      <p:sp>
        <p:nvSpPr>
          <p:cNvPr id="25" name="CaixaDeTexto 24">
            <a:extLst>
              <a:ext uri="{FF2B5EF4-FFF2-40B4-BE49-F238E27FC236}">
                <a16:creationId xmlns:a16="http://schemas.microsoft.com/office/drawing/2014/main" id="{885D26C2-D48F-47CA-8F42-22D9772CCC12}"/>
              </a:ext>
            </a:extLst>
          </p:cNvPr>
          <p:cNvSpPr txBox="1"/>
          <p:nvPr/>
        </p:nvSpPr>
        <p:spPr>
          <a:xfrm rot="619858">
            <a:off x="6359278" y="2467391"/>
            <a:ext cx="2567904" cy="2123658"/>
          </a:xfrm>
          <a:prstGeom prst="rect">
            <a:avLst/>
          </a:prstGeom>
          <a:noFill/>
        </p:spPr>
        <p:txBody>
          <a:bodyPr wrap="square" rtlCol="0">
            <a:spAutoFit/>
          </a:bodyPr>
          <a:lstStyle/>
          <a:p>
            <a:pPr marR="0" lvl="0" indent="0" algn="ctr" fontAlgn="auto">
              <a:lnSpc>
                <a:spcPct val="100000"/>
              </a:lnSpc>
              <a:spcBef>
                <a:spcPts val="0"/>
              </a:spcBef>
              <a:spcAft>
                <a:spcPts val="0"/>
              </a:spcAft>
              <a:buClrTx/>
              <a:buSzTx/>
              <a:buFontTx/>
              <a:buNone/>
              <a:tabLst/>
              <a:defRPr/>
            </a:pPr>
            <a:r>
              <a:rPr lang="en-US" sz="1600" dirty="0">
                <a:solidFill>
                  <a:prstClr val="black"/>
                </a:solidFill>
                <a:latin typeface="Montserrat Medium" panose="00000600000000000000" pitchFamily="2" charset="0"/>
              </a:rPr>
              <a:t>His ideas have proven useful in understanding and communicating with children, especially in the field of education (Cherry , 2019).</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pt-BR" sz="2000" b="0" i="0" u="none" strike="noStrike" kern="1200" cap="none" spc="0" normalizeH="0" baseline="0" noProof="0" dirty="0">
              <a:ln>
                <a:noFill/>
              </a:ln>
              <a:solidFill>
                <a:prstClr val="black"/>
              </a:solidFill>
              <a:effectLst/>
              <a:uLnTx/>
              <a:uFillTx/>
              <a:latin typeface="Tw Cen MT" panose="020B0602020104020603" pitchFamily="34" charset="0"/>
              <a:ea typeface="+mn-ea"/>
              <a:cs typeface="+mn-cs"/>
            </a:endParaRPr>
          </a:p>
        </p:txBody>
      </p:sp>
      <p:sp>
        <p:nvSpPr>
          <p:cNvPr id="28" name="CaixaDeTexto 27">
            <a:extLst>
              <a:ext uri="{FF2B5EF4-FFF2-40B4-BE49-F238E27FC236}">
                <a16:creationId xmlns:a16="http://schemas.microsoft.com/office/drawing/2014/main" id="{3D7A1155-373D-4762-ADD8-A6C179B24520}"/>
              </a:ext>
            </a:extLst>
          </p:cNvPr>
          <p:cNvSpPr txBox="1"/>
          <p:nvPr/>
        </p:nvSpPr>
        <p:spPr>
          <a:xfrm rot="20431609">
            <a:off x="8515038" y="4258832"/>
            <a:ext cx="2249852" cy="2308324"/>
          </a:xfrm>
          <a:prstGeom prst="rect">
            <a:avLst/>
          </a:prstGeom>
          <a:noFill/>
        </p:spPr>
        <p:txBody>
          <a:bodyPr wrap="square" rtlCol="0">
            <a:spAutoFit/>
          </a:bodyPr>
          <a:lstStyle/>
          <a:p>
            <a:pPr algn="ctr">
              <a:defRPr/>
            </a:pPr>
            <a:r>
              <a:rPr lang="en-US" sz="1200" dirty="0">
                <a:solidFill>
                  <a:prstClr val="black"/>
                </a:solidFill>
                <a:latin typeface="Montserrat Medium" panose="00000600000000000000" pitchFamily="2" charset="0"/>
              </a:rPr>
              <a:t>Piaget's theory is based on the idea that children need to explore, interact, and experiment in order to learn and understand their surroundings. Educators and carers can assist children in learning by allowing them to: explore objects and sensations with their senses(Sherrell, 2021)</a:t>
            </a:r>
            <a:endParaRPr kumimoji="0" lang="pt-BR" sz="1600" b="0" i="0" u="none" strike="noStrike" kern="1200" cap="none" spc="0" normalizeH="0" baseline="0" noProof="0" dirty="0">
              <a:ln>
                <a:noFill/>
              </a:ln>
              <a:solidFill>
                <a:prstClr val="black"/>
              </a:solidFill>
              <a:effectLst/>
              <a:uLnTx/>
              <a:uFillTx/>
              <a:latin typeface="Tw Cen MT" panose="020B0602020104020603" pitchFamily="34" charset="0"/>
              <a:ea typeface="+mn-ea"/>
              <a:cs typeface="+mn-cs"/>
            </a:endParaRPr>
          </a:p>
        </p:txBody>
      </p:sp>
      <p:sp>
        <p:nvSpPr>
          <p:cNvPr id="17" name="CaixaDeTexto 16">
            <a:extLst>
              <a:ext uri="{FF2B5EF4-FFF2-40B4-BE49-F238E27FC236}">
                <a16:creationId xmlns:a16="http://schemas.microsoft.com/office/drawing/2014/main" id="{8505ED7B-9C0B-1DBC-DFC2-E1F0AD5A763E}"/>
              </a:ext>
            </a:extLst>
          </p:cNvPr>
          <p:cNvSpPr txBox="1"/>
          <p:nvPr/>
        </p:nvSpPr>
        <p:spPr>
          <a:xfrm>
            <a:off x="10258652" y="6342935"/>
            <a:ext cx="1892161" cy="584775"/>
          </a:xfrm>
          <a:prstGeom prst="rect">
            <a:avLst/>
          </a:prstGeom>
          <a:noFill/>
        </p:spPr>
        <p:txBody>
          <a:bodyPr wrap="square" rtlCol="0">
            <a:spAutoFit/>
          </a:bodyPr>
          <a:lstStyle/>
          <a:p>
            <a:pPr algn="r">
              <a:defRPr/>
            </a:pPr>
            <a:r>
              <a:rPr lang="en-US" sz="3200" dirty="0">
                <a:solidFill>
                  <a:schemeClr val="bg2">
                    <a:lumMod val="75000"/>
                  </a:schemeClr>
                </a:solidFill>
                <a:effectLst>
                  <a:outerShdw blurRad="38100" dist="38100" dir="2700000" algn="tl">
                    <a:srgbClr val="000000">
                      <a:alpha val="43137"/>
                    </a:srgbClr>
                  </a:outerShdw>
                </a:effectLst>
                <a:latin typeface="Bebas Neue" panose="020B0606020202050201" pitchFamily="34" charset="0"/>
              </a:rPr>
              <a:t>vania</a:t>
            </a:r>
          </a:p>
        </p:txBody>
      </p:sp>
    </p:spTree>
    <p:extLst>
      <p:ext uri="{BB962C8B-B14F-4D97-AF65-F5344CB8AC3E}">
        <p14:creationId xmlns:p14="http://schemas.microsoft.com/office/powerpoint/2010/main" val="71190153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decel="100000" fill="hold" grpId="0" nodeType="afterEffect">
                                  <p:stCondLst>
                                    <p:cond delay="0"/>
                                  </p:stCondLst>
                                  <p:childTnLst>
                                    <p:animRot by="2700000">
                                      <p:cBhvr>
                                        <p:cTn id="6" dur="1000" fill="hold"/>
                                        <p:tgtEl>
                                          <p:spTgt spid="20"/>
                                        </p:tgtEl>
                                        <p:attrNameLst>
                                          <p:attrName>r</p:attrName>
                                        </p:attrNameLst>
                                      </p:cBhvr>
                                    </p:animRot>
                                  </p:childTnLst>
                                </p:cTn>
                              </p:par>
                            </p:childTnLst>
                          </p:cTn>
                        </p:par>
                        <p:par>
                          <p:cTn id="7" fill="hold">
                            <p:stCondLst>
                              <p:cond delay="1000"/>
                            </p:stCondLst>
                            <p:childTnLst>
                              <p:par>
                                <p:cTn id="8" presetID="8" presetClass="emph" presetSubtype="0" decel="100000" fill="hold" grpId="1" nodeType="afterEffect">
                                  <p:stCondLst>
                                    <p:cond delay="0"/>
                                  </p:stCondLst>
                                  <p:childTnLst>
                                    <p:animRot by="2700000">
                                      <p:cBhvr>
                                        <p:cTn id="9" dur="1000" fill="hold"/>
                                        <p:tgtEl>
                                          <p:spTgt spid="20"/>
                                        </p:tgtEl>
                                        <p:attrNameLst>
                                          <p:attrName>r</p:attrName>
                                        </p:attrNameLst>
                                      </p:cBhvr>
                                    </p:animRot>
                                  </p:childTnLst>
                                </p:cTn>
                              </p:par>
                            </p:childTnLst>
                          </p:cTn>
                        </p:par>
                        <p:par>
                          <p:cTn id="10" fill="hold">
                            <p:stCondLst>
                              <p:cond delay="2000"/>
                            </p:stCondLst>
                            <p:childTnLst>
                              <p:par>
                                <p:cTn id="11" presetID="8" presetClass="emph" presetSubtype="0" decel="100000" fill="hold" grpId="2" nodeType="afterEffect">
                                  <p:stCondLst>
                                    <p:cond delay="0"/>
                                  </p:stCondLst>
                                  <p:childTnLst>
                                    <p:animRot by="2700000">
                                      <p:cBhvr>
                                        <p:cTn id="12" dur="1000" fill="hold"/>
                                        <p:tgtEl>
                                          <p:spTgt spid="20"/>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20" grpId="1" animBg="1"/>
      <p:bldP spid="20" grpId="2"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4" name="Agrupar 43">
            <a:extLst>
              <a:ext uri="{FF2B5EF4-FFF2-40B4-BE49-F238E27FC236}">
                <a16:creationId xmlns:a16="http://schemas.microsoft.com/office/drawing/2014/main" id="{0D944C85-AD30-4C6B-BFB3-944237A114FC}"/>
              </a:ext>
            </a:extLst>
          </p:cNvPr>
          <p:cNvGrpSpPr/>
          <p:nvPr/>
        </p:nvGrpSpPr>
        <p:grpSpPr>
          <a:xfrm>
            <a:off x="2695730" y="852790"/>
            <a:ext cx="9282881" cy="898326"/>
            <a:chOff x="2695730" y="852790"/>
            <a:chExt cx="9282881" cy="898326"/>
          </a:xfrm>
        </p:grpSpPr>
        <p:sp>
          <p:nvSpPr>
            <p:cNvPr id="29" name="Retângulo 28">
              <a:extLst>
                <a:ext uri="{FF2B5EF4-FFF2-40B4-BE49-F238E27FC236}">
                  <a16:creationId xmlns:a16="http://schemas.microsoft.com/office/drawing/2014/main" id="{A6D01D81-5A58-41A3-AE31-28C0A48AF4CD}"/>
                </a:ext>
              </a:extLst>
            </p:cNvPr>
            <p:cNvSpPr/>
            <p:nvPr/>
          </p:nvSpPr>
          <p:spPr>
            <a:xfrm>
              <a:off x="2695730" y="852790"/>
              <a:ext cx="9012176" cy="898326"/>
            </a:xfrm>
            <a:prstGeom prst="rect">
              <a:avLst/>
            </a:prstGeom>
            <a:solidFill>
              <a:schemeClr val="bg1">
                <a:lumMod val="95000"/>
              </a:schemeClr>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CaixaDeTexto 33">
              <a:extLst>
                <a:ext uri="{FF2B5EF4-FFF2-40B4-BE49-F238E27FC236}">
                  <a16:creationId xmlns:a16="http://schemas.microsoft.com/office/drawing/2014/main" id="{C11B8E96-89F5-40F2-970E-B72FBDDFA271}"/>
                </a:ext>
              </a:extLst>
            </p:cNvPr>
            <p:cNvSpPr txBox="1"/>
            <p:nvPr/>
          </p:nvSpPr>
          <p:spPr>
            <a:xfrm>
              <a:off x="3483105" y="854699"/>
              <a:ext cx="8495506"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Montserrat Medium" panose="00000600000000000000" pitchFamily="2" charset="0"/>
                </a:rPr>
                <a:t>American Psychological Association (2014</a:t>
              </a:r>
              <a:r>
                <a:rPr kumimoji="0" lang="en-US" sz="1600" b="0" u="none" strike="noStrike" kern="1200" cap="none" spc="0" normalizeH="0" baseline="0" noProof="0" dirty="0">
                  <a:ln>
                    <a:noFill/>
                  </a:ln>
                  <a:solidFill>
                    <a:prstClr val="black"/>
                  </a:solidFill>
                  <a:effectLst/>
                  <a:uLnTx/>
                  <a:uFillTx/>
                  <a:latin typeface="Montserrat Medium" panose="00000600000000000000" pitchFamily="2" charset="0"/>
                </a:rPr>
                <a:t>)</a:t>
              </a:r>
              <a:r>
                <a:rPr kumimoji="0" lang="en-US" sz="1600" b="0" i="1" u="none" strike="noStrike" kern="1200" cap="none" spc="0" normalizeH="0" baseline="0" noProof="0" dirty="0">
                  <a:ln>
                    <a:noFill/>
                  </a:ln>
                  <a:solidFill>
                    <a:prstClr val="black"/>
                  </a:solidFill>
                  <a:effectLst/>
                  <a:uLnTx/>
                  <a:uFillTx/>
                  <a:latin typeface="Montserrat Medium" panose="00000600000000000000" pitchFamily="2" charset="0"/>
                </a:rPr>
                <a:t> apa.org. </a:t>
              </a:r>
              <a:r>
                <a:rPr kumimoji="0" lang="en-US" sz="1600" b="0" i="0" u="none" strike="noStrike" kern="1200" cap="none" spc="0" normalizeH="0" baseline="0" noProof="0" dirty="0">
                  <a:ln>
                    <a:noFill/>
                  </a:ln>
                  <a:solidFill>
                    <a:prstClr val="black"/>
                  </a:solidFill>
                  <a:effectLst/>
                  <a:uLnTx/>
                  <a:uFillTx/>
                  <a:latin typeface="Montserrat Medium" panose="00000600000000000000" pitchFamily="2" charset="0"/>
                </a:rPr>
                <a:t>[Online] Available </a:t>
              </a:r>
              <a:r>
                <a:rPr kumimoji="0" lang="en-US" sz="1600" b="0" i="0" u="none" strike="noStrike" kern="1200" cap="none" spc="0" normalizeH="0" baseline="0" noProof="0" dirty="0" err="1">
                  <a:ln>
                    <a:noFill/>
                  </a:ln>
                  <a:solidFill>
                    <a:prstClr val="black"/>
                  </a:solidFill>
                  <a:effectLst/>
                  <a:uLnTx/>
                  <a:uFillTx/>
                  <a:latin typeface="Montserrat Medium" panose="00000600000000000000" pitchFamily="2" charset="0"/>
                </a:rPr>
                <a:t>at:https</a:t>
              </a:r>
              <a:r>
                <a:rPr kumimoji="0" lang="en-US" sz="1600" b="0" i="0" u="none" strike="noStrike" kern="1200" cap="none" spc="0" normalizeH="0" baseline="0" noProof="0" dirty="0">
                  <a:ln>
                    <a:noFill/>
                  </a:ln>
                  <a:solidFill>
                    <a:prstClr val="black"/>
                  </a:solidFill>
                  <a:effectLst/>
                  <a:uLnTx/>
                  <a:uFillTx/>
                  <a:latin typeface="Montserrat Medium" panose="00000600000000000000" pitchFamily="2" charset="0"/>
                </a:rPr>
                <a:t>://www.apa.org/educationcareer/guide/subfields/developmental [Accessed March 2023].</a:t>
              </a:r>
            </a:p>
          </p:txBody>
        </p:sp>
      </p:grpSp>
      <p:grpSp>
        <p:nvGrpSpPr>
          <p:cNvPr id="45" name="Agrupar 44">
            <a:extLst>
              <a:ext uri="{FF2B5EF4-FFF2-40B4-BE49-F238E27FC236}">
                <a16:creationId xmlns:a16="http://schemas.microsoft.com/office/drawing/2014/main" id="{3C8E1531-FD58-49B7-9A4C-5DCEE95A303D}"/>
              </a:ext>
            </a:extLst>
          </p:cNvPr>
          <p:cNvGrpSpPr/>
          <p:nvPr/>
        </p:nvGrpSpPr>
        <p:grpSpPr>
          <a:xfrm>
            <a:off x="3483105" y="2067858"/>
            <a:ext cx="8224801" cy="898326"/>
            <a:chOff x="3483105" y="2067858"/>
            <a:chExt cx="8224801" cy="898326"/>
          </a:xfrm>
        </p:grpSpPr>
        <p:sp>
          <p:nvSpPr>
            <p:cNvPr id="30" name="Retângulo 29">
              <a:extLst>
                <a:ext uri="{FF2B5EF4-FFF2-40B4-BE49-F238E27FC236}">
                  <a16:creationId xmlns:a16="http://schemas.microsoft.com/office/drawing/2014/main" id="{9BE7A4E3-6A19-44A9-9B40-2D3229A6E73E}"/>
                </a:ext>
              </a:extLst>
            </p:cNvPr>
            <p:cNvSpPr/>
            <p:nvPr/>
          </p:nvSpPr>
          <p:spPr>
            <a:xfrm>
              <a:off x="3483105" y="2067858"/>
              <a:ext cx="8224801" cy="898326"/>
            </a:xfrm>
            <a:prstGeom prst="rect">
              <a:avLst/>
            </a:prstGeom>
            <a:solidFill>
              <a:schemeClr val="bg1">
                <a:lumMod val="95000"/>
              </a:schemeClr>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CaixaDeTexto 34">
              <a:extLst>
                <a:ext uri="{FF2B5EF4-FFF2-40B4-BE49-F238E27FC236}">
                  <a16:creationId xmlns:a16="http://schemas.microsoft.com/office/drawing/2014/main" id="{C2DC167E-BF39-48D9-8CE5-C4F0695BD61E}"/>
                </a:ext>
              </a:extLst>
            </p:cNvPr>
            <p:cNvSpPr txBox="1"/>
            <p:nvPr/>
          </p:nvSpPr>
          <p:spPr>
            <a:xfrm>
              <a:off x="4139295" y="2124393"/>
              <a:ext cx="7404865" cy="830997"/>
            </a:xfrm>
            <a:prstGeom prst="rect">
              <a:avLst/>
            </a:prstGeom>
            <a:noFill/>
          </p:spPr>
          <p:txBody>
            <a:bodyPr wrap="square" rtlCol="0">
              <a:spAutoFit/>
            </a:bodyPr>
            <a:lstStyle/>
            <a:p>
              <a:pPr>
                <a:defRPr/>
              </a:pPr>
              <a:r>
                <a:rPr lang="en-US" sz="1600" dirty="0">
                  <a:solidFill>
                    <a:prstClr val="black"/>
                  </a:solidFill>
                  <a:latin typeface="Montserrat Medium" panose="00000600000000000000" pitchFamily="2" charset="0"/>
                </a:rPr>
                <a:t>Babakr, Z., </a:t>
              </a:r>
              <a:r>
                <a:rPr lang="en-US" sz="1600" dirty="0" err="1">
                  <a:solidFill>
                    <a:prstClr val="black"/>
                  </a:solidFill>
                  <a:latin typeface="Montserrat Medium" panose="00000600000000000000" pitchFamily="2" charset="0"/>
                </a:rPr>
                <a:t>Mohamedamin</a:t>
              </a:r>
              <a:r>
                <a:rPr lang="en-US" sz="1600" dirty="0">
                  <a:solidFill>
                    <a:prstClr val="black"/>
                  </a:solidFill>
                  <a:latin typeface="Montserrat Medium" panose="00000600000000000000" pitchFamily="2" charset="0"/>
                </a:rPr>
                <a:t>, P. &amp; </a:t>
              </a:r>
              <a:r>
                <a:rPr lang="en-US" sz="1600" dirty="0" err="1">
                  <a:solidFill>
                    <a:prstClr val="black"/>
                  </a:solidFill>
                  <a:latin typeface="Montserrat Medium" panose="00000600000000000000" pitchFamily="2" charset="0"/>
                </a:rPr>
                <a:t>Kakamad</a:t>
              </a:r>
              <a:r>
                <a:rPr lang="en-US" sz="1600" dirty="0">
                  <a:solidFill>
                    <a:prstClr val="black"/>
                  </a:solidFill>
                  <a:latin typeface="Montserrat Medium" panose="00000600000000000000" pitchFamily="2" charset="0"/>
                </a:rPr>
                <a:t>, K. (2019) Piaget’s Cognitive Developmental Theory: Critical Review. Education Quarterly Reviews, 2(3).</a:t>
              </a:r>
            </a:p>
          </p:txBody>
        </p:sp>
      </p:grpSp>
      <p:grpSp>
        <p:nvGrpSpPr>
          <p:cNvPr id="46" name="Agrupar 45">
            <a:extLst>
              <a:ext uri="{FF2B5EF4-FFF2-40B4-BE49-F238E27FC236}">
                <a16:creationId xmlns:a16="http://schemas.microsoft.com/office/drawing/2014/main" id="{E3EA1593-5C4D-4199-9D52-515CBB66E391}"/>
              </a:ext>
            </a:extLst>
          </p:cNvPr>
          <p:cNvGrpSpPr/>
          <p:nvPr/>
        </p:nvGrpSpPr>
        <p:grpSpPr>
          <a:xfrm>
            <a:off x="3689295" y="3282925"/>
            <a:ext cx="8179360" cy="898326"/>
            <a:chOff x="3689295" y="3282925"/>
            <a:chExt cx="8179360" cy="898326"/>
          </a:xfrm>
        </p:grpSpPr>
        <p:sp>
          <p:nvSpPr>
            <p:cNvPr id="31" name="Retângulo 30">
              <a:extLst>
                <a:ext uri="{FF2B5EF4-FFF2-40B4-BE49-F238E27FC236}">
                  <a16:creationId xmlns:a16="http://schemas.microsoft.com/office/drawing/2014/main" id="{2CDC4F51-BE10-4DFA-9B40-CDBEF8D9208B}"/>
                </a:ext>
              </a:extLst>
            </p:cNvPr>
            <p:cNvSpPr/>
            <p:nvPr/>
          </p:nvSpPr>
          <p:spPr>
            <a:xfrm>
              <a:off x="3689295" y="3282925"/>
              <a:ext cx="8018611" cy="898326"/>
            </a:xfrm>
            <a:prstGeom prst="rect">
              <a:avLst/>
            </a:prstGeom>
            <a:solidFill>
              <a:schemeClr val="bg1">
                <a:lumMod val="95000"/>
              </a:schemeClr>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CaixaDeTexto 35">
              <a:extLst>
                <a:ext uri="{FF2B5EF4-FFF2-40B4-BE49-F238E27FC236}">
                  <a16:creationId xmlns:a16="http://schemas.microsoft.com/office/drawing/2014/main" id="{7D80209B-1531-4B09-8D0C-D44291B1A6F7}"/>
                </a:ext>
              </a:extLst>
            </p:cNvPr>
            <p:cNvSpPr txBox="1"/>
            <p:nvPr/>
          </p:nvSpPr>
          <p:spPr>
            <a:xfrm>
              <a:off x="4463790" y="3297160"/>
              <a:ext cx="7404865" cy="830997"/>
            </a:xfrm>
            <a:prstGeom prst="rect">
              <a:avLst/>
            </a:prstGeom>
            <a:noFill/>
          </p:spPr>
          <p:txBody>
            <a:bodyPr wrap="square" rtlCol="0">
              <a:spAutoFit/>
            </a:bodyPr>
            <a:lstStyle/>
            <a:p>
              <a:pPr marR="0" lvl="0" indent="0" fontAlgn="auto">
                <a:lnSpc>
                  <a:spcPct val="100000"/>
                </a:lnSpc>
                <a:spcBef>
                  <a:spcPts val="0"/>
                </a:spcBef>
                <a:spcAft>
                  <a:spcPts val="0"/>
                </a:spcAft>
                <a:buClrTx/>
                <a:buSzTx/>
                <a:buFontTx/>
                <a:buNone/>
                <a:tabLst/>
                <a:defRPr/>
              </a:pPr>
              <a:r>
                <a:rPr lang="en-US" sz="1600" dirty="0">
                  <a:solidFill>
                    <a:prstClr val="black"/>
                  </a:solidFill>
                  <a:latin typeface="Montserrat Medium" panose="00000600000000000000" pitchFamily="2" charset="0"/>
                </a:rPr>
                <a:t>Cherry , K. (2019) </a:t>
              </a:r>
              <a:r>
                <a:rPr lang="en-US" sz="1600" i="1" dirty="0" err="1">
                  <a:solidFill>
                    <a:prstClr val="black"/>
                  </a:solidFill>
                  <a:latin typeface="Montserrat Medium" panose="00000600000000000000" pitchFamily="2" charset="0"/>
                </a:rPr>
                <a:t>verywellmind</a:t>
              </a:r>
              <a:r>
                <a:rPr lang="en-US" sz="1600" i="1" dirty="0">
                  <a:solidFill>
                    <a:prstClr val="black"/>
                  </a:solidFill>
                  <a:latin typeface="Montserrat Medium" panose="00000600000000000000" pitchFamily="2" charset="0"/>
                </a:rPr>
                <a:t>  </a:t>
              </a:r>
              <a:r>
                <a:rPr lang="en-US" sz="1600" dirty="0">
                  <a:solidFill>
                    <a:prstClr val="black"/>
                  </a:solidFill>
                  <a:latin typeface="Montserrat Medium" panose="00000600000000000000" pitchFamily="2" charset="0"/>
                </a:rPr>
                <a:t>[Online] Available at: https://www.verywellmind.com/support-and-criticism-of-piagets-stage-theory-2795460 [Accessed March 2023].</a:t>
              </a:r>
            </a:p>
          </p:txBody>
        </p:sp>
      </p:grpSp>
      <p:grpSp>
        <p:nvGrpSpPr>
          <p:cNvPr id="47" name="Agrupar 46">
            <a:extLst>
              <a:ext uri="{FF2B5EF4-FFF2-40B4-BE49-F238E27FC236}">
                <a16:creationId xmlns:a16="http://schemas.microsoft.com/office/drawing/2014/main" id="{78AF2673-4A75-4863-8D2B-BCAFFA1ECD3C}"/>
              </a:ext>
            </a:extLst>
          </p:cNvPr>
          <p:cNvGrpSpPr/>
          <p:nvPr/>
        </p:nvGrpSpPr>
        <p:grpSpPr>
          <a:xfrm>
            <a:off x="3364800" y="4497992"/>
            <a:ext cx="8644457" cy="898326"/>
            <a:chOff x="3364800" y="4497992"/>
            <a:chExt cx="8644457" cy="898326"/>
          </a:xfrm>
        </p:grpSpPr>
        <p:sp>
          <p:nvSpPr>
            <p:cNvPr id="32" name="Retângulo 31">
              <a:extLst>
                <a:ext uri="{FF2B5EF4-FFF2-40B4-BE49-F238E27FC236}">
                  <a16:creationId xmlns:a16="http://schemas.microsoft.com/office/drawing/2014/main" id="{1B28B2B8-9676-4CA8-9DD5-A1DFCE0A6559}"/>
                </a:ext>
              </a:extLst>
            </p:cNvPr>
            <p:cNvSpPr/>
            <p:nvPr/>
          </p:nvSpPr>
          <p:spPr>
            <a:xfrm>
              <a:off x="3364800" y="4497992"/>
              <a:ext cx="8343106" cy="898326"/>
            </a:xfrm>
            <a:prstGeom prst="rect">
              <a:avLst/>
            </a:prstGeom>
            <a:solidFill>
              <a:schemeClr val="bg1">
                <a:lumMod val="95000"/>
              </a:schemeClr>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CaixaDeTexto 36">
              <a:extLst>
                <a:ext uri="{FF2B5EF4-FFF2-40B4-BE49-F238E27FC236}">
                  <a16:creationId xmlns:a16="http://schemas.microsoft.com/office/drawing/2014/main" id="{60F03A06-F456-41F5-AE9D-8E27CB19D1FC}"/>
                </a:ext>
              </a:extLst>
            </p:cNvPr>
            <p:cNvSpPr txBox="1"/>
            <p:nvPr/>
          </p:nvSpPr>
          <p:spPr>
            <a:xfrm>
              <a:off x="3990646" y="4558204"/>
              <a:ext cx="8018611" cy="830997"/>
            </a:xfrm>
            <a:prstGeom prst="rect">
              <a:avLst/>
            </a:prstGeom>
            <a:noFill/>
          </p:spPr>
          <p:txBody>
            <a:bodyPr wrap="square" rtlCol="0">
              <a:spAutoFit/>
            </a:bodyPr>
            <a:lstStyle/>
            <a:p>
              <a:pPr>
                <a:defRPr/>
              </a:pPr>
              <a:r>
                <a:rPr lang="en-US" sz="1600" dirty="0">
                  <a:solidFill>
                    <a:prstClr val="black"/>
                  </a:solidFill>
                  <a:latin typeface="Montserrat Medium" panose="00000600000000000000" pitchFamily="2" charset="0"/>
                </a:rPr>
                <a:t>Cherry, K. (2023)  </a:t>
              </a:r>
              <a:r>
                <a:rPr lang="en-US" sz="1600" i="1" dirty="0">
                  <a:solidFill>
                    <a:prstClr val="black"/>
                  </a:solidFill>
                  <a:latin typeface="Montserrat Medium" panose="00000600000000000000" pitchFamily="2" charset="0"/>
                </a:rPr>
                <a:t>Understanding Developmental Psychology</a:t>
              </a:r>
              <a:r>
                <a:rPr lang="en-US" sz="1600" dirty="0">
                  <a:solidFill>
                    <a:prstClr val="black"/>
                  </a:solidFill>
                  <a:latin typeface="Montserrat Medium" panose="00000600000000000000" pitchFamily="2" charset="0"/>
                </a:rPr>
                <a:t>. Available </a:t>
              </a:r>
              <a:r>
                <a:rPr lang="en-US" sz="1600" dirty="0" err="1">
                  <a:solidFill>
                    <a:prstClr val="black"/>
                  </a:solidFill>
                  <a:latin typeface="Montserrat Medium" panose="00000600000000000000" pitchFamily="2" charset="0"/>
                </a:rPr>
                <a:t>at:https</a:t>
              </a:r>
              <a:r>
                <a:rPr lang="en-US" sz="1600" dirty="0">
                  <a:solidFill>
                    <a:prstClr val="black"/>
                  </a:solidFill>
                  <a:latin typeface="Montserrat Medium" panose="00000600000000000000" pitchFamily="2" charset="0"/>
                </a:rPr>
                <a:t>://www.verywellmind.com/developmental-psychology-4157180 (accessed: 23 March 2023)</a:t>
              </a:r>
            </a:p>
          </p:txBody>
        </p:sp>
      </p:grpSp>
      <p:grpSp>
        <p:nvGrpSpPr>
          <p:cNvPr id="48" name="Agrupar 47">
            <a:extLst>
              <a:ext uri="{FF2B5EF4-FFF2-40B4-BE49-F238E27FC236}">
                <a16:creationId xmlns:a16="http://schemas.microsoft.com/office/drawing/2014/main" id="{623E154F-B442-49FE-AA57-C022B71C1F2B}"/>
              </a:ext>
            </a:extLst>
          </p:cNvPr>
          <p:cNvGrpSpPr/>
          <p:nvPr/>
        </p:nvGrpSpPr>
        <p:grpSpPr>
          <a:xfrm>
            <a:off x="2730917" y="5713060"/>
            <a:ext cx="8976989" cy="903453"/>
            <a:chOff x="2730917" y="5713060"/>
            <a:chExt cx="8976989" cy="903453"/>
          </a:xfrm>
        </p:grpSpPr>
        <p:sp>
          <p:nvSpPr>
            <p:cNvPr id="33" name="Retângulo 32">
              <a:extLst>
                <a:ext uri="{FF2B5EF4-FFF2-40B4-BE49-F238E27FC236}">
                  <a16:creationId xmlns:a16="http://schemas.microsoft.com/office/drawing/2014/main" id="{257E1985-9F16-46AA-B005-F56EC790E7EC}"/>
                </a:ext>
              </a:extLst>
            </p:cNvPr>
            <p:cNvSpPr/>
            <p:nvPr/>
          </p:nvSpPr>
          <p:spPr>
            <a:xfrm>
              <a:off x="2730917" y="5713060"/>
              <a:ext cx="8976989" cy="898326"/>
            </a:xfrm>
            <a:prstGeom prst="rect">
              <a:avLst/>
            </a:prstGeom>
            <a:solidFill>
              <a:schemeClr val="bg1">
                <a:lumMod val="95000"/>
              </a:schemeClr>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CaixaDeTexto 37">
              <a:extLst>
                <a:ext uri="{FF2B5EF4-FFF2-40B4-BE49-F238E27FC236}">
                  <a16:creationId xmlns:a16="http://schemas.microsoft.com/office/drawing/2014/main" id="{12766FAA-D87E-422E-8DE6-A9124F719460}"/>
                </a:ext>
              </a:extLst>
            </p:cNvPr>
            <p:cNvSpPr txBox="1"/>
            <p:nvPr/>
          </p:nvSpPr>
          <p:spPr>
            <a:xfrm>
              <a:off x="3591520" y="5785516"/>
              <a:ext cx="7824908" cy="830997"/>
            </a:xfrm>
            <a:prstGeom prst="rect">
              <a:avLst/>
            </a:prstGeom>
            <a:noFill/>
          </p:spPr>
          <p:txBody>
            <a:bodyPr wrap="square" rtlCol="0">
              <a:spAutoFit/>
            </a:bodyPr>
            <a:lstStyle/>
            <a:p>
              <a:pPr>
                <a:defRPr/>
              </a:pPr>
              <a:r>
                <a:rPr lang="en-US" sz="1600" dirty="0">
                  <a:solidFill>
                    <a:prstClr val="black"/>
                  </a:solidFill>
                  <a:latin typeface="Montserrat Medium" panose="00000600000000000000" pitchFamily="2" charset="0"/>
                </a:rPr>
                <a:t>Crain, W. (2014). Piaget’s Cognitive Developmental Theory. In: Theories of Development Concepts and Applications. Harlow: Pearson Education Limited, pp. 119-158.</a:t>
              </a:r>
            </a:p>
          </p:txBody>
        </p:sp>
      </p:grpSp>
      <p:grpSp>
        <p:nvGrpSpPr>
          <p:cNvPr id="39" name="Agrupar 38">
            <a:extLst>
              <a:ext uri="{FF2B5EF4-FFF2-40B4-BE49-F238E27FC236}">
                <a16:creationId xmlns:a16="http://schemas.microsoft.com/office/drawing/2014/main" id="{D88A15A0-C485-4998-9B3B-D5D4D54078D3}"/>
              </a:ext>
            </a:extLst>
          </p:cNvPr>
          <p:cNvGrpSpPr/>
          <p:nvPr/>
        </p:nvGrpSpPr>
        <p:grpSpPr>
          <a:xfrm>
            <a:off x="1859363" y="853801"/>
            <a:ext cx="1379932" cy="981761"/>
            <a:chOff x="1859363" y="853801"/>
            <a:chExt cx="1379932" cy="981761"/>
          </a:xfrm>
        </p:grpSpPr>
        <p:sp>
          <p:nvSpPr>
            <p:cNvPr id="15" name="Retângulo 14">
              <a:extLst>
                <a:ext uri="{FF2B5EF4-FFF2-40B4-BE49-F238E27FC236}">
                  <a16:creationId xmlns:a16="http://schemas.microsoft.com/office/drawing/2014/main" id="{656195C9-DD7F-4C48-9B3B-4B8AFEEFEC10}"/>
                </a:ext>
              </a:extLst>
            </p:cNvPr>
            <p:cNvSpPr/>
            <p:nvPr/>
          </p:nvSpPr>
          <p:spPr>
            <a:xfrm rot="19212388">
              <a:off x="1859363" y="1617874"/>
              <a:ext cx="948255" cy="21768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0" name="Elipse 9">
              <a:extLst>
                <a:ext uri="{FF2B5EF4-FFF2-40B4-BE49-F238E27FC236}">
                  <a16:creationId xmlns:a16="http://schemas.microsoft.com/office/drawing/2014/main" id="{C09CB76D-79A5-4A40-BBD2-E125B041F2D8}"/>
                </a:ext>
              </a:extLst>
            </p:cNvPr>
            <p:cNvSpPr/>
            <p:nvPr/>
          </p:nvSpPr>
          <p:spPr>
            <a:xfrm>
              <a:off x="2312400" y="853801"/>
              <a:ext cx="900000" cy="900000"/>
            </a:xfrm>
            <a:prstGeom prst="ellipse">
              <a:avLst/>
            </a:prstGeom>
            <a:solidFill>
              <a:schemeClr val="accent5"/>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0" name="CaixaDeTexto 19">
              <a:extLst>
                <a:ext uri="{FF2B5EF4-FFF2-40B4-BE49-F238E27FC236}">
                  <a16:creationId xmlns:a16="http://schemas.microsoft.com/office/drawing/2014/main" id="{6C16A805-8839-45CA-AFD4-E4A2596D6228}"/>
                </a:ext>
              </a:extLst>
            </p:cNvPr>
            <p:cNvSpPr txBox="1"/>
            <p:nvPr/>
          </p:nvSpPr>
          <p:spPr>
            <a:xfrm>
              <a:off x="2339295" y="979634"/>
              <a:ext cx="9000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rPr>
                <a:t>01</a:t>
              </a:r>
              <a:endParaRPr kumimoji="0" lang="en-US" sz="2400" b="1" i="0" u="none" strike="noStrike" kern="1200" cap="none" spc="0" normalizeH="0" baseline="0" noProof="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endParaRPr>
            </a:p>
          </p:txBody>
        </p:sp>
      </p:grpSp>
      <p:sp>
        <p:nvSpPr>
          <p:cNvPr id="8" name="Elipse 7">
            <a:extLst>
              <a:ext uri="{FF2B5EF4-FFF2-40B4-BE49-F238E27FC236}">
                <a16:creationId xmlns:a16="http://schemas.microsoft.com/office/drawing/2014/main" id="{8E0CF418-8F95-424A-9D36-B442F980FCFF}"/>
              </a:ext>
            </a:extLst>
          </p:cNvPr>
          <p:cNvSpPr/>
          <p:nvPr/>
        </p:nvSpPr>
        <p:spPr>
          <a:xfrm>
            <a:off x="-2880000" y="853801"/>
            <a:ext cx="5760000" cy="5760000"/>
          </a:xfrm>
          <a:prstGeom prst="ellipse">
            <a:avLst/>
          </a:prstGeom>
          <a:solidFill>
            <a:schemeClr val="accent5"/>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0" name="Agrupar 39">
            <a:extLst>
              <a:ext uri="{FF2B5EF4-FFF2-40B4-BE49-F238E27FC236}">
                <a16:creationId xmlns:a16="http://schemas.microsoft.com/office/drawing/2014/main" id="{131FBEB1-B435-42AB-901E-A40AE2F53C51}"/>
              </a:ext>
            </a:extLst>
          </p:cNvPr>
          <p:cNvGrpSpPr/>
          <p:nvPr/>
        </p:nvGrpSpPr>
        <p:grpSpPr>
          <a:xfrm>
            <a:off x="2103862" y="2066752"/>
            <a:ext cx="1829243" cy="900000"/>
            <a:chOff x="2103862" y="2066752"/>
            <a:chExt cx="1829243" cy="900000"/>
          </a:xfrm>
        </p:grpSpPr>
        <p:sp>
          <p:nvSpPr>
            <p:cNvPr id="16" name="Retângulo 15">
              <a:extLst>
                <a:ext uri="{FF2B5EF4-FFF2-40B4-BE49-F238E27FC236}">
                  <a16:creationId xmlns:a16="http://schemas.microsoft.com/office/drawing/2014/main" id="{B36BF870-6E97-4AEE-8694-BB9008AFE641}"/>
                </a:ext>
              </a:extLst>
            </p:cNvPr>
            <p:cNvSpPr/>
            <p:nvPr/>
          </p:nvSpPr>
          <p:spPr>
            <a:xfrm rot="20346946">
              <a:off x="2103862" y="2738636"/>
              <a:ext cx="1309527" cy="20298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1" name="Elipse 10">
              <a:extLst>
                <a:ext uri="{FF2B5EF4-FFF2-40B4-BE49-F238E27FC236}">
                  <a16:creationId xmlns:a16="http://schemas.microsoft.com/office/drawing/2014/main" id="{C9584571-6632-4687-8D91-B3A687E89717}"/>
                </a:ext>
              </a:extLst>
            </p:cNvPr>
            <p:cNvSpPr/>
            <p:nvPr/>
          </p:nvSpPr>
          <p:spPr>
            <a:xfrm>
              <a:off x="3033105" y="2066752"/>
              <a:ext cx="900000" cy="900000"/>
            </a:xfrm>
            <a:prstGeom prst="ellipse">
              <a:avLst/>
            </a:prstGeom>
            <a:solidFill>
              <a:schemeClr val="accent4"/>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1" name="CaixaDeTexto 20">
              <a:extLst>
                <a:ext uri="{FF2B5EF4-FFF2-40B4-BE49-F238E27FC236}">
                  <a16:creationId xmlns:a16="http://schemas.microsoft.com/office/drawing/2014/main" id="{10DE4361-9EF0-4FE1-8ACB-69F6579CEAD9}"/>
                </a:ext>
              </a:extLst>
            </p:cNvPr>
            <p:cNvSpPr txBox="1"/>
            <p:nvPr/>
          </p:nvSpPr>
          <p:spPr>
            <a:xfrm>
              <a:off x="3033105" y="2193421"/>
              <a:ext cx="9000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rPr>
                <a:t>02</a:t>
              </a:r>
              <a:endParaRPr kumimoji="0" lang="en-US" sz="2400" b="1" i="0" u="none" strike="noStrike" kern="1200" cap="none" spc="0" normalizeH="0" baseline="0" noProof="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endParaRPr>
            </a:p>
          </p:txBody>
        </p:sp>
      </p:grpSp>
      <p:sp>
        <p:nvSpPr>
          <p:cNvPr id="7" name="Elipse 6">
            <a:extLst>
              <a:ext uri="{FF2B5EF4-FFF2-40B4-BE49-F238E27FC236}">
                <a16:creationId xmlns:a16="http://schemas.microsoft.com/office/drawing/2014/main" id="{C815FD61-BE64-48D6-8FCA-1753D9F3BF6A}"/>
              </a:ext>
            </a:extLst>
          </p:cNvPr>
          <p:cNvSpPr/>
          <p:nvPr/>
        </p:nvSpPr>
        <p:spPr>
          <a:xfrm>
            <a:off x="-2520000" y="1213801"/>
            <a:ext cx="5040000" cy="5040000"/>
          </a:xfrm>
          <a:prstGeom prst="ellipse">
            <a:avLst/>
          </a:prstGeom>
          <a:solidFill>
            <a:schemeClr val="accent4"/>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1" name="Agrupar 40">
            <a:extLst>
              <a:ext uri="{FF2B5EF4-FFF2-40B4-BE49-F238E27FC236}">
                <a16:creationId xmlns:a16="http://schemas.microsoft.com/office/drawing/2014/main" id="{CF7B7A30-684D-4E70-BEF8-40C63E5F29DB}"/>
              </a:ext>
            </a:extLst>
          </p:cNvPr>
          <p:cNvGrpSpPr/>
          <p:nvPr/>
        </p:nvGrpSpPr>
        <p:grpSpPr>
          <a:xfrm>
            <a:off x="1872377" y="3283801"/>
            <a:ext cx="2271718" cy="900000"/>
            <a:chOff x="1872377" y="3283801"/>
            <a:chExt cx="2271718" cy="900000"/>
          </a:xfrm>
        </p:grpSpPr>
        <p:sp>
          <p:nvSpPr>
            <p:cNvPr id="17" name="Retângulo 16">
              <a:extLst>
                <a:ext uri="{FF2B5EF4-FFF2-40B4-BE49-F238E27FC236}">
                  <a16:creationId xmlns:a16="http://schemas.microsoft.com/office/drawing/2014/main" id="{8AE18650-AD37-4BAE-9C5A-0763F2A81FD4}"/>
                </a:ext>
              </a:extLst>
            </p:cNvPr>
            <p:cNvSpPr/>
            <p:nvPr/>
          </p:nvSpPr>
          <p:spPr>
            <a:xfrm>
              <a:off x="1872377" y="3632311"/>
              <a:ext cx="1492423" cy="20298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2" name="Elipse 11">
              <a:extLst>
                <a:ext uri="{FF2B5EF4-FFF2-40B4-BE49-F238E27FC236}">
                  <a16:creationId xmlns:a16="http://schemas.microsoft.com/office/drawing/2014/main" id="{F4A135EC-435B-4DE7-ACA9-62AE90C984E7}"/>
                </a:ext>
              </a:extLst>
            </p:cNvPr>
            <p:cNvSpPr/>
            <p:nvPr/>
          </p:nvSpPr>
          <p:spPr>
            <a:xfrm>
              <a:off x="3239295" y="3283801"/>
              <a:ext cx="900000" cy="900000"/>
            </a:xfrm>
            <a:prstGeom prst="ellipse">
              <a:avLst/>
            </a:prstGeom>
            <a:solidFill>
              <a:schemeClr val="accent3"/>
            </a:solidFill>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2" name="CaixaDeTexto 21">
              <a:extLst>
                <a:ext uri="{FF2B5EF4-FFF2-40B4-BE49-F238E27FC236}">
                  <a16:creationId xmlns:a16="http://schemas.microsoft.com/office/drawing/2014/main" id="{A1C9655C-FD3C-4033-9998-50719F041295}"/>
                </a:ext>
              </a:extLst>
            </p:cNvPr>
            <p:cNvSpPr txBox="1"/>
            <p:nvPr/>
          </p:nvSpPr>
          <p:spPr>
            <a:xfrm>
              <a:off x="3244095" y="3420271"/>
              <a:ext cx="9000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rPr>
                <a:t>03</a:t>
              </a:r>
              <a:endParaRPr kumimoji="0" lang="en-US" sz="2400" b="1" i="0" u="none" strike="noStrike" kern="1200" cap="none" spc="0" normalizeH="0" baseline="0" noProof="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endParaRPr>
            </a:p>
          </p:txBody>
        </p:sp>
      </p:grpSp>
      <p:sp>
        <p:nvSpPr>
          <p:cNvPr id="6" name="Elipse 5">
            <a:extLst>
              <a:ext uri="{FF2B5EF4-FFF2-40B4-BE49-F238E27FC236}">
                <a16:creationId xmlns:a16="http://schemas.microsoft.com/office/drawing/2014/main" id="{1A2E40FD-3C6C-40C7-9894-98581509352C}"/>
              </a:ext>
            </a:extLst>
          </p:cNvPr>
          <p:cNvSpPr/>
          <p:nvPr/>
        </p:nvSpPr>
        <p:spPr>
          <a:xfrm>
            <a:off x="-2160000" y="1573801"/>
            <a:ext cx="4320000" cy="4320000"/>
          </a:xfrm>
          <a:prstGeom prst="ellipse">
            <a:avLst/>
          </a:prstGeom>
          <a:solidFill>
            <a:schemeClr val="accent3"/>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2" name="Agrupar 41">
            <a:extLst>
              <a:ext uri="{FF2B5EF4-FFF2-40B4-BE49-F238E27FC236}">
                <a16:creationId xmlns:a16="http://schemas.microsoft.com/office/drawing/2014/main" id="{FE705878-3B8E-4E8F-8D12-27FF2F4A709F}"/>
              </a:ext>
            </a:extLst>
          </p:cNvPr>
          <p:cNvGrpSpPr/>
          <p:nvPr/>
        </p:nvGrpSpPr>
        <p:grpSpPr>
          <a:xfrm>
            <a:off x="1336313" y="4379147"/>
            <a:ext cx="2478487" cy="1021351"/>
            <a:chOff x="1336313" y="4379147"/>
            <a:chExt cx="2478487" cy="1021351"/>
          </a:xfrm>
        </p:grpSpPr>
        <p:sp>
          <p:nvSpPr>
            <p:cNvPr id="18" name="Retângulo 17">
              <a:extLst>
                <a:ext uri="{FF2B5EF4-FFF2-40B4-BE49-F238E27FC236}">
                  <a16:creationId xmlns:a16="http://schemas.microsoft.com/office/drawing/2014/main" id="{D80310F8-7852-4700-B51A-B66CBD6ED2AE}"/>
                </a:ext>
              </a:extLst>
            </p:cNvPr>
            <p:cNvSpPr/>
            <p:nvPr/>
          </p:nvSpPr>
          <p:spPr>
            <a:xfrm rot="1329333">
              <a:off x="1336313" y="4379147"/>
              <a:ext cx="1799774" cy="22088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3" name="Elipse 12">
              <a:extLst>
                <a:ext uri="{FF2B5EF4-FFF2-40B4-BE49-F238E27FC236}">
                  <a16:creationId xmlns:a16="http://schemas.microsoft.com/office/drawing/2014/main" id="{5498B526-F976-416E-AD28-08D9274F3952}"/>
                </a:ext>
              </a:extLst>
            </p:cNvPr>
            <p:cNvSpPr/>
            <p:nvPr/>
          </p:nvSpPr>
          <p:spPr>
            <a:xfrm>
              <a:off x="2914800" y="4500498"/>
              <a:ext cx="900000" cy="900000"/>
            </a:xfrm>
            <a:prstGeom prst="ellipse">
              <a:avLst/>
            </a:prstGeom>
            <a:solidFill>
              <a:schemeClr val="accent2"/>
            </a:solidFill>
            <a:ln>
              <a:no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3" name="CaixaDeTexto 22">
              <a:extLst>
                <a:ext uri="{FF2B5EF4-FFF2-40B4-BE49-F238E27FC236}">
                  <a16:creationId xmlns:a16="http://schemas.microsoft.com/office/drawing/2014/main" id="{79851C8C-F60C-48F7-AF3B-855D7A614491}"/>
                </a:ext>
              </a:extLst>
            </p:cNvPr>
            <p:cNvSpPr txBox="1"/>
            <p:nvPr/>
          </p:nvSpPr>
          <p:spPr>
            <a:xfrm>
              <a:off x="2914800" y="4608859"/>
              <a:ext cx="9000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rPr>
                <a:t>04</a:t>
              </a:r>
              <a:endParaRPr kumimoji="0" lang="en-US" sz="2400" b="1" i="0" u="none" strike="noStrike" kern="1200" cap="none" spc="0" normalizeH="0" baseline="0" noProof="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endParaRPr>
            </a:p>
          </p:txBody>
        </p:sp>
      </p:grpSp>
      <p:sp>
        <p:nvSpPr>
          <p:cNvPr id="5" name="Elipse 4">
            <a:extLst>
              <a:ext uri="{FF2B5EF4-FFF2-40B4-BE49-F238E27FC236}">
                <a16:creationId xmlns:a16="http://schemas.microsoft.com/office/drawing/2014/main" id="{24A2D8C3-6B29-4E6E-92EF-03C13A1EBBA6}"/>
              </a:ext>
            </a:extLst>
          </p:cNvPr>
          <p:cNvSpPr/>
          <p:nvPr/>
        </p:nvSpPr>
        <p:spPr>
          <a:xfrm>
            <a:off x="-1800000" y="1933801"/>
            <a:ext cx="3600000" cy="3600000"/>
          </a:xfrm>
          <a:prstGeom prst="ellipse">
            <a:avLst/>
          </a:prstGeom>
          <a:solidFill>
            <a:schemeClr val="accent2"/>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3" name="Agrupar 42">
            <a:extLst>
              <a:ext uri="{FF2B5EF4-FFF2-40B4-BE49-F238E27FC236}">
                <a16:creationId xmlns:a16="http://schemas.microsoft.com/office/drawing/2014/main" id="{8EDE2FA3-FC6A-428D-A6F5-AAF1A24E3DE8}"/>
              </a:ext>
            </a:extLst>
          </p:cNvPr>
          <p:cNvGrpSpPr/>
          <p:nvPr/>
        </p:nvGrpSpPr>
        <p:grpSpPr>
          <a:xfrm>
            <a:off x="564606" y="5104770"/>
            <a:ext cx="2632547" cy="1509031"/>
            <a:chOff x="564606" y="5104770"/>
            <a:chExt cx="2632547" cy="1509031"/>
          </a:xfrm>
        </p:grpSpPr>
        <p:sp>
          <p:nvSpPr>
            <p:cNvPr id="19" name="Retângulo 18">
              <a:extLst>
                <a:ext uri="{FF2B5EF4-FFF2-40B4-BE49-F238E27FC236}">
                  <a16:creationId xmlns:a16="http://schemas.microsoft.com/office/drawing/2014/main" id="{B980BA42-6C30-4B03-ABFA-765583927449}"/>
                </a:ext>
              </a:extLst>
            </p:cNvPr>
            <p:cNvSpPr/>
            <p:nvPr/>
          </p:nvSpPr>
          <p:spPr>
            <a:xfrm rot="2583701">
              <a:off x="564606" y="5104770"/>
              <a:ext cx="2255725" cy="2719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4" name="Elipse 13">
              <a:extLst>
                <a:ext uri="{FF2B5EF4-FFF2-40B4-BE49-F238E27FC236}">
                  <a16:creationId xmlns:a16="http://schemas.microsoft.com/office/drawing/2014/main" id="{7407D1F9-4F6B-40A2-AC4D-CD52EB78A110}"/>
                </a:ext>
              </a:extLst>
            </p:cNvPr>
            <p:cNvSpPr/>
            <p:nvPr/>
          </p:nvSpPr>
          <p:spPr>
            <a:xfrm>
              <a:off x="2297153" y="5713801"/>
              <a:ext cx="900000" cy="900000"/>
            </a:xfrm>
            <a:prstGeom prst="ellipse">
              <a:avLst/>
            </a:prstGeom>
            <a:solidFill>
              <a:schemeClr val="accent1"/>
            </a:solidFill>
            <a:ln>
              <a:no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4" name="CaixaDeTexto 23">
              <a:extLst>
                <a:ext uri="{FF2B5EF4-FFF2-40B4-BE49-F238E27FC236}">
                  <a16:creationId xmlns:a16="http://schemas.microsoft.com/office/drawing/2014/main" id="{7C6D07B9-C1D0-456B-AA16-5486EF5F6A29}"/>
                </a:ext>
              </a:extLst>
            </p:cNvPr>
            <p:cNvSpPr txBox="1"/>
            <p:nvPr/>
          </p:nvSpPr>
          <p:spPr>
            <a:xfrm>
              <a:off x="2294683" y="5842886"/>
              <a:ext cx="9000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rPr>
                <a:t>05</a:t>
              </a:r>
              <a:endParaRPr kumimoji="0" lang="en-US" sz="2400" b="1" i="0" u="none" strike="noStrike" kern="1200" cap="none" spc="0" normalizeH="0" baseline="0" noProof="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endParaRPr>
            </a:p>
          </p:txBody>
        </p:sp>
      </p:grpSp>
      <p:sp>
        <p:nvSpPr>
          <p:cNvPr id="4" name="Elipse 3">
            <a:extLst>
              <a:ext uri="{FF2B5EF4-FFF2-40B4-BE49-F238E27FC236}">
                <a16:creationId xmlns:a16="http://schemas.microsoft.com/office/drawing/2014/main" id="{55377E7E-391A-4605-BE6D-42885AC98D98}"/>
              </a:ext>
            </a:extLst>
          </p:cNvPr>
          <p:cNvSpPr/>
          <p:nvPr/>
        </p:nvSpPr>
        <p:spPr>
          <a:xfrm>
            <a:off x="-1440000" y="2293801"/>
            <a:ext cx="2880000" cy="2880000"/>
          </a:xfrm>
          <a:prstGeom prst="ellipse">
            <a:avLst/>
          </a:prstGeom>
          <a:solidFill>
            <a:schemeClr val="accent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aixaDeTexto 8">
            <a:extLst>
              <a:ext uri="{FF2B5EF4-FFF2-40B4-BE49-F238E27FC236}">
                <a16:creationId xmlns:a16="http://schemas.microsoft.com/office/drawing/2014/main" id="{910ECBD4-E7F4-4F1C-A119-2CEFCA2A6B28}"/>
              </a:ext>
            </a:extLst>
          </p:cNvPr>
          <p:cNvSpPr txBox="1"/>
          <p:nvPr/>
        </p:nvSpPr>
        <p:spPr>
          <a:xfrm>
            <a:off x="4551037" y="-21021"/>
            <a:ext cx="4428565"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4800" i="0" u="none" strike="noStrike" kern="1200" cap="none" spc="0" normalizeH="0" baseline="0" noProof="0" dirty="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rPr>
              <a:t>references</a:t>
            </a:r>
          </a:p>
        </p:txBody>
      </p:sp>
    </p:spTree>
    <p:extLst>
      <p:ext uri="{BB962C8B-B14F-4D97-AF65-F5344CB8AC3E}">
        <p14:creationId xmlns:p14="http://schemas.microsoft.com/office/powerpoint/2010/main" val="2276492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1000" fill="hold"/>
                                        <p:tgtEl>
                                          <p:spTgt spid="8"/>
                                        </p:tgtEl>
                                        <p:attrNameLst>
                                          <p:attrName>ppt_x</p:attrName>
                                        </p:attrNameLst>
                                      </p:cBhvr>
                                      <p:tavLst>
                                        <p:tav tm="0">
                                          <p:val>
                                            <p:strVal val="0-#ppt_w/2"/>
                                          </p:val>
                                        </p:tav>
                                        <p:tav tm="100000">
                                          <p:val>
                                            <p:strVal val="#ppt_x"/>
                                          </p:val>
                                        </p:tav>
                                      </p:tavLst>
                                    </p:anim>
                                    <p:anim calcmode="lin" valueType="num">
                                      <p:cBhvr additive="base">
                                        <p:cTn id="8" dur="1000" fill="hold"/>
                                        <p:tgtEl>
                                          <p:spTgt spid="8"/>
                                        </p:tgtEl>
                                        <p:attrNameLst>
                                          <p:attrName>ppt_y</p:attrName>
                                        </p:attrNameLst>
                                      </p:cBhvr>
                                      <p:tavLst>
                                        <p:tav tm="0">
                                          <p:val>
                                            <p:strVal val="#ppt_y"/>
                                          </p:val>
                                        </p:tav>
                                        <p:tav tm="100000">
                                          <p:val>
                                            <p:strVal val="#ppt_y"/>
                                          </p:val>
                                        </p:tav>
                                      </p:tavLst>
                                    </p:anim>
                                  </p:childTnLst>
                                </p:cTn>
                              </p:par>
                              <p:par>
                                <p:cTn id="9" presetID="2" presetClass="entr" presetSubtype="8" decel="100000" fill="hold" grpId="0" nodeType="withEffect">
                                  <p:stCondLst>
                                    <p:cond delay="25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1000" fill="hold"/>
                                        <p:tgtEl>
                                          <p:spTgt spid="7"/>
                                        </p:tgtEl>
                                        <p:attrNameLst>
                                          <p:attrName>ppt_x</p:attrName>
                                        </p:attrNameLst>
                                      </p:cBhvr>
                                      <p:tavLst>
                                        <p:tav tm="0">
                                          <p:val>
                                            <p:strVal val="0-#ppt_w/2"/>
                                          </p:val>
                                        </p:tav>
                                        <p:tav tm="100000">
                                          <p:val>
                                            <p:strVal val="#ppt_x"/>
                                          </p:val>
                                        </p:tav>
                                      </p:tavLst>
                                    </p:anim>
                                    <p:anim calcmode="lin" valueType="num">
                                      <p:cBhvr additive="base">
                                        <p:cTn id="12" dur="1000" fill="hold"/>
                                        <p:tgtEl>
                                          <p:spTgt spid="7"/>
                                        </p:tgtEl>
                                        <p:attrNameLst>
                                          <p:attrName>ppt_y</p:attrName>
                                        </p:attrNameLst>
                                      </p:cBhvr>
                                      <p:tavLst>
                                        <p:tav tm="0">
                                          <p:val>
                                            <p:strVal val="#ppt_y"/>
                                          </p:val>
                                        </p:tav>
                                        <p:tav tm="100000">
                                          <p:val>
                                            <p:strVal val="#ppt_y"/>
                                          </p:val>
                                        </p:tav>
                                      </p:tavLst>
                                    </p:anim>
                                  </p:childTnLst>
                                </p:cTn>
                              </p:par>
                              <p:par>
                                <p:cTn id="13" presetID="2" presetClass="entr" presetSubtype="8" decel="100000" fill="hold" grpId="0" nodeType="withEffect">
                                  <p:stCondLst>
                                    <p:cond delay="50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1000" fill="hold"/>
                                        <p:tgtEl>
                                          <p:spTgt spid="6"/>
                                        </p:tgtEl>
                                        <p:attrNameLst>
                                          <p:attrName>ppt_x</p:attrName>
                                        </p:attrNameLst>
                                      </p:cBhvr>
                                      <p:tavLst>
                                        <p:tav tm="0">
                                          <p:val>
                                            <p:strVal val="0-#ppt_w/2"/>
                                          </p:val>
                                        </p:tav>
                                        <p:tav tm="100000">
                                          <p:val>
                                            <p:strVal val="#ppt_x"/>
                                          </p:val>
                                        </p:tav>
                                      </p:tavLst>
                                    </p:anim>
                                    <p:anim calcmode="lin" valueType="num">
                                      <p:cBhvr additive="base">
                                        <p:cTn id="16" dur="1000" fill="hold"/>
                                        <p:tgtEl>
                                          <p:spTgt spid="6"/>
                                        </p:tgtEl>
                                        <p:attrNameLst>
                                          <p:attrName>ppt_y</p:attrName>
                                        </p:attrNameLst>
                                      </p:cBhvr>
                                      <p:tavLst>
                                        <p:tav tm="0">
                                          <p:val>
                                            <p:strVal val="#ppt_y"/>
                                          </p:val>
                                        </p:tav>
                                        <p:tav tm="100000">
                                          <p:val>
                                            <p:strVal val="#ppt_y"/>
                                          </p:val>
                                        </p:tav>
                                      </p:tavLst>
                                    </p:anim>
                                  </p:childTnLst>
                                </p:cTn>
                              </p:par>
                              <p:par>
                                <p:cTn id="17" presetID="2" presetClass="entr" presetSubtype="8" decel="100000" fill="hold" grpId="0" nodeType="withEffect">
                                  <p:stCondLst>
                                    <p:cond delay="75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1000" fill="hold"/>
                                        <p:tgtEl>
                                          <p:spTgt spid="5"/>
                                        </p:tgtEl>
                                        <p:attrNameLst>
                                          <p:attrName>ppt_x</p:attrName>
                                        </p:attrNameLst>
                                      </p:cBhvr>
                                      <p:tavLst>
                                        <p:tav tm="0">
                                          <p:val>
                                            <p:strVal val="0-#ppt_w/2"/>
                                          </p:val>
                                        </p:tav>
                                        <p:tav tm="100000">
                                          <p:val>
                                            <p:strVal val="#ppt_x"/>
                                          </p:val>
                                        </p:tav>
                                      </p:tavLst>
                                    </p:anim>
                                    <p:anim calcmode="lin" valueType="num">
                                      <p:cBhvr additive="base">
                                        <p:cTn id="20" dur="1000" fill="hold"/>
                                        <p:tgtEl>
                                          <p:spTgt spid="5"/>
                                        </p:tgtEl>
                                        <p:attrNameLst>
                                          <p:attrName>ppt_y</p:attrName>
                                        </p:attrNameLst>
                                      </p:cBhvr>
                                      <p:tavLst>
                                        <p:tav tm="0">
                                          <p:val>
                                            <p:strVal val="#ppt_y"/>
                                          </p:val>
                                        </p:tav>
                                        <p:tav tm="100000">
                                          <p:val>
                                            <p:strVal val="#ppt_y"/>
                                          </p:val>
                                        </p:tav>
                                      </p:tavLst>
                                    </p:anim>
                                  </p:childTnLst>
                                </p:cTn>
                              </p:par>
                              <p:par>
                                <p:cTn id="21" presetID="2" presetClass="entr" presetSubtype="8" decel="100000" fill="hold" grpId="0" nodeType="withEffect">
                                  <p:stCondLst>
                                    <p:cond delay="1000"/>
                                  </p:stCondLst>
                                  <p:childTnLst>
                                    <p:set>
                                      <p:cBhvr>
                                        <p:cTn id="22" dur="1" fill="hold">
                                          <p:stCondLst>
                                            <p:cond delay="0"/>
                                          </p:stCondLst>
                                        </p:cTn>
                                        <p:tgtEl>
                                          <p:spTgt spid="4"/>
                                        </p:tgtEl>
                                        <p:attrNameLst>
                                          <p:attrName>style.visibility</p:attrName>
                                        </p:attrNameLst>
                                      </p:cBhvr>
                                      <p:to>
                                        <p:strVal val="visible"/>
                                      </p:to>
                                    </p:set>
                                    <p:anim calcmode="lin" valueType="num">
                                      <p:cBhvr additive="base">
                                        <p:cTn id="23" dur="1000" fill="hold"/>
                                        <p:tgtEl>
                                          <p:spTgt spid="4"/>
                                        </p:tgtEl>
                                        <p:attrNameLst>
                                          <p:attrName>ppt_x</p:attrName>
                                        </p:attrNameLst>
                                      </p:cBhvr>
                                      <p:tavLst>
                                        <p:tav tm="0">
                                          <p:val>
                                            <p:strVal val="0-#ppt_w/2"/>
                                          </p:val>
                                        </p:tav>
                                        <p:tav tm="100000">
                                          <p:val>
                                            <p:strVal val="#ppt_x"/>
                                          </p:val>
                                        </p:tav>
                                      </p:tavLst>
                                    </p:anim>
                                    <p:anim calcmode="lin" valueType="num">
                                      <p:cBhvr additive="base">
                                        <p:cTn id="24" dur="1000" fill="hold"/>
                                        <p:tgtEl>
                                          <p:spTgt spid="4"/>
                                        </p:tgtEl>
                                        <p:attrNameLst>
                                          <p:attrName>ppt_y</p:attrName>
                                        </p:attrNameLst>
                                      </p:cBhvr>
                                      <p:tavLst>
                                        <p:tav tm="0">
                                          <p:val>
                                            <p:strVal val="#ppt_y"/>
                                          </p:val>
                                        </p:tav>
                                        <p:tav tm="100000">
                                          <p:val>
                                            <p:strVal val="#ppt_y"/>
                                          </p:val>
                                        </p:tav>
                                      </p:tavLst>
                                    </p:anim>
                                  </p:childTnLst>
                                </p:cTn>
                              </p:par>
                            </p:childTnLst>
                          </p:cTn>
                        </p:par>
                        <p:par>
                          <p:cTn id="25" fill="hold">
                            <p:stCondLst>
                              <p:cond delay="2000"/>
                            </p:stCondLst>
                            <p:childTnLst>
                              <p:par>
                                <p:cTn id="26" presetID="22" presetClass="entr" presetSubtype="8" fill="hold" nodeType="afterEffect">
                                  <p:stCondLst>
                                    <p:cond delay="0"/>
                                  </p:stCondLst>
                                  <p:childTnLst>
                                    <p:set>
                                      <p:cBhvr>
                                        <p:cTn id="27" dur="1" fill="hold">
                                          <p:stCondLst>
                                            <p:cond delay="0"/>
                                          </p:stCondLst>
                                        </p:cTn>
                                        <p:tgtEl>
                                          <p:spTgt spid="39"/>
                                        </p:tgtEl>
                                        <p:attrNameLst>
                                          <p:attrName>style.visibility</p:attrName>
                                        </p:attrNameLst>
                                      </p:cBhvr>
                                      <p:to>
                                        <p:strVal val="visible"/>
                                      </p:to>
                                    </p:set>
                                    <p:animEffect transition="in" filter="wipe(left)">
                                      <p:cBhvr>
                                        <p:cTn id="28" dur="500"/>
                                        <p:tgtEl>
                                          <p:spTgt spid="39"/>
                                        </p:tgtEl>
                                      </p:cBhvr>
                                    </p:animEffect>
                                  </p:childTnLst>
                                </p:cTn>
                              </p:par>
                            </p:childTnLst>
                          </p:cTn>
                        </p:par>
                        <p:par>
                          <p:cTn id="29" fill="hold">
                            <p:stCondLst>
                              <p:cond delay="2500"/>
                            </p:stCondLst>
                            <p:childTnLst>
                              <p:par>
                                <p:cTn id="30" presetID="22" presetClass="entr" presetSubtype="8" fill="hold" nodeType="afterEffect">
                                  <p:stCondLst>
                                    <p:cond delay="0"/>
                                  </p:stCondLst>
                                  <p:childTnLst>
                                    <p:set>
                                      <p:cBhvr>
                                        <p:cTn id="31" dur="1" fill="hold">
                                          <p:stCondLst>
                                            <p:cond delay="0"/>
                                          </p:stCondLst>
                                        </p:cTn>
                                        <p:tgtEl>
                                          <p:spTgt spid="44"/>
                                        </p:tgtEl>
                                        <p:attrNameLst>
                                          <p:attrName>style.visibility</p:attrName>
                                        </p:attrNameLst>
                                      </p:cBhvr>
                                      <p:to>
                                        <p:strVal val="visible"/>
                                      </p:to>
                                    </p:set>
                                    <p:animEffect transition="in" filter="wipe(left)">
                                      <p:cBhvr>
                                        <p:cTn id="32" dur="750"/>
                                        <p:tgtEl>
                                          <p:spTgt spid="44"/>
                                        </p:tgtEl>
                                      </p:cBhvr>
                                    </p:animEffect>
                                  </p:childTnLst>
                                </p:cTn>
                              </p:par>
                            </p:childTnLst>
                          </p:cTn>
                        </p:par>
                        <p:par>
                          <p:cTn id="33" fill="hold">
                            <p:stCondLst>
                              <p:cond delay="3250"/>
                            </p:stCondLst>
                            <p:childTnLst>
                              <p:par>
                                <p:cTn id="34" presetID="22" presetClass="entr" presetSubtype="8" fill="hold" nodeType="afterEffect">
                                  <p:stCondLst>
                                    <p:cond delay="0"/>
                                  </p:stCondLst>
                                  <p:childTnLst>
                                    <p:set>
                                      <p:cBhvr>
                                        <p:cTn id="35" dur="1" fill="hold">
                                          <p:stCondLst>
                                            <p:cond delay="0"/>
                                          </p:stCondLst>
                                        </p:cTn>
                                        <p:tgtEl>
                                          <p:spTgt spid="40"/>
                                        </p:tgtEl>
                                        <p:attrNameLst>
                                          <p:attrName>style.visibility</p:attrName>
                                        </p:attrNameLst>
                                      </p:cBhvr>
                                      <p:to>
                                        <p:strVal val="visible"/>
                                      </p:to>
                                    </p:set>
                                    <p:animEffect transition="in" filter="wipe(left)">
                                      <p:cBhvr>
                                        <p:cTn id="36" dur="500"/>
                                        <p:tgtEl>
                                          <p:spTgt spid="40"/>
                                        </p:tgtEl>
                                      </p:cBhvr>
                                    </p:animEffect>
                                  </p:childTnLst>
                                </p:cTn>
                              </p:par>
                            </p:childTnLst>
                          </p:cTn>
                        </p:par>
                        <p:par>
                          <p:cTn id="37" fill="hold">
                            <p:stCondLst>
                              <p:cond delay="3750"/>
                            </p:stCondLst>
                            <p:childTnLst>
                              <p:par>
                                <p:cTn id="38" presetID="22" presetClass="entr" presetSubtype="8" fill="hold" nodeType="afterEffect">
                                  <p:stCondLst>
                                    <p:cond delay="0"/>
                                  </p:stCondLst>
                                  <p:childTnLst>
                                    <p:set>
                                      <p:cBhvr>
                                        <p:cTn id="39" dur="1" fill="hold">
                                          <p:stCondLst>
                                            <p:cond delay="0"/>
                                          </p:stCondLst>
                                        </p:cTn>
                                        <p:tgtEl>
                                          <p:spTgt spid="45"/>
                                        </p:tgtEl>
                                        <p:attrNameLst>
                                          <p:attrName>style.visibility</p:attrName>
                                        </p:attrNameLst>
                                      </p:cBhvr>
                                      <p:to>
                                        <p:strVal val="visible"/>
                                      </p:to>
                                    </p:set>
                                    <p:animEffect transition="in" filter="wipe(left)">
                                      <p:cBhvr>
                                        <p:cTn id="40" dur="750"/>
                                        <p:tgtEl>
                                          <p:spTgt spid="45"/>
                                        </p:tgtEl>
                                      </p:cBhvr>
                                    </p:animEffect>
                                  </p:childTnLst>
                                </p:cTn>
                              </p:par>
                            </p:childTnLst>
                          </p:cTn>
                        </p:par>
                        <p:par>
                          <p:cTn id="41" fill="hold">
                            <p:stCondLst>
                              <p:cond delay="4500"/>
                            </p:stCondLst>
                            <p:childTnLst>
                              <p:par>
                                <p:cTn id="42" presetID="22" presetClass="entr" presetSubtype="8" fill="hold" nodeType="afterEffect">
                                  <p:stCondLst>
                                    <p:cond delay="0"/>
                                  </p:stCondLst>
                                  <p:childTnLst>
                                    <p:set>
                                      <p:cBhvr>
                                        <p:cTn id="43" dur="1" fill="hold">
                                          <p:stCondLst>
                                            <p:cond delay="0"/>
                                          </p:stCondLst>
                                        </p:cTn>
                                        <p:tgtEl>
                                          <p:spTgt spid="41"/>
                                        </p:tgtEl>
                                        <p:attrNameLst>
                                          <p:attrName>style.visibility</p:attrName>
                                        </p:attrNameLst>
                                      </p:cBhvr>
                                      <p:to>
                                        <p:strVal val="visible"/>
                                      </p:to>
                                    </p:set>
                                    <p:animEffect transition="in" filter="wipe(left)">
                                      <p:cBhvr>
                                        <p:cTn id="44" dur="500"/>
                                        <p:tgtEl>
                                          <p:spTgt spid="41"/>
                                        </p:tgtEl>
                                      </p:cBhvr>
                                    </p:animEffect>
                                  </p:childTnLst>
                                </p:cTn>
                              </p:par>
                            </p:childTnLst>
                          </p:cTn>
                        </p:par>
                        <p:par>
                          <p:cTn id="45" fill="hold">
                            <p:stCondLst>
                              <p:cond delay="5000"/>
                            </p:stCondLst>
                            <p:childTnLst>
                              <p:par>
                                <p:cTn id="46" presetID="22" presetClass="entr" presetSubtype="8" fill="hold" nodeType="afterEffect">
                                  <p:stCondLst>
                                    <p:cond delay="0"/>
                                  </p:stCondLst>
                                  <p:childTnLst>
                                    <p:set>
                                      <p:cBhvr>
                                        <p:cTn id="47" dur="1" fill="hold">
                                          <p:stCondLst>
                                            <p:cond delay="0"/>
                                          </p:stCondLst>
                                        </p:cTn>
                                        <p:tgtEl>
                                          <p:spTgt spid="46"/>
                                        </p:tgtEl>
                                        <p:attrNameLst>
                                          <p:attrName>style.visibility</p:attrName>
                                        </p:attrNameLst>
                                      </p:cBhvr>
                                      <p:to>
                                        <p:strVal val="visible"/>
                                      </p:to>
                                    </p:set>
                                    <p:animEffect transition="in" filter="wipe(left)">
                                      <p:cBhvr>
                                        <p:cTn id="48" dur="750"/>
                                        <p:tgtEl>
                                          <p:spTgt spid="46"/>
                                        </p:tgtEl>
                                      </p:cBhvr>
                                    </p:animEffect>
                                  </p:childTnLst>
                                </p:cTn>
                              </p:par>
                            </p:childTnLst>
                          </p:cTn>
                        </p:par>
                        <p:par>
                          <p:cTn id="49" fill="hold">
                            <p:stCondLst>
                              <p:cond delay="5750"/>
                            </p:stCondLst>
                            <p:childTnLst>
                              <p:par>
                                <p:cTn id="50" presetID="22" presetClass="entr" presetSubtype="8" fill="hold" nodeType="afterEffect">
                                  <p:stCondLst>
                                    <p:cond delay="0"/>
                                  </p:stCondLst>
                                  <p:childTnLst>
                                    <p:set>
                                      <p:cBhvr>
                                        <p:cTn id="51" dur="1" fill="hold">
                                          <p:stCondLst>
                                            <p:cond delay="0"/>
                                          </p:stCondLst>
                                        </p:cTn>
                                        <p:tgtEl>
                                          <p:spTgt spid="42"/>
                                        </p:tgtEl>
                                        <p:attrNameLst>
                                          <p:attrName>style.visibility</p:attrName>
                                        </p:attrNameLst>
                                      </p:cBhvr>
                                      <p:to>
                                        <p:strVal val="visible"/>
                                      </p:to>
                                    </p:set>
                                    <p:animEffect transition="in" filter="wipe(left)">
                                      <p:cBhvr>
                                        <p:cTn id="52" dur="500"/>
                                        <p:tgtEl>
                                          <p:spTgt spid="42"/>
                                        </p:tgtEl>
                                      </p:cBhvr>
                                    </p:animEffect>
                                  </p:childTnLst>
                                </p:cTn>
                              </p:par>
                            </p:childTnLst>
                          </p:cTn>
                        </p:par>
                        <p:par>
                          <p:cTn id="53" fill="hold">
                            <p:stCondLst>
                              <p:cond delay="6250"/>
                            </p:stCondLst>
                            <p:childTnLst>
                              <p:par>
                                <p:cTn id="54" presetID="22" presetClass="entr" presetSubtype="8" fill="hold" nodeType="afterEffect">
                                  <p:stCondLst>
                                    <p:cond delay="0"/>
                                  </p:stCondLst>
                                  <p:childTnLst>
                                    <p:set>
                                      <p:cBhvr>
                                        <p:cTn id="55" dur="1" fill="hold">
                                          <p:stCondLst>
                                            <p:cond delay="0"/>
                                          </p:stCondLst>
                                        </p:cTn>
                                        <p:tgtEl>
                                          <p:spTgt spid="47"/>
                                        </p:tgtEl>
                                        <p:attrNameLst>
                                          <p:attrName>style.visibility</p:attrName>
                                        </p:attrNameLst>
                                      </p:cBhvr>
                                      <p:to>
                                        <p:strVal val="visible"/>
                                      </p:to>
                                    </p:set>
                                    <p:animEffect transition="in" filter="wipe(left)">
                                      <p:cBhvr>
                                        <p:cTn id="56" dur="750"/>
                                        <p:tgtEl>
                                          <p:spTgt spid="47"/>
                                        </p:tgtEl>
                                      </p:cBhvr>
                                    </p:animEffect>
                                  </p:childTnLst>
                                </p:cTn>
                              </p:par>
                            </p:childTnLst>
                          </p:cTn>
                        </p:par>
                        <p:par>
                          <p:cTn id="57" fill="hold">
                            <p:stCondLst>
                              <p:cond delay="7000"/>
                            </p:stCondLst>
                            <p:childTnLst>
                              <p:par>
                                <p:cTn id="58" presetID="22" presetClass="entr" presetSubtype="8" fill="hold" nodeType="afterEffect">
                                  <p:stCondLst>
                                    <p:cond delay="0"/>
                                  </p:stCondLst>
                                  <p:childTnLst>
                                    <p:set>
                                      <p:cBhvr>
                                        <p:cTn id="59" dur="1" fill="hold">
                                          <p:stCondLst>
                                            <p:cond delay="0"/>
                                          </p:stCondLst>
                                        </p:cTn>
                                        <p:tgtEl>
                                          <p:spTgt spid="43"/>
                                        </p:tgtEl>
                                        <p:attrNameLst>
                                          <p:attrName>style.visibility</p:attrName>
                                        </p:attrNameLst>
                                      </p:cBhvr>
                                      <p:to>
                                        <p:strVal val="visible"/>
                                      </p:to>
                                    </p:set>
                                    <p:animEffect transition="in" filter="wipe(left)">
                                      <p:cBhvr>
                                        <p:cTn id="60" dur="500"/>
                                        <p:tgtEl>
                                          <p:spTgt spid="43"/>
                                        </p:tgtEl>
                                      </p:cBhvr>
                                    </p:animEffect>
                                  </p:childTnLst>
                                </p:cTn>
                              </p:par>
                            </p:childTnLst>
                          </p:cTn>
                        </p:par>
                        <p:par>
                          <p:cTn id="61" fill="hold">
                            <p:stCondLst>
                              <p:cond delay="7500"/>
                            </p:stCondLst>
                            <p:childTnLst>
                              <p:par>
                                <p:cTn id="62" presetID="22" presetClass="entr" presetSubtype="8" fill="hold" nodeType="afterEffect">
                                  <p:stCondLst>
                                    <p:cond delay="0"/>
                                  </p:stCondLst>
                                  <p:childTnLst>
                                    <p:set>
                                      <p:cBhvr>
                                        <p:cTn id="63" dur="1" fill="hold">
                                          <p:stCondLst>
                                            <p:cond delay="0"/>
                                          </p:stCondLst>
                                        </p:cTn>
                                        <p:tgtEl>
                                          <p:spTgt spid="48"/>
                                        </p:tgtEl>
                                        <p:attrNameLst>
                                          <p:attrName>style.visibility</p:attrName>
                                        </p:attrNameLst>
                                      </p:cBhvr>
                                      <p:to>
                                        <p:strVal val="visible"/>
                                      </p:to>
                                    </p:set>
                                    <p:animEffect transition="in" filter="wipe(left)">
                                      <p:cBhvr>
                                        <p:cTn id="64" dur="75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7" grpId="0" animBg="1"/>
      <p:bldP spid="6" grpId="0" animBg="1"/>
      <p:bldP spid="5" grpId="0" animBg="1"/>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4" name="Agrupar 43">
            <a:extLst>
              <a:ext uri="{FF2B5EF4-FFF2-40B4-BE49-F238E27FC236}">
                <a16:creationId xmlns:a16="http://schemas.microsoft.com/office/drawing/2014/main" id="{0D944C85-AD30-4C6B-BFB3-944237A114FC}"/>
              </a:ext>
            </a:extLst>
          </p:cNvPr>
          <p:cNvGrpSpPr/>
          <p:nvPr/>
        </p:nvGrpSpPr>
        <p:grpSpPr>
          <a:xfrm>
            <a:off x="2695730" y="852790"/>
            <a:ext cx="9282881" cy="898326"/>
            <a:chOff x="2695730" y="852790"/>
            <a:chExt cx="9282881" cy="898326"/>
          </a:xfrm>
        </p:grpSpPr>
        <p:sp>
          <p:nvSpPr>
            <p:cNvPr id="29" name="Retângulo 28">
              <a:extLst>
                <a:ext uri="{FF2B5EF4-FFF2-40B4-BE49-F238E27FC236}">
                  <a16:creationId xmlns:a16="http://schemas.microsoft.com/office/drawing/2014/main" id="{A6D01D81-5A58-41A3-AE31-28C0A48AF4CD}"/>
                </a:ext>
              </a:extLst>
            </p:cNvPr>
            <p:cNvSpPr/>
            <p:nvPr/>
          </p:nvSpPr>
          <p:spPr>
            <a:xfrm>
              <a:off x="2695730" y="852790"/>
              <a:ext cx="9012176" cy="898326"/>
            </a:xfrm>
            <a:prstGeom prst="rect">
              <a:avLst/>
            </a:prstGeom>
            <a:solidFill>
              <a:schemeClr val="bg1">
                <a:lumMod val="95000"/>
              </a:schemeClr>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CaixaDeTexto 33">
              <a:extLst>
                <a:ext uri="{FF2B5EF4-FFF2-40B4-BE49-F238E27FC236}">
                  <a16:creationId xmlns:a16="http://schemas.microsoft.com/office/drawing/2014/main" id="{C11B8E96-89F5-40F2-970E-B72FBDDFA271}"/>
                </a:ext>
              </a:extLst>
            </p:cNvPr>
            <p:cNvSpPr txBox="1"/>
            <p:nvPr/>
          </p:nvSpPr>
          <p:spPr>
            <a:xfrm>
              <a:off x="3483105" y="992303"/>
              <a:ext cx="8495506" cy="523220"/>
            </a:xfrm>
            <a:prstGeom prst="rect">
              <a:avLst/>
            </a:prstGeom>
            <a:noFill/>
          </p:spPr>
          <p:txBody>
            <a:bodyPr wrap="square" rtlCol="0">
              <a:spAutoFit/>
            </a:bodyPr>
            <a:lstStyle/>
            <a:p>
              <a:pPr marR="0" lvl="0" indent="0" fontAlgn="auto">
                <a:lnSpc>
                  <a:spcPct val="100000"/>
                </a:lnSpc>
                <a:spcBef>
                  <a:spcPts val="0"/>
                </a:spcBef>
                <a:spcAft>
                  <a:spcPts val="0"/>
                </a:spcAft>
                <a:buClrTx/>
                <a:buSzTx/>
                <a:buFontTx/>
                <a:buNone/>
                <a:tabLst/>
                <a:defRPr/>
              </a:pPr>
              <a:r>
                <a:rPr lang="en-US" sz="1400" dirty="0">
                  <a:solidFill>
                    <a:prstClr val="black"/>
                  </a:solidFill>
                  <a:latin typeface="Montserrat Medium" panose="00000600000000000000" pitchFamily="2" charset="0"/>
                </a:rPr>
                <a:t>eGyanKosh (2017) INTRODUCTION TO LIFE SPAN DEVELOPMENT, DEFINITION,CONCEPT AND CHARACTERISTIC. In: Life Span Development: Introduction. </a:t>
              </a:r>
              <a:r>
                <a:rPr lang="en-US" sz="1400" dirty="0" err="1">
                  <a:solidFill>
                    <a:prstClr val="black"/>
                  </a:solidFill>
                  <a:latin typeface="Montserrat Medium" panose="00000600000000000000" pitchFamily="2" charset="0"/>
                </a:rPr>
                <a:t>s.l.:IGNOU</a:t>
              </a:r>
              <a:r>
                <a:rPr lang="en-US" sz="1400" dirty="0">
                  <a:solidFill>
                    <a:prstClr val="black"/>
                  </a:solidFill>
                  <a:latin typeface="Montserrat Medium" panose="00000600000000000000" pitchFamily="2" charset="0"/>
                </a:rPr>
                <a:t>, pp. 1-199.</a:t>
              </a:r>
              <a:endParaRPr lang="pt-BR" sz="1400" dirty="0">
                <a:solidFill>
                  <a:prstClr val="black"/>
                </a:solidFill>
                <a:latin typeface="Montserrat Medium" panose="00000600000000000000" pitchFamily="2" charset="0"/>
              </a:endParaRPr>
            </a:p>
          </p:txBody>
        </p:sp>
      </p:grpSp>
      <p:grpSp>
        <p:nvGrpSpPr>
          <p:cNvPr id="45" name="Agrupar 44">
            <a:extLst>
              <a:ext uri="{FF2B5EF4-FFF2-40B4-BE49-F238E27FC236}">
                <a16:creationId xmlns:a16="http://schemas.microsoft.com/office/drawing/2014/main" id="{3C8E1531-FD58-49B7-9A4C-5DCEE95A303D}"/>
              </a:ext>
            </a:extLst>
          </p:cNvPr>
          <p:cNvGrpSpPr/>
          <p:nvPr/>
        </p:nvGrpSpPr>
        <p:grpSpPr>
          <a:xfrm>
            <a:off x="3483105" y="2067858"/>
            <a:ext cx="8308997" cy="898326"/>
            <a:chOff x="3483105" y="2067858"/>
            <a:chExt cx="8308997" cy="898326"/>
          </a:xfrm>
        </p:grpSpPr>
        <p:sp>
          <p:nvSpPr>
            <p:cNvPr id="30" name="Retângulo 29">
              <a:extLst>
                <a:ext uri="{FF2B5EF4-FFF2-40B4-BE49-F238E27FC236}">
                  <a16:creationId xmlns:a16="http://schemas.microsoft.com/office/drawing/2014/main" id="{9BE7A4E3-6A19-44A9-9B40-2D3229A6E73E}"/>
                </a:ext>
              </a:extLst>
            </p:cNvPr>
            <p:cNvSpPr/>
            <p:nvPr/>
          </p:nvSpPr>
          <p:spPr>
            <a:xfrm>
              <a:off x="3483105" y="2067858"/>
              <a:ext cx="8224801" cy="898326"/>
            </a:xfrm>
            <a:prstGeom prst="rect">
              <a:avLst/>
            </a:prstGeom>
            <a:solidFill>
              <a:schemeClr val="bg1">
                <a:lumMod val="95000"/>
              </a:schemeClr>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CaixaDeTexto 34">
              <a:extLst>
                <a:ext uri="{FF2B5EF4-FFF2-40B4-BE49-F238E27FC236}">
                  <a16:creationId xmlns:a16="http://schemas.microsoft.com/office/drawing/2014/main" id="{C2DC167E-BF39-48D9-8CE5-C4F0695BD61E}"/>
                </a:ext>
              </a:extLst>
            </p:cNvPr>
            <p:cNvSpPr txBox="1"/>
            <p:nvPr/>
          </p:nvSpPr>
          <p:spPr>
            <a:xfrm>
              <a:off x="3933105" y="2142560"/>
              <a:ext cx="7858997" cy="738664"/>
            </a:xfrm>
            <a:prstGeom prst="rect">
              <a:avLst/>
            </a:prstGeom>
            <a:noFill/>
          </p:spPr>
          <p:txBody>
            <a:bodyPr wrap="square" rtlCol="0">
              <a:spAutoFit/>
            </a:bodyPr>
            <a:lstStyle/>
            <a:p>
              <a:pPr>
                <a:defRPr/>
              </a:pPr>
              <a:r>
                <a:rPr lang="en-US" sz="1400" dirty="0">
                  <a:solidFill>
                    <a:prstClr val="black"/>
                  </a:solidFill>
                  <a:latin typeface="Montserrat Medium" panose="00000600000000000000" pitchFamily="2" charset="0"/>
                </a:rPr>
                <a:t>Kyle Monk, </a:t>
              </a:r>
              <a:r>
                <a:rPr lang="en-US" sz="1400" dirty="0" err="1">
                  <a:solidFill>
                    <a:prstClr val="black"/>
                  </a:solidFill>
                  <a:latin typeface="Montserrat Medium" panose="00000600000000000000" pitchFamily="2" charset="0"/>
                </a:rPr>
                <a:t>M.D.September</a:t>
              </a:r>
              <a:r>
                <a:rPr lang="en-US" sz="1400" dirty="0">
                  <a:solidFill>
                    <a:prstClr val="black"/>
                  </a:solidFill>
                  <a:latin typeface="Montserrat Medium" panose="00000600000000000000" pitchFamily="2" charset="0"/>
                </a:rPr>
                <a:t> 26 (2022), ‘</a:t>
              </a:r>
              <a:r>
                <a:rPr lang="en-US" sz="1400" i="1" dirty="0">
                  <a:solidFill>
                    <a:prstClr val="black"/>
                  </a:solidFill>
                  <a:latin typeface="Montserrat Medium" panose="00000600000000000000" pitchFamily="2" charset="0"/>
                </a:rPr>
                <a:t>How to Promote a Baby’s Social and Emotional Development’ </a:t>
              </a:r>
              <a:r>
                <a:rPr lang="en-US" sz="1400" dirty="0">
                  <a:solidFill>
                    <a:prstClr val="black"/>
                  </a:solidFill>
                  <a:latin typeface="Montserrat Medium" panose="00000600000000000000" pitchFamily="2" charset="0"/>
                </a:rPr>
                <a:t>Available at: https://www.whattoexpect.com/first-year/health-and-safety/baby-social-emotional-development/</a:t>
              </a:r>
            </a:p>
          </p:txBody>
        </p:sp>
      </p:grpSp>
      <p:grpSp>
        <p:nvGrpSpPr>
          <p:cNvPr id="46" name="Agrupar 45">
            <a:extLst>
              <a:ext uri="{FF2B5EF4-FFF2-40B4-BE49-F238E27FC236}">
                <a16:creationId xmlns:a16="http://schemas.microsoft.com/office/drawing/2014/main" id="{E3EA1593-5C4D-4199-9D52-515CBB66E391}"/>
              </a:ext>
            </a:extLst>
          </p:cNvPr>
          <p:cNvGrpSpPr/>
          <p:nvPr/>
        </p:nvGrpSpPr>
        <p:grpSpPr>
          <a:xfrm>
            <a:off x="3689295" y="3282925"/>
            <a:ext cx="8288110" cy="898326"/>
            <a:chOff x="3689295" y="3282925"/>
            <a:chExt cx="8288110" cy="898326"/>
          </a:xfrm>
        </p:grpSpPr>
        <p:sp>
          <p:nvSpPr>
            <p:cNvPr id="31" name="Retângulo 30">
              <a:extLst>
                <a:ext uri="{FF2B5EF4-FFF2-40B4-BE49-F238E27FC236}">
                  <a16:creationId xmlns:a16="http://schemas.microsoft.com/office/drawing/2014/main" id="{2CDC4F51-BE10-4DFA-9B40-CDBEF8D9208B}"/>
                </a:ext>
              </a:extLst>
            </p:cNvPr>
            <p:cNvSpPr/>
            <p:nvPr/>
          </p:nvSpPr>
          <p:spPr>
            <a:xfrm>
              <a:off x="3689295" y="3282925"/>
              <a:ext cx="8018611" cy="898326"/>
            </a:xfrm>
            <a:prstGeom prst="rect">
              <a:avLst/>
            </a:prstGeom>
            <a:solidFill>
              <a:schemeClr val="bg1">
                <a:lumMod val="95000"/>
              </a:schemeClr>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CaixaDeTexto 35">
              <a:extLst>
                <a:ext uri="{FF2B5EF4-FFF2-40B4-BE49-F238E27FC236}">
                  <a16:creationId xmlns:a16="http://schemas.microsoft.com/office/drawing/2014/main" id="{7D80209B-1531-4B09-8D0C-D44291B1A6F7}"/>
                </a:ext>
              </a:extLst>
            </p:cNvPr>
            <p:cNvSpPr txBox="1"/>
            <p:nvPr/>
          </p:nvSpPr>
          <p:spPr>
            <a:xfrm>
              <a:off x="4118409" y="3348121"/>
              <a:ext cx="7858996"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Montserrat Medium" panose="00000600000000000000" pitchFamily="2" charset="0"/>
                </a:rPr>
                <a:t>Lally, M. &amp; Valentine-French, S. (2019). Introduction to Lifespan Development. In: Lifespan Development: A Psychological Perspective. California: Creative Commons Attribution-Noncommercial-Share Alike, pp. 9-33.</a:t>
              </a:r>
            </a:p>
          </p:txBody>
        </p:sp>
      </p:grpSp>
      <p:grpSp>
        <p:nvGrpSpPr>
          <p:cNvPr id="47" name="Agrupar 46">
            <a:extLst>
              <a:ext uri="{FF2B5EF4-FFF2-40B4-BE49-F238E27FC236}">
                <a16:creationId xmlns:a16="http://schemas.microsoft.com/office/drawing/2014/main" id="{78AF2673-4A75-4863-8D2B-BCAFFA1ECD3C}"/>
              </a:ext>
            </a:extLst>
          </p:cNvPr>
          <p:cNvGrpSpPr/>
          <p:nvPr/>
        </p:nvGrpSpPr>
        <p:grpSpPr>
          <a:xfrm>
            <a:off x="3364800" y="4497992"/>
            <a:ext cx="8827201" cy="898326"/>
            <a:chOff x="3364800" y="4497992"/>
            <a:chExt cx="8827201" cy="898326"/>
          </a:xfrm>
        </p:grpSpPr>
        <p:sp>
          <p:nvSpPr>
            <p:cNvPr id="32" name="Retângulo 31">
              <a:extLst>
                <a:ext uri="{FF2B5EF4-FFF2-40B4-BE49-F238E27FC236}">
                  <a16:creationId xmlns:a16="http://schemas.microsoft.com/office/drawing/2014/main" id="{1B28B2B8-9676-4CA8-9DD5-A1DFCE0A6559}"/>
                </a:ext>
              </a:extLst>
            </p:cNvPr>
            <p:cNvSpPr/>
            <p:nvPr/>
          </p:nvSpPr>
          <p:spPr>
            <a:xfrm>
              <a:off x="3364800" y="4497992"/>
              <a:ext cx="8343106" cy="898326"/>
            </a:xfrm>
            <a:prstGeom prst="rect">
              <a:avLst/>
            </a:prstGeom>
            <a:solidFill>
              <a:schemeClr val="bg1">
                <a:lumMod val="95000"/>
              </a:schemeClr>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CaixaDeTexto 36">
              <a:extLst>
                <a:ext uri="{FF2B5EF4-FFF2-40B4-BE49-F238E27FC236}">
                  <a16:creationId xmlns:a16="http://schemas.microsoft.com/office/drawing/2014/main" id="{60F03A06-F456-41F5-AE9D-8E27CB19D1FC}"/>
                </a:ext>
              </a:extLst>
            </p:cNvPr>
            <p:cNvSpPr txBox="1"/>
            <p:nvPr/>
          </p:nvSpPr>
          <p:spPr>
            <a:xfrm>
              <a:off x="4015573" y="4679751"/>
              <a:ext cx="8176428" cy="584775"/>
            </a:xfrm>
            <a:prstGeom prst="rect">
              <a:avLst/>
            </a:prstGeom>
            <a:noFill/>
          </p:spPr>
          <p:txBody>
            <a:bodyPr wrap="square" rtlCol="0">
              <a:spAutoFit/>
            </a:bodyPr>
            <a:lstStyle/>
            <a:p>
              <a:pPr>
                <a:defRPr/>
              </a:pPr>
              <a:r>
                <a:rPr lang="en-US" sz="1600" dirty="0">
                  <a:solidFill>
                    <a:prstClr val="black"/>
                  </a:solidFill>
                  <a:latin typeface="Montserrat Medium" panose="00000600000000000000" pitchFamily="2" charset="0"/>
                </a:rPr>
                <a:t>Mcleod, S. (2023) </a:t>
              </a:r>
              <a:r>
                <a:rPr lang="en-US" sz="1600" i="1" dirty="0">
                  <a:solidFill>
                    <a:prstClr val="black"/>
                  </a:solidFill>
                  <a:latin typeface="Montserrat Medium" panose="00000600000000000000" pitchFamily="2" charset="0"/>
                </a:rPr>
                <a:t>Simply Psychology</a:t>
              </a:r>
              <a:r>
                <a:rPr lang="en-US" sz="1600" dirty="0">
                  <a:solidFill>
                    <a:prstClr val="black"/>
                  </a:solidFill>
                  <a:latin typeface="Montserrat Medium" panose="00000600000000000000" pitchFamily="2" charset="0"/>
                </a:rPr>
                <a:t> [Online] Available at: https://simplypsychology.org/piaget.html [Accessed March 2023].</a:t>
              </a:r>
            </a:p>
          </p:txBody>
        </p:sp>
      </p:grpSp>
      <p:grpSp>
        <p:nvGrpSpPr>
          <p:cNvPr id="48" name="Agrupar 47">
            <a:extLst>
              <a:ext uri="{FF2B5EF4-FFF2-40B4-BE49-F238E27FC236}">
                <a16:creationId xmlns:a16="http://schemas.microsoft.com/office/drawing/2014/main" id="{623E154F-B442-49FE-AA57-C022B71C1F2B}"/>
              </a:ext>
            </a:extLst>
          </p:cNvPr>
          <p:cNvGrpSpPr/>
          <p:nvPr/>
        </p:nvGrpSpPr>
        <p:grpSpPr>
          <a:xfrm>
            <a:off x="2730917" y="5713060"/>
            <a:ext cx="8976989" cy="910570"/>
            <a:chOff x="2730917" y="5713060"/>
            <a:chExt cx="8976989" cy="910570"/>
          </a:xfrm>
        </p:grpSpPr>
        <p:sp>
          <p:nvSpPr>
            <p:cNvPr id="33" name="Retângulo 32">
              <a:extLst>
                <a:ext uri="{FF2B5EF4-FFF2-40B4-BE49-F238E27FC236}">
                  <a16:creationId xmlns:a16="http://schemas.microsoft.com/office/drawing/2014/main" id="{257E1985-9F16-46AA-B005-F56EC790E7EC}"/>
                </a:ext>
              </a:extLst>
            </p:cNvPr>
            <p:cNvSpPr/>
            <p:nvPr/>
          </p:nvSpPr>
          <p:spPr>
            <a:xfrm>
              <a:off x="2730917" y="5713060"/>
              <a:ext cx="8976989" cy="898326"/>
            </a:xfrm>
            <a:prstGeom prst="rect">
              <a:avLst/>
            </a:prstGeom>
            <a:solidFill>
              <a:schemeClr val="bg1">
                <a:lumMod val="95000"/>
              </a:schemeClr>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CaixaDeTexto 37">
              <a:extLst>
                <a:ext uri="{FF2B5EF4-FFF2-40B4-BE49-F238E27FC236}">
                  <a16:creationId xmlns:a16="http://schemas.microsoft.com/office/drawing/2014/main" id="{12766FAA-D87E-422E-8DE6-A9124F719460}"/>
                </a:ext>
              </a:extLst>
            </p:cNvPr>
            <p:cNvSpPr txBox="1"/>
            <p:nvPr/>
          </p:nvSpPr>
          <p:spPr>
            <a:xfrm>
              <a:off x="3405600" y="5792633"/>
              <a:ext cx="8010828" cy="830997"/>
            </a:xfrm>
            <a:prstGeom prst="rect">
              <a:avLst/>
            </a:prstGeom>
            <a:noFill/>
          </p:spPr>
          <p:txBody>
            <a:bodyPr wrap="square" rtlCol="0">
              <a:spAutoFit/>
            </a:bodyPr>
            <a:lstStyle/>
            <a:p>
              <a:pPr>
                <a:defRPr/>
              </a:pPr>
              <a:r>
                <a:rPr lang="en-US" sz="1200" dirty="0" err="1">
                  <a:solidFill>
                    <a:prstClr val="black"/>
                  </a:solidFill>
                  <a:latin typeface="Montserrat Medium" panose="00000600000000000000" pitchFamily="2" charset="0"/>
                </a:rPr>
                <a:t>Mitsven</a:t>
              </a:r>
              <a:r>
                <a:rPr lang="en-US" sz="1200" dirty="0">
                  <a:solidFill>
                    <a:prstClr val="black"/>
                  </a:solidFill>
                  <a:latin typeface="Montserrat Medium" panose="00000600000000000000" pitchFamily="2" charset="0"/>
                </a:rPr>
                <a:t>, S., </a:t>
              </a:r>
              <a:r>
                <a:rPr lang="en-US" sz="1200" dirty="0" err="1">
                  <a:solidFill>
                    <a:prstClr val="black"/>
                  </a:solidFill>
                  <a:latin typeface="Montserrat Medium" panose="00000600000000000000" pitchFamily="2" charset="0"/>
                </a:rPr>
                <a:t>Messinger</a:t>
              </a:r>
              <a:r>
                <a:rPr lang="en-US" sz="1200" dirty="0">
                  <a:solidFill>
                    <a:prstClr val="black"/>
                  </a:solidFill>
                  <a:latin typeface="Montserrat Medium" panose="00000600000000000000" pitchFamily="2" charset="0"/>
                </a:rPr>
                <a:t>, D., Moffitt, J., &amp; Ahn, Y. (2020). Infant Emotional Development. In J. Lockman &amp; C. Tamis-</a:t>
              </a:r>
              <a:r>
                <a:rPr lang="en-US" sz="1200" dirty="0" err="1">
                  <a:solidFill>
                    <a:prstClr val="black"/>
                  </a:solidFill>
                  <a:latin typeface="Montserrat Medium" panose="00000600000000000000" pitchFamily="2" charset="0"/>
                </a:rPr>
                <a:t>LeMonda</a:t>
              </a:r>
              <a:r>
                <a:rPr lang="en-US" sz="1200" dirty="0">
                  <a:solidFill>
                    <a:prstClr val="black"/>
                  </a:solidFill>
                  <a:latin typeface="Montserrat Medium" panose="00000600000000000000" pitchFamily="2" charset="0"/>
                </a:rPr>
                <a:t> (Eds.), The Cambridge Handbook of Infant Development: Brain, Behavior, and Cultural Context Available </a:t>
              </a:r>
              <a:r>
                <a:rPr lang="en-US" sz="1200" dirty="0" err="1">
                  <a:solidFill>
                    <a:prstClr val="black"/>
                  </a:solidFill>
                  <a:latin typeface="Montserrat Medium" panose="00000600000000000000" pitchFamily="2" charset="0"/>
                </a:rPr>
                <a:t>at:https</a:t>
              </a:r>
              <a:r>
                <a:rPr lang="en-US" sz="1200" dirty="0">
                  <a:solidFill>
                    <a:prstClr val="black"/>
                  </a:solidFill>
                  <a:latin typeface="Montserrat Medium" panose="00000600000000000000" pitchFamily="2" charset="0"/>
                </a:rPr>
                <a:t>://www.cambridge.org/core/books/abs/cambridge-handbook-of-infant-development/infant-emotional-development/4FC8549FD12546EA95FB375C5609F011#</a:t>
              </a:r>
            </a:p>
          </p:txBody>
        </p:sp>
      </p:grpSp>
      <p:grpSp>
        <p:nvGrpSpPr>
          <p:cNvPr id="39" name="Agrupar 38">
            <a:extLst>
              <a:ext uri="{FF2B5EF4-FFF2-40B4-BE49-F238E27FC236}">
                <a16:creationId xmlns:a16="http://schemas.microsoft.com/office/drawing/2014/main" id="{D88A15A0-C485-4998-9B3B-D5D4D54078D3}"/>
              </a:ext>
            </a:extLst>
          </p:cNvPr>
          <p:cNvGrpSpPr/>
          <p:nvPr/>
        </p:nvGrpSpPr>
        <p:grpSpPr>
          <a:xfrm>
            <a:off x="1859363" y="853801"/>
            <a:ext cx="1379932" cy="981761"/>
            <a:chOff x="1859363" y="853801"/>
            <a:chExt cx="1379932" cy="981761"/>
          </a:xfrm>
        </p:grpSpPr>
        <p:sp>
          <p:nvSpPr>
            <p:cNvPr id="15" name="Retângulo 14">
              <a:extLst>
                <a:ext uri="{FF2B5EF4-FFF2-40B4-BE49-F238E27FC236}">
                  <a16:creationId xmlns:a16="http://schemas.microsoft.com/office/drawing/2014/main" id="{656195C9-DD7F-4C48-9B3B-4B8AFEEFEC10}"/>
                </a:ext>
              </a:extLst>
            </p:cNvPr>
            <p:cNvSpPr/>
            <p:nvPr/>
          </p:nvSpPr>
          <p:spPr>
            <a:xfrm rot="19212388">
              <a:off x="1859363" y="1617874"/>
              <a:ext cx="948255" cy="21768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0" name="Elipse 9">
              <a:extLst>
                <a:ext uri="{FF2B5EF4-FFF2-40B4-BE49-F238E27FC236}">
                  <a16:creationId xmlns:a16="http://schemas.microsoft.com/office/drawing/2014/main" id="{C09CB76D-79A5-4A40-BBD2-E125B041F2D8}"/>
                </a:ext>
              </a:extLst>
            </p:cNvPr>
            <p:cNvSpPr/>
            <p:nvPr/>
          </p:nvSpPr>
          <p:spPr>
            <a:xfrm>
              <a:off x="2312400" y="853801"/>
              <a:ext cx="900000" cy="900000"/>
            </a:xfrm>
            <a:prstGeom prst="ellipse">
              <a:avLst/>
            </a:prstGeom>
            <a:solidFill>
              <a:schemeClr val="accent5"/>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0" name="CaixaDeTexto 19">
              <a:extLst>
                <a:ext uri="{FF2B5EF4-FFF2-40B4-BE49-F238E27FC236}">
                  <a16:creationId xmlns:a16="http://schemas.microsoft.com/office/drawing/2014/main" id="{6C16A805-8839-45CA-AFD4-E4A2596D6228}"/>
                </a:ext>
              </a:extLst>
            </p:cNvPr>
            <p:cNvSpPr txBox="1"/>
            <p:nvPr/>
          </p:nvSpPr>
          <p:spPr>
            <a:xfrm>
              <a:off x="2339295" y="979634"/>
              <a:ext cx="9000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rPr>
                <a:t>06</a:t>
              </a:r>
              <a:endParaRPr kumimoji="0" lang="en-US" sz="2400" b="1" i="0" u="none" strike="noStrike" kern="1200" cap="none" spc="0" normalizeH="0" baseline="0" noProof="0" dirty="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endParaRPr>
            </a:p>
          </p:txBody>
        </p:sp>
      </p:grpSp>
      <p:sp>
        <p:nvSpPr>
          <p:cNvPr id="8" name="Elipse 7">
            <a:extLst>
              <a:ext uri="{FF2B5EF4-FFF2-40B4-BE49-F238E27FC236}">
                <a16:creationId xmlns:a16="http://schemas.microsoft.com/office/drawing/2014/main" id="{8E0CF418-8F95-424A-9D36-B442F980FCFF}"/>
              </a:ext>
            </a:extLst>
          </p:cNvPr>
          <p:cNvSpPr/>
          <p:nvPr/>
        </p:nvSpPr>
        <p:spPr>
          <a:xfrm>
            <a:off x="-2880000" y="853801"/>
            <a:ext cx="5760000" cy="5760000"/>
          </a:xfrm>
          <a:prstGeom prst="ellipse">
            <a:avLst/>
          </a:prstGeom>
          <a:solidFill>
            <a:schemeClr val="accent5"/>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0" name="Agrupar 39">
            <a:extLst>
              <a:ext uri="{FF2B5EF4-FFF2-40B4-BE49-F238E27FC236}">
                <a16:creationId xmlns:a16="http://schemas.microsoft.com/office/drawing/2014/main" id="{131FBEB1-B435-42AB-901E-A40AE2F53C51}"/>
              </a:ext>
            </a:extLst>
          </p:cNvPr>
          <p:cNvGrpSpPr/>
          <p:nvPr/>
        </p:nvGrpSpPr>
        <p:grpSpPr>
          <a:xfrm>
            <a:off x="2103862" y="2066752"/>
            <a:ext cx="1829243" cy="900000"/>
            <a:chOff x="2103862" y="2066752"/>
            <a:chExt cx="1829243" cy="900000"/>
          </a:xfrm>
        </p:grpSpPr>
        <p:sp>
          <p:nvSpPr>
            <p:cNvPr id="16" name="Retângulo 15">
              <a:extLst>
                <a:ext uri="{FF2B5EF4-FFF2-40B4-BE49-F238E27FC236}">
                  <a16:creationId xmlns:a16="http://schemas.microsoft.com/office/drawing/2014/main" id="{B36BF870-6E97-4AEE-8694-BB9008AFE641}"/>
                </a:ext>
              </a:extLst>
            </p:cNvPr>
            <p:cNvSpPr/>
            <p:nvPr/>
          </p:nvSpPr>
          <p:spPr>
            <a:xfrm rot="20346946">
              <a:off x="2103862" y="2738636"/>
              <a:ext cx="1309527" cy="20298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1" name="Elipse 10">
              <a:extLst>
                <a:ext uri="{FF2B5EF4-FFF2-40B4-BE49-F238E27FC236}">
                  <a16:creationId xmlns:a16="http://schemas.microsoft.com/office/drawing/2014/main" id="{C9584571-6632-4687-8D91-B3A687E89717}"/>
                </a:ext>
              </a:extLst>
            </p:cNvPr>
            <p:cNvSpPr/>
            <p:nvPr/>
          </p:nvSpPr>
          <p:spPr>
            <a:xfrm>
              <a:off x="3033105" y="2066752"/>
              <a:ext cx="900000" cy="900000"/>
            </a:xfrm>
            <a:prstGeom prst="ellipse">
              <a:avLst/>
            </a:prstGeom>
            <a:solidFill>
              <a:schemeClr val="accent4"/>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1" name="CaixaDeTexto 20">
              <a:extLst>
                <a:ext uri="{FF2B5EF4-FFF2-40B4-BE49-F238E27FC236}">
                  <a16:creationId xmlns:a16="http://schemas.microsoft.com/office/drawing/2014/main" id="{10DE4361-9EF0-4FE1-8ACB-69F6579CEAD9}"/>
                </a:ext>
              </a:extLst>
            </p:cNvPr>
            <p:cNvSpPr txBox="1"/>
            <p:nvPr/>
          </p:nvSpPr>
          <p:spPr>
            <a:xfrm>
              <a:off x="3033105" y="2193421"/>
              <a:ext cx="9000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rPr>
                <a:t>07</a:t>
              </a:r>
              <a:endParaRPr kumimoji="0" lang="en-US" sz="2400" b="1" i="0" u="none" strike="noStrike" kern="1200" cap="none" spc="0" normalizeH="0" baseline="0" noProof="0" dirty="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endParaRPr>
            </a:p>
          </p:txBody>
        </p:sp>
      </p:grpSp>
      <p:sp>
        <p:nvSpPr>
          <p:cNvPr id="7" name="Elipse 6">
            <a:extLst>
              <a:ext uri="{FF2B5EF4-FFF2-40B4-BE49-F238E27FC236}">
                <a16:creationId xmlns:a16="http://schemas.microsoft.com/office/drawing/2014/main" id="{C815FD61-BE64-48D6-8FCA-1753D9F3BF6A}"/>
              </a:ext>
            </a:extLst>
          </p:cNvPr>
          <p:cNvSpPr/>
          <p:nvPr/>
        </p:nvSpPr>
        <p:spPr>
          <a:xfrm>
            <a:off x="-2520000" y="1213801"/>
            <a:ext cx="5040000" cy="5040000"/>
          </a:xfrm>
          <a:prstGeom prst="ellipse">
            <a:avLst/>
          </a:prstGeom>
          <a:solidFill>
            <a:schemeClr val="accent4"/>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1" name="Agrupar 40">
            <a:extLst>
              <a:ext uri="{FF2B5EF4-FFF2-40B4-BE49-F238E27FC236}">
                <a16:creationId xmlns:a16="http://schemas.microsoft.com/office/drawing/2014/main" id="{CF7B7A30-684D-4E70-BEF8-40C63E5F29DB}"/>
              </a:ext>
            </a:extLst>
          </p:cNvPr>
          <p:cNvGrpSpPr/>
          <p:nvPr/>
        </p:nvGrpSpPr>
        <p:grpSpPr>
          <a:xfrm>
            <a:off x="1872377" y="3283801"/>
            <a:ext cx="2271718" cy="900000"/>
            <a:chOff x="1872377" y="3283801"/>
            <a:chExt cx="2271718" cy="900000"/>
          </a:xfrm>
        </p:grpSpPr>
        <p:sp>
          <p:nvSpPr>
            <p:cNvPr id="17" name="Retângulo 16">
              <a:extLst>
                <a:ext uri="{FF2B5EF4-FFF2-40B4-BE49-F238E27FC236}">
                  <a16:creationId xmlns:a16="http://schemas.microsoft.com/office/drawing/2014/main" id="{8AE18650-AD37-4BAE-9C5A-0763F2A81FD4}"/>
                </a:ext>
              </a:extLst>
            </p:cNvPr>
            <p:cNvSpPr/>
            <p:nvPr/>
          </p:nvSpPr>
          <p:spPr>
            <a:xfrm>
              <a:off x="1872377" y="3632311"/>
              <a:ext cx="1492423" cy="20298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2" name="Elipse 11">
              <a:extLst>
                <a:ext uri="{FF2B5EF4-FFF2-40B4-BE49-F238E27FC236}">
                  <a16:creationId xmlns:a16="http://schemas.microsoft.com/office/drawing/2014/main" id="{F4A135EC-435B-4DE7-ACA9-62AE90C984E7}"/>
                </a:ext>
              </a:extLst>
            </p:cNvPr>
            <p:cNvSpPr/>
            <p:nvPr/>
          </p:nvSpPr>
          <p:spPr>
            <a:xfrm>
              <a:off x="3239295" y="3283801"/>
              <a:ext cx="900000" cy="900000"/>
            </a:xfrm>
            <a:prstGeom prst="ellipse">
              <a:avLst/>
            </a:prstGeom>
            <a:solidFill>
              <a:schemeClr val="accent3"/>
            </a:solidFill>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2" name="CaixaDeTexto 21">
              <a:extLst>
                <a:ext uri="{FF2B5EF4-FFF2-40B4-BE49-F238E27FC236}">
                  <a16:creationId xmlns:a16="http://schemas.microsoft.com/office/drawing/2014/main" id="{A1C9655C-FD3C-4033-9998-50719F041295}"/>
                </a:ext>
              </a:extLst>
            </p:cNvPr>
            <p:cNvSpPr txBox="1"/>
            <p:nvPr/>
          </p:nvSpPr>
          <p:spPr>
            <a:xfrm>
              <a:off x="3244095" y="3420271"/>
              <a:ext cx="9000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rPr>
                <a:t>08</a:t>
              </a:r>
              <a:endParaRPr kumimoji="0" lang="en-US" sz="2400" b="1" i="0" u="none" strike="noStrike" kern="1200" cap="none" spc="0" normalizeH="0" baseline="0" noProof="0" dirty="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endParaRPr>
            </a:p>
          </p:txBody>
        </p:sp>
      </p:grpSp>
      <p:sp>
        <p:nvSpPr>
          <p:cNvPr id="6" name="Elipse 5">
            <a:extLst>
              <a:ext uri="{FF2B5EF4-FFF2-40B4-BE49-F238E27FC236}">
                <a16:creationId xmlns:a16="http://schemas.microsoft.com/office/drawing/2014/main" id="{1A2E40FD-3C6C-40C7-9894-98581509352C}"/>
              </a:ext>
            </a:extLst>
          </p:cNvPr>
          <p:cNvSpPr/>
          <p:nvPr/>
        </p:nvSpPr>
        <p:spPr>
          <a:xfrm>
            <a:off x="-2160000" y="1573801"/>
            <a:ext cx="4320000" cy="4320000"/>
          </a:xfrm>
          <a:prstGeom prst="ellipse">
            <a:avLst/>
          </a:prstGeom>
          <a:solidFill>
            <a:schemeClr val="accent3"/>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2" name="Agrupar 41">
            <a:extLst>
              <a:ext uri="{FF2B5EF4-FFF2-40B4-BE49-F238E27FC236}">
                <a16:creationId xmlns:a16="http://schemas.microsoft.com/office/drawing/2014/main" id="{FE705878-3B8E-4E8F-8D12-27FF2F4A709F}"/>
              </a:ext>
            </a:extLst>
          </p:cNvPr>
          <p:cNvGrpSpPr/>
          <p:nvPr/>
        </p:nvGrpSpPr>
        <p:grpSpPr>
          <a:xfrm>
            <a:off x="1336313" y="4379147"/>
            <a:ext cx="2478487" cy="1021351"/>
            <a:chOff x="1336313" y="4379147"/>
            <a:chExt cx="2478487" cy="1021351"/>
          </a:xfrm>
        </p:grpSpPr>
        <p:sp>
          <p:nvSpPr>
            <p:cNvPr id="18" name="Retângulo 17">
              <a:extLst>
                <a:ext uri="{FF2B5EF4-FFF2-40B4-BE49-F238E27FC236}">
                  <a16:creationId xmlns:a16="http://schemas.microsoft.com/office/drawing/2014/main" id="{D80310F8-7852-4700-B51A-B66CBD6ED2AE}"/>
                </a:ext>
              </a:extLst>
            </p:cNvPr>
            <p:cNvSpPr/>
            <p:nvPr/>
          </p:nvSpPr>
          <p:spPr>
            <a:xfrm rot="1329333">
              <a:off x="1336313" y="4379147"/>
              <a:ext cx="1799774" cy="22088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3" name="Elipse 12">
              <a:extLst>
                <a:ext uri="{FF2B5EF4-FFF2-40B4-BE49-F238E27FC236}">
                  <a16:creationId xmlns:a16="http://schemas.microsoft.com/office/drawing/2014/main" id="{5498B526-F976-416E-AD28-08D9274F3952}"/>
                </a:ext>
              </a:extLst>
            </p:cNvPr>
            <p:cNvSpPr/>
            <p:nvPr/>
          </p:nvSpPr>
          <p:spPr>
            <a:xfrm>
              <a:off x="2914800" y="4500498"/>
              <a:ext cx="900000" cy="900000"/>
            </a:xfrm>
            <a:prstGeom prst="ellipse">
              <a:avLst/>
            </a:prstGeom>
            <a:solidFill>
              <a:schemeClr val="accent2"/>
            </a:solidFill>
            <a:ln>
              <a:no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3" name="CaixaDeTexto 22">
              <a:extLst>
                <a:ext uri="{FF2B5EF4-FFF2-40B4-BE49-F238E27FC236}">
                  <a16:creationId xmlns:a16="http://schemas.microsoft.com/office/drawing/2014/main" id="{79851C8C-F60C-48F7-AF3B-855D7A614491}"/>
                </a:ext>
              </a:extLst>
            </p:cNvPr>
            <p:cNvSpPr txBox="1"/>
            <p:nvPr/>
          </p:nvSpPr>
          <p:spPr>
            <a:xfrm>
              <a:off x="2914800" y="4608859"/>
              <a:ext cx="9000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rPr>
                <a:t>09</a:t>
              </a:r>
              <a:endParaRPr kumimoji="0" lang="en-US" sz="2400" b="1" i="0" u="none" strike="noStrike" kern="1200" cap="none" spc="0" normalizeH="0" baseline="0" noProof="0" dirty="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endParaRPr>
            </a:p>
          </p:txBody>
        </p:sp>
      </p:grpSp>
      <p:sp>
        <p:nvSpPr>
          <p:cNvPr id="5" name="Elipse 4">
            <a:extLst>
              <a:ext uri="{FF2B5EF4-FFF2-40B4-BE49-F238E27FC236}">
                <a16:creationId xmlns:a16="http://schemas.microsoft.com/office/drawing/2014/main" id="{24A2D8C3-6B29-4E6E-92EF-03C13A1EBBA6}"/>
              </a:ext>
            </a:extLst>
          </p:cNvPr>
          <p:cNvSpPr/>
          <p:nvPr/>
        </p:nvSpPr>
        <p:spPr>
          <a:xfrm>
            <a:off x="-1800000" y="1933801"/>
            <a:ext cx="3600000" cy="3600000"/>
          </a:xfrm>
          <a:prstGeom prst="ellipse">
            <a:avLst/>
          </a:prstGeom>
          <a:solidFill>
            <a:schemeClr val="accent2"/>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3" name="Agrupar 42">
            <a:extLst>
              <a:ext uri="{FF2B5EF4-FFF2-40B4-BE49-F238E27FC236}">
                <a16:creationId xmlns:a16="http://schemas.microsoft.com/office/drawing/2014/main" id="{8EDE2FA3-FC6A-428D-A6F5-AAF1A24E3DE8}"/>
              </a:ext>
            </a:extLst>
          </p:cNvPr>
          <p:cNvGrpSpPr/>
          <p:nvPr/>
        </p:nvGrpSpPr>
        <p:grpSpPr>
          <a:xfrm>
            <a:off x="564606" y="5104770"/>
            <a:ext cx="2632547" cy="1509031"/>
            <a:chOff x="564606" y="5104770"/>
            <a:chExt cx="2632547" cy="1509031"/>
          </a:xfrm>
        </p:grpSpPr>
        <p:sp>
          <p:nvSpPr>
            <p:cNvPr id="19" name="Retângulo 18">
              <a:extLst>
                <a:ext uri="{FF2B5EF4-FFF2-40B4-BE49-F238E27FC236}">
                  <a16:creationId xmlns:a16="http://schemas.microsoft.com/office/drawing/2014/main" id="{B980BA42-6C30-4B03-ABFA-765583927449}"/>
                </a:ext>
              </a:extLst>
            </p:cNvPr>
            <p:cNvSpPr/>
            <p:nvPr/>
          </p:nvSpPr>
          <p:spPr>
            <a:xfrm rot="2583701">
              <a:off x="564606" y="5104770"/>
              <a:ext cx="2255725" cy="2719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4" name="Elipse 13">
              <a:extLst>
                <a:ext uri="{FF2B5EF4-FFF2-40B4-BE49-F238E27FC236}">
                  <a16:creationId xmlns:a16="http://schemas.microsoft.com/office/drawing/2014/main" id="{7407D1F9-4F6B-40A2-AC4D-CD52EB78A110}"/>
                </a:ext>
              </a:extLst>
            </p:cNvPr>
            <p:cNvSpPr/>
            <p:nvPr/>
          </p:nvSpPr>
          <p:spPr>
            <a:xfrm>
              <a:off x="2297153" y="5713801"/>
              <a:ext cx="900000" cy="900000"/>
            </a:xfrm>
            <a:prstGeom prst="ellipse">
              <a:avLst/>
            </a:prstGeom>
            <a:solidFill>
              <a:schemeClr val="accent1"/>
            </a:solidFill>
            <a:ln>
              <a:no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4" name="CaixaDeTexto 23">
              <a:extLst>
                <a:ext uri="{FF2B5EF4-FFF2-40B4-BE49-F238E27FC236}">
                  <a16:creationId xmlns:a16="http://schemas.microsoft.com/office/drawing/2014/main" id="{7C6D07B9-C1D0-456B-AA16-5486EF5F6A29}"/>
                </a:ext>
              </a:extLst>
            </p:cNvPr>
            <p:cNvSpPr txBox="1"/>
            <p:nvPr/>
          </p:nvSpPr>
          <p:spPr>
            <a:xfrm>
              <a:off x="2294683" y="5842886"/>
              <a:ext cx="9000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4000" b="1" dirty="0">
                  <a:solidFill>
                    <a:prstClr val="black">
                      <a:lumMod val="85000"/>
                      <a:lumOff val="15000"/>
                    </a:prstClr>
                  </a:solidFill>
                  <a:effectLst>
                    <a:outerShdw blurRad="38100" dist="38100" dir="2700000" algn="tl">
                      <a:srgbClr val="000000">
                        <a:alpha val="43137"/>
                      </a:srgbClr>
                    </a:outerShdw>
                  </a:effectLst>
                  <a:latin typeface="Bebas Neue" panose="020B0606020202050201" pitchFamily="34" charset="0"/>
                </a:rPr>
                <a:t>10</a:t>
              </a:r>
              <a:endParaRPr kumimoji="0" lang="en-US" sz="2400" b="1" i="0" u="none" strike="noStrike" kern="1200" cap="none" spc="0" normalizeH="0" baseline="0" noProof="0" dirty="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endParaRPr>
            </a:p>
          </p:txBody>
        </p:sp>
      </p:grpSp>
      <p:sp>
        <p:nvSpPr>
          <p:cNvPr id="4" name="Elipse 3">
            <a:extLst>
              <a:ext uri="{FF2B5EF4-FFF2-40B4-BE49-F238E27FC236}">
                <a16:creationId xmlns:a16="http://schemas.microsoft.com/office/drawing/2014/main" id="{55377E7E-391A-4605-BE6D-42885AC98D98}"/>
              </a:ext>
            </a:extLst>
          </p:cNvPr>
          <p:cNvSpPr/>
          <p:nvPr/>
        </p:nvSpPr>
        <p:spPr>
          <a:xfrm>
            <a:off x="-1440000" y="2293801"/>
            <a:ext cx="2880000" cy="2880000"/>
          </a:xfrm>
          <a:prstGeom prst="ellipse">
            <a:avLst/>
          </a:prstGeom>
          <a:solidFill>
            <a:schemeClr val="accent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aixaDeTexto 8">
            <a:extLst>
              <a:ext uri="{FF2B5EF4-FFF2-40B4-BE49-F238E27FC236}">
                <a16:creationId xmlns:a16="http://schemas.microsoft.com/office/drawing/2014/main" id="{910ECBD4-E7F4-4F1C-A119-2CEFCA2A6B28}"/>
              </a:ext>
            </a:extLst>
          </p:cNvPr>
          <p:cNvSpPr txBox="1"/>
          <p:nvPr/>
        </p:nvSpPr>
        <p:spPr>
          <a:xfrm>
            <a:off x="4551037" y="-21021"/>
            <a:ext cx="4428565"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4800" i="0" u="none" strike="noStrike" kern="1200" cap="none" spc="0" normalizeH="0" baseline="0" noProof="0" dirty="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rPr>
              <a:t>references</a:t>
            </a:r>
          </a:p>
        </p:txBody>
      </p:sp>
    </p:spTree>
    <p:extLst>
      <p:ext uri="{BB962C8B-B14F-4D97-AF65-F5344CB8AC3E}">
        <p14:creationId xmlns:p14="http://schemas.microsoft.com/office/powerpoint/2010/main" val="4154359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1000" fill="hold"/>
                                        <p:tgtEl>
                                          <p:spTgt spid="8"/>
                                        </p:tgtEl>
                                        <p:attrNameLst>
                                          <p:attrName>ppt_x</p:attrName>
                                        </p:attrNameLst>
                                      </p:cBhvr>
                                      <p:tavLst>
                                        <p:tav tm="0">
                                          <p:val>
                                            <p:strVal val="0-#ppt_w/2"/>
                                          </p:val>
                                        </p:tav>
                                        <p:tav tm="100000">
                                          <p:val>
                                            <p:strVal val="#ppt_x"/>
                                          </p:val>
                                        </p:tav>
                                      </p:tavLst>
                                    </p:anim>
                                    <p:anim calcmode="lin" valueType="num">
                                      <p:cBhvr additive="base">
                                        <p:cTn id="8" dur="1000" fill="hold"/>
                                        <p:tgtEl>
                                          <p:spTgt spid="8"/>
                                        </p:tgtEl>
                                        <p:attrNameLst>
                                          <p:attrName>ppt_y</p:attrName>
                                        </p:attrNameLst>
                                      </p:cBhvr>
                                      <p:tavLst>
                                        <p:tav tm="0">
                                          <p:val>
                                            <p:strVal val="#ppt_y"/>
                                          </p:val>
                                        </p:tav>
                                        <p:tav tm="100000">
                                          <p:val>
                                            <p:strVal val="#ppt_y"/>
                                          </p:val>
                                        </p:tav>
                                      </p:tavLst>
                                    </p:anim>
                                  </p:childTnLst>
                                </p:cTn>
                              </p:par>
                              <p:par>
                                <p:cTn id="9" presetID="2" presetClass="entr" presetSubtype="8" decel="100000" fill="hold" grpId="0" nodeType="withEffect">
                                  <p:stCondLst>
                                    <p:cond delay="25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1000" fill="hold"/>
                                        <p:tgtEl>
                                          <p:spTgt spid="7"/>
                                        </p:tgtEl>
                                        <p:attrNameLst>
                                          <p:attrName>ppt_x</p:attrName>
                                        </p:attrNameLst>
                                      </p:cBhvr>
                                      <p:tavLst>
                                        <p:tav tm="0">
                                          <p:val>
                                            <p:strVal val="0-#ppt_w/2"/>
                                          </p:val>
                                        </p:tav>
                                        <p:tav tm="100000">
                                          <p:val>
                                            <p:strVal val="#ppt_x"/>
                                          </p:val>
                                        </p:tav>
                                      </p:tavLst>
                                    </p:anim>
                                    <p:anim calcmode="lin" valueType="num">
                                      <p:cBhvr additive="base">
                                        <p:cTn id="12" dur="1000" fill="hold"/>
                                        <p:tgtEl>
                                          <p:spTgt spid="7"/>
                                        </p:tgtEl>
                                        <p:attrNameLst>
                                          <p:attrName>ppt_y</p:attrName>
                                        </p:attrNameLst>
                                      </p:cBhvr>
                                      <p:tavLst>
                                        <p:tav tm="0">
                                          <p:val>
                                            <p:strVal val="#ppt_y"/>
                                          </p:val>
                                        </p:tav>
                                        <p:tav tm="100000">
                                          <p:val>
                                            <p:strVal val="#ppt_y"/>
                                          </p:val>
                                        </p:tav>
                                      </p:tavLst>
                                    </p:anim>
                                  </p:childTnLst>
                                </p:cTn>
                              </p:par>
                              <p:par>
                                <p:cTn id="13" presetID="2" presetClass="entr" presetSubtype="8" decel="100000" fill="hold" grpId="0" nodeType="withEffect">
                                  <p:stCondLst>
                                    <p:cond delay="50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1000" fill="hold"/>
                                        <p:tgtEl>
                                          <p:spTgt spid="6"/>
                                        </p:tgtEl>
                                        <p:attrNameLst>
                                          <p:attrName>ppt_x</p:attrName>
                                        </p:attrNameLst>
                                      </p:cBhvr>
                                      <p:tavLst>
                                        <p:tav tm="0">
                                          <p:val>
                                            <p:strVal val="0-#ppt_w/2"/>
                                          </p:val>
                                        </p:tav>
                                        <p:tav tm="100000">
                                          <p:val>
                                            <p:strVal val="#ppt_x"/>
                                          </p:val>
                                        </p:tav>
                                      </p:tavLst>
                                    </p:anim>
                                    <p:anim calcmode="lin" valueType="num">
                                      <p:cBhvr additive="base">
                                        <p:cTn id="16" dur="1000" fill="hold"/>
                                        <p:tgtEl>
                                          <p:spTgt spid="6"/>
                                        </p:tgtEl>
                                        <p:attrNameLst>
                                          <p:attrName>ppt_y</p:attrName>
                                        </p:attrNameLst>
                                      </p:cBhvr>
                                      <p:tavLst>
                                        <p:tav tm="0">
                                          <p:val>
                                            <p:strVal val="#ppt_y"/>
                                          </p:val>
                                        </p:tav>
                                        <p:tav tm="100000">
                                          <p:val>
                                            <p:strVal val="#ppt_y"/>
                                          </p:val>
                                        </p:tav>
                                      </p:tavLst>
                                    </p:anim>
                                  </p:childTnLst>
                                </p:cTn>
                              </p:par>
                              <p:par>
                                <p:cTn id="17" presetID="2" presetClass="entr" presetSubtype="8" decel="100000" fill="hold" grpId="0" nodeType="withEffect">
                                  <p:stCondLst>
                                    <p:cond delay="75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1000" fill="hold"/>
                                        <p:tgtEl>
                                          <p:spTgt spid="5"/>
                                        </p:tgtEl>
                                        <p:attrNameLst>
                                          <p:attrName>ppt_x</p:attrName>
                                        </p:attrNameLst>
                                      </p:cBhvr>
                                      <p:tavLst>
                                        <p:tav tm="0">
                                          <p:val>
                                            <p:strVal val="0-#ppt_w/2"/>
                                          </p:val>
                                        </p:tav>
                                        <p:tav tm="100000">
                                          <p:val>
                                            <p:strVal val="#ppt_x"/>
                                          </p:val>
                                        </p:tav>
                                      </p:tavLst>
                                    </p:anim>
                                    <p:anim calcmode="lin" valueType="num">
                                      <p:cBhvr additive="base">
                                        <p:cTn id="20" dur="1000" fill="hold"/>
                                        <p:tgtEl>
                                          <p:spTgt spid="5"/>
                                        </p:tgtEl>
                                        <p:attrNameLst>
                                          <p:attrName>ppt_y</p:attrName>
                                        </p:attrNameLst>
                                      </p:cBhvr>
                                      <p:tavLst>
                                        <p:tav tm="0">
                                          <p:val>
                                            <p:strVal val="#ppt_y"/>
                                          </p:val>
                                        </p:tav>
                                        <p:tav tm="100000">
                                          <p:val>
                                            <p:strVal val="#ppt_y"/>
                                          </p:val>
                                        </p:tav>
                                      </p:tavLst>
                                    </p:anim>
                                  </p:childTnLst>
                                </p:cTn>
                              </p:par>
                              <p:par>
                                <p:cTn id="21" presetID="2" presetClass="entr" presetSubtype="8" decel="100000" fill="hold" grpId="0" nodeType="withEffect">
                                  <p:stCondLst>
                                    <p:cond delay="1000"/>
                                  </p:stCondLst>
                                  <p:childTnLst>
                                    <p:set>
                                      <p:cBhvr>
                                        <p:cTn id="22" dur="1" fill="hold">
                                          <p:stCondLst>
                                            <p:cond delay="0"/>
                                          </p:stCondLst>
                                        </p:cTn>
                                        <p:tgtEl>
                                          <p:spTgt spid="4"/>
                                        </p:tgtEl>
                                        <p:attrNameLst>
                                          <p:attrName>style.visibility</p:attrName>
                                        </p:attrNameLst>
                                      </p:cBhvr>
                                      <p:to>
                                        <p:strVal val="visible"/>
                                      </p:to>
                                    </p:set>
                                    <p:anim calcmode="lin" valueType="num">
                                      <p:cBhvr additive="base">
                                        <p:cTn id="23" dur="1000" fill="hold"/>
                                        <p:tgtEl>
                                          <p:spTgt spid="4"/>
                                        </p:tgtEl>
                                        <p:attrNameLst>
                                          <p:attrName>ppt_x</p:attrName>
                                        </p:attrNameLst>
                                      </p:cBhvr>
                                      <p:tavLst>
                                        <p:tav tm="0">
                                          <p:val>
                                            <p:strVal val="0-#ppt_w/2"/>
                                          </p:val>
                                        </p:tav>
                                        <p:tav tm="100000">
                                          <p:val>
                                            <p:strVal val="#ppt_x"/>
                                          </p:val>
                                        </p:tav>
                                      </p:tavLst>
                                    </p:anim>
                                    <p:anim calcmode="lin" valueType="num">
                                      <p:cBhvr additive="base">
                                        <p:cTn id="24" dur="1000" fill="hold"/>
                                        <p:tgtEl>
                                          <p:spTgt spid="4"/>
                                        </p:tgtEl>
                                        <p:attrNameLst>
                                          <p:attrName>ppt_y</p:attrName>
                                        </p:attrNameLst>
                                      </p:cBhvr>
                                      <p:tavLst>
                                        <p:tav tm="0">
                                          <p:val>
                                            <p:strVal val="#ppt_y"/>
                                          </p:val>
                                        </p:tav>
                                        <p:tav tm="100000">
                                          <p:val>
                                            <p:strVal val="#ppt_y"/>
                                          </p:val>
                                        </p:tav>
                                      </p:tavLst>
                                    </p:anim>
                                  </p:childTnLst>
                                </p:cTn>
                              </p:par>
                            </p:childTnLst>
                          </p:cTn>
                        </p:par>
                        <p:par>
                          <p:cTn id="25" fill="hold">
                            <p:stCondLst>
                              <p:cond delay="2000"/>
                            </p:stCondLst>
                            <p:childTnLst>
                              <p:par>
                                <p:cTn id="26" presetID="22" presetClass="entr" presetSubtype="8" fill="hold" nodeType="afterEffect">
                                  <p:stCondLst>
                                    <p:cond delay="0"/>
                                  </p:stCondLst>
                                  <p:childTnLst>
                                    <p:set>
                                      <p:cBhvr>
                                        <p:cTn id="27" dur="1" fill="hold">
                                          <p:stCondLst>
                                            <p:cond delay="0"/>
                                          </p:stCondLst>
                                        </p:cTn>
                                        <p:tgtEl>
                                          <p:spTgt spid="39"/>
                                        </p:tgtEl>
                                        <p:attrNameLst>
                                          <p:attrName>style.visibility</p:attrName>
                                        </p:attrNameLst>
                                      </p:cBhvr>
                                      <p:to>
                                        <p:strVal val="visible"/>
                                      </p:to>
                                    </p:set>
                                    <p:animEffect transition="in" filter="wipe(left)">
                                      <p:cBhvr>
                                        <p:cTn id="28" dur="500"/>
                                        <p:tgtEl>
                                          <p:spTgt spid="39"/>
                                        </p:tgtEl>
                                      </p:cBhvr>
                                    </p:animEffect>
                                  </p:childTnLst>
                                </p:cTn>
                              </p:par>
                            </p:childTnLst>
                          </p:cTn>
                        </p:par>
                        <p:par>
                          <p:cTn id="29" fill="hold">
                            <p:stCondLst>
                              <p:cond delay="2500"/>
                            </p:stCondLst>
                            <p:childTnLst>
                              <p:par>
                                <p:cTn id="30" presetID="22" presetClass="entr" presetSubtype="8" fill="hold" nodeType="afterEffect">
                                  <p:stCondLst>
                                    <p:cond delay="0"/>
                                  </p:stCondLst>
                                  <p:childTnLst>
                                    <p:set>
                                      <p:cBhvr>
                                        <p:cTn id="31" dur="1" fill="hold">
                                          <p:stCondLst>
                                            <p:cond delay="0"/>
                                          </p:stCondLst>
                                        </p:cTn>
                                        <p:tgtEl>
                                          <p:spTgt spid="44"/>
                                        </p:tgtEl>
                                        <p:attrNameLst>
                                          <p:attrName>style.visibility</p:attrName>
                                        </p:attrNameLst>
                                      </p:cBhvr>
                                      <p:to>
                                        <p:strVal val="visible"/>
                                      </p:to>
                                    </p:set>
                                    <p:animEffect transition="in" filter="wipe(left)">
                                      <p:cBhvr>
                                        <p:cTn id="32" dur="750"/>
                                        <p:tgtEl>
                                          <p:spTgt spid="44"/>
                                        </p:tgtEl>
                                      </p:cBhvr>
                                    </p:animEffect>
                                  </p:childTnLst>
                                </p:cTn>
                              </p:par>
                            </p:childTnLst>
                          </p:cTn>
                        </p:par>
                        <p:par>
                          <p:cTn id="33" fill="hold">
                            <p:stCondLst>
                              <p:cond delay="3250"/>
                            </p:stCondLst>
                            <p:childTnLst>
                              <p:par>
                                <p:cTn id="34" presetID="22" presetClass="entr" presetSubtype="8" fill="hold" nodeType="afterEffect">
                                  <p:stCondLst>
                                    <p:cond delay="0"/>
                                  </p:stCondLst>
                                  <p:childTnLst>
                                    <p:set>
                                      <p:cBhvr>
                                        <p:cTn id="35" dur="1" fill="hold">
                                          <p:stCondLst>
                                            <p:cond delay="0"/>
                                          </p:stCondLst>
                                        </p:cTn>
                                        <p:tgtEl>
                                          <p:spTgt spid="40"/>
                                        </p:tgtEl>
                                        <p:attrNameLst>
                                          <p:attrName>style.visibility</p:attrName>
                                        </p:attrNameLst>
                                      </p:cBhvr>
                                      <p:to>
                                        <p:strVal val="visible"/>
                                      </p:to>
                                    </p:set>
                                    <p:animEffect transition="in" filter="wipe(left)">
                                      <p:cBhvr>
                                        <p:cTn id="36" dur="500"/>
                                        <p:tgtEl>
                                          <p:spTgt spid="40"/>
                                        </p:tgtEl>
                                      </p:cBhvr>
                                    </p:animEffect>
                                  </p:childTnLst>
                                </p:cTn>
                              </p:par>
                            </p:childTnLst>
                          </p:cTn>
                        </p:par>
                        <p:par>
                          <p:cTn id="37" fill="hold">
                            <p:stCondLst>
                              <p:cond delay="3750"/>
                            </p:stCondLst>
                            <p:childTnLst>
                              <p:par>
                                <p:cTn id="38" presetID="22" presetClass="entr" presetSubtype="8" fill="hold" nodeType="afterEffect">
                                  <p:stCondLst>
                                    <p:cond delay="0"/>
                                  </p:stCondLst>
                                  <p:childTnLst>
                                    <p:set>
                                      <p:cBhvr>
                                        <p:cTn id="39" dur="1" fill="hold">
                                          <p:stCondLst>
                                            <p:cond delay="0"/>
                                          </p:stCondLst>
                                        </p:cTn>
                                        <p:tgtEl>
                                          <p:spTgt spid="45"/>
                                        </p:tgtEl>
                                        <p:attrNameLst>
                                          <p:attrName>style.visibility</p:attrName>
                                        </p:attrNameLst>
                                      </p:cBhvr>
                                      <p:to>
                                        <p:strVal val="visible"/>
                                      </p:to>
                                    </p:set>
                                    <p:animEffect transition="in" filter="wipe(left)">
                                      <p:cBhvr>
                                        <p:cTn id="40" dur="750"/>
                                        <p:tgtEl>
                                          <p:spTgt spid="45"/>
                                        </p:tgtEl>
                                      </p:cBhvr>
                                    </p:animEffect>
                                  </p:childTnLst>
                                </p:cTn>
                              </p:par>
                            </p:childTnLst>
                          </p:cTn>
                        </p:par>
                        <p:par>
                          <p:cTn id="41" fill="hold">
                            <p:stCondLst>
                              <p:cond delay="4500"/>
                            </p:stCondLst>
                            <p:childTnLst>
                              <p:par>
                                <p:cTn id="42" presetID="22" presetClass="entr" presetSubtype="8" fill="hold" nodeType="afterEffect">
                                  <p:stCondLst>
                                    <p:cond delay="0"/>
                                  </p:stCondLst>
                                  <p:childTnLst>
                                    <p:set>
                                      <p:cBhvr>
                                        <p:cTn id="43" dur="1" fill="hold">
                                          <p:stCondLst>
                                            <p:cond delay="0"/>
                                          </p:stCondLst>
                                        </p:cTn>
                                        <p:tgtEl>
                                          <p:spTgt spid="41"/>
                                        </p:tgtEl>
                                        <p:attrNameLst>
                                          <p:attrName>style.visibility</p:attrName>
                                        </p:attrNameLst>
                                      </p:cBhvr>
                                      <p:to>
                                        <p:strVal val="visible"/>
                                      </p:to>
                                    </p:set>
                                    <p:animEffect transition="in" filter="wipe(left)">
                                      <p:cBhvr>
                                        <p:cTn id="44" dur="500"/>
                                        <p:tgtEl>
                                          <p:spTgt spid="41"/>
                                        </p:tgtEl>
                                      </p:cBhvr>
                                    </p:animEffect>
                                  </p:childTnLst>
                                </p:cTn>
                              </p:par>
                            </p:childTnLst>
                          </p:cTn>
                        </p:par>
                        <p:par>
                          <p:cTn id="45" fill="hold">
                            <p:stCondLst>
                              <p:cond delay="5000"/>
                            </p:stCondLst>
                            <p:childTnLst>
                              <p:par>
                                <p:cTn id="46" presetID="22" presetClass="entr" presetSubtype="8" fill="hold" nodeType="afterEffect">
                                  <p:stCondLst>
                                    <p:cond delay="0"/>
                                  </p:stCondLst>
                                  <p:childTnLst>
                                    <p:set>
                                      <p:cBhvr>
                                        <p:cTn id="47" dur="1" fill="hold">
                                          <p:stCondLst>
                                            <p:cond delay="0"/>
                                          </p:stCondLst>
                                        </p:cTn>
                                        <p:tgtEl>
                                          <p:spTgt spid="46"/>
                                        </p:tgtEl>
                                        <p:attrNameLst>
                                          <p:attrName>style.visibility</p:attrName>
                                        </p:attrNameLst>
                                      </p:cBhvr>
                                      <p:to>
                                        <p:strVal val="visible"/>
                                      </p:to>
                                    </p:set>
                                    <p:animEffect transition="in" filter="wipe(left)">
                                      <p:cBhvr>
                                        <p:cTn id="48" dur="750"/>
                                        <p:tgtEl>
                                          <p:spTgt spid="46"/>
                                        </p:tgtEl>
                                      </p:cBhvr>
                                    </p:animEffect>
                                  </p:childTnLst>
                                </p:cTn>
                              </p:par>
                            </p:childTnLst>
                          </p:cTn>
                        </p:par>
                        <p:par>
                          <p:cTn id="49" fill="hold">
                            <p:stCondLst>
                              <p:cond delay="5750"/>
                            </p:stCondLst>
                            <p:childTnLst>
                              <p:par>
                                <p:cTn id="50" presetID="22" presetClass="entr" presetSubtype="8" fill="hold" nodeType="afterEffect">
                                  <p:stCondLst>
                                    <p:cond delay="0"/>
                                  </p:stCondLst>
                                  <p:childTnLst>
                                    <p:set>
                                      <p:cBhvr>
                                        <p:cTn id="51" dur="1" fill="hold">
                                          <p:stCondLst>
                                            <p:cond delay="0"/>
                                          </p:stCondLst>
                                        </p:cTn>
                                        <p:tgtEl>
                                          <p:spTgt spid="42"/>
                                        </p:tgtEl>
                                        <p:attrNameLst>
                                          <p:attrName>style.visibility</p:attrName>
                                        </p:attrNameLst>
                                      </p:cBhvr>
                                      <p:to>
                                        <p:strVal val="visible"/>
                                      </p:to>
                                    </p:set>
                                    <p:animEffect transition="in" filter="wipe(left)">
                                      <p:cBhvr>
                                        <p:cTn id="52" dur="500"/>
                                        <p:tgtEl>
                                          <p:spTgt spid="42"/>
                                        </p:tgtEl>
                                      </p:cBhvr>
                                    </p:animEffect>
                                  </p:childTnLst>
                                </p:cTn>
                              </p:par>
                            </p:childTnLst>
                          </p:cTn>
                        </p:par>
                        <p:par>
                          <p:cTn id="53" fill="hold">
                            <p:stCondLst>
                              <p:cond delay="6250"/>
                            </p:stCondLst>
                            <p:childTnLst>
                              <p:par>
                                <p:cTn id="54" presetID="22" presetClass="entr" presetSubtype="8" fill="hold" nodeType="afterEffect">
                                  <p:stCondLst>
                                    <p:cond delay="0"/>
                                  </p:stCondLst>
                                  <p:childTnLst>
                                    <p:set>
                                      <p:cBhvr>
                                        <p:cTn id="55" dur="1" fill="hold">
                                          <p:stCondLst>
                                            <p:cond delay="0"/>
                                          </p:stCondLst>
                                        </p:cTn>
                                        <p:tgtEl>
                                          <p:spTgt spid="47"/>
                                        </p:tgtEl>
                                        <p:attrNameLst>
                                          <p:attrName>style.visibility</p:attrName>
                                        </p:attrNameLst>
                                      </p:cBhvr>
                                      <p:to>
                                        <p:strVal val="visible"/>
                                      </p:to>
                                    </p:set>
                                    <p:animEffect transition="in" filter="wipe(left)">
                                      <p:cBhvr>
                                        <p:cTn id="56" dur="750"/>
                                        <p:tgtEl>
                                          <p:spTgt spid="47"/>
                                        </p:tgtEl>
                                      </p:cBhvr>
                                    </p:animEffect>
                                  </p:childTnLst>
                                </p:cTn>
                              </p:par>
                            </p:childTnLst>
                          </p:cTn>
                        </p:par>
                        <p:par>
                          <p:cTn id="57" fill="hold">
                            <p:stCondLst>
                              <p:cond delay="7000"/>
                            </p:stCondLst>
                            <p:childTnLst>
                              <p:par>
                                <p:cTn id="58" presetID="22" presetClass="entr" presetSubtype="8" fill="hold" nodeType="afterEffect">
                                  <p:stCondLst>
                                    <p:cond delay="0"/>
                                  </p:stCondLst>
                                  <p:childTnLst>
                                    <p:set>
                                      <p:cBhvr>
                                        <p:cTn id="59" dur="1" fill="hold">
                                          <p:stCondLst>
                                            <p:cond delay="0"/>
                                          </p:stCondLst>
                                        </p:cTn>
                                        <p:tgtEl>
                                          <p:spTgt spid="43"/>
                                        </p:tgtEl>
                                        <p:attrNameLst>
                                          <p:attrName>style.visibility</p:attrName>
                                        </p:attrNameLst>
                                      </p:cBhvr>
                                      <p:to>
                                        <p:strVal val="visible"/>
                                      </p:to>
                                    </p:set>
                                    <p:animEffect transition="in" filter="wipe(left)">
                                      <p:cBhvr>
                                        <p:cTn id="60" dur="500"/>
                                        <p:tgtEl>
                                          <p:spTgt spid="43"/>
                                        </p:tgtEl>
                                      </p:cBhvr>
                                    </p:animEffect>
                                  </p:childTnLst>
                                </p:cTn>
                              </p:par>
                            </p:childTnLst>
                          </p:cTn>
                        </p:par>
                        <p:par>
                          <p:cTn id="61" fill="hold">
                            <p:stCondLst>
                              <p:cond delay="7500"/>
                            </p:stCondLst>
                            <p:childTnLst>
                              <p:par>
                                <p:cTn id="62" presetID="22" presetClass="entr" presetSubtype="8" fill="hold" nodeType="afterEffect">
                                  <p:stCondLst>
                                    <p:cond delay="0"/>
                                  </p:stCondLst>
                                  <p:childTnLst>
                                    <p:set>
                                      <p:cBhvr>
                                        <p:cTn id="63" dur="1" fill="hold">
                                          <p:stCondLst>
                                            <p:cond delay="0"/>
                                          </p:stCondLst>
                                        </p:cTn>
                                        <p:tgtEl>
                                          <p:spTgt spid="48"/>
                                        </p:tgtEl>
                                        <p:attrNameLst>
                                          <p:attrName>style.visibility</p:attrName>
                                        </p:attrNameLst>
                                      </p:cBhvr>
                                      <p:to>
                                        <p:strVal val="visible"/>
                                      </p:to>
                                    </p:set>
                                    <p:animEffect transition="in" filter="wipe(left)">
                                      <p:cBhvr>
                                        <p:cTn id="64" dur="75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7" grpId="0" animBg="1"/>
      <p:bldP spid="6" grpId="0" animBg="1"/>
      <p:bldP spid="5" grpId="0" animBg="1"/>
      <p:bldP spid="4"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4" name="Agrupar 43">
            <a:extLst>
              <a:ext uri="{FF2B5EF4-FFF2-40B4-BE49-F238E27FC236}">
                <a16:creationId xmlns:a16="http://schemas.microsoft.com/office/drawing/2014/main" id="{0D944C85-AD30-4C6B-BFB3-944237A114FC}"/>
              </a:ext>
            </a:extLst>
          </p:cNvPr>
          <p:cNvGrpSpPr/>
          <p:nvPr/>
        </p:nvGrpSpPr>
        <p:grpSpPr>
          <a:xfrm>
            <a:off x="2695730" y="852790"/>
            <a:ext cx="9674549" cy="898326"/>
            <a:chOff x="2695730" y="852790"/>
            <a:chExt cx="9674549" cy="898326"/>
          </a:xfrm>
        </p:grpSpPr>
        <p:sp>
          <p:nvSpPr>
            <p:cNvPr id="29" name="Retângulo 28">
              <a:extLst>
                <a:ext uri="{FF2B5EF4-FFF2-40B4-BE49-F238E27FC236}">
                  <a16:creationId xmlns:a16="http://schemas.microsoft.com/office/drawing/2014/main" id="{A6D01D81-5A58-41A3-AE31-28C0A48AF4CD}"/>
                </a:ext>
              </a:extLst>
            </p:cNvPr>
            <p:cNvSpPr/>
            <p:nvPr/>
          </p:nvSpPr>
          <p:spPr>
            <a:xfrm>
              <a:off x="2695730" y="852790"/>
              <a:ext cx="9012176" cy="898326"/>
            </a:xfrm>
            <a:prstGeom prst="rect">
              <a:avLst/>
            </a:prstGeom>
            <a:solidFill>
              <a:schemeClr val="bg1">
                <a:lumMod val="95000"/>
              </a:schemeClr>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CaixaDeTexto 33">
              <a:extLst>
                <a:ext uri="{FF2B5EF4-FFF2-40B4-BE49-F238E27FC236}">
                  <a16:creationId xmlns:a16="http://schemas.microsoft.com/office/drawing/2014/main" id="{C11B8E96-89F5-40F2-970E-B72FBDDFA271}"/>
                </a:ext>
              </a:extLst>
            </p:cNvPr>
            <p:cNvSpPr txBox="1"/>
            <p:nvPr/>
          </p:nvSpPr>
          <p:spPr>
            <a:xfrm>
              <a:off x="3487977" y="941351"/>
              <a:ext cx="8882302" cy="738664"/>
            </a:xfrm>
            <a:prstGeom prst="rect">
              <a:avLst/>
            </a:prstGeom>
            <a:noFill/>
          </p:spPr>
          <p:txBody>
            <a:bodyPr wrap="square" rtlCol="0">
              <a:spAutoFit/>
            </a:bodyPr>
            <a:lstStyle/>
            <a:p>
              <a:pPr marR="0" lvl="0" indent="0" fontAlgn="auto">
                <a:lnSpc>
                  <a:spcPct val="100000"/>
                </a:lnSpc>
                <a:spcBef>
                  <a:spcPts val="0"/>
                </a:spcBef>
                <a:spcAft>
                  <a:spcPts val="0"/>
                </a:spcAft>
                <a:buClrTx/>
                <a:buSzTx/>
                <a:buFontTx/>
                <a:buNone/>
                <a:tabLst/>
                <a:defRPr/>
              </a:pPr>
              <a:r>
                <a:rPr lang="en-US" sz="1400" dirty="0" err="1">
                  <a:solidFill>
                    <a:prstClr val="black"/>
                  </a:solidFill>
                  <a:latin typeface="Montserrat Medium" panose="00000600000000000000" pitchFamily="2" charset="0"/>
                </a:rPr>
                <a:t>Niwlikar</a:t>
              </a:r>
              <a:r>
                <a:rPr lang="en-US" sz="1400" dirty="0">
                  <a:solidFill>
                    <a:prstClr val="black"/>
                  </a:solidFill>
                  <a:latin typeface="Montserrat Medium" panose="00000600000000000000" pitchFamily="2" charset="0"/>
                </a:rPr>
                <a:t> B. (2022) </a:t>
              </a:r>
              <a:r>
                <a:rPr lang="en-US" sz="1400" i="1" dirty="0">
                  <a:solidFill>
                    <a:prstClr val="black"/>
                  </a:solidFill>
                  <a:latin typeface="Montserrat Medium" panose="00000600000000000000" pitchFamily="2" charset="0"/>
                </a:rPr>
                <a:t>What is </a:t>
              </a:r>
              <a:r>
                <a:rPr lang="en-US" sz="1400" i="1" dirty="0" err="1">
                  <a:solidFill>
                    <a:prstClr val="black"/>
                  </a:solidFill>
                  <a:latin typeface="Montserrat Medium" panose="00000600000000000000" pitchFamily="2" charset="0"/>
                </a:rPr>
                <a:t>LifeSpan</a:t>
              </a:r>
              <a:r>
                <a:rPr lang="en-US" sz="1400" i="1" dirty="0">
                  <a:solidFill>
                    <a:prstClr val="black"/>
                  </a:solidFill>
                  <a:latin typeface="Montserrat Medium" panose="00000600000000000000" pitchFamily="2" charset="0"/>
                </a:rPr>
                <a:t> Developmental Psychology? </a:t>
              </a:r>
              <a:r>
                <a:rPr lang="en-US" sz="1400" dirty="0">
                  <a:solidFill>
                    <a:prstClr val="black"/>
                  </a:solidFill>
                  <a:latin typeface="Montserrat Medium" panose="00000600000000000000" pitchFamily="2" charset="0"/>
                </a:rPr>
                <a:t>available </a:t>
              </a:r>
              <a:r>
                <a:rPr lang="en-US" sz="1400" dirty="0" err="1">
                  <a:solidFill>
                    <a:prstClr val="black"/>
                  </a:solidFill>
                  <a:latin typeface="Montserrat Medium" panose="00000600000000000000" pitchFamily="2" charset="0"/>
                </a:rPr>
                <a:t>at:https</a:t>
              </a:r>
              <a:r>
                <a:rPr lang="en-US" sz="1400" dirty="0">
                  <a:solidFill>
                    <a:prstClr val="black"/>
                  </a:solidFill>
                  <a:latin typeface="Montserrat Medium" panose="00000600000000000000" pitchFamily="2" charset="0"/>
                </a:rPr>
                <a:t>://www.careershodh.com/lifespan-developmental-psychology/ (accessed: 25 March 2023).</a:t>
              </a:r>
              <a:endParaRPr lang="pt-BR" sz="1400" dirty="0">
                <a:solidFill>
                  <a:prstClr val="black"/>
                </a:solidFill>
                <a:latin typeface="Montserrat Medium" panose="00000600000000000000" pitchFamily="2" charset="0"/>
              </a:endParaRPr>
            </a:p>
          </p:txBody>
        </p:sp>
      </p:grpSp>
      <p:grpSp>
        <p:nvGrpSpPr>
          <p:cNvPr id="45" name="Agrupar 44">
            <a:extLst>
              <a:ext uri="{FF2B5EF4-FFF2-40B4-BE49-F238E27FC236}">
                <a16:creationId xmlns:a16="http://schemas.microsoft.com/office/drawing/2014/main" id="{3C8E1531-FD58-49B7-9A4C-5DCEE95A303D}"/>
              </a:ext>
            </a:extLst>
          </p:cNvPr>
          <p:cNvGrpSpPr/>
          <p:nvPr/>
        </p:nvGrpSpPr>
        <p:grpSpPr>
          <a:xfrm>
            <a:off x="3483105" y="2067858"/>
            <a:ext cx="8550180" cy="898326"/>
            <a:chOff x="3483105" y="2067858"/>
            <a:chExt cx="8550180" cy="898326"/>
          </a:xfrm>
        </p:grpSpPr>
        <p:sp>
          <p:nvSpPr>
            <p:cNvPr id="30" name="Retângulo 29">
              <a:extLst>
                <a:ext uri="{FF2B5EF4-FFF2-40B4-BE49-F238E27FC236}">
                  <a16:creationId xmlns:a16="http://schemas.microsoft.com/office/drawing/2014/main" id="{9BE7A4E3-6A19-44A9-9B40-2D3229A6E73E}"/>
                </a:ext>
              </a:extLst>
            </p:cNvPr>
            <p:cNvSpPr/>
            <p:nvPr/>
          </p:nvSpPr>
          <p:spPr>
            <a:xfrm>
              <a:off x="3483105" y="2067858"/>
              <a:ext cx="8224801" cy="898326"/>
            </a:xfrm>
            <a:prstGeom prst="rect">
              <a:avLst/>
            </a:prstGeom>
            <a:solidFill>
              <a:schemeClr val="bg1">
                <a:lumMod val="95000"/>
              </a:schemeClr>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CaixaDeTexto 34">
              <a:extLst>
                <a:ext uri="{FF2B5EF4-FFF2-40B4-BE49-F238E27FC236}">
                  <a16:creationId xmlns:a16="http://schemas.microsoft.com/office/drawing/2014/main" id="{C2DC167E-BF39-48D9-8CE5-C4F0695BD61E}"/>
                </a:ext>
              </a:extLst>
            </p:cNvPr>
            <p:cNvSpPr txBox="1"/>
            <p:nvPr/>
          </p:nvSpPr>
          <p:spPr>
            <a:xfrm>
              <a:off x="4174288" y="2142560"/>
              <a:ext cx="7858997" cy="738664"/>
            </a:xfrm>
            <a:prstGeom prst="rect">
              <a:avLst/>
            </a:prstGeom>
            <a:noFill/>
          </p:spPr>
          <p:txBody>
            <a:bodyPr wrap="square" rtlCol="0">
              <a:spAutoFit/>
            </a:bodyPr>
            <a:lstStyle/>
            <a:p>
              <a:pPr>
                <a:defRPr/>
              </a:pPr>
              <a:r>
                <a:rPr lang="en-US" sz="1400" dirty="0">
                  <a:solidFill>
                    <a:prstClr val="black"/>
                  </a:solidFill>
                  <a:latin typeface="Montserrat Medium" panose="00000600000000000000" pitchFamily="2" charset="0"/>
                </a:rPr>
                <a:t>Nolen L.J  (2023) </a:t>
              </a:r>
              <a:r>
                <a:rPr lang="en-US" sz="1400" i="1" dirty="0">
                  <a:solidFill>
                    <a:prstClr val="black"/>
                  </a:solidFill>
                  <a:latin typeface="Montserrat Medium" panose="00000600000000000000" pitchFamily="2" charset="0"/>
                </a:rPr>
                <a:t>Developmental psychology</a:t>
              </a:r>
              <a:r>
                <a:rPr lang="en-US" sz="1400" dirty="0">
                  <a:solidFill>
                    <a:prstClr val="black"/>
                  </a:solidFill>
                  <a:latin typeface="Montserrat Medium" panose="00000600000000000000" pitchFamily="2" charset="0"/>
                </a:rPr>
                <a:t>. available </a:t>
              </a:r>
              <a:r>
                <a:rPr lang="en-US" sz="1400" dirty="0" err="1">
                  <a:solidFill>
                    <a:prstClr val="black"/>
                  </a:solidFill>
                  <a:latin typeface="Montserrat Medium" panose="00000600000000000000" pitchFamily="2" charset="0"/>
                </a:rPr>
                <a:t>at:https</a:t>
              </a:r>
              <a:r>
                <a:rPr lang="en-US" sz="1400" dirty="0">
                  <a:solidFill>
                    <a:prstClr val="black"/>
                  </a:solidFill>
                  <a:latin typeface="Montserrat Medium" panose="00000600000000000000" pitchFamily="2" charset="0"/>
                </a:rPr>
                <a:t>://www.britannica.com/science/developmental-psychology (accessed: 23 March 2023)</a:t>
              </a:r>
            </a:p>
          </p:txBody>
        </p:sp>
      </p:grpSp>
      <p:grpSp>
        <p:nvGrpSpPr>
          <p:cNvPr id="46" name="Agrupar 45">
            <a:extLst>
              <a:ext uri="{FF2B5EF4-FFF2-40B4-BE49-F238E27FC236}">
                <a16:creationId xmlns:a16="http://schemas.microsoft.com/office/drawing/2014/main" id="{E3EA1593-5C4D-4199-9D52-515CBB66E391}"/>
              </a:ext>
            </a:extLst>
          </p:cNvPr>
          <p:cNvGrpSpPr/>
          <p:nvPr/>
        </p:nvGrpSpPr>
        <p:grpSpPr>
          <a:xfrm>
            <a:off x="3689295" y="3280375"/>
            <a:ext cx="8018611" cy="954107"/>
            <a:chOff x="3689295" y="3280375"/>
            <a:chExt cx="8018611" cy="954107"/>
          </a:xfrm>
        </p:grpSpPr>
        <p:sp>
          <p:nvSpPr>
            <p:cNvPr id="31" name="Retângulo 30">
              <a:extLst>
                <a:ext uri="{FF2B5EF4-FFF2-40B4-BE49-F238E27FC236}">
                  <a16:creationId xmlns:a16="http://schemas.microsoft.com/office/drawing/2014/main" id="{2CDC4F51-BE10-4DFA-9B40-CDBEF8D9208B}"/>
                </a:ext>
              </a:extLst>
            </p:cNvPr>
            <p:cNvSpPr/>
            <p:nvPr/>
          </p:nvSpPr>
          <p:spPr>
            <a:xfrm>
              <a:off x="3689295" y="3282925"/>
              <a:ext cx="8018611" cy="898326"/>
            </a:xfrm>
            <a:prstGeom prst="rect">
              <a:avLst/>
            </a:prstGeom>
            <a:solidFill>
              <a:schemeClr val="bg1">
                <a:lumMod val="95000"/>
              </a:schemeClr>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CaixaDeTexto 35">
              <a:extLst>
                <a:ext uri="{FF2B5EF4-FFF2-40B4-BE49-F238E27FC236}">
                  <a16:creationId xmlns:a16="http://schemas.microsoft.com/office/drawing/2014/main" id="{7D80209B-1531-4B09-8D0C-D44291B1A6F7}"/>
                </a:ext>
              </a:extLst>
            </p:cNvPr>
            <p:cNvSpPr txBox="1"/>
            <p:nvPr/>
          </p:nvSpPr>
          <p:spPr>
            <a:xfrm>
              <a:off x="4123209" y="3280375"/>
              <a:ext cx="7584697" cy="9541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Montserrat Medium" panose="00000600000000000000" pitchFamily="2" charset="0"/>
                </a:rPr>
                <a:t>Alicia Nortje , Ph.D.(2021) </a:t>
              </a:r>
              <a:r>
                <a:rPr kumimoji="0" lang="en-US" sz="1400" b="0" i="1" u="none" strike="noStrike" kern="1200" cap="none" spc="0" normalizeH="0" baseline="0" noProof="0" dirty="0">
                  <a:ln>
                    <a:noFill/>
                  </a:ln>
                  <a:solidFill>
                    <a:prstClr val="black"/>
                  </a:solidFill>
                  <a:effectLst/>
                  <a:uLnTx/>
                  <a:uFillTx/>
                  <a:latin typeface="Montserrat Medium" panose="00000600000000000000" pitchFamily="2" charset="0"/>
                </a:rPr>
                <a:t>4 stages of cognitive development &amp; theory</a:t>
              </a:r>
              <a:r>
                <a:rPr kumimoji="0" lang="en-US" sz="1400" b="0" i="0" u="none" strike="noStrike" kern="1200" cap="none" spc="0" normalizeH="0" baseline="0" noProof="0" dirty="0">
                  <a:ln>
                    <a:noFill/>
                  </a:ln>
                  <a:solidFill>
                    <a:prstClr val="black"/>
                  </a:solidFill>
                  <a:effectLst/>
                  <a:uLnTx/>
                  <a:uFillTx/>
                  <a:latin typeface="Montserrat Medium" panose="00000600000000000000" pitchFamily="2" charset="0"/>
                </a:rPr>
                <a:t>. (online ) available at: https://positivepsychology.com/piaget-stages-theory/#:~:text=Sensorimotor%20stage%20(0%E2%80%932%20years,11%20years%20old%20through%20adulthood)</a:t>
              </a:r>
            </a:p>
          </p:txBody>
        </p:sp>
      </p:grpSp>
      <p:grpSp>
        <p:nvGrpSpPr>
          <p:cNvPr id="47" name="Agrupar 46">
            <a:extLst>
              <a:ext uri="{FF2B5EF4-FFF2-40B4-BE49-F238E27FC236}">
                <a16:creationId xmlns:a16="http://schemas.microsoft.com/office/drawing/2014/main" id="{78AF2673-4A75-4863-8D2B-BCAFFA1ECD3C}"/>
              </a:ext>
            </a:extLst>
          </p:cNvPr>
          <p:cNvGrpSpPr/>
          <p:nvPr/>
        </p:nvGrpSpPr>
        <p:grpSpPr>
          <a:xfrm>
            <a:off x="3364800" y="4497992"/>
            <a:ext cx="8578065" cy="898326"/>
            <a:chOff x="3364800" y="4497992"/>
            <a:chExt cx="8578065" cy="898326"/>
          </a:xfrm>
        </p:grpSpPr>
        <p:sp>
          <p:nvSpPr>
            <p:cNvPr id="32" name="Retângulo 31">
              <a:extLst>
                <a:ext uri="{FF2B5EF4-FFF2-40B4-BE49-F238E27FC236}">
                  <a16:creationId xmlns:a16="http://schemas.microsoft.com/office/drawing/2014/main" id="{1B28B2B8-9676-4CA8-9DD5-A1DFCE0A6559}"/>
                </a:ext>
              </a:extLst>
            </p:cNvPr>
            <p:cNvSpPr/>
            <p:nvPr/>
          </p:nvSpPr>
          <p:spPr>
            <a:xfrm>
              <a:off x="3364800" y="4497992"/>
              <a:ext cx="8343106" cy="898326"/>
            </a:xfrm>
            <a:prstGeom prst="rect">
              <a:avLst/>
            </a:prstGeom>
            <a:solidFill>
              <a:schemeClr val="bg1">
                <a:lumMod val="95000"/>
              </a:schemeClr>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CaixaDeTexto 36">
              <a:extLst>
                <a:ext uri="{FF2B5EF4-FFF2-40B4-BE49-F238E27FC236}">
                  <a16:creationId xmlns:a16="http://schemas.microsoft.com/office/drawing/2014/main" id="{60F03A06-F456-41F5-AE9D-8E27CB19D1FC}"/>
                </a:ext>
              </a:extLst>
            </p:cNvPr>
            <p:cNvSpPr txBox="1"/>
            <p:nvPr/>
          </p:nvSpPr>
          <p:spPr>
            <a:xfrm>
              <a:off x="3766437" y="4593470"/>
              <a:ext cx="8176428" cy="738664"/>
            </a:xfrm>
            <a:prstGeom prst="rect">
              <a:avLst/>
            </a:prstGeom>
            <a:noFill/>
          </p:spPr>
          <p:txBody>
            <a:bodyPr wrap="square" rtlCol="0">
              <a:spAutoFit/>
            </a:bodyPr>
            <a:lstStyle/>
            <a:p>
              <a:pPr>
                <a:defRPr/>
              </a:pPr>
              <a:r>
                <a:rPr lang="en-US" sz="1400" dirty="0">
                  <a:solidFill>
                    <a:prstClr val="black"/>
                  </a:solidFill>
                  <a:latin typeface="Montserrat Medium" panose="00000600000000000000" pitchFamily="2" charset="0"/>
                </a:rPr>
                <a:t>T. Ash et </a:t>
              </a:r>
              <a:r>
                <a:rPr lang="en-US" sz="1400" dirty="0" err="1">
                  <a:solidFill>
                    <a:prstClr val="black"/>
                  </a:solidFill>
                  <a:latin typeface="Montserrat Medium" panose="00000600000000000000" pitchFamily="2" charset="0"/>
                </a:rPr>
                <a:t>al.Emergence</a:t>
              </a:r>
              <a:r>
                <a:rPr lang="en-US" sz="1400" dirty="0">
                  <a:solidFill>
                    <a:prstClr val="black"/>
                  </a:solidFill>
                  <a:latin typeface="Montserrat Medium" panose="00000600000000000000" pitchFamily="2" charset="0"/>
                </a:rPr>
                <a:t> of racial/ethnic differences in infant sleep duration in the first six months of life Sleep Medicine (2019) Available </a:t>
              </a:r>
              <a:r>
                <a:rPr lang="en-US" sz="1400" dirty="0" err="1">
                  <a:solidFill>
                    <a:prstClr val="black"/>
                  </a:solidFill>
                  <a:latin typeface="Montserrat Medium" panose="00000600000000000000" pitchFamily="2" charset="0"/>
                </a:rPr>
                <a:t>at:https</a:t>
              </a:r>
              <a:r>
                <a:rPr lang="en-US" sz="1400" dirty="0">
                  <a:solidFill>
                    <a:prstClr val="black"/>
                  </a:solidFill>
                  <a:latin typeface="Montserrat Medium" panose="00000600000000000000" pitchFamily="2" charset="0"/>
                </a:rPr>
                <a:t>://www.sciencedirect.com/science/article/abs/pii/S0163638321001284#</a:t>
              </a:r>
            </a:p>
          </p:txBody>
        </p:sp>
      </p:grpSp>
      <p:grpSp>
        <p:nvGrpSpPr>
          <p:cNvPr id="39" name="Agrupar 38">
            <a:extLst>
              <a:ext uri="{FF2B5EF4-FFF2-40B4-BE49-F238E27FC236}">
                <a16:creationId xmlns:a16="http://schemas.microsoft.com/office/drawing/2014/main" id="{D88A15A0-C485-4998-9B3B-D5D4D54078D3}"/>
              </a:ext>
            </a:extLst>
          </p:cNvPr>
          <p:cNvGrpSpPr/>
          <p:nvPr/>
        </p:nvGrpSpPr>
        <p:grpSpPr>
          <a:xfrm>
            <a:off x="1859363" y="853801"/>
            <a:ext cx="1379932" cy="981761"/>
            <a:chOff x="1859363" y="853801"/>
            <a:chExt cx="1379932" cy="981761"/>
          </a:xfrm>
        </p:grpSpPr>
        <p:sp>
          <p:nvSpPr>
            <p:cNvPr id="15" name="Retângulo 14">
              <a:extLst>
                <a:ext uri="{FF2B5EF4-FFF2-40B4-BE49-F238E27FC236}">
                  <a16:creationId xmlns:a16="http://schemas.microsoft.com/office/drawing/2014/main" id="{656195C9-DD7F-4C48-9B3B-4B8AFEEFEC10}"/>
                </a:ext>
              </a:extLst>
            </p:cNvPr>
            <p:cNvSpPr/>
            <p:nvPr/>
          </p:nvSpPr>
          <p:spPr>
            <a:xfrm rot="19212388">
              <a:off x="1859363" y="1617874"/>
              <a:ext cx="948255" cy="21768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0" name="Elipse 9">
              <a:extLst>
                <a:ext uri="{FF2B5EF4-FFF2-40B4-BE49-F238E27FC236}">
                  <a16:creationId xmlns:a16="http://schemas.microsoft.com/office/drawing/2014/main" id="{C09CB76D-79A5-4A40-BBD2-E125B041F2D8}"/>
                </a:ext>
              </a:extLst>
            </p:cNvPr>
            <p:cNvSpPr/>
            <p:nvPr/>
          </p:nvSpPr>
          <p:spPr>
            <a:xfrm>
              <a:off x="2312400" y="853801"/>
              <a:ext cx="900000" cy="900000"/>
            </a:xfrm>
            <a:prstGeom prst="ellipse">
              <a:avLst/>
            </a:prstGeom>
            <a:solidFill>
              <a:schemeClr val="accent5"/>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0" name="CaixaDeTexto 19">
              <a:extLst>
                <a:ext uri="{FF2B5EF4-FFF2-40B4-BE49-F238E27FC236}">
                  <a16:creationId xmlns:a16="http://schemas.microsoft.com/office/drawing/2014/main" id="{6C16A805-8839-45CA-AFD4-E4A2596D6228}"/>
                </a:ext>
              </a:extLst>
            </p:cNvPr>
            <p:cNvSpPr txBox="1"/>
            <p:nvPr/>
          </p:nvSpPr>
          <p:spPr>
            <a:xfrm>
              <a:off x="2339295" y="979634"/>
              <a:ext cx="9000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4000" b="1" dirty="0">
                  <a:solidFill>
                    <a:prstClr val="black">
                      <a:lumMod val="85000"/>
                      <a:lumOff val="15000"/>
                    </a:prstClr>
                  </a:solidFill>
                  <a:effectLst>
                    <a:outerShdw blurRad="38100" dist="38100" dir="2700000" algn="tl">
                      <a:srgbClr val="000000">
                        <a:alpha val="43137"/>
                      </a:srgbClr>
                    </a:outerShdw>
                  </a:effectLst>
                  <a:latin typeface="Bebas Neue" panose="020B0606020202050201" pitchFamily="34" charset="0"/>
                </a:rPr>
                <a:t>11</a:t>
              </a:r>
              <a:endParaRPr kumimoji="0" lang="en-US" sz="2400" b="1" i="0" u="none" strike="noStrike" kern="1200" cap="none" spc="0" normalizeH="0" baseline="0" noProof="0" dirty="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endParaRPr>
            </a:p>
          </p:txBody>
        </p:sp>
      </p:grpSp>
      <p:sp>
        <p:nvSpPr>
          <p:cNvPr id="8" name="Elipse 7">
            <a:extLst>
              <a:ext uri="{FF2B5EF4-FFF2-40B4-BE49-F238E27FC236}">
                <a16:creationId xmlns:a16="http://schemas.microsoft.com/office/drawing/2014/main" id="{8E0CF418-8F95-424A-9D36-B442F980FCFF}"/>
              </a:ext>
            </a:extLst>
          </p:cNvPr>
          <p:cNvSpPr/>
          <p:nvPr/>
        </p:nvSpPr>
        <p:spPr>
          <a:xfrm>
            <a:off x="-2880000" y="853801"/>
            <a:ext cx="5760000" cy="5760000"/>
          </a:xfrm>
          <a:prstGeom prst="ellipse">
            <a:avLst/>
          </a:prstGeom>
          <a:solidFill>
            <a:schemeClr val="accent5"/>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0" name="Agrupar 39">
            <a:extLst>
              <a:ext uri="{FF2B5EF4-FFF2-40B4-BE49-F238E27FC236}">
                <a16:creationId xmlns:a16="http://schemas.microsoft.com/office/drawing/2014/main" id="{131FBEB1-B435-42AB-901E-A40AE2F53C51}"/>
              </a:ext>
            </a:extLst>
          </p:cNvPr>
          <p:cNvGrpSpPr/>
          <p:nvPr/>
        </p:nvGrpSpPr>
        <p:grpSpPr>
          <a:xfrm>
            <a:off x="2103862" y="2066752"/>
            <a:ext cx="1829243" cy="900000"/>
            <a:chOff x="2103862" y="2066752"/>
            <a:chExt cx="1829243" cy="900000"/>
          </a:xfrm>
        </p:grpSpPr>
        <p:sp>
          <p:nvSpPr>
            <p:cNvPr id="16" name="Retângulo 15">
              <a:extLst>
                <a:ext uri="{FF2B5EF4-FFF2-40B4-BE49-F238E27FC236}">
                  <a16:creationId xmlns:a16="http://schemas.microsoft.com/office/drawing/2014/main" id="{B36BF870-6E97-4AEE-8694-BB9008AFE641}"/>
                </a:ext>
              </a:extLst>
            </p:cNvPr>
            <p:cNvSpPr/>
            <p:nvPr/>
          </p:nvSpPr>
          <p:spPr>
            <a:xfrm rot="20346946">
              <a:off x="2103862" y="2738636"/>
              <a:ext cx="1309527" cy="20298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1" name="Elipse 10">
              <a:extLst>
                <a:ext uri="{FF2B5EF4-FFF2-40B4-BE49-F238E27FC236}">
                  <a16:creationId xmlns:a16="http://schemas.microsoft.com/office/drawing/2014/main" id="{C9584571-6632-4687-8D91-B3A687E89717}"/>
                </a:ext>
              </a:extLst>
            </p:cNvPr>
            <p:cNvSpPr/>
            <p:nvPr/>
          </p:nvSpPr>
          <p:spPr>
            <a:xfrm>
              <a:off x="3033105" y="2066752"/>
              <a:ext cx="900000" cy="900000"/>
            </a:xfrm>
            <a:prstGeom prst="ellipse">
              <a:avLst/>
            </a:prstGeom>
            <a:solidFill>
              <a:schemeClr val="accent4"/>
            </a:soli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1" name="CaixaDeTexto 20">
              <a:extLst>
                <a:ext uri="{FF2B5EF4-FFF2-40B4-BE49-F238E27FC236}">
                  <a16:creationId xmlns:a16="http://schemas.microsoft.com/office/drawing/2014/main" id="{10DE4361-9EF0-4FE1-8ACB-69F6579CEAD9}"/>
                </a:ext>
              </a:extLst>
            </p:cNvPr>
            <p:cNvSpPr txBox="1"/>
            <p:nvPr/>
          </p:nvSpPr>
          <p:spPr>
            <a:xfrm>
              <a:off x="3033105" y="2193421"/>
              <a:ext cx="9000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4000" b="1" dirty="0">
                  <a:solidFill>
                    <a:prstClr val="black">
                      <a:lumMod val="85000"/>
                      <a:lumOff val="15000"/>
                    </a:prstClr>
                  </a:solidFill>
                  <a:effectLst>
                    <a:outerShdw blurRad="38100" dist="38100" dir="2700000" algn="tl">
                      <a:srgbClr val="000000">
                        <a:alpha val="43137"/>
                      </a:srgbClr>
                    </a:outerShdw>
                  </a:effectLst>
                  <a:latin typeface="Bebas Neue" panose="020B0606020202050201" pitchFamily="34" charset="0"/>
                </a:rPr>
                <a:t>12</a:t>
              </a:r>
              <a:endParaRPr kumimoji="0" lang="en-US" sz="2400" b="1" i="0" u="none" strike="noStrike" kern="1200" cap="none" spc="0" normalizeH="0" baseline="0" noProof="0" dirty="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endParaRPr>
            </a:p>
          </p:txBody>
        </p:sp>
      </p:grpSp>
      <p:sp>
        <p:nvSpPr>
          <p:cNvPr id="7" name="Elipse 6">
            <a:extLst>
              <a:ext uri="{FF2B5EF4-FFF2-40B4-BE49-F238E27FC236}">
                <a16:creationId xmlns:a16="http://schemas.microsoft.com/office/drawing/2014/main" id="{C815FD61-BE64-48D6-8FCA-1753D9F3BF6A}"/>
              </a:ext>
            </a:extLst>
          </p:cNvPr>
          <p:cNvSpPr/>
          <p:nvPr/>
        </p:nvSpPr>
        <p:spPr>
          <a:xfrm>
            <a:off x="-2520000" y="1213801"/>
            <a:ext cx="5040000" cy="5040000"/>
          </a:xfrm>
          <a:prstGeom prst="ellipse">
            <a:avLst/>
          </a:prstGeom>
          <a:solidFill>
            <a:schemeClr val="accent4"/>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1" name="Agrupar 40">
            <a:extLst>
              <a:ext uri="{FF2B5EF4-FFF2-40B4-BE49-F238E27FC236}">
                <a16:creationId xmlns:a16="http://schemas.microsoft.com/office/drawing/2014/main" id="{CF7B7A30-684D-4E70-BEF8-40C63E5F29DB}"/>
              </a:ext>
            </a:extLst>
          </p:cNvPr>
          <p:cNvGrpSpPr/>
          <p:nvPr/>
        </p:nvGrpSpPr>
        <p:grpSpPr>
          <a:xfrm>
            <a:off x="1872377" y="3283801"/>
            <a:ext cx="2271718" cy="900000"/>
            <a:chOff x="1872377" y="3283801"/>
            <a:chExt cx="2271718" cy="900000"/>
          </a:xfrm>
        </p:grpSpPr>
        <p:sp>
          <p:nvSpPr>
            <p:cNvPr id="17" name="Retângulo 16">
              <a:extLst>
                <a:ext uri="{FF2B5EF4-FFF2-40B4-BE49-F238E27FC236}">
                  <a16:creationId xmlns:a16="http://schemas.microsoft.com/office/drawing/2014/main" id="{8AE18650-AD37-4BAE-9C5A-0763F2A81FD4}"/>
                </a:ext>
              </a:extLst>
            </p:cNvPr>
            <p:cNvSpPr/>
            <p:nvPr/>
          </p:nvSpPr>
          <p:spPr>
            <a:xfrm>
              <a:off x="1872377" y="3632311"/>
              <a:ext cx="1492423" cy="20298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2" name="Elipse 11">
              <a:extLst>
                <a:ext uri="{FF2B5EF4-FFF2-40B4-BE49-F238E27FC236}">
                  <a16:creationId xmlns:a16="http://schemas.microsoft.com/office/drawing/2014/main" id="{F4A135EC-435B-4DE7-ACA9-62AE90C984E7}"/>
                </a:ext>
              </a:extLst>
            </p:cNvPr>
            <p:cNvSpPr/>
            <p:nvPr/>
          </p:nvSpPr>
          <p:spPr>
            <a:xfrm>
              <a:off x="3239295" y="3283801"/>
              <a:ext cx="900000" cy="900000"/>
            </a:xfrm>
            <a:prstGeom prst="ellipse">
              <a:avLst/>
            </a:prstGeom>
            <a:solidFill>
              <a:schemeClr val="accent3"/>
            </a:solidFill>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2" name="CaixaDeTexto 21">
              <a:extLst>
                <a:ext uri="{FF2B5EF4-FFF2-40B4-BE49-F238E27FC236}">
                  <a16:creationId xmlns:a16="http://schemas.microsoft.com/office/drawing/2014/main" id="{A1C9655C-FD3C-4033-9998-50719F041295}"/>
                </a:ext>
              </a:extLst>
            </p:cNvPr>
            <p:cNvSpPr txBox="1"/>
            <p:nvPr/>
          </p:nvSpPr>
          <p:spPr>
            <a:xfrm>
              <a:off x="3244095" y="3420271"/>
              <a:ext cx="9000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4000" b="1" dirty="0">
                  <a:solidFill>
                    <a:prstClr val="black">
                      <a:lumMod val="85000"/>
                      <a:lumOff val="15000"/>
                    </a:prstClr>
                  </a:solidFill>
                  <a:effectLst>
                    <a:outerShdw blurRad="38100" dist="38100" dir="2700000" algn="tl">
                      <a:srgbClr val="000000">
                        <a:alpha val="43137"/>
                      </a:srgbClr>
                    </a:outerShdw>
                  </a:effectLst>
                  <a:latin typeface="Bebas Neue" panose="020B0606020202050201" pitchFamily="34" charset="0"/>
                </a:rPr>
                <a:t>13</a:t>
              </a:r>
              <a:endParaRPr kumimoji="0" lang="en-US" sz="2400" b="1" i="0" u="none" strike="noStrike" kern="1200" cap="none" spc="0" normalizeH="0" baseline="0" noProof="0" dirty="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endParaRPr>
            </a:p>
          </p:txBody>
        </p:sp>
      </p:grpSp>
      <p:sp>
        <p:nvSpPr>
          <p:cNvPr id="6" name="Elipse 5">
            <a:extLst>
              <a:ext uri="{FF2B5EF4-FFF2-40B4-BE49-F238E27FC236}">
                <a16:creationId xmlns:a16="http://schemas.microsoft.com/office/drawing/2014/main" id="{1A2E40FD-3C6C-40C7-9894-98581509352C}"/>
              </a:ext>
            </a:extLst>
          </p:cNvPr>
          <p:cNvSpPr/>
          <p:nvPr/>
        </p:nvSpPr>
        <p:spPr>
          <a:xfrm>
            <a:off x="-2160000" y="1573801"/>
            <a:ext cx="4320000" cy="4320000"/>
          </a:xfrm>
          <a:prstGeom prst="ellipse">
            <a:avLst/>
          </a:prstGeom>
          <a:solidFill>
            <a:schemeClr val="accent3"/>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2" name="Agrupar 41">
            <a:extLst>
              <a:ext uri="{FF2B5EF4-FFF2-40B4-BE49-F238E27FC236}">
                <a16:creationId xmlns:a16="http://schemas.microsoft.com/office/drawing/2014/main" id="{FE705878-3B8E-4E8F-8D12-27FF2F4A709F}"/>
              </a:ext>
            </a:extLst>
          </p:cNvPr>
          <p:cNvGrpSpPr/>
          <p:nvPr/>
        </p:nvGrpSpPr>
        <p:grpSpPr>
          <a:xfrm>
            <a:off x="1336313" y="4379147"/>
            <a:ext cx="2478487" cy="1021351"/>
            <a:chOff x="1336313" y="4379147"/>
            <a:chExt cx="2478487" cy="1021351"/>
          </a:xfrm>
        </p:grpSpPr>
        <p:sp>
          <p:nvSpPr>
            <p:cNvPr id="18" name="Retângulo 17">
              <a:extLst>
                <a:ext uri="{FF2B5EF4-FFF2-40B4-BE49-F238E27FC236}">
                  <a16:creationId xmlns:a16="http://schemas.microsoft.com/office/drawing/2014/main" id="{D80310F8-7852-4700-B51A-B66CBD6ED2AE}"/>
                </a:ext>
              </a:extLst>
            </p:cNvPr>
            <p:cNvSpPr/>
            <p:nvPr/>
          </p:nvSpPr>
          <p:spPr>
            <a:xfrm rot="1329333">
              <a:off x="1336313" y="4379147"/>
              <a:ext cx="1799774" cy="22088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13" name="Elipse 12">
              <a:extLst>
                <a:ext uri="{FF2B5EF4-FFF2-40B4-BE49-F238E27FC236}">
                  <a16:creationId xmlns:a16="http://schemas.microsoft.com/office/drawing/2014/main" id="{5498B526-F976-416E-AD28-08D9274F3952}"/>
                </a:ext>
              </a:extLst>
            </p:cNvPr>
            <p:cNvSpPr/>
            <p:nvPr/>
          </p:nvSpPr>
          <p:spPr>
            <a:xfrm>
              <a:off x="2914800" y="4500498"/>
              <a:ext cx="900000" cy="900000"/>
            </a:xfrm>
            <a:prstGeom prst="ellipse">
              <a:avLst/>
            </a:prstGeom>
            <a:solidFill>
              <a:schemeClr val="accent2"/>
            </a:solidFill>
            <a:ln>
              <a:no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a:ln>
                  <a:noFill/>
                </a:ln>
                <a:solidFill>
                  <a:prstClr val="white"/>
                </a:solidFill>
                <a:effectLst/>
                <a:uLnTx/>
                <a:uFillTx/>
                <a:latin typeface="Bebas Neue" panose="020B0606020202050201" pitchFamily="34" charset="0"/>
              </a:endParaRPr>
            </a:p>
          </p:txBody>
        </p:sp>
        <p:sp>
          <p:nvSpPr>
            <p:cNvPr id="23" name="CaixaDeTexto 22">
              <a:extLst>
                <a:ext uri="{FF2B5EF4-FFF2-40B4-BE49-F238E27FC236}">
                  <a16:creationId xmlns:a16="http://schemas.microsoft.com/office/drawing/2014/main" id="{79851C8C-F60C-48F7-AF3B-855D7A614491}"/>
                </a:ext>
              </a:extLst>
            </p:cNvPr>
            <p:cNvSpPr txBox="1"/>
            <p:nvPr/>
          </p:nvSpPr>
          <p:spPr>
            <a:xfrm>
              <a:off x="2914800" y="4608859"/>
              <a:ext cx="90000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4000" b="1" dirty="0">
                  <a:solidFill>
                    <a:prstClr val="black">
                      <a:lumMod val="85000"/>
                      <a:lumOff val="15000"/>
                    </a:prstClr>
                  </a:solidFill>
                  <a:effectLst>
                    <a:outerShdw blurRad="38100" dist="38100" dir="2700000" algn="tl">
                      <a:srgbClr val="000000">
                        <a:alpha val="43137"/>
                      </a:srgbClr>
                    </a:outerShdw>
                  </a:effectLst>
                  <a:latin typeface="Bebas Neue" panose="020B0606020202050201" pitchFamily="34" charset="0"/>
                </a:rPr>
                <a:t>14</a:t>
              </a:r>
              <a:endParaRPr kumimoji="0" lang="en-US" sz="2400" b="1" i="0" u="none" strike="noStrike" kern="1200" cap="none" spc="0" normalizeH="0" baseline="0" noProof="0" dirty="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endParaRPr>
            </a:p>
          </p:txBody>
        </p:sp>
      </p:grpSp>
      <p:sp>
        <p:nvSpPr>
          <p:cNvPr id="5" name="Elipse 4">
            <a:extLst>
              <a:ext uri="{FF2B5EF4-FFF2-40B4-BE49-F238E27FC236}">
                <a16:creationId xmlns:a16="http://schemas.microsoft.com/office/drawing/2014/main" id="{24A2D8C3-6B29-4E6E-92EF-03C13A1EBBA6}"/>
              </a:ext>
            </a:extLst>
          </p:cNvPr>
          <p:cNvSpPr/>
          <p:nvPr/>
        </p:nvSpPr>
        <p:spPr>
          <a:xfrm>
            <a:off x="-1800000" y="1933801"/>
            <a:ext cx="3600000" cy="3600000"/>
          </a:xfrm>
          <a:prstGeom prst="ellipse">
            <a:avLst/>
          </a:prstGeom>
          <a:solidFill>
            <a:schemeClr val="accent2"/>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Elipse 3">
            <a:extLst>
              <a:ext uri="{FF2B5EF4-FFF2-40B4-BE49-F238E27FC236}">
                <a16:creationId xmlns:a16="http://schemas.microsoft.com/office/drawing/2014/main" id="{55377E7E-391A-4605-BE6D-42885AC98D98}"/>
              </a:ext>
            </a:extLst>
          </p:cNvPr>
          <p:cNvSpPr/>
          <p:nvPr/>
        </p:nvSpPr>
        <p:spPr>
          <a:xfrm>
            <a:off x="-1440000" y="2293801"/>
            <a:ext cx="2880000" cy="2880000"/>
          </a:xfrm>
          <a:prstGeom prst="ellipse">
            <a:avLst/>
          </a:prstGeom>
          <a:solidFill>
            <a:schemeClr val="accent1"/>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aixaDeTexto 8">
            <a:extLst>
              <a:ext uri="{FF2B5EF4-FFF2-40B4-BE49-F238E27FC236}">
                <a16:creationId xmlns:a16="http://schemas.microsoft.com/office/drawing/2014/main" id="{910ECBD4-E7F4-4F1C-A119-2CEFCA2A6B28}"/>
              </a:ext>
            </a:extLst>
          </p:cNvPr>
          <p:cNvSpPr txBox="1"/>
          <p:nvPr/>
        </p:nvSpPr>
        <p:spPr>
          <a:xfrm>
            <a:off x="4551037" y="-21021"/>
            <a:ext cx="4428565"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pt-BR" sz="4800" i="0" u="none" strike="noStrike" kern="1200" cap="none" spc="0" normalizeH="0" baseline="0" noProof="0" dirty="0">
                <a:ln>
                  <a:noFill/>
                </a:ln>
                <a:solidFill>
                  <a:prstClr val="black">
                    <a:lumMod val="85000"/>
                    <a:lumOff val="15000"/>
                  </a:prstClr>
                </a:solidFill>
                <a:effectLst>
                  <a:outerShdw blurRad="38100" dist="38100" dir="2700000" algn="tl">
                    <a:srgbClr val="000000">
                      <a:alpha val="43137"/>
                    </a:srgbClr>
                  </a:outerShdw>
                </a:effectLst>
                <a:uLnTx/>
                <a:uFillTx/>
                <a:latin typeface="Bebas Neue" panose="020B0606020202050201" pitchFamily="34" charset="0"/>
              </a:rPr>
              <a:t>references</a:t>
            </a:r>
          </a:p>
        </p:txBody>
      </p:sp>
    </p:spTree>
    <p:extLst>
      <p:ext uri="{BB962C8B-B14F-4D97-AF65-F5344CB8AC3E}">
        <p14:creationId xmlns:p14="http://schemas.microsoft.com/office/powerpoint/2010/main" val="1337437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1000" fill="hold"/>
                                        <p:tgtEl>
                                          <p:spTgt spid="8"/>
                                        </p:tgtEl>
                                        <p:attrNameLst>
                                          <p:attrName>ppt_x</p:attrName>
                                        </p:attrNameLst>
                                      </p:cBhvr>
                                      <p:tavLst>
                                        <p:tav tm="0">
                                          <p:val>
                                            <p:strVal val="0-#ppt_w/2"/>
                                          </p:val>
                                        </p:tav>
                                        <p:tav tm="100000">
                                          <p:val>
                                            <p:strVal val="#ppt_x"/>
                                          </p:val>
                                        </p:tav>
                                      </p:tavLst>
                                    </p:anim>
                                    <p:anim calcmode="lin" valueType="num">
                                      <p:cBhvr additive="base">
                                        <p:cTn id="8" dur="1000" fill="hold"/>
                                        <p:tgtEl>
                                          <p:spTgt spid="8"/>
                                        </p:tgtEl>
                                        <p:attrNameLst>
                                          <p:attrName>ppt_y</p:attrName>
                                        </p:attrNameLst>
                                      </p:cBhvr>
                                      <p:tavLst>
                                        <p:tav tm="0">
                                          <p:val>
                                            <p:strVal val="#ppt_y"/>
                                          </p:val>
                                        </p:tav>
                                        <p:tav tm="100000">
                                          <p:val>
                                            <p:strVal val="#ppt_y"/>
                                          </p:val>
                                        </p:tav>
                                      </p:tavLst>
                                    </p:anim>
                                  </p:childTnLst>
                                </p:cTn>
                              </p:par>
                              <p:par>
                                <p:cTn id="9" presetID="2" presetClass="entr" presetSubtype="8" decel="100000" fill="hold" grpId="0" nodeType="withEffect">
                                  <p:stCondLst>
                                    <p:cond delay="25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1000" fill="hold"/>
                                        <p:tgtEl>
                                          <p:spTgt spid="7"/>
                                        </p:tgtEl>
                                        <p:attrNameLst>
                                          <p:attrName>ppt_x</p:attrName>
                                        </p:attrNameLst>
                                      </p:cBhvr>
                                      <p:tavLst>
                                        <p:tav tm="0">
                                          <p:val>
                                            <p:strVal val="0-#ppt_w/2"/>
                                          </p:val>
                                        </p:tav>
                                        <p:tav tm="100000">
                                          <p:val>
                                            <p:strVal val="#ppt_x"/>
                                          </p:val>
                                        </p:tav>
                                      </p:tavLst>
                                    </p:anim>
                                    <p:anim calcmode="lin" valueType="num">
                                      <p:cBhvr additive="base">
                                        <p:cTn id="12" dur="1000" fill="hold"/>
                                        <p:tgtEl>
                                          <p:spTgt spid="7"/>
                                        </p:tgtEl>
                                        <p:attrNameLst>
                                          <p:attrName>ppt_y</p:attrName>
                                        </p:attrNameLst>
                                      </p:cBhvr>
                                      <p:tavLst>
                                        <p:tav tm="0">
                                          <p:val>
                                            <p:strVal val="#ppt_y"/>
                                          </p:val>
                                        </p:tav>
                                        <p:tav tm="100000">
                                          <p:val>
                                            <p:strVal val="#ppt_y"/>
                                          </p:val>
                                        </p:tav>
                                      </p:tavLst>
                                    </p:anim>
                                  </p:childTnLst>
                                </p:cTn>
                              </p:par>
                              <p:par>
                                <p:cTn id="13" presetID="2" presetClass="entr" presetSubtype="8" decel="100000" fill="hold" grpId="0" nodeType="withEffect">
                                  <p:stCondLst>
                                    <p:cond delay="50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1000" fill="hold"/>
                                        <p:tgtEl>
                                          <p:spTgt spid="6"/>
                                        </p:tgtEl>
                                        <p:attrNameLst>
                                          <p:attrName>ppt_x</p:attrName>
                                        </p:attrNameLst>
                                      </p:cBhvr>
                                      <p:tavLst>
                                        <p:tav tm="0">
                                          <p:val>
                                            <p:strVal val="0-#ppt_w/2"/>
                                          </p:val>
                                        </p:tav>
                                        <p:tav tm="100000">
                                          <p:val>
                                            <p:strVal val="#ppt_x"/>
                                          </p:val>
                                        </p:tav>
                                      </p:tavLst>
                                    </p:anim>
                                    <p:anim calcmode="lin" valueType="num">
                                      <p:cBhvr additive="base">
                                        <p:cTn id="16" dur="1000" fill="hold"/>
                                        <p:tgtEl>
                                          <p:spTgt spid="6"/>
                                        </p:tgtEl>
                                        <p:attrNameLst>
                                          <p:attrName>ppt_y</p:attrName>
                                        </p:attrNameLst>
                                      </p:cBhvr>
                                      <p:tavLst>
                                        <p:tav tm="0">
                                          <p:val>
                                            <p:strVal val="#ppt_y"/>
                                          </p:val>
                                        </p:tav>
                                        <p:tav tm="100000">
                                          <p:val>
                                            <p:strVal val="#ppt_y"/>
                                          </p:val>
                                        </p:tav>
                                      </p:tavLst>
                                    </p:anim>
                                  </p:childTnLst>
                                </p:cTn>
                              </p:par>
                              <p:par>
                                <p:cTn id="17" presetID="2" presetClass="entr" presetSubtype="8" decel="100000" fill="hold" grpId="0" nodeType="withEffect">
                                  <p:stCondLst>
                                    <p:cond delay="75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1000" fill="hold"/>
                                        <p:tgtEl>
                                          <p:spTgt spid="5"/>
                                        </p:tgtEl>
                                        <p:attrNameLst>
                                          <p:attrName>ppt_x</p:attrName>
                                        </p:attrNameLst>
                                      </p:cBhvr>
                                      <p:tavLst>
                                        <p:tav tm="0">
                                          <p:val>
                                            <p:strVal val="0-#ppt_w/2"/>
                                          </p:val>
                                        </p:tav>
                                        <p:tav tm="100000">
                                          <p:val>
                                            <p:strVal val="#ppt_x"/>
                                          </p:val>
                                        </p:tav>
                                      </p:tavLst>
                                    </p:anim>
                                    <p:anim calcmode="lin" valueType="num">
                                      <p:cBhvr additive="base">
                                        <p:cTn id="20" dur="1000" fill="hold"/>
                                        <p:tgtEl>
                                          <p:spTgt spid="5"/>
                                        </p:tgtEl>
                                        <p:attrNameLst>
                                          <p:attrName>ppt_y</p:attrName>
                                        </p:attrNameLst>
                                      </p:cBhvr>
                                      <p:tavLst>
                                        <p:tav tm="0">
                                          <p:val>
                                            <p:strVal val="#ppt_y"/>
                                          </p:val>
                                        </p:tav>
                                        <p:tav tm="100000">
                                          <p:val>
                                            <p:strVal val="#ppt_y"/>
                                          </p:val>
                                        </p:tav>
                                      </p:tavLst>
                                    </p:anim>
                                  </p:childTnLst>
                                </p:cTn>
                              </p:par>
                              <p:par>
                                <p:cTn id="21" presetID="2" presetClass="entr" presetSubtype="8" decel="100000" fill="hold" grpId="0" nodeType="withEffect">
                                  <p:stCondLst>
                                    <p:cond delay="1000"/>
                                  </p:stCondLst>
                                  <p:childTnLst>
                                    <p:set>
                                      <p:cBhvr>
                                        <p:cTn id="22" dur="1" fill="hold">
                                          <p:stCondLst>
                                            <p:cond delay="0"/>
                                          </p:stCondLst>
                                        </p:cTn>
                                        <p:tgtEl>
                                          <p:spTgt spid="4"/>
                                        </p:tgtEl>
                                        <p:attrNameLst>
                                          <p:attrName>style.visibility</p:attrName>
                                        </p:attrNameLst>
                                      </p:cBhvr>
                                      <p:to>
                                        <p:strVal val="visible"/>
                                      </p:to>
                                    </p:set>
                                    <p:anim calcmode="lin" valueType="num">
                                      <p:cBhvr additive="base">
                                        <p:cTn id="23" dur="1000" fill="hold"/>
                                        <p:tgtEl>
                                          <p:spTgt spid="4"/>
                                        </p:tgtEl>
                                        <p:attrNameLst>
                                          <p:attrName>ppt_x</p:attrName>
                                        </p:attrNameLst>
                                      </p:cBhvr>
                                      <p:tavLst>
                                        <p:tav tm="0">
                                          <p:val>
                                            <p:strVal val="0-#ppt_w/2"/>
                                          </p:val>
                                        </p:tav>
                                        <p:tav tm="100000">
                                          <p:val>
                                            <p:strVal val="#ppt_x"/>
                                          </p:val>
                                        </p:tav>
                                      </p:tavLst>
                                    </p:anim>
                                    <p:anim calcmode="lin" valueType="num">
                                      <p:cBhvr additive="base">
                                        <p:cTn id="24" dur="1000" fill="hold"/>
                                        <p:tgtEl>
                                          <p:spTgt spid="4"/>
                                        </p:tgtEl>
                                        <p:attrNameLst>
                                          <p:attrName>ppt_y</p:attrName>
                                        </p:attrNameLst>
                                      </p:cBhvr>
                                      <p:tavLst>
                                        <p:tav tm="0">
                                          <p:val>
                                            <p:strVal val="#ppt_y"/>
                                          </p:val>
                                        </p:tav>
                                        <p:tav tm="100000">
                                          <p:val>
                                            <p:strVal val="#ppt_y"/>
                                          </p:val>
                                        </p:tav>
                                      </p:tavLst>
                                    </p:anim>
                                  </p:childTnLst>
                                </p:cTn>
                              </p:par>
                            </p:childTnLst>
                          </p:cTn>
                        </p:par>
                        <p:par>
                          <p:cTn id="25" fill="hold">
                            <p:stCondLst>
                              <p:cond delay="2000"/>
                            </p:stCondLst>
                            <p:childTnLst>
                              <p:par>
                                <p:cTn id="26" presetID="22" presetClass="entr" presetSubtype="8" fill="hold" nodeType="afterEffect">
                                  <p:stCondLst>
                                    <p:cond delay="0"/>
                                  </p:stCondLst>
                                  <p:childTnLst>
                                    <p:set>
                                      <p:cBhvr>
                                        <p:cTn id="27" dur="1" fill="hold">
                                          <p:stCondLst>
                                            <p:cond delay="0"/>
                                          </p:stCondLst>
                                        </p:cTn>
                                        <p:tgtEl>
                                          <p:spTgt spid="39"/>
                                        </p:tgtEl>
                                        <p:attrNameLst>
                                          <p:attrName>style.visibility</p:attrName>
                                        </p:attrNameLst>
                                      </p:cBhvr>
                                      <p:to>
                                        <p:strVal val="visible"/>
                                      </p:to>
                                    </p:set>
                                    <p:animEffect transition="in" filter="wipe(left)">
                                      <p:cBhvr>
                                        <p:cTn id="28" dur="500"/>
                                        <p:tgtEl>
                                          <p:spTgt spid="39"/>
                                        </p:tgtEl>
                                      </p:cBhvr>
                                    </p:animEffect>
                                  </p:childTnLst>
                                </p:cTn>
                              </p:par>
                            </p:childTnLst>
                          </p:cTn>
                        </p:par>
                        <p:par>
                          <p:cTn id="29" fill="hold">
                            <p:stCondLst>
                              <p:cond delay="2500"/>
                            </p:stCondLst>
                            <p:childTnLst>
                              <p:par>
                                <p:cTn id="30" presetID="22" presetClass="entr" presetSubtype="8" fill="hold" nodeType="afterEffect">
                                  <p:stCondLst>
                                    <p:cond delay="0"/>
                                  </p:stCondLst>
                                  <p:childTnLst>
                                    <p:set>
                                      <p:cBhvr>
                                        <p:cTn id="31" dur="1" fill="hold">
                                          <p:stCondLst>
                                            <p:cond delay="0"/>
                                          </p:stCondLst>
                                        </p:cTn>
                                        <p:tgtEl>
                                          <p:spTgt spid="44"/>
                                        </p:tgtEl>
                                        <p:attrNameLst>
                                          <p:attrName>style.visibility</p:attrName>
                                        </p:attrNameLst>
                                      </p:cBhvr>
                                      <p:to>
                                        <p:strVal val="visible"/>
                                      </p:to>
                                    </p:set>
                                    <p:animEffect transition="in" filter="wipe(left)">
                                      <p:cBhvr>
                                        <p:cTn id="32" dur="750"/>
                                        <p:tgtEl>
                                          <p:spTgt spid="44"/>
                                        </p:tgtEl>
                                      </p:cBhvr>
                                    </p:animEffect>
                                  </p:childTnLst>
                                </p:cTn>
                              </p:par>
                            </p:childTnLst>
                          </p:cTn>
                        </p:par>
                        <p:par>
                          <p:cTn id="33" fill="hold">
                            <p:stCondLst>
                              <p:cond delay="3250"/>
                            </p:stCondLst>
                            <p:childTnLst>
                              <p:par>
                                <p:cTn id="34" presetID="22" presetClass="entr" presetSubtype="8" fill="hold" nodeType="afterEffect">
                                  <p:stCondLst>
                                    <p:cond delay="0"/>
                                  </p:stCondLst>
                                  <p:childTnLst>
                                    <p:set>
                                      <p:cBhvr>
                                        <p:cTn id="35" dur="1" fill="hold">
                                          <p:stCondLst>
                                            <p:cond delay="0"/>
                                          </p:stCondLst>
                                        </p:cTn>
                                        <p:tgtEl>
                                          <p:spTgt spid="40"/>
                                        </p:tgtEl>
                                        <p:attrNameLst>
                                          <p:attrName>style.visibility</p:attrName>
                                        </p:attrNameLst>
                                      </p:cBhvr>
                                      <p:to>
                                        <p:strVal val="visible"/>
                                      </p:to>
                                    </p:set>
                                    <p:animEffect transition="in" filter="wipe(left)">
                                      <p:cBhvr>
                                        <p:cTn id="36" dur="500"/>
                                        <p:tgtEl>
                                          <p:spTgt spid="40"/>
                                        </p:tgtEl>
                                      </p:cBhvr>
                                    </p:animEffect>
                                  </p:childTnLst>
                                </p:cTn>
                              </p:par>
                            </p:childTnLst>
                          </p:cTn>
                        </p:par>
                        <p:par>
                          <p:cTn id="37" fill="hold">
                            <p:stCondLst>
                              <p:cond delay="3750"/>
                            </p:stCondLst>
                            <p:childTnLst>
                              <p:par>
                                <p:cTn id="38" presetID="22" presetClass="entr" presetSubtype="8" fill="hold" nodeType="afterEffect">
                                  <p:stCondLst>
                                    <p:cond delay="0"/>
                                  </p:stCondLst>
                                  <p:childTnLst>
                                    <p:set>
                                      <p:cBhvr>
                                        <p:cTn id="39" dur="1" fill="hold">
                                          <p:stCondLst>
                                            <p:cond delay="0"/>
                                          </p:stCondLst>
                                        </p:cTn>
                                        <p:tgtEl>
                                          <p:spTgt spid="45"/>
                                        </p:tgtEl>
                                        <p:attrNameLst>
                                          <p:attrName>style.visibility</p:attrName>
                                        </p:attrNameLst>
                                      </p:cBhvr>
                                      <p:to>
                                        <p:strVal val="visible"/>
                                      </p:to>
                                    </p:set>
                                    <p:animEffect transition="in" filter="wipe(left)">
                                      <p:cBhvr>
                                        <p:cTn id="40" dur="750"/>
                                        <p:tgtEl>
                                          <p:spTgt spid="45"/>
                                        </p:tgtEl>
                                      </p:cBhvr>
                                    </p:animEffect>
                                  </p:childTnLst>
                                </p:cTn>
                              </p:par>
                            </p:childTnLst>
                          </p:cTn>
                        </p:par>
                        <p:par>
                          <p:cTn id="41" fill="hold">
                            <p:stCondLst>
                              <p:cond delay="4500"/>
                            </p:stCondLst>
                            <p:childTnLst>
                              <p:par>
                                <p:cTn id="42" presetID="22" presetClass="entr" presetSubtype="8" fill="hold" nodeType="afterEffect">
                                  <p:stCondLst>
                                    <p:cond delay="0"/>
                                  </p:stCondLst>
                                  <p:childTnLst>
                                    <p:set>
                                      <p:cBhvr>
                                        <p:cTn id="43" dur="1" fill="hold">
                                          <p:stCondLst>
                                            <p:cond delay="0"/>
                                          </p:stCondLst>
                                        </p:cTn>
                                        <p:tgtEl>
                                          <p:spTgt spid="41"/>
                                        </p:tgtEl>
                                        <p:attrNameLst>
                                          <p:attrName>style.visibility</p:attrName>
                                        </p:attrNameLst>
                                      </p:cBhvr>
                                      <p:to>
                                        <p:strVal val="visible"/>
                                      </p:to>
                                    </p:set>
                                    <p:animEffect transition="in" filter="wipe(left)">
                                      <p:cBhvr>
                                        <p:cTn id="44" dur="500"/>
                                        <p:tgtEl>
                                          <p:spTgt spid="41"/>
                                        </p:tgtEl>
                                      </p:cBhvr>
                                    </p:animEffect>
                                  </p:childTnLst>
                                </p:cTn>
                              </p:par>
                            </p:childTnLst>
                          </p:cTn>
                        </p:par>
                        <p:par>
                          <p:cTn id="45" fill="hold">
                            <p:stCondLst>
                              <p:cond delay="5000"/>
                            </p:stCondLst>
                            <p:childTnLst>
                              <p:par>
                                <p:cTn id="46" presetID="22" presetClass="entr" presetSubtype="8" fill="hold" nodeType="afterEffect">
                                  <p:stCondLst>
                                    <p:cond delay="0"/>
                                  </p:stCondLst>
                                  <p:childTnLst>
                                    <p:set>
                                      <p:cBhvr>
                                        <p:cTn id="47" dur="1" fill="hold">
                                          <p:stCondLst>
                                            <p:cond delay="0"/>
                                          </p:stCondLst>
                                        </p:cTn>
                                        <p:tgtEl>
                                          <p:spTgt spid="46"/>
                                        </p:tgtEl>
                                        <p:attrNameLst>
                                          <p:attrName>style.visibility</p:attrName>
                                        </p:attrNameLst>
                                      </p:cBhvr>
                                      <p:to>
                                        <p:strVal val="visible"/>
                                      </p:to>
                                    </p:set>
                                    <p:animEffect transition="in" filter="wipe(left)">
                                      <p:cBhvr>
                                        <p:cTn id="48" dur="750"/>
                                        <p:tgtEl>
                                          <p:spTgt spid="46"/>
                                        </p:tgtEl>
                                      </p:cBhvr>
                                    </p:animEffect>
                                  </p:childTnLst>
                                </p:cTn>
                              </p:par>
                            </p:childTnLst>
                          </p:cTn>
                        </p:par>
                        <p:par>
                          <p:cTn id="49" fill="hold">
                            <p:stCondLst>
                              <p:cond delay="5750"/>
                            </p:stCondLst>
                            <p:childTnLst>
                              <p:par>
                                <p:cTn id="50" presetID="22" presetClass="entr" presetSubtype="8" fill="hold" nodeType="afterEffect">
                                  <p:stCondLst>
                                    <p:cond delay="0"/>
                                  </p:stCondLst>
                                  <p:childTnLst>
                                    <p:set>
                                      <p:cBhvr>
                                        <p:cTn id="51" dur="1" fill="hold">
                                          <p:stCondLst>
                                            <p:cond delay="0"/>
                                          </p:stCondLst>
                                        </p:cTn>
                                        <p:tgtEl>
                                          <p:spTgt spid="42"/>
                                        </p:tgtEl>
                                        <p:attrNameLst>
                                          <p:attrName>style.visibility</p:attrName>
                                        </p:attrNameLst>
                                      </p:cBhvr>
                                      <p:to>
                                        <p:strVal val="visible"/>
                                      </p:to>
                                    </p:set>
                                    <p:animEffect transition="in" filter="wipe(left)">
                                      <p:cBhvr>
                                        <p:cTn id="52" dur="500"/>
                                        <p:tgtEl>
                                          <p:spTgt spid="42"/>
                                        </p:tgtEl>
                                      </p:cBhvr>
                                    </p:animEffect>
                                  </p:childTnLst>
                                </p:cTn>
                              </p:par>
                            </p:childTnLst>
                          </p:cTn>
                        </p:par>
                        <p:par>
                          <p:cTn id="53" fill="hold">
                            <p:stCondLst>
                              <p:cond delay="6250"/>
                            </p:stCondLst>
                            <p:childTnLst>
                              <p:par>
                                <p:cTn id="54" presetID="22" presetClass="entr" presetSubtype="8" fill="hold" nodeType="afterEffect">
                                  <p:stCondLst>
                                    <p:cond delay="0"/>
                                  </p:stCondLst>
                                  <p:childTnLst>
                                    <p:set>
                                      <p:cBhvr>
                                        <p:cTn id="55" dur="1" fill="hold">
                                          <p:stCondLst>
                                            <p:cond delay="0"/>
                                          </p:stCondLst>
                                        </p:cTn>
                                        <p:tgtEl>
                                          <p:spTgt spid="47"/>
                                        </p:tgtEl>
                                        <p:attrNameLst>
                                          <p:attrName>style.visibility</p:attrName>
                                        </p:attrNameLst>
                                      </p:cBhvr>
                                      <p:to>
                                        <p:strVal val="visible"/>
                                      </p:to>
                                    </p:set>
                                    <p:animEffect transition="in" filter="wipe(left)">
                                      <p:cBhvr>
                                        <p:cTn id="56" dur="75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7" grpId="0" animBg="1"/>
      <p:bldP spid="6" grpId="0" animBg="1"/>
      <p:bldP spid="5" grpId="0" animBg="1"/>
      <p:bldP spid="4" grpId="0" animBg="1"/>
    </p:bldLst>
  </p:timing>
</p:sld>
</file>

<file path=ppt/theme/theme1.xml><?xml version="1.0" encoding="utf-8"?>
<a:theme xmlns:a="http://schemas.openxmlformats.org/drawingml/2006/main" name="Tema do Office">
  <a:themeElements>
    <a:clrScheme name="Papel">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a do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9001D07393BB34C96EAA9AF335D4C59" ma:contentTypeVersion="8" ma:contentTypeDescription="Create a new document." ma:contentTypeScope="" ma:versionID="781e3933577ad021fa8abd2c892cd6b1">
  <xsd:schema xmlns:xsd="http://www.w3.org/2001/XMLSchema" xmlns:xs="http://www.w3.org/2001/XMLSchema" xmlns:p="http://schemas.microsoft.com/office/2006/metadata/properties" xmlns:ns3="3126fb8f-6f0a-4021-9821-3197397987a0" xmlns:ns4="02f9a779-b163-4717-be83-f5bc5eef629d" targetNamespace="http://schemas.microsoft.com/office/2006/metadata/properties" ma:root="true" ma:fieldsID="0816ab6390c80b1afe4e19ad4de07b05" ns3:_="" ns4:_="">
    <xsd:import namespace="3126fb8f-6f0a-4021-9821-3197397987a0"/>
    <xsd:import namespace="02f9a779-b163-4717-be83-f5bc5eef629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26fb8f-6f0a-4021-9821-3197397987a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2f9a779-b163-4717-be83-f5bc5eef629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918685D-CBC2-427D-8C24-8AE863D4E866}">
  <ds:schemaRefs>
    <ds:schemaRef ds:uri="http://schemas.microsoft.com/sharepoint/v3/contenttype/forms"/>
  </ds:schemaRefs>
</ds:datastoreItem>
</file>

<file path=customXml/itemProps2.xml><?xml version="1.0" encoding="utf-8"?>
<ds:datastoreItem xmlns:ds="http://schemas.openxmlformats.org/officeDocument/2006/customXml" ds:itemID="{2448B67D-842E-4CE3-B1A9-E444B08EA313}">
  <ds:schemaRefs>
    <ds:schemaRef ds:uri="http://schemas.microsoft.com/office/2006/metadata/contentType"/>
    <ds:schemaRef ds:uri="http://schemas.microsoft.com/office/2006/metadata/properties/metaAttributes"/>
    <ds:schemaRef ds:uri="http://www.w3.org/2000/xmlns/"/>
    <ds:schemaRef ds:uri="http://www.w3.org/2001/XMLSchema"/>
    <ds:schemaRef ds:uri="3126fb8f-6f0a-4021-9821-3197397987a0"/>
    <ds:schemaRef ds:uri="02f9a779-b163-4717-be83-f5bc5eef629d"/>
  </ds:schemaRefs>
</ds:datastoreItem>
</file>

<file path=customXml/itemProps3.xml><?xml version="1.0" encoding="utf-8"?>
<ds:datastoreItem xmlns:ds="http://schemas.openxmlformats.org/officeDocument/2006/customXml" ds:itemID="{808C58D2-7E0B-404E-9A5C-6DA1095D22D3}">
  <ds:schemaRefs>
    <ds:schemaRef ds:uri="http://schemas.microsoft.com/office/2006/metadata/properties"/>
    <ds:schemaRef ds:uri="http://www.w3.org/2000/xmlns/"/>
  </ds:schemaRefs>
</ds:datastoreItem>
</file>

<file path=docProps/app.xml><?xml version="1.0" encoding="utf-8"?>
<Properties xmlns="http://schemas.openxmlformats.org/officeDocument/2006/extended-properties" xmlns:vt="http://schemas.openxmlformats.org/officeDocument/2006/docPropsVTypes">
  <TotalTime>13923</TotalTime>
  <Words>6423</Words>
  <Application>Microsoft Office PowerPoint</Application>
  <PresentationFormat>Ecrã Panorâmico</PresentationFormat>
  <Paragraphs>308</Paragraphs>
  <Slides>19</Slides>
  <Notes>19</Notes>
  <HiddenSlides>0</HiddenSlides>
  <MMClips>0</MMClips>
  <ScaleCrop>false</ScaleCrop>
  <HeadingPairs>
    <vt:vector size="4" baseType="variant">
      <vt:variant>
        <vt:lpstr>Tema</vt:lpstr>
      </vt:variant>
      <vt:variant>
        <vt:i4>1</vt:i4>
      </vt:variant>
      <vt:variant>
        <vt:lpstr>Títulos dos diapositivos</vt:lpstr>
      </vt:variant>
      <vt:variant>
        <vt:i4>19</vt:i4>
      </vt:variant>
    </vt:vector>
  </HeadingPairs>
  <TitlesOfParts>
    <vt:vector size="20" baseType="lpstr">
      <vt:lpstr>Tema do Office</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lpstr>Apresentação do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Apresentação do PowerPoint</dc:title>
  <dc:creator>Vania Bonfim Dos Prazeres (2123859)</dc:creator>
  <cp:lastModifiedBy>Vania dos Prazeres</cp:lastModifiedBy>
  <cp:revision>34</cp:revision>
  <dcterms:created xsi:type="dcterms:W3CDTF">2023-03-16T00:16:20Z</dcterms:created>
  <dcterms:modified xsi:type="dcterms:W3CDTF">2023-04-05T07:40:54Z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0x010100F9001D07393BB34C96EAA9AF335D4C59</vt:lpwstr>
  </property>
</Properties>
</file>