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7"/>
  </p:notesMasterIdLst>
  <p:sldIdLst>
    <p:sldId id="256" r:id="rId5"/>
    <p:sldId id="265" r:id="rId6"/>
    <p:sldId id="257" r:id="rId7"/>
    <p:sldId id="266" r:id="rId8"/>
    <p:sldId id="258" r:id="rId9"/>
    <p:sldId id="267" r:id="rId10"/>
    <p:sldId id="261" r:id="rId11"/>
    <p:sldId id="259" r:id="rId12"/>
    <p:sldId id="260" r:id="rId13"/>
    <p:sldId id="264" r:id="rId14"/>
    <p:sldId id="262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DFFC"/>
    <a:srgbClr val="F9D5C3"/>
    <a:srgbClr val="9BD4FF"/>
    <a:srgbClr val="7CF2F2"/>
    <a:srgbClr val="FFFFCC"/>
    <a:srgbClr val="E9F5FB"/>
    <a:srgbClr val="88B7FC"/>
    <a:srgbClr val="64A2FC"/>
    <a:srgbClr val="2977B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E1B174-A06B-7A4A-33F5-4115CA67F1AF}" v="157" dt="2025-11-09T16:38:44.738"/>
    <p1510:client id="{3C3AE9CC-2401-FBD2-D86C-00DF72ADFC88}" v="34" dt="2025-11-09T16:37:55.4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elin Rabadzhiyski (2423340)" userId="S::2423340@student.uwtsd.ac.uk::f94f920f-ceb4-40e7-9029-648f9d5facc8" providerId="AD" clId="Web-{3C3AE9CC-2401-FBD2-D86C-00DF72ADFC88}"/>
    <pc:docChg chg="modSld">
      <pc:chgData name="Ivelin Rabadzhiyski (2423340)" userId="S::2423340@student.uwtsd.ac.uk::f94f920f-ceb4-40e7-9029-648f9d5facc8" providerId="AD" clId="Web-{3C3AE9CC-2401-FBD2-D86C-00DF72ADFC88}" dt="2025-11-09T16:37:55.453" v="33" actId="20577"/>
      <pc:docMkLst>
        <pc:docMk/>
      </pc:docMkLst>
      <pc:sldChg chg="modSp">
        <pc:chgData name="Ivelin Rabadzhiyski (2423340)" userId="S::2423340@student.uwtsd.ac.uk::f94f920f-ceb4-40e7-9029-648f9d5facc8" providerId="AD" clId="Web-{3C3AE9CC-2401-FBD2-D86C-00DF72ADFC88}" dt="2025-11-09T16:37:55.453" v="33" actId="20577"/>
        <pc:sldMkLst>
          <pc:docMk/>
          <pc:sldMk cId="1129362122" sldId="262"/>
        </pc:sldMkLst>
        <pc:spChg chg="mod">
          <ac:chgData name="Ivelin Rabadzhiyski (2423340)" userId="S::2423340@student.uwtsd.ac.uk::f94f920f-ceb4-40e7-9029-648f9d5facc8" providerId="AD" clId="Web-{3C3AE9CC-2401-FBD2-D86C-00DF72ADFC88}" dt="2025-11-09T16:37:55.453" v="33" actId="20577"/>
          <ac:spMkLst>
            <pc:docMk/>
            <pc:sldMk cId="1129362122" sldId="262"/>
            <ac:spMk id="3" creationId="{68269B5E-458F-A16C-C1F8-19FFB9DF4681}"/>
          </ac:spMkLst>
        </pc:spChg>
      </pc:sldChg>
    </pc:docChg>
  </pc:docChgLst>
  <pc:docChgLst>
    <pc:chgData name="Desislava Stoyanova (2423341)" userId="S::2423341@student.uwtsd.ac.uk::9a508b36-0b3b-4624-bc80-501425d141ec" providerId="AD" clId="Web-{22E1B174-A06B-7A4A-33F5-4115CA67F1AF}"/>
    <pc:docChg chg="modSld">
      <pc:chgData name="Desislava Stoyanova (2423341)" userId="S::2423341@student.uwtsd.ac.uk::9a508b36-0b3b-4624-bc80-501425d141ec" providerId="AD" clId="Web-{22E1B174-A06B-7A4A-33F5-4115CA67F1AF}" dt="2025-11-09T16:38:44.738" v="156" actId="20577"/>
      <pc:docMkLst>
        <pc:docMk/>
      </pc:docMkLst>
      <pc:sldChg chg="modSp">
        <pc:chgData name="Desislava Stoyanova (2423341)" userId="S::2423341@student.uwtsd.ac.uk::9a508b36-0b3b-4624-bc80-501425d141ec" providerId="AD" clId="Web-{22E1B174-A06B-7A4A-33F5-4115CA67F1AF}" dt="2025-11-09T13:57:24.272" v="5" actId="20577"/>
        <pc:sldMkLst>
          <pc:docMk/>
          <pc:sldMk cId="109857222" sldId="256"/>
        </pc:sldMkLst>
        <pc:spChg chg="mod">
          <ac:chgData name="Desislava Stoyanova (2423341)" userId="S::2423341@student.uwtsd.ac.uk::9a508b36-0b3b-4624-bc80-501425d141ec" providerId="AD" clId="Web-{22E1B174-A06B-7A4A-33F5-4115CA67F1AF}" dt="2025-11-09T13:57:24.272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4:28:02.280" v="88" actId="1076"/>
        <pc:sldMkLst>
          <pc:docMk/>
          <pc:sldMk cId="1959713098" sldId="257"/>
        </pc:sldMkLst>
        <pc:spChg chg="mod">
          <ac:chgData name="Desislava Stoyanova (2423341)" userId="S::2423341@student.uwtsd.ac.uk::9a508b36-0b3b-4624-bc80-501425d141ec" providerId="AD" clId="Web-{22E1B174-A06B-7A4A-33F5-4115CA67F1AF}" dt="2025-11-09T14:28:02.280" v="88" actId="1076"/>
          <ac:spMkLst>
            <pc:docMk/>
            <pc:sldMk cId="1959713098" sldId="257"/>
            <ac:spMk id="2" creationId="{30D4CD2A-5853-E2F1-DD92-B4BE2D1A061A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6:34:54.115" v="154" actId="20577"/>
        <pc:sldMkLst>
          <pc:docMk/>
          <pc:sldMk cId="1503036739" sldId="258"/>
        </pc:sldMkLst>
        <pc:spChg chg="mod">
          <ac:chgData name="Desislava Stoyanova (2423341)" userId="S::2423341@student.uwtsd.ac.uk::9a508b36-0b3b-4624-bc80-501425d141ec" providerId="AD" clId="Web-{22E1B174-A06B-7A4A-33F5-4115CA67F1AF}" dt="2025-11-09T16:34:54.115" v="154" actId="20577"/>
          <ac:spMkLst>
            <pc:docMk/>
            <pc:sldMk cId="1503036739" sldId="258"/>
            <ac:spMk id="3" creationId="{97F6A111-4584-DD0A-8CC0-751AAB75BAF5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4:09:08.887" v="8" actId="1076"/>
        <pc:sldMkLst>
          <pc:docMk/>
          <pc:sldMk cId="2212134519" sldId="259"/>
        </pc:sldMkLst>
        <pc:spChg chg="mod">
          <ac:chgData name="Desislava Stoyanova (2423341)" userId="S::2423341@student.uwtsd.ac.uk::9a508b36-0b3b-4624-bc80-501425d141ec" providerId="AD" clId="Web-{22E1B174-A06B-7A4A-33F5-4115CA67F1AF}" dt="2025-11-09T14:09:08.887" v="8" actId="1076"/>
          <ac:spMkLst>
            <pc:docMk/>
            <pc:sldMk cId="2212134519" sldId="259"/>
            <ac:spMk id="2" creationId="{0732A6CA-C6EB-895E-FDB0-43C2D6A73AED}"/>
          </ac:spMkLst>
        </pc:spChg>
      </pc:sldChg>
      <pc:sldChg chg="delSp">
        <pc:chgData name="Desislava Stoyanova (2423341)" userId="S::2423341@student.uwtsd.ac.uk::9a508b36-0b3b-4624-bc80-501425d141ec" providerId="AD" clId="Web-{22E1B174-A06B-7A4A-33F5-4115CA67F1AF}" dt="2025-11-09T14:09:44.075" v="9"/>
        <pc:sldMkLst>
          <pc:docMk/>
          <pc:sldMk cId="3472679435" sldId="260"/>
        </pc:sldMkLst>
        <pc:spChg chg="del">
          <ac:chgData name="Desislava Stoyanova (2423341)" userId="S::2423341@student.uwtsd.ac.uk::9a508b36-0b3b-4624-bc80-501425d141ec" providerId="AD" clId="Web-{22E1B174-A06B-7A4A-33F5-4115CA67F1AF}" dt="2025-11-09T14:09:44.075" v="9"/>
          <ac:spMkLst>
            <pc:docMk/>
            <pc:sldMk cId="3472679435" sldId="260"/>
            <ac:spMk id="2" creationId="{9C403FE0-CADA-8744-69AB-66BE2F10032D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6:38:44.738" v="156" actId="20577"/>
        <pc:sldMkLst>
          <pc:docMk/>
          <pc:sldMk cId="1129362122" sldId="262"/>
        </pc:sldMkLst>
        <pc:spChg chg="mod">
          <ac:chgData name="Desislava Stoyanova (2423341)" userId="S::2423341@student.uwtsd.ac.uk::9a508b36-0b3b-4624-bc80-501425d141ec" providerId="AD" clId="Web-{22E1B174-A06B-7A4A-33F5-4115CA67F1AF}" dt="2025-11-09T16:38:44.738" v="156" actId="20577"/>
          <ac:spMkLst>
            <pc:docMk/>
            <pc:sldMk cId="1129362122" sldId="262"/>
            <ac:spMk id="3" creationId="{68269B5E-458F-A16C-C1F8-19FFB9DF4681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4:28:08.687" v="89" actId="1076"/>
        <pc:sldMkLst>
          <pc:docMk/>
          <pc:sldMk cId="3346846819" sldId="265"/>
        </pc:sldMkLst>
        <pc:spChg chg="mod">
          <ac:chgData name="Desislava Stoyanova (2423341)" userId="S::2423341@student.uwtsd.ac.uk::9a508b36-0b3b-4624-bc80-501425d141ec" providerId="AD" clId="Web-{22E1B174-A06B-7A4A-33F5-4115CA67F1AF}" dt="2025-11-09T14:28:08.687" v="89" actId="1076"/>
          <ac:spMkLst>
            <pc:docMk/>
            <pc:sldMk cId="3346846819" sldId="265"/>
            <ac:spMk id="2" creationId="{C0F4B800-9946-6135-E0C7-78F8EC51EF7E}"/>
          </ac:spMkLst>
        </pc:spChg>
      </pc:sldChg>
      <pc:sldChg chg="modSp">
        <pc:chgData name="Desislava Stoyanova (2423341)" userId="S::2423341@student.uwtsd.ac.uk::9a508b36-0b3b-4624-bc80-501425d141ec" providerId="AD" clId="Web-{22E1B174-A06B-7A4A-33F5-4115CA67F1AF}" dt="2025-11-09T16:30:31.597" v="131" actId="20577"/>
        <pc:sldMkLst>
          <pc:docMk/>
          <pc:sldMk cId="2398127524" sldId="266"/>
        </pc:sldMkLst>
        <pc:spChg chg="mod">
          <ac:chgData name="Desislava Stoyanova (2423341)" userId="S::2423341@student.uwtsd.ac.uk::9a508b36-0b3b-4624-bc80-501425d141ec" providerId="AD" clId="Web-{22E1B174-A06B-7A4A-33F5-4115CA67F1AF}" dt="2025-11-09T14:28:23.516" v="91" actId="1076"/>
          <ac:spMkLst>
            <pc:docMk/>
            <pc:sldMk cId="2398127524" sldId="266"/>
            <ac:spMk id="2" creationId="{192CAD62-A390-AC1C-66C2-7C346EFEE11D}"/>
          </ac:spMkLst>
        </pc:spChg>
        <pc:spChg chg="mod">
          <ac:chgData name="Desislava Stoyanova (2423341)" userId="S::2423341@student.uwtsd.ac.uk::9a508b36-0b3b-4624-bc80-501425d141ec" providerId="AD" clId="Web-{22E1B174-A06B-7A4A-33F5-4115CA67F1AF}" dt="2025-11-09T16:30:31.597" v="131" actId="20577"/>
          <ac:spMkLst>
            <pc:docMk/>
            <pc:sldMk cId="2398127524" sldId="266"/>
            <ac:spMk id="3" creationId="{EE89C70D-9138-D834-2119-FEB9AE1C0E90}"/>
          </ac:spMkLst>
        </pc:spChg>
      </pc:sldChg>
      <pc:sldChg chg="modSp modTransition">
        <pc:chgData name="Desislava Stoyanova (2423341)" userId="S::2423341@student.uwtsd.ac.uk::9a508b36-0b3b-4624-bc80-501425d141ec" providerId="AD" clId="Web-{22E1B174-A06B-7A4A-33F5-4115CA67F1AF}" dt="2025-11-09T14:26:51.436" v="69" actId="1076"/>
        <pc:sldMkLst>
          <pc:docMk/>
          <pc:sldMk cId="1011103032" sldId="267"/>
        </pc:sldMkLst>
        <pc:spChg chg="mod">
          <ac:chgData name="Desislava Stoyanova (2423341)" userId="S::2423341@student.uwtsd.ac.uk::9a508b36-0b3b-4624-bc80-501425d141ec" providerId="AD" clId="Web-{22E1B174-A06B-7A4A-33F5-4115CA67F1AF}" dt="2025-11-09T14:26:51.436" v="69" actId="1076"/>
          <ac:spMkLst>
            <pc:docMk/>
            <pc:sldMk cId="1011103032" sldId="267"/>
            <ac:spMk id="3" creationId="{DB2E866B-0573-8C61-1717-4FEBB5DB9224}"/>
          </ac:spMkLst>
        </pc:spChg>
        <pc:spChg chg="mod">
          <ac:chgData name="Desislava Stoyanova (2423341)" userId="S::2423341@student.uwtsd.ac.uk::9a508b36-0b3b-4624-bc80-501425d141ec" providerId="AD" clId="Web-{22E1B174-A06B-7A4A-33F5-4115CA67F1AF}" dt="2025-11-09T14:26:47.310" v="68" actId="1076"/>
          <ac:spMkLst>
            <pc:docMk/>
            <pc:sldMk cId="1011103032" sldId="267"/>
            <ac:spMk id="4" creationId="{4B495B16-488B-F87B-3C06-4064DAF05C53}"/>
          </ac:spMkLst>
        </pc:spChg>
      </pc:sldChg>
    </pc:docChg>
  </pc:docChgLst>
  <pc:docChgLst>
    <pc:chgData name="Desislava Stoyanova (2423341)" userId="9a508b36-0b3b-4624-bc80-501425d141ec" providerId="ADAL" clId="{A7D8CDCD-EF00-40FB-9469-E0E635F2E081}"/>
    <pc:docChg chg="undo redo custSel addSld modSld sldOrd">
      <pc:chgData name="Desislava Stoyanova (2423341)" userId="9a508b36-0b3b-4624-bc80-501425d141ec" providerId="ADAL" clId="{A7D8CDCD-EF00-40FB-9469-E0E635F2E081}" dt="2025-11-05T20:49:53.372" v="9480"/>
      <pc:docMkLst>
        <pc:docMk/>
      </pc:docMkLst>
      <pc:sldChg chg="modSp mod">
        <pc:chgData name="Desislava Stoyanova (2423341)" userId="9a508b36-0b3b-4624-bc80-501425d141ec" providerId="ADAL" clId="{A7D8CDCD-EF00-40FB-9469-E0E635F2E081}" dt="2025-11-04T18:59:21.003" v="3516" actId="5793"/>
        <pc:sldMkLst>
          <pc:docMk/>
          <pc:sldMk cId="109857222" sldId="256"/>
        </pc:sldMkLst>
        <pc:spChg chg="mod">
          <ac:chgData name="Desislava Stoyanova (2423341)" userId="9a508b36-0b3b-4624-bc80-501425d141ec" providerId="ADAL" clId="{A7D8CDCD-EF00-40FB-9469-E0E635F2E081}" dt="2025-11-04T18:59:21.003" v="3516" actId="5793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setBg">
        <pc:chgData name="Desislava Stoyanova (2423341)" userId="9a508b36-0b3b-4624-bc80-501425d141ec" providerId="ADAL" clId="{A7D8CDCD-EF00-40FB-9469-E0E635F2E081}" dt="2025-11-04T20:41:51.194" v="4971" actId="1076"/>
        <pc:sldMkLst>
          <pc:docMk/>
          <pc:sldMk cId="1959713098" sldId="257"/>
        </pc:sldMkLst>
        <pc:spChg chg="mod">
          <ac:chgData name="Desislava Stoyanova (2423341)" userId="9a508b36-0b3b-4624-bc80-501425d141ec" providerId="ADAL" clId="{A7D8CDCD-EF00-40FB-9469-E0E635F2E081}" dt="2025-11-04T20:13:10.544" v="4458" actId="1076"/>
          <ac:spMkLst>
            <pc:docMk/>
            <pc:sldMk cId="1959713098" sldId="257"/>
            <ac:spMk id="2" creationId="{30D4CD2A-5853-E2F1-DD92-B4BE2D1A061A}"/>
          </ac:spMkLst>
        </pc:spChg>
        <pc:spChg chg="mod">
          <ac:chgData name="Desislava Stoyanova (2423341)" userId="9a508b36-0b3b-4624-bc80-501425d141ec" providerId="ADAL" clId="{A7D8CDCD-EF00-40FB-9469-E0E635F2E081}" dt="2025-11-04T20:41:51.194" v="4971" actId="1076"/>
          <ac:spMkLst>
            <pc:docMk/>
            <pc:sldMk cId="1959713098" sldId="257"/>
            <ac:spMk id="3" creationId="{52F5D334-373C-AEEE-FB50-6AECA3D3D1E7}"/>
          </ac:spMkLst>
        </pc:spChg>
        <pc:spChg chg="mod ord">
          <ac:chgData name="Desislava Stoyanova (2423341)" userId="9a508b36-0b3b-4624-bc80-501425d141ec" providerId="ADAL" clId="{A7D8CDCD-EF00-40FB-9469-E0E635F2E081}" dt="2025-11-04T18:53:14.370" v="3430" actId="1076"/>
          <ac:spMkLst>
            <pc:docMk/>
            <pc:sldMk cId="1959713098" sldId="257"/>
            <ac:spMk id="4" creationId="{EE03AC59-3FA1-B465-6E5E-8B56AE4BA1A7}"/>
          </ac:spMkLst>
        </pc:spChg>
      </pc:sldChg>
      <pc:sldChg chg="addSp delSp modSp mod modTransition setBg">
        <pc:chgData name="Desislava Stoyanova (2423341)" userId="9a508b36-0b3b-4624-bc80-501425d141ec" providerId="ADAL" clId="{A7D8CDCD-EF00-40FB-9469-E0E635F2E081}" dt="2025-11-04T20:14:31.089" v="4470" actId="14100"/>
        <pc:sldMkLst>
          <pc:docMk/>
          <pc:sldMk cId="1503036739" sldId="258"/>
        </pc:sldMkLst>
        <pc:spChg chg="mod">
          <ac:chgData name="Desislava Stoyanova (2423341)" userId="9a508b36-0b3b-4624-bc80-501425d141ec" providerId="ADAL" clId="{A7D8CDCD-EF00-40FB-9469-E0E635F2E081}" dt="2025-11-04T20:14:24.902" v="4468" actId="1076"/>
          <ac:spMkLst>
            <pc:docMk/>
            <pc:sldMk cId="1503036739" sldId="258"/>
            <ac:spMk id="2" creationId="{B8396AED-A3BD-B815-BAB4-4E8B89D5F48F}"/>
          </ac:spMkLst>
        </pc:spChg>
        <pc:spChg chg="mod">
          <ac:chgData name="Desislava Stoyanova (2423341)" userId="9a508b36-0b3b-4624-bc80-501425d141ec" providerId="ADAL" clId="{A7D8CDCD-EF00-40FB-9469-E0E635F2E081}" dt="2025-11-04T20:14:31.089" v="4470" actId="14100"/>
          <ac:spMkLst>
            <pc:docMk/>
            <pc:sldMk cId="1503036739" sldId="258"/>
            <ac:spMk id="3" creationId="{97F6A111-4584-DD0A-8CC0-751AAB75BAF5}"/>
          </ac:spMkLst>
        </pc:spChg>
        <pc:spChg chg="mod ord">
          <ac:chgData name="Desislava Stoyanova (2423341)" userId="9a508b36-0b3b-4624-bc80-501425d141ec" providerId="ADAL" clId="{A7D8CDCD-EF00-40FB-9469-E0E635F2E081}" dt="2025-11-04T18:56:46.877" v="3479" actId="1076"/>
          <ac:spMkLst>
            <pc:docMk/>
            <pc:sldMk cId="1503036739" sldId="258"/>
            <ac:spMk id="71" creationId="{EDD5DA6F-C457-017A-A5F0-DF382B4BAE13}"/>
          </ac:spMkLst>
        </pc:spChg>
      </pc:sldChg>
      <pc:sldChg chg="addSp modSp mod ord modTransition setBg">
        <pc:chgData name="Desislava Stoyanova (2423341)" userId="9a508b36-0b3b-4624-bc80-501425d141ec" providerId="ADAL" clId="{A7D8CDCD-EF00-40FB-9469-E0E635F2E081}" dt="2025-11-05T19:15:22.265" v="8328" actId="1076"/>
        <pc:sldMkLst>
          <pc:docMk/>
          <pc:sldMk cId="2212134519" sldId="259"/>
        </pc:sldMkLst>
        <pc:spChg chg="mod">
          <ac:chgData name="Desislava Stoyanova (2423341)" userId="9a508b36-0b3b-4624-bc80-501425d141ec" providerId="ADAL" clId="{A7D8CDCD-EF00-40FB-9469-E0E635F2E081}" dt="2025-11-04T21:09:40.848" v="5507" actId="1076"/>
          <ac:spMkLst>
            <pc:docMk/>
            <pc:sldMk cId="2212134519" sldId="259"/>
            <ac:spMk id="2" creationId="{0732A6CA-C6EB-895E-FDB0-43C2D6A73AED}"/>
          </ac:spMkLst>
        </pc:spChg>
        <pc:spChg chg="mod">
          <ac:chgData name="Desislava Stoyanova (2423341)" userId="9a508b36-0b3b-4624-bc80-501425d141ec" providerId="ADAL" clId="{A7D8CDCD-EF00-40FB-9469-E0E635F2E081}" dt="2025-11-04T22:04:56.012" v="6276" actId="1076"/>
          <ac:spMkLst>
            <pc:docMk/>
            <pc:sldMk cId="2212134519" sldId="259"/>
            <ac:spMk id="3" creationId="{95052E16-8EEB-A426-C148-23D5B7F76A42}"/>
          </ac:spMkLst>
        </pc:spChg>
        <pc:spChg chg="add mod">
          <ac:chgData name="Desislava Stoyanova (2423341)" userId="9a508b36-0b3b-4624-bc80-501425d141ec" providerId="ADAL" clId="{A7D8CDCD-EF00-40FB-9469-E0E635F2E081}" dt="2025-11-05T19:15:22.265" v="8328" actId="1076"/>
          <ac:spMkLst>
            <pc:docMk/>
            <pc:sldMk cId="2212134519" sldId="259"/>
            <ac:spMk id="4" creationId="{A174FF76-355C-2BC3-2022-31D4CD59837C}"/>
          </ac:spMkLst>
        </pc:spChg>
      </pc:sldChg>
      <pc:sldChg chg="addSp delSp modSp mod modTransition setBg">
        <pc:chgData name="Desislava Stoyanova (2423341)" userId="9a508b36-0b3b-4624-bc80-501425d141ec" providerId="ADAL" clId="{A7D8CDCD-EF00-40FB-9469-E0E635F2E081}" dt="2025-11-05T19:17:52.791" v="8345" actId="1076"/>
        <pc:sldMkLst>
          <pc:docMk/>
          <pc:sldMk cId="3472679435" sldId="260"/>
        </pc:sldMkLst>
        <pc:spChg chg="mod">
          <ac:chgData name="Desislava Stoyanova (2423341)" userId="9a508b36-0b3b-4624-bc80-501425d141ec" providerId="ADAL" clId="{A7D8CDCD-EF00-40FB-9469-E0E635F2E081}" dt="2025-11-04T21:09:18.855" v="5502" actId="21"/>
          <ac:spMkLst>
            <pc:docMk/>
            <pc:sldMk cId="3472679435" sldId="260"/>
            <ac:spMk id="2" creationId="{9C403FE0-CADA-8744-69AB-66BE2F10032D}"/>
          </ac:spMkLst>
        </pc:spChg>
        <pc:spChg chg="add mod ord">
          <ac:chgData name="Desislava Stoyanova (2423341)" userId="9a508b36-0b3b-4624-bc80-501425d141ec" providerId="ADAL" clId="{A7D8CDCD-EF00-40FB-9469-E0E635F2E081}" dt="2025-11-05T19:17:52.791" v="8345" actId="1076"/>
          <ac:spMkLst>
            <pc:docMk/>
            <pc:sldMk cId="3472679435" sldId="260"/>
            <ac:spMk id="3" creationId="{AFCC4D58-6EF9-BE53-9E4B-497E2C63C02A}"/>
          </ac:spMkLst>
        </pc:spChg>
        <pc:spChg chg="add mod">
          <ac:chgData name="Desislava Stoyanova (2423341)" userId="9a508b36-0b3b-4624-bc80-501425d141ec" providerId="ADAL" clId="{A7D8CDCD-EF00-40FB-9469-E0E635F2E081}" dt="2025-11-04T19:53:22.250" v="3704" actId="1076"/>
          <ac:spMkLst>
            <pc:docMk/>
            <pc:sldMk cId="3472679435" sldId="260"/>
            <ac:spMk id="4" creationId="{B7B1DAEA-5CB8-FE7E-AB36-25696B6D45B3}"/>
          </ac:spMkLst>
        </pc:spChg>
        <pc:spChg chg="add mod">
          <ac:chgData name="Desislava Stoyanova (2423341)" userId="9a508b36-0b3b-4624-bc80-501425d141ec" providerId="ADAL" clId="{A7D8CDCD-EF00-40FB-9469-E0E635F2E081}" dt="2025-11-04T19:53:25.686" v="3706" actId="1076"/>
          <ac:spMkLst>
            <pc:docMk/>
            <pc:sldMk cId="3472679435" sldId="260"/>
            <ac:spMk id="5" creationId="{E6154EB5-D277-8C58-A9E1-DB1701CC67F0}"/>
          </ac:spMkLst>
        </pc:spChg>
        <pc:spChg chg="add mod">
          <ac:chgData name="Desislava Stoyanova (2423341)" userId="9a508b36-0b3b-4624-bc80-501425d141ec" providerId="ADAL" clId="{A7D8CDCD-EF00-40FB-9469-E0E635F2E081}" dt="2025-11-04T19:53:15.705" v="3702" actId="1076"/>
          <ac:spMkLst>
            <pc:docMk/>
            <pc:sldMk cId="3472679435" sldId="260"/>
            <ac:spMk id="8" creationId="{AFABF4B3-E0B0-7C6D-6472-EF6C39652E9B}"/>
          </ac:spMkLst>
        </pc:spChg>
        <pc:spChg chg="add mod">
          <ac:chgData name="Desislava Stoyanova (2423341)" userId="9a508b36-0b3b-4624-bc80-501425d141ec" providerId="ADAL" clId="{A7D8CDCD-EF00-40FB-9469-E0E635F2E081}" dt="2025-11-04T19:53:29.209" v="3707" actId="1076"/>
          <ac:spMkLst>
            <pc:docMk/>
            <pc:sldMk cId="3472679435" sldId="260"/>
            <ac:spMk id="9" creationId="{C90C8619-37C5-69A3-4DE7-313F3A1EB820}"/>
          </ac:spMkLst>
        </pc:spChg>
        <pc:spChg chg="add mod">
          <ac:chgData name="Desislava Stoyanova (2423341)" userId="9a508b36-0b3b-4624-bc80-501425d141ec" providerId="ADAL" clId="{A7D8CDCD-EF00-40FB-9469-E0E635F2E081}" dt="2025-11-04T19:53:08.169" v="3700" actId="1076"/>
          <ac:spMkLst>
            <pc:docMk/>
            <pc:sldMk cId="3472679435" sldId="260"/>
            <ac:spMk id="11" creationId="{8BD050D6-EA2D-E99E-D1D8-51B92AFAB123}"/>
          </ac:spMkLst>
        </pc:spChg>
        <pc:spChg chg="add mod">
          <ac:chgData name="Desislava Stoyanova (2423341)" userId="9a508b36-0b3b-4624-bc80-501425d141ec" providerId="ADAL" clId="{A7D8CDCD-EF00-40FB-9469-E0E635F2E081}" dt="2025-11-04T19:53:31.955" v="3708" actId="1076"/>
          <ac:spMkLst>
            <pc:docMk/>
            <pc:sldMk cId="3472679435" sldId="260"/>
            <ac:spMk id="12" creationId="{FA60BEA9-E435-BD78-6BA3-8D0E4A7DE572}"/>
          </ac:spMkLst>
        </pc:spChg>
        <pc:spChg chg="add mod">
          <ac:chgData name="Desislava Stoyanova (2423341)" userId="9a508b36-0b3b-4624-bc80-501425d141ec" providerId="ADAL" clId="{A7D8CDCD-EF00-40FB-9469-E0E635F2E081}" dt="2025-11-04T20:55:32.511" v="5377" actId="1076"/>
          <ac:spMkLst>
            <pc:docMk/>
            <pc:sldMk cId="3472679435" sldId="260"/>
            <ac:spMk id="13" creationId="{5C756724-CCB0-DAAA-831B-3E15302FADA5}"/>
          </ac:spMkLst>
        </pc:spChg>
        <pc:spChg chg="add mod">
          <ac:chgData name="Desislava Stoyanova (2423341)" userId="9a508b36-0b3b-4624-bc80-501425d141ec" providerId="ADAL" clId="{A7D8CDCD-EF00-40FB-9469-E0E635F2E081}" dt="2025-11-04T20:54:26.952" v="5336" actId="1076"/>
          <ac:spMkLst>
            <pc:docMk/>
            <pc:sldMk cId="3472679435" sldId="260"/>
            <ac:spMk id="15" creationId="{147416FB-A69A-1D8E-2E0B-0359F4EBF423}"/>
          </ac:spMkLst>
        </pc:spChg>
        <pc:spChg chg="add mod">
          <ac:chgData name="Desislava Stoyanova (2423341)" userId="9a508b36-0b3b-4624-bc80-501425d141ec" providerId="ADAL" clId="{A7D8CDCD-EF00-40FB-9469-E0E635F2E081}" dt="2025-11-04T20:05:50.926" v="4025" actId="207"/>
          <ac:spMkLst>
            <pc:docMk/>
            <pc:sldMk cId="3472679435" sldId="260"/>
            <ac:spMk id="18" creationId="{F45A57C1-6734-138D-208C-8FB5E983090E}"/>
          </ac:spMkLst>
        </pc:spChg>
        <pc:spChg chg="add mod">
          <ac:chgData name="Desislava Stoyanova (2423341)" userId="9a508b36-0b3b-4624-bc80-501425d141ec" providerId="ADAL" clId="{A7D8CDCD-EF00-40FB-9469-E0E635F2E081}" dt="2025-11-04T20:05:56.308" v="4051" actId="207"/>
          <ac:spMkLst>
            <pc:docMk/>
            <pc:sldMk cId="3472679435" sldId="260"/>
            <ac:spMk id="20" creationId="{CAD67EBE-29B7-C23D-AC99-2A38F0D98F68}"/>
          </ac:spMkLst>
        </pc:spChg>
        <pc:spChg chg="add mod">
          <ac:chgData name="Desislava Stoyanova (2423341)" userId="9a508b36-0b3b-4624-bc80-501425d141ec" providerId="ADAL" clId="{A7D8CDCD-EF00-40FB-9469-E0E635F2E081}" dt="2025-11-04T20:06:05.207" v="4095" actId="207"/>
          <ac:spMkLst>
            <pc:docMk/>
            <pc:sldMk cId="3472679435" sldId="260"/>
            <ac:spMk id="25" creationId="{830D33B9-C347-6996-812C-0968471BBC2F}"/>
          </ac:spMkLst>
        </pc:spChg>
        <pc:spChg chg="add mod">
          <ac:chgData name="Desislava Stoyanova (2423341)" userId="9a508b36-0b3b-4624-bc80-501425d141ec" providerId="ADAL" clId="{A7D8CDCD-EF00-40FB-9469-E0E635F2E081}" dt="2025-11-04T20:06:41.504" v="4117" actId="1076"/>
          <ac:spMkLst>
            <pc:docMk/>
            <pc:sldMk cId="3472679435" sldId="260"/>
            <ac:spMk id="27" creationId="{51F5FD37-9762-712F-9849-F549E0F0E322}"/>
          </ac:spMkLst>
        </pc:spChg>
        <pc:spChg chg="mod">
          <ac:chgData name="Desislava Stoyanova (2423341)" userId="9a508b36-0b3b-4624-bc80-501425d141ec" providerId="ADAL" clId="{A7D8CDCD-EF00-40FB-9469-E0E635F2E081}" dt="2025-11-04T20:09:36.961" v="4439" actId="207"/>
          <ac:spMkLst>
            <pc:docMk/>
            <pc:sldMk cId="3472679435" sldId="260"/>
            <ac:spMk id="34" creationId="{5AD49588-D4BD-F1EC-84CC-0048F2250B7B}"/>
          </ac:spMkLst>
        </pc:spChg>
        <pc:spChg chg="add mod">
          <ac:chgData name="Desislava Stoyanova (2423341)" userId="9a508b36-0b3b-4624-bc80-501425d141ec" providerId="ADAL" clId="{A7D8CDCD-EF00-40FB-9469-E0E635F2E081}" dt="2025-11-04T20:53:25.821" v="5317" actId="20577"/>
          <ac:spMkLst>
            <pc:docMk/>
            <pc:sldMk cId="3472679435" sldId="260"/>
            <ac:spMk id="36" creationId="{4F5CB3A1-A771-DE70-D0E6-9DF6E6289190}"/>
          </ac:spMkLst>
        </pc:spChg>
        <pc:spChg chg="add mod">
          <ac:chgData name="Desislava Stoyanova (2423341)" userId="9a508b36-0b3b-4624-bc80-501425d141ec" providerId="ADAL" clId="{A7D8CDCD-EF00-40FB-9469-E0E635F2E081}" dt="2025-11-04T20:54:50.621" v="5349" actId="20577"/>
          <ac:spMkLst>
            <pc:docMk/>
            <pc:sldMk cId="3472679435" sldId="260"/>
            <ac:spMk id="38" creationId="{29024E7D-FC1A-2B2C-B66D-E6C49753A5D4}"/>
          </ac:spMkLst>
        </pc:spChg>
        <pc:spChg chg="add mod">
          <ac:chgData name="Desislava Stoyanova (2423341)" userId="9a508b36-0b3b-4624-bc80-501425d141ec" providerId="ADAL" clId="{A7D8CDCD-EF00-40FB-9469-E0E635F2E081}" dt="2025-11-04T20:55:17.503" v="5375" actId="20577"/>
          <ac:spMkLst>
            <pc:docMk/>
            <pc:sldMk cId="3472679435" sldId="260"/>
            <ac:spMk id="41" creationId="{612CAC93-1C48-C744-7D7A-6F2D23BF798E}"/>
          </ac:spMkLst>
        </pc:spChg>
        <pc:spChg chg="add mod">
          <ac:chgData name="Desislava Stoyanova (2423341)" userId="9a508b36-0b3b-4624-bc80-501425d141ec" providerId="ADAL" clId="{A7D8CDCD-EF00-40FB-9469-E0E635F2E081}" dt="2025-11-04T20:56:42.836" v="5418" actId="20577"/>
          <ac:spMkLst>
            <pc:docMk/>
            <pc:sldMk cId="3472679435" sldId="260"/>
            <ac:spMk id="42" creationId="{D264450D-F4EE-B255-B759-1563F1B57B88}"/>
          </ac:spMkLst>
        </pc:spChg>
        <pc:spChg chg="add mod">
          <ac:chgData name="Desislava Stoyanova (2423341)" userId="9a508b36-0b3b-4624-bc80-501425d141ec" providerId="ADAL" clId="{A7D8CDCD-EF00-40FB-9469-E0E635F2E081}" dt="2025-11-04T20:57:40.059" v="5454" actId="313"/>
          <ac:spMkLst>
            <pc:docMk/>
            <pc:sldMk cId="3472679435" sldId="260"/>
            <ac:spMk id="44" creationId="{BEA11330-28AB-B835-DE2E-DBA17C47216F}"/>
          </ac:spMkLst>
        </pc:spChg>
        <pc:cxnChg chg="add mod">
          <ac:chgData name="Desislava Stoyanova (2423341)" userId="9a508b36-0b3b-4624-bc80-501425d141ec" providerId="ADAL" clId="{A7D8CDCD-EF00-40FB-9469-E0E635F2E081}" dt="2025-11-04T19:53:18.225" v="3703" actId="1076"/>
          <ac:cxnSpMkLst>
            <pc:docMk/>
            <pc:sldMk cId="3472679435" sldId="260"/>
            <ac:cxnSpMk id="7" creationId="{6C396950-6C1F-D26F-E33F-58FFB5DF0C12}"/>
          </ac:cxnSpMkLst>
        </pc:cxnChg>
        <pc:cxnChg chg="add mod">
          <ac:chgData name="Desislava Stoyanova (2423341)" userId="9a508b36-0b3b-4624-bc80-501425d141ec" providerId="ADAL" clId="{A7D8CDCD-EF00-40FB-9469-E0E635F2E081}" dt="2025-11-04T19:53:11.675" v="3701" actId="1076"/>
          <ac:cxnSpMkLst>
            <pc:docMk/>
            <pc:sldMk cId="3472679435" sldId="260"/>
            <ac:cxnSpMk id="10" creationId="{47BDE7F1-CA16-3728-6DB2-E883D9C90E81}"/>
          </ac:cxnSpMkLst>
        </pc:cxnChg>
        <pc:cxnChg chg="add mod">
          <ac:chgData name="Desislava Stoyanova (2423341)" userId="9a508b36-0b3b-4624-bc80-501425d141ec" providerId="ADAL" clId="{A7D8CDCD-EF00-40FB-9469-E0E635F2E081}" dt="2025-11-04T19:53:06.125" v="3699" actId="1076"/>
          <ac:cxnSpMkLst>
            <pc:docMk/>
            <pc:sldMk cId="3472679435" sldId="260"/>
            <ac:cxnSpMk id="14" creationId="{13150CA7-526F-F082-D395-7013FD0DC671}"/>
          </ac:cxnSpMkLst>
        </pc:cxnChg>
        <pc:cxnChg chg="add mod">
          <ac:chgData name="Desislava Stoyanova (2423341)" userId="9a508b36-0b3b-4624-bc80-501425d141ec" providerId="ADAL" clId="{A7D8CDCD-EF00-40FB-9469-E0E635F2E081}" dt="2025-11-04T19:58:04.626" v="3811" actId="14100"/>
          <ac:cxnSpMkLst>
            <pc:docMk/>
            <pc:sldMk cId="3472679435" sldId="260"/>
            <ac:cxnSpMk id="17" creationId="{C1DD8E2E-BF5E-4B1D-47E9-131463CC9818}"/>
          </ac:cxnSpMkLst>
        </pc:cxnChg>
        <pc:cxnChg chg="add mod">
          <ac:chgData name="Desislava Stoyanova (2423341)" userId="9a508b36-0b3b-4624-bc80-501425d141ec" providerId="ADAL" clId="{A7D8CDCD-EF00-40FB-9469-E0E635F2E081}" dt="2025-11-04T19:58:24.867" v="3815" actId="1076"/>
          <ac:cxnSpMkLst>
            <pc:docMk/>
            <pc:sldMk cId="3472679435" sldId="260"/>
            <ac:cxnSpMk id="22" creationId="{D87C2BE0-5897-8D3A-E4DF-3192A1508EA9}"/>
          </ac:cxnSpMkLst>
        </pc:cxnChg>
        <pc:cxnChg chg="add mod">
          <ac:chgData name="Desislava Stoyanova (2423341)" userId="9a508b36-0b3b-4624-bc80-501425d141ec" providerId="ADAL" clId="{A7D8CDCD-EF00-40FB-9469-E0E635F2E081}" dt="2025-11-04T20:00:09.179" v="3906" actId="1076"/>
          <ac:cxnSpMkLst>
            <pc:docMk/>
            <pc:sldMk cId="3472679435" sldId="260"/>
            <ac:cxnSpMk id="24" creationId="{761ED3B6-8DE4-299B-1436-9812CBD8B28A}"/>
          </ac:cxnSpMkLst>
        </pc:cxnChg>
        <pc:cxnChg chg="add mod">
          <ac:chgData name="Desislava Stoyanova (2423341)" userId="9a508b36-0b3b-4624-bc80-501425d141ec" providerId="ADAL" clId="{A7D8CDCD-EF00-40FB-9469-E0E635F2E081}" dt="2025-11-04T20:05:27.154" v="3955" actId="1076"/>
          <ac:cxnSpMkLst>
            <pc:docMk/>
            <pc:sldMk cId="3472679435" sldId="260"/>
            <ac:cxnSpMk id="26" creationId="{A5E0D580-DEAE-EDEE-0D00-308F47B84B87}"/>
          </ac:cxnSpMkLst>
        </pc:cxnChg>
        <pc:cxnChg chg="add mod">
          <ac:chgData name="Desislava Stoyanova (2423341)" userId="9a508b36-0b3b-4624-bc80-501425d141ec" providerId="ADAL" clId="{A7D8CDCD-EF00-40FB-9469-E0E635F2E081}" dt="2025-11-04T20:52:21.478" v="5268" actId="1076"/>
          <ac:cxnSpMkLst>
            <pc:docMk/>
            <pc:sldMk cId="3472679435" sldId="260"/>
            <ac:cxnSpMk id="37" creationId="{0AA6B100-24C2-2CA3-AD93-220C9C2DEB9E}"/>
          </ac:cxnSpMkLst>
        </pc:cxnChg>
        <pc:cxnChg chg="add mod">
          <ac:chgData name="Desislava Stoyanova (2423341)" userId="9a508b36-0b3b-4624-bc80-501425d141ec" providerId="ADAL" clId="{A7D8CDCD-EF00-40FB-9469-E0E635F2E081}" dt="2025-11-04T20:54:06.108" v="5321" actId="1076"/>
          <ac:cxnSpMkLst>
            <pc:docMk/>
            <pc:sldMk cId="3472679435" sldId="260"/>
            <ac:cxnSpMk id="39" creationId="{5A5C0652-230E-4E15-3BB2-1CDF527F7D0A}"/>
          </ac:cxnSpMkLst>
        </pc:cxnChg>
        <pc:cxnChg chg="add mod">
          <ac:chgData name="Desislava Stoyanova (2423341)" userId="9a508b36-0b3b-4624-bc80-501425d141ec" providerId="ADAL" clId="{A7D8CDCD-EF00-40FB-9469-E0E635F2E081}" dt="2025-11-04T20:54:56.187" v="5351" actId="1076"/>
          <ac:cxnSpMkLst>
            <pc:docMk/>
            <pc:sldMk cId="3472679435" sldId="260"/>
            <ac:cxnSpMk id="40" creationId="{ED0ECC1D-121A-33BA-7A2E-AEF1CD7510F5}"/>
          </ac:cxnSpMkLst>
        </pc:cxnChg>
        <pc:cxnChg chg="add mod">
          <ac:chgData name="Desislava Stoyanova (2423341)" userId="9a508b36-0b3b-4624-bc80-501425d141ec" providerId="ADAL" clId="{A7D8CDCD-EF00-40FB-9469-E0E635F2E081}" dt="2025-11-04T20:56:02.973" v="5381" actId="1076"/>
          <ac:cxnSpMkLst>
            <pc:docMk/>
            <pc:sldMk cId="3472679435" sldId="260"/>
            <ac:cxnSpMk id="43" creationId="{DB566348-BB1A-812C-5DBE-DD6B39D402FE}"/>
          </ac:cxnSpMkLst>
        </pc:cxnChg>
        <pc:cxnChg chg="add mod">
          <ac:chgData name="Desislava Stoyanova (2423341)" userId="9a508b36-0b3b-4624-bc80-501425d141ec" providerId="ADAL" clId="{A7D8CDCD-EF00-40FB-9469-E0E635F2E081}" dt="2025-11-04T20:56:52.978" v="5422" actId="1076"/>
          <ac:cxnSpMkLst>
            <pc:docMk/>
            <pc:sldMk cId="3472679435" sldId="260"/>
            <ac:cxnSpMk id="45" creationId="{7C2683BC-DAE3-167D-2E2D-367D747D6002}"/>
          </ac:cxnSpMkLst>
        </pc:cxnChg>
      </pc:sldChg>
      <pc:sldChg chg="addSp delSp modSp mod modTransition setBg">
        <pc:chgData name="Desislava Stoyanova (2423341)" userId="9a508b36-0b3b-4624-bc80-501425d141ec" providerId="ADAL" clId="{A7D8CDCD-EF00-40FB-9469-E0E635F2E081}" dt="2025-11-04T21:04:01.764" v="5501" actId="1076"/>
        <pc:sldMkLst>
          <pc:docMk/>
          <pc:sldMk cId="2025029947" sldId="261"/>
        </pc:sldMkLst>
        <pc:spChg chg="add mod">
          <ac:chgData name="Desislava Stoyanova (2423341)" userId="9a508b36-0b3b-4624-bc80-501425d141ec" providerId="ADAL" clId="{A7D8CDCD-EF00-40FB-9469-E0E635F2E081}" dt="2025-11-04T21:03:49.799" v="5498" actId="1076"/>
          <ac:spMkLst>
            <pc:docMk/>
            <pc:sldMk cId="2025029947" sldId="261"/>
            <ac:spMk id="4" creationId="{04FA9654-BC5D-D3DE-AD82-76FC6DD49929}"/>
          </ac:spMkLst>
        </pc:spChg>
        <pc:spChg chg="add mod">
          <ac:chgData name="Desislava Stoyanova (2423341)" userId="9a508b36-0b3b-4624-bc80-501425d141ec" providerId="ADAL" clId="{A7D8CDCD-EF00-40FB-9469-E0E635F2E081}" dt="2025-11-04T21:03:46.232" v="5497" actId="1076"/>
          <ac:spMkLst>
            <pc:docMk/>
            <pc:sldMk cId="2025029947" sldId="261"/>
            <ac:spMk id="7" creationId="{9E19519F-1176-FF16-6A54-08A92194243D}"/>
          </ac:spMkLst>
        </pc:spChg>
        <pc:spChg chg="add mod">
          <ac:chgData name="Desislava Stoyanova (2423341)" userId="9a508b36-0b3b-4624-bc80-501425d141ec" providerId="ADAL" clId="{A7D8CDCD-EF00-40FB-9469-E0E635F2E081}" dt="2025-11-04T21:01:56.495" v="5471" actId="1076"/>
          <ac:spMkLst>
            <pc:docMk/>
            <pc:sldMk cId="2025029947" sldId="261"/>
            <ac:spMk id="8" creationId="{13AABF7F-521C-CF78-A489-4014C948A74A}"/>
          </ac:spMkLst>
        </pc:spChg>
        <pc:spChg chg="add mod">
          <ac:chgData name="Desislava Stoyanova (2423341)" userId="9a508b36-0b3b-4624-bc80-501425d141ec" providerId="ADAL" clId="{A7D8CDCD-EF00-40FB-9469-E0E635F2E081}" dt="2025-11-04T21:03:21.414" v="5492" actId="1076"/>
          <ac:spMkLst>
            <pc:docMk/>
            <pc:sldMk cId="2025029947" sldId="261"/>
            <ac:spMk id="11" creationId="{8D4BB3AE-9327-500A-2B80-D856711B1E96}"/>
          </ac:spMkLst>
        </pc:spChg>
        <pc:spChg chg="add mod">
          <ac:chgData name="Desislava Stoyanova (2423341)" userId="9a508b36-0b3b-4624-bc80-501425d141ec" providerId="ADAL" clId="{A7D8CDCD-EF00-40FB-9469-E0E635F2E081}" dt="2025-11-04T21:02:42.802" v="5484" actId="1076"/>
          <ac:spMkLst>
            <pc:docMk/>
            <pc:sldMk cId="2025029947" sldId="261"/>
            <ac:spMk id="12" creationId="{BB4662E7-5476-A448-0E47-B98B72FECF9B}"/>
          </ac:spMkLst>
        </pc:spChg>
        <pc:spChg chg="add mod">
          <ac:chgData name="Desislava Stoyanova (2423341)" userId="9a508b36-0b3b-4624-bc80-501425d141ec" providerId="ADAL" clId="{A7D8CDCD-EF00-40FB-9469-E0E635F2E081}" dt="2025-11-04T21:02:40.257" v="5483" actId="1076"/>
          <ac:spMkLst>
            <pc:docMk/>
            <pc:sldMk cId="2025029947" sldId="261"/>
            <ac:spMk id="13" creationId="{414E2724-EAD0-4C28-970C-3537D8B61BE8}"/>
          </ac:spMkLst>
        </pc:spChg>
        <pc:spChg chg="add mod">
          <ac:chgData name="Desislava Stoyanova (2423341)" userId="9a508b36-0b3b-4624-bc80-501425d141ec" providerId="ADAL" clId="{A7D8CDCD-EF00-40FB-9469-E0E635F2E081}" dt="2025-11-04T21:03:59.217" v="5500" actId="1076"/>
          <ac:spMkLst>
            <pc:docMk/>
            <pc:sldMk cId="2025029947" sldId="261"/>
            <ac:spMk id="14" creationId="{830EA422-D7FC-C063-F842-E2B5AB50FA77}"/>
          </ac:spMkLst>
        </pc:spChg>
        <pc:spChg chg="add mod">
          <ac:chgData name="Desislava Stoyanova (2423341)" userId="9a508b36-0b3b-4624-bc80-501425d141ec" providerId="ADAL" clId="{A7D8CDCD-EF00-40FB-9469-E0E635F2E081}" dt="2025-11-04T21:03:35.273" v="5495" actId="1076"/>
          <ac:spMkLst>
            <pc:docMk/>
            <pc:sldMk cId="2025029947" sldId="261"/>
            <ac:spMk id="15" creationId="{3EC63C12-0820-D936-2728-E64A09B25C20}"/>
          </ac:spMkLst>
        </pc:spChg>
        <pc:spChg chg="add mod">
          <ac:chgData name="Desislava Stoyanova (2423341)" userId="9a508b36-0b3b-4624-bc80-501425d141ec" providerId="ADAL" clId="{A7D8CDCD-EF00-40FB-9469-E0E635F2E081}" dt="2025-11-04T21:03:31.065" v="5494" actId="1076"/>
          <ac:spMkLst>
            <pc:docMk/>
            <pc:sldMk cId="2025029947" sldId="261"/>
            <ac:spMk id="16" creationId="{5502BCB8-B966-7238-C229-3D6CAACDC102}"/>
          </ac:spMkLst>
        </pc:spChg>
        <pc:spChg chg="add mod">
          <ac:chgData name="Desislava Stoyanova (2423341)" userId="9a508b36-0b3b-4624-bc80-501425d141ec" providerId="ADAL" clId="{A7D8CDCD-EF00-40FB-9469-E0E635F2E081}" dt="2025-11-04T21:03:16.357" v="5490" actId="1076"/>
          <ac:spMkLst>
            <pc:docMk/>
            <pc:sldMk cId="2025029947" sldId="261"/>
            <ac:spMk id="17" creationId="{F896E461-96D4-52E5-2A75-94967BEC76F8}"/>
          </ac:spMkLst>
        </pc:spChg>
        <pc:spChg chg="add mod">
          <ac:chgData name="Desislava Stoyanova (2423341)" userId="9a508b36-0b3b-4624-bc80-501425d141ec" providerId="ADAL" clId="{A7D8CDCD-EF00-40FB-9469-E0E635F2E081}" dt="2025-11-04T21:03:18.540" v="5491" actId="1076"/>
          <ac:spMkLst>
            <pc:docMk/>
            <pc:sldMk cId="2025029947" sldId="261"/>
            <ac:spMk id="18" creationId="{74C87D27-F884-8E62-34C8-8E6BDE383C8A}"/>
          </ac:spMkLst>
        </pc:spChg>
        <pc:spChg chg="add mod">
          <ac:chgData name="Desislava Stoyanova (2423341)" userId="9a508b36-0b3b-4624-bc80-501425d141ec" providerId="ADAL" clId="{A7D8CDCD-EF00-40FB-9469-E0E635F2E081}" dt="2025-11-04T21:04:01.764" v="5501" actId="1076"/>
          <ac:spMkLst>
            <pc:docMk/>
            <pc:sldMk cId="2025029947" sldId="261"/>
            <ac:spMk id="22" creationId="{ECD75A1B-3341-C804-4C04-3DF024543A6B}"/>
          </ac:spMkLst>
        </pc:spChg>
        <pc:spChg chg="add mod">
          <ac:chgData name="Desislava Stoyanova (2423341)" userId="9a508b36-0b3b-4624-bc80-501425d141ec" providerId="ADAL" clId="{A7D8CDCD-EF00-40FB-9469-E0E635F2E081}" dt="2025-11-04T21:02:56.118" v="5489" actId="1076"/>
          <ac:spMkLst>
            <pc:docMk/>
            <pc:sldMk cId="2025029947" sldId="261"/>
            <ac:spMk id="23" creationId="{4CD0BFF7-C005-AE1C-1E76-7BA21E21C65D}"/>
          </ac:spMkLst>
        </pc:spChg>
        <pc:spChg chg="add mod">
          <ac:chgData name="Desislava Stoyanova (2423341)" userId="9a508b36-0b3b-4624-bc80-501425d141ec" providerId="ADAL" clId="{A7D8CDCD-EF00-40FB-9469-E0E635F2E081}" dt="2025-11-04T21:02:53.593" v="5488" actId="1076"/>
          <ac:spMkLst>
            <pc:docMk/>
            <pc:sldMk cId="2025029947" sldId="261"/>
            <ac:spMk id="24" creationId="{AE16CFCF-D274-C7BC-0097-2D057DDA5005}"/>
          </ac:spMkLst>
        </pc:spChg>
        <pc:spChg chg="add mod">
          <ac:chgData name="Desislava Stoyanova (2423341)" userId="9a508b36-0b3b-4624-bc80-501425d141ec" providerId="ADAL" clId="{A7D8CDCD-EF00-40FB-9469-E0E635F2E081}" dt="2025-11-04T21:02:45.129" v="5485" actId="1076"/>
          <ac:spMkLst>
            <pc:docMk/>
            <pc:sldMk cId="2025029947" sldId="261"/>
            <ac:spMk id="25" creationId="{8FA41D02-3AA2-DDAF-FAF6-0C0132B03B61}"/>
          </ac:spMkLst>
        </pc:spChg>
        <pc:spChg chg="add mod">
          <ac:chgData name="Desislava Stoyanova (2423341)" userId="9a508b36-0b3b-4624-bc80-501425d141ec" providerId="ADAL" clId="{A7D8CDCD-EF00-40FB-9469-E0E635F2E081}" dt="2025-11-04T21:02:47.369" v="5486" actId="1076"/>
          <ac:spMkLst>
            <pc:docMk/>
            <pc:sldMk cId="2025029947" sldId="261"/>
            <ac:spMk id="26" creationId="{0396DCD6-11EE-A400-C65F-F8E78E013963}"/>
          </ac:spMkLst>
        </pc:spChg>
        <pc:spChg chg="add mod">
          <ac:chgData name="Desislava Stoyanova (2423341)" userId="9a508b36-0b3b-4624-bc80-501425d141ec" providerId="ADAL" clId="{A7D8CDCD-EF00-40FB-9469-E0E635F2E081}" dt="2025-11-04T21:02:51.472" v="5487" actId="1076"/>
          <ac:spMkLst>
            <pc:docMk/>
            <pc:sldMk cId="2025029947" sldId="261"/>
            <ac:spMk id="27" creationId="{1A075EFE-4D22-D7DE-322A-9DE32E44B1E9}"/>
          </ac:spMkLst>
        </pc:spChg>
        <pc:cxnChg chg="add mod ord">
          <ac:chgData name="Desislava Stoyanova (2423341)" userId="9a508b36-0b3b-4624-bc80-501425d141ec" providerId="ADAL" clId="{A7D8CDCD-EF00-40FB-9469-E0E635F2E081}" dt="2025-11-04T21:01:39.257" v="5466" actId="1076"/>
          <ac:cxnSpMkLst>
            <pc:docMk/>
            <pc:sldMk cId="2025029947" sldId="261"/>
            <ac:cxnSpMk id="6" creationId="{37C70B33-AB0C-28EF-617A-81819F8CDE55}"/>
          </ac:cxnSpMkLst>
        </pc:cxnChg>
        <pc:cxnChg chg="add mod">
          <ac:chgData name="Desislava Stoyanova (2423341)" userId="9a508b36-0b3b-4624-bc80-501425d141ec" providerId="ADAL" clId="{A7D8CDCD-EF00-40FB-9469-E0E635F2E081}" dt="2025-11-04T21:02:15.448" v="5475" actId="1076"/>
          <ac:cxnSpMkLst>
            <pc:docMk/>
            <pc:sldMk cId="2025029947" sldId="261"/>
            <ac:cxnSpMk id="9" creationId="{2488274A-5475-A8D6-5AC1-8A1C5B8B4655}"/>
          </ac:cxnSpMkLst>
        </pc:cxnChg>
        <pc:cxnChg chg="add mod ord">
          <ac:chgData name="Desislava Stoyanova (2423341)" userId="9a508b36-0b3b-4624-bc80-501425d141ec" providerId="ADAL" clId="{A7D8CDCD-EF00-40FB-9469-E0E635F2E081}" dt="2025-11-04T21:02:17.998" v="5476" actId="1076"/>
          <ac:cxnSpMkLst>
            <pc:docMk/>
            <pc:sldMk cId="2025029947" sldId="261"/>
            <ac:cxnSpMk id="10" creationId="{0EF83173-EEFB-0D87-0C3C-1DE061BC6EA1}"/>
          </ac:cxnSpMkLst>
        </pc:cxnChg>
        <pc:cxnChg chg="add mod">
          <ac:chgData name="Desislava Stoyanova (2423341)" userId="9a508b36-0b3b-4624-bc80-501425d141ec" providerId="ADAL" clId="{A7D8CDCD-EF00-40FB-9469-E0E635F2E081}" dt="2025-11-04T21:03:26.298" v="5493" actId="1076"/>
          <ac:cxnSpMkLst>
            <pc:docMk/>
            <pc:sldMk cId="2025029947" sldId="261"/>
            <ac:cxnSpMk id="19" creationId="{CA904D46-5F9C-A2F3-70D6-E67EAC9BB15F}"/>
          </ac:cxnSpMkLst>
        </pc:cxnChg>
        <pc:cxnChg chg="add mod">
          <ac:chgData name="Desislava Stoyanova (2423341)" userId="9a508b36-0b3b-4624-bc80-501425d141ec" providerId="ADAL" clId="{A7D8CDCD-EF00-40FB-9469-E0E635F2E081}" dt="2025-11-04T21:02:36.597" v="5482" actId="1076"/>
          <ac:cxnSpMkLst>
            <pc:docMk/>
            <pc:sldMk cId="2025029947" sldId="261"/>
            <ac:cxnSpMk id="20" creationId="{8CDCA984-2178-2687-570F-F95AE38AD08E}"/>
          </ac:cxnSpMkLst>
        </pc:cxnChg>
      </pc:sldChg>
      <pc:sldChg chg="modSp mod modTransition setBg">
        <pc:chgData name="Desislava Stoyanova (2423341)" userId="9a508b36-0b3b-4624-bc80-501425d141ec" providerId="ADAL" clId="{A7D8CDCD-EF00-40FB-9469-E0E635F2E081}" dt="2025-11-05T20:48:30.416" v="9479"/>
        <pc:sldMkLst>
          <pc:docMk/>
          <pc:sldMk cId="1129362122" sldId="262"/>
        </pc:sldMkLst>
        <pc:spChg chg="mod">
          <ac:chgData name="Desislava Stoyanova (2423341)" userId="9a508b36-0b3b-4624-bc80-501425d141ec" providerId="ADAL" clId="{A7D8CDCD-EF00-40FB-9469-E0E635F2E081}" dt="2025-11-04T22:03:19.659" v="6272" actId="1076"/>
          <ac:spMkLst>
            <pc:docMk/>
            <pc:sldMk cId="1129362122" sldId="262"/>
            <ac:spMk id="2" creationId="{888A9B4E-06CC-9E06-6694-BDF9F63DD261}"/>
          </ac:spMkLst>
        </pc:spChg>
        <pc:spChg chg="mod">
          <ac:chgData name="Desislava Stoyanova (2423341)" userId="9a508b36-0b3b-4624-bc80-501425d141ec" providerId="ADAL" clId="{A7D8CDCD-EF00-40FB-9469-E0E635F2E081}" dt="2025-11-05T20:29:37.243" v="9310" actId="27636"/>
          <ac:spMkLst>
            <pc:docMk/>
            <pc:sldMk cId="1129362122" sldId="262"/>
            <ac:spMk id="3" creationId="{68269B5E-458F-A16C-C1F8-19FFB9DF4681}"/>
          </ac:spMkLst>
        </pc:spChg>
      </pc:sldChg>
      <pc:sldChg chg="addSp delSp modSp mod modTransition">
        <pc:chgData name="Desislava Stoyanova (2423341)" userId="9a508b36-0b3b-4624-bc80-501425d141ec" providerId="ADAL" clId="{A7D8CDCD-EF00-40FB-9469-E0E635F2E081}" dt="2025-11-05T20:40:59.738" v="9311"/>
        <pc:sldMkLst>
          <pc:docMk/>
          <pc:sldMk cId="3098734556" sldId="263"/>
        </pc:sldMkLst>
        <pc:spChg chg="mod">
          <ac:chgData name="Desislava Stoyanova (2423341)" userId="9a508b36-0b3b-4624-bc80-501425d141ec" providerId="ADAL" clId="{A7D8CDCD-EF00-40FB-9469-E0E635F2E081}" dt="2025-11-04T22:18:17.259" v="6863" actId="1076"/>
          <ac:spMkLst>
            <pc:docMk/>
            <pc:sldMk cId="3098734556" sldId="263"/>
            <ac:spMk id="2" creationId="{EB028545-A0E1-90BF-B227-1F8CE7704770}"/>
          </ac:spMkLst>
        </pc:spChg>
        <pc:spChg chg="mod">
          <ac:chgData name="Desislava Stoyanova (2423341)" userId="9a508b36-0b3b-4624-bc80-501425d141ec" providerId="ADAL" clId="{A7D8CDCD-EF00-40FB-9469-E0E635F2E081}" dt="2025-11-05T19:04:17.780" v="7600" actId="2711"/>
          <ac:spMkLst>
            <pc:docMk/>
            <pc:sldMk cId="3098734556" sldId="263"/>
            <ac:spMk id="3" creationId="{8FE320E9-4516-A2B3-7F85-8C3B2712D795}"/>
          </ac:spMkLst>
        </pc:spChg>
      </pc:sldChg>
      <pc:sldChg chg="addSp modSp mod modTransition setBg">
        <pc:chgData name="Desislava Stoyanova (2423341)" userId="9a508b36-0b3b-4624-bc80-501425d141ec" providerId="ADAL" clId="{A7D8CDCD-EF00-40FB-9469-E0E635F2E081}" dt="2025-11-05T19:15:48.139" v="8329"/>
        <pc:sldMkLst>
          <pc:docMk/>
          <pc:sldMk cId="196973627" sldId="264"/>
        </pc:sldMkLst>
        <pc:spChg chg="mod">
          <ac:chgData name="Desislava Stoyanova (2423341)" userId="9a508b36-0b3b-4624-bc80-501425d141ec" providerId="ADAL" clId="{A7D8CDCD-EF00-40FB-9469-E0E635F2E081}" dt="2025-11-04T22:33:44.701" v="7124" actId="1076"/>
          <ac:spMkLst>
            <pc:docMk/>
            <pc:sldMk cId="196973627" sldId="264"/>
            <ac:spMk id="2" creationId="{8E16DEFB-2AB1-1B71-104C-574BA173CBF5}"/>
          </ac:spMkLst>
        </pc:spChg>
        <pc:spChg chg="mod">
          <ac:chgData name="Desislava Stoyanova (2423341)" userId="9a508b36-0b3b-4624-bc80-501425d141ec" providerId="ADAL" clId="{A7D8CDCD-EF00-40FB-9469-E0E635F2E081}" dt="2025-11-05T19:02:04.421" v="7451" actId="20577"/>
          <ac:spMkLst>
            <pc:docMk/>
            <pc:sldMk cId="196973627" sldId="264"/>
            <ac:spMk id="3" creationId="{A4CD5C30-A611-2B49-B1DF-5D1725C4F388}"/>
          </ac:spMkLst>
        </pc:spChg>
        <pc:spChg chg="add mod ord">
          <ac:chgData name="Desislava Stoyanova (2423341)" userId="9a508b36-0b3b-4624-bc80-501425d141ec" providerId="ADAL" clId="{A7D8CDCD-EF00-40FB-9469-E0E635F2E081}" dt="2025-11-05T19:14:24.797" v="8322" actId="14100"/>
          <ac:spMkLst>
            <pc:docMk/>
            <pc:sldMk cId="196973627" sldId="264"/>
            <ac:spMk id="6" creationId="{0B52053D-31EE-23C3-9E60-B65BFFF4C139}"/>
          </ac:spMkLst>
        </pc:spChg>
      </pc:sldChg>
      <pc:sldChg chg="modSp mod setBg">
        <pc:chgData name="Desislava Stoyanova (2423341)" userId="9a508b36-0b3b-4624-bc80-501425d141ec" providerId="ADAL" clId="{A7D8CDCD-EF00-40FB-9469-E0E635F2E081}" dt="2025-11-04T20:12:43.528" v="4455" actId="2710"/>
        <pc:sldMkLst>
          <pc:docMk/>
          <pc:sldMk cId="3346846819" sldId="265"/>
        </pc:sldMkLst>
        <pc:spChg chg="mod">
          <ac:chgData name="Desislava Stoyanova (2423341)" userId="9a508b36-0b3b-4624-bc80-501425d141ec" providerId="ADAL" clId="{A7D8CDCD-EF00-40FB-9469-E0E635F2E081}" dt="2025-11-04T20:12:43.528" v="4455" actId="2710"/>
          <ac:spMkLst>
            <pc:docMk/>
            <pc:sldMk cId="3346846819" sldId="265"/>
            <ac:spMk id="2" creationId="{C0F4B800-9946-6135-E0C7-78F8EC51EF7E}"/>
          </ac:spMkLst>
        </pc:spChg>
        <pc:spChg chg="mod ord">
          <ac:chgData name="Desislava Stoyanova (2423341)" userId="9a508b36-0b3b-4624-bc80-501425d141ec" providerId="ADAL" clId="{A7D8CDCD-EF00-40FB-9469-E0E635F2E081}" dt="2025-11-03T19:12:52.332" v="1003" actId="2085"/>
          <ac:spMkLst>
            <pc:docMk/>
            <pc:sldMk cId="3346846819" sldId="265"/>
            <ac:spMk id="32" creationId="{720B9CBB-EA5C-FF40-CFA7-87506AB4A877}"/>
          </ac:spMkLst>
        </pc:spChg>
      </pc:sldChg>
      <pc:sldChg chg="addSp delSp modSp new mod modTransition setBg">
        <pc:chgData name="Desislava Stoyanova (2423341)" userId="9a508b36-0b3b-4624-bc80-501425d141ec" providerId="ADAL" clId="{A7D8CDCD-EF00-40FB-9469-E0E635F2E081}" dt="2025-11-04T20:42:19.689" v="4973" actId="14100"/>
        <pc:sldMkLst>
          <pc:docMk/>
          <pc:sldMk cId="2398127524" sldId="266"/>
        </pc:sldMkLst>
        <pc:spChg chg="mod">
          <ac:chgData name="Desislava Stoyanova (2423341)" userId="9a508b36-0b3b-4624-bc80-501425d141ec" providerId="ADAL" clId="{A7D8CDCD-EF00-40FB-9469-E0E635F2E081}" dt="2025-11-04T20:13:28.372" v="4461" actId="1076"/>
          <ac:spMkLst>
            <pc:docMk/>
            <pc:sldMk cId="2398127524" sldId="266"/>
            <ac:spMk id="2" creationId="{192CAD62-A390-AC1C-66C2-7C346EFEE11D}"/>
          </ac:spMkLst>
        </pc:spChg>
        <pc:spChg chg="mod">
          <ac:chgData name="Desislava Stoyanova (2423341)" userId="9a508b36-0b3b-4624-bc80-501425d141ec" providerId="ADAL" clId="{A7D8CDCD-EF00-40FB-9469-E0E635F2E081}" dt="2025-11-04T20:42:19.689" v="4973" actId="14100"/>
          <ac:spMkLst>
            <pc:docMk/>
            <pc:sldMk cId="2398127524" sldId="266"/>
            <ac:spMk id="3" creationId="{EE89C70D-9138-D834-2119-FEB9AE1C0E90}"/>
          </ac:spMkLst>
        </pc:spChg>
        <pc:spChg chg="add mod">
          <ac:chgData name="Desislava Stoyanova (2423341)" userId="9a508b36-0b3b-4624-bc80-501425d141ec" providerId="ADAL" clId="{A7D8CDCD-EF00-40FB-9469-E0E635F2E081}" dt="2025-11-04T20:40:43.036" v="4970" actId="1076"/>
          <ac:spMkLst>
            <pc:docMk/>
            <pc:sldMk cId="2398127524" sldId="266"/>
            <ac:spMk id="4" creationId="{249CCE21-108F-578B-8E50-78F38FCD47CC}"/>
          </ac:spMkLst>
        </pc:spChg>
        <pc:spChg chg="add mod ord">
          <ac:chgData name="Desislava Stoyanova (2423341)" userId="9a508b36-0b3b-4624-bc80-501425d141ec" providerId="ADAL" clId="{A7D8CDCD-EF00-40FB-9469-E0E635F2E081}" dt="2025-11-04T20:39:00.838" v="4879" actId="207"/>
          <ac:spMkLst>
            <pc:docMk/>
            <pc:sldMk cId="2398127524" sldId="266"/>
            <ac:spMk id="7" creationId="{F3FABADB-0DC4-7EF8-311A-F9745F7D2FD1}"/>
          </ac:spMkLst>
        </pc:spChg>
        <pc:spChg chg="add mod">
          <ac:chgData name="Desislava Stoyanova (2423341)" userId="9a508b36-0b3b-4624-bc80-501425d141ec" providerId="ADAL" clId="{A7D8CDCD-EF00-40FB-9469-E0E635F2E081}" dt="2025-11-04T20:39:43.380" v="4908" actId="207"/>
          <ac:spMkLst>
            <pc:docMk/>
            <pc:sldMk cId="2398127524" sldId="266"/>
            <ac:spMk id="8" creationId="{9F0324D3-0CC3-262F-384B-DA65FF043518}"/>
          </ac:spMkLst>
        </pc:spChg>
        <pc:spChg chg="add mod">
          <ac:chgData name="Desislava Stoyanova (2423341)" userId="9a508b36-0b3b-4624-bc80-501425d141ec" providerId="ADAL" clId="{A7D8CDCD-EF00-40FB-9469-E0E635F2E081}" dt="2025-11-04T20:38:46.778" v="4866" actId="1076"/>
          <ac:spMkLst>
            <pc:docMk/>
            <pc:sldMk cId="2398127524" sldId="266"/>
            <ac:spMk id="9" creationId="{437F577D-9216-F63F-C4E6-72B7019C6AFB}"/>
          </ac:spMkLst>
        </pc:spChg>
        <pc:spChg chg="add mod">
          <ac:chgData name="Desislava Stoyanova (2423341)" userId="9a508b36-0b3b-4624-bc80-501425d141ec" providerId="ADAL" clId="{A7D8CDCD-EF00-40FB-9469-E0E635F2E081}" dt="2025-11-04T20:17:21.672" v="4675" actId="1076"/>
          <ac:spMkLst>
            <pc:docMk/>
            <pc:sldMk cId="2398127524" sldId="266"/>
            <ac:spMk id="10" creationId="{2433DBCA-7323-3E94-22DB-F518FE4C5527}"/>
          </ac:spMkLst>
        </pc:spChg>
        <pc:spChg chg="add mod">
          <ac:chgData name="Desislava Stoyanova (2423341)" userId="9a508b36-0b3b-4624-bc80-501425d141ec" providerId="ADAL" clId="{A7D8CDCD-EF00-40FB-9469-E0E635F2E081}" dt="2025-11-04T20:39:08.728" v="4881" actId="1076"/>
          <ac:spMkLst>
            <pc:docMk/>
            <pc:sldMk cId="2398127524" sldId="266"/>
            <ac:spMk id="11" creationId="{6659FA90-FB3B-95A7-F6CB-11602C714F21}"/>
          </ac:spMkLst>
        </pc:spChg>
        <pc:spChg chg="add mod">
          <ac:chgData name="Desislava Stoyanova (2423341)" userId="9a508b36-0b3b-4624-bc80-501425d141ec" providerId="ADAL" clId="{A7D8CDCD-EF00-40FB-9469-E0E635F2E081}" dt="2025-11-04T20:40:23.989" v="4939" actId="207"/>
          <ac:spMkLst>
            <pc:docMk/>
            <pc:sldMk cId="2398127524" sldId="266"/>
            <ac:spMk id="12" creationId="{15CBB894-8B42-9167-B360-3A47F83953A5}"/>
          </ac:spMkLst>
        </pc:spChg>
      </pc:sldChg>
      <pc:sldChg chg="addSp delSp modSp new mod modTransition setBg">
        <pc:chgData name="Desislava Stoyanova (2423341)" userId="9a508b36-0b3b-4624-bc80-501425d141ec" providerId="ADAL" clId="{A7D8CDCD-EF00-40FB-9469-E0E635F2E081}" dt="2025-11-05T20:49:53.372" v="9480"/>
        <pc:sldMkLst>
          <pc:docMk/>
          <pc:sldMk cId="1011103032" sldId="267"/>
        </pc:sldMkLst>
        <pc:spChg chg="add mod ord">
          <ac:chgData name="Desislava Stoyanova (2423341)" userId="9a508b36-0b3b-4624-bc80-501425d141ec" providerId="ADAL" clId="{A7D8CDCD-EF00-40FB-9469-E0E635F2E081}" dt="2025-11-04T21:58:07.715" v="6223" actId="1076"/>
          <ac:spMkLst>
            <pc:docMk/>
            <pc:sldMk cId="1011103032" sldId="267"/>
            <ac:spMk id="2" creationId="{F2B05AFB-6B06-D4D4-BC12-0465132110DD}"/>
          </ac:spMkLst>
        </pc:spChg>
        <pc:spChg chg="mod">
          <ac:chgData name="Desislava Stoyanova (2423341)" userId="9a508b36-0b3b-4624-bc80-501425d141ec" providerId="ADAL" clId="{A7D8CDCD-EF00-40FB-9469-E0E635F2E081}" dt="2025-11-04T21:39:13.435" v="5881" actId="1076"/>
          <ac:spMkLst>
            <pc:docMk/>
            <pc:sldMk cId="1011103032" sldId="267"/>
            <ac:spMk id="3" creationId="{DB2E866B-0573-8C61-1717-4FEBB5DB9224}"/>
          </ac:spMkLst>
        </pc:spChg>
        <pc:spChg chg="add mod">
          <ac:chgData name="Desislava Stoyanova (2423341)" userId="9a508b36-0b3b-4624-bc80-501425d141ec" providerId="ADAL" clId="{A7D8CDCD-EF00-40FB-9469-E0E635F2E081}" dt="2025-11-04T22:18:38.578" v="6864" actId="1076"/>
          <ac:spMkLst>
            <pc:docMk/>
            <pc:sldMk cId="1011103032" sldId="267"/>
            <ac:spMk id="4" creationId="{4B495B16-488B-F87B-3C06-4064DAF05C5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F6AF1D-7A5E-440C-AAB7-39AC52DB8C3E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323CA3-5F92-4409-9935-2A863A3994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582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323CA3-5F92-4409-9935-2A863A39946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516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940" y="1884695"/>
            <a:ext cx="9985611" cy="35437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b="1"/>
              <a:t>Student names</a:t>
            </a:r>
            <a:r>
              <a:rPr lang="en-US"/>
              <a:t>: Andrzej </a:t>
            </a:r>
            <a:r>
              <a:rPr lang="en-US" err="1"/>
              <a:t>Kyrcz</a:t>
            </a:r>
            <a:r>
              <a:rPr lang="en-US"/>
              <a:t> - 2419584, Desislava Stoyanova - 2423341, Ivelin </a:t>
            </a:r>
            <a:r>
              <a:rPr lang="en-US" err="1"/>
              <a:t>Rabadzhiyski</a:t>
            </a:r>
            <a:r>
              <a:rPr lang="en-US"/>
              <a:t> – 2423340.</a:t>
            </a:r>
          </a:p>
          <a:p>
            <a:pPr algn="l"/>
            <a:r>
              <a:rPr lang="en-US" b="1"/>
              <a:t>Lecturer's name</a:t>
            </a:r>
            <a:r>
              <a:rPr lang="en-US"/>
              <a:t>: Abdallah Naser</a:t>
            </a:r>
          </a:p>
          <a:p>
            <a:pPr algn="l"/>
            <a:r>
              <a:rPr lang="en-US" b="1"/>
              <a:t>Course name</a:t>
            </a:r>
            <a:r>
              <a:rPr lang="en-US"/>
              <a:t>: </a:t>
            </a:r>
            <a:r>
              <a:rPr lang="en-US">
                <a:solidFill>
                  <a:srgbClr val="000000"/>
                </a:solidFill>
              </a:rPr>
              <a:t>Effective Teamworking and Communication Module</a:t>
            </a:r>
          </a:p>
          <a:p>
            <a:pPr algn="l"/>
            <a:r>
              <a:rPr lang="en-US" b="1"/>
              <a:t>Module code</a:t>
            </a:r>
            <a:r>
              <a:rPr lang="en-US"/>
              <a:t>: LCLM4003</a:t>
            </a:r>
          </a:p>
          <a:p>
            <a:pPr algn="l"/>
            <a:r>
              <a:rPr lang="en-US" b="1"/>
              <a:t>Component 2</a:t>
            </a:r>
            <a:r>
              <a:rPr lang="en-US"/>
              <a:t>: 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2000">
              <a:schemeClr val="accent1">
                <a:lumMod val="5000"/>
                <a:lumOff val="95000"/>
              </a:schemeClr>
            </a:gs>
            <a:gs pos="8000">
              <a:schemeClr val="tx2">
                <a:lumMod val="50000"/>
                <a:lumOff val="50000"/>
              </a:schemeClr>
            </a:gs>
            <a:gs pos="70000">
              <a:srgbClr val="2977BD"/>
            </a:gs>
            <a:gs pos="100000">
              <a:srgbClr val="7CF2F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20B9CBB-EA5C-FF40-CFA7-87506AB4A877}"/>
              </a:ext>
            </a:extLst>
          </p:cNvPr>
          <p:cNvSpPr/>
          <p:nvPr/>
        </p:nvSpPr>
        <p:spPr>
          <a:xfrm>
            <a:off x="4771745" y="-1199469"/>
            <a:ext cx="10229763" cy="11909047"/>
          </a:xfrm>
          <a:custGeom>
            <a:avLst/>
            <a:gdLst>
              <a:gd name="connsiteX0" fmla="*/ 2560564 w 7727653"/>
              <a:gd name="connsiteY0" fmla="*/ 9475340 h 12461889"/>
              <a:gd name="connsiteX1" fmla="*/ 3776076 w 7727653"/>
              <a:gd name="connsiteY1" fmla="*/ 10968615 h 12461889"/>
              <a:gd name="connsiteX2" fmla="*/ 2560564 w 7727653"/>
              <a:gd name="connsiteY2" fmla="*/ 12461889 h 12461889"/>
              <a:gd name="connsiteX3" fmla="*/ 1345051 w 7727653"/>
              <a:gd name="connsiteY3" fmla="*/ 10968615 h 12461889"/>
              <a:gd name="connsiteX4" fmla="*/ 5187243 w 7727653"/>
              <a:gd name="connsiteY4" fmla="*/ 9475339 h 12461889"/>
              <a:gd name="connsiteX5" fmla="*/ 6402755 w 7727653"/>
              <a:gd name="connsiteY5" fmla="*/ 10968614 h 12461889"/>
              <a:gd name="connsiteX6" fmla="*/ 5187243 w 7727653"/>
              <a:gd name="connsiteY6" fmla="*/ 12461888 h 12461889"/>
              <a:gd name="connsiteX7" fmla="*/ 3971730 w 7727653"/>
              <a:gd name="connsiteY7" fmla="*/ 10968614 h 12461889"/>
              <a:gd name="connsiteX8" fmla="*/ 6474796 w 7727653"/>
              <a:gd name="connsiteY8" fmla="*/ 7913240 h 12461889"/>
              <a:gd name="connsiteX9" fmla="*/ 7690308 w 7727653"/>
              <a:gd name="connsiteY9" fmla="*/ 9406515 h 12461889"/>
              <a:gd name="connsiteX10" fmla="*/ 6474796 w 7727653"/>
              <a:gd name="connsiteY10" fmla="*/ 10899789 h 12461889"/>
              <a:gd name="connsiteX11" fmla="*/ 5259283 w 7727653"/>
              <a:gd name="connsiteY11" fmla="*/ 9406515 h 12461889"/>
              <a:gd name="connsiteX12" fmla="*/ 3865308 w 7727653"/>
              <a:gd name="connsiteY12" fmla="*/ 7895149 h 12461889"/>
              <a:gd name="connsiteX13" fmla="*/ 5080820 w 7727653"/>
              <a:gd name="connsiteY13" fmla="*/ 9388424 h 12461889"/>
              <a:gd name="connsiteX14" fmla="*/ 3865308 w 7727653"/>
              <a:gd name="connsiteY14" fmla="*/ 10881698 h 12461889"/>
              <a:gd name="connsiteX15" fmla="*/ 2649795 w 7727653"/>
              <a:gd name="connsiteY15" fmla="*/ 9388424 h 12461889"/>
              <a:gd name="connsiteX16" fmla="*/ 1255821 w 7727653"/>
              <a:gd name="connsiteY16" fmla="*/ 7895148 h 12461889"/>
              <a:gd name="connsiteX17" fmla="*/ 2471333 w 7727653"/>
              <a:gd name="connsiteY17" fmla="*/ 9388423 h 12461889"/>
              <a:gd name="connsiteX18" fmla="*/ 1255821 w 7727653"/>
              <a:gd name="connsiteY18" fmla="*/ 10881697 h 12461889"/>
              <a:gd name="connsiteX19" fmla="*/ 40308 w 7727653"/>
              <a:gd name="connsiteY19" fmla="*/ 9388423 h 12461889"/>
              <a:gd name="connsiteX20" fmla="*/ 5170052 w 7727653"/>
              <a:gd name="connsiteY20" fmla="*/ 6305914 h 12461889"/>
              <a:gd name="connsiteX21" fmla="*/ 6385564 w 7727653"/>
              <a:gd name="connsiteY21" fmla="*/ 7799189 h 12461889"/>
              <a:gd name="connsiteX22" fmla="*/ 5170052 w 7727653"/>
              <a:gd name="connsiteY22" fmla="*/ 9292463 h 12461889"/>
              <a:gd name="connsiteX23" fmla="*/ 3954539 w 7727653"/>
              <a:gd name="connsiteY23" fmla="*/ 7799189 h 12461889"/>
              <a:gd name="connsiteX24" fmla="*/ 2560565 w 7727653"/>
              <a:gd name="connsiteY24" fmla="*/ 6305914 h 12461889"/>
              <a:gd name="connsiteX25" fmla="*/ 3776077 w 7727653"/>
              <a:gd name="connsiteY25" fmla="*/ 7799189 h 12461889"/>
              <a:gd name="connsiteX26" fmla="*/ 2560565 w 7727653"/>
              <a:gd name="connsiteY26" fmla="*/ 9292463 h 12461889"/>
              <a:gd name="connsiteX27" fmla="*/ 1345052 w 7727653"/>
              <a:gd name="connsiteY27" fmla="*/ 7799189 h 12461889"/>
              <a:gd name="connsiteX28" fmla="*/ 6474796 w 7727653"/>
              <a:gd name="connsiteY28" fmla="*/ 4716681 h 12461889"/>
              <a:gd name="connsiteX29" fmla="*/ 7690308 w 7727653"/>
              <a:gd name="connsiteY29" fmla="*/ 6209955 h 12461889"/>
              <a:gd name="connsiteX30" fmla="*/ 6474796 w 7727653"/>
              <a:gd name="connsiteY30" fmla="*/ 7703228 h 12461889"/>
              <a:gd name="connsiteX31" fmla="*/ 5259283 w 7727653"/>
              <a:gd name="connsiteY31" fmla="*/ 6209955 h 12461889"/>
              <a:gd name="connsiteX32" fmla="*/ 1255822 w 7727653"/>
              <a:gd name="connsiteY32" fmla="*/ 4716681 h 12461889"/>
              <a:gd name="connsiteX33" fmla="*/ 2471334 w 7727653"/>
              <a:gd name="connsiteY33" fmla="*/ 6209955 h 12461889"/>
              <a:gd name="connsiteX34" fmla="*/ 1255822 w 7727653"/>
              <a:gd name="connsiteY34" fmla="*/ 7703228 h 12461889"/>
              <a:gd name="connsiteX35" fmla="*/ 40309 w 7727653"/>
              <a:gd name="connsiteY35" fmla="*/ 6209955 h 12461889"/>
              <a:gd name="connsiteX36" fmla="*/ 3865309 w 7727653"/>
              <a:gd name="connsiteY36" fmla="*/ 4698589 h 12461889"/>
              <a:gd name="connsiteX37" fmla="*/ 5080821 w 7727653"/>
              <a:gd name="connsiteY37" fmla="*/ 6191864 h 12461889"/>
              <a:gd name="connsiteX38" fmla="*/ 3865309 w 7727653"/>
              <a:gd name="connsiteY38" fmla="*/ 7685137 h 12461889"/>
              <a:gd name="connsiteX39" fmla="*/ 2649796 w 7727653"/>
              <a:gd name="connsiteY39" fmla="*/ 6191864 h 12461889"/>
              <a:gd name="connsiteX40" fmla="*/ 2540412 w 7727653"/>
              <a:gd name="connsiteY40" fmla="*/ 3136490 h 12461889"/>
              <a:gd name="connsiteX41" fmla="*/ 3755924 w 7727653"/>
              <a:gd name="connsiteY41" fmla="*/ 4629765 h 12461889"/>
              <a:gd name="connsiteX42" fmla="*/ 2540412 w 7727653"/>
              <a:gd name="connsiteY42" fmla="*/ 6123037 h 12461889"/>
              <a:gd name="connsiteX43" fmla="*/ 1324899 w 7727653"/>
              <a:gd name="connsiteY43" fmla="*/ 4629765 h 12461889"/>
              <a:gd name="connsiteX44" fmla="*/ 5187243 w 7727653"/>
              <a:gd name="connsiteY44" fmla="*/ 3136490 h 12461889"/>
              <a:gd name="connsiteX45" fmla="*/ 6402755 w 7727653"/>
              <a:gd name="connsiteY45" fmla="*/ 4629765 h 12461889"/>
              <a:gd name="connsiteX46" fmla="*/ 5187243 w 7727653"/>
              <a:gd name="connsiteY46" fmla="*/ 6123037 h 12461889"/>
              <a:gd name="connsiteX47" fmla="*/ 3971730 w 7727653"/>
              <a:gd name="connsiteY47" fmla="*/ 4629765 h 12461889"/>
              <a:gd name="connsiteX48" fmla="*/ 1215513 w 7727653"/>
              <a:gd name="connsiteY48" fmla="*/ 1607326 h 12461889"/>
              <a:gd name="connsiteX49" fmla="*/ 2431025 w 7727653"/>
              <a:gd name="connsiteY49" fmla="*/ 3100601 h 12461889"/>
              <a:gd name="connsiteX50" fmla="*/ 1215513 w 7727653"/>
              <a:gd name="connsiteY50" fmla="*/ 4593875 h 12461889"/>
              <a:gd name="connsiteX51" fmla="*/ 0 w 7727653"/>
              <a:gd name="connsiteY51" fmla="*/ 3100601 h 12461889"/>
              <a:gd name="connsiteX52" fmla="*/ 3865310 w 7727653"/>
              <a:gd name="connsiteY52" fmla="*/ 1568245 h 12461889"/>
              <a:gd name="connsiteX53" fmla="*/ 5080822 w 7727653"/>
              <a:gd name="connsiteY53" fmla="*/ 3061521 h 12461889"/>
              <a:gd name="connsiteX54" fmla="*/ 3865310 w 7727653"/>
              <a:gd name="connsiteY54" fmla="*/ 4554794 h 12461889"/>
              <a:gd name="connsiteX55" fmla="*/ 2649797 w 7727653"/>
              <a:gd name="connsiteY55" fmla="*/ 3061521 h 12461889"/>
              <a:gd name="connsiteX56" fmla="*/ 6512141 w 7727653"/>
              <a:gd name="connsiteY56" fmla="*/ 1568244 h 12461889"/>
              <a:gd name="connsiteX57" fmla="*/ 7727653 w 7727653"/>
              <a:gd name="connsiteY57" fmla="*/ 3061519 h 12461889"/>
              <a:gd name="connsiteX58" fmla="*/ 6512141 w 7727653"/>
              <a:gd name="connsiteY58" fmla="*/ 4554793 h 12461889"/>
              <a:gd name="connsiteX59" fmla="*/ 5296628 w 7727653"/>
              <a:gd name="connsiteY59" fmla="*/ 3061519 h 12461889"/>
              <a:gd name="connsiteX60" fmla="*/ 2537446 w 7727653"/>
              <a:gd name="connsiteY60" fmla="*/ 19124 h 12461889"/>
              <a:gd name="connsiteX61" fmla="*/ 3752958 w 7727653"/>
              <a:gd name="connsiteY61" fmla="*/ 1512399 h 12461889"/>
              <a:gd name="connsiteX62" fmla="*/ 2537446 w 7727653"/>
              <a:gd name="connsiteY62" fmla="*/ 3005673 h 12461889"/>
              <a:gd name="connsiteX63" fmla="*/ 1321933 w 7727653"/>
              <a:gd name="connsiteY63" fmla="*/ 1512399 h 12461889"/>
              <a:gd name="connsiteX64" fmla="*/ 5190208 w 7727653"/>
              <a:gd name="connsiteY64" fmla="*/ 0 h 12461889"/>
              <a:gd name="connsiteX65" fmla="*/ 6405720 w 7727653"/>
              <a:gd name="connsiteY65" fmla="*/ 1493275 h 12461889"/>
              <a:gd name="connsiteX66" fmla="*/ 5190208 w 7727653"/>
              <a:gd name="connsiteY66" fmla="*/ 2986549 h 12461889"/>
              <a:gd name="connsiteX67" fmla="*/ 3974695 w 7727653"/>
              <a:gd name="connsiteY67" fmla="*/ 1493275 h 1246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7727653" h="12461889">
                <a:moveTo>
                  <a:pt x="2560564" y="9475340"/>
                </a:moveTo>
                <a:lnTo>
                  <a:pt x="3776076" y="10968615"/>
                </a:lnTo>
                <a:lnTo>
                  <a:pt x="2560564" y="12461889"/>
                </a:lnTo>
                <a:lnTo>
                  <a:pt x="1345051" y="10968615"/>
                </a:lnTo>
                <a:close/>
                <a:moveTo>
                  <a:pt x="5187243" y="9475339"/>
                </a:moveTo>
                <a:lnTo>
                  <a:pt x="6402755" y="10968614"/>
                </a:lnTo>
                <a:lnTo>
                  <a:pt x="5187243" y="12461888"/>
                </a:lnTo>
                <a:lnTo>
                  <a:pt x="3971730" y="10968614"/>
                </a:lnTo>
                <a:close/>
                <a:moveTo>
                  <a:pt x="6474796" y="7913240"/>
                </a:moveTo>
                <a:lnTo>
                  <a:pt x="7690308" y="9406515"/>
                </a:lnTo>
                <a:lnTo>
                  <a:pt x="6474796" y="10899789"/>
                </a:lnTo>
                <a:lnTo>
                  <a:pt x="5259283" y="9406515"/>
                </a:lnTo>
                <a:close/>
                <a:moveTo>
                  <a:pt x="3865308" y="7895149"/>
                </a:moveTo>
                <a:lnTo>
                  <a:pt x="5080820" y="9388424"/>
                </a:lnTo>
                <a:lnTo>
                  <a:pt x="3865308" y="10881698"/>
                </a:lnTo>
                <a:lnTo>
                  <a:pt x="2649795" y="9388424"/>
                </a:lnTo>
                <a:close/>
                <a:moveTo>
                  <a:pt x="1255821" y="7895148"/>
                </a:moveTo>
                <a:lnTo>
                  <a:pt x="2471333" y="9388423"/>
                </a:lnTo>
                <a:lnTo>
                  <a:pt x="1255821" y="10881697"/>
                </a:lnTo>
                <a:lnTo>
                  <a:pt x="40308" y="9388423"/>
                </a:lnTo>
                <a:close/>
                <a:moveTo>
                  <a:pt x="5170052" y="6305914"/>
                </a:moveTo>
                <a:lnTo>
                  <a:pt x="6385564" y="7799189"/>
                </a:lnTo>
                <a:lnTo>
                  <a:pt x="5170052" y="9292463"/>
                </a:lnTo>
                <a:lnTo>
                  <a:pt x="3954539" y="7799189"/>
                </a:lnTo>
                <a:close/>
                <a:moveTo>
                  <a:pt x="2560565" y="6305914"/>
                </a:moveTo>
                <a:lnTo>
                  <a:pt x="3776077" y="7799189"/>
                </a:lnTo>
                <a:lnTo>
                  <a:pt x="2560565" y="9292463"/>
                </a:lnTo>
                <a:lnTo>
                  <a:pt x="1345052" y="7799189"/>
                </a:lnTo>
                <a:close/>
                <a:moveTo>
                  <a:pt x="6474796" y="4716681"/>
                </a:moveTo>
                <a:lnTo>
                  <a:pt x="7690308" y="6209955"/>
                </a:lnTo>
                <a:lnTo>
                  <a:pt x="6474796" y="7703228"/>
                </a:lnTo>
                <a:lnTo>
                  <a:pt x="5259283" y="6209955"/>
                </a:lnTo>
                <a:close/>
                <a:moveTo>
                  <a:pt x="1255822" y="4716681"/>
                </a:moveTo>
                <a:lnTo>
                  <a:pt x="2471334" y="6209955"/>
                </a:lnTo>
                <a:lnTo>
                  <a:pt x="1255822" y="7703228"/>
                </a:lnTo>
                <a:lnTo>
                  <a:pt x="40309" y="6209955"/>
                </a:lnTo>
                <a:close/>
                <a:moveTo>
                  <a:pt x="3865309" y="4698589"/>
                </a:moveTo>
                <a:lnTo>
                  <a:pt x="5080821" y="6191864"/>
                </a:lnTo>
                <a:lnTo>
                  <a:pt x="3865309" y="7685137"/>
                </a:lnTo>
                <a:lnTo>
                  <a:pt x="2649796" y="6191864"/>
                </a:lnTo>
                <a:close/>
                <a:moveTo>
                  <a:pt x="2540412" y="3136490"/>
                </a:moveTo>
                <a:lnTo>
                  <a:pt x="3755924" y="4629765"/>
                </a:lnTo>
                <a:lnTo>
                  <a:pt x="2540412" y="6123037"/>
                </a:lnTo>
                <a:lnTo>
                  <a:pt x="1324899" y="4629765"/>
                </a:lnTo>
                <a:close/>
                <a:moveTo>
                  <a:pt x="5187243" y="3136490"/>
                </a:moveTo>
                <a:lnTo>
                  <a:pt x="6402755" y="4629765"/>
                </a:lnTo>
                <a:lnTo>
                  <a:pt x="5187243" y="6123037"/>
                </a:lnTo>
                <a:lnTo>
                  <a:pt x="3971730" y="4629765"/>
                </a:lnTo>
                <a:close/>
                <a:moveTo>
                  <a:pt x="1215513" y="1607326"/>
                </a:moveTo>
                <a:lnTo>
                  <a:pt x="2431025" y="3100601"/>
                </a:lnTo>
                <a:lnTo>
                  <a:pt x="1215513" y="4593875"/>
                </a:lnTo>
                <a:lnTo>
                  <a:pt x="0" y="3100601"/>
                </a:lnTo>
                <a:close/>
                <a:moveTo>
                  <a:pt x="3865310" y="1568245"/>
                </a:moveTo>
                <a:lnTo>
                  <a:pt x="5080822" y="3061521"/>
                </a:lnTo>
                <a:lnTo>
                  <a:pt x="3865310" y="4554794"/>
                </a:lnTo>
                <a:lnTo>
                  <a:pt x="2649797" y="3061521"/>
                </a:lnTo>
                <a:close/>
                <a:moveTo>
                  <a:pt x="6512141" y="1568244"/>
                </a:moveTo>
                <a:lnTo>
                  <a:pt x="7727653" y="3061519"/>
                </a:lnTo>
                <a:lnTo>
                  <a:pt x="6512141" y="4554793"/>
                </a:lnTo>
                <a:lnTo>
                  <a:pt x="5296628" y="3061519"/>
                </a:lnTo>
                <a:close/>
                <a:moveTo>
                  <a:pt x="2537446" y="19124"/>
                </a:moveTo>
                <a:lnTo>
                  <a:pt x="3752958" y="1512399"/>
                </a:lnTo>
                <a:lnTo>
                  <a:pt x="2537446" y="3005673"/>
                </a:lnTo>
                <a:lnTo>
                  <a:pt x="1321933" y="1512399"/>
                </a:lnTo>
                <a:close/>
                <a:moveTo>
                  <a:pt x="5190208" y="0"/>
                </a:moveTo>
                <a:lnTo>
                  <a:pt x="6405720" y="1493275"/>
                </a:lnTo>
                <a:lnTo>
                  <a:pt x="5190208" y="2986549"/>
                </a:lnTo>
                <a:lnTo>
                  <a:pt x="3974695" y="1493275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4B800-9946-6135-E0C7-78F8EC51E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429" y="611153"/>
            <a:ext cx="3742104" cy="1345101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>
                <a:effectLst>
                  <a:outerShdw blurRad="101600" dist="50800" dir="18660000" sx="102000" sy="102000" algn="ctr" rotWithShape="0">
                    <a:prstClr val="black">
                      <a:alpha val="61000"/>
                    </a:prstClr>
                  </a:outerShdw>
                </a:effectLst>
                <a:latin typeface="Bastion" pitchFamily="2" charset="0"/>
              </a:rPr>
              <a:t>Flight foods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90DE4-ADA6-2ABC-0AB7-76FF1A761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6846819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9000">
              <a:schemeClr val="tx2">
                <a:lumMod val="75000"/>
                <a:lumOff val="25000"/>
              </a:schemeClr>
            </a:gs>
            <a:gs pos="100000">
              <a:schemeClr val="accent4">
                <a:lumMod val="40000"/>
                <a:lumOff val="60000"/>
              </a:schemeClr>
            </a:gs>
            <a:gs pos="0">
              <a:srgbClr val="7CF2F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3">
            <a:extLst>
              <a:ext uri="{FF2B5EF4-FFF2-40B4-BE49-F238E27FC236}">
                <a16:creationId xmlns:a16="http://schemas.microsoft.com/office/drawing/2014/main" id="{EE03AC59-3FA1-B465-6E5E-8B56AE4BA1A7}"/>
              </a:ext>
            </a:extLst>
          </p:cNvPr>
          <p:cNvSpPr/>
          <p:nvPr/>
        </p:nvSpPr>
        <p:spPr>
          <a:xfrm>
            <a:off x="4791697" y="-8040932"/>
            <a:ext cx="10229763" cy="11909047"/>
          </a:xfrm>
          <a:custGeom>
            <a:avLst/>
            <a:gdLst>
              <a:gd name="connsiteX0" fmla="*/ 2560564 w 7727653"/>
              <a:gd name="connsiteY0" fmla="*/ 9475340 h 12461889"/>
              <a:gd name="connsiteX1" fmla="*/ 3776076 w 7727653"/>
              <a:gd name="connsiteY1" fmla="*/ 10968615 h 12461889"/>
              <a:gd name="connsiteX2" fmla="*/ 2560564 w 7727653"/>
              <a:gd name="connsiteY2" fmla="*/ 12461889 h 12461889"/>
              <a:gd name="connsiteX3" fmla="*/ 1345051 w 7727653"/>
              <a:gd name="connsiteY3" fmla="*/ 10968615 h 12461889"/>
              <a:gd name="connsiteX4" fmla="*/ 5187243 w 7727653"/>
              <a:gd name="connsiteY4" fmla="*/ 9475339 h 12461889"/>
              <a:gd name="connsiteX5" fmla="*/ 6402755 w 7727653"/>
              <a:gd name="connsiteY5" fmla="*/ 10968614 h 12461889"/>
              <a:gd name="connsiteX6" fmla="*/ 5187243 w 7727653"/>
              <a:gd name="connsiteY6" fmla="*/ 12461888 h 12461889"/>
              <a:gd name="connsiteX7" fmla="*/ 3971730 w 7727653"/>
              <a:gd name="connsiteY7" fmla="*/ 10968614 h 12461889"/>
              <a:gd name="connsiteX8" fmla="*/ 6474796 w 7727653"/>
              <a:gd name="connsiteY8" fmla="*/ 7913240 h 12461889"/>
              <a:gd name="connsiteX9" fmla="*/ 7690308 w 7727653"/>
              <a:gd name="connsiteY9" fmla="*/ 9406515 h 12461889"/>
              <a:gd name="connsiteX10" fmla="*/ 6474796 w 7727653"/>
              <a:gd name="connsiteY10" fmla="*/ 10899789 h 12461889"/>
              <a:gd name="connsiteX11" fmla="*/ 5259283 w 7727653"/>
              <a:gd name="connsiteY11" fmla="*/ 9406515 h 12461889"/>
              <a:gd name="connsiteX12" fmla="*/ 3865308 w 7727653"/>
              <a:gd name="connsiteY12" fmla="*/ 7895149 h 12461889"/>
              <a:gd name="connsiteX13" fmla="*/ 5080820 w 7727653"/>
              <a:gd name="connsiteY13" fmla="*/ 9388424 h 12461889"/>
              <a:gd name="connsiteX14" fmla="*/ 3865308 w 7727653"/>
              <a:gd name="connsiteY14" fmla="*/ 10881698 h 12461889"/>
              <a:gd name="connsiteX15" fmla="*/ 2649795 w 7727653"/>
              <a:gd name="connsiteY15" fmla="*/ 9388424 h 12461889"/>
              <a:gd name="connsiteX16" fmla="*/ 1255821 w 7727653"/>
              <a:gd name="connsiteY16" fmla="*/ 7895148 h 12461889"/>
              <a:gd name="connsiteX17" fmla="*/ 2471333 w 7727653"/>
              <a:gd name="connsiteY17" fmla="*/ 9388423 h 12461889"/>
              <a:gd name="connsiteX18" fmla="*/ 1255821 w 7727653"/>
              <a:gd name="connsiteY18" fmla="*/ 10881697 h 12461889"/>
              <a:gd name="connsiteX19" fmla="*/ 40308 w 7727653"/>
              <a:gd name="connsiteY19" fmla="*/ 9388423 h 12461889"/>
              <a:gd name="connsiteX20" fmla="*/ 5170052 w 7727653"/>
              <a:gd name="connsiteY20" fmla="*/ 6305914 h 12461889"/>
              <a:gd name="connsiteX21" fmla="*/ 6385564 w 7727653"/>
              <a:gd name="connsiteY21" fmla="*/ 7799189 h 12461889"/>
              <a:gd name="connsiteX22" fmla="*/ 5170052 w 7727653"/>
              <a:gd name="connsiteY22" fmla="*/ 9292463 h 12461889"/>
              <a:gd name="connsiteX23" fmla="*/ 3954539 w 7727653"/>
              <a:gd name="connsiteY23" fmla="*/ 7799189 h 12461889"/>
              <a:gd name="connsiteX24" fmla="*/ 2560565 w 7727653"/>
              <a:gd name="connsiteY24" fmla="*/ 6305914 h 12461889"/>
              <a:gd name="connsiteX25" fmla="*/ 3776077 w 7727653"/>
              <a:gd name="connsiteY25" fmla="*/ 7799189 h 12461889"/>
              <a:gd name="connsiteX26" fmla="*/ 2560565 w 7727653"/>
              <a:gd name="connsiteY26" fmla="*/ 9292463 h 12461889"/>
              <a:gd name="connsiteX27" fmla="*/ 1345052 w 7727653"/>
              <a:gd name="connsiteY27" fmla="*/ 7799189 h 12461889"/>
              <a:gd name="connsiteX28" fmla="*/ 6474796 w 7727653"/>
              <a:gd name="connsiteY28" fmla="*/ 4716681 h 12461889"/>
              <a:gd name="connsiteX29" fmla="*/ 7690308 w 7727653"/>
              <a:gd name="connsiteY29" fmla="*/ 6209955 h 12461889"/>
              <a:gd name="connsiteX30" fmla="*/ 6474796 w 7727653"/>
              <a:gd name="connsiteY30" fmla="*/ 7703228 h 12461889"/>
              <a:gd name="connsiteX31" fmla="*/ 5259283 w 7727653"/>
              <a:gd name="connsiteY31" fmla="*/ 6209955 h 12461889"/>
              <a:gd name="connsiteX32" fmla="*/ 1255822 w 7727653"/>
              <a:gd name="connsiteY32" fmla="*/ 4716681 h 12461889"/>
              <a:gd name="connsiteX33" fmla="*/ 2471334 w 7727653"/>
              <a:gd name="connsiteY33" fmla="*/ 6209955 h 12461889"/>
              <a:gd name="connsiteX34" fmla="*/ 1255822 w 7727653"/>
              <a:gd name="connsiteY34" fmla="*/ 7703228 h 12461889"/>
              <a:gd name="connsiteX35" fmla="*/ 40309 w 7727653"/>
              <a:gd name="connsiteY35" fmla="*/ 6209955 h 12461889"/>
              <a:gd name="connsiteX36" fmla="*/ 3865309 w 7727653"/>
              <a:gd name="connsiteY36" fmla="*/ 4698589 h 12461889"/>
              <a:gd name="connsiteX37" fmla="*/ 5080821 w 7727653"/>
              <a:gd name="connsiteY37" fmla="*/ 6191864 h 12461889"/>
              <a:gd name="connsiteX38" fmla="*/ 3865309 w 7727653"/>
              <a:gd name="connsiteY38" fmla="*/ 7685137 h 12461889"/>
              <a:gd name="connsiteX39" fmla="*/ 2649796 w 7727653"/>
              <a:gd name="connsiteY39" fmla="*/ 6191864 h 12461889"/>
              <a:gd name="connsiteX40" fmla="*/ 2540412 w 7727653"/>
              <a:gd name="connsiteY40" fmla="*/ 3136490 h 12461889"/>
              <a:gd name="connsiteX41" fmla="*/ 3755924 w 7727653"/>
              <a:gd name="connsiteY41" fmla="*/ 4629765 h 12461889"/>
              <a:gd name="connsiteX42" fmla="*/ 2540412 w 7727653"/>
              <a:gd name="connsiteY42" fmla="*/ 6123037 h 12461889"/>
              <a:gd name="connsiteX43" fmla="*/ 1324899 w 7727653"/>
              <a:gd name="connsiteY43" fmla="*/ 4629765 h 12461889"/>
              <a:gd name="connsiteX44" fmla="*/ 5187243 w 7727653"/>
              <a:gd name="connsiteY44" fmla="*/ 3136490 h 12461889"/>
              <a:gd name="connsiteX45" fmla="*/ 6402755 w 7727653"/>
              <a:gd name="connsiteY45" fmla="*/ 4629765 h 12461889"/>
              <a:gd name="connsiteX46" fmla="*/ 5187243 w 7727653"/>
              <a:gd name="connsiteY46" fmla="*/ 6123037 h 12461889"/>
              <a:gd name="connsiteX47" fmla="*/ 3971730 w 7727653"/>
              <a:gd name="connsiteY47" fmla="*/ 4629765 h 12461889"/>
              <a:gd name="connsiteX48" fmla="*/ 1215513 w 7727653"/>
              <a:gd name="connsiteY48" fmla="*/ 1607326 h 12461889"/>
              <a:gd name="connsiteX49" fmla="*/ 2431025 w 7727653"/>
              <a:gd name="connsiteY49" fmla="*/ 3100601 h 12461889"/>
              <a:gd name="connsiteX50" fmla="*/ 1215513 w 7727653"/>
              <a:gd name="connsiteY50" fmla="*/ 4593875 h 12461889"/>
              <a:gd name="connsiteX51" fmla="*/ 0 w 7727653"/>
              <a:gd name="connsiteY51" fmla="*/ 3100601 h 12461889"/>
              <a:gd name="connsiteX52" fmla="*/ 3865310 w 7727653"/>
              <a:gd name="connsiteY52" fmla="*/ 1568245 h 12461889"/>
              <a:gd name="connsiteX53" fmla="*/ 5080822 w 7727653"/>
              <a:gd name="connsiteY53" fmla="*/ 3061521 h 12461889"/>
              <a:gd name="connsiteX54" fmla="*/ 3865310 w 7727653"/>
              <a:gd name="connsiteY54" fmla="*/ 4554794 h 12461889"/>
              <a:gd name="connsiteX55" fmla="*/ 2649797 w 7727653"/>
              <a:gd name="connsiteY55" fmla="*/ 3061521 h 12461889"/>
              <a:gd name="connsiteX56" fmla="*/ 6512141 w 7727653"/>
              <a:gd name="connsiteY56" fmla="*/ 1568244 h 12461889"/>
              <a:gd name="connsiteX57" fmla="*/ 7727653 w 7727653"/>
              <a:gd name="connsiteY57" fmla="*/ 3061519 h 12461889"/>
              <a:gd name="connsiteX58" fmla="*/ 6512141 w 7727653"/>
              <a:gd name="connsiteY58" fmla="*/ 4554793 h 12461889"/>
              <a:gd name="connsiteX59" fmla="*/ 5296628 w 7727653"/>
              <a:gd name="connsiteY59" fmla="*/ 3061519 h 12461889"/>
              <a:gd name="connsiteX60" fmla="*/ 2537446 w 7727653"/>
              <a:gd name="connsiteY60" fmla="*/ 19124 h 12461889"/>
              <a:gd name="connsiteX61" fmla="*/ 3752958 w 7727653"/>
              <a:gd name="connsiteY61" fmla="*/ 1512399 h 12461889"/>
              <a:gd name="connsiteX62" fmla="*/ 2537446 w 7727653"/>
              <a:gd name="connsiteY62" fmla="*/ 3005673 h 12461889"/>
              <a:gd name="connsiteX63" fmla="*/ 1321933 w 7727653"/>
              <a:gd name="connsiteY63" fmla="*/ 1512399 h 12461889"/>
              <a:gd name="connsiteX64" fmla="*/ 5190208 w 7727653"/>
              <a:gd name="connsiteY64" fmla="*/ 0 h 12461889"/>
              <a:gd name="connsiteX65" fmla="*/ 6405720 w 7727653"/>
              <a:gd name="connsiteY65" fmla="*/ 1493275 h 12461889"/>
              <a:gd name="connsiteX66" fmla="*/ 5190208 w 7727653"/>
              <a:gd name="connsiteY66" fmla="*/ 2986549 h 12461889"/>
              <a:gd name="connsiteX67" fmla="*/ 3974695 w 7727653"/>
              <a:gd name="connsiteY67" fmla="*/ 1493275 h 12461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7727653" h="12461889">
                <a:moveTo>
                  <a:pt x="2560564" y="9475340"/>
                </a:moveTo>
                <a:lnTo>
                  <a:pt x="3776076" y="10968615"/>
                </a:lnTo>
                <a:lnTo>
                  <a:pt x="2560564" y="12461889"/>
                </a:lnTo>
                <a:lnTo>
                  <a:pt x="1345051" y="10968615"/>
                </a:lnTo>
                <a:close/>
                <a:moveTo>
                  <a:pt x="5187243" y="9475339"/>
                </a:moveTo>
                <a:lnTo>
                  <a:pt x="6402755" y="10968614"/>
                </a:lnTo>
                <a:lnTo>
                  <a:pt x="5187243" y="12461888"/>
                </a:lnTo>
                <a:lnTo>
                  <a:pt x="3971730" y="10968614"/>
                </a:lnTo>
                <a:close/>
                <a:moveTo>
                  <a:pt x="6474796" y="7913240"/>
                </a:moveTo>
                <a:lnTo>
                  <a:pt x="7690308" y="9406515"/>
                </a:lnTo>
                <a:lnTo>
                  <a:pt x="6474796" y="10899789"/>
                </a:lnTo>
                <a:lnTo>
                  <a:pt x="5259283" y="9406515"/>
                </a:lnTo>
                <a:close/>
                <a:moveTo>
                  <a:pt x="3865308" y="7895149"/>
                </a:moveTo>
                <a:lnTo>
                  <a:pt x="5080820" y="9388424"/>
                </a:lnTo>
                <a:lnTo>
                  <a:pt x="3865308" y="10881698"/>
                </a:lnTo>
                <a:lnTo>
                  <a:pt x="2649795" y="9388424"/>
                </a:lnTo>
                <a:close/>
                <a:moveTo>
                  <a:pt x="1255821" y="7895148"/>
                </a:moveTo>
                <a:lnTo>
                  <a:pt x="2471333" y="9388423"/>
                </a:lnTo>
                <a:lnTo>
                  <a:pt x="1255821" y="10881697"/>
                </a:lnTo>
                <a:lnTo>
                  <a:pt x="40308" y="9388423"/>
                </a:lnTo>
                <a:close/>
                <a:moveTo>
                  <a:pt x="5170052" y="6305914"/>
                </a:moveTo>
                <a:lnTo>
                  <a:pt x="6385564" y="7799189"/>
                </a:lnTo>
                <a:lnTo>
                  <a:pt x="5170052" y="9292463"/>
                </a:lnTo>
                <a:lnTo>
                  <a:pt x="3954539" y="7799189"/>
                </a:lnTo>
                <a:close/>
                <a:moveTo>
                  <a:pt x="2560565" y="6305914"/>
                </a:moveTo>
                <a:lnTo>
                  <a:pt x="3776077" y="7799189"/>
                </a:lnTo>
                <a:lnTo>
                  <a:pt x="2560565" y="9292463"/>
                </a:lnTo>
                <a:lnTo>
                  <a:pt x="1345052" y="7799189"/>
                </a:lnTo>
                <a:close/>
                <a:moveTo>
                  <a:pt x="6474796" y="4716681"/>
                </a:moveTo>
                <a:lnTo>
                  <a:pt x="7690308" y="6209955"/>
                </a:lnTo>
                <a:lnTo>
                  <a:pt x="6474796" y="7703228"/>
                </a:lnTo>
                <a:lnTo>
                  <a:pt x="5259283" y="6209955"/>
                </a:lnTo>
                <a:close/>
                <a:moveTo>
                  <a:pt x="1255822" y="4716681"/>
                </a:moveTo>
                <a:lnTo>
                  <a:pt x="2471334" y="6209955"/>
                </a:lnTo>
                <a:lnTo>
                  <a:pt x="1255822" y="7703228"/>
                </a:lnTo>
                <a:lnTo>
                  <a:pt x="40309" y="6209955"/>
                </a:lnTo>
                <a:close/>
                <a:moveTo>
                  <a:pt x="3865309" y="4698589"/>
                </a:moveTo>
                <a:lnTo>
                  <a:pt x="5080821" y="6191864"/>
                </a:lnTo>
                <a:lnTo>
                  <a:pt x="3865309" y="7685137"/>
                </a:lnTo>
                <a:lnTo>
                  <a:pt x="2649796" y="6191864"/>
                </a:lnTo>
                <a:close/>
                <a:moveTo>
                  <a:pt x="2540412" y="3136490"/>
                </a:moveTo>
                <a:lnTo>
                  <a:pt x="3755924" y="4629765"/>
                </a:lnTo>
                <a:lnTo>
                  <a:pt x="2540412" y="6123037"/>
                </a:lnTo>
                <a:lnTo>
                  <a:pt x="1324899" y="4629765"/>
                </a:lnTo>
                <a:close/>
                <a:moveTo>
                  <a:pt x="5187243" y="3136490"/>
                </a:moveTo>
                <a:lnTo>
                  <a:pt x="6402755" y="4629765"/>
                </a:lnTo>
                <a:lnTo>
                  <a:pt x="5187243" y="6123037"/>
                </a:lnTo>
                <a:lnTo>
                  <a:pt x="3971730" y="4629765"/>
                </a:lnTo>
                <a:close/>
                <a:moveTo>
                  <a:pt x="1215513" y="1607326"/>
                </a:moveTo>
                <a:lnTo>
                  <a:pt x="2431025" y="3100601"/>
                </a:lnTo>
                <a:lnTo>
                  <a:pt x="1215513" y="4593875"/>
                </a:lnTo>
                <a:lnTo>
                  <a:pt x="0" y="3100601"/>
                </a:lnTo>
                <a:close/>
                <a:moveTo>
                  <a:pt x="3865310" y="1568245"/>
                </a:moveTo>
                <a:lnTo>
                  <a:pt x="5080822" y="3061521"/>
                </a:lnTo>
                <a:lnTo>
                  <a:pt x="3865310" y="4554794"/>
                </a:lnTo>
                <a:lnTo>
                  <a:pt x="2649797" y="3061521"/>
                </a:lnTo>
                <a:close/>
                <a:moveTo>
                  <a:pt x="6512141" y="1568244"/>
                </a:moveTo>
                <a:lnTo>
                  <a:pt x="7727653" y="3061519"/>
                </a:lnTo>
                <a:lnTo>
                  <a:pt x="6512141" y="4554793"/>
                </a:lnTo>
                <a:lnTo>
                  <a:pt x="5296628" y="3061519"/>
                </a:lnTo>
                <a:close/>
                <a:moveTo>
                  <a:pt x="2537446" y="19124"/>
                </a:moveTo>
                <a:lnTo>
                  <a:pt x="3752958" y="1512399"/>
                </a:lnTo>
                <a:lnTo>
                  <a:pt x="2537446" y="3005673"/>
                </a:lnTo>
                <a:lnTo>
                  <a:pt x="1321933" y="1512399"/>
                </a:lnTo>
                <a:close/>
                <a:moveTo>
                  <a:pt x="5190208" y="0"/>
                </a:moveTo>
                <a:lnTo>
                  <a:pt x="6405720" y="1493275"/>
                </a:lnTo>
                <a:lnTo>
                  <a:pt x="5190208" y="2986549"/>
                </a:lnTo>
                <a:lnTo>
                  <a:pt x="3974695" y="1493275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D4CD2A-5853-E2F1-DD92-B4BE2D1A0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572" y="367393"/>
            <a:ext cx="4468585" cy="1543277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Bastion"/>
              </a:rPr>
              <a:t>Overview of the presentation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5D334-373C-AEEE-FB50-6AECA3D3D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46325"/>
            <a:ext cx="10515600" cy="4351338"/>
          </a:xfrm>
        </p:spPr>
        <p:txBody>
          <a:bodyPr/>
          <a:lstStyle/>
          <a:p>
            <a:r>
              <a:rPr lang="en-US"/>
              <a:t>Overview of the company</a:t>
            </a:r>
          </a:p>
          <a:p>
            <a:r>
              <a:rPr lang="en-US"/>
              <a:t>Key barriers</a:t>
            </a:r>
          </a:p>
          <a:p>
            <a:r>
              <a:rPr lang="en-US"/>
              <a:t>Shannon &amp; Weaver model</a:t>
            </a:r>
          </a:p>
          <a:p>
            <a:r>
              <a:rPr lang="en-US"/>
              <a:t>Berlo’s SMCR model</a:t>
            </a:r>
          </a:p>
          <a:p>
            <a:r>
              <a:rPr lang="en-US"/>
              <a:t>Suggestions for the business</a:t>
            </a:r>
          </a:p>
          <a:p>
            <a:r>
              <a:rPr lang="en-US"/>
              <a:t>Conclusion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71309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8000">
              <a:srgbClr val="FFFFCC"/>
            </a:gs>
            <a:gs pos="0">
              <a:schemeClr val="accent4">
                <a:lumMod val="40000"/>
                <a:lumOff val="60000"/>
              </a:schemeClr>
            </a:gs>
            <a:gs pos="81000">
              <a:schemeClr val="tx2">
                <a:lumMod val="10000"/>
                <a:lumOff val="9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F3FABADB-0DC4-7EF8-311A-F9745F7D2FD1}"/>
              </a:ext>
            </a:extLst>
          </p:cNvPr>
          <p:cNvSpPr/>
          <p:nvPr/>
        </p:nvSpPr>
        <p:spPr>
          <a:xfrm>
            <a:off x="7829550" y="915986"/>
            <a:ext cx="730250" cy="682626"/>
          </a:xfrm>
          <a:prstGeom prst="ellipse">
            <a:avLst/>
          </a:prstGeom>
          <a:solidFill>
            <a:schemeClr val="tx2">
              <a:lumMod val="25000"/>
              <a:lumOff val="75000"/>
              <a:alpha val="29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CAD62-A390-AC1C-66C2-7C346EFEE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57" y="291419"/>
            <a:ext cx="4776787" cy="1325563"/>
          </a:xfrm>
        </p:spPr>
        <p:txBody>
          <a:bodyPr/>
          <a:lstStyle/>
          <a:p>
            <a:r>
              <a:rPr lang="en-GB">
                <a:latin typeface="Bastion" pitchFamily="2" charset="0"/>
              </a:rPr>
              <a:t>Flight foods ltd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9C70D-9138-D834-2119-FEB9AE1C0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0162" y="1736725"/>
            <a:ext cx="889793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Medium sized company that produces ready meals for airlines;</a:t>
            </a:r>
          </a:p>
          <a:p>
            <a:r>
              <a:rPr lang="en-GB"/>
              <a:t>They prepare and pack the meals that are served on flights;</a:t>
            </a:r>
          </a:p>
          <a:p>
            <a:r>
              <a:rPr lang="en-GB"/>
              <a:t>They supply multiple airlines with pre-cooked and ready to eat;</a:t>
            </a:r>
          </a:p>
          <a:p>
            <a:r>
              <a:rPr lang="en-GB"/>
              <a:t>Currently struggling with quality control, communication and teamwork on the shop floor.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49CCE21-108F-578B-8E50-78F38FCD47CC}"/>
              </a:ext>
            </a:extLst>
          </p:cNvPr>
          <p:cNvSpPr/>
          <p:nvPr/>
        </p:nvSpPr>
        <p:spPr>
          <a:xfrm>
            <a:off x="11068050" y="-47627"/>
            <a:ext cx="885825" cy="920751"/>
          </a:xfrm>
          <a:prstGeom prst="ellipse">
            <a:avLst/>
          </a:prstGeom>
          <a:solidFill>
            <a:schemeClr val="tx2">
              <a:lumMod val="10000"/>
              <a:lumOff val="90000"/>
              <a:alpha val="4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F0324D3-0CC3-262F-384B-DA65FF043518}"/>
              </a:ext>
            </a:extLst>
          </p:cNvPr>
          <p:cNvSpPr/>
          <p:nvPr/>
        </p:nvSpPr>
        <p:spPr>
          <a:xfrm>
            <a:off x="6859587" y="2707481"/>
            <a:ext cx="1079499" cy="1066800"/>
          </a:xfrm>
          <a:prstGeom prst="ellipse">
            <a:avLst/>
          </a:prstGeom>
          <a:solidFill>
            <a:schemeClr val="tx2">
              <a:lumMod val="10000"/>
              <a:lumOff val="90000"/>
              <a:alpha val="36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37F577D-9216-F63F-C4E6-72B7019C6AFB}"/>
              </a:ext>
            </a:extLst>
          </p:cNvPr>
          <p:cNvSpPr/>
          <p:nvPr/>
        </p:nvSpPr>
        <p:spPr>
          <a:xfrm>
            <a:off x="1006474" y="6002338"/>
            <a:ext cx="587376" cy="588962"/>
          </a:xfrm>
          <a:prstGeom prst="ellipse">
            <a:avLst/>
          </a:prstGeom>
          <a:solidFill>
            <a:schemeClr val="tx2">
              <a:lumMod val="25000"/>
              <a:lumOff val="75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433DBCA-7323-3E94-22DB-F518FE4C5527}"/>
              </a:ext>
            </a:extLst>
          </p:cNvPr>
          <p:cNvSpPr/>
          <p:nvPr/>
        </p:nvSpPr>
        <p:spPr>
          <a:xfrm>
            <a:off x="1593850" y="5541962"/>
            <a:ext cx="977900" cy="1049338"/>
          </a:xfrm>
          <a:prstGeom prst="ellipse">
            <a:avLst/>
          </a:prstGeom>
          <a:solidFill>
            <a:schemeClr val="tx2">
              <a:lumMod val="10000"/>
              <a:lumOff val="90000"/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659FA90-FB3B-95A7-F6CB-11602C714F21}"/>
              </a:ext>
            </a:extLst>
          </p:cNvPr>
          <p:cNvSpPr/>
          <p:nvPr/>
        </p:nvSpPr>
        <p:spPr>
          <a:xfrm>
            <a:off x="8905875" y="-588963"/>
            <a:ext cx="1584325" cy="1546225"/>
          </a:xfrm>
          <a:prstGeom prst="ellipse">
            <a:avLst/>
          </a:prstGeom>
          <a:solidFill>
            <a:schemeClr val="tx2">
              <a:lumMod val="25000"/>
              <a:lumOff val="75000"/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5CBB894-8B42-9167-B360-3A47F83953A5}"/>
              </a:ext>
            </a:extLst>
          </p:cNvPr>
          <p:cNvSpPr/>
          <p:nvPr/>
        </p:nvSpPr>
        <p:spPr>
          <a:xfrm>
            <a:off x="4471193" y="4696618"/>
            <a:ext cx="977900" cy="1049338"/>
          </a:xfrm>
          <a:prstGeom prst="ellipse">
            <a:avLst/>
          </a:prstGeom>
          <a:solidFill>
            <a:schemeClr val="tx2">
              <a:lumMod val="25000"/>
              <a:lumOff val="75000"/>
              <a:alpha val="18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2752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6000">
              <a:schemeClr val="tx2">
                <a:lumMod val="75000"/>
                <a:lumOff val="25000"/>
              </a:schemeClr>
            </a:gs>
            <a:gs pos="100000">
              <a:srgbClr val="0070C0"/>
            </a:gs>
            <a:gs pos="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-form: Shape 70">
            <a:extLst>
              <a:ext uri="{FF2B5EF4-FFF2-40B4-BE49-F238E27FC236}">
                <a16:creationId xmlns:a16="http://schemas.microsoft.com/office/drawing/2014/main" id="{EDD5DA6F-C457-017A-A5F0-DF382B4BAE13}"/>
              </a:ext>
            </a:extLst>
          </p:cNvPr>
          <p:cNvSpPr/>
          <p:nvPr/>
        </p:nvSpPr>
        <p:spPr>
          <a:xfrm>
            <a:off x="5916561" y="-1285476"/>
            <a:ext cx="13812478" cy="10573539"/>
          </a:xfrm>
          <a:custGeom>
            <a:avLst/>
            <a:gdLst>
              <a:gd name="connsiteX0" fmla="*/ 2138363 w 10439400"/>
              <a:gd name="connsiteY0" fmla="*/ 8725689 h 10573539"/>
              <a:gd name="connsiteX1" fmla="*/ 3271838 w 10439400"/>
              <a:gd name="connsiteY1" fmla="*/ 8725689 h 10573539"/>
              <a:gd name="connsiteX2" fmla="*/ 3733800 w 10439400"/>
              <a:gd name="connsiteY2" fmla="*/ 9649614 h 10573539"/>
              <a:gd name="connsiteX3" fmla="*/ 3271838 w 10439400"/>
              <a:gd name="connsiteY3" fmla="*/ 10573539 h 10573539"/>
              <a:gd name="connsiteX4" fmla="*/ 2138363 w 10439400"/>
              <a:gd name="connsiteY4" fmla="*/ 10573539 h 10573539"/>
              <a:gd name="connsiteX5" fmla="*/ 1676400 w 10439400"/>
              <a:gd name="connsiteY5" fmla="*/ 9649614 h 10573539"/>
              <a:gd name="connsiteX6" fmla="*/ 5491163 w 10439400"/>
              <a:gd name="connsiteY6" fmla="*/ 8660599 h 10573539"/>
              <a:gd name="connsiteX7" fmla="*/ 6624638 w 10439400"/>
              <a:gd name="connsiteY7" fmla="*/ 8660599 h 10573539"/>
              <a:gd name="connsiteX8" fmla="*/ 7086600 w 10439400"/>
              <a:gd name="connsiteY8" fmla="*/ 9584524 h 10573539"/>
              <a:gd name="connsiteX9" fmla="*/ 6624638 w 10439400"/>
              <a:gd name="connsiteY9" fmla="*/ 10508449 h 10573539"/>
              <a:gd name="connsiteX10" fmla="*/ 5491163 w 10439400"/>
              <a:gd name="connsiteY10" fmla="*/ 10508449 h 10573539"/>
              <a:gd name="connsiteX11" fmla="*/ 5029200 w 10439400"/>
              <a:gd name="connsiteY11" fmla="*/ 9584524 h 10573539"/>
              <a:gd name="connsiteX12" fmla="*/ 461963 w 10439400"/>
              <a:gd name="connsiteY12" fmla="*/ 7762077 h 10573539"/>
              <a:gd name="connsiteX13" fmla="*/ 1595438 w 10439400"/>
              <a:gd name="connsiteY13" fmla="*/ 7762077 h 10573539"/>
              <a:gd name="connsiteX14" fmla="*/ 2057400 w 10439400"/>
              <a:gd name="connsiteY14" fmla="*/ 8686002 h 10573539"/>
              <a:gd name="connsiteX15" fmla="*/ 1595438 w 10439400"/>
              <a:gd name="connsiteY15" fmla="*/ 9609927 h 10573539"/>
              <a:gd name="connsiteX16" fmla="*/ 461963 w 10439400"/>
              <a:gd name="connsiteY16" fmla="*/ 9609927 h 10573539"/>
              <a:gd name="connsiteX17" fmla="*/ 0 w 10439400"/>
              <a:gd name="connsiteY17" fmla="*/ 8686002 h 10573539"/>
              <a:gd name="connsiteX18" fmla="*/ 7148513 w 10439400"/>
              <a:gd name="connsiteY18" fmla="*/ 7755725 h 10573539"/>
              <a:gd name="connsiteX19" fmla="*/ 8281988 w 10439400"/>
              <a:gd name="connsiteY19" fmla="*/ 7755725 h 10573539"/>
              <a:gd name="connsiteX20" fmla="*/ 8743950 w 10439400"/>
              <a:gd name="connsiteY20" fmla="*/ 8679650 h 10573539"/>
              <a:gd name="connsiteX21" fmla="*/ 8281988 w 10439400"/>
              <a:gd name="connsiteY21" fmla="*/ 9603575 h 10573539"/>
              <a:gd name="connsiteX22" fmla="*/ 7148513 w 10439400"/>
              <a:gd name="connsiteY22" fmla="*/ 9603575 h 10573539"/>
              <a:gd name="connsiteX23" fmla="*/ 6686550 w 10439400"/>
              <a:gd name="connsiteY23" fmla="*/ 8679650 h 10573539"/>
              <a:gd name="connsiteX24" fmla="*/ 3814763 w 10439400"/>
              <a:gd name="connsiteY24" fmla="*/ 7755725 h 10573539"/>
              <a:gd name="connsiteX25" fmla="*/ 4948238 w 10439400"/>
              <a:gd name="connsiteY25" fmla="*/ 7755725 h 10573539"/>
              <a:gd name="connsiteX26" fmla="*/ 5410200 w 10439400"/>
              <a:gd name="connsiteY26" fmla="*/ 8679650 h 10573539"/>
              <a:gd name="connsiteX27" fmla="*/ 4948238 w 10439400"/>
              <a:gd name="connsiteY27" fmla="*/ 9603575 h 10573539"/>
              <a:gd name="connsiteX28" fmla="*/ 3814763 w 10439400"/>
              <a:gd name="connsiteY28" fmla="*/ 9603575 h 10573539"/>
              <a:gd name="connsiteX29" fmla="*/ 3352800 w 10439400"/>
              <a:gd name="connsiteY29" fmla="*/ 8679650 h 10573539"/>
              <a:gd name="connsiteX30" fmla="*/ 2138363 w 10439400"/>
              <a:gd name="connsiteY30" fmla="*/ 6811163 h 10573539"/>
              <a:gd name="connsiteX31" fmla="*/ 3271838 w 10439400"/>
              <a:gd name="connsiteY31" fmla="*/ 6811163 h 10573539"/>
              <a:gd name="connsiteX32" fmla="*/ 3733800 w 10439400"/>
              <a:gd name="connsiteY32" fmla="*/ 7735088 h 10573539"/>
              <a:gd name="connsiteX33" fmla="*/ 3271838 w 10439400"/>
              <a:gd name="connsiteY33" fmla="*/ 8659013 h 10573539"/>
              <a:gd name="connsiteX34" fmla="*/ 2138363 w 10439400"/>
              <a:gd name="connsiteY34" fmla="*/ 8659013 h 10573539"/>
              <a:gd name="connsiteX35" fmla="*/ 1676400 w 10439400"/>
              <a:gd name="connsiteY35" fmla="*/ 7735088 h 10573539"/>
              <a:gd name="connsiteX36" fmla="*/ 5472113 w 10439400"/>
              <a:gd name="connsiteY36" fmla="*/ 6765125 h 10573539"/>
              <a:gd name="connsiteX37" fmla="*/ 6605588 w 10439400"/>
              <a:gd name="connsiteY37" fmla="*/ 6765125 h 10573539"/>
              <a:gd name="connsiteX38" fmla="*/ 7067550 w 10439400"/>
              <a:gd name="connsiteY38" fmla="*/ 7689050 h 10573539"/>
              <a:gd name="connsiteX39" fmla="*/ 6605588 w 10439400"/>
              <a:gd name="connsiteY39" fmla="*/ 8612975 h 10573539"/>
              <a:gd name="connsiteX40" fmla="*/ 5472113 w 10439400"/>
              <a:gd name="connsiteY40" fmla="*/ 8612975 h 10573539"/>
              <a:gd name="connsiteX41" fmla="*/ 5010150 w 10439400"/>
              <a:gd name="connsiteY41" fmla="*/ 7689050 h 10573539"/>
              <a:gd name="connsiteX42" fmla="*/ 3795713 w 10439400"/>
              <a:gd name="connsiteY42" fmla="*/ 5817391 h 10573539"/>
              <a:gd name="connsiteX43" fmla="*/ 4929188 w 10439400"/>
              <a:gd name="connsiteY43" fmla="*/ 5817391 h 10573539"/>
              <a:gd name="connsiteX44" fmla="*/ 5391150 w 10439400"/>
              <a:gd name="connsiteY44" fmla="*/ 6741316 h 10573539"/>
              <a:gd name="connsiteX45" fmla="*/ 4929188 w 10439400"/>
              <a:gd name="connsiteY45" fmla="*/ 7665241 h 10573539"/>
              <a:gd name="connsiteX46" fmla="*/ 3795713 w 10439400"/>
              <a:gd name="connsiteY46" fmla="*/ 7665241 h 10573539"/>
              <a:gd name="connsiteX47" fmla="*/ 3333750 w 10439400"/>
              <a:gd name="connsiteY47" fmla="*/ 6741316 h 10573539"/>
              <a:gd name="connsiteX48" fmla="*/ 7129463 w 10439400"/>
              <a:gd name="connsiteY48" fmla="*/ 5793576 h 10573539"/>
              <a:gd name="connsiteX49" fmla="*/ 8262938 w 10439400"/>
              <a:gd name="connsiteY49" fmla="*/ 5793576 h 10573539"/>
              <a:gd name="connsiteX50" fmla="*/ 8724900 w 10439400"/>
              <a:gd name="connsiteY50" fmla="*/ 6717501 h 10573539"/>
              <a:gd name="connsiteX51" fmla="*/ 8262938 w 10439400"/>
              <a:gd name="connsiteY51" fmla="*/ 7641426 h 10573539"/>
              <a:gd name="connsiteX52" fmla="*/ 7129463 w 10439400"/>
              <a:gd name="connsiteY52" fmla="*/ 7641426 h 10573539"/>
              <a:gd name="connsiteX53" fmla="*/ 6667500 w 10439400"/>
              <a:gd name="connsiteY53" fmla="*/ 6717501 h 10573539"/>
              <a:gd name="connsiteX54" fmla="*/ 461963 w 10439400"/>
              <a:gd name="connsiteY54" fmla="*/ 5787226 h 10573539"/>
              <a:gd name="connsiteX55" fmla="*/ 1595438 w 10439400"/>
              <a:gd name="connsiteY55" fmla="*/ 5787226 h 10573539"/>
              <a:gd name="connsiteX56" fmla="*/ 2057400 w 10439400"/>
              <a:gd name="connsiteY56" fmla="*/ 6711151 h 10573539"/>
              <a:gd name="connsiteX57" fmla="*/ 1595438 w 10439400"/>
              <a:gd name="connsiteY57" fmla="*/ 7635076 h 10573539"/>
              <a:gd name="connsiteX58" fmla="*/ 461963 w 10439400"/>
              <a:gd name="connsiteY58" fmla="*/ 7635076 h 10573539"/>
              <a:gd name="connsiteX59" fmla="*/ 0 w 10439400"/>
              <a:gd name="connsiteY59" fmla="*/ 6711151 h 10573539"/>
              <a:gd name="connsiteX60" fmla="*/ 2157413 w 10439400"/>
              <a:gd name="connsiteY60" fmla="*/ 4861717 h 10573539"/>
              <a:gd name="connsiteX61" fmla="*/ 3290888 w 10439400"/>
              <a:gd name="connsiteY61" fmla="*/ 4861717 h 10573539"/>
              <a:gd name="connsiteX62" fmla="*/ 3752850 w 10439400"/>
              <a:gd name="connsiteY62" fmla="*/ 5785639 h 10573539"/>
              <a:gd name="connsiteX63" fmla="*/ 3290888 w 10439400"/>
              <a:gd name="connsiteY63" fmla="*/ 6709564 h 10573539"/>
              <a:gd name="connsiteX64" fmla="*/ 2157413 w 10439400"/>
              <a:gd name="connsiteY64" fmla="*/ 6709564 h 10573539"/>
              <a:gd name="connsiteX65" fmla="*/ 1695450 w 10439400"/>
              <a:gd name="connsiteY65" fmla="*/ 5785639 h 10573539"/>
              <a:gd name="connsiteX66" fmla="*/ 8786813 w 10439400"/>
              <a:gd name="connsiteY66" fmla="*/ 4822030 h 10573539"/>
              <a:gd name="connsiteX67" fmla="*/ 9920288 w 10439400"/>
              <a:gd name="connsiteY67" fmla="*/ 4822030 h 10573539"/>
              <a:gd name="connsiteX68" fmla="*/ 10382250 w 10439400"/>
              <a:gd name="connsiteY68" fmla="*/ 5745952 h 10573539"/>
              <a:gd name="connsiteX69" fmla="*/ 9920288 w 10439400"/>
              <a:gd name="connsiteY69" fmla="*/ 6669877 h 10573539"/>
              <a:gd name="connsiteX70" fmla="*/ 8786813 w 10439400"/>
              <a:gd name="connsiteY70" fmla="*/ 6669877 h 10573539"/>
              <a:gd name="connsiteX71" fmla="*/ 8324850 w 10439400"/>
              <a:gd name="connsiteY71" fmla="*/ 5745952 h 10573539"/>
              <a:gd name="connsiteX72" fmla="*/ 5453063 w 10439400"/>
              <a:gd name="connsiteY72" fmla="*/ 4802985 h 10573539"/>
              <a:gd name="connsiteX73" fmla="*/ 6586538 w 10439400"/>
              <a:gd name="connsiteY73" fmla="*/ 4802985 h 10573539"/>
              <a:gd name="connsiteX74" fmla="*/ 7048500 w 10439400"/>
              <a:gd name="connsiteY74" fmla="*/ 5726907 h 10573539"/>
              <a:gd name="connsiteX75" fmla="*/ 6586538 w 10439400"/>
              <a:gd name="connsiteY75" fmla="*/ 6650832 h 10573539"/>
              <a:gd name="connsiteX76" fmla="*/ 5453063 w 10439400"/>
              <a:gd name="connsiteY76" fmla="*/ 6650832 h 10573539"/>
              <a:gd name="connsiteX77" fmla="*/ 4991100 w 10439400"/>
              <a:gd name="connsiteY77" fmla="*/ 5726907 h 10573539"/>
              <a:gd name="connsiteX78" fmla="*/ 3795713 w 10439400"/>
              <a:gd name="connsiteY78" fmla="*/ 3844130 h 10573539"/>
              <a:gd name="connsiteX79" fmla="*/ 4929188 w 10439400"/>
              <a:gd name="connsiteY79" fmla="*/ 3844130 h 10573539"/>
              <a:gd name="connsiteX80" fmla="*/ 5391150 w 10439400"/>
              <a:gd name="connsiteY80" fmla="*/ 4768055 h 10573539"/>
              <a:gd name="connsiteX81" fmla="*/ 4929188 w 10439400"/>
              <a:gd name="connsiteY81" fmla="*/ 5691977 h 10573539"/>
              <a:gd name="connsiteX82" fmla="*/ 3795713 w 10439400"/>
              <a:gd name="connsiteY82" fmla="*/ 5691977 h 10573539"/>
              <a:gd name="connsiteX83" fmla="*/ 3333750 w 10439400"/>
              <a:gd name="connsiteY83" fmla="*/ 4768055 h 10573539"/>
              <a:gd name="connsiteX84" fmla="*/ 481013 w 10439400"/>
              <a:gd name="connsiteY84" fmla="*/ 3844130 h 10573539"/>
              <a:gd name="connsiteX85" fmla="*/ 1614488 w 10439400"/>
              <a:gd name="connsiteY85" fmla="*/ 3844130 h 10573539"/>
              <a:gd name="connsiteX86" fmla="*/ 2076450 w 10439400"/>
              <a:gd name="connsiteY86" fmla="*/ 4768055 h 10573539"/>
              <a:gd name="connsiteX87" fmla="*/ 1614488 w 10439400"/>
              <a:gd name="connsiteY87" fmla="*/ 5691977 h 10573539"/>
              <a:gd name="connsiteX88" fmla="*/ 481013 w 10439400"/>
              <a:gd name="connsiteY88" fmla="*/ 5691977 h 10573539"/>
              <a:gd name="connsiteX89" fmla="*/ 19050 w 10439400"/>
              <a:gd name="connsiteY89" fmla="*/ 4768055 h 10573539"/>
              <a:gd name="connsiteX90" fmla="*/ 7110413 w 10439400"/>
              <a:gd name="connsiteY90" fmla="*/ 3844128 h 10573539"/>
              <a:gd name="connsiteX91" fmla="*/ 8243888 w 10439400"/>
              <a:gd name="connsiteY91" fmla="*/ 3844128 h 10573539"/>
              <a:gd name="connsiteX92" fmla="*/ 8705850 w 10439400"/>
              <a:gd name="connsiteY92" fmla="*/ 4768054 h 10573539"/>
              <a:gd name="connsiteX93" fmla="*/ 8243888 w 10439400"/>
              <a:gd name="connsiteY93" fmla="*/ 5691977 h 10573539"/>
              <a:gd name="connsiteX94" fmla="*/ 7110413 w 10439400"/>
              <a:gd name="connsiteY94" fmla="*/ 5691977 h 10573539"/>
              <a:gd name="connsiteX95" fmla="*/ 6648450 w 10439400"/>
              <a:gd name="connsiteY95" fmla="*/ 4768054 h 10573539"/>
              <a:gd name="connsiteX96" fmla="*/ 8843963 w 10439400"/>
              <a:gd name="connsiteY96" fmla="*/ 2955132 h 10573539"/>
              <a:gd name="connsiteX97" fmla="*/ 9977438 w 10439400"/>
              <a:gd name="connsiteY97" fmla="*/ 2955132 h 10573539"/>
              <a:gd name="connsiteX98" fmla="*/ 10439400 w 10439400"/>
              <a:gd name="connsiteY98" fmla="*/ 3879057 h 10573539"/>
              <a:gd name="connsiteX99" fmla="*/ 9977438 w 10439400"/>
              <a:gd name="connsiteY99" fmla="*/ 4802982 h 10573539"/>
              <a:gd name="connsiteX100" fmla="*/ 8843963 w 10439400"/>
              <a:gd name="connsiteY100" fmla="*/ 4802982 h 10573539"/>
              <a:gd name="connsiteX101" fmla="*/ 8382000 w 10439400"/>
              <a:gd name="connsiteY101" fmla="*/ 3879057 h 10573539"/>
              <a:gd name="connsiteX102" fmla="*/ 2138363 w 10439400"/>
              <a:gd name="connsiteY102" fmla="*/ 2878930 h 10573539"/>
              <a:gd name="connsiteX103" fmla="*/ 3271838 w 10439400"/>
              <a:gd name="connsiteY103" fmla="*/ 2878930 h 10573539"/>
              <a:gd name="connsiteX104" fmla="*/ 3733800 w 10439400"/>
              <a:gd name="connsiteY104" fmla="*/ 3802855 h 10573539"/>
              <a:gd name="connsiteX105" fmla="*/ 3271838 w 10439400"/>
              <a:gd name="connsiteY105" fmla="*/ 4726780 h 10573539"/>
              <a:gd name="connsiteX106" fmla="*/ 2138363 w 10439400"/>
              <a:gd name="connsiteY106" fmla="*/ 4726780 h 10573539"/>
              <a:gd name="connsiteX107" fmla="*/ 1676400 w 10439400"/>
              <a:gd name="connsiteY107" fmla="*/ 3802855 h 10573539"/>
              <a:gd name="connsiteX108" fmla="*/ 5453063 w 10439400"/>
              <a:gd name="connsiteY108" fmla="*/ 2874161 h 10573539"/>
              <a:gd name="connsiteX109" fmla="*/ 6586538 w 10439400"/>
              <a:gd name="connsiteY109" fmla="*/ 2874161 h 10573539"/>
              <a:gd name="connsiteX110" fmla="*/ 7048500 w 10439400"/>
              <a:gd name="connsiteY110" fmla="*/ 3798086 h 10573539"/>
              <a:gd name="connsiteX111" fmla="*/ 6586538 w 10439400"/>
              <a:gd name="connsiteY111" fmla="*/ 4722012 h 10573539"/>
              <a:gd name="connsiteX112" fmla="*/ 5453063 w 10439400"/>
              <a:gd name="connsiteY112" fmla="*/ 4722012 h 10573539"/>
              <a:gd name="connsiteX113" fmla="*/ 4991100 w 10439400"/>
              <a:gd name="connsiteY113" fmla="*/ 3798086 h 10573539"/>
              <a:gd name="connsiteX114" fmla="*/ 7148513 w 10439400"/>
              <a:gd name="connsiteY114" fmla="*/ 1959766 h 10573539"/>
              <a:gd name="connsiteX115" fmla="*/ 8281988 w 10439400"/>
              <a:gd name="connsiteY115" fmla="*/ 1959766 h 10573539"/>
              <a:gd name="connsiteX116" fmla="*/ 8743950 w 10439400"/>
              <a:gd name="connsiteY116" fmla="*/ 2883691 h 10573539"/>
              <a:gd name="connsiteX117" fmla="*/ 8281988 w 10439400"/>
              <a:gd name="connsiteY117" fmla="*/ 3807616 h 10573539"/>
              <a:gd name="connsiteX118" fmla="*/ 7148513 w 10439400"/>
              <a:gd name="connsiteY118" fmla="*/ 3807616 h 10573539"/>
              <a:gd name="connsiteX119" fmla="*/ 6686550 w 10439400"/>
              <a:gd name="connsiteY119" fmla="*/ 2883691 h 10573539"/>
              <a:gd name="connsiteX120" fmla="*/ 481013 w 10439400"/>
              <a:gd name="connsiteY120" fmla="*/ 1923254 h 10573539"/>
              <a:gd name="connsiteX121" fmla="*/ 1614488 w 10439400"/>
              <a:gd name="connsiteY121" fmla="*/ 1923254 h 10573539"/>
              <a:gd name="connsiteX122" fmla="*/ 2076450 w 10439400"/>
              <a:gd name="connsiteY122" fmla="*/ 2847179 h 10573539"/>
              <a:gd name="connsiteX123" fmla="*/ 1614488 w 10439400"/>
              <a:gd name="connsiteY123" fmla="*/ 3771104 h 10573539"/>
              <a:gd name="connsiteX124" fmla="*/ 481013 w 10439400"/>
              <a:gd name="connsiteY124" fmla="*/ 3771104 h 10573539"/>
              <a:gd name="connsiteX125" fmla="*/ 19050 w 10439400"/>
              <a:gd name="connsiteY125" fmla="*/ 2847179 h 10573539"/>
              <a:gd name="connsiteX126" fmla="*/ 3795713 w 10439400"/>
              <a:gd name="connsiteY126" fmla="*/ 1923254 h 10573539"/>
              <a:gd name="connsiteX127" fmla="*/ 4929188 w 10439400"/>
              <a:gd name="connsiteY127" fmla="*/ 1923254 h 10573539"/>
              <a:gd name="connsiteX128" fmla="*/ 5391150 w 10439400"/>
              <a:gd name="connsiteY128" fmla="*/ 2847179 h 10573539"/>
              <a:gd name="connsiteX129" fmla="*/ 4929188 w 10439400"/>
              <a:gd name="connsiteY129" fmla="*/ 3771104 h 10573539"/>
              <a:gd name="connsiteX130" fmla="*/ 3795713 w 10439400"/>
              <a:gd name="connsiteY130" fmla="*/ 3771104 h 10573539"/>
              <a:gd name="connsiteX131" fmla="*/ 3333750 w 10439400"/>
              <a:gd name="connsiteY131" fmla="*/ 2847179 h 10573539"/>
              <a:gd name="connsiteX132" fmla="*/ 5472113 w 10439400"/>
              <a:gd name="connsiteY132" fmla="*/ 985825 h 10573539"/>
              <a:gd name="connsiteX133" fmla="*/ 6605588 w 10439400"/>
              <a:gd name="connsiteY133" fmla="*/ 985825 h 10573539"/>
              <a:gd name="connsiteX134" fmla="*/ 7067550 w 10439400"/>
              <a:gd name="connsiteY134" fmla="*/ 1909750 h 10573539"/>
              <a:gd name="connsiteX135" fmla="*/ 6605588 w 10439400"/>
              <a:gd name="connsiteY135" fmla="*/ 2833675 h 10573539"/>
              <a:gd name="connsiteX136" fmla="*/ 5472113 w 10439400"/>
              <a:gd name="connsiteY136" fmla="*/ 2833675 h 10573539"/>
              <a:gd name="connsiteX137" fmla="*/ 5010150 w 10439400"/>
              <a:gd name="connsiteY137" fmla="*/ 1909750 h 10573539"/>
              <a:gd name="connsiteX138" fmla="*/ 2119313 w 10439400"/>
              <a:gd name="connsiteY138" fmla="*/ 958055 h 10573539"/>
              <a:gd name="connsiteX139" fmla="*/ 3252788 w 10439400"/>
              <a:gd name="connsiteY139" fmla="*/ 958055 h 10573539"/>
              <a:gd name="connsiteX140" fmla="*/ 3714750 w 10439400"/>
              <a:gd name="connsiteY140" fmla="*/ 1881979 h 10573539"/>
              <a:gd name="connsiteX141" fmla="*/ 3252788 w 10439400"/>
              <a:gd name="connsiteY141" fmla="*/ 2805904 h 10573539"/>
              <a:gd name="connsiteX142" fmla="*/ 2119313 w 10439400"/>
              <a:gd name="connsiteY142" fmla="*/ 2805904 h 10573539"/>
              <a:gd name="connsiteX143" fmla="*/ 1657350 w 10439400"/>
              <a:gd name="connsiteY143" fmla="*/ 1881979 h 10573539"/>
              <a:gd name="connsiteX144" fmla="*/ 7148513 w 10439400"/>
              <a:gd name="connsiteY144" fmla="*/ 54766 h 10573539"/>
              <a:gd name="connsiteX145" fmla="*/ 8281988 w 10439400"/>
              <a:gd name="connsiteY145" fmla="*/ 54766 h 10573539"/>
              <a:gd name="connsiteX146" fmla="*/ 8743950 w 10439400"/>
              <a:gd name="connsiteY146" fmla="*/ 978691 h 10573539"/>
              <a:gd name="connsiteX147" fmla="*/ 8281988 w 10439400"/>
              <a:gd name="connsiteY147" fmla="*/ 1902616 h 10573539"/>
              <a:gd name="connsiteX148" fmla="*/ 7148513 w 10439400"/>
              <a:gd name="connsiteY148" fmla="*/ 1902616 h 10573539"/>
              <a:gd name="connsiteX149" fmla="*/ 6686550 w 10439400"/>
              <a:gd name="connsiteY149" fmla="*/ 978691 h 10573539"/>
              <a:gd name="connsiteX150" fmla="*/ 3795713 w 10439400"/>
              <a:gd name="connsiteY150" fmla="*/ 11904 h 10573539"/>
              <a:gd name="connsiteX151" fmla="*/ 4929188 w 10439400"/>
              <a:gd name="connsiteY151" fmla="*/ 11904 h 10573539"/>
              <a:gd name="connsiteX152" fmla="*/ 5391150 w 10439400"/>
              <a:gd name="connsiteY152" fmla="*/ 935829 h 10573539"/>
              <a:gd name="connsiteX153" fmla="*/ 4929188 w 10439400"/>
              <a:gd name="connsiteY153" fmla="*/ 1859754 h 10573539"/>
              <a:gd name="connsiteX154" fmla="*/ 3795713 w 10439400"/>
              <a:gd name="connsiteY154" fmla="*/ 1859754 h 10573539"/>
              <a:gd name="connsiteX155" fmla="*/ 3333750 w 10439400"/>
              <a:gd name="connsiteY155" fmla="*/ 935829 h 10573539"/>
              <a:gd name="connsiteX156" fmla="*/ 481013 w 10439400"/>
              <a:gd name="connsiteY156" fmla="*/ 0 h 10573539"/>
              <a:gd name="connsiteX157" fmla="*/ 1614488 w 10439400"/>
              <a:gd name="connsiteY157" fmla="*/ 0 h 10573539"/>
              <a:gd name="connsiteX158" fmla="*/ 2076450 w 10439400"/>
              <a:gd name="connsiteY158" fmla="*/ 923924 h 10573539"/>
              <a:gd name="connsiteX159" fmla="*/ 1614488 w 10439400"/>
              <a:gd name="connsiteY159" fmla="*/ 1847849 h 10573539"/>
              <a:gd name="connsiteX160" fmla="*/ 481013 w 10439400"/>
              <a:gd name="connsiteY160" fmla="*/ 1847849 h 10573539"/>
              <a:gd name="connsiteX161" fmla="*/ 19050 w 10439400"/>
              <a:gd name="connsiteY161" fmla="*/ 923924 h 10573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10439400" h="10573539">
                <a:moveTo>
                  <a:pt x="2138363" y="8725689"/>
                </a:moveTo>
                <a:lnTo>
                  <a:pt x="3271838" y="8725689"/>
                </a:lnTo>
                <a:lnTo>
                  <a:pt x="3733800" y="9649614"/>
                </a:lnTo>
                <a:lnTo>
                  <a:pt x="3271838" y="10573539"/>
                </a:lnTo>
                <a:lnTo>
                  <a:pt x="2138363" y="10573539"/>
                </a:lnTo>
                <a:lnTo>
                  <a:pt x="1676400" y="9649614"/>
                </a:lnTo>
                <a:close/>
                <a:moveTo>
                  <a:pt x="5491163" y="8660599"/>
                </a:moveTo>
                <a:lnTo>
                  <a:pt x="6624638" y="8660599"/>
                </a:lnTo>
                <a:lnTo>
                  <a:pt x="7086600" y="9584524"/>
                </a:lnTo>
                <a:lnTo>
                  <a:pt x="6624638" y="10508449"/>
                </a:lnTo>
                <a:lnTo>
                  <a:pt x="5491163" y="10508449"/>
                </a:lnTo>
                <a:lnTo>
                  <a:pt x="5029200" y="9584524"/>
                </a:lnTo>
                <a:close/>
                <a:moveTo>
                  <a:pt x="461963" y="7762077"/>
                </a:moveTo>
                <a:lnTo>
                  <a:pt x="1595438" y="7762077"/>
                </a:lnTo>
                <a:lnTo>
                  <a:pt x="2057400" y="8686002"/>
                </a:lnTo>
                <a:lnTo>
                  <a:pt x="1595438" y="9609927"/>
                </a:lnTo>
                <a:lnTo>
                  <a:pt x="461963" y="9609927"/>
                </a:lnTo>
                <a:lnTo>
                  <a:pt x="0" y="8686002"/>
                </a:lnTo>
                <a:close/>
                <a:moveTo>
                  <a:pt x="7148513" y="7755725"/>
                </a:moveTo>
                <a:lnTo>
                  <a:pt x="8281988" y="7755725"/>
                </a:lnTo>
                <a:lnTo>
                  <a:pt x="8743950" y="8679650"/>
                </a:lnTo>
                <a:lnTo>
                  <a:pt x="8281988" y="9603575"/>
                </a:lnTo>
                <a:lnTo>
                  <a:pt x="7148513" y="9603575"/>
                </a:lnTo>
                <a:lnTo>
                  <a:pt x="6686550" y="8679650"/>
                </a:lnTo>
                <a:close/>
                <a:moveTo>
                  <a:pt x="3814763" y="7755725"/>
                </a:moveTo>
                <a:lnTo>
                  <a:pt x="4948238" y="7755725"/>
                </a:lnTo>
                <a:lnTo>
                  <a:pt x="5410200" y="8679650"/>
                </a:lnTo>
                <a:lnTo>
                  <a:pt x="4948238" y="9603575"/>
                </a:lnTo>
                <a:lnTo>
                  <a:pt x="3814763" y="9603575"/>
                </a:lnTo>
                <a:lnTo>
                  <a:pt x="3352800" y="8679650"/>
                </a:lnTo>
                <a:close/>
                <a:moveTo>
                  <a:pt x="2138363" y="6811163"/>
                </a:moveTo>
                <a:lnTo>
                  <a:pt x="3271838" y="6811163"/>
                </a:lnTo>
                <a:lnTo>
                  <a:pt x="3733800" y="7735088"/>
                </a:lnTo>
                <a:lnTo>
                  <a:pt x="3271838" y="8659013"/>
                </a:lnTo>
                <a:lnTo>
                  <a:pt x="2138363" y="8659013"/>
                </a:lnTo>
                <a:lnTo>
                  <a:pt x="1676400" y="7735088"/>
                </a:lnTo>
                <a:close/>
                <a:moveTo>
                  <a:pt x="5472113" y="6765125"/>
                </a:moveTo>
                <a:lnTo>
                  <a:pt x="6605588" y="6765125"/>
                </a:lnTo>
                <a:lnTo>
                  <a:pt x="7067550" y="7689050"/>
                </a:lnTo>
                <a:lnTo>
                  <a:pt x="6605588" y="8612975"/>
                </a:lnTo>
                <a:lnTo>
                  <a:pt x="5472113" y="8612975"/>
                </a:lnTo>
                <a:lnTo>
                  <a:pt x="5010150" y="7689050"/>
                </a:lnTo>
                <a:close/>
                <a:moveTo>
                  <a:pt x="3795713" y="5817391"/>
                </a:moveTo>
                <a:lnTo>
                  <a:pt x="4929188" y="5817391"/>
                </a:lnTo>
                <a:lnTo>
                  <a:pt x="5391150" y="6741316"/>
                </a:lnTo>
                <a:lnTo>
                  <a:pt x="4929188" y="7665241"/>
                </a:lnTo>
                <a:lnTo>
                  <a:pt x="3795713" y="7665241"/>
                </a:lnTo>
                <a:lnTo>
                  <a:pt x="3333750" y="6741316"/>
                </a:lnTo>
                <a:close/>
                <a:moveTo>
                  <a:pt x="7129463" y="5793576"/>
                </a:moveTo>
                <a:lnTo>
                  <a:pt x="8262938" y="5793576"/>
                </a:lnTo>
                <a:lnTo>
                  <a:pt x="8724900" y="6717501"/>
                </a:lnTo>
                <a:lnTo>
                  <a:pt x="8262938" y="7641426"/>
                </a:lnTo>
                <a:lnTo>
                  <a:pt x="7129463" y="7641426"/>
                </a:lnTo>
                <a:lnTo>
                  <a:pt x="6667500" y="6717501"/>
                </a:lnTo>
                <a:close/>
                <a:moveTo>
                  <a:pt x="461963" y="5787226"/>
                </a:moveTo>
                <a:lnTo>
                  <a:pt x="1595438" y="5787226"/>
                </a:lnTo>
                <a:lnTo>
                  <a:pt x="2057400" y="6711151"/>
                </a:lnTo>
                <a:lnTo>
                  <a:pt x="1595438" y="7635076"/>
                </a:lnTo>
                <a:lnTo>
                  <a:pt x="461963" y="7635076"/>
                </a:lnTo>
                <a:lnTo>
                  <a:pt x="0" y="6711151"/>
                </a:lnTo>
                <a:close/>
                <a:moveTo>
                  <a:pt x="2157413" y="4861717"/>
                </a:moveTo>
                <a:lnTo>
                  <a:pt x="3290888" y="4861717"/>
                </a:lnTo>
                <a:lnTo>
                  <a:pt x="3752850" y="5785639"/>
                </a:lnTo>
                <a:lnTo>
                  <a:pt x="3290888" y="6709564"/>
                </a:lnTo>
                <a:lnTo>
                  <a:pt x="2157413" y="6709564"/>
                </a:lnTo>
                <a:lnTo>
                  <a:pt x="1695450" y="5785639"/>
                </a:lnTo>
                <a:close/>
                <a:moveTo>
                  <a:pt x="8786813" y="4822030"/>
                </a:moveTo>
                <a:lnTo>
                  <a:pt x="9920288" y="4822030"/>
                </a:lnTo>
                <a:lnTo>
                  <a:pt x="10382250" y="5745952"/>
                </a:lnTo>
                <a:lnTo>
                  <a:pt x="9920288" y="6669877"/>
                </a:lnTo>
                <a:lnTo>
                  <a:pt x="8786813" y="6669877"/>
                </a:lnTo>
                <a:lnTo>
                  <a:pt x="8324850" y="5745952"/>
                </a:lnTo>
                <a:close/>
                <a:moveTo>
                  <a:pt x="5453063" y="4802985"/>
                </a:moveTo>
                <a:lnTo>
                  <a:pt x="6586538" y="4802985"/>
                </a:lnTo>
                <a:lnTo>
                  <a:pt x="7048500" y="5726907"/>
                </a:lnTo>
                <a:lnTo>
                  <a:pt x="6586538" y="6650832"/>
                </a:lnTo>
                <a:lnTo>
                  <a:pt x="5453063" y="6650832"/>
                </a:lnTo>
                <a:lnTo>
                  <a:pt x="4991100" y="5726907"/>
                </a:lnTo>
                <a:close/>
                <a:moveTo>
                  <a:pt x="3795713" y="3844130"/>
                </a:moveTo>
                <a:lnTo>
                  <a:pt x="4929188" y="3844130"/>
                </a:lnTo>
                <a:lnTo>
                  <a:pt x="5391150" y="4768055"/>
                </a:lnTo>
                <a:lnTo>
                  <a:pt x="4929188" y="5691977"/>
                </a:lnTo>
                <a:lnTo>
                  <a:pt x="3795713" y="5691977"/>
                </a:lnTo>
                <a:lnTo>
                  <a:pt x="3333750" y="4768055"/>
                </a:lnTo>
                <a:close/>
                <a:moveTo>
                  <a:pt x="481013" y="3844130"/>
                </a:moveTo>
                <a:lnTo>
                  <a:pt x="1614488" y="3844130"/>
                </a:lnTo>
                <a:lnTo>
                  <a:pt x="2076450" y="4768055"/>
                </a:lnTo>
                <a:lnTo>
                  <a:pt x="1614488" y="5691977"/>
                </a:lnTo>
                <a:lnTo>
                  <a:pt x="481013" y="5691977"/>
                </a:lnTo>
                <a:lnTo>
                  <a:pt x="19050" y="4768055"/>
                </a:lnTo>
                <a:close/>
                <a:moveTo>
                  <a:pt x="7110413" y="3844128"/>
                </a:moveTo>
                <a:lnTo>
                  <a:pt x="8243888" y="3844128"/>
                </a:lnTo>
                <a:lnTo>
                  <a:pt x="8705850" y="4768054"/>
                </a:lnTo>
                <a:lnTo>
                  <a:pt x="8243888" y="5691977"/>
                </a:lnTo>
                <a:lnTo>
                  <a:pt x="7110413" y="5691977"/>
                </a:lnTo>
                <a:lnTo>
                  <a:pt x="6648450" y="4768054"/>
                </a:lnTo>
                <a:close/>
                <a:moveTo>
                  <a:pt x="8843963" y="2955132"/>
                </a:moveTo>
                <a:lnTo>
                  <a:pt x="9977438" y="2955132"/>
                </a:lnTo>
                <a:lnTo>
                  <a:pt x="10439400" y="3879057"/>
                </a:lnTo>
                <a:lnTo>
                  <a:pt x="9977438" y="4802982"/>
                </a:lnTo>
                <a:lnTo>
                  <a:pt x="8843963" y="4802982"/>
                </a:lnTo>
                <a:lnTo>
                  <a:pt x="8382000" y="3879057"/>
                </a:lnTo>
                <a:close/>
                <a:moveTo>
                  <a:pt x="2138363" y="2878930"/>
                </a:moveTo>
                <a:lnTo>
                  <a:pt x="3271838" y="2878930"/>
                </a:lnTo>
                <a:lnTo>
                  <a:pt x="3733800" y="3802855"/>
                </a:lnTo>
                <a:lnTo>
                  <a:pt x="3271838" y="4726780"/>
                </a:lnTo>
                <a:lnTo>
                  <a:pt x="2138363" y="4726780"/>
                </a:lnTo>
                <a:lnTo>
                  <a:pt x="1676400" y="3802855"/>
                </a:lnTo>
                <a:close/>
                <a:moveTo>
                  <a:pt x="5453063" y="2874161"/>
                </a:moveTo>
                <a:lnTo>
                  <a:pt x="6586538" y="2874161"/>
                </a:lnTo>
                <a:lnTo>
                  <a:pt x="7048500" y="3798086"/>
                </a:lnTo>
                <a:lnTo>
                  <a:pt x="6586538" y="4722012"/>
                </a:lnTo>
                <a:lnTo>
                  <a:pt x="5453063" y="4722012"/>
                </a:lnTo>
                <a:lnTo>
                  <a:pt x="4991100" y="3798086"/>
                </a:lnTo>
                <a:close/>
                <a:moveTo>
                  <a:pt x="7148513" y="1959766"/>
                </a:moveTo>
                <a:lnTo>
                  <a:pt x="8281988" y="1959766"/>
                </a:lnTo>
                <a:lnTo>
                  <a:pt x="8743950" y="2883691"/>
                </a:lnTo>
                <a:lnTo>
                  <a:pt x="8281988" y="3807616"/>
                </a:lnTo>
                <a:lnTo>
                  <a:pt x="7148513" y="3807616"/>
                </a:lnTo>
                <a:lnTo>
                  <a:pt x="6686550" y="2883691"/>
                </a:lnTo>
                <a:close/>
                <a:moveTo>
                  <a:pt x="481013" y="1923254"/>
                </a:moveTo>
                <a:lnTo>
                  <a:pt x="1614488" y="1923254"/>
                </a:lnTo>
                <a:lnTo>
                  <a:pt x="2076450" y="2847179"/>
                </a:lnTo>
                <a:lnTo>
                  <a:pt x="1614488" y="3771104"/>
                </a:lnTo>
                <a:lnTo>
                  <a:pt x="481013" y="3771104"/>
                </a:lnTo>
                <a:lnTo>
                  <a:pt x="19050" y="2847179"/>
                </a:lnTo>
                <a:close/>
                <a:moveTo>
                  <a:pt x="3795713" y="1923254"/>
                </a:moveTo>
                <a:lnTo>
                  <a:pt x="4929188" y="1923254"/>
                </a:lnTo>
                <a:lnTo>
                  <a:pt x="5391150" y="2847179"/>
                </a:lnTo>
                <a:lnTo>
                  <a:pt x="4929188" y="3771104"/>
                </a:lnTo>
                <a:lnTo>
                  <a:pt x="3795713" y="3771104"/>
                </a:lnTo>
                <a:lnTo>
                  <a:pt x="3333750" y="2847179"/>
                </a:lnTo>
                <a:close/>
                <a:moveTo>
                  <a:pt x="5472113" y="985825"/>
                </a:moveTo>
                <a:lnTo>
                  <a:pt x="6605588" y="985825"/>
                </a:lnTo>
                <a:lnTo>
                  <a:pt x="7067550" y="1909750"/>
                </a:lnTo>
                <a:lnTo>
                  <a:pt x="6605588" y="2833675"/>
                </a:lnTo>
                <a:lnTo>
                  <a:pt x="5472113" y="2833675"/>
                </a:lnTo>
                <a:lnTo>
                  <a:pt x="5010150" y="1909750"/>
                </a:lnTo>
                <a:close/>
                <a:moveTo>
                  <a:pt x="2119313" y="958055"/>
                </a:moveTo>
                <a:lnTo>
                  <a:pt x="3252788" y="958055"/>
                </a:lnTo>
                <a:lnTo>
                  <a:pt x="3714750" y="1881979"/>
                </a:lnTo>
                <a:lnTo>
                  <a:pt x="3252788" y="2805904"/>
                </a:lnTo>
                <a:lnTo>
                  <a:pt x="2119313" y="2805904"/>
                </a:lnTo>
                <a:lnTo>
                  <a:pt x="1657350" y="1881979"/>
                </a:lnTo>
                <a:close/>
                <a:moveTo>
                  <a:pt x="7148513" y="54766"/>
                </a:moveTo>
                <a:lnTo>
                  <a:pt x="8281988" y="54766"/>
                </a:lnTo>
                <a:lnTo>
                  <a:pt x="8743950" y="978691"/>
                </a:lnTo>
                <a:lnTo>
                  <a:pt x="8281988" y="1902616"/>
                </a:lnTo>
                <a:lnTo>
                  <a:pt x="7148513" y="1902616"/>
                </a:lnTo>
                <a:lnTo>
                  <a:pt x="6686550" y="978691"/>
                </a:lnTo>
                <a:close/>
                <a:moveTo>
                  <a:pt x="3795713" y="11904"/>
                </a:moveTo>
                <a:lnTo>
                  <a:pt x="4929188" y="11904"/>
                </a:lnTo>
                <a:lnTo>
                  <a:pt x="5391150" y="935829"/>
                </a:lnTo>
                <a:lnTo>
                  <a:pt x="4929188" y="1859754"/>
                </a:lnTo>
                <a:lnTo>
                  <a:pt x="3795713" y="1859754"/>
                </a:lnTo>
                <a:lnTo>
                  <a:pt x="3333750" y="935829"/>
                </a:lnTo>
                <a:close/>
                <a:moveTo>
                  <a:pt x="481013" y="0"/>
                </a:moveTo>
                <a:lnTo>
                  <a:pt x="1614488" y="0"/>
                </a:lnTo>
                <a:lnTo>
                  <a:pt x="2076450" y="923924"/>
                </a:lnTo>
                <a:lnTo>
                  <a:pt x="1614488" y="1847849"/>
                </a:lnTo>
                <a:lnTo>
                  <a:pt x="481013" y="1847849"/>
                </a:lnTo>
                <a:lnTo>
                  <a:pt x="19050" y="923924"/>
                </a:lnTo>
                <a:close/>
              </a:path>
            </a:pathLst>
          </a:custGeom>
          <a:blipFill dpi="0" rotWithShape="1">
            <a:blip r:embed="rId3">
              <a:alphaModFix amt="60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396AED-A3BD-B815-BAB4-4E8B89D5F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8400" y="500062"/>
            <a:ext cx="5588000" cy="1325563"/>
          </a:xfrm>
        </p:spPr>
        <p:txBody>
          <a:bodyPr/>
          <a:lstStyle/>
          <a:p>
            <a:r>
              <a:rPr lang="en-US">
                <a:latin typeface="Bastion" pitchFamily="2" charset="0"/>
              </a:rPr>
              <a:t>Key barriers at Flight foods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6A111-4584-DD0A-8CC0-751AAB75B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61" y="2270125"/>
            <a:ext cx="584363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Language and culture</a:t>
            </a:r>
          </a:p>
          <a:p>
            <a:r>
              <a:rPr lang="en-US"/>
              <a:t>Lack of training and induction</a:t>
            </a:r>
          </a:p>
          <a:p>
            <a:r>
              <a:rPr lang="en-US"/>
              <a:t>Ineffective leadership and management</a:t>
            </a:r>
          </a:p>
          <a:p>
            <a:r>
              <a:rPr lang="en-US"/>
              <a:t>Food safety concerns</a:t>
            </a:r>
          </a:p>
          <a:p>
            <a:r>
              <a:rPr lang="en-US"/>
              <a:t>Low morale and poor teamwork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03673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accent2">
                <a:lumMod val="40000"/>
                <a:lumOff val="60000"/>
              </a:schemeClr>
            </a:gs>
            <a:gs pos="100000">
              <a:schemeClr val="tx2">
                <a:lumMod val="50000"/>
                <a:lumOff val="50000"/>
              </a:schemeClr>
            </a:gs>
            <a:gs pos="0">
              <a:schemeClr val="tx2">
                <a:lumMod val="75000"/>
                <a:lumOff val="2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-form: Shape 1">
            <a:extLst>
              <a:ext uri="{FF2B5EF4-FFF2-40B4-BE49-F238E27FC236}">
                <a16:creationId xmlns:a16="http://schemas.microsoft.com/office/drawing/2014/main" id="{F2B05AFB-6B06-D4D4-BC12-0465132110DD}"/>
              </a:ext>
            </a:extLst>
          </p:cNvPr>
          <p:cNvSpPr/>
          <p:nvPr/>
        </p:nvSpPr>
        <p:spPr>
          <a:xfrm>
            <a:off x="5905560" y="-8151728"/>
            <a:ext cx="13812478" cy="10573539"/>
          </a:xfrm>
          <a:custGeom>
            <a:avLst/>
            <a:gdLst>
              <a:gd name="connsiteX0" fmla="*/ 2138363 w 10439400"/>
              <a:gd name="connsiteY0" fmla="*/ 8725689 h 10573539"/>
              <a:gd name="connsiteX1" fmla="*/ 3271838 w 10439400"/>
              <a:gd name="connsiteY1" fmla="*/ 8725689 h 10573539"/>
              <a:gd name="connsiteX2" fmla="*/ 3733800 w 10439400"/>
              <a:gd name="connsiteY2" fmla="*/ 9649614 h 10573539"/>
              <a:gd name="connsiteX3" fmla="*/ 3271838 w 10439400"/>
              <a:gd name="connsiteY3" fmla="*/ 10573539 h 10573539"/>
              <a:gd name="connsiteX4" fmla="*/ 2138363 w 10439400"/>
              <a:gd name="connsiteY4" fmla="*/ 10573539 h 10573539"/>
              <a:gd name="connsiteX5" fmla="*/ 1676400 w 10439400"/>
              <a:gd name="connsiteY5" fmla="*/ 9649614 h 10573539"/>
              <a:gd name="connsiteX6" fmla="*/ 5491163 w 10439400"/>
              <a:gd name="connsiteY6" fmla="*/ 8660599 h 10573539"/>
              <a:gd name="connsiteX7" fmla="*/ 6624638 w 10439400"/>
              <a:gd name="connsiteY7" fmla="*/ 8660599 h 10573539"/>
              <a:gd name="connsiteX8" fmla="*/ 7086600 w 10439400"/>
              <a:gd name="connsiteY8" fmla="*/ 9584524 h 10573539"/>
              <a:gd name="connsiteX9" fmla="*/ 6624638 w 10439400"/>
              <a:gd name="connsiteY9" fmla="*/ 10508449 h 10573539"/>
              <a:gd name="connsiteX10" fmla="*/ 5491163 w 10439400"/>
              <a:gd name="connsiteY10" fmla="*/ 10508449 h 10573539"/>
              <a:gd name="connsiteX11" fmla="*/ 5029200 w 10439400"/>
              <a:gd name="connsiteY11" fmla="*/ 9584524 h 10573539"/>
              <a:gd name="connsiteX12" fmla="*/ 461963 w 10439400"/>
              <a:gd name="connsiteY12" fmla="*/ 7762077 h 10573539"/>
              <a:gd name="connsiteX13" fmla="*/ 1595438 w 10439400"/>
              <a:gd name="connsiteY13" fmla="*/ 7762077 h 10573539"/>
              <a:gd name="connsiteX14" fmla="*/ 2057400 w 10439400"/>
              <a:gd name="connsiteY14" fmla="*/ 8686002 h 10573539"/>
              <a:gd name="connsiteX15" fmla="*/ 1595438 w 10439400"/>
              <a:gd name="connsiteY15" fmla="*/ 9609927 h 10573539"/>
              <a:gd name="connsiteX16" fmla="*/ 461963 w 10439400"/>
              <a:gd name="connsiteY16" fmla="*/ 9609927 h 10573539"/>
              <a:gd name="connsiteX17" fmla="*/ 0 w 10439400"/>
              <a:gd name="connsiteY17" fmla="*/ 8686002 h 10573539"/>
              <a:gd name="connsiteX18" fmla="*/ 7148513 w 10439400"/>
              <a:gd name="connsiteY18" fmla="*/ 7755725 h 10573539"/>
              <a:gd name="connsiteX19" fmla="*/ 8281988 w 10439400"/>
              <a:gd name="connsiteY19" fmla="*/ 7755725 h 10573539"/>
              <a:gd name="connsiteX20" fmla="*/ 8743950 w 10439400"/>
              <a:gd name="connsiteY20" fmla="*/ 8679650 h 10573539"/>
              <a:gd name="connsiteX21" fmla="*/ 8281988 w 10439400"/>
              <a:gd name="connsiteY21" fmla="*/ 9603575 h 10573539"/>
              <a:gd name="connsiteX22" fmla="*/ 7148513 w 10439400"/>
              <a:gd name="connsiteY22" fmla="*/ 9603575 h 10573539"/>
              <a:gd name="connsiteX23" fmla="*/ 6686550 w 10439400"/>
              <a:gd name="connsiteY23" fmla="*/ 8679650 h 10573539"/>
              <a:gd name="connsiteX24" fmla="*/ 3814763 w 10439400"/>
              <a:gd name="connsiteY24" fmla="*/ 7755725 h 10573539"/>
              <a:gd name="connsiteX25" fmla="*/ 4948238 w 10439400"/>
              <a:gd name="connsiteY25" fmla="*/ 7755725 h 10573539"/>
              <a:gd name="connsiteX26" fmla="*/ 5410200 w 10439400"/>
              <a:gd name="connsiteY26" fmla="*/ 8679650 h 10573539"/>
              <a:gd name="connsiteX27" fmla="*/ 4948238 w 10439400"/>
              <a:gd name="connsiteY27" fmla="*/ 9603575 h 10573539"/>
              <a:gd name="connsiteX28" fmla="*/ 3814763 w 10439400"/>
              <a:gd name="connsiteY28" fmla="*/ 9603575 h 10573539"/>
              <a:gd name="connsiteX29" fmla="*/ 3352800 w 10439400"/>
              <a:gd name="connsiteY29" fmla="*/ 8679650 h 10573539"/>
              <a:gd name="connsiteX30" fmla="*/ 2138363 w 10439400"/>
              <a:gd name="connsiteY30" fmla="*/ 6811163 h 10573539"/>
              <a:gd name="connsiteX31" fmla="*/ 3271838 w 10439400"/>
              <a:gd name="connsiteY31" fmla="*/ 6811163 h 10573539"/>
              <a:gd name="connsiteX32" fmla="*/ 3733800 w 10439400"/>
              <a:gd name="connsiteY32" fmla="*/ 7735088 h 10573539"/>
              <a:gd name="connsiteX33" fmla="*/ 3271838 w 10439400"/>
              <a:gd name="connsiteY33" fmla="*/ 8659013 h 10573539"/>
              <a:gd name="connsiteX34" fmla="*/ 2138363 w 10439400"/>
              <a:gd name="connsiteY34" fmla="*/ 8659013 h 10573539"/>
              <a:gd name="connsiteX35" fmla="*/ 1676400 w 10439400"/>
              <a:gd name="connsiteY35" fmla="*/ 7735088 h 10573539"/>
              <a:gd name="connsiteX36" fmla="*/ 5472113 w 10439400"/>
              <a:gd name="connsiteY36" fmla="*/ 6765125 h 10573539"/>
              <a:gd name="connsiteX37" fmla="*/ 6605588 w 10439400"/>
              <a:gd name="connsiteY37" fmla="*/ 6765125 h 10573539"/>
              <a:gd name="connsiteX38" fmla="*/ 7067550 w 10439400"/>
              <a:gd name="connsiteY38" fmla="*/ 7689050 h 10573539"/>
              <a:gd name="connsiteX39" fmla="*/ 6605588 w 10439400"/>
              <a:gd name="connsiteY39" fmla="*/ 8612975 h 10573539"/>
              <a:gd name="connsiteX40" fmla="*/ 5472113 w 10439400"/>
              <a:gd name="connsiteY40" fmla="*/ 8612975 h 10573539"/>
              <a:gd name="connsiteX41" fmla="*/ 5010150 w 10439400"/>
              <a:gd name="connsiteY41" fmla="*/ 7689050 h 10573539"/>
              <a:gd name="connsiteX42" fmla="*/ 3795713 w 10439400"/>
              <a:gd name="connsiteY42" fmla="*/ 5817391 h 10573539"/>
              <a:gd name="connsiteX43" fmla="*/ 4929188 w 10439400"/>
              <a:gd name="connsiteY43" fmla="*/ 5817391 h 10573539"/>
              <a:gd name="connsiteX44" fmla="*/ 5391150 w 10439400"/>
              <a:gd name="connsiteY44" fmla="*/ 6741316 h 10573539"/>
              <a:gd name="connsiteX45" fmla="*/ 4929188 w 10439400"/>
              <a:gd name="connsiteY45" fmla="*/ 7665241 h 10573539"/>
              <a:gd name="connsiteX46" fmla="*/ 3795713 w 10439400"/>
              <a:gd name="connsiteY46" fmla="*/ 7665241 h 10573539"/>
              <a:gd name="connsiteX47" fmla="*/ 3333750 w 10439400"/>
              <a:gd name="connsiteY47" fmla="*/ 6741316 h 10573539"/>
              <a:gd name="connsiteX48" fmla="*/ 7129463 w 10439400"/>
              <a:gd name="connsiteY48" fmla="*/ 5793576 h 10573539"/>
              <a:gd name="connsiteX49" fmla="*/ 8262938 w 10439400"/>
              <a:gd name="connsiteY49" fmla="*/ 5793576 h 10573539"/>
              <a:gd name="connsiteX50" fmla="*/ 8724900 w 10439400"/>
              <a:gd name="connsiteY50" fmla="*/ 6717501 h 10573539"/>
              <a:gd name="connsiteX51" fmla="*/ 8262938 w 10439400"/>
              <a:gd name="connsiteY51" fmla="*/ 7641426 h 10573539"/>
              <a:gd name="connsiteX52" fmla="*/ 7129463 w 10439400"/>
              <a:gd name="connsiteY52" fmla="*/ 7641426 h 10573539"/>
              <a:gd name="connsiteX53" fmla="*/ 6667500 w 10439400"/>
              <a:gd name="connsiteY53" fmla="*/ 6717501 h 10573539"/>
              <a:gd name="connsiteX54" fmla="*/ 461963 w 10439400"/>
              <a:gd name="connsiteY54" fmla="*/ 5787226 h 10573539"/>
              <a:gd name="connsiteX55" fmla="*/ 1595438 w 10439400"/>
              <a:gd name="connsiteY55" fmla="*/ 5787226 h 10573539"/>
              <a:gd name="connsiteX56" fmla="*/ 2057400 w 10439400"/>
              <a:gd name="connsiteY56" fmla="*/ 6711151 h 10573539"/>
              <a:gd name="connsiteX57" fmla="*/ 1595438 w 10439400"/>
              <a:gd name="connsiteY57" fmla="*/ 7635076 h 10573539"/>
              <a:gd name="connsiteX58" fmla="*/ 461963 w 10439400"/>
              <a:gd name="connsiteY58" fmla="*/ 7635076 h 10573539"/>
              <a:gd name="connsiteX59" fmla="*/ 0 w 10439400"/>
              <a:gd name="connsiteY59" fmla="*/ 6711151 h 10573539"/>
              <a:gd name="connsiteX60" fmla="*/ 2157413 w 10439400"/>
              <a:gd name="connsiteY60" fmla="*/ 4861717 h 10573539"/>
              <a:gd name="connsiteX61" fmla="*/ 3290888 w 10439400"/>
              <a:gd name="connsiteY61" fmla="*/ 4861717 h 10573539"/>
              <a:gd name="connsiteX62" fmla="*/ 3752850 w 10439400"/>
              <a:gd name="connsiteY62" fmla="*/ 5785639 h 10573539"/>
              <a:gd name="connsiteX63" fmla="*/ 3290888 w 10439400"/>
              <a:gd name="connsiteY63" fmla="*/ 6709564 h 10573539"/>
              <a:gd name="connsiteX64" fmla="*/ 2157413 w 10439400"/>
              <a:gd name="connsiteY64" fmla="*/ 6709564 h 10573539"/>
              <a:gd name="connsiteX65" fmla="*/ 1695450 w 10439400"/>
              <a:gd name="connsiteY65" fmla="*/ 5785639 h 10573539"/>
              <a:gd name="connsiteX66" fmla="*/ 8786813 w 10439400"/>
              <a:gd name="connsiteY66" fmla="*/ 4822030 h 10573539"/>
              <a:gd name="connsiteX67" fmla="*/ 9920288 w 10439400"/>
              <a:gd name="connsiteY67" fmla="*/ 4822030 h 10573539"/>
              <a:gd name="connsiteX68" fmla="*/ 10382250 w 10439400"/>
              <a:gd name="connsiteY68" fmla="*/ 5745952 h 10573539"/>
              <a:gd name="connsiteX69" fmla="*/ 9920288 w 10439400"/>
              <a:gd name="connsiteY69" fmla="*/ 6669877 h 10573539"/>
              <a:gd name="connsiteX70" fmla="*/ 8786813 w 10439400"/>
              <a:gd name="connsiteY70" fmla="*/ 6669877 h 10573539"/>
              <a:gd name="connsiteX71" fmla="*/ 8324850 w 10439400"/>
              <a:gd name="connsiteY71" fmla="*/ 5745952 h 10573539"/>
              <a:gd name="connsiteX72" fmla="*/ 5453063 w 10439400"/>
              <a:gd name="connsiteY72" fmla="*/ 4802985 h 10573539"/>
              <a:gd name="connsiteX73" fmla="*/ 6586538 w 10439400"/>
              <a:gd name="connsiteY73" fmla="*/ 4802985 h 10573539"/>
              <a:gd name="connsiteX74" fmla="*/ 7048500 w 10439400"/>
              <a:gd name="connsiteY74" fmla="*/ 5726907 h 10573539"/>
              <a:gd name="connsiteX75" fmla="*/ 6586538 w 10439400"/>
              <a:gd name="connsiteY75" fmla="*/ 6650832 h 10573539"/>
              <a:gd name="connsiteX76" fmla="*/ 5453063 w 10439400"/>
              <a:gd name="connsiteY76" fmla="*/ 6650832 h 10573539"/>
              <a:gd name="connsiteX77" fmla="*/ 4991100 w 10439400"/>
              <a:gd name="connsiteY77" fmla="*/ 5726907 h 10573539"/>
              <a:gd name="connsiteX78" fmla="*/ 3795713 w 10439400"/>
              <a:gd name="connsiteY78" fmla="*/ 3844130 h 10573539"/>
              <a:gd name="connsiteX79" fmla="*/ 4929188 w 10439400"/>
              <a:gd name="connsiteY79" fmla="*/ 3844130 h 10573539"/>
              <a:gd name="connsiteX80" fmla="*/ 5391150 w 10439400"/>
              <a:gd name="connsiteY80" fmla="*/ 4768055 h 10573539"/>
              <a:gd name="connsiteX81" fmla="*/ 4929188 w 10439400"/>
              <a:gd name="connsiteY81" fmla="*/ 5691977 h 10573539"/>
              <a:gd name="connsiteX82" fmla="*/ 3795713 w 10439400"/>
              <a:gd name="connsiteY82" fmla="*/ 5691977 h 10573539"/>
              <a:gd name="connsiteX83" fmla="*/ 3333750 w 10439400"/>
              <a:gd name="connsiteY83" fmla="*/ 4768055 h 10573539"/>
              <a:gd name="connsiteX84" fmla="*/ 481013 w 10439400"/>
              <a:gd name="connsiteY84" fmla="*/ 3844130 h 10573539"/>
              <a:gd name="connsiteX85" fmla="*/ 1614488 w 10439400"/>
              <a:gd name="connsiteY85" fmla="*/ 3844130 h 10573539"/>
              <a:gd name="connsiteX86" fmla="*/ 2076450 w 10439400"/>
              <a:gd name="connsiteY86" fmla="*/ 4768055 h 10573539"/>
              <a:gd name="connsiteX87" fmla="*/ 1614488 w 10439400"/>
              <a:gd name="connsiteY87" fmla="*/ 5691977 h 10573539"/>
              <a:gd name="connsiteX88" fmla="*/ 481013 w 10439400"/>
              <a:gd name="connsiteY88" fmla="*/ 5691977 h 10573539"/>
              <a:gd name="connsiteX89" fmla="*/ 19050 w 10439400"/>
              <a:gd name="connsiteY89" fmla="*/ 4768055 h 10573539"/>
              <a:gd name="connsiteX90" fmla="*/ 7110413 w 10439400"/>
              <a:gd name="connsiteY90" fmla="*/ 3844128 h 10573539"/>
              <a:gd name="connsiteX91" fmla="*/ 8243888 w 10439400"/>
              <a:gd name="connsiteY91" fmla="*/ 3844128 h 10573539"/>
              <a:gd name="connsiteX92" fmla="*/ 8705850 w 10439400"/>
              <a:gd name="connsiteY92" fmla="*/ 4768054 h 10573539"/>
              <a:gd name="connsiteX93" fmla="*/ 8243888 w 10439400"/>
              <a:gd name="connsiteY93" fmla="*/ 5691977 h 10573539"/>
              <a:gd name="connsiteX94" fmla="*/ 7110413 w 10439400"/>
              <a:gd name="connsiteY94" fmla="*/ 5691977 h 10573539"/>
              <a:gd name="connsiteX95" fmla="*/ 6648450 w 10439400"/>
              <a:gd name="connsiteY95" fmla="*/ 4768054 h 10573539"/>
              <a:gd name="connsiteX96" fmla="*/ 8843963 w 10439400"/>
              <a:gd name="connsiteY96" fmla="*/ 2955132 h 10573539"/>
              <a:gd name="connsiteX97" fmla="*/ 9977438 w 10439400"/>
              <a:gd name="connsiteY97" fmla="*/ 2955132 h 10573539"/>
              <a:gd name="connsiteX98" fmla="*/ 10439400 w 10439400"/>
              <a:gd name="connsiteY98" fmla="*/ 3879057 h 10573539"/>
              <a:gd name="connsiteX99" fmla="*/ 9977438 w 10439400"/>
              <a:gd name="connsiteY99" fmla="*/ 4802982 h 10573539"/>
              <a:gd name="connsiteX100" fmla="*/ 8843963 w 10439400"/>
              <a:gd name="connsiteY100" fmla="*/ 4802982 h 10573539"/>
              <a:gd name="connsiteX101" fmla="*/ 8382000 w 10439400"/>
              <a:gd name="connsiteY101" fmla="*/ 3879057 h 10573539"/>
              <a:gd name="connsiteX102" fmla="*/ 2138363 w 10439400"/>
              <a:gd name="connsiteY102" fmla="*/ 2878930 h 10573539"/>
              <a:gd name="connsiteX103" fmla="*/ 3271838 w 10439400"/>
              <a:gd name="connsiteY103" fmla="*/ 2878930 h 10573539"/>
              <a:gd name="connsiteX104" fmla="*/ 3733800 w 10439400"/>
              <a:gd name="connsiteY104" fmla="*/ 3802855 h 10573539"/>
              <a:gd name="connsiteX105" fmla="*/ 3271838 w 10439400"/>
              <a:gd name="connsiteY105" fmla="*/ 4726780 h 10573539"/>
              <a:gd name="connsiteX106" fmla="*/ 2138363 w 10439400"/>
              <a:gd name="connsiteY106" fmla="*/ 4726780 h 10573539"/>
              <a:gd name="connsiteX107" fmla="*/ 1676400 w 10439400"/>
              <a:gd name="connsiteY107" fmla="*/ 3802855 h 10573539"/>
              <a:gd name="connsiteX108" fmla="*/ 5453063 w 10439400"/>
              <a:gd name="connsiteY108" fmla="*/ 2874161 h 10573539"/>
              <a:gd name="connsiteX109" fmla="*/ 6586538 w 10439400"/>
              <a:gd name="connsiteY109" fmla="*/ 2874161 h 10573539"/>
              <a:gd name="connsiteX110" fmla="*/ 7048500 w 10439400"/>
              <a:gd name="connsiteY110" fmla="*/ 3798086 h 10573539"/>
              <a:gd name="connsiteX111" fmla="*/ 6586538 w 10439400"/>
              <a:gd name="connsiteY111" fmla="*/ 4722012 h 10573539"/>
              <a:gd name="connsiteX112" fmla="*/ 5453063 w 10439400"/>
              <a:gd name="connsiteY112" fmla="*/ 4722012 h 10573539"/>
              <a:gd name="connsiteX113" fmla="*/ 4991100 w 10439400"/>
              <a:gd name="connsiteY113" fmla="*/ 3798086 h 10573539"/>
              <a:gd name="connsiteX114" fmla="*/ 7148513 w 10439400"/>
              <a:gd name="connsiteY114" fmla="*/ 1959766 h 10573539"/>
              <a:gd name="connsiteX115" fmla="*/ 8281988 w 10439400"/>
              <a:gd name="connsiteY115" fmla="*/ 1959766 h 10573539"/>
              <a:gd name="connsiteX116" fmla="*/ 8743950 w 10439400"/>
              <a:gd name="connsiteY116" fmla="*/ 2883691 h 10573539"/>
              <a:gd name="connsiteX117" fmla="*/ 8281988 w 10439400"/>
              <a:gd name="connsiteY117" fmla="*/ 3807616 h 10573539"/>
              <a:gd name="connsiteX118" fmla="*/ 7148513 w 10439400"/>
              <a:gd name="connsiteY118" fmla="*/ 3807616 h 10573539"/>
              <a:gd name="connsiteX119" fmla="*/ 6686550 w 10439400"/>
              <a:gd name="connsiteY119" fmla="*/ 2883691 h 10573539"/>
              <a:gd name="connsiteX120" fmla="*/ 481013 w 10439400"/>
              <a:gd name="connsiteY120" fmla="*/ 1923254 h 10573539"/>
              <a:gd name="connsiteX121" fmla="*/ 1614488 w 10439400"/>
              <a:gd name="connsiteY121" fmla="*/ 1923254 h 10573539"/>
              <a:gd name="connsiteX122" fmla="*/ 2076450 w 10439400"/>
              <a:gd name="connsiteY122" fmla="*/ 2847179 h 10573539"/>
              <a:gd name="connsiteX123" fmla="*/ 1614488 w 10439400"/>
              <a:gd name="connsiteY123" fmla="*/ 3771104 h 10573539"/>
              <a:gd name="connsiteX124" fmla="*/ 481013 w 10439400"/>
              <a:gd name="connsiteY124" fmla="*/ 3771104 h 10573539"/>
              <a:gd name="connsiteX125" fmla="*/ 19050 w 10439400"/>
              <a:gd name="connsiteY125" fmla="*/ 2847179 h 10573539"/>
              <a:gd name="connsiteX126" fmla="*/ 3795713 w 10439400"/>
              <a:gd name="connsiteY126" fmla="*/ 1923254 h 10573539"/>
              <a:gd name="connsiteX127" fmla="*/ 4929188 w 10439400"/>
              <a:gd name="connsiteY127" fmla="*/ 1923254 h 10573539"/>
              <a:gd name="connsiteX128" fmla="*/ 5391150 w 10439400"/>
              <a:gd name="connsiteY128" fmla="*/ 2847179 h 10573539"/>
              <a:gd name="connsiteX129" fmla="*/ 4929188 w 10439400"/>
              <a:gd name="connsiteY129" fmla="*/ 3771104 h 10573539"/>
              <a:gd name="connsiteX130" fmla="*/ 3795713 w 10439400"/>
              <a:gd name="connsiteY130" fmla="*/ 3771104 h 10573539"/>
              <a:gd name="connsiteX131" fmla="*/ 3333750 w 10439400"/>
              <a:gd name="connsiteY131" fmla="*/ 2847179 h 10573539"/>
              <a:gd name="connsiteX132" fmla="*/ 5472113 w 10439400"/>
              <a:gd name="connsiteY132" fmla="*/ 985825 h 10573539"/>
              <a:gd name="connsiteX133" fmla="*/ 6605588 w 10439400"/>
              <a:gd name="connsiteY133" fmla="*/ 985825 h 10573539"/>
              <a:gd name="connsiteX134" fmla="*/ 7067550 w 10439400"/>
              <a:gd name="connsiteY134" fmla="*/ 1909750 h 10573539"/>
              <a:gd name="connsiteX135" fmla="*/ 6605588 w 10439400"/>
              <a:gd name="connsiteY135" fmla="*/ 2833675 h 10573539"/>
              <a:gd name="connsiteX136" fmla="*/ 5472113 w 10439400"/>
              <a:gd name="connsiteY136" fmla="*/ 2833675 h 10573539"/>
              <a:gd name="connsiteX137" fmla="*/ 5010150 w 10439400"/>
              <a:gd name="connsiteY137" fmla="*/ 1909750 h 10573539"/>
              <a:gd name="connsiteX138" fmla="*/ 2119313 w 10439400"/>
              <a:gd name="connsiteY138" fmla="*/ 958055 h 10573539"/>
              <a:gd name="connsiteX139" fmla="*/ 3252788 w 10439400"/>
              <a:gd name="connsiteY139" fmla="*/ 958055 h 10573539"/>
              <a:gd name="connsiteX140" fmla="*/ 3714750 w 10439400"/>
              <a:gd name="connsiteY140" fmla="*/ 1881979 h 10573539"/>
              <a:gd name="connsiteX141" fmla="*/ 3252788 w 10439400"/>
              <a:gd name="connsiteY141" fmla="*/ 2805904 h 10573539"/>
              <a:gd name="connsiteX142" fmla="*/ 2119313 w 10439400"/>
              <a:gd name="connsiteY142" fmla="*/ 2805904 h 10573539"/>
              <a:gd name="connsiteX143" fmla="*/ 1657350 w 10439400"/>
              <a:gd name="connsiteY143" fmla="*/ 1881979 h 10573539"/>
              <a:gd name="connsiteX144" fmla="*/ 7148513 w 10439400"/>
              <a:gd name="connsiteY144" fmla="*/ 54766 h 10573539"/>
              <a:gd name="connsiteX145" fmla="*/ 8281988 w 10439400"/>
              <a:gd name="connsiteY145" fmla="*/ 54766 h 10573539"/>
              <a:gd name="connsiteX146" fmla="*/ 8743950 w 10439400"/>
              <a:gd name="connsiteY146" fmla="*/ 978691 h 10573539"/>
              <a:gd name="connsiteX147" fmla="*/ 8281988 w 10439400"/>
              <a:gd name="connsiteY147" fmla="*/ 1902616 h 10573539"/>
              <a:gd name="connsiteX148" fmla="*/ 7148513 w 10439400"/>
              <a:gd name="connsiteY148" fmla="*/ 1902616 h 10573539"/>
              <a:gd name="connsiteX149" fmla="*/ 6686550 w 10439400"/>
              <a:gd name="connsiteY149" fmla="*/ 978691 h 10573539"/>
              <a:gd name="connsiteX150" fmla="*/ 3795713 w 10439400"/>
              <a:gd name="connsiteY150" fmla="*/ 11904 h 10573539"/>
              <a:gd name="connsiteX151" fmla="*/ 4929188 w 10439400"/>
              <a:gd name="connsiteY151" fmla="*/ 11904 h 10573539"/>
              <a:gd name="connsiteX152" fmla="*/ 5391150 w 10439400"/>
              <a:gd name="connsiteY152" fmla="*/ 935829 h 10573539"/>
              <a:gd name="connsiteX153" fmla="*/ 4929188 w 10439400"/>
              <a:gd name="connsiteY153" fmla="*/ 1859754 h 10573539"/>
              <a:gd name="connsiteX154" fmla="*/ 3795713 w 10439400"/>
              <a:gd name="connsiteY154" fmla="*/ 1859754 h 10573539"/>
              <a:gd name="connsiteX155" fmla="*/ 3333750 w 10439400"/>
              <a:gd name="connsiteY155" fmla="*/ 935829 h 10573539"/>
              <a:gd name="connsiteX156" fmla="*/ 481013 w 10439400"/>
              <a:gd name="connsiteY156" fmla="*/ 0 h 10573539"/>
              <a:gd name="connsiteX157" fmla="*/ 1614488 w 10439400"/>
              <a:gd name="connsiteY157" fmla="*/ 0 h 10573539"/>
              <a:gd name="connsiteX158" fmla="*/ 2076450 w 10439400"/>
              <a:gd name="connsiteY158" fmla="*/ 923924 h 10573539"/>
              <a:gd name="connsiteX159" fmla="*/ 1614488 w 10439400"/>
              <a:gd name="connsiteY159" fmla="*/ 1847849 h 10573539"/>
              <a:gd name="connsiteX160" fmla="*/ 481013 w 10439400"/>
              <a:gd name="connsiteY160" fmla="*/ 1847849 h 10573539"/>
              <a:gd name="connsiteX161" fmla="*/ 19050 w 10439400"/>
              <a:gd name="connsiteY161" fmla="*/ 923924 h 10573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10439400" h="10573539">
                <a:moveTo>
                  <a:pt x="2138363" y="8725689"/>
                </a:moveTo>
                <a:lnTo>
                  <a:pt x="3271838" y="8725689"/>
                </a:lnTo>
                <a:lnTo>
                  <a:pt x="3733800" y="9649614"/>
                </a:lnTo>
                <a:lnTo>
                  <a:pt x="3271838" y="10573539"/>
                </a:lnTo>
                <a:lnTo>
                  <a:pt x="2138363" y="10573539"/>
                </a:lnTo>
                <a:lnTo>
                  <a:pt x="1676400" y="9649614"/>
                </a:lnTo>
                <a:close/>
                <a:moveTo>
                  <a:pt x="5491163" y="8660599"/>
                </a:moveTo>
                <a:lnTo>
                  <a:pt x="6624638" y="8660599"/>
                </a:lnTo>
                <a:lnTo>
                  <a:pt x="7086600" y="9584524"/>
                </a:lnTo>
                <a:lnTo>
                  <a:pt x="6624638" y="10508449"/>
                </a:lnTo>
                <a:lnTo>
                  <a:pt x="5491163" y="10508449"/>
                </a:lnTo>
                <a:lnTo>
                  <a:pt x="5029200" y="9584524"/>
                </a:lnTo>
                <a:close/>
                <a:moveTo>
                  <a:pt x="461963" y="7762077"/>
                </a:moveTo>
                <a:lnTo>
                  <a:pt x="1595438" y="7762077"/>
                </a:lnTo>
                <a:lnTo>
                  <a:pt x="2057400" y="8686002"/>
                </a:lnTo>
                <a:lnTo>
                  <a:pt x="1595438" y="9609927"/>
                </a:lnTo>
                <a:lnTo>
                  <a:pt x="461963" y="9609927"/>
                </a:lnTo>
                <a:lnTo>
                  <a:pt x="0" y="8686002"/>
                </a:lnTo>
                <a:close/>
                <a:moveTo>
                  <a:pt x="7148513" y="7755725"/>
                </a:moveTo>
                <a:lnTo>
                  <a:pt x="8281988" y="7755725"/>
                </a:lnTo>
                <a:lnTo>
                  <a:pt x="8743950" y="8679650"/>
                </a:lnTo>
                <a:lnTo>
                  <a:pt x="8281988" y="9603575"/>
                </a:lnTo>
                <a:lnTo>
                  <a:pt x="7148513" y="9603575"/>
                </a:lnTo>
                <a:lnTo>
                  <a:pt x="6686550" y="8679650"/>
                </a:lnTo>
                <a:close/>
                <a:moveTo>
                  <a:pt x="3814763" y="7755725"/>
                </a:moveTo>
                <a:lnTo>
                  <a:pt x="4948238" y="7755725"/>
                </a:lnTo>
                <a:lnTo>
                  <a:pt x="5410200" y="8679650"/>
                </a:lnTo>
                <a:lnTo>
                  <a:pt x="4948238" y="9603575"/>
                </a:lnTo>
                <a:lnTo>
                  <a:pt x="3814763" y="9603575"/>
                </a:lnTo>
                <a:lnTo>
                  <a:pt x="3352800" y="8679650"/>
                </a:lnTo>
                <a:close/>
                <a:moveTo>
                  <a:pt x="2138363" y="6811163"/>
                </a:moveTo>
                <a:lnTo>
                  <a:pt x="3271838" y="6811163"/>
                </a:lnTo>
                <a:lnTo>
                  <a:pt x="3733800" y="7735088"/>
                </a:lnTo>
                <a:lnTo>
                  <a:pt x="3271838" y="8659013"/>
                </a:lnTo>
                <a:lnTo>
                  <a:pt x="2138363" y="8659013"/>
                </a:lnTo>
                <a:lnTo>
                  <a:pt x="1676400" y="7735088"/>
                </a:lnTo>
                <a:close/>
                <a:moveTo>
                  <a:pt x="5472113" y="6765125"/>
                </a:moveTo>
                <a:lnTo>
                  <a:pt x="6605588" y="6765125"/>
                </a:lnTo>
                <a:lnTo>
                  <a:pt x="7067550" y="7689050"/>
                </a:lnTo>
                <a:lnTo>
                  <a:pt x="6605588" y="8612975"/>
                </a:lnTo>
                <a:lnTo>
                  <a:pt x="5472113" y="8612975"/>
                </a:lnTo>
                <a:lnTo>
                  <a:pt x="5010150" y="7689050"/>
                </a:lnTo>
                <a:close/>
                <a:moveTo>
                  <a:pt x="3795713" y="5817391"/>
                </a:moveTo>
                <a:lnTo>
                  <a:pt x="4929188" y="5817391"/>
                </a:lnTo>
                <a:lnTo>
                  <a:pt x="5391150" y="6741316"/>
                </a:lnTo>
                <a:lnTo>
                  <a:pt x="4929188" y="7665241"/>
                </a:lnTo>
                <a:lnTo>
                  <a:pt x="3795713" y="7665241"/>
                </a:lnTo>
                <a:lnTo>
                  <a:pt x="3333750" y="6741316"/>
                </a:lnTo>
                <a:close/>
                <a:moveTo>
                  <a:pt x="7129463" y="5793576"/>
                </a:moveTo>
                <a:lnTo>
                  <a:pt x="8262938" y="5793576"/>
                </a:lnTo>
                <a:lnTo>
                  <a:pt x="8724900" y="6717501"/>
                </a:lnTo>
                <a:lnTo>
                  <a:pt x="8262938" y="7641426"/>
                </a:lnTo>
                <a:lnTo>
                  <a:pt x="7129463" y="7641426"/>
                </a:lnTo>
                <a:lnTo>
                  <a:pt x="6667500" y="6717501"/>
                </a:lnTo>
                <a:close/>
                <a:moveTo>
                  <a:pt x="461963" y="5787226"/>
                </a:moveTo>
                <a:lnTo>
                  <a:pt x="1595438" y="5787226"/>
                </a:lnTo>
                <a:lnTo>
                  <a:pt x="2057400" y="6711151"/>
                </a:lnTo>
                <a:lnTo>
                  <a:pt x="1595438" y="7635076"/>
                </a:lnTo>
                <a:lnTo>
                  <a:pt x="461963" y="7635076"/>
                </a:lnTo>
                <a:lnTo>
                  <a:pt x="0" y="6711151"/>
                </a:lnTo>
                <a:close/>
                <a:moveTo>
                  <a:pt x="2157413" y="4861717"/>
                </a:moveTo>
                <a:lnTo>
                  <a:pt x="3290888" y="4861717"/>
                </a:lnTo>
                <a:lnTo>
                  <a:pt x="3752850" y="5785639"/>
                </a:lnTo>
                <a:lnTo>
                  <a:pt x="3290888" y="6709564"/>
                </a:lnTo>
                <a:lnTo>
                  <a:pt x="2157413" y="6709564"/>
                </a:lnTo>
                <a:lnTo>
                  <a:pt x="1695450" y="5785639"/>
                </a:lnTo>
                <a:close/>
                <a:moveTo>
                  <a:pt x="8786813" y="4822030"/>
                </a:moveTo>
                <a:lnTo>
                  <a:pt x="9920288" y="4822030"/>
                </a:lnTo>
                <a:lnTo>
                  <a:pt x="10382250" y="5745952"/>
                </a:lnTo>
                <a:lnTo>
                  <a:pt x="9920288" y="6669877"/>
                </a:lnTo>
                <a:lnTo>
                  <a:pt x="8786813" y="6669877"/>
                </a:lnTo>
                <a:lnTo>
                  <a:pt x="8324850" y="5745952"/>
                </a:lnTo>
                <a:close/>
                <a:moveTo>
                  <a:pt x="5453063" y="4802985"/>
                </a:moveTo>
                <a:lnTo>
                  <a:pt x="6586538" y="4802985"/>
                </a:lnTo>
                <a:lnTo>
                  <a:pt x="7048500" y="5726907"/>
                </a:lnTo>
                <a:lnTo>
                  <a:pt x="6586538" y="6650832"/>
                </a:lnTo>
                <a:lnTo>
                  <a:pt x="5453063" y="6650832"/>
                </a:lnTo>
                <a:lnTo>
                  <a:pt x="4991100" y="5726907"/>
                </a:lnTo>
                <a:close/>
                <a:moveTo>
                  <a:pt x="3795713" y="3844130"/>
                </a:moveTo>
                <a:lnTo>
                  <a:pt x="4929188" y="3844130"/>
                </a:lnTo>
                <a:lnTo>
                  <a:pt x="5391150" y="4768055"/>
                </a:lnTo>
                <a:lnTo>
                  <a:pt x="4929188" y="5691977"/>
                </a:lnTo>
                <a:lnTo>
                  <a:pt x="3795713" y="5691977"/>
                </a:lnTo>
                <a:lnTo>
                  <a:pt x="3333750" y="4768055"/>
                </a:lnTo>
                <a:close/>
                <a:moveTo>
                  <a:pt x="481013" y="3844130"/>
                </a:moveTo>
                <a:lnTo>
                  <a:pt x="1614488" y="3844130"/>
                </a:lnTo>
                <a:lnTo>
                  <a:pt x="2076450" y="4768055"/>
                </a:lnTo>
                <a:lnTo>
                  <a:pt x="1614488" y="5691977"/>
                </a:lnTo>
                <a:lnTo>
                  <a:pt x="481013" y="5691977"/>
                </a:lnTo>
                <a:lnTo>
                  <a:pt x="19050" y="4768055"/>
                </a:lnTo>
                <a:close/>
                <a:moveTo>
                  <a:pt x="7110413" y="3844128"/>
                </a:moveTo>
                <a:lnTo>
                  <a:pt x="8243888" y="3844128"/>
                </a:lnTo>
                <a:lnTo>
                  <a:pt x="8705850" y="4768054"/>
                </a:lnTo>
                <a:lnTo>
                  <a:pt x="8243888" y="5691977"/>
                </a:lnTo>
                <a:lnTo>
                  <a:pt x="7110413" y="5691977"/>
                </a:lnTo>
                <a:lnTo>
                  <a:pt x="6648450" y="4768054"/>
                </a:lnTo>
                <a:close/>
                <a:moveTo>
                  <a:pt x="8843963" y="2955132"/>
                </a:moveTo>
                <a:lnTo>
                  <a:pt x="9977438" y="2955132"/>
                </a:lnTo>
                <a:lnTo>
                  <a:pt x="10439400" y="3879057"/>
                </a:lnTo>
                <a:lnTo>
                  <a:pt x="9977438" y="4802982"/>
                </a:lnTo>
                <a:lnTo>
                  <a:pt x="8843963" y="4802982"/>
                </a:lnTo>
                <a:lnTo>
                  <a:pt x="8382000" y="3879057"/>
                </a:lnTo>
                <a:close/>
                <a:moveTo>
                  <a:pt x="2138363" y="2878930"/>
                </a:moveTo>
                <a:lnTo>
                  <a:pt x="3271838" y="2878930"/>
                </a:lnTo>
                <a:lnTo>
                  <a:pt x="3733800" y="3802855"/>
                </a:lnTo>
                <a:lnTo>
                  <a:pt x="3271838" y="4726780"/>
                </a:lnTo>
                <a:lnTo>
                  <a:pt x="2138363" y="4726780"/>
                </a:lnTo>
                <a:lnTo>
                  <a:pt x="1676400" y="3802855"/>
                </a:lnTo>
                <a:close/>
                <a:moveTo>
                  <a:pt x="5453063" y="2874161"/>
                </a:moveTo>
                <a:lnTo>
                  <a:pt x="6586538" y="2874161"/>
                </a:lnTo>
                <a:lnTo>
                  <a:pt x="7048500" y="3798086"/>
                </a:lnTo>
                <a:lnTo>
                  <a:pt x="6586538" y="4722012"/>
                </a:lnTo>
                <a:lnTo>
                  <a:pt x="5453063" y="4722012"/>
                </a:lnTo>
                <a:lnTo>
                  <a:pt x="4991100" y="3798086"/>
                </a:lnTo>
                <a:close/>
                <a:moveTo>
                  <a:pt x="7148513" y="1959766"/>
                </a:moveTo>
                <a:lnTo>
                  <a:pt x="8281988" y="1959766"/>
                </a:lnTo>
                <a:lnTo>
                  <a:pt x="8743950" y="2883691"/>
                </a:lnTo>
                <a:lnTo>
                  <a:pt x="8281988" y="3807616"/>
                </a:lnTo>
                <a:lnTo>
                  <a:pt x="7148513" y="3807616"/>
                </a:lnTo>
                <a:lnTo>
                  <a:pt x="6686550" y="2883691"/>
                </a:lnTo>
                <a:close/>
                <a:moveTo>
                  <a:pt x="481013" y="1923254"/>
                </a:moveTo>
                <a:lnTo>
                  <a:pt x="1614488" y="1923254"/>
                </a:lnTo>
                <a:lnTo>
                  <a:pt x="2076450" y="2847179"/>
                </a:lnTo>
                <a:lnTo>
                  <a:pt x="1614488" y="3771104"/>
                </a:lnTo>
                <a:lnTo>
                  <a:pt x="481013" y="3771104"/>
                </a:lnTo>
                <a:lnTo>
                  <a:pt x="19050" y="2847179"/>
                </a:lnTo>
                <a:close/>
                <a:moveTo>
                  <a:pt x="3795713" y="1923254"/>
                </a:moveTo>
                <a:lnTo>
                  <a:pt x="4929188" y="1923254"/>
                </a:lnTo>
                <a:lnTo>
                  <a:pt x="5391150" y="2847179"/>
                </a:lnTo>
                <a:lnTo>
                  <a:pt x="4929188" y="3771104"/>
                </a:lnTo>
                <a:lnTo>
                  <a:pt x="3795713" y="3771104"/>
                </a:lnTo>
                <a:lnTo>
                  <a:pt x="3333750" y="2847179"/>
                </a:lnTo>
                <a:close/>
                <a:moveTo>
                  <a:pt x="5472113" y="985825"/>
                </a:moveTo>
                <a:lnTo>
                  <a:pt x="6605588" y="985825"/>
                </a:lnTo>
                <a:lnTo>
                  <a:pt x="7067550" y="1909750"/>
                </a:lnTo>
                <a:lnTo>
                  <a:pt x="6605588" y="2833675"/>
                </a:lnTo>
                <a:lnTo>
                  <a:pt x="5472113" y="2833675"/>
                </a:lnTo>
                <a:lnTo>
                  <a:pt x="5010150" y="1909750"/>
                </a:lnTo>
                <a:close/>
                <a:moveTo>
                  <a:pt x="2119313" y="958055"/>
                </a:moveTo>
                <a:lnTo>
                  <a:pt x="3252788" y="958055"/>
                </a:lnTo>
                <a:lnTo>
                  <a:pt x="3714750" y="1881979"/>
                </a:lnTo>
                <a:lnTo>
                  <a:pt x="3252788" y="2805904"/>
                </a:lnTo>
                <a:lnTo>
                  <a:pt x="2119313" y="2805904"/>
                </a:lnTo>
                <a:lnTo>
                  <a:pt x="1657350" y="1881979"/>
                </a:lnTo>
                <a:close/>
                <a:moveTo>
                  <a:pt x="7148513" y="54766"/>
                </a:moveTo>
                <a:lnTo>
                  <a:pt x="8281988" y="54766"/>
                </a:lnTo>
                <a:lnTo>
                  <a:pt x="8743950" y="978691"/>
                </a:lnTo>
                <a:lnTo>
                  <a:pt x="8281988" y="1902616"/>
                </a:lnTo>
                <a:lnTo>
                  <a:pt x="7148513" y="1902616"/>
                </a:lnTo>
                <a:lnTo>
                  <a:pt x="6686550" y="978691"/>
                </a:lnTo>
                <a:close/>
                <a:moveTo>
                  <a:pt x="3795713" y="11904"/>
                </a:moveTo>
                <a:lnTo>
                  <a:pt x="4929188" y="11904"/>
                </a:lnTo>
                <a:lnTo>
                  <a:pt x="5391150" y="935829"/>
                </a:lnTo>
                <a:lnTo>
                  <a:pt x="4929188" y="1859754"/>
                </a:lnTo>
                <a:lnTo>
                  <a:pt x="3795713" y="1859754"/>
                </a:lnTo>
                <a:lnTo>
                  <a:pt x="3333750" y="935829"/>
                </a:lnTo>
                <a:close/>
                <a:moveTo>
                  <a:pt x="481013" y="0"/>
                </a:moveTo>
                <a:lnTo>
                  <a:pt x="1614488" y="0"/>
                </a:lnTo>
                <a:lnTo>
                  <a:pt x="2076450" y="923924"/>
                </a:lnTo>
                <a:lnTo>
                  <a:pt x="1614488" y="1847849"/>
                </a:lnTo>
                <a:lnTo>
                  <a:pt x="481013" y="1847849"/>
                </a:lnTo>
                <a:lnTo>
                  <a:pt x="19050" y="923924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E866B-0573-8C61-1717-4FEBB5DB9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971" y="2765425"/>
            <a:ext cx="10515600" cy="26205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Simple visual model showing how messages move from sender to receiver.</a:t>
            </a:r>
          </a:p>
          <a:p>
            <a:r>
              <a:rPr lang="en-GB"/>
              <a:t>Has noise that can make the message unclear.</a:t>
            </a:r>
          </a:p>
          <a:p>
            <a:r>
              <a:rPr lang="en-GB"/>
              <a:t>Used to help visualize  the process of communication.</a:t>
            </a:r>
          </a:p>
          <a:p>
            <a:r>
              <a:rPr lang="en-GB"/>
              <a:t>Used to help identify where things go wrong.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B495B16-488B-F87B-3C06-4064DAF05C53}"/>
              </a:ext>
            </a:extLst>
          </p:cNvPr>
          <p:cNvSpPr txBox="1">
            <a:spLocks/>
          </p:cNvSpPr>
          <p:nvPr/>
        </p:nvSpPr>
        <p:spPr>
          <a:xfrm>
            <a:off x="445807" y="1055228"/>
            <a:ext cx="76755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latin typeface="Bastion" pitchFamily="2" charset="0"/>
              </a:rPr>
              <a:t>Shannon &amp; Weaver Model (1949)</a:t>
            </a:r>
            <a:endParaRPr lang="en-US" sz="9600">
              <a:latin typeface="Bastio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1030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1000">
              <a:srgbClr val="7CF2F2"/>
            </a:gs>
            <a:gs pos="100000">
              <a:schemeClr val="accent6">
                <a:lumMod val="40000"/>
                <a:lumOff val="60000"/>
              </a:schemeClr>
            </a:gs>
            <a:gs pos="0">
              <a:schemeClr val="tx2">
                <a:lumMod val="50000"/>
                <a:lumOff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4FA9654-BC5D-D3DE-AD82-76FC6DD49929}"/>
              </a:ext>
            </a:extLst>
          </p:cNvPr>
          <p:cNvSpPr/>
          <p:nvPr/>
        </p:nvSpPr>
        <p:spPr>
          <a:xfrm>
            <a:off x="485774" y="1428791"/>
            <a:ext cx="1809750" cy="117157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Gary (factory manager)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E19519F-1176-FF16-6A54-08A92194243D}"/>
              </a:ext>
            </a:extLst>
          </p:cNvPr>
          <p:cNvSpPr/>
          <p:nvPr/>
        </p:nvSpPr>
        <p:spPr>
          <a:xfrm>
            <a:off x="2901951" y="1428791"/>
            <a:ext cx="1885950" cy="1219203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Spoken English and written signs on the walls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3AABF7F-521C-CF78-A489-4014C948A74A}"/>
              </a:ext>
            </a:extLst>
          </p:cNvPr>
          <p:cNvSpPr/>
          <p:nvPr/>
        </p:nvSpPr>
        <p:spPr>
          <a:xfrm>
            <a:off x="5356422" y="1393502"/>
            <a:ext cx="1809750" cy="117157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factory (air) and the posters (visual)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488274A-5475-A8D6-5AC1-8A1C5B8B4655}"/>
              </a:ext>
            </a:extLst>
          </p:cNvPr>
          <p:cNvCxnSpPr/>
          <p:nvPr/>
        </p:nvCxnSpPr>
        <p:spPr>
          <a:xfrm>
            <a:off x="4548187" y="2002466"/>
            <a:ext cx="85725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7C70B33-AB0C-28EF-617A-81819F8CDE55}"/>
              </a:ext>
            </a:extLst>
          </p:cNvPr>
          <p:cNvCxnSpPr/>
          <p:nvPr/>
        </p:nvCxnSpPr>
        <p:spPr>
          <a:xfrm>
            <a:off x="2133600" y="2016957"/>
            <a:ext cx="85725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D4BB3AE-9327-500A-2B80-D856711B1E96}"/>
              </a:ext>
            </a:extLst>
          </p:cNvPr>
          <p:cNvSpPr/>
          <p:nvPr/>
        </p:nvSpPr>
        <p:spPr>
          <a:xfrm>
            <a:off x="7691834" y="1428791"/>
            <a:ext cx="1809750" cy="117157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workers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EF83173-EEFB-0D87-0C3C-1DE061BC6EA1}"/>
              </a:ext>
            </a:extLst>
          </p:cNvPr>
          <p:cNvCxnSpPr/>
          <p:nvPr/>
        </p:nvCxnSpPr>
        <p:spPr>
          <a:xfrm>
            <a:off x="7010796" y="2057912"/>
            <a:ext cx="85725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B4662E7-5476-A448-0E47-B98B72FECF9B}"/>
              </a:ext>
            </a:extLst>
          </p:cNvPr>
          <p:cNvSpPr/>
          <p:nvPr/>
        </p:nvSpPr>
        <p:spPr>
          <a:xfrm>
            <a:off x="5362970" y="3378865"/>
            <a:ext cx="1809750" cy="137318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Language barrier, different culture, machine noise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4E2724-EAD0-4C28-970C-3537D8B61BE8}"/>
              </a:ext>
            </a:extLst>
          </p:cNvPr>
          <p:cNvSpPr txBox="1"/>
          <p:nvPr/>
        </p:nvSpPr>
        <p:spPr>
          <a:xfrm>
            <a:off x="6248398" y="3009533"/>
            <a:ext cx="923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Noise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30EA422-D7FC-C063-F842-E2B5AB50FA77}"/>
              </a:ext>
            </a:extLst>
          </p:cNvPr>
          <p:cNvSpPr txBox="1"/>
          <p:nvPr/>
        </p:nvSpPr>
        <p:spPr>
          <a:xfrm>
            <a:off x="3236316" y="1070632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Transmitter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C63C12-0820-D936-2728-E64A09B25C20}"/>
              </a:ext>
            </a:extLst>
          </p:cNvPr>
          <p:cNvSpPr txBox="1"/>
          <p:nvPr/>
        </p:nvSpPr>
        <p:spPr>
          <a:xfrm>
            <a:off x="5715395" y="1070632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Channel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02BCB8-B966-7238-C229-3D6CAACDC102}"/>
              </a:ext>
            </a:extLst>
          </p:cNvPr>
          <p:cNvSpPr txBox="1"/>
          <p:nvPr/>
        </p:nvSpPr>
        <p:spPr>
          <a:xfrm>
            <a:off x="8055170" y="1075010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Receiver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F896E461-96D4-52E5-2A75-94967BEC76F8}"/>
              </a:ext>
            </a:extLst>
          </p:cNvPr>
          <p:cNvSpPr/>
          <p:nvPr/>
        </p:nvSpPr>
        <p:spPr>
          <a:xfrm>
            <a:off x="10087768" y="1444342"/>
            <a:ext cx="1809750" cy="117157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Applied food hygiene rules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4C87D27-F884-8E62-34C8-8E6BDE383C8A}"/>
              </a:ext>
            </a:extLst>
          </p:cNvPr>
          <p:cNvSpPr txBox="1"/>
          <p:nvPr/>
        </p:nvSpPr>
        <p:spPr>
          <a:xfrm>
            <a:off x="10302278" y="1075010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Destination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A904D46-5F9C-A2F3-70D6-E67EAC9BB15F}"/>
              </a:ext>
            </a:extLst>
          </p:cNvPr>
          <p:cNvCxnSpPr/>
          <p:nvPr/>
        </p:nvCxnSpPr>
        <p:spPr>
          <a:xfrm>
            <a:off x="9309495" y="2030130"/>
            <a:ext cx="85725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CDCA984-2178-2687-570F-F95AE38AD08E}"/>
              </a:ext>
            </a:extLst>
          </p:cNvPr>
          <p:cNvCxnSpPr>
            <a:cxnSpLocks/>
          </p:cNvCxnSpPr>
          <p:nvPr/>
        </p:nvCxnSpPr>
        <p:spPr>
          <a:xfrm flipV="1">
            <a:off x="6222998" y="2565078"/>
            <a:ext cx="0" cy="76676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CD75A1B-3341-C804-4C04-3DF024543A6B}"/>
              </a:ext>
            </a:extLst>
          </p:cNvPr>
          <p:cNvSpPr txBox="1"/>
          <p:nvPr/>
        </p:nvSpPr>
        <p:spPr>
          <a:xfrm>
            <a:off x="766068" y="1070632"/>
            <a:ext cx="1457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source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4CD0BFF7-C005-AE1C-1E76-7BA21E21C65D}"/>
              </a:ext>
            </a:extLst>
          </p:cNvPr>
          <p:cNvSpPr/>
          <p:nvPr/>
        </p:nvSpPr>
        <p:spPr>
          <a:xfrm>
            <a:off x="9738120" y="5502244"/>
            <a:ext cx="2250680" cy="1054095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</a:rPr>
              <a:t>Failure at the destination leads to issues with hygiene and quality.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AE16CFCF-D274-C7BC-0097-2D057DDA5005}"/>
              </a:ext>
            </a:extLst>
          </p:cNvPr>
          <p:cNvSpPr/>
          <p:nvPr/>
        </p:nvSpPr>
        <p:spPr>
          <a:xfrm>
            <a:off x="7534275" y="5502244"/>
            <a:ext cx="2124868" cy="105409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</a:rPr>
              <a:t>The message is lost or not understood.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FA41D02-3AA2-DDAF-FAF6-0C0132B03B61}"/>
              </a:ext>
            </a:extLst>
          </p:cNvPr>
          <p:cNvSpPr/>
          <p:nvPr/>
        </p:nvSpPr>
        <p:spPr>
          <a:xfrm>
            <a:off x="406995" y="5489540"/>
            <a:ext cx="1967309" cy="105409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</a:rPr>
              <a:t>The person sending the message.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396DCD6-11EE-A400-C65F-F8E78E013963}"/>
              </a:ext>
            </a:extLst>
          </p:cNvPr>
          <p:cNvSpPr/>
          <p:nvPr/>
        </p:nvSpPr>
        <p:spPr>
          <a:xfrm>
            <a:off x="2901951" y="5489540"/>
            <a:ext cx="1967309" cy="105409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</a:rPr>
              <a:t>The way he sends the message.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1A075EFE-4D22-D7DE-322A-9DE32E44B1E9}"/>
              </a:ext>
            </a:extLst>
          </p:cNvPr>
          <p:cNvSpPr/>
          <p:nvPr/>
        </p:nvSpPr>
        <p:spPr>
          <a:xfrm>
            <a:off x="5248271" y="5477202"/>
            <a:ext cx="1967309" cy="1054096"/>
          </a:xfrm>
          <a:prstGeom prst="roundRect">
            <a:avLst/>
          </a:prstGeom>
          <a:solidFill>
            <a:schemeClr val="accent4">
              <a:lumMod val="20000"/>
              <a:lumOff val="80000"/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>
                <a:solidFill>
                  <a:schemeClr val="tx1"/>
                </a:solidFill>
              </a:rPr>
              <a:t>The space which the message uses.</a:t>
            </a:r>
          </a:p>
        </p:txBody>
      </p:sp>
    </p:spTree>
    <p:extLst>
      <p:ext uri="{BB962C8B-B14F-4D97-AF65-F5344CB8AC3E}">
        <p14:creationId xmlns:p14="http://schemas.microsoft.com/office/powerpoint/2010/main" val="20250299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8000">
              <a:srgbClr val="FFFFCC"/>
            </a:gs>
            <a:gs pos="0">
              <a:schemeClr val="accent6">
                <a:lumMod val="40000"/>
                <a:lumOff val="60000"/>
              </a:schemeClr>
            </a:gs>
            <a:gs pos="81000">
              <a:schemeClr val="tx2">
                <a:lumMod val="10000"/>
                <a:lumOff val="9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2A6CA-C6EB-895E-FDB0-43C2D6A73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0564" y="570139"/>
            <a:ext cx="8140700" cy="1325563"/>
          </a:xfrm>
        </p:spPr>
        <p:txBody>
          <a:bodyPr/>
          <a:lstStyle/>
          <a:p>
            <a:r>
              <a:rPr lang="en-GB">
                <a:latin typeface="Bastion" pitchFamily="2" charset="0"/>
              </a:rPr>
              <a:t>Berlo’s SMCR Model (1960)</a:t>
            </a:r>
            <a:endParaRPr lang="en-US">
              <a:latin typeface="Bastion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52E16-8EEB-A426-C148-23D5B7F76A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4475" y="2154237"/>
            <a:ext cx="9601200" cy="4351338"/>
          </a:xfrm>
        </p:spPr>
        <p:txBody>
          <a:bodyPr/>
          <a:lstStyle/>
          <a:p>
            <a:r>
              <a:rPr lang="en-US"/>
              <a:t>Created by David Berlo in 1960, explains the process of communication by using four elements.</a:t>
            </a:r>
          </a:p>
          <a:p>
            <a:r>
              <a:rPr lang="en-US"/>
              <a:t>It helps understand each stage of communication.</a:t>
            </a:r>
          </a:p>
          <a:p>
            <a:r>
              <a:rPr lang="en-US"/>
              <a:t>It helps identify where problems start.</a:t>
            </a:r>
          </a:p>
          <a:p>
            <a:r>
              <a:rPr lang="en-US"/>
              <a:t>It helps improve communication effectiveness.</a:t>
            </a:r>
          </a:p>
        </p:txBody>
      </p:sp>
      <p:sp>
        <p:nvSpPr>
          <p:cNvPr id="4" name="Free-form: Shape 3">
            <a:extLst>
              <a:ext uri="{FF2B5EF4-FFF2-40B4-BE49-F238E27FC236}">
                <a16:creationId xmlns:a16="http://schemas.microsoft.com/office/drawing/2014/main" id="{A174FF76-355C-2BC3-2022-31D4CD59837C}"/>
              </a:ext>
            </a:extLst>
          </p:cNvPr>
          <p:cNvSpPr/>
          <p:nvPr/>
        </p:nvSpPr>
        <p:spPr>
          <a:xfrm>
            <a:off x="8969375" y="6188075"/>
            <a:ext cx="3759200" cy="2705617"/>
          </a:xfrm>
          <a:custGeom>
            <a:avLst/>
            <a:gdLst>
              <a:gd name="connsiteX0" fmla="*/ 3198813 w 3759200"/>
              <a:gd name="connsiteY0" fmla="*/ 2060059 h 2705617"/>
              <a:gd name="connsiteX1" fmla="*/ 3530601 w 3759200"/>
              <a:gd name="connsiteY1" fmla="*/ 2382838 h 2705617"/>
              <a:gd name="connsiteX2" fmla="*/ 3198813 w 3759200"/>
              <a:gd name="connsiteY2" fmla="*/ 2705617 h 2705617"/>
              <a:gd name="connsiteX3" fmla="*/ 2867025 w 3759200"/>
              <a:gd name="connsiteY3" fmla="*/ 2382838 h 2705617"/>
              <a:gd name="connsiteX4" fmla="*/ 3198813 w 3759200"/>
              <a:gd name="connsiteY4" fmla="*/ 2060059 h 2705617"/>
              <a:gd name="connsiteX5" fmla="*/ 2432050 w 3759200"/>
              <a:gd name="connsiteY5" fmla="*/ 1772721 h 2705617"/>
              <a:gd name="connsiteX6" fmla="*/ 2692400 w 3759200"/>
              <a:gd name="connsiteY6" fmla="*/ 1999734 h 2705617"/>
              <a:gd name="connsiteX7" fmla="*/ 2432050 w 3759200"/>
              <a:gd name="connsiteY7" fmla="*/ 2226747 h 2705617"/>
              <a:gd name="connsiteX8" fmla="*/ 2171700 w 3759200"/>
              <a:gd name="connsiteY8" fmla="*/ 1999734 h 2705617"/>
              <a:gd name="connsiteX9" fmla="*/ 2432050 w 3759200"/>
              <a:gd name="connsiteY9" fmla="*/ 1772721 h 2705617"/>
              <a:gd name="connsiteX10" fmla="*/ 1701800 w 3759200"/>
              <a:gd name="connsiteY10" fmla="*/ 1081087 h 2705617"/>
              <a:gd name="connsiteX11" fmla="*/ 2171700 w 3759200"/>
              <a:gd name="connsiteY11" fmla="*/ 1538287 h 2705617"/>
              <a:gd name="connsiteX12" fmla="*/ 1701800 w 3759200"/>
              <a:gd name="connsiteY12" fmla="*/ 1995487 h 2705617"/>
              <a:gd name="connsiteX13" fmla="*/ 1231900 w 3759200"/>
              <a:gd name="connsiteY13" fmla="*/ 1538287 h 2705617"/>
              <a:gd name="connsiteX14" fmla="*/ 1701800 w 3759200"/>
              <a:gd name="connsiteY14" fmla="*/ 1081087 h 2705617"/>
              <a:gd name="connsiteX15" fmla="*/ 3143250 w 3759200"/>
              <a:gd name="connsiteY15" fmla="*/ 600075 h 2705617"/>
              <a:gd name="connsiteX16" fmla="*/ 3759200 w 3759200"/>
              <a:gd name="connsiteY16" fmla="*/ 1262857 h 2705617"/>
              <a:gd name="connsiteX17" fmla="*/ 3143250 w 3759200"/>
              <a:gd name="connsiteY17" fmla="*/ 1925639 h 2705617"/>
              <a:gd name="connsiteX18" fmla="*/ 2527300 w 3759200"/>
              <a:gd name="connsiteY18" fmla="*/ 1262857 h 2705617"/>
              <a:gd name="connsiteX19" fmla="*/ 3143250 w 3759200"/>
              <a:gd name="connsiteY19" fmla="*/ 600075 h 2705617"/>
              <a:gd name="connsiteX20" fmla="*/ 2057400 w 3759200"/>
              <a:gd name="connsiteY20" fmla="*/ 142875 h 2705617"/>
              <a:gd name="connsiteX21" fmla="*/ 2527300 w 3759200"/>
              <a:gd name="connsiteY21" fmla="*/ 600075 h 2705617"/>
              <a:gd name="connsiteX22" fmla="*/ 2057400 w 3759200"/>
              <a:gd name="connsiteY22" fmla="*/ 1057275 h 2705617"/>
              <a:gd name="connsiteX23" fmla="*/ 1587500 w 3759200"/>
              <a:gd name="connsiteY23" fmla="*/ 600075 h 2705617"/>
              <a:gd name="connsiteX24" fmla="*/ 2057400 w 3759200"/>
              <a:gd name="connsiteY24" fmla="*/ 142875 h 2705617"/>
              <a:gd name="connsiteX25" fmla="*/ 615950 w 3759200"/>
              <a:gd name="connsiteY25" fmla="*/ 0 h 2705617"/>
              <a:gd name="connsiteX26" fmla="*/ 1231900 w 3759200"/>
              <a:gd name="connsiteY26" fmla="*/ 662782 h 2705617"/>
              <a:gd name="connsiteX27" fmla="*/ 615950 w 3759200"/>
              <a:gd name="connsiteY27" fmla="*/ 1325564 h 2705617"/>
              <a:gd name="connsiteX28" fmla="*/ 0 w 3759200"/>
              <a:gd name="connsiteY28" fmla="*/ 662782 h 2705617"/>
              <a:gd name="connsiteX29" fmla="*/ 615950 w 3759200"/>
              <a:gd name="connsiteY29" fmla="*/ 0 h 2705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759200" h="2705617">
                <a:moveTo>
                  <a:pt x="3198813" y="2060059"/>
                </a:moveTo>
                <a:cubicBezTo>
                  <a:pt x="3382054" y="2060059"/>
                  <a:pt x="3530601" y="2204572"/>
                  <a:pt x="3530601" y="2382838"/>
                </a:cubicBezTo>
                <a:cubicBezTo>
                  <a:pt x="3530601" y="2561104"/>
                  <a:pt x="3382054" y="2705617"/>
                  <a:pt x="3198813" y="2705617"/>
                </a:cubicBezTo>
                <a:cubicBezTo>
                  <a:pt x="3015572" y="2705617"/>
                  <a:pt x="2867025" y="2561104"/>
                  <a:pt x="2867025" y="2382838"/>
                </a:cubicBezTo>
                <a:cubicBezTo>
                  <a:pt x="2867025" y="2204572"/>
                  <a:pt x="3015572" y="2060059"/>
                  <a:pt x="3198813" y="2060059"/>
                </a:cubicBezTo>
                <a:close/>
                <a:moveTo>
                  <a:pt x="2432050" y="1772721"/>
                </a:moveTo>
                <a:cubicBezTo>
                  <a:pt x="2575837" y="1772721"/>
                  <a:pt x="2692400" y="1874358"/>
                  <a:pt x="2692400" y="1999734"/>
                </a:cubicBezTo>
                <a:cubicBezTo>
                  <a:pt x="2692400" y="2125110"/>
                  <a:pt x="2575837" y="2226747"/>
                  <a:pt x="2432050" y="2226747"/>
                </a:cubicBezTo>
                <a:cubicBezTo>
                  <a:pt x="2288263" y="2226747"/>
                  <a:pt x="2171700" y="2125110"/>
                  <a:pt x="2171700" y="1999734"/>
                </a:cubicBezTo>
                <a:cubicBezTo>
                  <a:pt x="2171700" y="1874358"/>
                  <a:pt x="2288263" y="1772721"/>
                  <a:pt x="2432050" y="1772721"/>
                </a:cubicBezTo>
                <a:close/>
                <a:moveTo>
                  <a:pt x="1701800" y="1081087"/>
                </a:moveTo>
                <a:cubicBezTo>
                  <a:pt x="1961319" y="1081087"/>
                  <a:pt x="2171700" y="1285782"/>
                  <a:pt x="2171700" y="1538287"/>
                </a:cubicBezTo>
                <a:cubicBezTo>
                  <a:pt x="2171700" y="1790792"/>
                  <a:pt x="1961319" y="1995487"/>
                  <a:pt x="1701800" y="1995487"/>
                </a:cubicBezTo>
                <a:cubicBezTo>
                  <a:pt x="1442281" y="1995487"/>
                  <a:pt x="1231900" y="1790792"/>
                  <a:pt x="1231900" y="1538287"/>
                </a:cubicBezTo>
                <a:cubicBezTo>
                  <a:pt x="1231900" y="1285782"/>
                  <a:pt x="1442281" y="1081087"/>
                  <a:pt x="1701800" y="1081087"/>
                </a:cubicBezTo>
                <a:close/>
                <a:moveTo>
                  <a:pt x="3143250" y="600075"/>
                </a:moveTo>
                <a:cubicBezTo>
                  <a:pt x="3483430" y="600075"/>
                  <a:pt x="3759200" y="896813"/>
                  <a:pt x="3759200" y="1262857"/>
                </a:cubicBezTo>
                <a:cubicBezTo>
                  <a:pt x="3759200" y="1628901"/>
                  <a:pt x="3483430" y="1925639"/>
                  <a:pt x="3143250" y="1925639"/>
                </a:cubicBezTo>
                <a:cubicBezTo>
                  <a:pt x="2803070" y="1925639"/>
                  <a:pt x="2527300" y="1628901"/>
                  <a:pt x="2527300" y="1262857"/>
                </a:cubicBezTo>
                <a:cubicBezTo>
                  <a:pt x="2527300" y="896813"/>
                  <a:pt x="2803070" y="600075"/>
                  <a:pt x="3143250" y="600075"/>
                </a:cubicBezTo>
                <a:close/>
                <a:moveTo>
                  <a:pt x="2057400" y="142875"/>
                </a:moveTo>
                <a:cubicBezTo>
                  <a:pt x="2316919" y="142875"/>
                  <a:pt x="2527300" y="347570"/>
                  <a:pt x="2527300" y="600075"/>
                </a:cubicBezTo>
                <a:cubicBezTo>
                  <a:pt x="2527300" y="852580"/>
                  <a:pt x="2316919" y="1057275"/>
                  <a:pt x="2057400" y="1057275"/>
                </a:cubicBezTo>
                <a:cubicBezTo>
                  <a:pt x="1797881" y="1057275"/>
                  <a:pt x="1587500" y="852580"/>
                  <a:pt x="1587500" y="600075"/>
                </a:cubicBezTo>
                <a:cubicBezTo>
                  <a:pt x="1587500" y="347570"/>
                  <a:pt x="1797881" y="142875"/>
                  <a:pt x="2057400" y="142875"/>
                </a:cubicBezTo>
                <a:close/>
                <a:moveTo>
                  <a:pt x="615950" y="0"/>
                </a:moveTo>
                <a:cubicBezTo>
                  <a:pt x="956130" y="0"/>
                  <a:pt x="1231900" y="296738"/>
                  <a:pt x="1231900" y="662782"/>
                </a:cubicBezTo>
                <a:cubicBezTo>
                  <a:pt x="1231900" y="1028826"/>
                  <a:pt x="956130" y="1325564"/>
                  <a:pt x="615950" y="1325564"/>
                </a:cubicBezTo>
                <a:cubicBezTo>
                  <a:pt x="275770" y="1325564"/>
                  <a:pt x="0" y="1028826"/>
                  <a:pt x="0" y="662782"/>
                </a:cubicBezTo>
                <a:cubicBezTo>
                  <a:pt x="0" y="296738"/>
                  <a:pt x="275770" y="0"/>
                  <a:pt x="615950" y="0"/>
                </a:cubicBezTo>
                <a:close/>
              </a:path>
            </a:pathLst>
          </a:custGeom>
          <a:gradFill>
            <a:gsLst>
              <a:gs pos="100000">
                <a:schemeClr val="accent5">
                  <a:lumMod val="20000"/>
                  <a:lumOff val="80000"/>
                </a:schemeClr>
              </a:gs>
              <a:gs pos="53216">
                <a:srgbClr val="FFFFCC"/>
              </a:gs>
              <a:gs pos="0">
                <a:schemeClr val="accent6">
                  <a:lumMod val="40000"/>
                  <a:lumOff val="6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34519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F9D5C3"/>
            </a:gs>
            <a:gs pos="53216">
              <a:schemeClr val="bg2">
                <a:lumMod val="90000"/>
              </a:schemeClr>
            </a:gs>
            <a:gs pos="0">
              <a:schemeClr val="accent4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-form: Shape 2">
            <a:extLst>
              <a:ext uri="{FF2B5EF4-FFF2-40B4-BE49-F238E27FC236}">
                <a16:creationId xmlns:a16="http://schemas.microsoft.com/office/drawing/2014/main" id="{AFCC4D58-6EF9-BE53-9E4B-497E2C63C02A}"/>
              </a:ext>
            </a:extLst>
          </p:cNvPr>
          <p:cNvSpPr/>
          <p:nvPr/>
        </p:nvSpPr>
        <p:spPr>
          <a:xfrm rot="18232820">
            <a:off x="-1438643" y="6591591"/>
            <a:ext cx="7564856" cy="5695920"/>
          </a:xfrm>
          <a:custGeom>
            <a:avLst/>
            <a:gdLst>
              <a:gd name="connsiteX0" fmla="*/ 3198813 w 3759200"/>
              <a:gd name="connsiteY0" fmla="*/ 2060059 h 2705617"/>
              <a:gd name="connsiteX1" fmla="*/ 3530601 w 3759200"/>
              <a:gd name="connsiteY1" fmla="*/ 2382838 h 2705617"/>
              <a:gd name="connsiteX2" fmla="*/ 3198813 w 3759200"/>
              <a:gd name="connsiteY2" fmla="*/ 2705617 h 2705617"/>
              <a:gd name="connsiteX3" fmla="*/ 2867025 w 3759200"/>
              <a:gd name="connsiteY3" fmla="*/ 2382838 h 2705617"/>
              <a:gd name="connsiteX4" fmla="*/ 3198813 w 3759200"/>
              <a:gd name="connsiteY4" fmla="*/ 2060059 h 2705617"/>
              <a:gd name="connsiteX5" fmla="*/ 2432050 w 3759200"/>
              <a:gd name="connsiteY5" fmla="*/ 1772721 h 2705617"/>
              <a:gd name="connsiteX6" fmla="*/ 2692400 w 3759200"/>
              <a:gd name="connsiteY6" fmla="*/ 1999734 h 2705617"/>
              <a:gd name="connsiteX7" fmla="*/ 2432050 w 3759200"/>
              <a:gd name="connsiteY7" fmla="*/ 2226747 h 2705617"/>
              <a:gd name="connsiteX8" fmla="*/ 2171700 w 3759200"/>
              <a:gd name="connsiteY8" fmla="*/ 1999734 h 2705617"/>
              <a:gd name="connsiteX9" fmla="*/ 2432050 w 3759200"/>
              <a:gd name="connsiteY9" fmla="*/ 1772721 h 2705617"/>
              <a:gd name="connsiteX10" fmla="*/ 1701800 w 3759200"/>
              <a:gd name="connsiteY10" fmla="*/ 1081087 h 2705617"/>
              <a:gd name="connsiteX11" fmla="*/ 2171700 w 3759200"/>
              <a:gd name="connsiteY11" fmla="*/ 1538287 h 2705617"/>
              <a:gd name="connsiteX12" fmla="*/ 1701800 w 3759200"/>
              <a:gd name="connsiteY12" fmla="*/ 1995487 h 2705617"/>
              <a:gd name="connsiteX13" fmla="*/ 1231900 w 3759200"/>
              <a:gd name="connsiteY13" fmla="*/ 1538287 h 2705617"/>
              <a:gd name="connsiteX14" fmla="*/ 1701800 w 3759200"/>
              <a:gd name="connsiteY14" fmla="*/ 1081087 h 2705617"/>
              <a:gd name="connsiteX15" fmla="*/ 3143250 w 3759200"/>
              <a:gd name="connsiteY15" fmla="*/ 600075 h 2705617"/>
              <a:gd name="connsiteX16" fmla="*/ 3759200 w 3759200"/>
              <a:gd name="connsiteY16" fmla="*/ 1262857 h 2705617"/>
              <a:gd name="connsiteX17" fmla="*/ 3143250 w 3759200"/>
              <a:gd name="connsiteY17" fmla="*/ 1925639 h 2705617"/>
              <a:gd name="connsiteX18" fmla="*/ 2527300 w 3759200"/>
              <a:gd name="connsiteY18" fmla="*/ 1262857 h 2705617"/>
              <a:gd name="connsiteX19" fmla="*/ 3143250 w 3759200"/>
              <a:gd name="connsiteY19" fmla="*/ 600075 h 2705617"/>
              <a:gd name="connsiteX20" fmla="*/ 2057400 w 3759200"/>
              <a:gd name="connsiteY20" fmla="*/ 142875 h 2705617"/>
              <a:gd name="connsiteX21" fmla="*/ 2527300 w 3759200"/>
              <a:gd name="connsiteY21" fmla="*/ 600075 h 2705617"/>
              <a:gd name="connsiteX22" fmla="*/ 2057400 w 3759200"/>
              <a:gd name="connsiteY22" fmla="*/ 1057275 h 2705617"/>
              <a:gd name="connsiteX23" fmla="*/ 1587500 w 3759200"/>
              <a:gd name="connsiteY23" fmla="*/ 600075 h 2705617"/>
              <a:gd name="connsiteX24" fmla="*/ 2057400 w 3759200"/>
              <a:gd name="connsiteY24" fmla="*/ 142875 h 2705617"/>
              <a:gd name="connsiteX25" fmla="*/ 615950 w 3759200"/>
              <a:gd name="connsiteY25" fmla="*/ 0 h 2705617"/>
              <a:gd name="connsiteX26" fmla="*/ 1231900 w 3759200"/>
              <a:gd name="connsiteY26" fmla="*/ 662782 h 2705617"/>
              <a:gd name="connsiteX27" fmla="*/ 615950 w 3759200"/>
              <a:gd name="connsiteY27" fmla="*/ 1325564 h 2705617"/>
              <a:gd name="connsiteX28" fmla="*/ 0 w 3759200"/>
              <a:gd name="connsiteY28" fmla="*/ 662782 h 2705617"/>
              <a:gd name="connsiteX29" fmla="*/ 615950 w 3759200"/>
              <a:gd name="connsiteY29" fmla="*/ 0 h 2705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759200" h="2705617">
                <a:moveTo>
                  <a:pt x="3198813" y="2060059"/>
                </a:moveTo>
                <a:cubicBezTo>
                  <a:pt x="3382054" y="2060059"/>
                  <a:pt x="3530601" y="2204572"/>
                  <a:pt x="3530601" y="2382838"/>
                </a:cubicBezTo>
                <a:cubicBezTo>
                  <a:pt x="3530601" y="2561104"/>
                  <a:pt x="3382054" y="2705617"/>
                  <a:pt x="3198813" y="2705617"/>
                </a:cubicBezTo>
                <a:cubicBezTo>
                  <a:pt x="3015572" y="2705617"/>
                  <a:pt x="2867025" y="2561104"/>
                  <a:pt x="2867025" y="2382838"/>
                </a:cubicBezTo>
                <a:cubicBezTo>
                  <a:pt x="2867025" y="2204572"/>
                  <a:pt x="3015572" y="2060059"/>
                  <a:pt x="3198813" y="2060059"/>
                </a:cubicBezTo>
                <a:close/>
                <a:moveTo>
                  <a:pt x="2432050" y="1772721"/>
                </a:moveTo>
                <a:cubicBezTo>
                  <a:pt x="2575837" y="1772721"/>
                  <a:pt x="2692400" y="1874358"/>
                  <a:pt x="2692400" y="1999734"/>
                </a:cubicBezTo>
                <a:cubicBezTo>
                  <a:pt x="2692400" y="2125110"/>
                  <a:pt x="2575837" y="2226747"/>
                  <a:pt x="2432050" y="2226747"/>
                </a:cubicBezTo>
                <a:cubicBezTo>
                  <a:pt x="2288263" y="2226747"/>
                  <a:pt x="2171700" y="2125110"/>
                  <a:pt x="2171700" y="1999734"/>
                </a:cubicBezTo>
                <a:cubicBezTo>
                  <a:pt x="2171700" y="1874358"/>
                  <a:pt x="2288263" y="1772721"/>
                  <a:pt x="2432050" y="1772721"/>
                </a:cubicBezTo>
                <a:close/>
                <a:moveTo>
                  <a:pt x="1701800" y="1081087"/>
                </a:moveTo>
                <a:cubicBezTo>
                  <a:pt x="1961319" y="1081087"/>
                  <a:pt x="2171700" y="1285782"/>
                  <a:pt x="2171700" y="1538287"/>
                </a:cubicBezTo>
                <a:cubicBezTo>
                  <a:pt x="2171700" y="1790792"/>
                  <a:pt x="1961319" y="1995487"/>
                  <a:pt x="1701800" y="1995487"/>
                </a:cubicBezTo>
                <a:cubicBezTo>
                  <a:pt x="1442281" y="1995487"/>
                  <a:pt x="1231900" y="1790792"/>
                  <a:pt x="1231900" y="1538287"/>
                </a:cubicBezTo>
                <a:cubicBezTo>
                  <a:pt x="1231900" y="1285782"/>
                  <a:pt x="1442281" y="1081087"/>
                  <a:pt x="1701800" y="1081087"/>
                </a:cubicBezTo>
                <a:close/>
                <a:moveTo>
                  <a:pt x="3143250" y="600075"/>
                </a:moveTo>
                <a:cubicBezTo>
                  <a:pt x="3483430" y="600075"/>
                  <a:pt x="3759200" y="896813"/>
                  <a:pt x="3759200" y="1262857"/>
                </a:cubicBezTo>
                <a:cubicBezTo>
                  <a:pt x="3759200" y="1628901"/>
                  <a:pt x="3483430" y="1925639"/>
                  <a:pt x="3143250" y="1925639"/>
                </a:cubicBezTo>
                <a:cubicBezTo>
                  <a:pt x="2803070" y="1925639"/>
                  <a:pt x="2527300" y="1628901"/>
                  <a:pt x="2527300" y="1262857"/>
                </a:cubicBezTo>
                <a:cubicBezTo>
                  <a:pt x="2527300" y="896813"/>
                  <a:pt x="2803070" y="600075"/>
                  <a:pt x="3143250" y="600075"/>
                </a:cubicBezTo>
                <a:close/>
                <a:moveTo>
                  <a:pt x="2057400" y="142875"/>
                </a:moveTo>
                <a:cubicBezTo>
                  <a:pt x="2316919" y="142875"/>
                  <a:pt x="2527300" y="347570"/>
                  <a:pt x="2527300" y="600075"/>
                </a:cubicBezTo>
                <a:cubicBezTo>
                  <a:pt x="2527300" y="852580"/>
                  <a:pt x="2316919" y="1057275"/>
                  <a:pt x="2057400" y="1057275"/>
                </a:cubicBezTo>
                <a:cubicBezTo>
                  <a:pt x="1797881" y="1057275"/>
                  <a:pt x="1587500" y="852580"/>
                  <a:pt x="1587500" y="600075"/>
                </a:cubicBezTo>
                <a:cubicBezTo>
                  <a:pt x="1587500" y="347570"/>
                  <a:pt x="1797881" y="142875"/>
                  <a:pt x="2057400" y="142875"/>
                </a:cubicBezTo>
                <a:close/>
                <a:moveTo>
                  <a:pt x="615950" y="0"/>
                </a:moveTo>
                <a:cubicBezTo>
                  <a:pt x="956130" y="0"/>
                  <a:pt x="1231900" y="296738"/>
                  <a:pt x="1231900" y="662782"/>
                </a:cubicBezTo>
                <a:cubicBezTo>
                  <a:pt x="1231900" y="1028826"/>
                  <a:pt x="956130" y="1325564"/>
                  <a:pt x="615950" y="1325564"/>
                </a:cubicBezTo>
                <a:cubicBezTo>
                  <a:pt x="275770" y="1325564"/>
                  <a:pt x="0" y="1028826"/>
                  <a:pt x="0" y="662782"/>
                </a:cubicBezTo>
                <a:cubicBezTo>
                  <a:pt x="0" y="296738"/>
                  <a:pt x="275770" y="0"/>
                  <a:pt x="615950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5">
                  <a:lumMod val="76000"/>
                  <a:alpha val="0"/>
                </a:schemeClr>
              </a:gs>
              <a:gs pos="53216">
                <a:srgbClr val="FFFFCC"/>
              </a:gs>
              <a:gs pos="0">
                <a:schemeClr val="accent6">
                  <a:lumMod val="40000"/>
                  <a:lumOff val="6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7B1DAEA-5CB8-FE7E-AB36-25696B6D45B3}"/>
              </a:ext>
            </a:extLst>
          </p:cNvPr>
          <p:cNvSpPr/>
          <p:nvPr/>
        </p:nvSpPr>
        <p:spPr>
          <a:xfrm>
            <a:off x="1193800" y="2119312"/>
            <a:ext cx="1651000" cy="825500"/>
          </a:xfrm>
          <a:prstGeom prst="roundRect">
            <a:avLst/>
          </a:prstGeom>
          <a:solidFill>
            <a:schemeClr val="accent3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manager (Gary)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154EB5-D277-8C58-A9E1-DB1701CC67F0}"/>
              </a:ext>
            </a:extLst>
          </p:cNvPr>
          <p:cNvSpPr txBox="1"/>
          <p:nvPr/>
        </p:nvSpPr>
        <p:spPr>
          <a:xfrm>
            <a:off x="1498600" y="1742043"/>
            <a:ext cx="123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Source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C396950-6C1F-D26F-E33F-58FFB5DF0C12}"/>
              </a:ext>
            </a:extLst>
          </p:cNvPr>
          <p:cNvCxnSpPr/>
          <p:nvPr/>
        </p:nvCxnSpPr>
        <p:spPr>
          <a:xfrm>
            <a:off x="2844800" y="2574924"/>
            <a:ext cx="10033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FABF4B3-E0B0-7C6D-6472-EF6C39652E9B}"/>
              </a:ext>
            </a:extLst>
          </p:cNvPr>
          <p:cNvSpPr/>
          <p:nvPr/>
        </p:nvSpPr>
        <p:spPr>
          <a:xfrm>
            <a:off x="3848100" y="2119312"/>
            <a:ext cx="1651000" cy="825500"/>
          </a:xfrm>
          <a:prstGeom prst="roundRect">
            <a:avLst/>
          </a:prstGeom>
          <a:solidFill>
            <a:schemeClr val="accent3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Food safety &amp; Hygiene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0C8619-37C5-69A3-4DE7-313F3A1EB820}"/>
              </a:ext>
            </a:extLst>
          </p:cNvPr>
          <p:cNvSpPr txBox="1"/>
          <p:nvPr/>
        </p:nvSpPr>
        <p:spPr>
          <a:xfrm>
            <a:off x="4057650" y="1720334"/>
            <a:ext cx="123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Message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7BDE7F1-CA16-3728-6DB2-E883D9C90E81}"/>
              </a:ext>
            </a:extLst>
          </p:cNvPr>
          <p:cNvCxnSpPr/>
          <p:nvPr/>
        </p:nvCxnSpPr>
        <p:spPr>
          <a:xfrm>
            <a:off x="5499100" y="2532062"/>
            <a:ext cx="10033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BD050D6-EA2D-E99E-D1D8-51B92AFAB123}"/>
              </a:ext>
            </a:extLst>
          </p:cNvPr>
          <p:cNvSpPr/>
          <p:nvPr/>
        </p:nvSpPr>
        <p:spPr>
          <a:xfrm>
            <a:off x="6502400" y="2119312"/>
            <a:ext cx="1651000" cy="825500"/>
          </a:xfrm>
          <a:prstGeom prst="roundRect">
            <a:avLst/>
          </a:prstGeom>
          <a:solidFill>
            <a:schemeClr val="accent3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Hearing &amp; seeing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60BEA9-E435-BD78-6BA3-8D0E4A7DE572}"/>
              </a:ext>
            </a:extLst>
          </p:cNvPr>
          <p:cNvSpPr txBox="1"/>
          <p:nvPr/>
        </p:nvSpPr>
        <p:spPr>
          <a:xfrm>
            <a:off x="6711950" y="1720334"/>
            <a:ext cx="123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Channel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756724-CCB0-DAAA-831B-3E15302FADA5}"/>
              </a:ext>
            </a:extLst>
          </p:cNvPr>
          <p:cNvSpPr/>
          <p:nvPr/>
        </p:nvSpPr>
        <p:spPr>
          <a:xfrm>
            <a:off x="9156700" y="2111375"/>
            <a:ext cx="1651000" cy="825500"/>
          </a:xfrm>
          <a:prstGeom prst="roundRect">
            <a:avLst/>
          </a:prstGeom>
          <a:solidFill>
            <a:schemeClr val="accent3">
              <a:lumMod val="40000"/>
              <a:lumOff val="60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The workers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3150CA7-526F-F082-D395-7013FD0DC671}"/>
              </a:ext>
            </a:extLst>
          </p:cNvPr>
          <p:cNvCxnSpPr/>
          <p:nvPr/>
        </p:nvCxnSpPr>
        <p:spPr>
          <a:xfrm>
            <a:off x="8153400" y="2532062"/>
            <a:ext cx="1003300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147416FB-A69A-1D8E-2E0B-0359F4EBF423}"/>
              </a:ext>
            </a:extLst>
          </p:cNvPr>
          <p:cNvSpPr txBox="1"/>
          <p:nvPr/>
        </p:nvSpPr>
        <p:spPr>
          <a:xfrm>
            <a:off x="9461500" y="1720334"/>
            <a:ext cx="1231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Receiver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1DD8E2E-BF5E-4B1D-47E9-131463CC9818}"/>
              </a:ext>
            </a:extLst>
          </p:cNvPr>
          <p:cNvCxnSpPr>
            <a:cxnSpLocks/>
          </p:cNvCxnSpPr>
          <p:nvPr/>
        </p:nvCxnSpPr>
        <p:spPr>
          <a:xfrm>
            <a:off x="1625600" y="2944812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45A57C1-6734-138D-208C-8FB5E983090E}"/>
              </a:ext>
            </a:extLst>
          </p:cNvPr>
          <p:cNvSpPr/>
          <p:nvPr/>
        </p:nvSpPr>
        <p:spPr>
          <a:xfrm>
            <a:off x="1149350" y="3306248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Has good knowledge of the business &amp; qualifications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CAD67EBE-29B7-C23D-AC99-2A38F0D98F68}"/>
              </a:ext>
            </a:extLst>
          </p:cNvPr>
          <p:cNvSpPr/>
          <p:nvPr/>
        </p:nvSpPr>
        <p:spPr>
          <a:xfrm>
            <a:off x="1149349" y="4493183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Limited languages spoken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7C2BE0-5897-8D3A-E4DF-3192A1508EA9}"/>
              </a:ext>
            </a:extLst>
          </p:cNvPr>
          <p:cNvCxnSpPr>
            <a:cxnSpLocks/>
          </p:cNvCxnSpPr>
          <p:nvPr/>
        </p:nvCxnSpPr>
        <p:spPr>
          <a:xfrm>
            <a:off x="1587500" y="4131747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61ED3B6-8DE4-299B-1436-9812CBD8B28A}"/>
              </a:ext>
            </a:extLst>
          </p:cNvPr>
          <p:cNvCxnSpPr>
            <a:cxnSpLocks/>
          </p:cNvCxnSpPr>
          <p:nvPr/>
        </p:nvCxnSpPr>
        <p:spPr>
          <a:xfrm>
            <a:off x="4216400" y="2923659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30D33B9-C347-6996-812C-0968471BBC2F}"/>
              </a:ext>
            </a:extLst>
          </p:cNvPr>
          <p:cNvSpPr/>
          <p:nvPr/>
        </p:nvSpPr>
        <p:spPr>
          <a:xfrm>
            <a:off x="1149349" y="5680118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Negative attitude reducing motivation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5E0D580-DEAE-EDEE-0D00-308F47B84B87}"/>
              </a:ext>
            </a:extLst>
          </p:cNvPr>
          <p:cNvCxnSpPr>
            <a:cxnSpLocks/>
          </p:cNvCxnSpPr>
          <p:nvPr/>
        </p:nvCxnSpPr>
        <p:spPr>
          <a:xfrm>
            <a:off x="1587500" y="5318682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51F5FD37-9762-712F-9849-F549E0F0E322}"/>
              </a:ext>
            </a:extLst>
          </p:cNvPr>
          <p:cNvSpPr/>
          <p:nvPr/>
        </p:nvSpPr>
        <p:spPr>
          <a:xfrm>
            <a:off x="3829050" y="3302022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Encoded in English</a:t>
            </a:r>
          </a:p>
        </p:txBody>
      </p:sp>
      <p:sp>
        <p:nvSpPr>
          <p:cNvPr id="34" name="Free-form: Shape 33">
            <a:extLst>
              <a:ext uri="{FF2B5EF4-FFF2-40B4-BE49-F238E27FC236}">
                <a16:creationId xmlns:a16="http://schemas.microsoft.com/office/drawing/2014/main" id="{5AD49588-D4BD-F1EC-84CC-0048F2250B7B}"/>
              </a:ext>
            </a:extLst>
          </p:cNvPr>
          <p:cNvSpPr/>
          <p:nvPr/>
        </p:nvSpPr>
        <p:spPr>
          <a:xfrm>
            <a:off x="8959849" y="-688975"/>
            <a:ext cx="3759200" cy="2705617"/>
          </a:xfrm>
          <a:custGeom>
            <a:avLst/>
            <a:gdLst>
              <a:gd name="connsiteX0" fmla="*/ 3198813 w 3759200"/>
              <a:gd name="connsiteY0" fmla="*/ 2060059 h 2705617"/>
              <a:gd name="connsiteX1" fmla="*/ 3530601 w 3759200"/>
              <a:gd name="connsiteY1" fmla="*/ 2382838 h 2705617"/>
              <a:gd name="connsiteX2" fmla="*/ 3198813 w 3759200"/>
              <a:gd name="connsiteY2" fmla="*/ 2705617 h 2705617"/>
              <a:gd name="connsiteX3" fmla="*/ 2867025 w 3759200"/>
              <a:gd name="connsiteY3" fmla="*/ 2382838 h 2705617"/>
              <a:gd name="connsiteX4" fmla="*/ 3198813 w 3759200"/>
              <a:gd name="connsiteY4" fmla="*/ 2060059 h 2705617"/>
              <a:gd name="connsiteX5" fmla="*/ 2432050 w 3759200"/>
              <a:gd name="connsiteY5" fmla="*/ 1772721 h 2705617"/>
              <a:gd name="connsiteX6" fmla="*/ 2692400 w 3759200"/>
              <a:gd name="connsiteY6" fmla="*/ 1999734 h 2705617"/>
              <a:gd name="connsiteX7" fmla="*/ 2432050 w 3759200"/>
              <a:gd name="connsiteY7" fmla="*/ 2226747 h 2705617"/>
              <a:gd name="connsiteX8" fmla="*/ 2171700 w 3759200"/>
              <a:gd name="connsiteY8" fmla="*/ 1999734 h 2705617"/>
              <a:gd name="connsiteX9" fmla="*/ 2432050 w 3759200"/>
              <a:gd name="connsiteY9" fmla="*/ 1772721 h 2705617"/>
              <a:gd name="connsiteX10" fmla="*/ 1701800 w 3759200"/>
              <a:gd name="connsiteY10" fmla="*/ 1081087 h 2705617"/>
              <a:gd name="connsiteX11" fmla="*/ 2171700 w 3759200"/>
              <a:gd name="connsiteY11" fmla="*/ 1538287 h 2705617"/>
              <a:gd name="connsiteX12" fmla="*/ 1701800 w 3759200"/>
              <a:gd name="connsiteY12" fmla="*/ 1995487 h 2705617"/>
              <a:gd name="connsiteX13" fmla="*/ 1231900 w 3759200"/>
              <a:gd name="connsiteY13" fmla="*/ 1538287 h 2705617"/>
              <a:gd name="connsiteX14" fmla="*/ 1701800 w 3759200"/>
              <a:gd name="connsiteY14" fmla="*/ 1081087 h 2705617"/>
              <a:gd name="connsiteX15" fmla="*/ 3143250 w 3759200"/>
              <a:gd name="connsiteY15" fmla="*/ 600075 h 2705617"/>
              <a:gd name="connsiteX16" fmla="*/ 3759200 w 3759200"/>
              <a:gd name="connsiteY16" fmla="*/ 1262857 h 2705617"/>
              <a:gd name="connsiteX17" fmla="*/ 3143250 w 3759200"/>
              <a:gd name="connsiteY17" fmla="*/ 1925639 h 2705617"/>
              <a:gd name="connsiteX18" fmla="*/ 2527300 w 3759200"/>
              <a:gd name="connsiteY18" fmla="*/ 1262857 h 2705617"/>
              <a:gd name="connsiteX19" fmla="*/ 3143250 w 3759200"/>
              <a:gd name="connsiteY19" fmla="*/ 600075 h 2705617"/>
              <a:gd name="connsiteX20" fmla="*/ 2057400 w 3759200"/>
              <a:gd name="connsiteY20" fmla="*/ 142875 h 2705617"/>
              <a:gd name="connsiteX21" fmla="*/ 2527300 w 3759200"/>
              <a:gd name="connsiteY21" fmla="*/ 600075 h 2705617"/>
              <a:gd name="connsiteX22" fmla="*/ 2057400 w 3759200"/>
              <a:gd name="connsiteY22" fmla="*/ 1057275 h 2705617"/>
              <a:gd name="connsiteX23" fmla="*/ 1587500 w 3759200"/>
              <a:gd name="connsiteY23" fmla="*/ 600075 h 2705617"/>
              <a:gd name="connsiteX24" fmla="*/ 2057400 w 3759200"/>
              <a:gd name="connsiteY24" fmla="*/ 142875 h 2705617"/>
              <a:gd name="connsiteX25" fmla="*/ 615950 w 3759200"/>
              <a:gd name="connsiteY25" fmla="*/ 0 h 2705617"/>
              <a:gd name="connsiteX26" fmla="*/ 1231900 w 3759200"/>
              <a:gd name="connsiteY26" fmla="*/ 662782 h 2705617"/>
              <a:gd name="connsiteX27" fmla="*/ 615950 w 3759200"/>
              <a:gd name="connsiteY27" fmla="*/ 1325564 h 2705617"/>
              <a:gd name="connsiteX28" fmla="*/ 0 w 3759200"/>
              <a:gd name="connsiteY28" fmla="*/ 662782 h 2705617"/>
              <a:gd name="connsiteX29" fmla="*/ 615950 w 3759200"/>
              <a:gd name="connsiteY29" fmla="*/ 0 h 2705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759200" h="2705617">
                <a:moveTo>
                  <a:pt x="3198813" y="2060059"/>
                </a:moveTo>
                <a:cubicBezTo>
                  <a:pt x="3382054" y="2060059"/>
                  <a:pt x="3530601" y="2204572"/>
                  <a:pt x="3530601" y="2382838"/>
                </a:cubicBezTo>
                <a:cubicBezTo>
                  <a:pt x="3530601" y="2561104"/>
                  <a:pt x="3382054" y="2705617"/>
                  <a:pt x="3198813" y="2705617"/>
                </a:cubicBezTo>
                <a:cubicBezTo>
                  <a:pt x="3015572" y="2705617"/>
                  <a:pt x="2867025" y="2561104"/>
                  <a:pt x="2867025" y="2382838"/>
                </a:cubicBezTo>
                <a:cubicBezTo>
                  <a:pt x="2867025" y="2204572"/>
                  <a:pt x="3015572" y="2060059"/>
                  <a:pt x="3198813" y="2060059"/>
                </a:cubicBezTo>
                <a:close/>
                <a:moveTo>
                  <a:pt x="2432050" y="1772721"/>
                </a:moveTo>
                <a:cubicBezTo>
                  <a:pt x="2575837" y="1772721"/>
                  <a:pt x="2692400" y="1874358"/>
                  <a:pt x="2692400" y="1999734"/>
                </a:cubicBezTo>
                <a:cubicBezTo>
                  <a:pt x="2692400" y="2125110"/>
                  <a:pt x="2575837" y="2226747"/>
                  <a:pt x="2432050" y="2226747"/>
                </a:cubicBezTo>
                <a:cubicBezTo>
                  <a:pt x="2288263" y="2226747"/>
                  <a:pt x="2171700" y="2125110"/>
                  <a:pt x="2171700" y="1999734"/>
                </a:cubicBezTo>
                <a:cubicBezTo>
                  <a:pt x="2171700" y="1874358"/>
                  <a:pt x="2288263" y="1772721"/>
                  <a:pt x="2432050" y="1772721"/>
                </a:cubicBezTo>
                <a:close/>
                <a:moveTo>
                  <a:pt x="1701800" y="1081087"/>
                </a:moveTo>
                <a:cubicBezTo>
                  <a:pt x="1961319" y="1081087"/>
                  <a:pt x="2171700" y="1285782"/>
                  <a:pt x="2171700" y="1538287"/>
                </a:cubicBezTo>
                <a:cubicBezTo>
                  <a:pt x="2171700" y="1790792"/>
                  <a:pt x="1961319" y="1995487"/>
                  <a:pt x="1701800" y="1995487"/>
                </a:cubicBezTo>
                <a:cubicBezTo>
                  <a:pt x="1442281" y="1995487"/>
                  <a:pt x="1231900" y="1790792"/>
                  <a:pt x="1231900" y="1538287"/>
                </a:cubicBezTo>
                <a:cubicBezTo>
                  <a:pt x="1231900" y="1285782"/>
                  <a:pt x="1442281" y="1081087"/>
                  <a:pt x="1701800" y="1081087"/>
                </a:cubicBezTo>
                <a:close/>
                <a:moveTo>
                  <a:pt x="3143250" y="600075"/>
                </a:moveTo>
                <a:cubicBezTo>
                  <a:pt x="3483430" y="600075"/>
                  <a:pt x="3759200" y="896813"/>
                  <a:pt x="3759200" y="1262857"/>
                </a:cubicBezTo>
                <a:cubicBezTo>
                  <a:pt x="3759200" y="1628901"/>
                  <a:pt x="3483430" y="1925639"/>
                  <a:pt x="3143250" y="1925639"/>
                </a:cubicBezTo>
                <a:cubicBezTo>
                  <a:pt x="2803070" y="1925639"/>
                  <a:pt x="2527300" y="1628901"/>
                  <a:pt x="2527300" y="1262857"/>
                </a:cubicBezTo>
                <a:cubicBezTo>
                  <a:pt x="2527300" y="896813"/>
                  <a:pt x="2803070" y="600075"/>
                  <a:pt x="3143250" y="600075"/>
                </a:cubicBezTo>
                <a:close/>
                <a:moveTo>
                  <a:pt x="2057400" y="142875"/>
                </a:moveTo>
                <a:cubicBezTo>
                  <a:pt x="2316919" y="142875"/>
                  <a:pt x="2527300" y="347570"/>
                  <a:pt x="2527300" y="600075"/>
                </a:cubicBezTo>
                <a:cubicBezTo>
                  <a:pt x="2527300" y="852580"/>
                  <a:pt x="2316919" y="1057275"/>
                  <a:pt x="2057400" y="1057275"/>
                </a:cubicBezTo>
                <a:cubicBezTo>
                  <a:pt x="1797881" y="1057275"/>
                  <a:pt x="1587500" y="852580"/>
                  <a:pt x="1587500" y="600075"/>
                </a:cubicBezTo>
                <a:cubicBezTo>
                  <a:pt x="1587500" y="347570"/>
                  <a:pt x="1797881" y="142875"/>
                  <a:pt x="2057400" y="142875"/>
                </a:cubicBezTo>
                <a:close/>
                <a:moveTo>
                  <a:pt x="615950" y="0"/>
                </a:moveTo>
                <a:cubicBezTo>
                  <a:pt x="956130" y="0"/>
                  <a:pt x="1231900" y="296738"/>
                  <a:pt x="1231900" y="662782"/>
                </a:cubicBezTo>
                <a:cubicBezTo>
                  <a:pt x="1231900" y="1028826"/>
                  <a:pt x="956130" y="1325564"/>
                  <a:pt x="615950" y="1325564"/>
                </a:cubicBezTo>
                <a:cubicBezTo>
                  <a:pt x="275770" y="1325564"/>
                  <a:pt x="0" y="1028826"/>
                  <a:pt x="0" y="662782"/>
                </a:cubicBezTo>
                <a:cubicBezTo>
                  <a:pt x="0" y="296738"/>
                  <a:pt x="275770" y="0"/>
                  <a:pt x="615950" y="0"/>
                </a:cubicBezTo>
                <a:close/>
              </a:path>
            </a:pathLst>
          </a:custGeom>
          <a:gradFill>
            <a:gsLst>
              <a:gs pos="100000">
                <a:schemeClr val="accent5">
                  <a:lumMod val="20000"/>
                  <a:lumOff val="80000"/>
                </a:schemeClr>
              </a:gs>
              <a:gs pos="53216">
                <a:srgbClr val="FFFFCC"/>
              </a:gs>
              <a:gs pos="0">
                <a:schemeClr val="accent6">
                  <a:lumMod val="40000"/>
                  <a:lumOff val="6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4F5CB3A1-A771-DE70-D0E6-9DF6E6289190}"/>
              </a:ext>
            </a:extLst>
          </p:cNvPr>
          <p:cNvSpPr/>
          <p:nvPr/>
        </p:nvSpPr>
        <p:spPr>
          <a:xfrm>
            <a:off x="3829049" y="4514335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The message being ignored or misinterpreted.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0AA6B100-24C2-2CA3-AD93-220C9C2DEB9E}"/>
              </a:ext>
            </a:extLst>
          </p:cNvPr>
          <p:cNvCxnSpPr>
            <a:cxnSpLocks/>
          </p:cNvCxnSpPr>
          <p:nvPr/>
        </p:nvCxnSpPr>
        <p:spPr>
          <a:xfrm>
            <a:off x="4216400" y="4131747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ectangle: Rounded Corners 37">
            <a:extLst>
              <a:ext uri="{FF2B5EF4-FFF2-40B4-BE49-F238E27FC236}">
                <a16:creationId xmlns:a16="http://schemas.microsoft.com/office/drawing/2014/main" id="{29024E7D-FC1A-2B2C-B66D-E6C49753A5D4}"/>
              </a:ext>
            </a:extLst>
          </p:cNvPr>
          <p:cNvSpPr/>
          <p:nvPr/>
        </p:nvSpPr>
        <p:spPr>
          <a:xfrm>
            <a:off x="6502400" y="3302021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Noisy factory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A5C0652-230E-4E15-3BB2-1CDF527F7D0A}"/>
              </a:ext>
            </a:extLst>
          </p:cNvPr>
          <p:cNvCxnSpPr>
            <a:cxnSpLocks/>
          </p:cNvCxnSpPr>
          <p:nvPr/>
        </p:nvCxnSpPr>
        <p:spPr>
          <a:xfrm>
            <a:off x="6807200" y="2952512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D0ECC1D-121A-33BA-7A2E-AEF1CD7510F5}"/>
              </a:ext>
            </a:extLst>
          </p:cNvPr>
          <p:cNvCxnSpPr>
            <a:cxnSpLocks/>
          </p:cNvCxnSpPr>
          <p:nvPr/>
        </p:nvCxnSpPr>
        <p:spPr>
          <a:xfrm>
            <a:off x="6807200" y="4110595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612CAC93-1C48-C744-7D7A-6F2D23BF798E}"/>
              </a:ext>
            </a:extLst>
          </p:cNvPr>
          <p:cNvSpPr/>
          <p:nvPr/>
        </p:nvSpPr>
        <p:spPr>
          <a:xfrm>
            <a:off x="6502399" y="4514335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Language barriers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D264450D-F4EE-B255-B759-1563F1B57B88}"/>
              </a:ext>
            </a:extLst>
          </p:cNvPr>
          <p:cNvSpPr/>
          <p:nvPr/>
        </p:nvSpPr>
        <p:spPr>
          <a:xfrm>
            <a:off x="9175750" y="3302021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44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Limited English knowledge</a:t>
            </a: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DB566348-BB1A-812C-5DBE-DD6B39D402FE}"/>
              </a:ext>
            </a:extLst>
          </p:cNvPr>
          <p:cNvCxnSpPr>
            <a:cxnSpLocks/>
          </p:cNvCxnSpPr>
          <p:nvPr/>
        </p:nvCxnSpPr>
        <p:spPr>
          <a:xfrm>
            <a:off x="9461500" y="2919433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BEA11330-28AB-B835-DE2E-DBA17C47216F}"/>
              </a:ext>
            </a:extLst>
          </p:cNvPr>
          <p:cNvSpPr/>
          <p:nvPr/>
        </p:nvSpPr>
        <p:spPr>
          <a:xfrm>
            <a:off x="9175750" y="4514335"/>
            <a:ext cx="1930399" cy="825499"/>
          </a:xfrm>
          <a:prstGeom prst="roundRect">
            <a:avLst/>
          </a:prstGeom>
          <a:solidFill>
            <a:schemeClr val="accent3">
              <a:lumMod val="40000"/>
              <a:lumOff val="60000"/>
              <a:alpha val="3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>
                <a:solidFill>
                  <a:schemeClr val="tx1"/>
                </a:solidFill>
              </a:rPr>
              <a:t>Attitude of younger generation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7C2683BC-DAE3-167D-2E2D-367D747D6002}"/>
              </a:ext>
            </a:extLst>
          </p:cNvPr>
          <p:cNvCxnSpPr>
            <a:cxnSpLocks/>
          </p:cNvCxnSpPr>
          <p:nvPr/>
        </p:nvCxnSpPr>
        <p:spPr>
          <a:xfrm>
            <a:off x="9461500" y="4131747"/>
            <a:ext cx="0" cy="382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267943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9D5C3"/>
            </a:gs>
            <a:gs pos="53216">
              <a:schemeClr val="accent6">
                <a:lumMod val="40000"/>
                <a:lumOff val="60000"/>
              </a:schemeClr>
            </a:gs>
            <a:gs pos="80000">
              <a:srgbClr val="D6DFFC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-form: Shape 5">
            <a:extLst>
              <a:ext uri="{FF2B5EF4-FFF2-40B4-BE49-F238E27FC236}">
                <a16:creationId xmlns:a16="http://schemas.microsoft.com/office/drawing/2014/main" id="{0B52053D-31EE-23C3-9E60-B65BFFF4C139}"/>
              </a:ext>
            </a:extLst>
          </p:cNvPr>
          <p:cNvSpPr/>
          <p:nvPr/>
        </p:nvSpPr>
        <p:spPr>
          <a:xfrm rot="18232820">
            <a:off x="-1440912" y="-316744"/>
            <a:ext cx="7564856" cy="5695920"/>
          </a:xfrm>
          <a:custGeom>
            <a:avLst/>
            <a:gdLst>
              <a:gd name="connsiteX0" fmla="*/ 3198813 w 3759200"/>
              <a:gd name="connsiteY0" fmla="*/ 2060059 h 2705617"/>
              <a:gd name="connsiteX1" fmla="*/ 3530601 w 3759200"/>
              <a:gd name="connsiteY1" fmla="*/ 2382838 h 2705617"/>
              <a:gd name="connsiteX2" fmla="*/ 3198813 w 3759200"/>
              <a:gd name="connsiteY2" fmla="*/ 2705617 h 2705617"/>
              <a:gd name="connsiteX3" fmla="*/ 2867025 w 3759200"/>
              <a:gd name="connsiteY3" fmla="*/ 2382838 h 2705617"/>
              <a:gd name="connsiteX4" fmla="*/ 3198813 w 3759200"/>
              <a:gd name="connsiteY4" fmla="*/ 2060059 h 2705617"/>
              <a:gd name="connsiteX5" fmla="*/ 2432050 w 3759200"/>
              <a:gd name="connsiteY5" fmla="*/ 1772721 h 2705617"/>
              <a:gd name="connsiteX6" fmla="*/ 2692400 w 3759200"/>
              <a:gd name="connsiteY6" fmla="*/ 1999734 h 2705617"/>
              <a:gd name="connsiteX7" fmla="*/ 2432050 w 3759200"/>
              <a:gd name="connsiteY7" fmla="*/ 2226747 h 2705617"/>
              <a:gd name="connsiteX8" fmla="*/ 2171700 w 3759200"/>
              <a:gd name="connsiteY8" fmla="*/ 1999734 h 2705617"/>
              <a:gd name="connsiteX9" fmla="*/ 2432050 w 3759200"/>
              <a:gd name="connsiteY9" fmla="*/ 1772721 h 2705617"/>
              <a:gd name="connsiteX10" fmla="*/ 1701800 w 3759200"/>
              <a:gd name="connsiteY10" fmla="*/ 1081087 h 2705617"/>
              <a:gd name="connsiteX11" fmla="*/ 2171700 w 3759200"/>
              <a:gd name="connsiteY11" fmla="*/ 1538287 h 2705617"/>
              <a:gd name="connsiteX12" fmla="*/ 1701800 w 3759200"/>
              <a:gd name="connsiteY12" fmla="*/ 1995487 h 2705617"/>
              <a:gd name="connsiteX13" fmla="*/ 1231900 w 3759200"/>
              <a:gd name="connsiteY13" fmla="*/ 1538287 h 2705617"/>
              <a:gd name="connsiteX14" fmla="*/ 1701800 w 3759200"/>
              <a:gd name="connsiteY14" fmla="*/ 1081087 h 2705617"/>
              <a:gd name="connsiteX15" fmla="*/ 3143250 w 3759200"/>
              <a:gd name="connsiteY15" fmla="*/ 600075 h 2705617"/>
              <a:gd name="connsiteX16" fmla="*/ 3759200 w 3759200"/>
              <a:gd name="connsiteY16" fmla="*/ 1262857 h 2705617"/>
              <a:gd name="connsiteX17" fmla="*/ 3143250 w 3759200"/>
              <a:gd name="connsiteY17" fmla="*/ 1925639 h 2705617"/>
              <a:gd name="connsiteX18" fmla="*/ 2527300 w 3759200"/>
              <a:gd name="connsiteY18" fmla="*/ 1262857 h 2705617"/>
              <a:gd name="connsiteX19" fmla="*/ 3143250 w 3759200"/>
              <a:gd name="connsiteY19" fmla="*/ 600075 h 2705617"/>
              <a:gd name="connsiteX20" fmla="*/ 2057400 w 3759200"/>
              <a:gd name="connsiteY20" fmla="*/ 142875 h 2705617"/>
              <a:gd name="connsiteX21" fmla="*/ 2527300 w 3759200"/>
              <a:gd name="connsiteY21" fmla="*/ 600075 h 2705617"/>
              <a:gd name="connsiteX22" fmla="*/ 2057400 w 3759200"/>
              <a:gd name="connsiteY22" fmla="*/ 1057275 h 2705617"/>
              <a:gd name="connsiteX23" fmla="*/ 1587500 w 3759200"/>
              <a:gd name="connsiteY23" fmla="*/ 600075 h 2705617"/>
              <a:gd name="connsiteX24" fmla="*/ 2057400 w 3759200"/>
              <a:gd name="connsiteY24" fmla="*/ 142875 h 2705617"/>
              <a:gd name="connsiteX25" fmla="*/ 615950 w 3759200"/>
              <a:gd name="connsiteY25" fmla="*/ 0 h 2705617"/>
              <a:gd name="connsiteX26" fmla="*/ 1231900 w 3759200"/>
              <a:gd name="connsiteY26" fmla="*/ 662782 h 2705617"/>
              <a:gd name="connsiteX27" fmla="*/ 615950 w 3759200"/>
              <a:gd name="connsiteY27" fmla="*/ 1325564 h 2705617"/>
              <a:gd name="connsiteX28" fmla="*/ 0 w 3759200"/>
              <a:gd name="connsiteY28" fmla="*/ 662782 h 2705617"/>
              <a:gd name="connsiteX29" fmla="*/ 615950 w 3759200"/>
              <a:gd name="connsiteY29" fmla="*/ 0 h 27056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759200" h="2705617">
                <a:moveTo>
                  <a:pt x="3198813" y="2060059"/>
                </a:moveTo>
                <a:cubicBezTo>
                  <a:pt x="3382054" y="2060059"/>
                  <a:pt x="3530601" y="2204572"/>
                  <a:pt x="3530601" y="2382838"/>
                </a:cubicBezTo>
                <a:cubicBezTo>
                  <a:pt x="3530601" y="2561104"/>
                  <a:pt x="3382054" y="2705617"/>
                  <a:pt x="3198813" y="2705617"/>
                </a:cubicBezTo>
                <a:cubicBezTo>
                  <a:pt x="3015572" y="2705617"/>
                  <a:pt x="2867025" y="2561104"/>
                  <a:pt x="2867025" y="2382838"/>
                </a:cubicBezTo>
                <a:cubicBezTo>
                  <a:pt x="2867025" y="2204572"/>
                  <a:pt x="3015572" y="2060059"/>
                  <a:pt x="3198813" y="2060059"/>
                </a:cubicBezTo>
                <a:close/>
                <a:moveTo>
                  <a:pt x="2432050" y="1772721"/>
                </a:moveTo>
                <a:cubicBezTo>
                  <a:pt x="2575837" y="1772721"/>
                  <a:pt x="2692400" y="1874358"/>
                  <a:pt x="2692400" y="1999734"/>
                </a:cubicBezTo>
                <a:cubicBezTo>
                  <a:pt x="2692400" y="2125110"/>
                  <a:pt x="2575837" y="2226747"/>
                  <a:pt x="2432050" y="2226747"/>
                </a:cubicBezTo>
                <a:cubicBezTo>
                  <a:pt x="2288263" y="2226747"/>
                  <a:pt x="2171700" y="2125110"/>
                  <a:pt x="2171700" y="1999734"/>
                </a:cubicBezTo>
                <a:cubicBezTo>
                  <a:pt x="2171700" y="1874358"/>
                  <a:pt x="2288263" y="1772721"/>
                  <a:pt x="2432050" y="1772721"/>
                </a:cubicBezTo>
                <a:close/>
                <a:moveTo>
                  <a:pt x="1701800" y="1081087"/>
                </a:moveTo>
                <a:cubicBezTo>
                  <a:pt x="1961319" y="1081087"/>
                  <a:pt x="2171700" y="1285782"/>
                  <a:pt x="2171700" y="1538287"/>
                </a:cubicBezTo>
                <a:cubicBezTo>
                  <a:pt x="2171700" y="1790792"/>
                  <a:pt x="1961319" y="1995487"/>
                  <a:pt x="1701800" y="1995487"/>
                </a:cubicBezTo>
                <a:cubicBezTo>
                  <a:pt x="1442281" y="1995487"/>
                  <a:pt x="1231900" y="1790792"/>
                  <a:pt x="1231900" y="1538287"/>
                </a:cubicBezTo>
                <a:cubicBezTo>
                  <a:pt x="1231900" y="1285782"/>
                  <a:pt x="1442281" y="1081087"/>
                  <a:pt x="1701800" y="1081087"/>
                </a:cubicBezTo>
                <a:close/>
                <a:moveTo>
                  <a:pt x="3143250" y="600075"/>
                </a:moveTo>
                <a:cubicBezTo>
                  <a:pt x="3483430" y="600075"/>
                  <a:pt x="3759200" y="896813"/>
                  <a:pt x="3759200" y="1262857"/>
                </a:cubicBezTo>
                <a:cubicBezTo>
                  <a:pt x="3759200" y="1628901"/>
                  <a:pt x="3483430" y="1925639"/>
                  <a:pt x="3143250" y="1925639"/>
                </a:cubicBezTo>
                <a:cubicBezTo>
                  <a:pt x="2803070" y="1925639"/>
                  <a:pt x="2527300" y="1628901"/>
                  <a:pt x="2527300" y="1262857"/>
                </a:cubicBezTo>
                <a:cubicBezTo>
                  <a:pt x="2527300" y="896813"/>
                  <a:pt x="2803070" y="600075"/>
                  <a:pt x="3143250" y="600075"/>
                </a:cubicBezTo>
                <a:close/>
                <a:moveTo>
                  <a:pt x="2057400" y="142875"/>
                </a:moveTo>
                <a:cubicBezTo>
                  <a:pt x="2316919" y="142875"/>
                  <a:pt x="2527300" y="347570"/>
                  <a:pt x="2527300" y="600075"/>
                </a:cubicBezTo>
                <a:cubicBezTo>
                  <a:pt x="2527300" y="852580"/>
                  <a:pt x="2316919" y="1057275"/>
                  <a:pt x="2057400" y="1057275"/>
                </a:cubicBezTo>
                <a:cubicBezTo>
                  <a:pt x="1797881" y="1057275"/>
                  <a:pt x="1587500" y="852580"/>
                  <a:pt x="1587500" y="600075"/>
                </a:cubicBezTo>
                <a:cubicBezTo>
                  <a:pt x="1587500" y="347570"/>
                  <a:pt x="1797881" y="142875"/>
                  <a:pt x="2057400" y="142875"/>
                </a:cubicBezTo>
                <a:close/>
                <a:moveTo>
                  <a:pt x="615950" y="0"/>
                </a:moveTo>
                <a:cubicBezTo>
                  <a:pt x="956130" y="0"/>
                  <a:pt x="1231900" y="296738"/>
                  <a:pt x="1231900" y="662782"/>
                </a:cubicBezTo>
                <a:cubicBezTo>
                  <a:pt x="1231900" y="1028826"/>
                  <a:pt x="956130" y="1325564"/>
                  <a:pt x="615950" y="1325564"/>
                </a:cubicBezTo>
                <a:cubicBezTo>
                  <a:pt x="275770" y="1325564"/>
                  <a:pt x="0" y="1028826"/>
                  <a:pt x="0" y="662782"/>
                </a:cubicBezTo>
                <a:cubicBezTo>
                  <a:pt x="0" y="296738"/>
                  <a:pt x="275770" y="0"/>
                  <a:pt x="615950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accent5">
                  <a:lumMod val="76000"/>
                  <a:alpha val="0"/>
                </a:schemeClr>
              </a:gs>
              <a:gs pos="53216">
                <a:srgbClr val="FFFFCC"/>
              </a:gs>
              <a:gs pos="0">
                <a:schemeClr val="accent6">
                  <a:lumMod val="40000"/>
                  <a:lumOff val="6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6DEFB-2AB1-1B71-104C-574BA173C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487" y="357187"/>
            <a:ext cx="3629025" cy="1325563"/>
          </a:xfrm>
        </p:spPr>
        <p:txBody>
          <a:bodyPr/>
          <a:lstStyle/>
          <a:p>
            <a:r>
              <a:rPr lang="en-US">
                <a:latin typeface="Bastion" pitchFamily="2" charset="0"/>
              </a:rPr>
              <a:t>Suggestions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D5C30-A611-2B49-B1DF-5D1725C4F3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/>
              <a:t>To improve communication between managers and workers by using visual charts, photos and diagrams to explain hygiene &amp; cooking steps.</a:t>
            </a:r>
          </a:p>
          <a:p>
            <a:r>
              <a:rPr lang="en-US" sz="2400"/>
              <a:t>Communication should be adapted to the receiver’s understanding (Thompson, 2018) – by using simplified English and translated signs.</a:t>
            </a:r>
          </a:p>
          <a:p>
            <a:r>
              <a:rPr lang="en-US" sz="2400"/>
              <a:t>If possible, to offer basic English lessons.</a:t>
            </a:r>
          </a:p>
          <a:p>
            <a:r>
              <a:rPr lang="en-US" sz="2400"/>
              <a:t>To make day 1 induction mandatory with demonstration videos as this is key for effective performance and teamwork (Adair, 1987)</a:t>
            </a:r>
          </a:p>
          <a:p>
            <a:r>
              <a:rPr lang="en-US" sz="2400"/>
              <a:t>Promote regular team-building sessions and meetings so colleagues can learn from each other (Cameron, 2013)</a:t>
            </a:r>
          </a:p>
          <a:p>
            <a:endParaRPr lang="en-US" sz="2400"/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9697362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DFFC"/>
            </a:gs>
            <a:gs pos="98000">
              <a:srgbClr val="FFFFCC"/>
            </a:gs>
            <a:gs pos="53000">
              <a:schemeClr val="accent4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A9B4E-06CC-9E06-6694-BDF9F63DD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8637" y="500062"/>
            <a:ext cx="3514725" cy="1325563"/>
          </a:xfrm>
        </p:spPr>
        <p:txBody>
          <a:bodyPr/>
          <a:lstStyle/>
          <a:p>
            <a:r>
              <a:rPr lang="en-US">
                <a:latin typeface="Bastion" pitchFamily="2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69B5E-458F-A16C-C1F8-19FFB9DF46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The company has serious communication barriers due to different languages spoken (language barrier), poor feedback and lack of training.</a:t>
            </a:r>
          </a:p>
          <a:p>
            <a:r>
              <a:rPr lang="en-US"/>
              <a:t>Models such as Shannon and Weaver (1949) and Berlo (1960) show that these barriers are leading to errors and confusion at work.</a:t>
            </a:r>
          </a:p>
          <a:p>
            <a:r>
              <a:rPr lang="en-US"/>
              <a:t>When the communication and teamwork improve, the company can have more productive and safer environment, therefore happy customers.</a:t>
            </a:r>
          </a:p>
          <a:p>
            <a:r>
              <a:rPr lang="en-US"/>
              <a:t>Finally, as Thompson (2018) explains, good communication means to adapt to others. When Flight Foods can demonstrate this both staff and customers will have better experience.</a:t>
            </a:r>
          </a:p>
        </p:txBody>
      </p:sp>
    </p:spTree>
    <p:extLst>
      <p:ext uri="{BB962C8B-B14F-4D97-AF65-F5344CB8AC3E}">
        <p14:creationId xmlns:p14="http://schemas.microsoft.com/office/powerpoint/2010/main" val="1129362122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28545-A0E1-90BF-B227-1F8CE7704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9575" y="403225"/>
            <a:ext cx="3543300" cy="1325563"/>
          </a:xfrm>
        </p:spPr>
        <p:txBody>
          <a:bodyPr/>
          <a:lstStyle/>
          <a:p>
            <a:r>
              <a:rPr lang="en-US">
                <a:latin typeface="Bastion" pitchFamily="2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320E9-4516-A2B3-7F85-8C3B2712D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Shannon, C.E and Weaver, W., 1949. 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The Mathematical Theory of Communication.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Urbana: University of Illinois Press. </a:t>
            </a: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Berlo, D.K., 1960. 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Communication: An Introduction to Theory and Practice.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 New York: Holt, Rinehart and Winston.</a:t>
            </a:r>
          </a:p>
          <a:p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Thompson, N., 2018. </a:t>
            </a:r>
            <a:r>
              <a:rPr lang="en-US" alt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: A Guide For The People Professions</a:t>
            </a:r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. 3rd ed. Basingstoke, Hampshire: Palgrave Macmillan.</a:t>
            </a:r>
          </a:p>
          <a:p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Adair, J.E., 1987. </a:t>
            </a:r>
            <a:r>
              <a:rPr lang="en-US" alt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Creative Problem Solving. </a:t>
            </a:r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In: </a:t>
            </a:r>
            <a:r>
              <a:rPr lang="en-US" alt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Teambuilding: How to Make a Winning Team. </a:t>
            </a:r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London: Pan Books.</a:t>
            </a:r>
            <a:endParaRPr lang="en-US" altLang="en-US" sz="3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Cameron, S., 2013. </a:t>
            </a:r>
            <a:r>
              <a:rPr lang="en-US" sz="2000" i="1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Student’s Handbook: Skills for Study and Employment.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Harlow: Financial Times Prentice Hall.</a:t>
            </a:r>
          </a:p>
        </p:txBody>
      </p:sp>
    </p:spTree>
    <p:extLst>
      <p:ext uri="{BB962C8B-B14F-4D97-AF65-F5344CB8AC3E}">
        <p14:creationId xmlns:p14="http://schemas.microsoft.com/office/powerpoint/2010/main" val="30987345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f3315b4a640d85d40e88b6d4c91ff877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241811bae2bdc6ddc7cbd85d8d827e17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27B87F-C635-423B-9CDD-854CD1A8834E}">
  <ds:schemaRefs>
    <ds:schemaRef ds:uri="f799553d-1ac0-48da-9ae3-fe400ced9c3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3BE8F2B-201E-47A9-BB8B-AF9E9D6808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615493C-47D3-4ED8-A372-F613892CEEFB}">
  <ds:schemaRefs>
    <ds:schemaRef ds:uri="f799553d-1ac0-48da-9ae3-fe400ced9c3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Flight foods</vt:lpstr>
      <vt:lpstr>Overview of the presentation</vt:lpstr>
      <vt:lpstr>Flight foods ltd</vt:lpstr>
      <vt:lpstr>Key barriers at Flight foods</vt:lpstr>
      <vt:lpstr>PowerPoint Presentation</vt:lpstr>
      <vt:lpstr>PowerPoint Presentation</vt:lpstr>
      <vt:lpstr>Berlo’s SMCR Model (1960)</vt:lpstr>
      <vt:lpstr>PowerPoint Presentation</vt:lpstr>
      <vt:lpstr>Suggestions</vt:lpstr>
      <vt:lpstr>Conclusion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2025-10-19T15:54:40Z</dcterms:created>
  <dcterms:modified xsi:type="dcterms:W3CDTF">2025-11-09T16:38:54Z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