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9"/>
  </p:notesMasterIdLst>
  <p:sldIdLst>
    <p:sldId id="298" r:id="rId5"/>
    <p:sldId id="386" r:id="rId6"/>
    <p:sldId id="387" r:id="rId7"/>
    <p:sldId id="388" r:id="rId8"/>
    <p:sldId id="389" r:id="rId9"/>
    <p:sldId id="390" r:id="rId10"/>
    <p:sldId id="391" r:id="rId11"/>
    <p:sldId id="411" r:id="rId12"/>
    <p:sldId id="367" r:id="rId13"/>
    <p:sldId id="377" r:id="rId14"/>
    <p:sldId id="393" r:id="rId15"/>
    <p:sldId id="394" r:id="rId16"/>
    <p:sldId id="395" r:id="rId17"/>
    <p:sldId id="396" r:id="rId18"/>
    <p:sldId id="397" r:id="rId19"/>
    <p:sldId id="371" r:id="rId20"/>
    <p:sldId id="413" r:id="rId21"/>
    <p:sldId id="379" r:id="rId22"/>
    <p:sldId id="381" r:id="rId23"/>
    <p:sldId id="405" r:id="rId24"/>
    <p:sldId id="406" r:id="rId25"/>
    <p:sldId id="407" r:id="rId26"/>
    <p:sldId id="392" r:id="rId27"/>
    <p:sldId id="375" r:id="rId28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9DE6D1-4BD5-4316-9F34-C693C7FE29C5}" v="20" dt="2024-11-18T09:50:25.6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78" d="100"/>
          <a:sy n="78" d="100"/>
        </p:scale>
        <p:origin x="58" y="5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ags" Target="tags/tag1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8EF5A5-5F52-4C49-A4C5-B901F5488D10}" type="doc">
      <dgm:prSet loTypeId="urn:microsoft.com/office/officeart/2016/7/layout/ChevronBlock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143F33C-84DE-49D5-AC0E-EE7C4F56E057}">
      <dgm:prSet phldrT="[Text]"/>
      <dgm:spPr/>
      <dgm:t>
        <a:bodyPr/>
        <a:lstStyle/>
        <a:p>
          <a:r>
            <a:rPr lang="en-GB" b="0"/>
            <a:t>Experience</a:t>
          </a:r>
        </a:p>
      </dgm:t>
    </dgm:pt>
    <dgm:pt modelId="{EDDD5D90-0227-4DB3-86F8-2C100F91196B}" type="parTrans" cxnId="{A320E2C3-3207-4D5F-9843-86FE27BFFDE1}">
      <dgm:prSet/>
      <dgm:spPr/>
      <dgm:t>
        <a:bodyPr/>
        <a:lstStyle/>
        <a:p>
          <a:endParaRPr lang="en-GB"/>
        </a:p>
      </dgm:t>
    </dgm:pt>
    <dgm:pt modelId="{67E39181-2BC7-4807-BAF3-A462B028C767}" type="sibTrans" cxnId="{A320E2C3-3207-4D5F-9843-86FE27BFFDE1}">
      <dgm:prSet/>
      <dgm:spPr/>
      <dgm:t>
        <a:bodyPr/>
        <a:lstStyle/>
        <a:p>
          <a:endParaRPr lang="en-GB"/>
        </a:p>
      </dgm:t>
    </dgm:pt>
    <dgm:pt modelId="{47435265-8BE4-4A9B-88C9-89F2ECF3BCDF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/>
            <a:t>  What? </a:t>
          </a:r>
        </a:p>
        <a:p>
          <a:pPr>
            <a:buFont typeface="Arial" panose="020B0604020202020204" pitchFamily="34" charset="0"/>
            <a:buChar char="•"/>
          </a:pPr>
          <a:endParaRPr lang="en-GB" sz="2400"/>
        </a:p>
      </dgm:t>
    </dgm:pt>
    <dgm:pt modelId="{1F2E4178-4AC0-416D-A707-5BB54EDDF2E0}" type="parTrans" cxnId="{83073AF2-F4F5-4298-9933-57CC4C333D9F}">
      <dgm:prSet/>
      <dgm:spPr/>
      <dgm:t>
        <a:bodyPr/>
        <a:lstStyle/>
        <a:p>
          <a:endParaRPr lang="en-GB"/>
        </a:p>
      </dgm:t>
    </dgm:pt>
    <dgm:pt modelId="{692BB36B-DB31-4905-85C6-F424E91B17F4}" type="sibTrans" cxnId="{83073AF2-F4F5-4298-9933-57CC4C333D9F}">
      <dgm:prSet/>
      <dgm:spPr/>
      <dgm:t>
        <a:bodyPr/>
        <a:lstStyle/>
        <a:p>
          <a:endParaRPr lang="en-GB"/>
        </a:p>
      </dgm:t>
    </dgm:pt>
    <dgm:pt modelId="{563CA04F-2D9A-47B7-BD85-DE14020E81BA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400"/>
            <a:t>A description of events is needed</a:t>
          </a:r>
        </a:p>
      </dgm:t>
    </dgm:pt>
    <dgm:pt modelId="{FBAC95D5-5FF6-46F8-88E3-B1043F74815A}" type="parTrans" cxnId="{4A4F6CA6-57AF-495C-B257-7B31828FD4A1}">
      <dgm:prSet/>
      <dgm:spPr/>
      <dgm:t>
        <a:bodyPr/>
        <a:lstStyle/>
        <a:p>
          <a:endParaRPr lang="en-GB"/>
        </a:p>
      </dgm:t>
    </dgm:pt>
    <dgm:pt modelId="{9C685A50-3898-4AED-9E61-554024C01450}" type="sibTrans" cxnId="{4A4F6CA6-57AF-495C-B257-7B31828FD4A1}">
      <dgm:prSet/>
      <dgm:spPr/>
      <dgm:t>
        <a:bodyPr/>
        <a:lstStyle/>
        <a:p>
          <a:endParaRPr lang="en-GB"/>
        </a:p>
      </dgm:t>
    </dgm:pt>
    <dgm:pt modelId="{4FE834C7-B147-4585-A407-85C0A58F3AA3}">
      <dgm:prSet phldrT="[Text]"/>
      <dgm:spPr/>
      <dgm:t>
        <a:bodyPr/>
        <a:lstStyle/>
        <a:p>
          <a:r>
            <a:rPr lang="en-GB"/>
            <a:t>Reflection</a:t>
          </a:r>
        </a:p>
      </dgm:t>
    </dgm:pt>
    <dgm:pt modelId="{2B913178-EFAE-45FD-8853-A6B4002A1F1E}" type="parTrans" cxnId="{BB005AFA-B8F5-4BC0-ABE7-F9B3EF87E174}">
      <dgm:prSet/>
      <dgm:spPr/>
      <dgm:t>
        <a:bodyPr/>
        <a:lstStyle/>
        <a:p>
          <a:endParaRPr lang="en-GB"/>
        </a:p>
      </dgm:t>
    </dgm:pt>
    <dgm:pt modelId="{D71DBC7C-596E-48A0-A336-E355DDB905F2}" type="sibTrans" cxnId="{BB005AFA-B8F5-4BC0-ABE7-F9B3EF87E174}">
      <dgm:prSet/>
      <dgm:spPr/>
      <dgm:t>
        <a:bodyPr/>
        <a:lstStyle/>
        <a:p>
          <a:endParaRPr lang="en-GB"/>
        </a:p>
      </dgm:t>
    </dgm:pt>
    <dgm:pt modelId="{310B8BDC-7D8B-451F-830F-F22BA3C0AFF8}">
      <dgm:prSet phldrT="[Text]" custT="1"/>
      <dgm:spPr/>
      <dgm:t>
        <a:bodyPr/>
        <a:lstStyle/>
        <a:p>
          <a:r>
            <a:rPr lang="en-GB" sz="2400"/>
            <a:t>  So what?</a:t>
          </a:r>
        </a:p>
        <a:p>
          <a:endParaRPr lang="en-GB" sz="2400"/>
        </a:p>
      </dgm:t>
    </dgm:pt>
    <dgm:pt modelId="{EA054B2C-2702-4752-B070-D20A1CD053E5}" type="parTrans" cxnId="{38B721B2-4C0B-4D5F-9C45-B9C8AFB3B275}">
      <dgm:prSet/>
      <dgm:spPr/>
      <dgm:t>
        <a:bodyPr/>
        <a:lstStyle/>
        <a:p>
          <a:endParaRPr lang="en-GB"/>
        </a:p>
      </dgm:t>
    </dgm:pt>
    <dgm:pt modelId="{4FBD0582-635D-4FC6-91BC-BF56E0E13DB3}" type="sibTrans" cxnId="{38B721B2-4C0B-4D5F-9C45-B9C8AFB3B275}">
      <dgm:prSet/>
      <dgm:spPr/>
      <dgm:t>
        <a:bodyPr/>
        <a:lstStyle/>
        <a:p>
          <a:endParaRPr lang="en-GB"/>
        </a:p>
      </dgm:t>
    </dgm:pt>
    <dgm:pt modelId="{867D8DA8-16A6-45BF-BC6F-20F8D833DB83}">
      <dgm:prSet phldrT="[Text]" custT="1"/>
      <dgm:spPr/>
      <dgm:t>
        <a:bodyPr/>
        <a:lstStyle/>
        <a:p>
          <a:r>
            <a:rPr lang="en-GB" sz="2400"/>
            <a:t>Unpicking the experience</a:t>
          </a:r>
        </a:p>
      </dgm:t>
    </dgm:pt>
    <dgm:pt modelId="{0C254414-6F2A-40A8-AC11-8E21BEE5EFBE}" type="parTrans" cxnId="{0B37F140-D34E-4559-983A-BC7D49D07D6A}">
      <dgm:prSet/>
      <dgm:spPr/>
      <dgm:t>
        <a:bodyPr/>
        <a:lstStyle/>
        <a:p>
          <a:endParaRPr lang="en-GB"/>
        </a:p>
      </dgm:t>
    </dgm:pt>
    <dgm:pt modelId="{4D8DE7D0-5908-4E5E-B0DB-00AF25D6F815}" type="sibTrans" cxnId="{0B37F140-D34E-4559-983A-BC7D49D07D6A}">
      <dgm:prSet/>
      <dgm:spPr/>
      <dgm:t>
        <a:bodyPr/>
        <a:lstStyle/>
        <a:p>
          <a:endParaRPr lang="en-GB"/>
        </a:p>
      </dgm:t>
    </dgm:pt>
    <dgm:pt modelId="{2CF7D46F-ED63-44CE-857A-BC9E63EFDCBA}">
      <dgm:prSet phldrT="[Text]"/>
      <dgm:spPr/>
      <dgm:t>
        <a:bodyPr/>
        <a:lstStyle/>
        <a:p>
          <a:r>
            <a:rPr lang="en-GB"/>
            <a:t>Learning</a:t>
          </a:r>
        </a:p>
      </dgm:t>
    </dgm:pt>
    <dgm:pt modelId="{500DC684-ADCB-4AB8-A018-B2A649C8F1CA}" type="parTrans" cxnId="{72EF664A-7280-4054-BA15-A4B5A5871294}">
      <dgm:prSet/>
      <dgm:spPr/>
      <dgm:t>
        <a:bodyPr/>
        <a:lstStyle/>
        <a:p>
          <a:endParaRPr lang="en-GB"/>
        </a:p>
      </dgm:t>
    </dgm:pt>
    <dgm:pt modelId="{C2E885D5-C83B-4F74-A0CB-EEA1656A26C6}" type="sibTrans" cxnId="{72EF664A-7280-4054-BA15-A4B5A5871294}">
      <dgm:prSet/>
      <dgm:spPr/>
      <dgm:t>
        <a:bodyPr/>
        <a:lstStyle/>
        <a:p>
          <a:endParaRPr lang="en-GB"/>
        </a:p>
      </dgm:t>
    </dgm:pt>
    <dgm:pt modelId="{14CFA292-FCB5-430D-B549-5579C5978A67}">
      <dgm:prSet phldrT="[Text]" custT="1"/>
      <dgm:spPr/>
      <dgm:t>
        <a:bodyPr/>
        <a:lstStyle/>
        <a:p>
          <a:pPr marL="114300" lvl="1" indent="0" defTabSz="666750">
            <a:spcBef>
              <a:spcPct val="0"/>
            </a:spcBef>
            <a:spcAft>
              <a:spcPct val="15000"/>
            </a:spcAft>
          </a:pPr>
          <a:r>
            <a:rPr lang="en-GB" sz="2400"/>
            <a:t>Now what? </a:t>
          </a:r>
        </a:p>
        <a:p>
          <a:pPr marL="114300" lvl="1" indent="0" defTabSz="666750">
            <a:spcBef>
              <a:spcPct val="0"/>
            </a:spcBef>
            <a:spcAft>
              <a:spcPct val="15000"/>
            </a:spcAft>
          </a:pPr>
          <a:endParaRPr lang="en-GB" sz="2400"/>
        </a:p>
      </dgm:t>
    </dgm:pt>
    <dgm:pt modelId="{CE08E12D-6DE5-49AC-8C84-A3A9297F5A0A}" type="parTrans" cxnId="{91D5440B-2460-457D-BA06-4DB8CFED25A2}">
      <dgm:prSet/>
      <dgm:spPr/>
      <dgm:t>
        <a:bodyPr/>
        <a:lstStyle/>
        <a:p>
          <a:endParaRPr lang="en-GB"/>
        </a:p>
      </dgm:t>
    </dgm:pt>
    <dgm:pt modelId="{F1415CD1-BF2D-4F83-9AD1-6A151A79E532}" type="sibTrans" cxnId="{91D5440B-2460-457D-BA06-4DB8CFED25A2}">
      <dgm:prSet/>
      <dgm:spPr/>
      <dgm:t>
        <a:bodyPr/>
        <a:lstStyle/>
        <a:p>
          <a:endParaRPr lang="en-GB"/>
        </a:p>
      </dgm:t>
    </dgm:pt>
    <dgm:pt modelId="{825019D6-8B4E-4193-9314-D567F4CBD702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/>
            <a:t>What have you   learned? </a:t>
          </a:r>
        </a:p>
        <a:p>
          <a:pPr marL="0" marR="0" lvl="0" indent="0" defTabSz="914400" eaLnBrk="1" fontAlgn="auto" latinLnBrk="0" hangingPunct="1"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/>
            <a:t>What is the impact of this?</a:t>
          </a:r>
        </a:p>
        <a:p>
          <a:pPr marL="114300" lvl="1" indent="0" defTabSz="666750">
            <a:spcBef>
              <a:spcPct val="0"/>
            </a:spcBef>
            <a:spcAft>
              <a:spcPct val="15000"/>
            </a:spcAft>
          </a:pPr>
          <a:endParaRPr lang="en-GB" sz="2000"/>
        </a:p>
      </dgm:t>
    </dgm:pt>
    <dgm:pt modelId="{A106B8DB-EFB3-4793-AE7F-DF68C6327136}" type="parTrans" cxnId="{FC71CEC0-6440-4B4A-82C1-C4CE0A208E73}">
      <dgm:prSet/>
      <dgm:spPr/>
      <dgm:t>
        <a:bodyPr/>
        <a:lstStyle/>
        <a:p>
          <a:endParaRPr lang="en-GB"/>
        </a:p>
      </dgm:t>
    </dgm:pt>
    <dgm:pt modelId="{7297B18E-80D6-4F20-A294-AAB82773261E}" type="sibTrans" cxnId="{FC71CEC0-6440-4B4A-82C1-C4CE0A208E73}">
      <dgm:prSet/>
      <dgm:spPr/>
      <dgm:t>
        <a:bodyPr/>
        <a:lstStyle/>
        <a:p>
          <a:endParaRPr lang="en-GB"/>
        </a:p>
      </dgm:t>
    </dgm:pt>
    <dgm:pt modelId="{DA45E678-3328-48E2-A77E-48A220EDF02C}" type="pres">
      <dgm:prSet presAssocID="{738EF5A5-5F52-4C49-A4C5-B901F5488D10}" presName="Name0" presStyleCnt="0">
        <dgm:presLayoutVars>
          <dgm:dir/>
          <dgm:animLvl val="lvl"/>
          <dgm:resizeHandles val="exact"/>
        </dgm:presLayoutVars>
      </dgm:prSet>
      <dgm:spPr/>
    </dgm:pt>
    <dgm:pt modelId="{88A16D39-518F-457A-84A1-7DFA361591D8}" type="pres">
      <dgm:prSet presAssocID="{C143F33C-84DE-49D5-AC0E-EE7C4F56E057}" presName="composite" presStyleCnt="0"/>
      <dgm:spPr/>
    </dgm:pt>
    <dgm:pt modelId="{43AA40E4-0AA6-49E9-BEC1-A64F96FD31BB}" type="pres">
      <dgm:prSet presAssocID="{C143F33C-84DE-49D5-AC0E-EE7C4F56E057}" presName="parTx" presStyleLbl="alignNode1" presStyleIdx="0" presStyleCnt="3">
        <dgm:presLayoutVars>
          <dgm:chMax val="0"/>
          <dgm:chPref val="0"/>
        </dgm:presLayoutVars>
      </dgm:prSet>
      <dgm:spPr/>
    </dgm:pt>
    <dgm:pt modelId="{26DB3DC8-244D-4F3C-86A4-344769234A52}" type="pres">
      <dgm:prSet presAssocID="{C143F33C-84DE-49D5-AC0E-EE7C4F56E057}" presName="desTx" presStyleLbl="alignAccFollowNode1" presStyleIdx="0" presStyleCnt="3">
        <dgm:presLayoutVars/>
      </dgm:prSet>
      <dgm:spPr/>
    </dgm:pt>
    <dgm:pt modelId="{7FDE0876-5BC9-49C3-AD74-99C37117D602}" type="pres">
      <dgm:prSet presAssocID="{67E39181-2BC7-4807-BAF3-A462B028C767}" presName="space" presStyleCnt="0"/>
      <dgm:spPr/>
    </dgm:pt>
    <dgm:pt modelId="{4D1AE2E8-AE63-4559-B86C-416D466A991E}" type="pres">
      <dgm:prSet presAssocID="{4FE834C7-B147-4585-A407-85C0A58F3AA3}" presName="composite" presStyleCnt="0"/>
      <dgm:spPr/>
    </dgm:pt>
    <dgm:pt modelId="{8D9718CC-423C-4D2F-8C37-0582A741B9AD}" type="pres">
      <dgm:prSet presAssocID="{4FE834C7-B147-4585-A407-85C0A58F3AA3}" presName="parTx" presStyleLbl="alignNode1" presStyleIdx="1" presStyleCnt="3">
        <dgm:presLayoutVars>
          <dgm:chMax val="0"/>
          <dgm:chPref val="0"/>
        </dgm:presLayoutVars>
      </dgm:prSet>
      <dgm:spPr/>
    </dgm:pt>
    <dgm:pt modelId="{94DA16A4-9DAA-47E0-A598-05354DB928C8}" type="pres">
      <dgm:prSet presAssocID="{4FE834C7-B147-4585-A407-85C0A58F3AA3}" presName="desTx" presStyleLbl="alignAccFollowNode1" presStyleIdx="1" presStyleCnt="3">
        <dgm:presLayoutVars/>
      </dgm:prSet>
      <dgm:spPr/>
    </dgm:pt>
    <dgm:pt modelId="{2AE0AE42-76DA-4170-95D6-E23852F598C3}" type="pres">
      <dgm:prSet presAssocID="{D71DBC7C-596E-48A0-A336-E355DDB905F2}" presName="space" presStyleCnt="0"/>
      <dgm:spPr/>
    </dgm:pt>
    <dgm:pt modelId="{5B7D1D03-EC52-4544-BC45-594B7E666A51}" type="pres">
      <dgm:prSet presAssocID="{2CF7D46F-ED63-44CE-857A-BC9E63EFDCBA}" presName="composite" presStyleCnt="0"/>
      <dgm:spPr/>
    </dgm:pt>
    <dgm:pt modelId="{F18A5B83-3916-4399-8788-17B7C64551C7}" type="pres">
      <dgm:prSet presAssocID="{2CF7D46F-ED63-44CE-857A-BC9E63EFDCBA}" presName="parTx" presStyleLbl="alignNode1" presStyleIdx="2" presStyleCnt="3">
        <dgm:presLayoutVars>
          <dgm:chMax val="0"/>
          <dgm:chPref val="0"/>
        </dgm:presLayoutVars>
      </dgm:prSet>
      <dgm:spPr/>
    </dgm:pt>
    <dgm:pt modelId="{55E03783-CD3B-4F17-9FDB-B9C305C4B600}" type="pres">
      <dgm:prSet presAssocID="{2CF7D46F-ED63-44CE-857A-BC9E63EFDCBA}" presName="desTx" presStyleLbl="alignAccFollowNode1" presStyleIdx="2" presStyleCnt="3">
        <dgm:presLayoutVars/>
      </dgm:prSet>
      <dgm:spPr/>
    </dgm:pt>
  </dgm:ptLst>
  <dgm:cxnLst>
    <dgm:cxn modelId="{91D5440B-2460-457D-BA06-4DB8CFED25A2}" srcId="{2CF7D46F-ED63-44CE-857A-BC9E63EFDCBA}" destId="{14CFA292-FCB5-430D-B549-5579C5978A67}" srcOrd="0" destOrd="0" parTransId="{CE08E12D-6DE5-49AC-8C84-A3A9297F5A0A}" sibTransId="{F1415CD1-BF2D-4F83-9AD1-6A151A79E532}"/>
    <dgm:cxn modelId="{DAC1F510-D3A5-4C00-8451-0ADECEC6F878}" type="presOf" srcId="{310B8BDC-7D8B-451F-830F-F22BA3C0AFF8}" destId="{94DA16A4-9DAA-47E0-A598-05354DB928C8}" srcOrd="0" destOrd="0" presId="urn:microsoft.com/office/officeart/2016/7/layout/ChevronBlockProcess"/>
    <dgm:cxn modelId="{43DBCC1B-4FB6-41C9-984E-CD594F5B013C}" type="presOf" srcId="{C143F33C-84DE-49D5-AC0E-EE7C4F56E057}" destId="{43AA40E4-0AA6-49E9-BEC1-A64F96FD31BB}" srcOrd="0" destOrd="0" presId="urn:microsoft.com/office/officeart/2016/7/layout/ChevronBlockProcess"/>
    <dgm:cxn modelId="{07A1AE24-5F9E-4761-B06C-3F8F49875B04}" type="presOf" srcId="{738EF5A5-5F52-4C49-A4C5-B901F5488D10}" destId="{DA45E678-3328-48E2-A77E-48A220EDF02C}" srcOrd="0" destOrd="0" presId="urn:microsoft.com/office/officeart/2016/7/layout/ChevronBlockProcess"/>
    <dgm:cxn modelId="{14093C36-9872-4796-A69B-506D517B7404}" type="presOf" srcId="{47435265-8BE4-4A9B-88C9-89F2ECF3BCDF}" destId="{26DB3DC8-244D-4F3C-86A4-344769234A52}" srcOrd="0" destOrd="0" presId="urn:microsoft.com/office/officeart/2016/7/layout/ChevronBlockProcess"/>
    <dgm:cxn modelId="{0B37F140-D34E-4559-983A-BC7D49D07D6A}" srcId="{4FE834C7-B147-4585-A407-85C0A58F3AA3}" destId="{867D8DA8-16A6-45BF-BC6F-20F8D833DB83}" srcOrd="1" destOrd="0" parTransId="{0C254414-6F2A-40A8-AC11-8E21BEE5EFBE}" sibTransId="{4D8DE7D0-5908-4E5E-B0DB-00AF25D6F815}"/>
    <dgm:cxn modelId="{1AE8CC60-4286-431B-AC04-81CB955B0BAD}" type="presOf" srcId="{563CA04F-2D9A-47B7-BD85-DE14020E81BA}" destId="{26DB3DC8-244D-4F3C-86A4-344769234A52}" srcOrd="0" destOrd="1" presId="urn:microsoft.com/office/officeart/2016/7/layout/ChevronBlockProcess"/>
    <dgm:cxn modelId="{84968A68-F118-4F9F-9FC9-1632DDCF5EAC}" type="presOf" srcId="{4FE834C7-B147-4585-A407-85C0A58F3AA3}" destId="{8D9718CC-423C-4D2F-8C37-0582A741B9AD}" srcOrd="0" destOrd="0" presId="urn:microsoft.com/office/officeart/2016/7/layout/ChevronBlockProcess"/>
    <dgm:cxn modelId="{72EF664A-7280-4054-BA15-A4B5A5871294}" srcId="{738EF5A5-5F52-4C49-A4C5-B901F5488D10}" destId="{2CF7D46F-ED63-44CE-857A-BC9E63EFDCBA}" srcOrd="2" destOrd="0" parTransId="{500DC684-ADCB-4AB8-A018-B2A649C8F1CA}" sibTransId="{C2E885D5-C83B-4F74-A0CB-EEA1656A26C6}"/>
    <dgm:cxn modelId="{FD557E93-F3D5-4D47-A793-FFEE43B50973}" type="presOf" srcId="{825019D6-8B4E-4193-9314-D567F4CBD702}" destId="{55E03783-CD3B-4F17-9FDB-B9C305C4B600}" srcOrd="0" destOrd="1" presId="urn:microsoft.com/office/officeart/2016/7/layout/ChevronBlockProcess"/>
    <dgm:cxn modelId="{23F92499-40AC-4D90-AE95-BE52BB3D51B8}" type="presOf" srcId="{2CF7D46F-ED63-44CE-857A-BC9E63EFDCBA}" destId="{F18A5B83-3916-4399-8788-17B7C64551C7}" srcOrd="0" destOrd="0" presId="urn:microsoft.com/office/officeart/2016/7/layout/ChevronBlockProcess"/>
    <dgm:cxn modelId="{4A4F6CA6-57AF-495C-B257-7B31828FD4A1}" srcId="{C143F33C-84DE-49D5-AC0E-EE7C4F56E057}" destId="{563CA04F-2D9A-47B7-BD85-DE14020E81BA}" srcOrd="1" destOrd="0" parTransId="{FBAC95D5-5FF6-46F8-88E3-B1043F74815A}" sibTransId="{9C685A50-3898-4AED-9E61-554024C01450}"/>
    <dgm:cxn modelId="{BC43B1A6-1284-488F-83EE-941D0791A2BD}" type="presOf" srcId="{867D8DA8-16A6-45BF-BC6F-20F8D833DB83}" destId="{94DA16A4-9DAA-47E0-A598-05354DB928C8}" srcOrd="0" destOrd="1" presId="urn:microsoft.com/office/officeart/2016/7/layout/ChevronBlockProcess"/>
    <dgm:cxn modelId="{38B721B2-4C0B-4D5F-9C45-B9C8AFB3B275}" srcId="{4FE834C7-B147-4585-A407-85C0A58F3AA3}" destId="{310B8BDC-7D8B-451F-830F-F22BA3C0AFF8}" srcOrd="0" destOrd="0" parTransId="{EA054B2C-2702-4752-B070-D20A1CD053E5}" sibTransId="{4FBD0582-635D-4FC6-91BC-BF56E0E13DB3}"/>
    <dgm:cxn modelId="{FC71CEC0-6440-4B4A-82C1-C4CE0A208E73}" srcId="{2CF7D46F-ED63-44CE-857A-BC9E63EFDCBA}" destId="{825019D6-8B4E-4193-9314-D567F4CBD702}" srcOrd="1" destOrd="0" parTransId="{A106B8DB-EFB3-4793-AE7F-DF68C6327136}" sibTransId="{7297B18E-80D6-4F20-A294-AAB82773261E}"/>
    <dgm:cxn modelId="{A320E2C3-3207-4D5F-9843-86FE27BFFDE1}" srcId="{738EF5A5-5F52-4C49-A4C5-B901F5488D10}" destId="{C143F33C-84DE-49D5-AC0E-EE7C4F56E057}" srcOrd="0" destOrd="0" parTransId="{EDDD5D90-0227-4DB3-86F8-2C100F91196B}" sibTransId="{67E39181-2BC7-4807-BAF3-A462B028C767}"/>
    <dgm:cxn modelId="{407402D3-4C6A-46CF-8068-8231A3A6DF7E}" type="presOf" srcId="{14CFA292-FCB5-430D-B549-5579C5978A67}" destId="{55E03783-CD3B-4F17-9FDB-B9C305C4B600}" srcOrd="0" destOrd="0" presId="urn:microsoft.com/office/officeart/2016/7/layout/ChevronBlockProcess"/>
    <dgm:cxn modelId="{83073AF2-F4F5-4298-9933-57CC4C333D9F}" srcId="{C143F33C-84DE-49D5-AC0E-EE7C4F56E057}" destId="{47435265-8BE4-4A9B-88C9-89F2ECF3BCDF}" srcOrd="0" destOrd="0" parTransId="{1F2E4178-4AC0-416D-A707-5BB54EDDF2E0}" sibTransId="{692BB36B-DB31-4905-85C6-F424E91B17F4}"/>
    <dgm:cxn modelId="{BB005AFA-B8F5-4BC0-ABE7-F9B3EF87E174}" srcId="{738EF5A5-5F52-4C49-A4C5-B901F5488D10}" destId="{4FE834C7-B147-4585-A407-85C0A58F3AA3}" srcOrd="1" destOrd="0" parTransId="{2B913178-EFAE-45FD-8853-A6B4002A1F1E}" sibTransId="{D71DBC7C-596E-48A0-A336-E355DDB905F2}"/>
    <dgm:cxn modelId="{F73A550F-5741-45B7-B79D-7DEB6976BB79}" type="presParOf" srcId="{DA45E678-3328-48E2-A77E-48A220EDF02C}" destId="{88A16D39-518F-457A-84A1-7DFA361591D8}" srcOrd="0" destOrd="0" presId="urn:microsoft.com/office/officeart/2016/7/layout/ChevronBlockProcess"/>
    <dgm:cxn modelId="{584D91DB-8097-46AE-B4B5-D7B5EB346E72}" type="presParOf" srcId="{88A16D39-518F-457A-84A1-7DFA361591D8}" destId="{43AA40E4-0AA6-49E9-BEC1-A64F96FD31BB}" srcOrd="0" destOrd="0" presId="urn:microsoft.com/office/officeart/2016/7/layout/ChevronBlockProcess"/>
    <dgm:cxn modelId="{51FD5981-2DE0-4553-BBCA-DA2E031B3AEF}" type="presParOf" srcId="{88A16D39-518F-457A-84A1-7DFA361591D8}" destId="{26DB3DC8-244D-4F3C-86A4-344769234A52}" srcOrd="1" destOrd="0" presId="urn:microsoft.com/office/officeart/2016/7/layout/ChevronBlockProcess"/>
    <dgm:cxn modelId="{673E1C80-D4CC-4549-A683-5375118623B3}" type="presParOf" srcId="{DA45E678-3328-48E2-A77E-48A220EDF02C}" destId="{7FDE0876-5BC9-49C3-AD74-99C37117D602}" srcOrd="1" destOrd="0" presId="urn:microsoft.com/office/officeart/2016/7/layout/ChevronBlockProcess"/>
    <dgm:cxn modelId="{030910A6-4729-4F96-82D3-8A51E19D54F8}" type="presParOf" srcId="{DA45E678-3328-48E2-A77E-48A220EDF02C}" destId="{4D1AE2E8-AE63-4559-B86C-416D466A991E}" srcOrd="2" destOrd="0" presId="urn:microsoft.com/office/officeart/2016/7/layout/ChevronBlockProcess"/>
    <dgm:cxn modelId="{01226D4B-24CB-4F7F-A1B1-D6E448E7A1A5}" type="presParOf" srcId="{4D1AE2E8-AE63-4559-B86C-416D466A991E}" destId="{8D9718CC-423C-4D2F-8C37-0582A741B9AD}" srcOrd="0" destOrd="0" presId="urn:microsoft.com/office/officeart/2016/7/layout/ChevronBlockProcess"/>
    <dgm:cxn modelId="{9B5C6858-8565-461E-9C4C-2BE8361152FC}" type="presParOf" srcId="{4D1AE2E8-AE63-4559-B86C-416D466A991E}" destId="{94DA16A4-9DAA-47E0-A598-05354DB928C8}" srcOrd="1" destOrd="0" presId="urn:microsoft.com/office/officeart/2016/7/layout/ChevronBlockProcess"/>
    <dgm:cxn modelId="{18E1652E-08A7-4851-B7C9-F8DDBED1774A}" type="presParOf" srcId="{DA45E678-3328-48E2-A77E-48A220EDF02C}" destId="{2AE0AE42-76DA-4170-95D6-E23852F598C3}" srcOrd="3" destOrd="0" presId="urn:microsoft.com/office/officeart/2016/7/layout/ChevronBlockProcess"/>
    <dgm:cxn modelId="{9A27678E-4C5B-40A0-9C02-399F6BAB41CE}" type="presParOf" srcId="{DA45E678-3328-48E2-A77E-48A220EDF02C}" destId="{5B7D1D03-EC52-4544-BC45-594B7E666A51}" srcOrd="4" destOrd="0" presId="urn:microsoft.com/office/officeart/2016/7/layout/ChevronBlockProcess"/>
    <dgm:cxn modelId="{6322B74E-04E9-407C-91DA-7D3BE2252D3A}" type="presParOf" srcId="{5B7D1D03-EC52-4544-BC45-594B7E666A51}" destId="{F18A5B83-3916-4399-8788-17B7C64551C7}" srcOrd="0" destOrd="0" presId="urn:microsoft.com/office/officeart/2016/7/layout/ChevronBlockProcess"/>
    <dgm:cxn modelId="{6768D3C7-8D7C-4D0F-B647-5CBA41A2C0FF}" type="presParOf" srcId="{5B7D1D03-EC52-4544-BC45-594B7E666A51}" destId="{55E03783-CD3B-4F17-9FDB-B9C305C4B600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EE296C-EDA2-4985-A1DB-DB8606B3DB5C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A3997B-04AE-4CC3-A6AB-248476F14D0B}">
      <dgm:prSet phldrT="[Text]" custT="1"/>
      <dgm:spPr/>
      <dgm:t>
        <a:bodyPr/>
        <a:lstStyle/>
        <a:p>
          <a:r>
            <a:rPr lang="en-GB" sz="1800"/>
            <a:t>Suggestions:</a:t>
          </a:r>
        </a:p>
        <a:p>
          <a:r>
            <a:rPr lang="en-GB" sz="1800" b="0" i="0">
              <a:solidFill>
                <a:srgbClr val="202124"/>
              </a:solidFill>
              <a:effectLst/>
              <a:latin typeface="Google Sans"/>
            </a:rPr>
            <a:t>Identify and Define the Problem</a:t>
          </a:r>
          <a:endParaRPr lang="en-GB" sz="1800"/>
        </a:p>
      </dgm:t>
    </dgm:pt>
    <dgm:pt modelId="{6F47AF90-DBCD-4CAA-A077-E300BFDACE9F}" type="parTrans" cxnId="{FB2F711A-4375-4CE7-9C58-A8A33DD32A05}">
      <dgm:prSet/>
      <dgm:spPr/>
      <dgm:t>
        <a:bodyPr/>
        <a:lstStyle/>
        <a:p>
          <a:endParaRPr lang="en-GB"/>
        </a:p>
      </dgm:t>
    </dgm:pt>
    <dgm:pt modelId="{E1184FE1-FF49-44C4-99DB-EEF5D2C400CF}" type="sibTrans" cxnId="{FB2F711A-4375-4CE7-9C58-A8A33DD32A05}">
      <dgm:prSet/>
      <dgm:spPr/>
      <dgm:t>
        <a:bodyPr/>
        <a:lstStyle/>
        <a:p>
          <a:endParaRPr lang="en-GB"/>
        </a:p>
      </dgm:t>
    </dgm:pt>
    <dgm:pt modelId="{A03C0A84-72AE-457C-B75E-6D27213CC1E0}">
      <dgm:prSet phldrT="[Text]" custT="1"/>
      <dgm:spPr/>
      <dgm:t>
        <a:bodyPr/>
        <a:lstStyle/>
        <a:p>
          <a:r>
            <a:rPr lang="en-GB" sz="1800"/>
            <a:t>Intellectual-isation:</a:t>
          </a:r>
        </a:p>
        <a:p>
          <a:r>
            <a:rPr lang="en-GB" sz="1800" b="0" i="0">
              <a:solidFill>
                <a:srgbClr val="202124"/>
              </a:solidFill>
              <a:effectLst/>
              <a:latin typeface="Google Sans"/>
            </a:rPr>
            <a:t>Analyse the Problem</a:t>
          </a:r>
          <a:endParaRPr lang="en-GB" sz="1800"/>
        </a:p>
      </dgm:t>
    </dgm:pt>
    <dgm:pt modelId="{513B9452-9CB0-4305-A01A-616FAAB0D6AB}" type="parTrans" cxnId="{1C4FBE14-B813-4125-B746-353AB58A8948}">
      <dgm:prSet/>
      <dgm:spPr/>
      <dgm:t>
        <a:bodyPr/>
        <a:lstStyle/>
        <a:p>
          <a:endParaRPr lang="en-GB"/>
        </a:p>
      </dgm:t>
    </dgm:pt>
    <dgm:pt modelId="{A26D04B7-64BE-4487-AA72-E8F344BD6306}" type="sibTrans" cxnId="{1C4FBE14-B813-4125-B746-353AB58A8948}">
      <dgm:prSet/>
      <dgm:spPr/>
      <dgm:t>
        <a:bodyPr/>
        <a:lstStyle/>
        <a:p>
          <a:endParaRPr lang="en-GB"/>
        </a:p>
      </dgm:t>
    </dgm:pt>
    <dgm:pt modelId="{B25A76D8-8758-40C5-BDDB-09726C9D2CDA}">
      <dgm:prSet phldrT="[Text]"/>
      <dgm:spPr/>
      <dgm:t>
        <a:bodyPr/>
        <a:lstStyle/>
        <a:p>
          <a:r>
            <a:rPr lang="en-GB"/>
            <a:t>Hypothesis:</a:t>
          </a:r>
        </a:p>
        <a:p>
          <a:r>
            <a:rPr lang="en-GB" b="0" i="0">
              <a:solidFill>
                <a:srgbClr val="202124"/>
              </a:solidFill>
              <a:effectLst/>
              <a:latin typeface="Google Sans"/>
            </a:rPr>
            <a:t>Generate Creative Solutions</a:t>
          </a:r>
          <a:endParaRPr lang="en-GB"/>
        </a:p>
      </dgm:t>
    </dgm:pt>
    <dgm:pt modelId="{F83ED0F0-98D0-45B0-9D0A-707B7B274182}" type="parTrans" cxnId="{24A9C237-7CAC-49FA-8327-4CC8EF0EB265}">
      <dgm:prSet/>
      <dgm:spPr/>
      <dgm:t>
        <a:bodyPr/>
        <a:lstStyle/>
        <a:p>
          <a:endParaRPr lang="en-GB"/>
        </a:p>
      </dgm:t>
    </dgm:pt>
    <dgm:pt modelId="{2B68CF63-1BAE-417C-B182-A0AA264854D8}" type="sibTrans" cxnId="{24A9C237-7CAC-49FA-8327-4CC8EF0EB265}">
      <dgm:prSet/>
      <dgm:spPr/>
      <dgm:t>
        <a:bodyPr/>
        <a:lstStyle/>
        <a:p>
          <a:endParaRPr lang="en-GB"/>
        </a:p>
      </dgm:t>
    </dgm:pt>
    <dgm:pt modelId="{1BB02D1D-72F1-42EF-A90E-DC67AFC7713E}">
      <dgm:prSet phldrT="[Text]"/>
      <dgm:spPr/>
      <dgm:t>
        <a:bodyPr/>
        <a:lstStyle/>
        <a:p>
          <a:r>
            <a:rPr lang="en-GB"/>
            <a:t>Reasoning:</a:t>
          </a:r>
        </a:p>
        <a:p>
          <a:r>
            <a:rPr lang="en-GB" b="0" i="0">
              <a:solidFill>
                <a:srgbClr val="202124"/>
              </a:solidFill>
              <a:effectLst/>
              <a:latin typeface="Google Sans"/>
            </a:rPr>
            <a:t>Select the Best Solution</a:t>
          </a:r>
          <a:endParaRPr lang="en-GB"/>
        </a:p>
      </dgm:t>
    </dgm:pt>
    <dgm:pt modelId="{35324F23-B45B-4FA8-809A-0EF21EE8FE12}" type="parTrans" cxnId="{65DF41E2-ACB7-4A2B-B87A-75DE65143F4F}">
      <dgm:prSet/>
      <dgm:spPr/>
      <dgm:t>
        <a:bodyPr/>
        <a:lstStyle/>
        <a:p>
          <a:endParaRPr lang="en-GB"/>
        </a:p>
      </dgm:t>
    </dgm:pt>
    <dgm:pt modelId="{1732BE9D-4A49-4D87-99BA-8CA67989BEB6}" type="sibTrans" cxnId="{65DF41E2-ACB7-4A2B-B87A-75DE65143F4F}">
      <dgm:prSet/>
      <dgm:spPr/>
      <dgm:t>
        <a:bodyPr/>
        <a:lstStyle/>
        <a:p>
          <a:endParaRPr lang="en-GB"/>
        </a:p>
      </dgm:t>
    </dgm:pt>
    <dgm:pt modelId="{F227FCA8-F6F4-4788-B610-94F9AD6ECDCF}">
      <dgm:prSet phldrT="[Text]"/>
      <dgm:spPr/>
      <dgm:t>
        <a:bodyPr/>
        <a:lstStyle/>
        <a:p>
          <a:r>
            <a:rPr lang="en-GB"/>
            <a:t>Testing:</a:t>
          </a:r>
        </a:p>
        <a:p>
          <a:r>
            <a:rPr lang="en-GB" b="0" i="0">
              <a:solidFill>
                <a:srgbClr val="202124"/>
              </a:solidFill>
              <a:effectLst/>
              <a:latin typeface="Google Sans"/>
            </a:rPr>
            <a:t>Take Action</a:t>
          </a:r>
          <a:endParaRPr lang="en-GB"/>
        </a:p>
      </dgm:t>
    </dgm:pt>
    <dgm:pt modelId="{1EF90D43-2E3F-4BBD-BE22-82C6CED07EB9}" type="parTrans" cxnId="{5AD30B8E-B7FF-46E3-8BB3-7F6CC628C994}">
      <dgm:prSet/>
      <dgm:spPr/>
      <dgm:t>
        <a:bodyPr/>
        <a:lstStyle/>
        <a:p>
          <a:endParaRPr lang="en-GB"/>
        </a:p>
      </dgm:t>
    </dgm:pt>
    <dgm:pt modelId="{98B80CD2-486B-43F5-B16B-E94281DF6B5D}" type="sibTrans" cxnId="{5AD30B8E-B7FF-46E3-8BB3-7F6CC628C994}">
      <dgm:prSet/>
      <dgm:spPr/>
      <dgm:t>
        <a:bodyPr/>
        <a:lstStyle/>
        <a:p>
          <a:endParaRPr lang="en-GB"/>
        </a:p>
      </dgm:t>
    </dgm:pt>
    <dgm:pt modelId="{A557C0D7-7690-4C31-B0E2-726DCB9075F1}" type="pres">
      <dgm:prSet presAssocID="{CFEE296C-EDA2-4985-A1DB-DB8606B3DB5C}" presName="cycle" presStyleCnt="0">
        <dgm:presLayoutVars>
          <dgm:dir/>
          <dgm:resizeHandles val="exact"/>
        </dgm:presLayoutVars>
      </dgm:prSet>
      <dgm:spPr/>
    </dgm:pt>
    <dgm:pt modelId="{BD7493BD-824C-4383-81BC-C5D1EB85C298}" type="pres">
      <dgm:prSet presAssocID="{0EA3997B-04AE-4CC3-A6AB-248476F14D0B}" presName="node" presStyleLbl="node1" presStyleIdx="0" presStyleCnt="5">
        <dgm:presLayoutVars>
          <dgm:bulletEnabled val="1"/>
        </dgm:presLayoutVars>
      </dgm:prSet>
      <dgm:spPr/>
    </dgm:pt>
    <dgm:pt modelId="{09AB9F70-B11A-4751-993A-3E5F6861CDA1}" type="pres">
      <dgm:prSet presAssocID="{E1184FE1-FF49-44C4-99DB-EEF5D2C400CF}" presName="sibTrans" presStyleLbl="sibTrans2D1" presStyleIdx="0" presStyleCnt="5"/>
      <dgm:spPr/>
    </dgm:pt>
    <dgm:pt modelId="{EC8933C7-598F-40DA-919B-6A25333DE30A}" type="pres">
      <dgm:prSet presAssocID="{E1184FE1-FF49-44C4-99DB-EEF5D2C400CF}" presName="connectorText" presStyleLbl="sibTrans2D1" presStyleIdx="0" presStyleCnt="5"/>
      <dgm:spPr/>
    </dgm:pt>
    <dgm:pt modelId="{9CF28750-DE2B-4F8A-B9E2-C5E03B4088CE}" type="pres">
      <dgm:prSet presAssocID="{A03C0A84-72AE-457C-B75E-6D27213CC1E0}" presName="node" presStyleLbl="node1" presStyleIdx="1" presStyleCnt="5">
        <dgm:presLayoutVars>
          <dgm:bulletEnabled val="1"/>
        </dgm:presLayoutVars>
      </dgm:prSet>
      <dgm:spPr/>
    </dgm:pt>
    <dgm:pt modelId="{F319528A-B820-474A-9B6C-06509FE5D3B8}" type="pres">
      <dgm:prSet presAssocID="{A26D04B7-64BE-4487-AA72-E8F344BD6306}" presName="sibTrans" presStyleLbl="sibTrans2D1" presStyleIdx="1" presStyleCnt="5"/>
      <dgm:spPr/>
    </dgm:pt>
    <dgm:pt modelId="{EAC30FB9-DA9C-4374-A411-8251E52BD09D}" type="pres">
      <dgm:prSet presAssocID="{A26D04B7-64BE-4487-AA72-E8F344BD6306}" presName="connectorText" presStyleLbl="sibTrans2D1" presStyleIdx="1" presStyleCnt="5"/>
      <dgm:spPr/>
    </dgm:pt>
    <dgm:pt modelId="{8D381279-0783-43B9-B67E-84CD1EE0A875}" type="pres">
      <dgm:prSet presAssocID="{B25A76D8-8758-40C5-BDDB-09726C9D2CDA}" presName="node" presStyleLbl="node1" presStyleIdx="2" presStyleCnt="5">
        <dgm:presLayoutVars>
          <dgm:bulletEnabled val="1"/>
        </dgm:presLayoutVars>
      </dgm:prSet>
      <dgm:spPr/>
    </dgm:pt>
    <dgm:pt modelId="{A08281E5-26C2-4C94-A8C6-4C65A6ADF294}" type="pres">
      <dgm:prSet presAssocID="{2B68CF63-1BAE-417C-B182-A0AA264854D8}" presName="sibTrans" presStyleLbl="sibTrans2D1" presStyleIdx="2" presStyleCnt="5"/>
      <dgm:spPr/>
    </dgm:pt>
    <dgm:pt modelId="{1A3B530C-FE40-4345-A786-0FBAA23D6257}" type="pres">
      <dgm:prSet presAssocID="{2B68CF63-1BAE-417C-B182-A0AA264854D8}" presName="connectorText" presStyleLbl="sibTrans2D1" presStyleIdx="2" presStyleCnt="5"/>
      <dgm:spPr/>
    </dgm:pt>
    <dgm:pt modelId="{78462DC4-A6E5-49D8-A94D-E21762BF80FD}" type="pres">
      <dgm:prSet presAssocID="{1BB02D1D-72F1-42EF-A90E-DC67AFC7713E}" presName="node" presStyleLbl="node1" presStyleIdx="3" presStyleCnt="5">
        <dgm:presLayoutVars>
          <dgm:bulletEnabled val="1"/>
        </dgm:presLayoutVars>
      </dgm:prSet>
      <dgm:spPr/>
    </dgm:pt>
    <dgm:pt modelId="{960E0C2C-38D2-41D7-8A3A-B1872DD19B93}" type="pres">
      <dgm:prSet presAssocID="{1732BE9D-4A49-4D87-99BA-8CA67989BEB6}" presName="sibTrans" presStyleLbl="sibTrans2D1" presStyleIdx="3" presStyleCnt="5"/>
      <dgm:spPr/>
    </dgm:pt>
    <dgm:pt modelId="{D231BB56-55E2-4C1E-A9CA-A029BF6D82E9}" type="pres">
      <dgm:prSet presAssocID="{1732BE9D-4A49-4D87-99BA-8CA67989BEB6}" presName="connectorText" presStyleLbl="sibTrans2D1" presStyleIdx="3" presStyleCnt="5"/>
      <dgm:spPr/>
    </dgm:pt>
    <dgm:pt modelId="{DA44BCA9-DABD-4B6C-BA16-9B460CC728FF}" type="pres">
      <dgm:prSet presAssocID="{F227FCA8-F6F4-4788-B610-94F9AD6ECDCF}" presName="node" presStyleLbl="node1" presStyleIdx="4" presStyleCnt="5">
        <dgm:presLayoutVars>
          <dgm:bulletEnabled val="1"/>
        </dgm:presLayoutVars>
      </dgm:prSet>
      <dgm:spPr/>
    </dgm:pt>
    <dgm:pt modelId="{AE399579-AECD-4953-9458-0E7CFE89358E}" type="pres">
      <dgm:prSet presAssocID="{98B80CD2-486B-43F5-B16B-E94281DF6B5D}" presName="sibTrans" presStyleLbl="sibTrans2D1" presStyleIdx="4" presStyleCnt="5"/>
      <dgm:spPr/>
    </dgm:pt>
    <dgm:pt modelId="{52167F0D-9E17-4CD9-B819-65F81BF9FB77}" type="pres">
      <dgm:prSet presAssocID="{98B80CD2-486B-43F5-B16B-E94281DF6B5D}" presName="connectorText" presStyleLbl="sibTrans2D1" presStyleIdx="4" presStyleCnt="5"/>
      <dgm:spPr/>
    </dgm:pt>
  </dgm:ptLst>
  <dgm:cxnLst>
    <dgm:cxn modelId="{38BE7F02-FAA9-4F70-BDCD-984B1F3326BC}" type="presOf" srcId="{98B80CD2-486B-43F5-B16B-E94281DF6B5D}" destId="{AE399579-AECD-4953-9458-0E7CFE89358E}" srcOrd="0" destOrd="0" presId="urn:microsoft.com/office/officeart/2005/8/layout/cycle2"/>
    <dgm:cxn modelId="{C0175613-A6D9-47E1-B951-017378403D3B}" type="presOf" srcId="{A26D04B7-64BE-4487-AA72-E8F344BD6306}" destId="{F319528A-B820-474A-9B6C-06509FE5D3B8}" srcOrd="0" destOrd="0" presId="urn:microsoft.com/office/officeart/2005/8/layout/cycle2"/>
    <dgm:cxn modelId="{1C4FBE14-B813-4125-B746-353AB58A8948}" srcId="{CFEE296C-EDA2-4985-A1DB-DB8606B3DB5C}" destId="{A03C0A84-72AE-457C-B75E-6D27213CC1E0}" srcOrd="1" destOrd="0" parTransId="{513B9452-9CB0-4305-A01A-616FAAB0D6AB}" sibTransId="{A26D04B7-64BE-4487-AA72-E8F344BD6306}"/>
    <dgm:cxn modelId="{FB2F711A-4375-4CE7-9C58-A8A33DD32A05}" srcId="{CFEE296C-EDA2-4985-A1DB-DB8606B3DB5C}" destId="{0EA3997B-04AE-4CC3-A6AB-248476F14D0B}" srcOrd="0" destOrd="0" parTransId="{6F47AF90-DBCD-4CAA-A077-E300BFDACE9F}" sibTransId="{E1184FE1-FF49-44C4-99DB-EEF5D2C400CF}"/>
    <dgm:cxn modelId="{26EEBC1E-9226-4E3D-8B3E-3EBC0B55EC67}" type="presOf" srcId="{2B68CF63-1BAE-417C-B182-A0AA264854D8}" destId="{1A3B530C-FE40-4345-A786-0FBAA23D6257}" srcOrd="1" destOrd="0" presId="urn:microsoft.com/office/officeart/2005/8/layout/cycle2"/>
    <dgm:cxn modelId="{85299A25-CD20-42B9-8B35-E0605ACC9A48}" type="presOf" srcId="{E1184FE1-FF49-44C4-99DB-EEF5D2C400CF}" destId="{EC8933C7-598F-40DA-919B-6A25333DE30A}" srcOrd="1" destOrd="0" presId="urn:microsoft.com/office/officeart/2005/8/layout/cycle2"/>
    <dgm:cxn modelId="{24A9C237-7CAC-49FA-8327-4CC8EF0EB265}" srcId="{CFEE296C-EDA2-4985-A1DB-DB8606B3DB5C}" destId="{B25A76D8-8758-40C5-BDDB-09726C9D2CDA}" srcOrd="2" destOrd="0" parTransId="{F83ED0F0-98D0-45B0-9D0A-707B7B274182}" sibTransId="{2B68CF63-1BAE-417C-B182-A0AA264854D8}"/>
    <dgm:cxn modelId="{68D75045-74B9-47EF-9614-79C9863ADF8D}" type="presOf" srcId="{1BB02D1D-72F1-42EF-A90E-DC67AFC7713E}" destId="{78462DC4-A6E5-49D8-A94D-E21762BF80FD}" srcOrd="0" destOrd="0" presId="urn:microsoft.com/office/officeart/2005/8/layout/cycle2"/>
    <dgm:cxn modelId="{BE2FD267-E5CE-493B-AB04-60FE081A5AED}" type="presOf" srcId="{A03C0A84-72AE-457C-B75E-6D27213CC1E0}" destId="{9CF28750-DE2B-4F8A-B9E2-C5E03B4088CE}" srcOrd="0" destOrd="0" presId="urn:microsoft.com/office/officeart/2005/8/layout/cycle2"/>
    <dgm:cxn modelId="{2E68AA6F-94E1-4E90-BBB3-0257037DFD0B}" type="presOf" srcId="{A26D04B7-64BE-4487-AA72-E8F344BD6306}" destId="{EAC30FB9-DA9C-4374-A411-8251E52BD09D}" srcOrd="1" destOrd="0" presId="urn:microsoft.com/office/officeart/2005/8/layout/cycle2"/>
    <dgm:cxn modelId="{2D0F3B59-2CA8-4CA4-AD67-DF6C4037498B}" type="presOf" srcId="{0EA3997B-04AE-4CC3-A6AB-248476F14D0B}" destId="{BD7493BD-824C-4383-81BC-C5D1EB85C298}" srcOrd="0" destOrd="0" presId="urn:microsoft.com/office/officeart/2005/8/layout/cycle2"/>
    <dgm:cxn modelId="{C1BABC8C-F7ED-4F2D-BAE0-3A1C230E07DB}" type="presOf" srcId="{F227FCA8-F6F4-4788-B610-94F9AD6ECDCF}" destId="{DA44BCA9-DABD-4B6C-BA16-9B460CC728FF}" srcOrd="0" destOrd="0" presId="urn:microsoft.com/office/officeart/2005/8/layout/cycle2"/>
    <dgm:cxn modelId="{5AD30B8E-B7FF-46E3-8BB3-7F6CC628C994}" srcId="{CFEE296C-EDA2-4985-A1DB-DB8606B3DB5C}" destId="{F227FCA8-F6F4-4788-B610-94F9AD6ECDCF}" srcOrd="4" destOrd="0" parTransId="{1EF90D43-2E3F-4BBD-BE22-82C6CED07EB9}" sibTransId="{98B80CD2-486B-43F5-B16B-E94281DF6B5D}"/>
    <dgm:cxn modelId="{C91E2C97-8041-4A3D-8134-EA121D7C3BF8}" type="presOf" srcId="{E1184FE1-FF49-44C4-99DB-EEF5D2C400CF}" destId="{09AB9F70-B11A-4751-993A-3E5F6861CDA1}" srcOrd="0" destOrd="0" presId="urn:microsoft.com/office/officeart/2005/8/layout/cycle2"/>
    <dgm:cxn modelId="{11EA429B-CEAC-4471-8193-B9A567935818}" type="presOf" srcId="{98B80CD2-486B-43F5-B16B-E94281DF6B5D}" destId="{52167F0D-9E17-4CD9-B819-65F81BF9FB77}" srcOrd="1" destOrd="0" presId="urn:microsoft.com/office/officeart/2005/8/layout/cycle2"/>
    <dgm:cxn modelId="{41D2C5A5-7F89-436B-B224-B0A84AE75AA1}" type="presOf" srcId="{2B68CF63-1BAE-417C-B182-A0AA264854D8}" destId="{A08281E5-26C2-4C94-A8C6-4C65A6ADF294}" srcOrd="0" destOrd="0" presId="urn:microsoft.com/office/officeart/2005/8/layout/cycle2"/>
    <dgm:cxn modelId="{9B740FA7-3402-4737-9827-2773321707EC}" type="presOf" srcId="{B25A76D8-8758-40C5-BDDB-09726C9D2CDA}" destId="{8D381279-0783-43B9-B67E-84CD1EE0A875}" srcOrd="0" destOrd="0" presId="urn:microsoft.com/office/officeart/2005/8/layout/cycle2"/>
    <dgm:cxn modelId="{17C4F5D0-759E-4AE2-BA10-20F1BCD1BE17}" type="presOf" srcId="{CFEE296C-EDA2-4985-A1DB-DB8606B3DB5C}" destId="{A557C0D7-7690-4C31-B0E2-726DCB9075F1}" srcOrd="0" destOrd="0" presId="urn:microsoft.com/office/officeart/2005/8/layout/cycle2"/>
    <dgm:cxn modelId="{3C5F83D3-4CB9-4B3B-AC37-5917CACF3DFD}" type="presOf" srcId="{1732BE9D-4A49-4D87-99BA-8CA67989BEB6}" destId="{D231BB56-55E2-4C1E-A9CA-A029BF6D82E9}" srcOrd="1" destOrd="0" presId="urn:microsoft.com/office/officeart/2005/8/layout/cycle2"/>
    <dgm:cxn modelId="{65DF41E2-ACB7-4A2B-B87A-75DE65143F4F}" srcId="{CFEE296C-EDA2-4985-A1DB-DB8606B3DB5C}" destId="{1BB02D1D-72F1-42EF-A90E-DC67AFC7713E}" srcOrd="3" destOrd="0" parTransId="{35324F23-B45B-4FA8-809A-0EF21EE8FE12}" sibTransId="{1732BE9D-4A49-4D87-99BA-8CA67989BEB6}"/>
    <dgm:cxn modelId="{88D281F0-FC20-4BFC-884B-00C95742CA97}" type="presOf" srcId="{1732BE9D-4A49-4D87-99BA-8CA67989BEB6}" destId="{960E0C2C-38D2-41D7-8A3A-B1872DD19B93}" srcOrd="0" destOrd="0" presId="urn:microsoft.com/office/officeart/2005/8/layout/cycle2"/>
    <dgm:cxn modelId="{A277A097-946B-46EE-B3A0-B9C0B27B2432}" type="presParOf" srcId="{A557C0D7-7690-4C31-B0E2-726DCB9075F1}" destId="{BD7493BD-824C-4383-81BC-C5D1EB85C298}" srcOrd="0" destOrd="0" presId="urn:microsoft.com/office/officeart/2005/8/layout/cycle2"/>
    <dgm:cxn modelId="{2A089487-9A3D-48A2-8DB3-33A8DC3161DF}" type="presParOf" srcId="{A557C0D7-7690-4C31-B0E2-726DCB9075F1}" destId="{09AB9F70-B11A-4751-993A-3E5F6861CDA1}" srcOrd="1" destOrd="0" presId="urn:microsoft.com/office/officeart/2005/8/layout/cycle2"/>
    <dgm:cxn modelId="{C6C373E7-3666-432F-87BC-D14E2C0DB00F}" type="presParOf" srcId="{09AB9F70-B11A-4751-993A-3E5F6861CDA1}" destId="{EC8933C7-598F-40DA-919B-6A25333DE30A}" srcOrd="0" destOrd="0" presId="urn:microsoft.com/office/officeart/2005/8/layout/cycle2"/>
    <dgm:cxn modelId="{40462D70-C1AF-4671-B061-443672EB6DBA}" type="presParOf" srcId="{A557C0D7-7690-4C31-B0E2-726DCB9075F1}" destId="{9CF28750-DE2B-4F8A-B9E2-C5E03B4088CE}" srcOrd="2" destOrd="0" presId="urn:microsoft.com/office/officeart/2005/8/layout/cycle2"/>
    <dgm:cxn modelId="{1A5ED4A9-E2B0-48F7-85BE-FDFA6CBEE33F}" type="presParOf" srcId="{A557C0D7-7690-4C31-B0E2-726DCB9075F1}" destId="{F319528A-B820-474A-9B6C-06509FE5D3B8}" srcOrd="3" destOrd="0" presId="urn:microsoft.com/office/officeart/2005/8/layout/cycle2"/>
    <dgm:cxn modelId="{FFA2074D-97FB-4282-9420-29DDDB88B6AD}" type="presParOf" srcId="{F319528A-B820-474A-9B6C-06509FE5D3B8}" destId="{EAC30FB9-DA9C-4374-A411-8251E52BD09D}" srcOrd="0" destOrd="0" presId="urn:microsoft.com/office/officeart/2005/8/layout/cycle2"/>
    <dgm:cxn modelId="{185559E9-9899-4601-958F-46FE8BC8A79C}" type="presParOf" srcId="{A557C0D7-7690-4C31-B0E2-726DCB9075F1}" destId="{8D381279-0783-43B9-B67E-84CD1EE0A875}" srcOrd="4" destOrd="0" presId="urn:microsoft.com/office/officeart/2005/8/layout/cycle2"/>
    <dgm:cxn modelId="{FE7881ED-1B14-44AF-AE27-A79B0A9C8390}" type="presParOf" srcId="{A557C0D7-7690-4C31-B0E2-726DCB9075F1}" destId="{A08281E5-26C2-4C94-A8C6-4C65A6ADF294}" srcOrd="5" destOrd="0" presId="urn:microsoft.com/office/officeart/2005/8/layout/cycle2"/>
    <dgm:cxn modelId="{9B559722-689D-44BD-B4C1-A0493492EF5A}" type="presParOf" srcId="{A08281E5-26C2-4C94-A8C6-4C65A6ADF294}" destId="{1A3B530C-FE40-4345-A786-0FBAA23D6257}" srcOrd="0" destOrd="0" presId="urn:microsoft.com/office/officeart/2005/8/layout/cycle2"/>
    <dgm:cxn modelId="{FE6A553B-95E6-4997-A0DB-2360EAED43AA}" type="presParOf" srcId="{A557C0D7-7690-4C31-B0E2-726DCB9075F1}" destId="{78462DC4-A6E5-49D8-A94D-E21762BF80FD}" srcOrd="6" destOrd="0" presId="urn:microsoft.com/office/officeart/2005/8/layout/cycle2"/>
    <dgm:cxn modelId="{08F7B37D-A502-4DC1-98CC-A02E1F133586}" type="presParOf" srcId="{A557C0D7-7690-4C31-B0E2-726DCB9075F1}" destId="{960E0C2C-38D2-41D7-8A3A-B1872DD19B93}" srcOrd="7" destOrd="0" presId="urn:microsoft.com/office/officeart/2005/8/layout/cycle2"/>
    <dgm:cxn modelId="{6837525F-AAB5-442F-B60B-B516A9B1A881}" type="presParOf" srcId="{960E0C2C-38D2-41D7-8A3A-B1872DD19B93}" destId="{D231BB56-55E2-4C1E-A9CA-A029BF6D82E9}" srcOrd="0" destOrd="0" presId="urn:microsoft.com/office/officeart/2005/8/layout/cycle2"/>
    <dgm:cxn modelId="{755013FC-B25A-4ABA-A62D-148D113D99B3}" type="presParOf" srcId="{A557C0D7-7690-4C31-B0E2-726DCB9075F1}" destId="{DA44BCA9-DABD-4B6C-BA16-9B460CC728FF}" srcOrd="8" destOrd="0" presId="urn:microsoft.com/office/officeart/2005/8/layout/cycle2"/>
    <dgm:cxn modelId="{6BED09DA-4FD5-4052-8D89-3213391C6DEC}" type="presParOf" srcId="{A557C0D7-7690-4C31-B0E2-726DCB9075F1}" destId="{AE399579-AECD-4953-9458-0E7CFE89358E}" srcOrd="9" destOrd="0" presId="urn:microsoft.com/office/officeart/2005/8/layout/cycle2"/>
    <dgm:cxn modelId="{6BCAD5F5-C332-4243-9C12-D193AA76026A}" type="presParOf" srcId="{AE399579-AECD-4953-9458-0E7CFE89358E}" destId="{52167F0D-9E17-4CD9-B819-65F81BF9FB7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AA40E4-0AA6-49E9-BEC1-A64F96FD31BB}">
      <dsp:nvSpPr>
        <dsp:cNvPr id="0" name=""/>
        <dsp:cNvSpPr/>
      </dsp:nvSpPr>
      <dsp:spPr>
        <a:xfrm>
          <a:off x="8542" y="121587"/>
          <a:ext cx="3380600" cy="1014180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223" tIns="125223" rIns="125223" bIns="12522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kern="1200"/>
            <a:t>Experience</a:t>
          </a:r>
        </a:p>
      </dsp:txBody>
      <dsp:txXfrm>
        <a:off x="312796" y="121587"/>
        <a:ext cx="2772092" cy="1014180"/>
      </dsp:txXfrm>
    </dsp:sp>
    <dsp:sp modelId="{26DB3DC8-244D-4F3C-86A4-344769234A52}">
      <dsp:nvSpPr>
        <dsp:cNvPr id="0" name=""/>
        <dsp:cNvSpPr/>
      </dsp:nvSpPr>
      <dsp:spPr>
        <a:xfrm>
          <a:off x="8542" y="1135767"/>
          <a:ext cx="3076346" cy="25287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100" tIns="243100" rIns="243100" bIns="486199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/>
            <a:t>  What?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2400" kern="120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400" kern="1200"/>
            <a:t>A description of events is needed</a:t>
          </a:r>
        </a:p>
      </dsp:txBody>
      <dsp:txXfrm>
        <a:off x="8542" y="1135767"/>
        <a:ext cx="3076346" cy="2528725"/>
      </dsp:txXfrm>
    </dsp:sp>
    <dsp:sp modelId="{8D9718CC-423C-4D2F-8C37-0582A741B9AD}">
      <dsp:nvSpPr>
        <dsp:cNvPr id="0" name=""/>
        <dsp:cNvSpPr/>
      </dsp:nvSpPr>
      <dsp:spPr>
        <a:xfrm>
          <a:off x="3338899" y="121587"/>
          <a:ext cx="3380600" cy="1014180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223" tIns="125223" rIns="125223" bIns="12522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Reflection</a:t>
          </a:r>
        </a:p>
      </dsp:txBody>
      <dsp:txXfrm>
        <a:off x="3643153" y="121587"/>
        <a:ext cx="2772092" cy="1014180"/>
      </dsp:txXfrm>
    </dsp:sp>
    <dsp:sp modelId="{94DA16A4-9DAA-47E0-A598-05354DB928C8}">
      <dsp:nvSpPr>
        <dsp:cNvPr id="0" name=""/>
        <dsp:cNvSpPr/>
      </dsp:nvSpPr>
      <dsp:spPr>
        <a:xfrm>
          <a:off x="3338899" y="1135767"/>
          <a:ext cx="3076346" cy="25287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100" tIns="243100" rIns="243100" bIns="486199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  So what?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Unpicking the experience</a:t>
          </a:r>
        </a:p>
      </dsp:txBody>
      <dsp:txXfrm>
        <a:off x="3338899" y="1135767"/>
        <a:ext cx="3076346" cy="2528725"/>
      </dsp:txXfrm>
    </dsp:sp>
    <dsp:sp modelId="{F18A5B83-3916-4399-8788-17B7C64551C7}">
      <dsp:nvSpPr>
        <dsp:cNvPr id="0" name=""/>
        <dsp:cNvSpPr/>
      </dsp:nvSpPr>
      <dsp:spPr>
        <a:xfrm>
          <a:off x="6669257" y="121587"/>
          <a:ext cx="3380600" cy="1014180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223" tIns="125223" rIns="125223" bIns="12522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Learning</a:t>
          </a:r>
        </a:p>
      </dsp:txBody>
      <dsp:txXfrm>
        <a:off x="6973511" y="121587"/>
        <a:ext cx="2772092" cy="1014180"/>
      </dsp:txXfrm>
    </dsp:sp>
    <dsp:sp modelId="{55E03783-CD3B-4F17-9FDB-B9C305C4B600}">
      <dsp:nvSpPr>
        <dsp:cNvPr id="0" name=""/>
        <dsp:cNvSpPr/>
      </dsp:nvSpPr>
      <dsp:spPr>
        <a:xfrm>
          <a:off x="6669257" y="1135767"/>
          <a:ext cx="3076346" cy="252872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100" tIns="243100" rIns="243100" bIns="486199" numCol="1" spcCol="1270" anchor="t" anchorCtr="0">
          <a:noAutofit/>
        </a:bodyPr>
        <a:lstStyle/>
        <a:p>
          <a:pPr marL="114300" lvl="1" indent="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400" kern="1200"/>
            <a:t>Now what? </a:t>
          </a:r>
        </a:p>
        <a:p>
          <a:pPr marL="114300" lvl="1" indent="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400" kern="1200"/>
        </a:p>
        <a:p>
          <a:pPr marL="0" marR="0" lvl="0" indent="0" algn="l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kern="1200"/>
            <a:t>What have you   learned? </a:t>
          </a:r>
        </a:p>
        <a:p>
          <a:pPr marL="0" marR="0" lvl="0" indent="0" algn="l" defTabSz="914400" eaLnBrk="1" fontAlgn="auto" latinLnBrk="0" hangingPunct="1">
            <a:lnSpc>
              <a:spcPct val="9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400" kern="1200"/>
            <a:t>What is the impact of this?</a:t>
          </a:r>
        </a:p>
        <a:p>
          <a:pPr marL="114300" lvl="1" indent="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000" kern="1200"/>
        </a:p>
      </dsp:txBody>
      <dsp:txXfrm>
        <a:off x="6669257" y="1135767"/>
        <a:ext cx="3076346" cy="25287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493BD-824C-4383-81BC-C5D1EB85C298}">
      <dsp:nvSpPr>
        <dsp:cNvPr id="0" name=""/>
        <dsp:cNvSpPr/>
      </dsp:nvSpPr>
      <dsp:spPr>
        <a:xfrm>
          <a:off x="5025313" y="1015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Suggestions: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solidFill>
                <a:srgbClr val="202124"/>
              </a:solidFill>
              <a:effectLst/>
              <a:latin typeface="Google Sans"/>
            </a:rPr>
            <a:t>Identify and Define the Problem</a:t>
          </a:r>
          <a:endParaRPr lang="en-GB" sz="1800" kern="1200"/>
        </a:p>
      </dsp:txBody>
      <dsp:txXfrm>
        <a:off x="5293352" y="269054"/>
        <a:ext cx="1294209" cy="1294209"/>
      </dsp:txXfrm>
    </dsp:sp>
    <dsp:sp modelId="{09AB9F70-B11A-4751-993A-3E5F6861CDA1}">
      <dsp:nvSpPr>
        <dsp:cNvPr id="0" name=""/>
        <dsp:cNvSpPr/>
      </dsp:nvSpPr>
      <dsp:spPr>
        <a:xfrm rot="2160000">
          <a:off x="6797492" y="1406323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6811399" y="1487065"/>
        <a:ext cx="339819" cy="370634"/>
      </dsp:txXfrm>
    </dsp:sp>
    <dsp:sp modelId="{9CF28750-DE2B-4F8A-B9E2-C5E03B4088CE}">
      <dsp:nvSpPr>
        <dsp:cNvPr id="0" name=""/>
        <dsp:cNvSpPr/>
      </dsp:nvSpPr>
      <dsp:spPr>
        <a:xfrm>
          <a:off x="7247071" y="1615217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Intellectual-isation: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solidFill>
                <a:srgbClr val="202124"/>
              </a:solidFill>
              <a:effectLst/>
              <a:latin typeface="Google Sans"/>
            </a:rPr>
            <a:t>Analyse the Problem</a:t>
          </a:r>
          <a:endParaRPr lang="en-GB" sz="1800" kern="1200"/>
        </a:p>
      </dsp:txBody>
      <dsp:txXfrm>
        <a:off x="7515110" y="1883256"/>
        <a:ext cx="1294209" cy="1294209"/>
      </dsp:txXfrm>
    </dsp:sp>
    <dsp:sp modelId="{F319528A-B820-474A-9B6C-06509FE5D3B8}">
      <dsp:nvSpPr>
        <dsp:cNvPr id="0" name=""/>
        <dsp:cNvSpPr/>
      </dsp:nvSpPr>
      <dsp:spPr>
        <a:xfrm rot="6480000">
          <a:off x="7499414" y="3514349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7594735" y="3568638"/>
        <a:ext cx="339819" cy="370634"/>
      </dsp:txXfrm>
    </dsp:sp>
    <dsp:sp modelId="{8D381279-0783-43B9-B67E-84CD1EE0A875}">
      <dsp:nvSpPr>
        <dsp:cNvPr id="0" name=""/>
        <dsp:cNvSpPr/>
      </dsp:nvSpPr>
      <dsp:spPr>
        <a:xfrm>
          <a:off x="6398435" y="4227050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Hypothesis: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solidFill>
                <a:srgbClr val="202124"/>
              </a:solidFill>
              <a:effectLst/>
              <a:latin typeface="Google Sans"/>
            </a:rPr>
            <a:t>Generate Creative Solutions</a:t>
          </a:r>
          <a:endParaRPr lang="en-GB" sz="2000" kern="1200"/>
        </a:p>
      </dsp:txBody>
      <dsp:txXfrm>
        <a:off x="6666474" y="4495089"/>
        <a:ext cx="1294209" cy="1294209"/>
      </dsp:txXfrm>
    </dsp:sp>
    <dsp:sp modelId="{A08281E5-26C2-4C94-A8C6-4C65A6ADF294}">
      <dsp:nvSpPr>
        <dsp:cNvPr id="0" name=""/>
        <dsp:cNvSpPr/>
      </dsp:nvSpPr>
      <dsp:spPr>
        <a:xfrm rot="10800000">
          <a:off x="5711468" y="4833333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5857105" y="4956877"/>
        <a:ext cx="339819" cy="370634"/>
      </dsp:txXfrm>
    </dsp:sp>
    <dsp:sp modelId="{78462DC4-A6E5-49D8-A94D-E21762BF80FD}">
      <dsp:nvSpPr>
        <dsp:cNvPr id="0" name=""/>
        <dsp:cNvSpPr/>
      </dsp:nvSpPr>
      <dsp:spPr>
        <a:xfrm>
          <a:off x="3652191" y="4227050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Reasoning: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solidFill>
                <a:srgbClr val="202124"/>
              </a:solidFill>
              <a:effectLst/>
              <a:latin typeface="Google Sans"/>
            </a:rPr>
            <a:t>Select the Best Solution</a:t>
          </a:r>
          <a:endParaRPr lang="en-GB" sz="2000" kern="1200"/>
        </a:p>
      </dsp:txBody>
      <dsp:txXfrm>
        <a:off x="3920230" y="4495089"/>
        <a:ext cx="1294209" cy="1294209"/>
      </dsp:txXfrm>
    </dsp:sp>
    <dsp:sp modelId="{960E0C2C-38D2-41D7-8A3A-B1872DD19B93}">
      <dsp:nvSpPr>
        <dsp:cNvPr id="0" name=""/>
        <dsp:cNvSpPr/>
      </dsp:nvSpPr>
      <dsp:spPr>
        <a:xfrm rot="15120000">
          <a:off x="3904534" y="3540483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3999855" y="3733282"/>
        <a:ext cx="339819" cy="370634"/>
      </dsp:txXfrm>
    </dsp:sp>
    <dsp:sp modelId="{DA44BCA9-DABD-4B6C-BA16-9B460CC728FF}">
      <dsp:nvSpPr>
        <dsp:cNvPr id="0" name=""/>
        <dsp:cNvSpPr/>
      </dsp:nvSpPr>
      <dsp:spPr>
        <a:xfrm>
          <a:off x="2803555" y="1615217"/>
          <a:ext cx="1830287" cy="18302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Testing: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solidFill>
                <a:srgbClr val="202124"/>
              </a:solidFill>
              <a:effectLst/>
              <a:latin typeface="Google Sans"/>
            </a:rPr>
            <a:t>Take Action</a:t>
          </a:r>
          <a:endParaRPr lang="en-GB" sz="2000" kern="1200"/>
        </a:p>
      </dsp:txBody>
      <dsp:txXfrm>
        <a:off x="3071594" y="1883256"/>
        <a:ext cx="1294209" cy="1294209"/>
      </dsp:txXfrm>
    </dsp:sp>
    <dsp:sp modelId="{AE399579-AECD-4953-9458-0E7CFE89358E}">
      <dsp:nvSpPr>
        <dsp:cNvPr id="0" name=""/>
        <dsp:cNvSpPr/>
      </dsp:nvSpPr>
      <dsp:spPr>
        <a:xfrm rot="19440000">
          <a:off x="4575734" y="1422474"/>
          <a:ext cx="485456" cy="61772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4589641" y="1588820"/>
        <a:ext cx="339819" cy="370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2A38E5-BB71-4C7B-9429-5305CBAA9A02}" type="datetimeFigureOut">
              <a:rPr lang="en-GB" smtClean="0"/>
              <a:t>15/09/2025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0C39B-D3DA-4644-B125-D74A7FBFA8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44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7589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591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101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5608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2985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822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3081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7081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0C53C-2A74-4115-93E3-963DE721A3B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51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>
            <a:normAutofit/>
          </a:bodyPr>
          <a:lstStyle>
            <a:lvl1pPr marL="342900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54406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72694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90982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1092708" indent="-34290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>
            <a:normAutofit/>
          </a:bodyPr>
          <a:lstStyle>
            <a:lvl1pPr marL="91440" indent="-9144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1pPr>
            <a:lvl2pPr marL="38404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buClr>
                <a:schemeClr val="accent1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9/15/2025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Reflective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 algn="ctr"/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FF3B3-4B7E-5B00-5A66-D6D87C55C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Reflective Practice?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080F1-B617-9073-6ADC-CD4E6020A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207406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An activity with purpose – i.e. to learn and apply something new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An active process of exploration, questioning and self discovery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Evidence of outcomes, enhanced learning and improved teaching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state of mind, a permanent pattern of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Anchors theory in meaningful, concrete experience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Gives recognition to learning gained in non-academic contexts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Helps develop understanding of difficult work situations, improving professional practice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279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BB2AD-AF42-B882-C33D-9DB70F162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Reflective Practice isn’t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11C45-DC8F-8AF6-7C78-93AEFE6F9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simple recall of past events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description of events and feelings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pointless exercise with no learning gained</a:t>
            </a:r>
          </a:p>
        </p:txBody>
      </p:sp>
    </p:spTree>
    <p:extLst>
      <p:ext uri="{BB962C8B-B14F-4D97-AF65-F5344CB8AC3E}">
        <p14:creationId xmlns:p14="http://schemas.microsoft.com/office/powerpoint/2010/main" val="900402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EDF44-4CA1-C37D-D67E-1011AF8D8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Different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29F4A-C3CA-53E8-1EE0-277E3FCEAF3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John Dewey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Donald Schon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Stephen Brookfield</a:t>
            </a:r>
          </a:p>
          <a:p>
            <a:r>
              <a:rPr lang="en-GB"/>
              <a:t>John Driscoll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04A26F-5B0F-C032-582E-AB5CB29FE2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David </a:t>
            </a:r>
            <a:r>
              <a:rPr lang="en-GB" err="1"/>
              <a:t>Boud</a:t>
            </a:r>
            <a:endParaRPr lang="en-GB"/>
          </a:p>
          <a:p>
            <a:r>
              <a:rPr lang="en-GB"/>
              <a:t>David Kolb</a:t>
            </a:r>
          </a:p>
          <a:p>
            <a:r>
              <a:rPr lang="en-GB"/>
              <a:t>Graham Gibbs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964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C992A-9740-ECFE-19B7-54478197B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Schön (1930-1997) theory 1991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CB1F5-5015-3047-E31E-7281AA77C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Area of interest was adult and professional learning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Adults need to learn from professional experience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Reflection-in-action and reflection-on-action</a:t>
            </a:r>
          </a:p>
        </p:txBody>
      </p:sp>
    </p:spTree>
    <p:extLst>
      <p:ext uri="{BB962C8B-B14F-4D97-AF65-F5344CB8AC3E}">
        <p14:creationId xmlns:p14="http://schemas.microsoft.com/office/powerpoint/2010/main" val="2827834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77A3BE-F70A-D702-DE36-0996A3604D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6159" y="66238"/>
            <a:ext cx="10790112" cy="631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675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3BDA2-FCC0-C36E-5725-A15AB1703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Kolb (1984)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12">
            <a:extLst>
              <a:ext uri="{FF2B5EF4-FFF2-40B4-BE49-F238E27FC236}">
                <a16:creationId xmlns:a16="http://schemas.microsoft.com/office/drawing/2014/main" id="{AD819EEE-A07E-C637-3AA5-E7A39B002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FFFF"/>
                </a:solidFill>
              </a:rPr>
              <a:t>4 stage process that transforms an event into effective learning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FFFFFF"/>
                </a:solidFill>
              </a:rPr>
              <a:t>Could be seen as a learning theory too</a:t>
            </a:r>
          </a:p>
        </p:txBody>
      </p:sp>
      <p:pic>
        <p:nvPicPr>
          <p:cNvPr id="9" name="Picture 2" descr="Kolb's Learning Styles and Experiential Learning Cycle | Simply Psychology">
            <a:extLst>
              <a:ext uri="{FF2B5EF4-FFF2-40B4-BE49-F238E27FC236}">
                <a16:creationId xmlns:a16="http://schemas.microsoft.com/office/drawing/2014/main" id="{4E94E761-F92B-8750-8A93-16D6726DE3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95" r="-1" b="3021"/>
          <a:stretch>
            <a:fillRect/>
          </a:stretch>
        </p:blipFill>
        <p:spPr bwMode="auto">
          <a:xfrm>
            <a:off x="4654296" y="10"/>
            <a:ext cx="753770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76717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BF483-D9E9-FFA4-3DA0-E51B74774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tx1">
                    <a:lumMod val="85000"/>
                    <a:lumOff val="15000"/>
                  </a:schemeClr>
                </a:solidFill>
              </a:rPr>
              <a:t>Gibbs (1998)</a:t>
            </a:r>
          </a:p>
        </p:txBody>
      </p:sp>
      <p:pic>
        <p:nvPicPr>
          <p:cNvPr id="3074" name="Picture 2" descr="How to Apply Gibbs Cycle of Reflection | by Fahri Karakas | An Idea (by  Ingenious Piece) | Medium">
            <a:extLst>
              <a:ext uri="{FF2B5EF4-FFF2-40B4-BE49-F238E27FC236}">
                <a16:creationId xmlns:a16="http://schemas.microsoft.com/office/drawing/2014/main" id="{131B1FBD-A065-0745-3027-390B50707D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3" t="19699" r="19262" b="9717"/>
          <a:stretch/>
        </p:blipFill>
        <p:spPr bwMode="auto">
          <a:xfrm>
            <a:off x="813994" y="640081"/>
            <a:ext cx="6552227" cy="505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0120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997CE38-0C6E-8F65-C11C-2F508A2D1D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0510726"/>
              </p:ext>
            </p:extLst>
          </p:nvPr>
        </p:nvGraphicFramePr>
        <p:xfrm>
          <a:off x="0" y="1"/>
          <a:ext cx="12191999" cy="68580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36116">
                  <a:extLst>
                    <a:ext uri="{9D8B030D-6E8A-4147-A177-3AD203B41FA5}">
                      <a16:colId xmlns:a16="http://schemas.microsoft.com/office/drawing/2014/main" val="811805741"/>
                    </a:ext>
                  </a:extLst>
                </a:gridCol>
                <a:gridCol w="10555883">
                  <a:extLst>
                    <a:ext uri="{9D8B030D-6E8A-4147-A177-3AD203B41FA5}">
                      <a16:colId xmlns:a16="http://schemas.microsoft.com/office/drawing/2014/main" val="3128453064"/>
                    </a:ext>
                  </a:extLst>
                </a:gridCol>
              </a:tblGrid>
              <a:tr h="4085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                         Applying reflection to professional practice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3232918021"/>
                  </a:ext>
                </a:extLst>
              </a:tr>
              <a:tr h="8385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1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Experience:</a:t>
                      </a:r>
                      <a:r>
                        <a:rPr lang="en-GB" sz="2400">
                          <a:effectLst/>
                        </a:rPr>
                        <a:t> What happened? What is it that you are going to reflect upon. Give a description of the event.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4181241190"/>
                  </a:ext>
                </a:extLst>
              </a:tr>
              <a:tr h="11177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2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Feelings:</a:t>
                      </a:r>
                      <a:r>
                        <a:rPr lang="en-GB" sz="2400">
                          <a:effectLst/>
                        </a:rPr>
                        <a:t> What were you thinking and feeling? Consider what your feelings were at the time and your reactions? Happy? Nervous? Confident?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2596810670"/>
                  </a:ext>
                </a:extLst>
              </a:tr>
              <a:tr h="11177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3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Evaluation:</a:t>
                      </a:r>
                      <a:r>
                        <a:rPr lang="en-GB" sz="2400">
                          <a:effectLst/>
                        </a:rPr>
                        <a:t> What was good and bad about the situation? This is about value judgements, your experience, your subjective evaluation of the experience.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3920356431"/>
                  </a:ext>
                </a:extLst>
              </a:tr>
              <a:tr h="83850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4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>
                          <a:effectLst/>
                        </a:rPr>
                        <a:t>Analysis:</a:t>
                      </a:r>
                      <a:r>
                        <a:rPr lang="en-GB" sz="2400">
                          <a:effectLst/>
                        </a:rPr>
                        <a:t> Making sense of the situation – Use wider experience and sources here to supplement this. 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1195077015"/>
                  </a:ext>
                </a:extLst>
              </a:tr>
              <a:tr h="12684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5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dirty="0">
                          <a:effectLst/>
                        </a:rPr>
                        <a:t>Conclusion:</a:t>
                      </a:r>
                      <a:r>
                        <a:rPr lang="en-GB" sz="2400" dirty="0">
                          <a:effectLst/>
                        </a:rPr>
                        <a:t> What else could be done? – Generally think about your responses as you have outlined in evaluation and analysis. Specifically how might this may link to the way in which you work.  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429800931"/>
                  </a:ext>
                </a:extLst>
              </a:tr>
              <a:tr h="12684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>
                          <a:effectLst/>
                        </a:rPr>
                        <a:t>Stage 6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b="1" dirty="0">
                          <a:effectLst/>
                        </a:rPr>
                        <a:t>Action</a:t>
                      </a:r>
                      <a:r>
                        <a:rPr lang="en-GB" sz="2400" dirty="0">
                          <a:effectLst/>
                        </a:rPr>
                        <a:t> </a:t>
                      </a:r>
                      <a:r>
                        <a:rPr lang="en-GB" sz="2400" b="1" dirty="0">
                          <a:effectLst/>
                        </a:rPr>
                        <a:t>plan:</a:t>
                      </a:r>
                      <a:r>
                        <a:rPr lang="en-GB" sz="2400" dirty="0">
                          <a:effectLst/>
                        </a:rPr>
                        <a:t> What would you do next time? – if the situation occurred again, what would you change? How would you respond differently? Can you take any intermediate steps? 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84198" marR="84198" marT="0" marB="0"/>
                </a:tc>
                <a:extLst>
                  <a:ext uri="{0D108BD9-81ED-4DB2-BD59-A6C34878D82A}">
                    <a16:rowId xmlns:a16="http://schemas.microsoft.com/office/drawing/2014/main" val="21930727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6441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7A836-2151-2160-A26B-DF104C06A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GB" sz="4000"/>
              <a:t>Driscoll 1990’s</a:t>
            </a:r>
          </a:p>
        </p:txBody>
      </p:sp>
      <p:cxnSp>
        <p:nvCxnSpPr>
          <p:cNvPr id="1038" name="Straight Connector 1037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1C55A4CB-D901-4171-7A84-D4D7471A2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205049" cy="322971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/>
              <a:t>Based on Terry </a:t>
            </a:r>
            <a:r>
              <a:rPr lang="en-US" err="1"/>
              <a:t>Borton</a:t>
            </a:r>
            <a:endParaRPr lang="en-US"/>
          </a:p>
          <a:p>
            <a:pPr>
              <a:buFont typeface="Arial" panose="020B0604020202020204" pitchFamily="34" charset="0"/>
              <a:buChar char="•"/>
            </a:pPr>
            <a:r>
              <a:rPr lang="en-US"/>
              <a:t>Asks three simple questions to begin </a:t>
            </a:r>
            <a:r>
              <a:rPr lang="en-GB" err="1"/>
              <a:t>analysi</a:t>
            </a:r>
            <a:r>
              <a:rPr lang="en-US"/>
              <a:t>ng an experience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EA75A08-D617-7304-5AEB-8948C0565C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3447" y="1317744"/>
            <a:ext cx="6892560" cy="387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0" name="Rectangle 1039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7944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D066-31C1-3C37-1EFB-5458CF187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David </a:t>
            </a:r>
            <a:r>
              <a:rPr lang="en-GB" err="1"/>
              <a:t>Boud</a:t>
            </a:r>
            <a:r>
              <a:rPr lang="en-GB"/>
              <a:t> 1985</a:t>
            </a:r>
          </a:p>
        </p:txBody>
      </p:sp>
      <p:graphicFrame>
        <p:nvGraphicFramePr>
          <p:cNvPr id="15" name="Content Placeholder 14">
            <a:extLst>
              <a:ext uri="{FF2B5EF4-FFF2-40B4-BE49-F238E27FC236}">
                <a16:creationId xmlns:a16="http://schemas.microsoft.com/office/drawing/2014/main" id="{A5946F78-E9C3-A91D-C990-86673F386A4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88806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2B959-BD3C-2EC4-27B8-B6005BAE4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John Dewey (1859 – 1952)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36744-54A1-8727-BA70-CF2219374C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How We Think (1933) </a:t>
            </a:r>
          </a:p>
          <a:p>
            <a:r>
              <a:rPr lang="en-GB" sz="2800"/>
              <a:t>We engage in a process of reflective thinking that would allow a solution to be found, tried out, and resolved </a:t>
            </a:r>
          </a:p>
          <a:p>
            <a:pPr marL="0" indent="0">
              <a:buNone/>
            </a:pPr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2645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B7AC33B-6C29-840F-E13F-CC8A4D0EAFFB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311085" y="254523"/>
          <a:ext cx="11880915" cy="6058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D154E47-EE62-2D70-1017-1CECCBE90765}"/>
              </a:ext>
            </a:extLst>
          </p:cNvPr>
          <p:cNvSpPr txBox="1"/>
          <p:nvPr/>
        </p:nvSpPr>
        <p:spPr>
          <a:xfrm>
            <a:off x="507756" y="360458"/>
            <a:ext cx="60974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3600"/>
              <a:t>Five stage model</a:t>
            </a:r>
          </a:p>
        </p:txBody>
      </p:sp>
    </p:spTree>
    <p:extLst>
      <p:ext uri="{BB962C8B-B14F-4D97-AF65-F5344CB8AC3E}">
        <p14:creationId xmlns:p14="http://schemas.microsoft.com/office/powerpoint/2010/main" val="11079969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807DC-84BC-7281-D7A4-2AE016893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Stephen Brookfield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F4DA7-7EED-C4B8-5CEB-9D51E972C3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</a:rPr>
              <a:t>Becoming a Critically Reflective Teacher (1995).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Specific to teaching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4 critical lenses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329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ecoming a Reflective Practitioner">
            <a:extLst>
              <a:ext uri="{FF2B5EF4-FFF2-40B4-BE49-F238E27FC236}">
                <a16:creationId xmlns:a16="http://schemas.microsoft.com/office/drawing/2014/main" id="{79956B47-F105-473F-0B8B-7FFDB1EE3186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748735"/>
            <a:ext cx="12192000" cy="3132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9715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F6B4A-B16E-CCD5-6BFC-09249651E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Reflective writing is…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9DDA42-6EE6-217A-3C0F-C31C77DBB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Your response to experiences, opinions, events or new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Your response to thoughts and feelings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way of thinking to explore your learning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way of making meaning out of what you study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way to achieve clarity and better understanding of what you are learning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An opportunity to gain self-knowledge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A chance to develop and reinforce writing skills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CBEE6F-0DA0-A789-72B8-18EF0F96C12D}"/>
              </a:ext>
            </a:extLst>
          </p:cNvPr>
          <p:cNvSpPr txBox="1"/>
          <p:nvPr/>
        </p:nvSpPr>
        <p:spPr>
          <a:xfrm>
            <a:off x="8053536" y="5870601"/>
            <a:ext cx="4276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Syed, Scoular and </a:t>
            </a:r>
            <a:r>
              <a:rPr lang="en-GB" err="1">
                <a:solidFill>
                  <a:schemeClr val="tx1">
                    <a:lumMod val="75000"/>
                    <a:lumOff val="25000"/>
                  </a:schemeClr>
                </a:solidFill>
              </a:rPr>
              <a:t>Reaney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, 2012 </a:t>
            </a:r>
          </a:p>
        </p:txBody>
      </p:sp>
    </p:spTree>
    <p:extLst>
      <p:ext uri="{BB962C8B-B14F-4D97-AF65-F5344CB8AC3E}">
        <p14:creationId xmlns:p14="http://schemas.microsoft.com/office/powerpoint/2010/main" val="1828525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77A01-5F6D-1FAA-0E03-C06292592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Reflective writing is not…</a:t>
            </a:r>
            <a:endParaRPr lang="en-GB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98103F-3B56-90CA-46BC-26552C0295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Just conveying information, instruction or argument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Pure description, though there may be descriptive elements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straightforward decision or judgement (e.g. about whether something is right or wrong, good or bad)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Simple problem-solving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summary of course/conference notes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A standard essay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3B7C4B-0C7B-9C6F-7CD7-0A5BB29E8AF8}"/>
              </a:ext>
            </a:extLst>
          </p:cNvPr>
          <p:cNvSpPr txBox="1"/>
          <p:nvPr/>
        </p:nvSpPr>
        <p:spPr>
          <a:xfrm>
            <a:off x="8093292" y="5736298"/>
            <a:ext cx="42766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Syed, Scoular and </a:t>
            </a:r>
            <a:r>
              <a:rPr lang="en-GB" err="1">
                <a:solidFill>
                  <a:schemeClr val="tx1">
                    <a:lumMod val="75000"/>
                    <a:lumOff val="25000"/>
                  </a:schemeClr>
                </a:solidFill>
              </a:rPr>
              <a:t>Reaney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, 2012 p.4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949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E203F-51DE-4BB3-93B8-E206C5648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Pros and cons of reflective models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7B837F-1344-F51F-E73D-2F2A3F7FEA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7280" y="1927405"/>
            <a:ext cx="4639736" cy="736282"/>
          </a:xfrm>
        </p:spPr>
        <p:txBody>
          <a:bodyPr>
            <a:normAutofit/>
          </a:bodyPr>
          <a:lstStyle/>
          <a:p>
            <a:r>
              <a:rPr lang="en-GB" sz="2400"/>
              <a:t>pros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50E55-5A92-6009-4E4E-81E3D06FB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663687"/>
            <a:ext cx="4639736" cy="3578087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Offer a structure to be followed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Provide a useful starting point for those unsure where to begin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Allow you to assess all levels of a situation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You will know when the process is complete</a:t>
            </a:r>
          </a:p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906526-6AB4-442E-A08F-ED95204D10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5944" y="1927405"/>
            <a:ext cx="4639736" cy="736282"/>
          </a:xfrm>
        </p:spPr>
        <p:txBody>
          <a:bodyPr>
            <a:normAutofit/>
          </a:bodyPr>
          <a:lstStyle/>
          <a:p>
            <a:r>
              <a:rPr lang="en-GB" sz="2400"/>
              <a:t>cons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89AD04-DE6F-EAC0-DE00-3C286A339C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5944" y="2663687"/>
            <a:ext cx="4639736" cy="3424740"/>
          </a:xfrm>
        </p:spPr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Imply that steps must be followed in a defined way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In the real world you may not start 'at the beginning'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Models may not apply in every situation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Reflective practice is a continuous process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330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301F-DC12-B453-875E-E0F78C644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Practice reflecting individual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AAF11-209E-D326-2A16-C358FB98C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Using one of the reflective cycles think of an event or situation that has happened recently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Go through the reflective cycle step by step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Have you learnt anything more about the event?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Do you have an action plan as a result of it?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What was it like using a reflective cycle?</a:t>
            </a:r>
          </a:p>
        </p:txBody>
      </p:sp>
    </p:spTree>
    <p:extLst>
      <p:ext uri="{BB962C8B-B14F-4D97-AF65-F5344CB8AC3E}">
        <p14:creationId xmlns:p14="http://schemas.microsoft.com/office/powerpoint/2010/main" val="1727675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6E8DA-08B1-8463-523B-09D8D9AED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11AD2-F6FD-C87F-586B-FC27E79DA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/>
              <a:t>Arend &amp; Davis (2013) </a:t>
            </a:r>
            <a:r>
              <a:rPr lang="en-GB" sz="2600" i="1"/>
              <a:t>Facilitating seven ways of learning : A resource for more purposeful , effective and enjoyable teaching.</a:t>
            </a:r>
            <a:r>
              <a:rPr lang="en-GB" sz="2600"/>
              <a:t> Sterling: Stylus Publishing LLC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/>
              <a:t>Armitage, A. Evershed, J. Hayes, D. Hudson, A. Kent, J. Lawes, S. Poma, S. and  Renwick, M. (2012) </a:t>
            </a:r>
            <a:r>
              <a:rPr lang="en-GB" sz="2600" i="1"/>
              <a:t>Teaching and training in lifelong learning. </a:t>
            </a:r>
            <a:r>
              <a:rPr lang="en-GB" sz="2600"/>
              <a:t>4</a:t>
            </a:r>
            <a:r>
              <a:rPr lang="en-GB" sz="2600" baseline="30000"/>
              <a:t>th</a:t>
            </a:r>
            <a:r>
              <a:rPr lang="en-GB" sz="2600"/>
              <a:t> edn, Open University Press: Maidenhead.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0" i="0">
                <a:effectLst/>
              </a:rPr>
              <a:t>Brookfield, S. (2017) </a:t>
            </a:r>
            <a:r>
              <a:rPr lang="en-GB" sz="2600" b="0" i="1">
                <a:effectLst/>
              </a:rPr>
              <a:t>Becoming a Critically Reflective Teacher. 2</a:t>
            </a:r>
            <a:r>
              <a:rPr lang="en-GB" sz="2600" b="0" i="1" baseline="30000">
                <a:effectLst/>
              </a:rPr>
              <a:t>nd</a:t>
            </a:r>
            <a:r>
              <a:rPr lang="en-GB" sz="2600" b="0" i="1">
                <a:effectLst/>
              </a:rPr>
              <a:t> </a:t>
            </a:r>
            <a:r>
              <a:rPr lang="en-GB" sz="2600" b="0" i="1" err="1">
                <a:effectLst/>
              </a:rPr>
              <a:t>edn</a:t>
            </a:r>
            <a:r>
              <a:rPr lang="en-GB" sz="2600" b="0" i="1">
                <a:effectLst/>
              </a:rPr>
              <a:t>. </a:t>
            </a:r>
            <a:r>
              <a:rPr lang="en-GB" sz="2600" b="0" i="0">
                <a:effectLst/>
              </a:rPr>
              <a:t>Hoboken</a:t>
            </a:r>
            <a:r>
              <a:rPr lang="en-GB" sz="2600"/>
              <a:t>:</a:t>
            </a:r>
            <a:r>
              <a:rPr lang="en-GB" sz="2600" b="0" i="0">
                <a:effectLst/>
              </a:rPr>
              <a:t> Jossey-Bass</a:t>
            </a:r>
            <a:endParaRPr lang="en-GB" sz="2600"/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0" i="0" err="1">
                <a:solidFill>
                  <a:srgbClr val="333333"/>
                </a:solidFill>
                <a:effectLst/>
              </a:rPr>
              <a:t>Borton</a:t>
            </a:r>
            <a:r>
              <a:rPr lang="en-GB" sz="2600" b="0" i="0">
                <a:solidFill>
                  <a:srgbClr val="333333"/>
                </a:solidFill>
                <a:effectLst/>
              </a:rPr>
              <a:t>, T. (1970) </a:t>
            </a:r>
            <a:r>
              <a:rPr lang="en-GB" sz="2600" b="0" i="1">
                <a:solidFill>
                  <a:srgbClr val="333333"/>
                </a:solidFill>
                <a:effectLst/>
              </a:rPr>
              <a:t>Reach, Touch and Teach</a:t>
            </a:r>
            <a:r>
              <a:rPr lang="en-GB" sz="2600" b="0" i="0">
                <a:solidFill>
                  <a:srgbClr val="333333"/>
                </a:solidFill>
                <a:effectLst/>
              </a:rPr>
              <a:t>’. London, Hutchinson.</a:t>
            </a:r>
            <a:endParaRPr lang="en-GB" sz="26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5612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AD607-C358-F9D6-1C14-379BAA956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48156-BD00-6920-2DDA-2F8DF2580D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fontAlgn="t">
              <a:buFont typeface="Arial" panose="020B0604020202020204" pitchFamily="34" charset="0"/>
              <a:buChar char="•"/>
            </a:pPr>
            <a:r>
              <a:rPr lang="en-GB" sz="2400"/>
              <a:t>Carraway K (2014) </a:t>
            </a:r>
            <a:r>
              <a:rPr lang="en-GB" sz="2400" i="1"/>
              <a:t>Transforming Your Teaching ,Practical Classroom Strategies Informed by Cognitive Neuroscience. </a:t>
            </a:r>
            <a:r>
              <a:rPr lang="en-GB" sz="2400"/>
              <a:t>New York: Norton Professional Books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2400"/>
              <a:t>Curzon, L. and </a:t>
            </a:r>
            <a:r>
              <a:rPr lang="en-GB" sz="2400" err="1"/>
              <a:t>Tummons</a:t>
            </a:r>
            <a:r>
              <a:rPr lang="en-GB" sz="2400"/>
              <a:t>, J (2013) </a:t>
            </a:r>
            <a:r>
              <a:rPr lang="en-GB" sz="2400" i="1"/>
              <a:t>Teaching in </a:t>
            </a:r>
            <a:r>
              <a:rPr lang="en-GB" sz="2400" i="1" err="1"/>
              <a:t>Futher</a:t>
            </a:r>
            <a:r>
              <a:rPr lang="en-GB" sz="2400" i="1"/>
              <a:t> Education an outline of principles and practice. </a:t>
            </a:r>
            <a:r>
              <a:rPr lang="en-GB" sz="2400"/>
              <a:t>7</a:t>
            </a:r>
            <a:r>
              <a:rPr lang="en-GB" sz="2400" baseline="30000"/>
              <a:t>th</a:t>
            </a:r>
            <a:r>
              <a:rPr lang="en-GB" sz="2400"/>
              <a:t> </a:t>
            </a:r>
            <a:r>
              <a:rPr lang="en-GB" sz="2400" err="1"/>
              <a:t>edn</a:t>
            </a:r>
            <a:r>
              <a:rPr lang="en-GB" sz="2400" i="1"/>
              <a:t>,</a:t>
            </a:r>
            <a:r>
              <a:rPr lang="en-GB" sz="2400"/>
              <a:t> Bloomsbury:</a:t>
            </a:r>
            <a:r>
              <a:rPr lang="en-GB" sz="2400" i="1"/>
              <a:t> London.</a:t>
            </a:r>
            <a:endParaRPr lang="en-GB" sz="2400" b="0" i="0">
              <a:solidFill>
                <a:srgbClr val="333333"/>
              </a:solidFill>
              <a:effectLst/>
            </a:endParaRP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2400" b="0" i="0">
                <a:solidFill>
                  <a:srgbClr val="333333"/>
                </a:solidFill>
                <a:effectLst/>
              </a:rPr>
              <a:t>Driscoll, J. (ed.) (2007) </a:t>
            </a:r>
            <a:r>
              <a:rPr lang="en-GB" sz="2400" b="0" i="1">
                <a:solidFill>
                  <a:srgbClr val="333333"/>
                </a:solidFill>
                <a:effectLst/>
              </a:rPr>
              <a:t>Practicing Clinical Supervision: A Reflective Approach for Healthcare Professionals</a:t>
            </a:r>
            <a:r>
              <a:rPr lang="en-GB" sz="2400">
                <a:solidFill>
                  <a:srgbClr val="333333"/>
                </a:solidFill>
              </a:rPr>
              <a:t>.</a:t>
            </a:r>
            <a:r>
              <a:rPr lang="en-GB" sz="2400" b="0" i="0">
                <a:solidFill>
                  <a:srgbClr val="333333"/>
                </a:solidFill>
                <a:effectLst/>
              </a:rPr>
              <a:t> Edinburgh: Elsevier.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2400" b="0" i="0">
                <a:solidFill>
                  <a:srgbClr val="333333"/>
                </a:solidFill>
                <a:effectLst/>
              </a:rPr>
              <a:t>Gibbs, G. (1998) </a:t>
            </a:r>
            <a:r>
              <a:rPr lang="en-GB" sz="2400" b="0" i="1">
                <a:solidFill>
                  <a:srgbClr val="333333"/>
                </a:solidFill>
                <a:effectLst/>
              </a:rPr>
              <a:t>Learning by Doing: A Guide to Teaching and Learning Methods</a:t>
            </a:r>
            <a:r>
              <a:rPr lang="en-GB" sz="2400">
                <a:solidFill>
                  <a:srgbClr val="333333"/>
                </a:solidFill>
              </a:rPr>
              <a:t>.</a:t>
            </a:r>
            <a:r>
              <a:rPr lang="en-GB" sz="2400" b="0" i="0">
                <a:solidFill>
                  <a:srgbClr val="333333"/>
                </a:solidFill>
                <a:effectLst/>
              </a:rPr>
              <a:t> Oxford: Further Education Unit, Oxford Polytechnic.</a:t>
            </a:r>
          </a:p>
        </p:txBody>
      </p:sp>
    </p:spTree>
    <p:extLst>
      <p:ext uri="{BB962C8B-B14F-4D97-AF65-F5344CB8AC3E}">
        <p14:creationId xmlns:p14="http://schemas.microsoft.com/office/powerpoint/2010/main" val="13712094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603D6-9878-2FB0-21A7-F06B59D00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2B253-B11F-5BA4-FA1C-6C7B6D259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95884"/>
          </a:xfrm>
        </p:spPr>
        <p:txBody>
          <a:bodyPr>
            <a:normAutofit fontScale="55000" lnSpcReduction="20000"/>
          </a:bodyPr>
          <a:lstStyle/>
          <a:p>
            <a:pPr fontAlgn="t">
              <a:buFont typeface="Arial" panose="020B0604020202020204" pitchFamily="34" charset="0"/>
              <a:buChar char="•"/>
            </a:pPr>
            <a:r>
              <a:rPr lang="en-GB" sz="4400"/>
              <a:t>Jarvis, P. (2010) </a:t>
            </a:r>
            <a:r>
              <a:rPr lang="en-GB" sz="4400" i="1"/>
              <a:t>Adult Education and Lifelong Learning theory and practice.</a:t>
            </a:r>
            <a:r>
              <a:rPr lang="en-GB" sz="4400"/>
              <a:t> 4</a:t>
            </a:r>
            <a:r>
              <a:rPr lang="en-GB" sz="4400" baseline="30000"/>
              <a:t>th</a:t>
            </a:r>
            <a:r>
              <a:rPr lang="en-GB" sz="4400"/>
              <a:t> </a:t>
            </a:r>
            <a:r>
              <a:rPr lang="en-GB" sz="4400" err="1"/>
              <a:t>edn</a:t>
            </a:r>
            <a:r>
              <a:rPr lang="en-GB" sz="4400"/>
              <a:t>, Routledge: London.</a:t>
            </a:r>
            <a:endParaRPr lang="en-GB" sz="4400" b="0" i="0">
              <a:solidFill>
                <a:srgbClr val="333333"/>
              </a:solidFill>
              <a:effectLst/>
            </a:endParaRPr>
          </a:p>
          <a:p>
            <a:pPr algn="l" fontAlgn="t">
              <a:buFont typeface="Arial" panose="020B0604020202020204" pitchFamily="34" charset="0"/>
              <a:buChar char="•"/>
            </a:pPr>
            <a:r>
              <a:rPr lang="en-GB" sz="4400" b="0" i="0">
                <a:solidFill>
                  <a:srgbClr val="333333"/>
                </a:solidFill>
                <a:effectLst/>
              </a:rPr>
              <a:t>Kolb, D. (1984)</a:t>
            </a:r>
            <a:r>
              <a:rPr lang="en-GB" sz="4400" b="0" i="1">
                <a:solidFill>
                  <a:srgbClr val="333333"/>
                </a:solidFill>
                <a:effectLst/>
              </a:rPr>
              <a:t> Experiential Learning: Experience as the Source of Learning and Development</a:t>
            </a:r>
            <a:r>
              <a:rPr lang="en-GB" sz="4400" i="1">
                <a:solidFill>
                  <a:srgbClr val="333333"/>
                </a:solidFill>
              </a:rPr>
              <a:t>.</a:t>
            </a:r>
            <a:r>
              <a:rPr lang="en-GB" sz="4400" b="0" i="0">
                <a:solidFill>
                  <a:srgbClr val="333333"/>
                </a:solidFill>
                <a:effectLst/>
              </a:rPr>
              <a:t> Upper Saddle River: Prentice Hall.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/>
              <a:t>Petty, G. (2009) </a:t>
            </a:r>
            <a:r>
              <a:rPr lang="en-GB" sz="4400" i="1"/>
              <a:t>Teaching today.</a:t>
            </a:r>
            <a:r>
              <a:rPr lang="en-GB" sz="4400"/>
              <a:t> Nelson Thornes - Part 2 provides a comprehensive guide to a range of teaching strategies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/>
              <a:t>Reece &amp; Walker (2007) </a:t>
            </a:r>
            <a:r>
              <a:rPr lang="en-GB" sz="4400" i="1"/>
              <a:t>Teaching Training and Learning ; A practical BEP guide</a:t>
            </a:r>
            <a:r>
              <a:rPr lang="en-GB" sz="4400"/>
              <a:t> - Chapter 3 provides guidance on some key teaching strategies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/>
              <a:t>Skinner D (2011) </a:t>
            </a:r>
            <a:r>
              <a:rPr lang="en-GB" sz="4400" i="1"/>
              <a:t>Effective Teaching and Learning on Practice.</a:t>
            </a:r>
            <a:r>
              <a:rPr lang="en-GB" sz="4400"/>
              <a:t> London: Bloomsbury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4577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1F8BE-A783-FC7C-F340-D7D11E450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B25C1-0A89-E4A7-EA97-264DCAC08D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2880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6E8DA-08B1-8463-523B-09D8D9AED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11AD2-F6FD-C87F-586B-FC27E79DA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2965" y="1949940"/>
            <a:ext cx="10058400" cy="4143130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6274420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e041fb4e-c2d6-459c-95d2-dd137c484b65"/>
</p:tagLst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{0BD8099C-61C6-40E0-841E-112268A46ACE}tf22712842_win32</Template>
  <TotalTime>0</TotalTime>
  <Words>1105</Words>
  <Application>Microsoft Office PowerPoint</Application>
  <PresentationFormat>Widescreen</PresentationFormat>
  <Paragraphs>133</Paragraphs>
  <Slides>24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Google Sans</vt:lpstr>
      <vt:lpstr>Aptos</vt:lpstr>
      <vt:lpstr>Arial</vt:lpstr>
      <vt:lpstr>Bookman Old Style</vt:lpstr>
      <vt:lpstr>Calibri</vt:lpstr>
      <vt:lpstr>Franklin Gothic Book</vt:lpstr>
      <vt:lpstr>1_RetrospectVTI</vt:lpstr>
      <vt:lpstr>Reflective Practice</vt:lpstr>
      <vt:lpstr>What is Reflective Practice?</vt:lpstr>
      <vt:lpstr>What Reflective Practice isn’t </vt:lpstr>
      <vt:lpstr>Some Different models</vt:lpstr>
      <vt:lpstr>Schön (1930-1997) theory 1991</vt:lpstr>
      <vt:lpstr>PowerPoint Presentation</vt:lpstr>
      <vt:lpstr>Kolb (1984)</vt:lpstr>
      <vt:lpstr>Gibbs (1998)</vt:lpstr>
      <vt:lpstr>PowerPoint Presentation</vt:lpstr>
      <vt:lpstr>Driscoll 1990’s</vt:lpstr>
      <vt:lpstr>David Boud 1985</vt:lpstr>
      <vt:lpstr>John Dewey (1859 – 1952)</vt:lpstr>
      <vt:lpstr>PowerPoint Presentation</vt:lpstr>
      <vt:lpstr>Stephen Brookfield</vt:lpstr>
      <vt:lpstr>PowerPoint Presentation</vt:lpstr>
      <vt:lpstr>Reflective writing is…</vt:lpstr>
      <vt:lpstr>Reflective writing is not…</vt:lpstr>
      <vt:lpstr>Pros and cons of reflective models</vt:lpstr>
      <vt:lpstr>Practice reflecting individual task </vt:lpstr>
      <vt:lpstr>References </vt:lpstr>
      <vt:lpstr>PowerPoint Presentation</vt:lpstr>
      <vt:lpstr>PowerPoint Presentation</vt:lpstr>
      <vt:lpstr>PowerPoint Presentation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Katie Gardner</dc:creator>
  <cp:lastModifiedBy>Katie Gardner</cp:lastModifiedBy>
  <cp:revision>3</cp:revision>
  <dcterms:created xsi:type="dcterms:W3CDTF">2022-09-05T10:32:10Z</dcterms:created>
  <dcterms:modified xsi:type="dcterms:W3CDTF">2025-09-15T09:23:10Z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