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1"/>
  </p:notesMasterIdLst>
  <p:handoutMasterIdLst>
    <p:handoutMasterId r:id="rId42"/>
  </p:handoutMasterIdLst>
  <p:sldIdLst>
    <p:sldId id="258" r:id="rId5"/>
    <p:sldId id="257" r:id="rId6"/>
    <p:sldId id="295"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96" r:id="rId21"/>
    <p:sldId id="303" r:id="rId22"/>
    <p:sldId id="304" r:id="rId23"/>
    <p:sldId id="298" r:id="rId24"/>
    <p:sldId id="299" r:id="rId25"/>
    <p:sldId id="301" r:id="rId26"/>
    <p:sldId id="274" r:id="rId27"/>
    <p:sldId id="275" r:id="rId28"/>
    <p:sldId id="277" r:id="rId29"/>
    <p:sldId id="278" r:id="rId30"/>
    <p:sldId id="279" r:id="rId31"/>
    <p:sldId id="280" r:id="rId32"/>
    <p:sldId id="281" r:id="rId33"/>
    <p:sldId id="307" r:id="rId34"/>
    <p:sldId id="305" r:id="rId35"/>
    <p:sldId id="300" r:id="rId36"/>
    <p:sldId id="309" r:id="rId37"/>
    <p:sldId id="311" r:id="rId38"/>
    <p:sldId id="312" r:id="rId39"/>
    <p:sldId id="306" r:id="rId40"/>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2">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D0B42"/>
    <a:srgbClr val="556A9F"/>
    <a:srgbClr val="8C9BC2"/>
    <a:srgbClr val="AFBAD5"/>
    <a:srgbClr val="B4B7D8"/>
    <a:srgbClr val="334061"/>
    <a:srgbClr val="3D4C73"/>
    <a:srgbClr val="B1093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32787"/>
    <p:restoredTop sz="90929"/>
  </p:normalViewPr>
  <p:slideViewPr>
    <p:cSldViewPr>
      <p:cViewPr varScale="1">
        <p:scale>
          <a:sx n="108" d="100"/>
          <a:sy n="108" d="100"/>
        </p:scale>
        <p:origin x="2268" y="102"/>
      </p:cViewPr>
      <p:guideLst>
        <p:guide orient="horz" pos="432"/>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52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249ED4-FC07-41FD-82B4-558E36467399}"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A4B1F2A4-0FF6-4116-BFDB-5267577897BB}">
      <dgm:prSet/>
      <dgm:spPr/>
      <dgm:t>
        <a:bodyPr/>
        <a:lstStyle/>
        <a:p>
          <a:r>
            <a:rPr lang="en-US"/>
            <a:t>Indexes and Bibliographies</a:t>
          </a:r>
        </a:p>
      </dgm:t>
    </dgm:pt>
    <dgm:pt modelId="{5A8B39FC-EC93-4BAE-98E2-72757DF5D515}" type="parTrans" cxnId="{A848AD64-9095-4E0C-958E-DBFB63C8556F}">
      <dgm:prSet/>
      <dgm:spPr/>
      <dgm:t>
        <a:bodyPr/>
        <a:lstStyle/>
        <a:p>
          <a:endParaRPr lang="en-US"/>
        </a:p>
      </dgm:t>
    </dgm:pt>
    <dgm:pt modelId="{304891B3-2758-452F-9933-7655C65415CA}" type="sibTrans" cxnId="{A848AD64-9095-4E0C-958E-DBFB63C8556F}">
      <dgm:prSet/>
      <dgm:spPr/>
      <dgm:t>
        <a:bodyPr/>
        <a:lstStyle/>
        <a:p>
          <a:endParaRPr lang="en-US"/>
        </a:p>
      </dgm:t>
    </dgm:pt>
    <dgm:pt modelId="{47DD6917-02B3-42CA-B494-6E5BA9642742}">
      <dgm:prSet/>
      <dgm:spPr/>
      <dgm:t>
        <a:bodyPr/>
        <a:lstStyle/>
        <a:p>
          <a:r>
            <a:rPr lang="en-US"/>
            <a:t>Dictionaries</a:t>
          </a:r>
        </a:p>
      </dgm:t>
    </dgm:pt>
    <dgm:pt modelId="{6C94220C-D945-4A75-A0DD-8222EFBE94C1}" type="parTrans" cxnId="{4F7B0A06-C3F3-4C5B-BF8E-9152EFB35097}">
      <dgm:prSet/>
      <dgm:spPr/>
      <dgm:t>
        <a:bodyPr/>
        <a:lstStyle/>
        <a:p>
          <a:endParaRPr lang="en-US"/>
        </a:p>
      </dgm:t>
    </dgm:pt>
    <dgm:pt modelId="{1F306032-6815-406E-BE7C-387997712174}" type="sibTrans" cxnId="{4F7B0A06-C3F3-4C5B-BF8E-9152EFB35097}">
      <dgm:prSet/>
      <dgm:spPr/>
      <dgm:t>
        <a:bodyPr/>
        <a:lstStyle/>
        <a:p>
          <a:endParaRPr lang="en-US"/>
        </a:p>
      </dgm:t>
    </dgm:pt>
    <dgm:pt modelId="{7A71CDC3-5A74-453A-A7C1-33582623CE3E}">
      <dgm:prSet/>
      <dgm:spPr/>
      <dgm:t>
        <a:bodyPr/>
        <a:lstStyle/>
        <a:p>
          <a:r>
            <a:rPr lang="en-US"/>
            <a:t>Encyclopedias</a:t>
          </a:r>
        </a:p>
      </dgm:t>
    </dgm:pt>
    <dgm:pt modelId="{13D91F4E-6B16-43EB-8653-9D3D50DBA24C}" type="parTrans" cxnId="{42DEE113-4A6A-4C85-9592-607954380164}">
      <dgm:prSet/>
      <dgm:spPr/>
      <dgm:t>
        <a:bodyPr/>
        <a:lstStyle/>
        <a:p>
          <a:endParaRPr lang="en-US"/>
        </a:p>
      </dgm:t>
    </dgm:pt>
    <dgm:pt modelId="{0FE41D4D-0B40-4D1E-AFDB-6B533CE9316C}" type="sibTrans" cxnId="{42DEE113-4A6A-4C85-9592-607954380164}">
      <dgm:prSet/>
      <dgm:spPr/>
      <dgm:t>
        <a:bodyPr/>
        <a:lstStyle/>
        <a:p>
          <a:endParaRPr lang="en-US"/>
        </a:p>
      </dgm:t>
    </dgm:pt>
    <dgm:pt modelId="{9CD172D2-46D1-458C-A5FE-41C1E736C920}">
      <dgm:prSet/>
      <dgm:spPr/>
      <dgm:t>
        <a:bodyPr/>
        <a:lstStyle/>
        <a:p>
          <a:r>
            <a:rPr lang="en-US"/>
            <a:t>Handbooks</a:t>
          </a:r>
        </a:p>
      </dgm:t>
    </dgm:pt>
    <dgm:pt modelId="{DC69AFA6-0530-4A84-BA2A-B7BABB8E1FB3}" type="parTrans" cxnId="{1F9550A6-83B6-4AA2-9C59-3FCEA3CC4D07}">
      <dgm:prSet/>
      <dgm:spPr/>
      <dgm:t>
        <a:bodyPr/>
        <a:lstStyle/>
        <a:p>
          <a:endParaRPr lang="en-US"/>
        </a:p>
      </dgm:t>
    </dgm:pt>
    <dgm:pt modelId="{07F0CD3F-62A0-4ED4-8737-EE4E345A34A5}" type="sibTrans" cxnId="{1F9550A6-83B6-4AA2-9C59-3FCEA3CC4D07}">
      <dgm:prSet/>
      <dgm:spPr/>
      <dgm:t>
        <a:bodyPr/>
        <a:lstStyle/>
        <a:p>
          <a:endParaRPr lang="en-US"/>
        </a:p>
      </dgm:t>
    </dgm:pt>
    <dgm:pt modelId="{EA055628-B0FB-4FB5-B09C-E0EECC381AC0}">
      <dgm:prSet/>
      <dgm:spPr/>
      <dgm:t>
        <a:bodyPr/>
        <a:lstStyle/>
        <a:p>
          <a:r>
            <a:rPr lang="en-US"/>
            <a:t>Directories</a:t>
          </a:r>
        </a:p>
      </dgm:t>
    </dgm:pt>
    <dgm:pt modelId="{1906E0C0-C0D9-41B2-8814-B627D7C02354}" type="parTrans" cxnId="{4E2DE2BE-4AD3-43A5-A515-07DCAB128EB8}">
      <dgm:prSet/>
      <dgm:spPr/>
      <dgm:t>
        <a:bodyPr/>
        <a:lstStyle/>
        <a:p>
          <a:endParaRPr lang="en-US"/>
        </a:p>
      </dgm:t>
    </dgm:pt>
    <dgm:pt modelId="{993505B1-3FF4-43F2-8014-E5FCF8968F8F}" type="sibTrans" cxnId="{4E2DE2BE-4AD3-43A5-A515-07DCAB128EB8}">
      <dgm:prSet/>
      <dgm:spPr/>
      <dgm:t>
        <a:bodyPr/>
        <a:lstStyle/>
        <a:p>
          <a:endParaRPr lang="en-US"/>
        </a:p>
      </dgm:t>
    </dgm:pt>
    <dgm:pt modelId="{4C3A1E64-97F6-45E3-8628-7F75E0002917}">
      <dgm:prSet/>
      <dgm:spPr/>
      <dgm:t>
        <a:bodyPr/>
        <a:lstStyle/>
        <a:p>
          <a:r>
            <a:rPr lang="en-US"/>
            <a:t>Social Media</a:t>
          </a:r>
        </a:p>
      </dgm:t>
    </dgm:pt>
    <dgm:pt modelId="{9E5A5ADB-C37A-4F8F-A91E-53BFCB710C2D}" type="parTrans" cxnId="{7A09CC3B-10BB-4EFF-B3DE-422B5FAF75BC}">
      <dgm:prSet/>
      <dgm:spPr/>
      <dgm:t>
        <a:bodyPr/>
        <a:lstStyle/>
        <a:p>
          <a:endParaRPr lang="en-US"/>
        </a:p>
      </dgm:t>
    </dgm:pt>
    <dgm:pt modelId="{8FF1E5FE-1676-4705-8E70-FF2D8563B635}" type="sibTrans" cxnId="{7A09CC3B-10BB-4EFF-B3DE-422B5FAF75BC}">
      <dgm:prSet/>
      <dgm:spPr/>
      <dgm:t>
        <a:bodyPr/>
        <a:lstStyle/>
        <a:p>
          <a:endParaRPr lang="en-US"/>
        </a:p>
      </dgm:t>
    </dgm:pt>
    <dgm:pt modelId="{9B239F1A-B6F6-473B-B9CA-E7D99C19FFDA}" type="pres">
      <dgm:prSet presAssocID="{7A249ED4-FC07-41FD-82B4-558E36467399}" presName="diagram" presStyleCnt="0">
        <dgm:presLayoutVars>
          <dgm:dir/>
          <dgm:resizeHandles val="exact"/>
        </dgm:presLayoutVars>
      </dgm:prSet>
      <dgm:spPr/>
    </dgm:pt>
    <dgm:pt modelId="{A5199988-63F0-4CFF-8B3D-D9CCA2CA048C}" type="pres">
      <dgm:prSet presAssocID="{A4B1F2A4-0FF6-4116-BFDB-5267577897BB}" presName="node" presStyleLbl="node1" presStyleIdx="0" presStyleCnt="6">
        <dgm:presLayoutVars>
          <dgm:bulletEnabled val="1"/>
        </dgm:presLayoutVars>
      </dgm:prSet>
      <dgm:spPr/>
    </dgm:pt>
    <dgm:pt modelId="{839323F2-BCA1-47F6-8DC1-ADE7C724778C}" type="pres">
      <dgm:prSet presAssocID="{304891B3-2758-452F-9933-7655C65415CA}" presName="sibTrans" presStyleCnt="0"/>
      <dgm:spPr/>
    </dgm:pt>
    <dgm:pt modelId="{6D3C6880-C6A6-4B50-B594-362B1F538D66}" type="pres">
      <dgm:prSet presAssocID="{47DD6917-02B3-42CA-B494-6E5BA9642742}" presName="node" presStyleLbl="node1" presStyleIdx="1" presStyleCnt="6">
        <dgm:presLayoutVars>
          <dgm:bulletEnabled val="1"/>
        </dgm:presLayoutVars>
      </dgm:prSet>
      <dgm:spPr/>
    </dgm:pt>
    <dgm:pt modelId="{FCC90A24-D713-42C0-87BE-4E35216DC7A7}" type="pres">
      <dgm:prSet presAssocID="{1F306032-6815-406E-BE7C-387997712174}" presName="sibTrans" presStyleCnt="0"/>
      <dgm:spPr/>
    </dgm:pt>
    <dgm:pt modelId="{16311D80-6A3E-4502-B49C-F9C0A5759BE3}" type="pres">
      <dgm:prSet presAssocID="{7A71CDC3-5A74-453A-A7C1-33582623CE3E}" presName="node" presStyleLbl="node1" presStyleIdx="2" presStyleCnt="6">
        <dgm:presLayoutVars>
          <dgm:bulletEnabled val="1"/>
        </dgm:presLayoutVars>
      </dgm:prSet>
      <dgm:spPr/>
    </dgm:pt>
    <dgm:pt modelId="{BDB29C77-1725-4DDE-AF9C-01DE0C40E45D}" type="pres">
      <dgm:prSet presAssocID="{0FE41D4D-0B40-4D1E-AFDB-6B533CE9316C}" presName="sibTrans" presStyleCnt="0"/>
      <dgm:spPr/>
    </dgm:pt>
    <dgm:pt modelId="{1016D751-EB1B-4376-9D1E-48B7CFB99D64}" type="pres">
      <dgm:prSet presAssocID="{9CD172D2-46D1-458C-A5FE-41C1E736C920}" presName="node" presStyleLbl="node1" presStyleIdx="3" presStyleCnt="6">
        <dgm:presLayoutVars>
          <dgm:bulletEnabled val="1"/>
        </dgm:presLayoutVars>
      </dgm:prSet>
      <dgm:spPr/>
    </dgm:pt>
    <dgm:pt modelId="{0E12A397-0C88-4115-93DC-B2AAEBA57CCD}" type="pres">
      <dgm:prSet presAssocID="{07F0CD3F-62A0-4ED4-8737-EE4E345A34A5}" presName="sibTrans" presStyleCnt="0"/>
      <dgm:spPr/>
    </dgm:pt>
    <dgm:pt modelId="{8C5E8667-6072-4DF7-ABA4-B2A7E9BB5640}" type="pres">
      <dgm:prSet presAssocID="{EA055628-B0FB-4FB5-B09C-E0EECC381AC0}" presName="node" presStyleLbl="node1" presStyleIdx="4" presStyleCnt="6">
        <dgm:presLayoutVars>
          <dgm:bulletEnabled val="1"/>
        </dgm:presLayoutVars>
      </dgm:prSet>
      <dgm:spPr/>
    </dgm:pt>
    <dgm:pt modelId="{AC759706-3C2D-4FF5-881D-C2A115CCAEAA}" type="pres">
      <dgm:prSet presAssocID="{993505B1-3FF4-43F2-8014-E5FCF8968F8F}" presName="sibTrans" presStyleCnt="0"/>
      <dgm:spPr/>
    </dgm:pt>
    <dgm:pt modelId="{B7CB5588-3865-479F-9820-6F64A25DE1C3}" type="pres">
      <dgm:prSet presAssocID="{4C3A1E64-97F6-45E3-8628-7F75E0002917}" presName="node" presStyleLbl="node1" presStyleIdx="5" presStyleCnt="6">
        <dgm:presLayoutVars>
          <dgm:bulletEnabled val="1"/>
        </dgm:presLayoutVars>
      </dgm:prSet>
      <dgm:spPr/>
    </dgm:pt>
  </dgm:ptLst>
  <dgm:cxnLst>
    <dgm:cxn modelId="{4F7B0A06-C3F3-4C5B-BF8E-9152EFB35097}" srcId="{7A249ED4-FC07-41FD-82B4-558E36467399}" destId="{47DD6917-02B3-42CA-B494-6E5BA9642742}" srcOrd="1" destOrd="0" parTransId="{6C94220C-D945-4A75-A0DD-8222EFBE94C1}" sibTransId="{1F306032-6815-406E-BE7C-387997712174}"/>
    <dgm:cxn modelId="{0DA65909-FF85-4108-9677-16BD12973105}" type="presOf" srcId="{7A249ED4-FC07-41FD-82B4-558E36467399}" destId="{9B239F1A-B6F6-473B-B9CA-E7D99C19FFDA}" srcOrd="0" destOrd="0" presId="urn:microsoft.com/office/officeart/2005/8/layout/default"/>
    <dgm:cxn modelId="{1F9BFF09-7F29-4BD5-A6DB-287E51FFE8DC}" type="presOf" srcId="{EA055628-B0FB-4FB5-B09C-E0EECC381AC0}" destId="{8C5E8667-6072-4DF7-ABA4-B2A7E9BB5640}" srcOrd="0" destOrd="0" presId="urn:microsoft.com/office/officeart/2005/8/layout/default"/>
    <dgm:cxn modelId="{42DEE113-4A6A-4C85-9592-607954380164}" srcId="{7A249ED4-FC07-41FD-82B4-558E36467399}" destId="{7A71CDC3-5A74-453A-A7C1-33582623CE3E}" srcOrd="2" destOrd="0" parTransId="{13D91F4E-6B16-43EB-8653-9D3D50DBA24C}" sibTransId="{0FE41D4D-0B40-4D1E-AFDB-6B533CE9316C}"/>
    <dgm:cxn modelId="{7A09CC3B-10BB-4EFF-B3DE-422B5FAF75BC}" srcId="{7A249ED4-FC07-41FD-82B4-558E36467399}" destId="{4C3A1E64-97F6-45E3-8628-7F75E0002917}" srcOrd="5" destOrd="0" parTransId="{9E5A5ADB-C37A-4F8F-A91E-53BFCB710C2D}" sibTransId="{8FF1E5FE-1676-4705-8E70-FF2D8563B635}"/>
    <dgm:cxn modelId="{A848AD64-9095-4E0C-958E-DBFB63C8556F}" srcId="{7A249ED4-FC07-41FD-82B4-558E36467399}" destId="{A4B1F2A4-0FF6-4116-BFDB-5267577897BB}" srcOrd="0" destOrd="0" parTransId="{5A8B39FC-EC93-4BAE-98E2-72757DF5D515}" sibTransId="{304891B3-2758-452F-9933-7655C65415CA}"/>
    <dgm:cxn modelId="{1F9550A6-83B6-4AA2-9C59-3FCEA3CC4D07}" srcId="{7A249ED4-FC07-41FD-82B4-558E36467399}" destId="{9CD172D2-46D1-458C-A5FE-41C1E736C920}" srcOrd="3" destOrd="0" parTransId="{DC69AFA6-0530-4A84-BA2A-B7BABB8E1FB3}" sibTransId="{07F0CD3F-62A0-4ED4-8737-EE4E345A34A5}"/>
    <dgm:cxn modelId="{624356AA-95B4-4EF4-A7E4-13865BD5BF57}" type="presOf" srcId="{47DD6917-02B3-42CA-B494-6E5BA9642742}" destId="{6D3C6880-C6A6-4B50-B594-362B1F538D66}" srcOrd="0" destOrd="0" presId="urn:microsoft.com/office/officeart/2005/8/layout/default"/>
    <dgm:cxn modelId="{4E2DE2BE-4AD3-43A5-A515-07DCAB128EB8}" srcId="{7A249ED4-FC07-41FD-82B4-558E36467399}" destId="{EA055628-B0FB-4FB5-B09C-E0EECC381AC0}" srcOrd="4" destOrd="0" parTransId="{1906E0C0-C0D9-41B2-8814-B627D7C02354}" sibTransId="{993505B1-3FF4-43F2-8014-E5FCF8968F8F}"/>
    <dgm:cxn modelId="{CB53FAD3-A71D-4915-BE4A-BFB91D12B752}" type="presOf" srcId="{A4B1F2A4-0FF6-4116-BFDB-5267577897BB}" destId="{A5199988-63F0-4CFF-8B3D-D9CCA2CA048C}" srcOrd="0" destOrd="0" presId="urn:microsoft.com/office/officeart/2005/8/layout/default"/>
    <dgm:cxn modelId="{2E1B9DE4-510A-4E17-BBE5-8C256C1946C0}" type="presOf" srcId="{9CD172D2-46D1-458C-A5FE-41C1E736C920}" destId="{1016D751-EB1B-4376-9D1E-48B7CFB99D64}" srcOrd="0" destOrd="0" presId="urn:microsoft.com/office/officeart/2005/8/layout/default"/>
    <dgm:cxn modelId="{C9A478F7-9A21-4425-B2CF-B251589E0BC4}" type="presOf" srcId="{4C3A1E64-97F6-45E3-8628-7F75E0002917}" destId="{B7CB5588-3865-479F-9820-6F64A25DE1C3}" srcOrd="0" destOrd="0" presId="urn:microsoft.com/office/officeart/2005/8/layout/default"/>
    <dgm:cxn modelId="{2AA996FD-9F43-4BD6-BD54-B878E7CDA4AE}" type="presOf" srcId="{7A71CDC3-5A74-453A-A7C1-33582623CE3E}" destId="{16311D80-6A3E-4502-B49C-F9C0A5759BE3}" srcOrd="0" destOrd="0" presId="urn:microsoft.com/office/officeart/2005/8/layout/default"/>
    <dgm:cxn modelId="{651B920D-F976-4DEE-AC8A-788FAE11543F}" type="presParOf" srcId="{9B239F1A-B6F6-473B-B9CA-E7D99C19FFDA}" destId="{A5199988-63F0-4CFF-8B3D-D9CCA2CA048C}" srcOrd="0" destOrd="0" presId="urn:microsoft.com/office/officeart/2005/8/layout/default"/>
    <dgm:cxn modelId="{CBD0D5A9-C9E7-46E0-9C09-D4B5997B2B58}" type="presParOf" srcId="{9B239F1A-B6F6-473B-B9CA-E7D99C19FFDA}" destId="{839323F2-BCA1-47F6-8DC1-ADE7C724778C}" srcOrd="1" destOrd="0" presId="urn:microsoft.com/office/officeart/2005/8/layout/default"/>
    <dgm:cxn modelId="{3708473B-4CDE-4944-8857-AB4298A74BCB}" type="presParOf" srcId="{9B239F1A-B6F6-473B-B9CA-E7D99C19FFDA}" destId="{6D3C6880-C6A6-4B50-B594-362B1F538D66}" srcOrd="2" destOrd="0" presId="urn:microsoft.com/office/officeart/2005/8/layout/default"/>
    <dgm:cxn modelId="{D848C068-18FA-494F-AC34-ED44D40E1232}" type="presParOf" srcId="{9B239F1A-B6F6-473B-B9CA-E7D99C19FFDA}" destId="{FCC90A24-D713-42C0-87BE-4E35216DC7A7}" srcOrd="3" destOrd="0" presId="urn:microsoft.com/office/officeart/2005/8/layout/default"/>
    <dgm:cxn modelId="{CF5CC78D-547F-4C3A-BE0C-03674925005A}" type="presParOf" srcId="{9B239F1A-B6F6-473B-B9CA-E7D99C19FFDA}" destId="{16311D80-6A3E-4502-B49C-F9C0A5759BE3}" srcOrd="4" destOrd="0" presId="urn:microsoft.com/office/officeart/2005/8/layout/default"/>
    <dgm:cxn modelId="{90359C99-D13A-46E6-964D-A14616A33FCF}" type="presParOf" srcId="{9B239F1A-B6F6-473B-B9CA-E7D99C19FFDA}" destId="{BDB29C77-1725-4DDE-AF9C-01DE0C40E45D}" srcOrd="5" destOrd="0" presId="urn:microsoft.com/office/officeart/2005/8/layout/default"/>
    <dgm:cxn modelId="{12AC22C4-3F84-4630-8D18-D21093ECD410}" type="presParOf" srcId="{9B239F1A-B6F6-473B-B9CA-E7D99C19FFDA}" destId="{1016D751-EB1B-4376-9D1E-48B7CFB99D64}" srcOrd="6" destOrd="0" presId="urn:microsoft.com/office/officeart/2005/8/layout/default"/>
    <dgm:cxn modelId="{60DF4879-BC95-47EC-98A8-C109F7920F98}" type="presParOf" srcId="{9B239F1A-B6F6-473B-B9CA-E7D99C19FFDA}" destId="{0E12A397-0C88-4115-93DC-B2AAEBA57CCD}" srcOrd="7" destOrd="0" presId="urn:microsoft.com/office/officeart/2005/8/layout/default"/>
    <dgm:cxn modelId="{C1825482-C31B-42B4-B8F1-73F33EDECD12}" type="presParOf" srcId="{9B239F1A-B6F6-473B-B9CA-E7D99C19FFDA}" destId="{8C5E8667-6072-4DF7-ABA4-B2A7E9BB5640}" srcOrd="8" destOrd="0" presId="urn:microsoft.com/office/officeart/2005/8/layout/default"/>
    <dgm:cxn modelId="{AF533205-FE9B-4A1C-81A1-A0401C5C8EF5}" type="presParOf" srcId="{9B239F1A-B6F6-473B-B9CA-E7D99C19FFDA}" destId="{AC759706-3C2D-4FF5-881D-C2A115CCAEAA}" srcOrd="9" destOrd="0" presId="urn:microsoft.com/office/officeart/2005/8/layout/default"/>
    <dgm:cxn modelId="{62730248-C220-42BC-A328-AA5E8E16E1C3}" type="presParOf" srcId="{9B239F1A-B6F6-473B-B9CA-E7D99C19FFDA}" destId="{B7CB5588-3865-479F-9820-6F64A25DE1C3}"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CD027E-1023-48F1-A398-9268D8670B03}" type="doc">
      <dgm:prSet loTypeId="urn:microsoft.com/office/officeart/2005/8/layout/list1" loCatId="list" qsTypeId="urn:microsoft.com/office/officeart/2005/8/quickstyle/simple2" qsCatId="simple" csTypeId="urn:microsoft.com/office/officeart/2005/8/colors/colorful2" csCatId="colorful"/>
      <dgm:spPr/>
      <dgm:t>
        <a:bodyPr/>
        <a:lstStyle/>
        <a:p>
          <a:endParaRPr lang="en-US"/>
        </a:p>
      </dgm:t>
    </dgm:pt>
    <dgm:pt modelId="{7474E0C2-11DB-4B75-BE41-4B405E7869DB}">
      <dgm:prSet/>
      <dgm:spPr/>
      <dgm:t>
        <a:bodyPr/>
        <a:lstStyle/>
        <a:p>
          <a:r>
            <a:rPr lang="en-US" b="1"/>
            <a:t>Select an appropriate database</a:t>
          </a:r>
          <a:endParaRPr lang="en-US"/>
        </a:p>
      </dgm:t>
    </dgm:pt>
    <dgm:pt modelId="{4619D1DD-ACEF-450A-8869-3B0AAAFC60F6}" type="parTrans" cxnId="{5D020188-5D9C-448B-8FBD-654B1A188D7E}">
      <dgm:prSet/>
      <dgm:spPr/>
      <dgm:t>
        <a:bodyPr/>
        <a:lstStyle/>
        <a:p>
          <a:endParaRPr lang="en-US"/>
        </a:p>
      </dgm:t>
    </dgm:pt>
    <dgm:pt modelId="{03900271-6765-457C-89B1-6F392B605F72}" type="sibTrans" cxnId="{5D020188-5D9C-448B-8FBD-654B1A188D7E}">
      <dgm:prSet/>
      <dgm:spPr/>
      <dgm:t>
        <a:bodyPr/>
        <a:lstStyle/>
        <a:p>
          <a:endParaRPr lang="en-US"/>
        </a:p>
      </dgm:t>
    </dgm:pt>
    <dgm:pt modelId="{1D9F6E89-4052-4B92-8DDE-6457D1106C3C}">
      <dgm:prSet/>
      <dgm:spPr/>
      <dgm:t>
        <a:bodyPr/>
        <a:lstStyle/>
        <a:p>
          <a:r>
            <a:rPr lang="en-US" b="1"/>
            <a:t>Construct a search query</a:t>
          </a:r>
          <a:endParaRPr lang="en-US"/>
        </a:p>
      </dgm:t>
    </dgm:pt>
    <dgm:pt modelId="{0F08929D-2CB4-48C1-A285-241E65642437}" type="parTrans" cxnId="{641EC5FB-AA4A-4263-8725-5CC08D8596C0}">
      <dgm:prSet/>
      <dgm:spPr/>
      <dgm:t>
        <a:bodyPr/>
        <a:lstStyle/>
        <a:p>
          <a:endParaRPr lang="en-US"/>
        </a:p>
      </dgm:t>
    </dgm:pt>
    <dgm:pt modelId="{264DB6DC-5075-44A5-9301-38F2AF10DEC3}" type="sibTrans" cxnId="{641EC5FB-AA4A-4263-8725-5CC08D8596C0}">
      <dgm:prSet/>
      <dgm:spPr/>
      <dgm:t>
        <a:bodyPr/>
        <a:lstStyle/>
        <a:p>
          <a:endParaRPr lang="en-US"/>
        </a:p>
      </dgm:t>
    </dgm:pt>
    <dgm:pt modelId="{EA37638B-BFC5-4C7F-906E-A90E96EF0C1A}">
      <dgm:prSet/>
      <dgm:spPr/>
      <dgm:t>
        <a:bodyPr/>
        <a:lstStyle/>
        <a:p>
          <a:r>
            <a:rPr lang="en-US" i="1"/>
            <a:t>Boolean</a:t>
          </a:r>
          <a:r>
            <a:rPr lang="en-US"/>
            <a:t> Operators</a:t>
          </a:r>
        </a:p>
      </dgm:t>
    </dgm:pt>
    <dgm:pt modelId="{749FC612-18AC-4FE8-91D7-6D0FE05A8CCC}" type="parTrans" cxnId="{36BD7F55-B129-40A5-B1DF-7D521FAD19D3}">
      <dgm:prSet/>
      <dgm:spPr/>
      <dgm:t>
        <a:bodyPr/>
        <a:lstStyle/>
        <a:p>
          <a:endParaRPr lang="en-US"/>
        </a:p>
      </dgm:t>
    </dgm:pt>
    <dgm:pt modelId="{C134A30E-3307-4DA7-B3AF-F1415219A27D}" type="sibTrans" cxnId="{36BD7F55-B129-40A5-B1DF-7D521FAD19D3}">
      <dgm:prSet/>
      <dgm:spPr/>
      <dgm:t>
        <a:bodyPr/>
        <a:lstStyle/>
        <a:p>
          <a:endParaRPr lang="en-US"/>
        </a:p>
      </dgm:t>
    </dgm:pt>
    <dgm:pt modelId="{24BA3003-AF38-437C-BE0B-0A76DB0A3FC8}">
      <dgm:prSet/>
      <dgm:spPr/>
      <dgm:t>
        <a:bodyPr/>
        <a:lstStyle/>
        <a:p>
          <a:r>
            <a:rPr lang="en-US" b="1"/>
            <a:t>OR</a:t>
          </a:r>
          <a:r>
            <a:rPr lang="en-US"/>
            <a:t> - for plurals, synonyms spelling variations (woman OR women)</a:t>
          </a:r>
        </a:p>
      </dgm:t>
    </dgm:pt>
    <dgm:pt modelId="{D6369A33-8F2C-43D5-92B7-85618A2C79BB}" type="parTrans" cxnId="{F4632B44-CA82-404C-B9F9-A80EB3BAE92C}">
      <dgm:prSet/>
      <dgm:spPr/>
      <dgm:t>
        <a:bodyPr/>
        <a:lstStyle/>
        <a:p>
          <a:endParaRPr lang="en-US"/>
        </a:p>
      </dgm:t>
    </dgm:pt>
    <dgm:pt modelId="{690D7F63-DE2C-4F79-83F9-DAE97EC97BDD}" type="sibTrans" cxnId="{F4632B44-CA82-404C-B9F9-A80EB3BAE92C}">
      <dgm:prSet/>
      <dgm:spPr/>
      <dgm:t>
        <a:bodyPr/>
        <a:lstStyle/>
        <a:p>
          <a:endParaRPr lang="en-US"/>
        </a:p>
      </dgm:t>
    </dgm:pt>
    <dgm:pt modelId="{16CDAC56-A1DC-4051-9677-CF5CE6BC9E9A}">
      <dgm:prSet/>
      <dgm:spPr/>
      <dgm:t>
        <a:bodyPr/>
        <a:lstStyle/>
        <a:p>
          <a:r>
            <a:rPr lang="en-US" b="1"/>
            <a:t>AND</a:t>
          </a:r>
          <a:r>
            <a:rPr lang="en-US"/>
            <a:t> - narrows your search</a:t>
          </a:r>
        </a:p>
      </dgm:t>
    </dgm:pt>
    <dgm:pt modelId="{390665C6-434A-486B-8A7A-143A240EE4D5}" type="parTrans" cxnId="{01236972-F154-48BC-8B2F-916348A77DC6}">
      <dgm:prSet/>
      <dgm:spPr/>
      <dgm:t>
        <a:bodyPr/>
        <a:lstStyle/>
        <a:p>
          <a:endParaRPr lang="en-US"/>
        </a:p>
      </dgm:t>
    </dgm:pt>
    <dgm:pt modelId="{F977A13D-7183-47E2-A12A-51BE669A0080}" type="sibTrans" cxnId="{01236972-F154-48BC-8B2F-916348A77DC6}">
      <dgm:prSet/>
      <dgm:spPr/>
      <dgm:t>
        <a:bodyPr/>
        <a:lstStyle/>
        <a:p>
          <a:endParaRPr lang="en-US"/>
        </a:p>
      </dgm:t>
    </dgm:pt>
    <dgm:pt modelId="{7EC7D5F8-235B-4F57-B5E0-FC6FD0D25FF7}">
      <dgm:prSet/>
      <dgm:spPr/>
      <dgm:t>
        <a:bodyPr/>
        <a:lstStyle/>
        <a:p>
          <a:r>
            <a:rPr lang="en-US"/>
            <a:t>advertising AND bibliography</a:t>
          </a:r>
        </a:p>
      </dgm:t>
    </dgm:pt>
    <dgm:pt modelId="{63FB097C-1BA7-4408-9017-782B31FF42E7}" type="parTrans" cxnId="{BAEB8D91-90CC-47DE-A613-5E568F92D842}">
      <dgm:prSet/>
      <dgm:spPr/>
      <dgm:t>
        <a:bodyPr/>
        <a:lstStyle/>
        <a:p>
          <a:endParaRPr lang="en-US"/>
        </a:p>
      </dgm:t>
    </dgm:pt>
    <dgm:pt modelId="{0012B092-B4AB-4B1E-B786-06973FFD8E2D}" type="sibTrans" cxnId="{BAEB8D91-90CC-47DE-A613-5E568F92D842}">
      <dgm:prSet/>
      <dgm:spPr/>
      <dgm:t>
        <a:bodyPr/>
        <a:lstStyle/>
        <a:p>
          <a:endParaRPr lang="en-US"/>
        </a:p>
      </dgm:t>
    </dgm:pt>
    <dgm:pt modelId="{F3BCB3E5-75C3-4E60-8F59-1A98E7315DD5}" type="pres">
      <dgm:prSet presAssocID="{4FCD027E-1023-48F1-A398-9268D8670B03}" presName="linear" presStyleCnt="0">
        <dgm:presLayoutVars>
          <dgm:dir/>
          <dgm:animLvl val="lvl"/>
          <dgm:resizeHandles val="exact"/>
        </dgm:presLayoutVars>
      </dgm:prSet>
      <dgm:spPr/>
    </dgm:pt>
    <dgm:pt modelId="{F9F5CF35-49E2-4C0F-BE89-889C4D93A6EC}" type="pres">
      <dgm:prSet presAssocID="{7474E0C2-11DB-4B75-BE41-4B405E7869DB}" presName="parentLin" presStyleCnt="0"/>
      <dgm:spPr/>
    </dgm:pt>
    <dgm:pt modelId="{A2583313-5105-48EA-B5D1-E7869378ABBB}" type="pres">
      <dgm:prSet presAssocID="{7474E0C2-11DB-4B75-BE41-4B405E7869DB}" presName="parentLeftMargin" presStyleLbl="node1" presStyleIdx="0" presStyleCnt="2"/>
      <dgm:spPr/>
    </dgm:pt>
    <dgm:pt modelId="{69AB92FB-26AB-4783-AC78-551E12B4063E}" type="pres">
      <dgm:prSet presAssocID="{7474E0C2-11DB-4B75-BE41-4B405E7869DB}" presName="parentText" presStyleLbl="node1" presStyleIdx="0" presStyleCnt="2">
        <dgm:presLayoutVars>
          <dgm:chMax val="0"/>
          <dgm:bulletEnabled val="1"/>
        </dgm:presLayoutVars>
      </dgm:prSet>
      <dgm:spPr/>
    </dgm:pt>
    <dgm:pt modelId="{370D4938-21F7-421B-A1E8-72D32B99704E}" type="pres">
      <dgm:prSet presAssocID="{7474E0C2-11DB-4B75-BE41-4B405E7869DB}" presName="negativeSpace" presStyleCnt="0"/>
      <dgm:spPr/>
    </dgm:pt>
    <dgm:pt modelId="{3255D831-A28C-4901-8962-9D5813F62D6F}" type="pres">
      <dgm:prSet presAssocID="{7474E0C2-11DB-4B75-BE41-4B405E7869DB}" presName="childText" presStyleLbl="conFgAcc1" presStyleIdx="0" presStyleCnt="2">
        <dgm:presLayoutVars>
          <dgm:bulletEnabled val="1"/>
        </dgm:presLayoutVars>
      </dgm:prSet>
      <dgm:spPr/>
    </dgm:pt>
    <dgm:pt modelId="{CE8E48DE-642D-49CB-9D44-27546AB8B7D8}" type="pres">
      <dgm:prSet presAssocID="{03900271-6765-457C-89B1-6F392B605F72}" presName="spaceBetweenRectangles" presStyleCnt="0"/>
      <dgm:spPr/>
    </dgm:pt>
    <dgm:pt modelId="{622B8339-D490-47E4-9EEC-D81A25DFD3E8}" type="pres">
      <dgm:prSet presAssocID="{1D9F6E89-4052-4B92-8DDE-6457D1106C3C}" presName="parentLin" presStyleCnt="0"/>
      <dgm:spPr/>
    </dgm:pt>
    <dgm:pt modelId="{AE65CEED-8995-4382-8E4B-9282DF09E4BD}" type="pres">
      <dgm:prSet presAssocID="{1D9F6E89-4052-4B92-8DDE-6457D1106C3C}" presName="parentLeftMargin" presStyleLbl="node1" presStyleIdx="0" presStyleCnt="2"/>
      <dgm:spPr/>
    </dgm:pt>
    <dgm:pt modelId="{2EFBAD53-D525-4C9A-8AA7-592850CB0C61}" type="pres">
      <dgm:prSet presAssocID="{1D9F6E89-4052-4B92-8DDE-6457D1106C3C}" presName="parentText" presStyleLbl="node1" presStyleIdx="1" presStyleCnt="2">
        <dgm:presLayoutVars>
          <dgm:chMax val="0"/>
          <dgm:bulletEnabled val="1"/>
        </dgm:presLayoutVars>
      </dgm:prSet>
      <dgm:spPr/>
    </dgm:pt>
    <dgm:pt modelId="{84BEC9A3-13D0-4802-A918-CE211FAB4ACA}" type="pres">
      <dgm:prSet presAssocID="{1D9F6E89-4052-4B92-8DDE-6457D1106C3C}" presName="negativeSpace" presStyleCnt="0"/>
      <dgm:spPr/>
    </dgm:pt>
    <dgm:pt modelId="{76B0F021-4F65-4A90-ACA5-C614D37067B0}" type="pres">
      <dgm:prSet presAssocID="{1D9F6E89-4052-4B92-8DDE-6457D1106C3C}" presName="childText" presStyleLbl="conFgAcc1" presStyleIdx="1" presStyleCnt="2">
        <dgm:presLayoutVars>
          <dgm:bulletEnabled val="1"/>
        </dgm:presLayoutVars>
      </dgm:prSet>
      <dgm:spPr/>
    </dgm:pt>
  </dgm:ptLst>
  <dgm:cxnLst>
    <dgm:cxn modelId="{F4632B44-CA82-404C-B9F9-A80EB3BAE92C}" srcId="{EA37638B-BFC5-4C7F-906E-A90E96EF0C1A}" destId="{24BA3003-AF38-437C-BE0B-0A76DB0A3FC8}" srcOrd="0" destOrd="0" parTransId="{D6369A33-8F2C-43D5-92B7-85618A2C79BB}" sibTransId="{690D7F63-DE2C-4F79-83F9-DAE97EC97BDD}"/>
    <dgm:cxn modelId="{8A57C050-D1D8-472C-A88B-1BA0DEFAC245}" type="presOf" srcId="{4FCD027E-1023-48F1-A398-9268D8670B03}" destId="{F3BCB3E5-75C3-4E60-8F59-1A98E7315DD5}" srcOrd="0" destOrd="0" presId="urn:microsoft.com/office/officeart/2005/8/layout/list1"/>
    <dgm:cxn modelId="{01236972-F154-48BC-8B2F-916348A77DC6}" srcId="{EA37638B-BFC5-4C7F-906E-A90E96EF0C1A}" destId="{16CDAC56-A1DC-4051-9677-CF5CE6BC9E9A}" srcOrd="1" destOrd="0" parTransId="{390665C6-434A-486B-8A7A-143A240EE4D5}" sibTransId="{F977A13D-7183-47E2-A12A-51BE669A0080}"/>
    <dgm:cxn modelId="{18E71655-1D78-4444-B4FE-2DC92D98A7A5}" type="presOf" srcId="{7474E0C2-11DB-4B75-BE41-4B405E7869DB}" destId="{69AB92FB-26AB-4783-AC78-551E12B4063E}" srcOrd="1" destOrd="0" presId="urn:microsoft.com/office/officeart/2005/8/layout/list1"/>
    <dgm:cxn modelId="{36BD7F55-B129-40A5-B1DF-7D521FAD19D3}" srcId="{1D9F6E89-4052-4B92-8DDE-6457D1106C3C}" destId="{EA37638B-BFC5-4C7F-906E-A90E96EF0C1A}" srcOrd="0" destOrd="0" parTransId="{749FC612-18AC-4FE8-91D7-6D0FE05A8CCC}" sibTransId="{C134A30E-3307-4DA7-B3AF-F1415219A27D}"/>
    <dgm:cxn modelId="{5D020188-5D9C-448B-8FBD-654B1A188D7E}" srcId="{4FCD027E-1023-48F1-A398-9268D8670B03}" destId="{7474E0C2-11DB-4B75-BE41-4B405E7869DB}" srcOrd="0" destOrd="0" parTransId="{4619D1DD-ACEF-450A-8869-3B0AAAFC60F6}" sibTransId="{03900271-6765-457C-89B1-6F392B605F72}"/>
    <dgm:cxn modelId="{BAEB8D91-90CC-47DE-A613-5E568F92D842}" srcId="{16CDAC56-A1DC-4051-9677-CF5CE6BC9E9A}" destId="{7EC7D5F8-235B-4F57-B5E0-FC6FD0D25FF7}" srcOrd="0" destOrd="0" parTransId="{63FB097C-1BA7-4408-9017-782B31FF42E7}" sibTransId="{0012B092-B4AB-4B1E-B786-06973FFD8E2D}"/>
    <dgm:cxn modelId="{9D74C395-64D4-4B8E-B21E-391E2EC65CC2}" type="presOf" srcId="{24BA3003-AF38-437C-BE0B-0A76DB0A3FC8}" destId="{76B0F021-4F65-4A90-ACA5-C614D37067B0}" srcOrd="0" destOrd="1" presId="urn:microsoft.com/office/officeart/2005/8/layout/list1"/>
    <dgm:cxn modelId="{FBCEBFAD-6481-4B35-B3A0-8057E9E94BC4}" type="presOf" srcId="{16CDAC56-A1DC-4051-9677-CF5CE6BC9E9A}" destId="{76B0F021-4F65-4A90-ACA5-C614D37067B0}" srcOrd="0" destOrd="2" presId="urn:microsoft.com/office/officeart/2005/8/layout/list1"/>
    <dgm:cxn modelId="{7DCF6FB3-7D86-4103-A0CA-421D308DAFD3}" type="presOf" srcId="{7EC7D5F8-235B-4F57-B5E0-FC6FD0D25FF7}" destId="{76B0F021-4F65-4A90-ACA5-C614D37067B0}" srcOrd="0" destOrd="3" presId="urn:microsoft.com/office/officeart/2005/8/layout/list1"/>
    <dgm:cxn modelId="{97AC79C4-EBF4-41DD-B01C-B00D1F1A6E1A}" type="presOf" srcId="{EA37638B-BFC5-4C7F-906E-A90E96EF0C1A}" destId="{76B0F021-4F65-4A90-ACA5-C614D37067B0}" srcOrd="0" destOrd="0" presId="urn:microsoft.com/office/officeart/2005/8/layout/list1"/>
    <dgm:cxn modelId="{9E2C64C8-5D7C-44A4-895C-442164E6DFF7}" type="presOf" srcId="{7474E0C2-11DB-4B75-BE41-4B405E7869DB}" destId="{A2583313-5105-48EA-B5D1-E7869378ABBB}" srcOrd="0" destOrd="0" presId="urn:microsoft.com/office/officeart/2005/8/layout/list1"/>
    <dgm:cxn modelId="{42DC42CE-1F50-4644-BFDF-7444EE996A51}" type="presOf" srcId="{1D9F6E89-4052-4B92-8DDE-6457D1106C3C}" destId="{2EFBAD53-D525-4C9A-8AA7-592850CB0C61}" srcOrd="1" destOrd="0" presId="urn:microsoft.com/office/officeart/2005/8/layout/list1"/>
    <dgm:cxn modelId="{122550F7-BD7D-479E-BE3D-FF2DB35F433E}" type="presOf" srcId="{1D9F6E89-4052-4B92-8DDE-6457D1106C3C}" destId="{AE65CEED-8995-4382-8E4B-9282DF09E4BD}" srcOrd="0" destOrd="0" presId="urn:microsoft.com/office/officeart/2005/8/layout/list1"/>
    <dgm:cxn modelId="{641EC5FB-AA4A-4263-8725-5CC08D8596C0}" srcId="{4FCD027E-1023-48F1-A398-9268D8670B03}" destId="{1D9F6E89-4052-4B92-8DDE-6457D1106C3C}" srcOrd="1" destOrd="0" parTransId="{0F08929D-2CB4-48C1-A285-241E65642437}" sibTransId="{264DB6DC-5075-44A5-9301-38F2AF10DEC3}"/>
    <dgm:cxn modelId="{887A9BE0-3B77-4FF6-B890-A291160FBCD1}" type="presParOf" srcId="{F3BCB3E5-75C3-4E60-8F59-1A98E7315DD5}" destId="{F9F5CF35-49E2-4C0F-BE89-889C4D93A6EC}" srcOrd="0" destOrd="0" presId="urn:microsoft.com/office/officeart/2005/8/layout/list1"/>
    <dgm:cxn modelId="{4459B872-287E-401D-ABF3-65F7A8C56763}" type="presParOf" srcId="{F9F5CF35-49E2-4C0F-BE89-889C4D93A6EC}" destId="{A2583313-5105-48EA-B5D1-E7869378ABBB}" srcOrd="0" destOrd="0" presId="urn:microsoft.com/office/officeart/2005/8/layout/list1"/>
    <dgm:cxn modelId="{217EF645-BD79-4D65-8B4A-9EFAA471F61A}" type="presParOf" srcId="{F9F5CF35-49E2-4C0F-BE89-889C4D93A6EC}" destId="{69AB92FB-26AB-4783-AC78-551E12B4063E}" srcOrd="1" destOrd="0" presId="urn:microsoft.com/office/officeart/2005/8/layout/list1"/>
    <dgm:cxn modelId="{9D2DF5FF-F336-4E3A-9068-145D902167FD}" type="presParOf" srcId="{F3BCB3E5-75C3-4E60-8F59-1A98E7315DD5}" destId="{370D4938-21F7-421B-A1E8-72D32B99704E}" srcOrd="1" destOrd="0" presId="urn:microsoft.com/office/officeart/2005/8/layout/list1"/>
    <dgm:cxn modelId="{79883BAD-B27B-4E4F-AE50-283CA2424B21}" type="presParOf" srcId="{F3BCB3E5-75C3-4E60-8F59-1A98E7315DD5}" destId="{3255D831-A28C-4901-8962-9D5813F62D6F}" srcOrd="2" destOrd="0" presId="urn:microsoft.com/office/officeart/2005/8/layout/list1"/>
    <dgm:cxn modelId="{AE04C0B8-5CC0-4000-835C-DCB1E756487B}" type="presParOf" srcId="{F3BCB3E5-75C3-4E60-8F59-1A98E7315DD5}" destId="{CE8E48DE-642D-49CB-9D44-27546AB8B7D8}" srcOrd="3" destOrd="0" presId="urn:microsoft.com/office/officeart/2005/8/layout/list1"/>
    <dgm:cxn modelId="{54D37FCE-2662-4299-A61D-7A5FD068E5D1}" type="presParOf" srcId="{F3BCB3E5-75C3-4E60-8F59-1A98E7315DD5}" destId="{622B8339-D490-47E4-9EEC-D81A25DFD3E8}" srcOrd="4" destOrd="0" presId="urn:microsoft.com/office/officeart/2005/8/layout/list1"/>
    <dgm:cxn modelId="{36C2BD61-1F33-4C2D-81F1-1BDE3BD66DF8}" type="presParOf" srcId="{622B8339-D490-47E4-9EEC-D81A25DFD3E8}" destId="{AE65CEED-8995-4382-8E4B-9282DF09E4BD}" srcOrd="0" destOrd="0" presId="urn:microsoft.com/office/officeart/2005/8/layout/list1"/>
    <dgm:cxn modelId="{4C9C5024-93A3-4BC1-887D-C5994A0DB37F}" type="presParOf" srcId="{622B8339-D490-47E4-9EEC-D81A25DFD3E8}" destId="{2EFBAD53-D525-4C9A-8AA7-592850CB0C61}" srcOrd="1" destOrd="0" presId="urn:microsoft.com/office/officeart/2005/8/layout/list1"/>
    <dgm:cxn modelId="{6DD3C9D5-560A-4D92-B4EE-448C62EC1376}" type="presParOf" srcId="{F3BCB3E5-75C3-4E60-8F59-1A98E7315DD5}" destId="{84BEC9A3-13D0-4802-A918-CE211FAB4ACA}" srcOrd="5" destOrd="0" presId="urn:microsoft.com/office/officeart/2005/8/layout/list1"/>
    <dgm:cxn modelId="{2340412E-E8C5-452D-8C9E-413D471FF654}" type="presParOf" srcId="{F3BCB3E5-75C3-4E60-8F59-1A98E7315DD5}" destId="{76B0F021-4F65-4A90-ACA5-C614D37067B0}"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F9A68A-6FD1-4C36-876D-D6FBD3682686}"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3C4AB022-A783-43A6-8A55-051BEFA626C2}">
      <dgm:prSet/>
      <dgm:spPr/>
      <dgm:t>
        <a:bodyPr/>
        <a:lstStyle/>
        <a:p>
          <a:r>
            <a:rPr lang="en-US" b="1"/>
            <a:t>Select an appropriate database</a:t>
          </a:r>
          <a:endParaRPr lang="en-US"/>
        </a:p>
      </dgm:t>
    </dgm:pt>
    <dgm:pt modelId="{89F78E38-045C-45EC-8F6D-654C18EAF4C2}" type="parTrans" cxnId="{49E7CD77-DADD-4D2A-83FD-E4438887E0D8}">
      <dgm:prSet/>
      <dgm:spPr/>
      <dgm:t>
        <a:bodyPr/>
        <a:lstStyle/>
        <a:p>
          <a:endParaRPr lang="en-US"/>
        </a:p>
      </dgm:t>
    </dgm:pt>
    <dgm:pt modelId="{13D4F23F-A636-4F43-866C-805B21EAF0A0}" type="sibTrans" cxnId="{49E7CD77-DADD-4D2A-83FD-E4438887E0D8}">
      <dgm:prSet/>
      <dgm:spPr/>
      <dgm:t>
        <a:bodyPr/>
        <a:lstStyle/>
        <a:p>
          <a:endParaRPr lang="en-US"/>
        </a:p>
      </dgm:t>
    </dgm:pt>
    <dgm:pt modelId="{533E0392-6A89-46C4-8770-50080D42AA83}">
      <dgm:prSet/>
      <dgm:spPr/>
      <dgm:t>
        <a:bodyPr/>
        <a:lstStyle/>
        <a:p>
          <a:r>
            <a:rPr lang="en-US" b="1"/>
            <a:t>Construct a search query</a:t>
          </a:r>
          <a:endParaRPr lang="en-US"/>
        </a:p>
      </dgm:t>
    </dgm:pt>
    <dgm:pt modelId="{11E4DD17-15B5-4C33-8D40-FEBB8C33C215}" type="parTrans" cxnId="{96A4CCFE-78D8-45F8-A481-86E35DC201C4}">
      <dgm:prSet/>
      <dgm:spPr/>
      <dgm:t>
        <a:bodyPr/>
        <a:lstStyle/>
        <a:p>
          <a:endParaRPr lang="en-US"/>
        </a:p>
      </dgm:t>
    </dgm:pt>
    <dgm:pt modelId="{AA391A76-65DB-470D-A855-B8D474409316}" type="sibTrans" cxnId="{96A4CCFE-78D8-45F8-A481-86E35DC201C4}">
      <dgm:prSet/>
      <dgm:spPr/>
      <dgm:t>
        <a:bodyPr/>
        <a:lstStyle/>
        <a:p>
          <a:endParaRPr lang="en-US"/>
        </a:p>
      </dgm:t>
    </dgm:pt>
    <dgm:pt modelId="{334D097E-EFD2-42D8-A92D-649F29626958}">
      <dgm:prSet/>
      <dgm:spPr/>
      <dgm:t>
        <a:bodyPr/>
        <a:lstStyle/>
        <a:p>
          <a:r>
            <a:rPr lang="en-US"/>
            <a:t>Review and evaluate search results</a:t>
          </a:r>
        </a:p>
      </dgm:t>
    </dgm:pt>
    <dgm:pt modelId="{628CADB9-054D-4441-BECA-840D9285ED30}" type="parTrans" cxnId="{5A57682C-F029-40B2-B3FE-DFE1C243FB79}">
      <dgm:prSet/>
      <dgm:spPr/>
      <dgm:t>
        <a:bodyPr/>
        <a:lstStyle/>
        <a:p>
          <a:endParaRPr lang="en-US"/>
        </a:p>
      </dgm:t>
    </dgm:pt>
    <dgm:pt modelId="{206604DD-7033-41DC-8BA5-F8BFCC850BDE}" type="sibTrans" cxnId="{5A57682C-F029-40B2-B3FE-DFE1C243FB79}">
      <dgm:prSet/>
      <dgm:spPr/>
      <dgm:t>
        <a:bodyPr/>
        <a:lstStyle/>
        <a:p>
          <a:endParaRPr lang="en-US"/>
        </a:p>
      </dgm:t>
    </dgm:pt>
    <dgm:pt modelId="{17B65360-D56C-4690-B828-E52AB32315D1}">
      <dgm:prSet/>
      <dgm:spPr/>
      <dgm:t>
        <a:bodyPr/>
        <a:lstStyle/>
        <a:p>
          <a:r>
            <a:rPr lang="en-US"/>
            <a:t>Relevancy</a:t>
          </a:r>
        </a:p>
      </dgm:t>
    </dgm:pt>
    <dgm:pt modelId="{CFE13EED-A90B-413C-B80C-72FDCC86D5A5}" type="parTrans" cxnId="{822A5C14-A092-4BD6-A21C-50D6CB69435D}">
      <dgm:prSet/>
      <dgm:spPr/>
      <dgm:t>
        <a:bodyPr/>
        <a:lstStyle/>
        <a:p>
          <a:endParaRPr lang="en-US"/>
        </a:p>
      </dgm:t>
    </dgm:pt>
    <dgm:pt modelId="{C11A59D0-81E5-40DE-B076-68EBC75D8B2B}" type="sibTrans" cxnId="{822A5C14-A092-4BD6-A21C-50D6CB69435D}">
      <dgm:prSet/>
      <dgm:spPr/>
      <dgm:t>
        <a:bodyPr/>
        <a:lstStyle/>
        <a:p>
          <a:endParaRPr lang="en-US"/>
        </a:p>
      </dgm:t>
    </dgm:pt>
    <dgm:pt modelId="{1F28DF95-53ED-4EAC-AE7F-B97B576E0ED2}">
      <dgm:prSet/>
      <dgm:spPr/>
      <dgm:t>
        <a:bodyPr/>
        <a:lstStyle/>
        <a:p>
          <a:r>
            <a:rPr lang="en-US"/>
            <a:t>Quantity</a:t>
          </a:r>
        </a:p>
      </dgm:t>
    </dgm:pt>
    <dgm:pt modelId="{DB5627E0-EAD3-454C-B043-654A85BA6170}" type="parTrans" cxnId="{718B7CF8-CDD1-44B8-A679-7E674D293998}">
      <dgm:prSet/>
      <dgm:spPr/>
      <dgm:t>
        <a:bodyPr/>
        <a:lstStyle/>
        <a:p>
          <a:endParaRPr lang="en-US"/>
        </a:p>
      </dgm:t>
    </dgm:pt>
    <dgm:pt modelId="{F03CA911-31AA-4724-8669-F65113756B7B}" type="sibTrans" cxnId="{718B7CF8-CDD1-44B8-A679-7E674D293998}">
      <dgm:prSet/>
      <dgm:spPr/>
      <dgm:t>
        <a:bodyPr/>
        <a:lstStyle/>
        <a:p>
          <a:endParaRPr lang="en-US"/>
        </a:p>
      </dgm:t>
    </dgm:pt>
    <dgm:pt modelId="{3212BB42-E9D2-42D6-BFE2-F213E12E357C}">
      <dgm:prSet/>
      <dgm:spPr/>
      <dgm:t>
        <a:bodyPr/>
        <a:lstStyle/>
        <a:p>
          <a:r>
            <a:rPr lang="en-US"/>
            <a:t>Timeliness</a:t>
          </a:r>
        </a:p>
      </dgm:t>
    </dgm:pt>
    <dgm:pt modelId="{B889F173-DCF6-4A04-86B1-CA21538C5556}" type="parTrans" cxnId="{F2CF35E0-4FFA-456E-BFC0-5789E18CF7A7}">
      <dgm:prSet/>
      <dgm:spPr/>
      <dgm:t>
        <a:bodyPr/>
        <a:lstStyle/>
        <a:p>
          <a:endParaRPr lang="en-US"/>
        </a:p>
      </dgm:t>
    </dgm:pt>
    <dgm:pt modelId="{BD296586-D5FA-4901-8A56-770F67581615}" type="sibTrans" cxnId="{F2CF35E0-4FFA-456E-BFC0-5789E18CF7A7}">
      <dgm:prSet/>
      <dgm:spPr/>
      <dgm:t>
        <a:bodyPr/>
        <a:lstStyle/>
        <a:p>
          <a:endParaRPr lang="en-US"/>
        </a:p>
      </dgm:t>
    </dgm:pt>
    <dgm:pt modelId="{BD389E38-A2B5-4062-8881-95B4F8EE5F5D}" type="pres">
      <dgm:prSet presAssocID="{5FF9A68A-6FD1-4C36-876D-D6FBD3682686}" presName="hierChild1" presStyleCnt="0">
        <dgm:presLayoutVars>
          <dgm:chPref val="1"/>
          <dgm:dir/>
          <dgm:animOne val="branch"/>
          <dgm:animLvl val="lvl"/>
          <dgm:resizeHandles/>
        </dgm:presLayoutVars>
      </dgm:prSet>
      <dgm:spPr/>
    </dgm:pt>
    <dgm:pt modelId="{4718771C-7CF5-42CA-BA72-58FCD692A4F4}" type="pres">
      <dgm:prSet presAssocID="{3C4AB022-A783-43A6-8A55-051BEFA626C2}" presName="hierRoot1" presStyleCnt="0"/>
      <dgm:spPr/>
    </dgm:pt>
    <dgm:pt modelId="{333F9F02-C5C4-4127-B65E-421CC6835EE6}" type="pres">
      <dgm:prSet presAssocID="{3C4AB022-A783-43A6-8A55-051BEFA626C2}" presName="composite" presStyleCnt="0"/>
      <dgm:spPr/>
    </dgm:pt>
    <dgm:pt modelId="{8F2586EA-D2D2-499F-94B8-05619521136D}" type="pres">
      <dgm:prSet presAssocID="{3C4AB022-A783-43A6-8A55-051BEFA626C2}" presName="background" presStyleLbl="node0" presStyleIdx="0" presStyleCnt="2"/>
      <dgm:spPr/>
    </dgm:pt>
    <dgm:pt modelId="{0E9957FF-8CE8-41B1-9D81-24A9481678E9}" type="pres">
      <dgm:prSet presAssocID="{3C4AB022-A783-43A6-8A55-051BEFA626C2}" presName="text" presStyleLbl="fgAcc0" presStyleIdx="0" presStyleCnt="2">
        <dgm:presLayoutVars>
          <dgm:chPref val="3"/>
        </dgm:presLayoutVars>
      </dgm:prSet>
      <dgm:spPr/>
    </dgm:pt>
    <dgm:pt modelId="{7FA129F6-BEB5-48E7-B266-2B494FC2958F}" type="pres">
      <dgm:prSet presAssocID="{3C4AB022-A783-43A6-8A55-051BEFA626C2}" presName="hierChild2" presStyleCnt="0"/>
      <dgm:spPr/>
    </dgm:pt>
    <dgm:pt modelId="{5C93501E-1E26-407B-9BD0-C8EB8B87890F}" type="pres">
      <dgm:prSet presAssocID="{533E0392-6A89-46C4-8770-50080D42AA83}" presName="hierRoot1" presStyleCnt="0"/>
      <dgm:spPr/>
    </dgm:pt>
    <dgm:pt modelId="{FDD19E98-8104-4C69-B58E-55A3B29CE8BE}" type="pres">
      <dgm:prSet presAssocID="{533E0392-6A89-46C4-8770-50080D42AA83}" presName="composite" presStyleCnt="0"/>
      <dgm:spPr/>
    </dgm:pt>
    <dgm:pt modelId="{7768B254-1126-47AA-A368-51C919ECD0B0}" type="pres">
      <dgm:prSet presAssocID="{533E0392-6A89-46C4-8770-50080D42AA83}" presName="background" presStyleLbl="node0" presStyleIdx="1" presStyleCnt="2"/>
      <dgm:spPr/>
    </dgm:pt>
    <dgm:pt modelId="{C44973BA-8C6C-48C3-972F-25C76E2F82F6}" type="pres">
      <dgm:prSet presAssocID="{533E0392-6A89-46C4-8770-50080D42AA83}" presName="text" presStyleLbl="fgAcc0" presStyleIdx="1" presStyleCnt="2">
        <dgm:presLayoutVars>
          <dgm:chPref val="3"/>
        </dgm:presLayoutVars>
      </dgm:prSet>
      <dgm:spPr/>
    </dgm:pt>
    <dgm:pt modelId="{A4294365-607B-474C-908C-7B95DA18BA57}" type="pres">
      <dgm:prSet presAssocID="{533E0392-6A89-46C4-8770-50080D42AA83}" presName="hierChild2" presStyleCnt="0"/>
      <dgm:spPr/>
    </dgm:pt>
    <dgm:pt modelId="{9A43554C-DBCB-4F58-8D4A-0FC6B28FC13E}" type="pres">
      <dgm:prSet presAssocID="{628CADB9-054D-4441-BECA-840D9285ED30}" presName="Name10" presStyleLbl="parChTrans1D2" presStyleIdx="0" presStyleCnt="1"/>
      <dgm:spPr/>
    </dgm:pt>
    <dgm:pt modelId="{880A60DD-E780-4D48-99CB-8B2C06CD3C0A}" type="pres">
      <dgm:prSet presAssocID="{334D097E-EFD2-42D8-A92D-649F29626958}" presName="hierRoot2" presStyleCnt="0"/>
      <dgm:spPr/>
    </dgm:pt>
    <dgm:pt modelId="{ABA7E950-6DDF-4B4E-93C1-3B73C59992CB}" type="pres">
      <dgm:prSet presAssocID="{334D097E-EFD2-42D8-A92D-649F29626958}" presName="composite2" presStyleCnt="0"/>
      <dgm:spPr/>
    </dgm:pt>
    <dgm:pt modelId="{E9DBCF3C-D941-4F1A-A857-ED203DEEC40F}" type="pres">
      <dgm:prSet presAssocID="{334D097E-EFD2-42D8-A92D-649F29626958}" presName="background2" presStyleLbl="node2" presStyleIdx="0" presStyleCnt="1"/>
      <dgm:spPr/>
    </dgm:pt>
    <dgm:pt modelId="{0557D7D5-AEC4-4DBF-838C-17BECB60887B}" type="pres">
      <dgm:prSet presAssocID="{334D097E-EFD2-42D8-A92D-649F29626958}" presName="text2" presStyleLbl="fgAcc2" presStyleIdx="0" presStyleCnt="1">
        <dgm:presLayoutVars>
          <dgm:chPref val="3"/>
        </dgm:presLayoutVars>
      </dgm:prSet>
      <dgm:spPr/>
    </dgm:pt>
    <dgm:pt modelId="{31C551BF-9018-40E7-92C8-4085A8819E31}" type="pres">
      <dgm:prSet presAssocID="{334D097E-EFD2-42D8-A92D-649F29626958}" presName="hierChild3" presStyleCnt="0"/>
      <dgm:spPr/>
    </dgm:pt>
    <dgm:pt modelId="{25FC563B-6A74-42F2-8D25-8D99AE167D20}" type="pres">
      <dgm:prSet presAssocID="{CFE13EED-A90B-413C-B80C-72FDCC86D5A5}" presName="Name17" presStyleLbl="parChTrans1D3" presStyleIdx="0" presStyleCnt="3"/>
      <dgm:spPr/>
    </dgm:pt>
    <dgm:pt modelId="{A08A30EF-C182-447A-BADC-5F1C04F15861}" type="pres">
      <dgm:prSet presAssocID="{17B65360-D56C-4690-B828-E52AB32315D1}" presName="hierRoot3" presStyleCnt="0"/>
      <dgm:spPr/>
    </dgm:pt>
    <dgm:pt modelId="{24E2D3C5-F783-45C9-8E1E-6903AD945E6D}" type="pres">
      <dgm:prSet presAssocID="{17B65360-D56C-4690-B828-E52AB32315D1}" presName="composite3" presStyleCnt="0"/>
      <dgm:spPr/>
    </dgm:pt>
    <dgm:pt modelId="{F2D3C366-0593-4A13-A01A-581BD5D8C27C}" type="pres">
      <dgm:prSet presAssocID="{17B65360-D56C-4690-B828-E52AB32315D1}" presName="background3" presStyleLbl="node3" presStyleIdx="0" presStyleCnt="3"/>
      <dgm:spPr/>
    </dgm:pt>
    <dgm:pt modelId="{1FB8A6A9-30E6-4D7C-A3B1-12B50B053D9B}" type="pres">
      <dgm:prSet presAssocID="{17B65360-D56C-4690-B828-E52AB32315D1}" presName="text3" presStyleLbl="fgAcc3" presStyleIdx="0" presStyleCnt="3">
        <dgm:presLayoutVars>
          <dgm:chPref val="3"/>
        </dgm:presLayoutVars>
      </dgm:prSet>
      <dgm:spPr/>
    </dgm:pt>
    <dgm:pt modelId="{125506FA-8944-460E-9D83-3CD38E3E1C54}" type="pres">
      <dgm:prSet presAssocID="{17B65360-D56C-4690-B828-E52AB32315D1}" presName="hierChild4" presStyleCnt="0"/>
      <dgm:spPr/>
    </dgm:pt>
    <dgm:pt modelId="{84744E0A-4E3D-4F5D-ABF4-6CF95FC37AB9}" type="pres">
      <dgm:prSet presAssocID="{DB5627E0-EAD3-454C-B043-654A85BA6170}" presName="Name17" presStyleLbl="parChTrans1D3" presStyleIdx="1" presStyleCnt="3"/>
      <dgm:spPr/>
    </dgm:pt>
    <dgm:pt modelId="{AC2C1B51-3693-4CD9-B8DB-E63000C7F10D}" type="pres">
      <dgm:prSet presAssocID="{1F28DF95-53ED-4EAC-AE7F-B97B576E0ED2}" presName="hierRoot3" presStyleCnt="0"/>
      <dgm:spPr/>
    </dgm:pt>
    <dgm:pt modelId="{A2E16572-468C-43C3-AD15-D2164BAE278F}" type="pres">
      <dgm:prSet presAssocID="{1F28DF95-53ED-4EAC-AE7F-B97B576E0ED2}" presName="composite3" presStyleCnt="0"/>
      <dgm:spPr/>
    </dgm:pt>
    <dgm:pt modelId="{4C27B42C-37F2-49F9-9C98-C1B784596495}" type="pres">
      <dgm:prSet presAssocID="{1F28DF95-53ED-4EAC-AE7F-B97B576E0ED2}" presName="background3" presStyleLbl="node3" presStyleIdx="1" presStyleCnt="3"/>
      <dgm:spPr/>
    </dgm:pt>
    <dgm:pt modelId="{2F5CCB20-0ED8-4196-9794-2CEDEB61F309}" type="pres">
      <dgm:prSet presAssocID="{1F28DF95-53ED-4EAC-AE7F-B97B576E0ED2}" presName="text3" presStyleLbl="fgAcc3" presStyleIdx="1" presStyleCnt="3">
        <dgm:presLayoutVars>
          <dgm:chPref val="3"/>
        </dgm:presLayoutVars>
      </dgm:prSet>
      <dgm:spPr/>
    </dgm:pt>
    <dgm:pt modelId="{CFC85959-B67B-47A4-93B8-24788357F303}" type="pres">
      <dgm:prSet presAssocID="{1F28DF95-53ED-4EAC-AE7F-B97B576E0ED2}" presName="hierChild4" presStyleCnt="0"/>
      <dgm:spPr/>
    </dgm:pt>
    <dgm:pt modelId="{FDA0BB91-1C95-4555-BA76-98D73A3DA5A6}" type="pres">
      <dgm:prSet presAssocID="{B889F173-DCF6-4A04-86B1-CA21538C5556}" presName="Name17" presStyleLbl="parChTrans1D3" presStyleIdx="2" presStyleCnt="3"/>
      <dgm:spPr/>
    </dgm:pt>
    <dgm:pt modelId="{4C2C3EA2-3813-420A-920B-9F72C7A06627}" type="pres">
      <dgm:prSet presAssocID="{3212BB42-E9D2-42D6-BFE2-F213E12E357C}" presName="hierRoot3" presStyleCnt="0"/>
      <dgm:spPr/>
    </dgm:pt>
    <dgm:pt modelId="{B4B64383-3363-4BBB-B33F-89ED3B47A49B}" type="pres">
      <dgm:prSet presAssocID="{3212BB42-E9D2-42D6-BFE2-F213E12E357C}" presName="composite3" presStyleCnt="0"/>
      <dgm:spPr/>
    </dgm:pt>
    <dgm:pt modelId="{A3DF0ACD-3AB0-4014-A9B6-9B31BE2618B3}" type="pres">
      <dgm:prSet presAssocID="{3212BB42-E9D2-42D6-BFE2-F213E12E357C}" presName="background3" presStyleLbl="node3" presStyleIdx="2" presStyleCnt="3"/>
      <dgm:spPr/>
    </dgm:pt>
    <dgm:pt modelId="{B8F4A30F-E2A8-4BAA-8239-2CB7487150D0}" type="pres">
      <dgm:prSet presAssocID="{3212BB42-E9D2-42D6-BFE2-F213E12E357C}" presName="text3" presStyleLbl="fgAcc3" presStyleIdx="2" presStyleCnt="3">
        <dgm:presLayoutVars>
          <dgm:chPref val="3"/>
        </dgm:presLayoutVars>
      </dgm:prSet>
      <dgm:spPr/>
    </dgm:pt>
    <dgm:pt modelId="{939679B7-C07A-4726-96C8-586914418847}" type="pres">
      <dgm:prSet presAssocID="{3212BB42-E9D2-42D6-BFE2-F213E12E357C}" presName="hierChild4" presStyleCnt="0"/>
      <dgm:spPr/>
    </dgm:pt>
  </dgm:ptLst>
  <dgm:cxnLst>
    <dgm:cxn modelId="{98E71B12-F607-436F-9EF6-5DC690944D19}" type="presOf" srcId="{628CADB9-054D-4441-BECA-840D9285ED30}" destId="{9A43554C-DBCB-4F58-8D4A-0FC6B28FC13E}" srcOrd="0" destOrd="0" presId="urn:microsoft.com/office/officeart/2005/8/layout/hierarchy1"/>
    <dgm:cxn modelId="{822A5C14-A092-4BD6-A21C-50D6CB69435D}" srcId="{334D097E-EFD2-42D8-A92D-649F29626958}" destId="{17B65360-D56C-4690-B828-E52AB32315D1}" srcOrd="0" destOrd="0" parTransId="{CFE13EED-A90B-413C-B80C-72FDCC86D5A5}" sibTransId="{C11A59D0-81E5-40DE-B076-68EBC75D8B2B}"/>
    <dgm:cxn modelId="{CF86D726-D04C-49B2-9F43-B75AF68D932E}" type="presOf" srcId="{1F28DF95-53ED-4EAC-AE7F-B97B576E0ED2}" destId="{2F5CCB20-0ED8-4196-9794-2CEDEB61F309}" srcOrd="0" destOrd="0" presId="urn:microsoft.com/office/officeart/2005/8/layout/hierarchy1"/>
    <dgm:cxn modelId="{5A57682C-F029-40B2-B3FE-DFE1C243FB79}" srcId="{533E0392-6A89-46C4-8770-50080D42AA83}" destId="{334D097E-EFD2-42D8-A92D-649F29626958}" srcOrd="0" destOrd="0" parTransId="{628CADB9-054D-4441-BECA-840D9285ED30}" sibTransId="{206604DD-7033-41DC-8BA5-F8BFCC850BDE}"/>
    <dgm:cxn modelId="{2350AD3F-F77B-4377-8435-C4B329BBD555}" type="presOf" srcId="{3212BB42-E9D2-42D6-BFE2-F213E12E357C}" destId="{B8F4A30F-E2A8-4BAA-8239-2CB7487150D0}" srcOrd="0" destOrd="0" presId="urn:microsoft.com/office/officeart/2005/8/layout/hierarchy1"/>
    <dgm:cxn modelId="{4C9AE863-1379-42F2-A3DC-09F7CC7D5FD3}" type="presOf" srcId="{3C4AB022-A783-43A6-8A55-051BEFA626C2}" destId="{0E9957FF-8CE8-41B1-9D81-24A9481678E9}" srcOrd="0" destOrd="0" presId="urn:microsoft.com/office/officeart/2005/8/layout/hierarchy1"/>
    <dgm:cxn modelId="{75723D73-AA40-47A3-A74D-467862757BAA}" type="presOf" srcId="{533E0392-6A89-46C4-8770-50080D42AA83}" destId="{C44973BA-8C6C-48C3-972F-25C76E2F82F6}" srcOrd="0" destOrd="0" presId="urn:microsoft.com/office/officeart/2005/8/layout/hierarchy1"/>
    <dgm:cxn modelId="{49E7CD77-DADD-4D2A-83FD-E4438887E0D8}" srcId="{5FF9A68A-6FD1-4C36-876D-D6FBD3682686}" destId="{3C4AB022-A783-43A6-8A55-051BEFA626C2}" srcOrd="0" destOrd="0" parTransId="{89F78E38-045C-45EC-8F6D-654C18EAF4C2}" sibTransId="{13D4F23F-A636-4F43-866C-805B21EAF0A0}"/>
    <dgm:cxn modelId="{C129D77A-303B-46C3-91D5-A2AFB0D9494D}" type="presOf" srcId="{B889F173-DCF6-4A04-86B1-CA21538C5556}" destId="{FDA0BB91-1C95-4555-BA76-98D73A3DA5A6}" srcOrd="0" destOrd="0" presId="urn:microsoft.com/office/officeart/2005/8/layout/hierarchy1"/>
    <dgm:cxn modelId="{06CE7E84-6517-45FE-AC07-5887F8AD1CB7}" type="presOf" srcId="{334D097E-EFD2-42D8-A92D-649F29626958}" destId="{0557D7D5-AEC4-4DBF-838C-17BECB60887B}" srcOrd="0" destOrd="0" presId="urn:microsoft.com/office/officeart/2005/8/layout/hierarchy1"/>
    <dgm:cxn modelId="{2E5A978F-A975-4D97-B697-7E1DD2F68E2A}" type="presOf" srcId="{DB5627E0-EAD3-454C-B043-654A85BA6170}" destId="{84744E0A-4E3D-4F5D-ABF4-6CF95FC37AB9}" srcOrd="0" destOrd="0" presId="urn:microsoft.com/office/officeart/2005/8/layout/hierarchy1"/>
    <dgm:cxn modelId="{6D887799-9698-4A68-8144-8D06A4A43097}" type="presOf" srcId="{5FF9A68A-6FD1-4C36-876D-D6FBD3682686}" destId="{BD389E38-A2B5-4062-8881-95B4F8EE5F5D}" srcOrd="0" destOrd="0" presId="urn:microsoft.com/office/officeart/2005/8/layout/hierarchy1"/>
    <dgm:cxn modelId="{5386A9AD-9D5E-4031-AD4D-7955E488A7CB}" type="presOf" srcId="{CFE13EED-A90B-413C-B80C-72FDCC86D5A5}" destId="{25FC563B-6A74-42F2-8D25-8D99AE167D20}" srcOrd="0" destOrd="0" presId="urn:microsoft.com/office/officeart/2005/8/layout/hierarchy1"/>
    <dgm:cxn modelId="{431DBFBF-3AE0-4C93-8C6D-6BBA4E9E8624}" type="presOf" srcId="{17B65360-D56C-4690-B828-E52AB32315D1}" destId="{1FB8A6A9-30E6-4D7C-A3B1-12B50B053D9B}" srcOrd="0" destOrd="0" presId="urn:microsoft.com/office/officeart/2005/8/layout/hierarchy1"/>
    <dgm:cxn modelId="{F2CF35E0-4FFA-456E-BFC0-5789E18CF7A7}" srcId="{334D097E-EFD2-42D8-A92D-649F29626958}" destId="{3212BB42-E9D2-42D6-BFE2-F213E12E357C}" srcOrd="2" destOrd="0" parTransId="{B889F173-DCF6-4A04-86B1-CA21538C5556}" sibTransId="{BD296586-D5FA-4901-8A56-770F67581615}"/>
    <dgm:cxn modelId="{718B7CF8-CDD1-44B8-A679-7E674D293998}" srcId="{334D097E-EFD2-42D8-A92D-649F29626958}" destId="{1F28DF95-53ED-4EAC-AE7F-B97B576E0ED2}" srcOrd="1" destOrd="0" parTransId="{DB5627E0-EAD3-454C-B043-654A85BA6170}" sibTransId="{F03CA911-31AA-4724-8669-F65113756B7B}"/>
    <dgm:cxn modelId="{96A4CCFE-78D8-45F8-A481-86E35DC201C4}" srcId="{5FF9A68A-6FD1-4C36-876D-D6FBD3682686}" destId="{533E0392-6A89-46C4-8770-50080D42AA83}" srcOrd="1" destOrd="0" parTransId="{11E4DD17-15B5-4C33-8D40-FEBB8C33C215}" sibTransId="{AA391A76-65DB-470D-A855-B8D474409316}"/>
    <dgm:cxn modelId="{4865BCB4-D588-49E1-A21D-EFD0BE843821}" type="presParOf" srcId="{BD389E38-A2B5-4062-8881-95B4F8EE5F5D}" destId="{4718771C-7CF5-42CA-BA72-58FCD692A4F4}" srcOrd="0" destOrd="0" presId="urn:microsoft.com/office/officeart/2005/8/layout/hierarchy1"/>
    <dgm:cxn modelId="{B670414A-F90E-4DFD-8402-E8631871D201}" type="presParOf" srcId="{4718771C-7CF5-42CA-BA72-58FCD692A4F4}" destId="{333F9F02-C5C4-4127-B65E-421CC6835EE6}" srcOrd="0" destOrd="0" presId="urn:microsoft.com/office/officeart/2005/8/layout/hierarchy1"/>
    <dgm:cxn modelId="{E2FEFFA9-CC21-4D05-8926-ED803C9B1E5B}" type="presParOf" srcId="{333F9F02-C5C4-4127-B65E-421CC6835EE6}" destId="{8F2586EA-D2D2-499F-94B8-05619521136D}" srcOrd="0" destOrd="0" presId="urn:microsoft.com/office/officeart/2005/8/layout/hierarchy1"/>
    <dgm:cxn modelId="{CE01DBDB-12EE-4998-BE58-73EADE1BDB1D}" type="presParOf" srcId="{333F9F02-C5C4-4127-B65E-421CC6835EE6}" destId="{0E9957FF-8CE8-41B1-9D81-24A9481678E9}" srcOrd="1" destOrd="0" presId="urn:microsoft.com/office/officeart/2005/8/layout/hierarchy1"/>
    <dgm:cxn modelId="{46F0C70F-EC90-45F9-967D-05A2D7B52902}" type="presParOf" srcId="{4718771C-7CF5-42CA-BA72-58FCD692A4F4}" destId="{7FA129F6-BEB5-48E7-B266-2B494FC2958F}" srcOrd="1" destOrd="0" presId="urn:microsoft.com/office/officeart/2005/8/layout/hierarchy1"/>
    <dgm:cxn modelId="{AEC6396B-A9AA-4509-9EE8-0AFAAC90C814}" type="presParOf" srcId="{BD389E38-A2B5-4062-8881-95B4F8EE5F5D}" destId="{5C93501E-1E26-407B-9BD0-C8EB8B87890F}" srcOrd="1" destOrd="0" presId="urn:microsoft.com/office/officeart/2005/8/layout/hierarchy1"/>
    <dgm:cxn modelId="{2E7C9F34-800B-4FCB-B54C-DB7F28E16777}" type="presParOf" srcId="{5C93501E-1E26-407B-9BD0-C8EB8B87890F}" destId="{FDD19E98-8104-4C69-B58E-55A3B29CE8BE}" srcOrd="0" destOrd="0" presId="urn:microsoft.com/office/officeart/2005/8/layout/hierarchy1"/>
    <dgm:cxn modelId="{2E13441E-5376-47EC-85C2-28317D07C7A0}" type="presParOf" srcId="{FDD19E98-8104-4C69-B58E-55A3B29CE8BE}" destId="{7768B254-1126-47AA-A368-51C919ECD0B0}" srcOrd="0" destOrd="0" presId="urn:microsoft.com/office/officeart/2005/8/layout/hierarchy1"/>
    <dgm:cxn modelId="{4AE1587A-D4D2-4C80-9EC1-4B909C205C16}" type="presParOf" srcId="{FDD19E98-8104-4C69-B58E-55A3B29CE8BE}" destId="{C44973BA-8C6C-48C3-972F-25C76E2F82F6}" srcOrd="1" destOrd="0" presId="urn:microsoft.com/office/officeart/2005/8/layout/hierarchy1"/>
    <dgm:cxn modelId="{2017DAA7-120A-4022-BDC9-22289DD8829F}" type="presParOf" srcId="{5C93501E-1E26-407B-9BD0-C8EB8B87890F}" destId="{A4294365-607B-474C-908C-7B95DA18BA57}" srcOrd="1" destOrd="0" presId="urn:microsoft.com/office/officeart/2005/8/layout/hierarchy1"/>
    <dgm:cxn modelId="{FCC2618B-3083-4AED-BB6E-F1A24B0325D1}" type="presParOf" srcId="{A4294365-607B-474C-908C-7B95DA18BA57}" destId="{9A43554C-DBCB-4F58-8D4A-0FC6B28FC13E}" srcOrd="0" destOrd="0" presId="urn:microsoft.com/office/officeart/2005/8/layout/hierarchy1"/>
    <dgm:cxn modelId="{1ECCBC92-178A-4359-9E2E-DA0F01BCF900}" type="presParOf" srcId="{A4294365-607B-474C-908C-7B95DA18BA57}" destId="{880A60DD-E780-4D48-99CB-8B2C06CD3C0A}" srcOrd="1" destOrd="0" presId="urn:microsoft.com/office/officeart/2005/8/layout/hierarchy1"/>
    <dgm:cxn modelId="{A03C2B08-5205-473C-B5AC-7BA229A047FC}" type="presParOf" srcId="{880A60DD-E780-4D48-99CB-8B2C06CD3C0A}" destId="{ABA7E950-6DDF-4B4E-93C1-3B73C59992CB}" srcOrd="0" destOrd="0" presId="urn:microsoft.com/office/officeart/2005/8/layout/hierarchy1"/>
    <dgm:cxn modelId="{0FC56923-524C-4A46-9597-09F471F4F45B}" type="presParOf" srcId="{ABA7E950-6DDF-4B4E-93C1-3B73C59992CB}" destId="{E9DBCF3C-D941-4F1A-A857-ED203DEEC40F}" srcOrd="0" destOrd="0" presId="urn:microsoft.com/office/officeart/2005/8/layout/hierarchy1"/>
    <dgm:cxn modelId="{AA4E6692-C90E-45AC-95D2-4956C5B6C724}" type="presParOf" srcId="{ABA7E950-6DDF-4B4E-93C1-3B73C59992CB}" destId="{0557D7D5-AEC4-4DBF-838C-17BECB60887B}" srcOrd="1" destOrd="0" presId="urn:microsoft.com/office/officeart/2005/8/layout/hierarchy1"/>
    <dgm:cxn modelId="{0DD2727F-1011-4C88-99D2-B3FD35AEB4E8}" type="presParOf" srcId="{880A60DD-E780-4D48-99CB-8B2C06CD3C0A}" destId="{31C551BF-9018-40E7-92C8-4085A8819E31}" srcOrd="1" destOrd="0" presId="urn:microsoft.com/office/officeart/2005/8/layout/hierarchy1"/>
    <dgm:cxn modelId="{E13270CB-E766-46C5-98A9-C5CA7601B62F}" type="presParOf" srcId="{31C551BF-9018-40E7-92C8-4085A8819E31}" destId="{25FC563B-6A74-42F2-8D25-8D99AE167D20}" srcOrd="0" destOrd="0" presId="urn:microsoft.com/office/officeart/2005/8/layout/hierarchy1"/>
    <dgm:cxn modelId="{DA4A6291-4D09-4249-9BFC-A19EC1230B1D}" type="presParOf" srcId="{31C551BF-9018-40E7-92C8-4085A8819E31}" destId="{A08A30EF-C182-447A-BADC-5F1C04F15861}" srcOrd="1" destOrd="0" presId="urn:microsoft.com/office/officeart/2005/8/layout/hierarchy1"/>
    <dgm:cxn modelId="{6FF3469B-776A-4A5A-B1E5-0348A95DB25F}" type="presParOf" srcId="{A08A30EF-C182-447A-BADC-5F1C04F15861}" destId="{24E2D3C5-F783-45C9-8E1E-6903AD945E6D}" srcOrd="0" destOrd="0" presId="urn:microsoft.com/office/officeart/2005/8/layout/hierarchy1"/>
    <dgm:cxn modelId="{BFBBB362-9017-45AD-8EC7-321FEF6BA7CB}" type="presParOf" srcId="{24E2D3C5-F783-45C9-8E1E-6903AD945E6D}" destId="{F2D3C366-0593-4A13-A01A-581BD5D8C27C}" srcOrd="0" destOrd="0" presId="urn:microsoft.com/office/officeart/2005/8/layout/hierarchy1"/>
    <dgm:cxn modelId="{018C0DCD-C0C5-4261-B13B-7117AE83F878}" type="presParOf" srcId="{24E2D3C5-F783-45C9-8E1E-6903AD945E6D}" destId="{1FB8A6A9-30E6-4D7C-A3B1-12B50B053D9B}" srcOrd="1" destOrd="0" presId="urn:microsoft.com/office/officeart/2005/8/layout/hierarchy1"/>
    <dgm:cxn modelId="{A5EAA7D5-D7E9-4D10-A88B-C17DE749266A}" type="presParOf" srcId="{A08A30EF-C182-447A-BADC-5F1C04F15861}" destId="{125506FA-8944-460E-9D83-3CD38E3E1C54}" srcOrd="1" destOrd="0" presId="urn:microsoft.com/office/officeart/2005/8/layout/hierarchy1"/>
    <dgm:cxn modelId="{5AAFC7C5-A57A-40E0-A06F-D2D7CA005824}" type="presParOf" srcId="{31C551BF-9018-40E7-92C8-4085A8819E31}" destId="{84744E0A-4E3D-4F5D-ABF4-6CF95FC37AB9}" srcOrd="2" destOrd="0" presId="urn:microsoft.com/office/officeart/2005/8/layout/hierarchy1"/>
    <dgm:cxn modelId="{FAB360B0-AF68-47A9-BA18-1222AA9CC755}" type="presParOf" srcId="{31C551BF-9018-40E7-92C8-4085A8819E31}" destId="{AC2C1B51-3693-4CD9-B8DB-E63000C7F10D}" srcOrd="3" destOrd="0" presId="urn:microsoft.com/office/officeart/2005/8/layout/hierarchy1"/>
    <dgm:cxn modelId="{9B581647-774A-4F3A-B550-9789A29E472C}" type="presParOf" srcId="{AC2C1B51-3693-4CD9-B8DB-E63000C7F10D}" destId="{A2E16572-468C-43C3-AD15-D2164BAE278F}" srcOrd="0" destOrd="0" presId="urn:microsoft.com/office/officeart/2005/8/layout/hierarchy1"/>
    <dgm:cxn modelId="{C9800858-E836-4505-B7AF-916F868D09C2}" type="presParOf" srcId="{A2E16572-468C-43C3-AD15-D2164BAE278F}" destId="{4C27B42C-37F2-49F9-9C98-C1B784596495}" srcOrd="0" destOrd="0" presId="urn:microsoft.com/office/officeart/2005/8/layout/hierarchy1"/>
    <dgm:cxn modelId="{0A07EE5D-1CBD-4A9E-BD15-895478B48D5B}" type="presParOf" srcId="{A2E16572-468C-43C3-AD15-D2164BAE278F}" destId="{2F5CCB20-0ED8-4196-9794-2CEDEB61F309}" srcOrd="1" destOrd="0" presId="urn:microsoft.com/office/officeart/2005/8/layout/hierarchy1"/>
    <dgm:cxn modelId="{D2369E11-4C01-47FE-8751-E59B7DB97AD4}" type="presParOf" srcId="{AC2C1B51-3693-4CD9-B8DB-E63000C7F10D}" destId="{CFC85959-B67B-47A4-93B8-24788357F303}" srcOrd="1" destOrd="0" presId="urn:microsoft.com/office/officeart/2005/8/layout/hierarchy1"/>
    <dgm:cxn modelId="{2511037A-D340-43E9-9EF3-DFCB97486FD8}" type="presParOf" srcId="{31C551BF-9018-40E7-92C8-4085A8819E31}" destId="{FDA0BB91-1C95-4555-BA76-98D73A3DA5A6}" srcOrd="4" destOrd="0" presId="urn:microsoft.com/office/officeart/2005/8/layout/hierarchy1"/>
    <dgm:cxn modelId="{73FBD1CF-355A-4D60-A7FD-E540ADD9127D}" type="presParOf" srcId="{31C551BF-9018-40E7-92C8-4085A8819E31}" destId="{4C2C3EA2-3813-420A-920B-9F72C7A06627}" srcOrd="5" destOrd="0" presId="urn:microsoft.com/office/officeart/2005/8/layout/hierarchy1"/>
    <dgm:cxn modelId="{1B8DDA07-2ACE-4B60-BAA3-15C2254C4AA5}" type="presParOf" srcId="{4C2C3EA2-3813-420A-920B-9F72C7A06627}" destId="{B4B64383-3363-4BBB-B33F-89ED3B47A49B}" srcOrd="0" destOrd="0" presId="urn:microsoft.com/office/officeart/2005/8/layout/hierarchy1"/>
    <dgm:cxn modelId="{C4BCDCDA-A6C2-428C-B7DD-80738C9ABE35}" type="presParOf" srcId="{B4B64383-3363-4BBB-B33F-89ED3B47A49B}" destId="{A3DF0ACD-3AB0-4014-A9B6-9B31BE2618B3}" srcOrd="0" destOrd="0" presId="urn:microsoft.com/office/officeart/2005/8/layout/hierarchy1"/>
    <dgm:cxn modelId="{B63BDA45-2385-4F17-8FC1-78CAE06818DF}" type="presParOf" srcId="{B4B64383-3363-4BBB-B33F-89ED3B47A49B}" destId="{B8F4A30F-E2A8-4BAA-8239-2CB7487150D0}" srcOrd="1" destOrd="0" presId="urn:microsoft.com/office/officeart/2005/8/layout/hierarchy1"/>
    <dgm:cxn modelId="{F1E67F7A-29D5-4EFC-B450-87A879687A32}" type="presParOf" srcId="{4C2C3EA2-3813-420A-920B-9F72C7A06627}" destId="{939679B7-C07A-4726-96C8-58691441884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199988-63F0-4CFF-8B3D-D9CCA2CA048C}">
      <dsp:nvSpPr>
        <dsp:cNvPr id="0" name=""/>
        <dsp:cNvSpPr/>
      </dsp:nvSpPr>
      <dsp:spPr>
        <a:xfrm>
          <a:off x="0" y="476461"/>
          <a:ext cx="2478880" cy="148732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Indexes and Bibliographies</a:t>
          </a:r>
        </a:p>
      </dsp:txBody>
      <dsp:txXfrm>
        <a:off x="0" y="476461"/>
        <a:ext cx="2478880" cy="1487328"/>
      </dsp:txXfrm>
    </dsp:sp>
    <dsp:sp modelId="{6D3C6880-C6A6-4B50-B594-362B1F538D66}">
      <dsp:nvSpPr>
        <dsp:cNvPr id="0" name=""/>
        <dsp:cNvSpPr/>
      </dsp:nvSpPr>
      <dsp:spPr>
        <a:xfrm>
          <a:off x="2726769" y="476461"/>
          <a:ext cx="2478880" cy="1487328"/>
        </a:xfrm>
        <a:prstGeom prst="rect">
          <a:avLst/>
        </a:prstGeom>
        <a:solidFill>
          <a:schemeClr val="accent2">
            <a:hueOff val="505987"/>
            <a:satOff val="-9572"/>
            <a:lumOff val="-667"/>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Dictionaries</a:t>
          </a:r>
        </a:p>
      </dsp:txBody>
      <dsp:txXfrm>
        <a:off x="2726769" y="476461"/>
        <a:ext cx="2478880" cy="1487328"/>
      </dsp:txXfrm>
    </dsp:sp>
    <dsp:sp modelId="{16311D80-6A3E-4502-B49C-F9C0A5759BE3}">
      <dsp:nvSpPr>
        <dsp:cNvPr id="0" name=""/>
        <dsp:cNvSpPr/>
      </dsp:nvSpPr>
      <dsp:spPr>
        <a:xfrm>
          <a:off x="5453538" y="476461"/>
          <a:ext cx="2478880" cy="1487328"/>
        </a:xfrm>
        <a:prstGeom prst="rect">
          <a:avLst/>
        </a:prstGeom>
        <a:solidFill>
          <a:schemeClr val="accent2">
            <a:hueOff val="1011974"/>
            <a:satOff val="-19145"/>
            <a:lumOff val="-1334"/>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Encyclopedias</a:t>
          </a:r>
        </a:p>
      </dsp:txBody>
      <dsp:txXfrm>
        <a:off x="5453538" y="476461"/>
        <a:ext cx="2478880" cy="1487328"/>
      </dsp:txXfrm>
    </dsp:sp>
    <dsp:sp modelId="{1016D751-EB1B-4376-9D1E-48B7CFB99D64}">
      <dsp:nvSpPr>
        <dsp:cNvPr id="0" name=""/>
        <dsp:cNvSpPr/>
      </dsp:nvSpPr>
      <dsp:spPr>
        <a:xfrm>
          <a:off x="0" y="2211678"/>
          <a:ext cx="2478880" cy="1487328"/>
        </a:xfrm>
        <a:prstGeom prst="rect">
          <a:avLst/>
        </a:prstGeom>
        <a:solidFill>
          <a:schemeClr val="accent2">
            <a:hueOff val="1517960"/>
            <a:satOff val="-28717"/>
            <a:lumOff val="-200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Handbooks</a:t>
          </a:r>
        </a:p>
      </dsp:txBody>
      <dsp:txXfrm>
        <a:off x="0" y="2211678"/>
        <a:ext cx="2478880" cy="1487328"/>
      </dsp:txXfrm>
    </dsp:sp>
    <dsp:sp modelId="{8C5E8667-6072-4DF7-ABA4-B2A7E9BB5640}">
      <dsp:nvSpPr>
        <dsp:cNvPr id="0" name=""/>
        <dsp:cNvSpPr/>
      </dsp:nvSpPr>
      <dsp:spPr>
        <a:xfrm>
          <a:off x="2726769" y="2211678"/>
          <a:ext cx="2478880" cy="1487328"/>
        </a:xfrm>
        <a:prstGeom prst="rect">
          <a:avLst/>
        </a:prstGeom>
        <a:solidFill>
          <a:schemeClr val="accent2">
            <a:hueOff val="2023947"/>
            <a:satOff val="-38290"/>
            <a:lumOff val="-2667"/>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Directories</a:t>
          </a:r>
        </a:p>
      </dsp:txBody>
      <dsp:txXfrm>
        <a:off x="2726769" y="2211678"/>
        <a:ext cx="2478880" cy="1487328"/>
      </dsp:txXfrm>
    </dsp:sp>
    <dsp:sp modelId="{B7CB5588-3865-479F-9820-6F64A25DE1C3}">
      <dsp:nvSpPr>
        <dsp:cNvPr id="0" name=""/>
        <dsp:cNvSpPr/>
      </dsp:nvSpPr>
      <dsp:spPr>
        <a:xfrm>
          <a:off x="5453538" y="2211678"/>
          <a:ext cx="2478880" cy="1487328"/>
        </a:xfrm>
        <a:prstGeom prst="rect">
          <a:avLst/>
        </a:prstGeom>
        <a:solidFill>
          <a:schemeClr val="accent2">
            <a:hueOff val="2529934"/>
            <a:satOff val="-47862"/>
            <a:lumOff val="-3334"/>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Social Media</a:t>
          </a:r>
        </a:p>
      </dsp:txBody>
      <dsp:txXfrm>
        <a:off x="5453538" y="2211678"/>
        <a:ext cx="2478880" cy="14873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55D831-A28C-4901-8962-9D5813F62D6F}">
      <dsp:nvSpPr>
        <dsp:cNvPr id="0" name=""/>
        <dsp:cNvSpPr/>
      </dsp:nvSpPr>
      <dsp:spPr>
        <a:xfrm>
          <a:off x="0" y="405858"/>
          <a:ext cx="7932419" cy="630000"/>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AB92FB-26AB-4783-AC78-551E12B4063E}">
      <dsp:nvSpPr>
        <dsp:cNvPr id="0" name=""/>
        <dsp:cNvSpPr/>
      </dsp:nvSpPr>
      <dsp:spPr>
        <a:xfrm>
          <a:off x="396620" y="36858"/>
          <a:ext cx="5552693" cy="7380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09879" tIns="0" rIns="209879" bIns="0" numCol="1" spcCol="1270" anchor="ctr" anchorCtr="0">
          <a:noAutofit/>
        </a:bodyPr>
        <a:lstStyle/>
        <a:p>
          <a:pPr marL="0" lvl="0" indent="0" algn="l" defTabSz="1111250">
            <a:lnSpc>
              <a:spcPct val="90000"/>
            </a:lnSpc>
            <a:spcBef>
              <a:spcPct val="0"/>
            </a:spcBef>
            <a:spcAft>
              <a:spcPct val="35000"/>
            </a:spcAft>
            <a:buNone/>
          </a:pPr>
          <a:r>
            <a:rPr lang="en-US" sz="2500" b="1" kern="1200"/>
            <a:t>Select an appropriate database</a:t>
          </a:r>
          <a:endParaRPr lang="en-US" sz="2500" kern="1200"/>
        </a:p>
      </dsp:txBody>
      <dsp:txXfrm>
        <a:off x="432646" y="72884"/>
        <a:ext cx="5480641" cy="665948"/>
      </dsp:txXfrm>
    </dsp:sp>
    <dsp:sp modelId="{76B0F021-4F65-4A90-ACA5-C614D37067B0}">
      <dsp:nvSpPr>
        <dsp:cNvPr id="0" name=""/>
        <dsp:cNvSpPr/>
      </dsp:nvSpPr>
      <dsp:spPr>
        <a:xfrm>
          <a:off x="0" y="1539859"/>
          <a:ext cx="7932419" cy="2598750"/>
        </a:xfrm>
        <a:prstGeom prst="rect">
          <a:avLst/>
        </a:prstGeom>
        <a:solidFill>
          <a:schemeClr val="lt1">
            <a:alpha val="90000"/>
            <a:hueOff val="0"/>
            <a:satOff val="0"/>
            <a:lumOff val="0"/>
            <a:alphaOff val="0"/>
          </a:schemeClr>
        </a:solidFill>
        <a:ln w="15875" cap="flat" cmpd="sng" algn="ctr">
          <a:solidFill>
            <a:schemeClr val="accent2">
              <a:hueOff val="2529934"/>
              <a:satOff val="-47862"/>
              <a:lumOff val="-333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15644" tIns="520700" rIns="615644" bIns="177800" numCol="1" spcCol="1270" anchor="t" anchorCtr="0">
          <a:noAutofit/>
        </a:bodyPr>
        <a:lstStyle/>
        <a:p>
          <a:pPr marL="228600" lvl="1" indent="-228600" algn="l" defTabSz="1111250">
            <a:lnSpc>
              <a:spcPct val="90000"/>
            </a:lnSpc>
            <a:spcBef>
              <a:spcPct val="0"/>
            </a:spcBef>
            <a:spcAft>
              <a:spcPct val="15000"/>
            </a:spcAft>
            <a:buChar char="•"/>
          </a:pPr>
          <a:r>
            <a:rPr lang="en-US" sz="2500" i="1" kern="1200"/>
            <a:t>Boolean</a:t>
          </a:r>
          <a:r>
            <a:rPr lang="en-US" sz="2500" kern="1200"/>
            <a:t> Operators</a:t>
          </a:r>
        </a:p>
        <a:p>
          <a:pPr marL="457200" lvl="2" indent="-228600" algn="l" defTabSz="1111250">
            <a:lnSpc>
              <a:spcPct val="90000"/>
            </a:lnSpc>
            <a:spcBef>
              <a:spcPct val="0"/>
            </a:spcBef>
            <a:spcAft>
              <a:spcPct val="15000"/>
            </a:spcAft>
            <a:buChar char="•"/>
          </a:pPr>
          <a:r>
            <a:rPr lang="en-US" sz="2500" b="1" kern="1200"/>
            <a:t>OR</a:t>
          </a:r>
          <a:r>
            <a:rPr lang="en-US" sz="2500" kern="1200"/>
            <a:t> - for plurals, synonyms spelling variations (woman OR women)</a:t>
          </a:r>
        </a:p>
        <a:p>
          <a:pPr marL="457200" lvl="2" indent="-228600" algn="l" defTabSz="1111250">
            <a:lnSpc>
              <a:spcPct val="90000"/>
            </a:lnSpc>
            <a:spcBef>
              <a:spcPct val="0"/>
            </a:spcBef>
            <a:spcAft>
              <a:spcPct val="15000"/>
            </a:spcAft>
            <a:buChar char="•"/>
          </a:pPr>
          <a:r>
            <a:rPr lang="en-US" sz="2500" b="1" kern="1200"/>
            <a:t>AND</a:t>
          </a:r>
          <a:r>
            <a:rPr lang="en-US" sz="2500" kern="1200"/>
            <a:t> - narrows your search</a:t>
          </a:r>
        </a:p>
        <a:p>
          <a:pPr marL="685800" lvl="3" indent="-228600" algn="l" defTabSz="1111250">
            <a:lnSpc>
              <a:spcPct val="90000"/>
            </a:lnSpc>
            <a:spcBef>
              <a:spcPct val="0"/>
            </a:spcBef>
            <a:spcAft>
              <a:spcPct val="15000"/>
            </a:spcAft>
            <a:buChar char="•"/>
          </a:pPr>
          <a:r>
            <a:rPr lang="en-US" sz="2500" kern="1200"/>
            <a:t>advertising AND bibliography</a:t>
          </a:r>
        </a:p>
      </dsp:txBody>
      <dsp:txXfrm>
        <a:off x="0" y="1539859"/>
        <a:ext cx="7932419" cy="2598750"/>
      </dsp:txXfrm>
    </dsp:sp>
    <dsp:sp modelId="{2EFBAD53-D525-4C9A-8AA7-592850CB0C61}">
      <dsp:nvSpPr>
        <dsp:cNvPr id="0" name=""/>
        <dsp:cNvSpPr/>
      </dsp:nvSpPr>
      <dsp:spPr>
        <a:xfrm>
          <a:off x="396620" y="1170859"/>
          <a:ext cx="5552693" cy="738000"/>
        </a:xfrm>
        <a:prstGeom prst="roundRect">
          <a:avLst/>
        </a:prstGeom>
        <a:solidFill>
          <a:schemeClr val="accent2">
            <a:hueOff val="2529934"/>
            <a:satOff val="-47862"/>
            <a:lumOff val="-3334"/>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09879" tIns="0" rIns="209879" bIns="0" numCol="1" spcCol="1270" anchor="ctr" anchorCtr="0">
          <a:noAutofit/>
        </a:bodyPr>
        <a:lstStyle/>
        <a:p>
          <a:pPr marL="0" lvl="0" indent="0" algn="l" defTabSz="1111250">
            <a:lnSpc>
              <a:spcPct val="90000"/>
            </a:lnSpc>
            <a:spcBef>
              <a:spcPct val="0"/>
            </a:spcBef>
            <a:spcAft>
              <a:spcPct val="35000"/>
            </a:spcAft>
            <a:buNone/>
          </a:pPr>
          <a:r>
            <a:rPr lang="en-US" sz="2500" b="1" kern="1200"/>
            <a:t>Construct a search query</a:t>
          </a:r>
          <a:endParaRPr lang="en-US" sz="2500" kern="1200"/>
        </a:p>
      </dsp:txBody>
      <dsp:txXfrm>
        <a:off x="432646" y="1206885"/>
        <a:ext cx="5480641" cy="6659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A0BB91-1C95-4555-BA76-98D73A3DA5A6}">
      <dsp:nvSpPr>
        <dsp:cNvPr id="0" name=""/>
        <dsp:cNvSpPr/>
      </dsp:nvSpPr>
      <dsp:spPr>
        <a:xfrm>
          <a:off x="3876737" y="2514068"/>
          <a:ext cx="1968386" cy="468386"/>
        </a:xfrm>
        <a:custGeom>
          <a:avLst/>
          <a:gdLst/>
          <a:ahLst/>
          <a:cxnLst/>
          <a:rect l="0" t="0" r="0" b="0"/>
          <a:pathLst>
            <a:path>
              <a:moveTo>
                <a:pt x="0" y="0"/>
              </a:moveTo>
              <a:lnTo>
                <a:pt x="0" y="319191"/>
              </a:lnTo>
              <a:lnTo>
                <a:pt x="1968386" y="319191"/>
              </a:lnTo>
              <a:lnTo>
                <a:pt x="1968386" y="468386"/>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4744E0A-4E3D-4F5D-ABF4-6CF95FC37AB9}">
      <dsp:nvSpPr>
        <dsp:cNvPr id="0" name=""/>
        <dsp:cNvSpPr/>
      </dsp:nvSpPr>
      <dsp:spPr>
        <a:xfrm>
          <a:off x="3831017" y="2514068"/>
          <a:ext cx="91440" cy="468386"/>
        </a:xfrm>
        <a:custGeom>
          <a:avLst/>
          <a:gdLst/>
          <a:ahLst/>
          <a:cxnLst/>
          <a:rect l="0" t="0" r="0" b="0"/>
          <a:pathLst>
            <a:path>
              <a:moveTo>
                <a:pt x="45720" y="0"/>
              </a:moveTo>
              <a:lnTo>
                <a:pt x="45720" y="468386"/>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5FC563B-6A74-42F2-8D25-8D99AE167D20}">
      <dsp:nvSpPr>
        <dsp:cNvPr id="0" name=""/>
        <dsp:cNvSpPr/>
      </dsp:nvSpPr>
      <dsp:spPr>
        <a:xfrm>
          <a:off x="1908350" y="2514068"/>
          <a:ext cx="1968386" cy="468386"/>
        </a:xfrm>
        <a:custGeom>
          <a:avLst/>
          <a:gdLst/>
          <a:ahLst/>
          <a:cxnLst/>
          <a:rect l="0" t="0" r="0" b="0"/>
          <a:pathLst>
            <a:path>
              <a:moveTo>
                <a:pt x="1968386" y="0"/>
              </a:moveTo>
              <a:lnTo>
                <a:pt x="1968386" y="319191"/>
              </a:lnTo>
              <a:lnTo>
                <a:pt x="0" y="319191"/>
              </a:lnTo>
              <a:lnTo>
                <a:pt x="0" y="468386"/>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43554C-DBCB-4F58-8D4A-0FC6B28FC13E}">
      <dsp:nvSpPr>
        <dsp:cNvPr id="0" name=""/>
        <dsp:cNvSpPr/>
      </dsp:nvSpPr>
      <dsp:spPr>
        <a:xfrm>
          <a:off x="3831017" y="1023015"/>
          <a:ext cx="91440" cy="468386"/>
        </a:xfrm>
        <a:custGeom>
          <a:avLst/>
          <a:gdLst/>
          <a:ahLst/>
          <a:cxnLst/>
          <a:rect l="0" t="0" r="0" b="0"/>
          <a:pathLst>
            <a:path>
              <a:moveTo>
                <a:pt x="45720" y="0"/>
              </a:moveTo>
              <a:lnTo>
                <a:pt x="45720" y="468386"/>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F2586EA-D2D2-499F-94B8-05619521136D}">
      <dsp:nvSpPr>
        <dsp:cNvPr id="0" name=""/>
        <dsp:cNvSpPr/>
      </dsp:nvSpPr>
      <dsp:spPr>
        <a:xfrm>
          <a:off x="1103102" y="349"/>
          <a:ext cx="1610497" cy="10226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E9957FF-8CE8-41B1-9D81-24A9481678E9}">
      <dsp:nvSpPr>
        <dsp:cNvPr id="0" name=""/>
        <dsp:cNvSpPr/>
      </dsp:nvSpPr>
      <dsp:spPr>
        <a:xfrm>
          <a:off x="1282046" y="170346"/>
          <a:ext cx="1610497" cy="102266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a:t>Select an appropriate database</a:t>
          </a:r>
          <a:endParaRPr lang="en-US" sz="1700" kern="1200"/>
        </a:p>
      </dsp:txBody>
      <dsp:txXfrm>
        <a:off x="1311999" y="200299"/>
        <a:ext cx="1550591" cy="962760"/>
      </dsp:txXfrm>
    </dsp:sp>
    <dsp:sp modelId="{7768B254-1126-47AA-A368-51C919ECD0B0}">
      <dsp:nvSpPr>
        <dsp:cNvPr id="0" name=""/>
        <dsp:cNvSpPr/>
      </dsp:nvSpPr>
      <dsp:spPr>
        <a:xfrm>
          <a:off x="3071488" y="349"/>
          <a:ext cx="1610497" cy="10226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44973BA-8C6C-48C3-972F-25C76E2F82F6}">
      <dsp:nvSpPr>
        <dsp:cNvPr id="0" name=""/>
        <dsp:cNvSpPr/>
      </dsp:nvSpPr>
      <dsp:spPr>
        <a:xfrm>
          <a:off x="3250432" y="170346"/>
          <a:ext cx="1610497" cy="102266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a:t>Construct a search query</a:t>
          </a:r>
          <a:endParaRPr lang="en-US" sz="1700" kern="1200"/>
        </a:p>
      </dsp:txBody>
      <dsp:txXfrm>
        <a:off x="3280385" y="200299"/>
        <a:ext cx="1550591" cy="962760"/>
      </dsp:txXfrm>
    </dsp:sp>
    <dsp:sp modelId="{E9DBCF3C-D941-4F1A-A857-ED203DEEC40F}">
      <dsp:nvSpPr>
        <dsp:cNvPr id="0" name=""/>
        <dsp:cNvSpPr/>
      </dsp:nvSpPr>
      <dsp:spPr>
        <a:xfrm>
          <a:off x="3071488" y="1491402"/>
          <a:ext cx="1610497" cy="10226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557D7D5-AEC4-4DBF-838C-17BECB60887B}">
      <dsp:nvSpPr>
        <dsp:cNvPr id="0" name=""/>
        <dsp:cNvSpPr/>
      </dsp:nvSpPr>
      <dsp:spPr>
        <a:xfrm>
          <a:off x="3250432" y="1661399"/>
          <a:ext cx="1610497" cy="102266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Review and evaluate search results</a:t>
          </a:r>
        </a:p>
      </dsp:txBody>
      <dsp:txXfrm>
        <a:off x="3280385" y="1691352"/>
        <a:ext cx="1550591" cy="962760"/>
      </dsp:txXfrm>
    </dsp:sp>
    <dsp:sp modelId="{F2D3C366-0593-4A13-A01A-581BD5D8C27C}">
      <dsp:nvSpPr>
        <dsp:cNvPr id="0" name=""/>
        <dsp:cNvSpPr/>
      </dsp:nvSpPr>
      <dsp:spPr>
        <a:xfrm>
          <a:off x="1103102" y="2982455"/>
          <a:ext cx="1610497" cy="10226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FB8A6A9-30E6-4D7C-A3B1-12B50B053D9B}">
      <dsp:nvSpPr>
        <dsp:cNvPr id="0" name=""/>
        <dsp:cNvSpPr/>
      </dsp:nvSpPr>
      <dsp:spPr>
        <a:xfrm>
          <a:off x="1282046" y="3152452"/>
          <a:ext cx="1610497" cy="102266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Relevancy</a:t>
          </a:r>
        </a:p>
      </dsp:txBody>
      <dsp:txXfrm>
        <a:off x="1311999" y="3182405"/>
        <a:ext cx="1550591" cy="962760"/>
      </dsp:txXfrm>
    </dsp:sp>
    <dsp:sp modelId="{4C27B42C-37F2-49F9-9C98-C1B784596495}">
      <dsp:nvSpPr>
        <dsp:cNvPr id="0" name=""/>
        <dsp:cNvSpPr/>
      </dsp:nvSpPr>
      <dsp:spPr>
        <a:xfrm>
          <a:off x="3071488" y="2982455"/>
          <a:ext cx="1610497" cy="10226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F5CCB20-0ED8-4196-9794-2CEDEB61F309}">
      <dsp:nvSpPr>
        <dsp:cNvPr id="0" name=""/>
        <dsp:cNvSpPr/>
      </dsp:nvSpPr>
      <dsp:spPr>
        <a:xfrm>
          <a:off x="3250432" y="3152452"/>
          <a:ext cx="1610497" cy="102266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Quantity</a:t>
          </a:r>
        </a:p>
      </dsp:txBody>
      <dsp:txXfrm>
        <a:off x="3280385" y="3182405"/>
        <a:ext cx="1550591" cy="962760"/>
      </dsp:txXfrm>
    </dsp:sp>
    <dsp:sp modelId="{A3DF0ACD-3AB0-4014-A9B6-9B31BE2618B3}">
      <dsp:nvSpPr>
        <dsp:cNvPr id="0" name=""/>
        <dsp:cNvSpPr/>
      </dsp:nvSpPr>
      <dsp:spPr>
        <a:xfrm>
          <a:off x="5039874" y="2982455"/>
          <a:ext cx="1610497" cy="10226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8F4A30F-E2A8-4BAA-8239-2CB7487150D0}">
      <dsp:nvSpPr>
        <dsp:cNvPr id="0" name=""/>
        <dsp:cNvSpPr/>
      </dsp:nvSpPr>
      <dsp:spPr>
        <a:xfrm>
          <a:off x="5218819" y="3152452"/>
          <a:ext cx="1610497" cy="102266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Timeliness</a:t>
          </a:r>
        </a:p>
      </dsp:txBody>
      <dsp:txXfrm>
        <a:off x="5248772" y="3182405"/>
        <a:ext cx="1550591" cy="96276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54572D6-3599-68A8-29BC-77BF9570EC6D}"/>
              </a:ext>
            </a:extLst>
          </p:cNvPr>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A301EEC-7092-1A99-3543-D1402ED5300E}"/>
              </a:ext>
            </a:extLst>
          </p:cNvPr>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499DEFF-5C21-4534-AA1C-7FA59A71577A}" type="datetimeFigureOut">
              <a:rPr lang="en-US" smtClean="0"/>
              <a:t>7/30/2025</a:t>
            </a:fld>
            <a:endParaRPr lang="en-US"/>
          </a:p>
        </p:txBody>
      </p:sp>
      <p:sp>
        <p:nvSpPr>
          <p:cNvPr id="4" name="Footer Placeholder 3">
            <a:extLst>
              <a:ext uri="{FF2B5EF4-FFF2-40B4-BE49-F238E27FC236}">
                <a16:creationId xmlns:a16="http://schemas.microsoft.com/office/drawing/2014/main" id="{285D914C-2F10-27FB-9DB6-717BD574B114}"/>
              </a:ext>
            </a:extLst>
          </p:cNvPr>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05A128A-722B-14D4-3F0B-F2D07D9F92CE}"/>
              </a:ext>
            </a:extLst>
          </p:cNvPr>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2F7A8768-6119-41E0-A4A5-32F5850F6779}" type="slidenum">
              <a:rPr lang="en-US" smtClean="0"/>
              <a:t>‹#›</a:t>
            </a:fld>
            <a:endParaRPr lang="en-US"/>
          </a:p>
        </p:txBody>
      </p:sp>
    </p:spTree>
    <p:extLst>
      <p:ext uri="{BB962C8B-B14F-4D97-AF65-F5344CB8AC3E}">
        <p14:creationId xmlns:p14="http://schemas.microsoft.com/office/powerpoint/2010/main" val="562420428"/>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E4FC0777-85F4-4C10-93D8-BC9C81A0814C}" type="datetimeFigureOut">
              <a:rPr lang="en-US" smtClean="0"/>
              <a:t>7/30/2025</a:t>
            </a:fld>
            <a:endParaRPr lang="en-US"/>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A898C50-69FC-409B-9E60-94CB4EC03168}" type="slidenum">
              <a:rPr lang="en-US" smtClean="0"/>
              <a:t>‹#›</a:t>
            </a:fld>
            <a:endParaRPr lang="en-US"/>
          </a:p>
        </p:txBody>
      </p:sp>
    </p:spTree>
    <p:extLst>
      <p:ext uri="{BB962C8B-B14F-4D97-AF65-F5344CB8AC3E}">
        <p14:creationId xmlns:p14="http://schemas.microsoft.com/office/powerpoint/2010/main" val="1657370348"/>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source: Microsoft 365 content library
Primary data is original information collected firsthand for a specific purpose, such as surveys or experiments. Secondary data refers to data already collected and published by others, like reports or databases. Tertiary data compiles and summarizes secondary sources, often found in encyclopedias or review articles.</a:t>
            </a:r>
          </a:p>
        </p:txBody>
      </p:sp>
    </p:spTree>
    <p:extLst>
      <p:ext uri="{BB962C8B-B14F-4D97-AF65-F5344CB8AC3E}">
        <p14:creationId xmlns:p14="http://schemas.microsoft.com/office/powerpoint/2010/main" val="2634480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source: Microsoft 365 content library
Recent academic research leverages new databases like Dimensions, which offers comprehensive analytics and funding data. Scopus continues to grow with advanced citation analysis tools. Google Scholar remains popular for broad coverage and ease of use, making these platforms essential for current academic investigations.</a:t>
            </a:r>
          </a:p>
        </p:txBody>
      </p:sp>
    </p:spTree>
    <p:extLst>
      <p:ext uri="{BB962C8B-B14F-4D97-AF65-F5344CB8AC3E}">
        <p14:creationId xmlns:p14="http://schemas.microsoft.com/office/powerpoint/2010/main" val="1808111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source: Microsoft 365 content library
AI tools like Semantic Scholar, Elicit, and Research Rabbit are revolutionizing academic literature searches. Semantic Scholar uses AI to highlight influential papers and trends. Elicit helps synthesize research questions and summarize findings. Research Rabbit offers visual exploration of citation networks, making it easier to discover relevant literature efficiently.</a:t>
            </a:r>
          </a:p>
        </p:txBody>
      </p:sp>
    </p:spTree>
    <p:extLst>
      <p:ext uri="{BB962C8B-B14F-4D97-AF65-F5344CB8AC3E}">
        <p14:creationId xmlns:p14="http://schemas.microsoft.com/office/powerpoint/2010/main" val="6101590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C3E6B-1897-2F62-1BE5-3BF794C1A9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8496C7-E362-749C-80B8-770908E57A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B5A8D1-70AA-AB18-37B3-9043DFAD6A1F}"/>
              </a:ext>
            </a:extLst>
          </p:cNvPr>
          <p:cNvSpPr>
            <a:spLocks noGrp="1"/>
          </p:cNvSpPr>
          <p:nvPr>
            <p:ph type="body" idx="1"/>
          </p:nvPr>
        </p:nvSpPr>
        <p:spPr/>
        <p:txBody>
          <a:bodyPr/>
          <a:lstStyle/>
          <a:p>
            <a:r>
              <a:rPr lang="en-US"/>
              <a:t>Image source: Microsoft 365 content library
AI tools like Semantic Scholar, Elicit, and Research Rabbit are revolutionizing academic literature searches. Semantic Scholar uses AI to highlight influential papers and trends. Elicit helps synthesize research questions and summarize findings. Research Rabbit offers visual exploration of citation networks, making it easier to discover relevant literature efficiently.</a:t>
            </a:r>
          </a:p>
        </p:txBody>
      </p:sp>
    </p:spTree>
    <p:extLst>
      <p:ext uri="{BB962C8B-B14F-4D97-AF65-F5344CB8AC3E}">
        <p14:creationId xmlns:p14="http://schemas.microsoft.com/office/powerpoint/2010/main" val="1802273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451" name="Group 450"/>
          <p:cNvGrpSpPr/>
          <p:nvPr/>
        </p:nvGrpSpPr>
        <p:grpSpPr>
          <a:xfrm>
            <a:off x="0" y="0"/>
            <a:ext cx="9555163" cy="6853238"/>
            <a:chOff x="1524000" y="0"/>
            <a:chExt cx="9555163" cy="6853238"/>
          </a:xfrm>
        </p:grpSpPr>
        <p:sp>
          <p:nvSpPr>
            <p:cNvPr id="452"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3"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4"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5"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6"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7"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8"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9"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0"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1"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62"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3"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4"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5"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6"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7"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 name="Group 6"/>
          <p:cNvGrpSpPr/>
          <p:nvPr/>
        </p:nvGrpSpPr>
        <p:grpSpPr>
          <a:xfrm>
            <a:off x="1283114" y="1168329"/>
            <a:ext cx="6586124" cy="4537816"/>
            <a:chOff x="1283114" y="1168329"/>
            <a:chExt cx="6586124" cy="4537816"/>
          </a:xfrm>
        </p:grpSpPr>
        <p:sp>
          <p:nvSpPr>
            <p:cNvPr id="39" name="Rectangle 38"/>
            <p:cNvSpPr/>
            <p:nvPr/>
          </p:nvSpPr>
          <p:spPr>
            <a:xfrm>
              <a:off x="1283114" y="1168329"/>
              <a:ext cx="6586124"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283114" y="1973001"/>
              <a:ext cx="6586124" cy="33844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1" name="Isosceles Triangle 39"/>
            <p:cNvSpPr/>
            <p:nvPr/>
          </p:nvSpPr>
          <p:spPr>
            <a:xfrm rot="10800000">
              <a:off x="4362524" y="5355082"/>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359091" y="2055278"/>
            <a:ext cx="6428445" cy="1810636"/>
          </a:xfrm>
        </p:spPr>
        <p:txBody>
          <a:bodyPr bIns="0" anchor="b">
            <a:normAutofit/>
          </a:bodyPr>
          <a:lstStyle>
            <a:lvl1pPr algn="ctr">
              <a:lnSpc>
                <a:spcPct val="80000"/>
              </a:lnSpc>
              <a:defRPr sz="4800" spc="-113">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359091" y="3941492"/>
            <a:ext cx="6428445" cy="1334120"/>
          </a:xfrm>
        </p:spPr>
        <p:txBody>
          <a:bodyPr tIns="0">
            <a:normAutofit/>
          </a:bodyPr>
          <a:lstStyle>
            <a:lvl1pPr marL="0" indent="0" algn="ctr">
              <a:lnSpc>
                <a:spcPct val="100000"/>
              </a:lnSpc>
              <a:buNone/>
              <a:defRPr sz="1800" b="0">
                <a:solidFill>
                  <a:srgbClr val="FFFEFF"/>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640080" y="320040"/>
            <a:ext cx="2743200" cy="320040"/>
          </a:xfrm>
        </p:spPr>
        <p:txBody>
          <a:bodyPr vert="horz" lIns="91440" tIns="45720" rIns="91440" bIns="45720" rtlCol="0" anchor="ctr"/>
          <a:lstStyle>
            <a:lvl1pPr>
              <a:defRPr lang="en-US"/>
            </a:lvl1pPr>
          </a:lstStyle>
          <a:p>
            <a:fld id="{48A87A34-81AB-432B-8DAE-1953F412C126}" type="datetimeFigureOut">
              <a:rPr lang="en-US" dirty="0"/>
              <a:pPr/>
              <a:t>7/30/2025</a:t>
            </a:fld>
            <a:endParaRPr lang="en-US" dirty="0"/>
          </a:p>
        </p:txBody>
      </p:sp>
      <p:sp>
        <p:nvSpPr>
          <p:cNvPr id="5" name="Footer Placeholder 4"/>
          <p:cNvSpPr>
            <a:spLocks noGrp="1"/>
          </p:cNvSpPr>
          <p:nvPr>
            <p:ph type="ftr" sz="quarter" idx="11"/>
          </p:nvPr>
        </p:nvSpPr>
        <p:spPr>
          <a:xfrm>
            <a:off x="640080" y="6227064"/>
            <a:ext cx="7854696"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7808976" y="320040"/>
            <a:ext cx="6858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8661950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65" name="Group 64"/>
          <p:cNvGrpSpPr/>
          <p:nvPr/>
        </p:nvGrpSpPr>
        <p:grpSpPr>
          <a:xfrm>
            <a:off x="-286226" y="0"/>
            <a:ext cx="9421759" cy="6858001"/>
            <a:chOff x="1243013" y="0"/>
            <a:chExt cx="9402763" cy="6858001"/>
          </a:xfrm>
        </p:grpSpPr>
        <p:sp>
          <p:nvSpPr>
            <p:cNvPr id="66"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0"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1"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4"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 name="Content Placeholder 2"/>
          <p:cNvSpPr>
            <a:spLocks noGrp="1"/>
          </p:cNvSpPr>
          <p:nvPr>
            <p:ph idx="1"/>
          </p:nvPr>
        </p:nvSpPr>
        <p:spPr>
          <a:xfrm>
            <a:off x="4415687" y="803186"/>
            <a:ext cx="4091410"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7/30/2025</a:t>
            </a:fld>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50874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4" name="Group 773"/>
          <p:cNvGrpSpPr/>
          <p:nvPr/>
        </p:nvGrpSpPr>
        <p:grpSpPr>
          <a:xfrm>
            <a:off x="0" y="0"/>
            <a:ext cx="9555163" cy="6853238"/>
            <a:chOff x="1524000" y="0"/>
            <a:chExt cx="9555163" cy="6853238"/>
          </a:xfrm>
        </p:grpSpPr>
        <p:sp>
          <p:nvSpPr>
            <p:cNvPr id="775"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6"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7"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8"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79"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0"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1"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2"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3"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4"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85"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6"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7"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8"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9"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0"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 name="Group 6"/>
          <p:cNvGrpSpPr/>
          <p:nvPr/>
        </p:nvGrpSpPr>
        <p:grpSpPr>
          <a:xfrm>
            <a:off x="2403476" y="1158902"/>
            <a:ext cx="4317684" cy="4537816"/>
            <a:chOff x="2403476" y="1158902"/>
            <a:chExt cx="4317684" cy="4537816"/>
          </a:xfrm>
        </p:grpSpPr>
        <p:sp>
          <p:nvSpPr>
            <p:cNvPr id="28" name="Rectangle 27"/>
            <p:cNvSpPr/>
            <p:nvPr/>
          </p:nvSpPr>
          <p:spPr>
            <a:xfrm>
              <a:off x="2403476" y="1158902"/>
              <a:ext cx="4317684"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2403476" y="1963574"/>
              <a:ext cx="4317684" cy="33844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3" name="Isosceles Triangle 28"/>
            <p:cNvSpPr/>
            <p:nvPr/>
          </p:nvSpPr>
          <p:spPr>
            <a:xfrm rot="10800000">
              <a:off x="4358702" y="5345655"/>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2479148" y="2028827"/>
            <a:ext cx="4162952" cy="1732474"/>
          </a:xfrm>
        </p:spPr>
        <p:txBody>
          <a:bodyPr bIns="0" anchor="b">
            <a:normAutofit/>
          </a:bodyPr>
          <a:lstStyle>
            <a:lvl1pPr algn="ctr">
              <a:defRPr sz="36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2479148" y="3843338"/>
            <a:ext cx="4162952" cy="1426097"/>
          </a:xfrm>
        </p:spPr>
        <p:txBody>
          <a:bodyPr tIns="0">
            <a:normAutofit/>
          </a:bodyPr>
          <a:lstStyle>
            <a:lvl1pPr marL="0" indent="0" algn="ctr">
              <a:buNone/>
              <a:defRPr sz="1600">
                <a:solidFill>
                  <a:srgbClr val="FFFEFF"/>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40080" y="320040"/>
            <a:ext cx="2743200" cy="320040"/>
          </a:xfrm>
        </p:spPr>
        <p:txBody>
          <a:bodyPr/>
          <a:lstStyle/>
          <a:p>
            <a:fld id="{48A87A34-81AB-432B-8DAE-1953F412C126}" type="datetimeFigureOut">
              <a:rPr lang="en-US" dirty="0"/>
              <a:t>7/30/2025</a:t>
            </a:fld>
            <a:endParaRPr lang="en-US" dirty="0"/>
          </a:p>
        </p:txBody>
      </p:sp>
      <p:sp>
        <p:nvSpPr>
          <p:cNvPr id="5" name="Footer Placeholder 4"/>
          <p:cNvSpPr>
            <a:spLocks noGrp="1"/>
          </p:cNvSpPr>
          <p:nvPr>
            <p:ph type="ftr" sz="quarter" idx="11"/>
          </p:nvPr>
        </p:nvSpPr>
        <p:spPr>
          <a:xfrm>
            <a:off x="640080" y="6227064"/>
            <a:ext cx="7854696"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7808976" y="320040"/>
            <a:ext cx="6858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19423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41" name="Group 40"/>
          <p:cNvGrpSpPr/>
          <p:nvPr/>
        </p:nvGrpSpPr>
        <p:grpSpPr>
          <a:xfrm>
            <a:off x="-286226" y="0"/>
            <a:ext cx="9421759" cy="6858001"/>
            <a:chOff x="1243013" y="0"/>
            <a:chExt cx="9402763" cy="6858001"/>
          </a:xfrm>
        </p:grpSpPr>
        <p:sp>
          <p:nvSpPr>
            <p:cNvPr id="42"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8"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9"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2" name="Group 61"/>
          <p:cNvGrpSpPr/>
          <p:nvPr/>
        </p:nvGrpSpPr>
        <p:grpSpPr>
          <a:xfrm>
            <a:off x="640080" y="1699589"/>
            <a:ext cx="3286552" cy="3470421"/>
            <a:chOff x="640080" y="1699589"/>
            <a:chExt cx="3286552" cy="3470421"/>
          </a:xfrm>
        </p:grpSpPr>
        <p:sp>
          <p:nvSpPr>
            <p:cNvPr id="63" name="Rectangle 62"/>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 name="Rectangle 64"/>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19952" y="2355068"/>
            <a:ext cx="3122163" cy="2459808"/>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4423014" y="804029"/>
            <a:ext cx="4091674" cy="24593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20283" y="3585104"/>
            <a:ext cx="4094404" cy="24706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640080" y="320040"/>
            <a:ext cx="2743200" cy="320040"/>
          </a:xfrm>
        </p:spPr>
        <p:txBody>
          <a:bodyPr/>
          <a:lstStyle/>
          <a:p>
            <a:fld id="{48A87A34-81AB-432B-8DAE-1953F412C126}" type="datetimeFigureOut">
              <a:rPr lang="en-US" dirty="0"/>
              <a:t>7/30/2025</a:t>
            </a:fld>
            <a:endParaRPr lang="en-US" dirty="0"/>
          </a:p>
        </p:txBody>
      </p:sp>
      <p:sp>
        <p:nvSpPr>
          <p:cNvPr id="6" name="Footer Placeholder 5"/>
          <p:cNvSpPr>
            <a:spLocks noGrp="1"/>
          </p:cNvSpPr>
          <p:nvPr>
            <p:ph type="ftr" sz="quarter" idx="11"/>
          </p:nvPr>
        </p:nvSpPr>
        <p:spPr>
          <a:xfrm>
            <a:off x="640080" y="6227064"/>
            <a:ext cx="7854696" cy="320040"/>
          </a:xfrm>
        </p:spPr>
        <p:txBody>
          <a:bodyPr/>
          <a:lstStyle/>
          <a:p>
            <a:endParaRPr lang="en-US" dirty="0"/>
          </a:p>
        </p:txBody>
      </p:sp>
      <p:sp>
        <p:nvSpPr>
          <p:cNvPr id="7" name="Slide Number Placeholder 6"/>
          <p:cNvSpPr>
            <a:spLocks noGrp="1"/>
          </p:cNvSpPr>
          <p:nvPr>
            <p:ph type="sldNum" sz="quarter" idx="12"/>
          </p:nvPr>
        </p:nvSpPr>
        <p:spPr>
          <a:xfrm>
            <a:off x="7808976" y="320040"/>
            <a:ext cx="6858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43267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8" name="Group 37"/>
          <p:cNvGrpSpPr/>
          <p:nvPr/>
        </p:nvGrpSpPr>
        <p:grpSpPr>
          <a:xfrm>
            <a:off x="-286226" y="0"/>
            <a:ext cx="9421759" cy="6858001"/>
            <a:chOff x="1243013" y="0"/>
            <a:chExt cx="9402763" cy="6858001"/>
          </a:xfrm>
        </p:grpSpPr>
        <p:sp>
          <p:nvSpPr>
            <p:cNvPr id="39"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5"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6"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640080" y="1699589"/>
            <a:ext cx="3286552" cy="3470421"/>
            <a:chOff x="640080" y="1699589"/>
            <a:chExt cx="3286552" cy="3470421"/>
          </a:xfrm>
        </p:grpSpPr>
        <p:sp>
          <p:nvSpPr>
            <p:cNvPr id="60" name="Rectangle 59"/>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19952" y="2355848"/>
            <a:ext cx="3122163" cy="2459028"/>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4706612" y="802200"/>
            <a:ext cx="3805123" cy="685800"/>
          </a:xfrm>
        </p:spPr>
        <p:txBody>
          <a:bodyPr anchor="ctr">
            <a:noAutofit/>
          </a:bodyPr>
          <a:lstStyle>
            <a:lvl1pPr marL="0" indent="0" algn="l">
              <a:lnSpc>
                <a:spcPct val="100000"/>
              </a:lnSpc>
              <a:buNone/>
              <a:defRPr sz="18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06636" y="1487999"/>
            <a:ext cx="3804674" cy="1775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95010" y="3585518"/>
            <a:ext cx="3819675" cy="685800"/>
          </a:xfrm>
        </p:spPr>
        <p:txBody>
          <a:bodyPr anchor="ctr">
            <a:noAutofit/>
          </a:bodyPr>
          <a:lstStyle>
            <a:lvl1pPr marL="0" indent="0" algn="l">
              <a:lnSpc>
                <a:spcPct val="100000"/>
              </a:lnSpc>
              <a:buNone/>
              <a:defRPr sz="18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95010" y="4270332"/>
            <a:ext cx="3819675" cy="17854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640080" y="320040"/>
            <a:ext cx="2743200" cy="320040"/>
          </a:xfrm>
        </p:spPr>
        <p:txBody>
          <a:bodyPr/>
          <a:lstStyle/>
          <a:p>
            <a:fld id="{48A87A34-81AB-432B-8DAE-1953F412C126}" type="datetimeFigureOut">
              <a:rPr lang="en-US" dirty="0"/>
              <a:t>7/30/2025</a:t>
            </a:fld>
            <a:endParaRPr lang="en-US" dirty="0"/>
          </a:p>
        </p:txBody>
      </p:sp>
      <p:sp>
        <p:nvSpPr>
          <p:cNvPr id="8" name="Footer Placeholder 7"/>
          <p:cNvSpPr>
            <a:spLocks noGrp="1"/>
          </p:cNvSpPr>
          <p:nvPr>
            <p:ph type="ftr" sz="quarter" idx="11"/>
          </p:nvPr>
        </p:nvSpPr>
        <p:spPr>
          <a:xfrm>
            <a:off x="640080" y="6227064"/>
            <a:ext cx="7854696" cy="320040"/>
          </a:xfrm>
        </p:spPr>
        <p:txBody>
          <a:bodyPr/>
          <a:lstStyle/>
          <a:p>
            <a:endParaRPr lang="en-US" dirty="0"/>
          </a:p>
        </p:txBody>
      </p:sp>
      <p:sp>
        <p:nvSpPr>
          <p:cNvPr id="9" name="Slide Number Placeholder 8"/>
          <p:cNvSpPr>
            <a:spLocks noGrp="1"/>
          </p:cNvSpPr>
          <p:nvPr>
            <p:ph type="sldNum" sz="quarter" idx="12"/>
          </p:nvPr>
        </p:nvSpPr>
        <p:spPr>
          <a:xfrm>
            <a:off x="7808976" y="320040"/>
            <a:ext cx="6858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1132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6" name="Group 75"/>
          <p:cNvGrpSpPr/>
          <p:nvPr/>
        </p:nvGrpSpPr>
        <p:grpSpPr>
          <a:xfrm>
            <a:off x="-286226" y="0"/>
            <a:ext cx="9421759" cy="6858001"/>
            <a:chOff x="1243013" y="0"/>
            <a:chExt cx="9402763" cy="6858001"/>
          </a:xfrm>
        </p:grpSpPr>
        <p:sp>
          <p:nvSpPr>
            <p:cNvPr id="77"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4"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0" name="Group 39"/>
          <p:cNvGrpSpPr/>
          <p:nvPr/>
        </p:nvGrpSpPr>
        <p:grpSpPr>
          <a:xfrm>
            <a:off x="640080" y="1699589"/>
            <a:ext cx="3286552" cy="3470421"/>
            <a:chOff x="640080" y="1699589"/>
            <a:chExt cx="3286552" cy="3470421"/>
          </a:xfrm>
        </p:grpSpPr>
        <p:sp>
          <p:nvSpPr>
            <p:cNvPr id="41" name="Rectangle 40"/>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42"/>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5554" y="2349924"/>
            <a:ext cx="3112047" cy="246495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7/30/2025</a:t>
            </a:fld>
            <a:endParaRPr lang="en-US" dirty="0"/>
          </a:p>
        </p:txBody>
      </p:sp>
      <p:sp>
        <p:nvSpPr>
          <p:cNvPr id="4" name="Footer Placeholder 3"/>
          <p:cNvSpPr>
            <a:spLocks noGrp="1"/>
          </p:cNvSpPr>
          <p:nvPr>
            <p:ph type="ftr" sz="quarter" idx="11"/>
          </p:nvPr>
        </p:nvSpPr>
        <p:spPr>
          <a:xfrm>
            <a:off x="640080" y="6227064"/>
            <a:ext cx="7854696" cy="320040"/>
          </a:xfrm>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48362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40080" y="320040"/>
            <a:ext cx="2743200" cy="320040"/>
          </a:xfrm>
        </p:spPr>
        <p:txBody>
          <a:bodyPr/>
          <a:lstStyle/>
          <a:p>
            <a:fld id="{48A87A34-81AB-432B-8DAE-1953F412C126}" type="datetimeFigureOut">
              <a:rPr lang="en-US" dirty="0"/>
              <a:t>7/30/2025</a:t>
            </a:fld>
            <a:endParaRPr lang="en-US" dirty="0"/>
          </a:p>
        </p:txBody>
      </p:sp>
      <p:sp>
        <p:nvSpPr>
          <p:cNvPr id="3" name="Footer Placeholder 2"/>
          <p:cNvSpPr>
            <a:spLocks noGrp="1"/>
          </p:cNvSpPr>
          <p:nvPr>
            <p:ph type="ftr" sz="quarter" idx="11"/>
          </p:nvPr>
        </p:nvSpPr>
        <p:spPr>
          <a:xfrm>
            <a:off x="640080" y="6227064"/>
            <a:ext cx="7854696" cy="320040"/>
          </a:xfrm>
        </p:spPr>
        <p:txBody>
          <a:bodyPr/>
          <a:lstStyle/>
          <a:p>
            <a:endParaRPr lang="en-US" dirty="0"/>
          </a:p>
        </p:txBody>
      </p:sp>
      <p:sp>
        <p:nvSpPr>
          <p:cNvPr id="4" name="Slide Number Placeholder 3"/>
          <p:cNvSpPr>
            <a:spLocks noGrp="1"/>
          </p:cNvSpPr>
          <p:nvPr>
            <p:ph type="sldNum" sz="quarter" idx="12"/>
          </p:nvPr>
        </p:nvSpPr>
        <p:spPr>
          <a:xfrm>
            <a:off x="7808976" y="320040"/>
            <a:ext cx="6858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60360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7" name="Group 86"/>
          <p:cNvGrpSpPr/>
          <p:nvPr/>
        </p:nvGrpSpPr>
        <p:grpSpPr>
          <a:xfrm>
            <a:off x="-286226" y="0"/>
            <a:ext cx="9421759" cy="6858001"/>
            <a:chOff x="1243013" y="0"/>
            <a:chExt cx="9402763" cy="6858001"/>
          </a:xfrm>
        </p:grpSpPr>
        <p:sp>
          <p:nvSpPr>
            <p:cNvPr id="88"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2"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4"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4"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05"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2" name="Group 41"/>
          <p:cNvGrpSpPr/>
          <p:nvPr/>
        </p:nvGrpSpPr>
        <p:grpSpPr>
          <a:xfrm>
            <a:off x="640080" y="1699589"/>
            <a:ext cx="3286552" cy="3470421"/>
            <a:chOff x="640080" y="1699589"/>
            <a:chExt cx="3286552" cy="3470421"/>
          </a:xfrm>
        </p:grpSpPr>
        <p:sp>
          <p:nvSpPr>
            <p:cNvPr id="43" name="Rectangle 42"/>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44"/>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5554" y="2349924"/>
            <a:ext cx="3112047" cy="1225399"/>
          </a:xfrm>
        </p:spPr>
        <p:txBody>
          <a:bodyPr bIns="0" anchor="b">
            <a:noAutofit/>
          </a:bodyPr>
          <a:lstStyle>
            <a:lvl1pPr algn="ctr">
              <a:defRPr sz="28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4415686" y="801390"/>
            <a:ext cx="4095643" cy="524949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5554" y="3575324"/>
            <a:ext cx="3112047" cy="1239552"/>
          </a:xfrm>
        </p:spPr>
        <p:txBody>
          <a:bodyPr>
            <a:normAutofit/>
          </a:bodyPr>
          <a:lstStyle>
            <a:lvl1pPr marL="0" indent="0" algn="ctr">
              <a:buNone/>
              <a:defRPr sz="140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7662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429" name="Group 428"/>
          <p:cNvGrpSpPr/>
          <p:nvPr/>
        </p:nvGrpSpPr>
        <p:grpSpPr>
          <a:xfrm>
            <a:off x="0" y="0"/>
            <a:ext cx="9555163" cy="6853238"/>
            <a:chOff x="1524000" y="0"/>
            <a:chExt cx="9555163" cy="6853238"/>
          </a:xfrm>
        </p:grpSpPr>
        <p:sp>
          <p:nvSpPr>
            <p:cNvPr id="430"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1"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2"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3"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4"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5"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6"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7"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8"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9"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40"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1"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2"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3"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4"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5"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644463" y="1698332"/>
            <a:ext cx="4357752" cy="3470420"/>
            <a:chOff x="644463" y="1698332"/>
            <a:chExt cx="4357752" cy="3470420"/>
          </a:xfrm>
        </p:grpSpPr>
        <p:sp>
          <p:nvSpPr>
            <p:cNvPr id="77" name="Rectangle 76"/>
            <p:cNvSpPr/>
            <p:nvPr/>
          </p:nvSpPr>
          <p:spPr>
            <a:xfrm>
              <a:off x="644463" y="1698332"/>
              <a:ext cx="4357752"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644463" y="2274404"/>
              <a:ext cx="43577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7" name="Isosceles Triangle 9"/>
            <p:cNvSpPr/>
            <p:nvPr/>
          </p:nvSpPr>
          <p:spPr>
            <a:xfrm rot="10800000">
              <a:off x="2665346"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5654676" y="0"/>
            <a:ext cx="3489324" cy="6858000"/>
          </a:xfrm>
          <a:solidFill>
            <a:schemeClr val="bg1">
              <a:lumMod val="65000"/>
              <a:lumOff val="3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2" name="Title 1"/>
          <p:cNvSpPr>
            <a:spLocks noGrp="1"/>
          </p:cNvSpPr>
          <p:nvPr>
            <p:ph type="title"/>
          </p:nvPr>
        </p:nvSpPr>
        <p:spPr>
          <a:xfrm>
            <a:off x="723585" y="2336402"/>
            <a:ext cx="4197666" cy="1265539"/>
          </a:xfrm>
        </p:spPr>
        <p:txBody>
          <a:bodyPr bIns="0" anchor="b">
            <a:normAutofit/>
          </a:bodyPr>
          <a:lstStyle>
            <a:lvl1pPr>
              <a:defRPr sz="32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722314" y="3601941"/>
            <a:ext cx="4199254" cy="1214535"/>
          </a:xfrm>
        </p:spPr>
        <p:txBody>
          <a:bodyPr>
            <a:normAutofit/>
          </a:bodyPr>
          <a:lstStyle>
            <a:lvl1pPr marL="0" indent="0" algn="ctr">
              <a:buNone/>
              <a:defRPr sz="140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640080" y="320040"/>
            <a:ext cx="2743200" cy="320040"/>
          </a:xfrm>
        </p:spPr>
        <p:txBody>
          <a:bodyPr/>
          <a:lstStyle/>
          <a:p>
            <a:fld id="{48A87A34-81AB-432B-8DAE-1953F412C126}" type="datetimeFigureOut">
              <a:rPr lang="en-US" dirty="0"/>
              <a:t>7/30/2025</a:t>
            </a:fld>
            <a:endParaRPr lang="en-US" dirty="0"/>
          </a:p>
        </p:txBody>
      </p:sp>
      <p:sp>
        <p:nvSpPr>
          <p:cNvPr id="6" name="Footer Placeholder 5"/>
          <p:cNvSpPr>
            <a:spLocks noGrp="1"/>
          </p:cNvSpPr>
          <p:nvPr>
            <p:ph type="ftr" sz="quarter" idx="11"/>
          </p:nvPr>
        </p:nvSpPr>
        <p:spPr>
          <a:xfrm>
            <a:off x="640080" y="6227064"/>
            <a:ext cx="4358641" cy="320040"/>
          </a:xfrm>
        </p:spPr>
        <p:txBody>
          <a:bodyPr/>
          <a:lstStyle/>
          <a:p>
            <a:endParaRPr lang="en-US" dirty="0"/>
          </a:p>
        </p:txBody>
      </p:sp>
      <p:sp>
        <p:nvSpPr>
          <p:cNvPr id="7" name="Slide Number Placeholder 6"/>
          <p:cNvSpPr>
            <a:spLocks noGrp="1"/>
          </p:cNvSpPr>
          <p:nvPr>
            <p:ph type="sldNum" sz="quarter" idx="12"/>
          </p:nvPr>
        </p:nvSpPr>
        <p:spPr>
          <a:xfrm>
            <a:off x="4315463" y="320040"/>
            <a:ext cx="6858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11283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85" name="Group 84"/>
          <p:cNvGrpSpPr/>
          <p:nvPr/>
        </p:nvGrpSpPr>
        <p:grpSpPr>
          <a:xfrm>
            <a:off x="-286226" y="0"/>
            <a:ext cx="9421759" cy="6858001"/>
            <a:chOff x="1243013" y="0"/>
            <a:chExt cx="9402763" cy="6858001"/>
          </a:xfrm>
        </p:grpSpPr>
        <p:sp>
          <p:nvSpPr>
            <p:cNvPr id="86"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2"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03"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p:cNvGrpSpPr/>
          <p:nvPr/>
        </p:nvGrpSpPr>
        <p:grpSpPr>
          <a:xfrm>
            <a:off x="640080" y="1699589"/>
            <a:ext cx="3286552" cy="3470421"/>
            <a:chOff x="640080" y="1699589"/>
            <a:chExt cx="3286552" cy="3470421"/>
          </a:xfrm>
        </p:grpSpPr>
        <p:sp>
          <p:nvSpPr>
            <p:cNvPr id="42" name="Rectangle 41"/>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3786" y="2349926"/>
            <a:ext cx="3113815" cy="2472774"/>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415686" y="794719"/>
            <a:ext cx="4095643"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74940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51" name="Group 50"/>
          <p:cNvGrpSpPr/>
          <p:nvPr/>
        </p:nvGrpSpPr>
        <p:grpSpPr>
          <a:xfrm flipH="1">
            <a:off x="0" y="0"/>
            <a:ext cx="9421759" cy="6858001"/>
            <a:chOff x="1243013" y="0"/>
            <a:chExt cx="9402763" cy="6858001"/>
          </a:xfrm>
        </p:grpSpPr>
        <p:sp>
          <p:nvSpPr>
            <p:cNvPr id="52"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6"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8"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8"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9"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5" name="Group 84"/>
          <p:cNvGrpSpPr/>
          <p:nvPr/>
        </p:nvGrpSpPr>
        <p:grpSpPr>
          <a:xfrm>
            <a:off x="5228134" y="1699589"/>
            <a:ext cx="3286552" cy="3470421"/>
            <a:chOff x="640080" y="1699589"/>
            <a:chExt cx="3286552" cy="3470421"/>
          </a:xfrm>
        </p:grpSpPr>
        <p:sp>
          <p:nvSpPr>
            <p:cNvPr id="86" name="Rectangle 85"/>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 name="Rectangle 87"/>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5313609" y="2349924"/>
            <a:ext cx="3112047" cy="2464951"/>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43258" y="802808"/>
            <a:ext cx="4118291" cy="52548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40080" y="320040"/>
            <a:ext cx="2743200" cy="320040"/>
          </a:xfrm>
        </p:spPr>
        <p:txBody>
          <a:bodyPr/>
          <a:lstStyle/>
          <a:p>
            <a:fld id="{48A87A34-81AB-432B-8DAE-1953F412C126}" type="datetimeFigureOut">
              <a:rPr lang="en-US" dirty="0"/>
              <a:t>7/30/2025</a:t>
            </a:fld>
            <a:endParaRPr lang="en-US" dirty="0"/>
          </a:p>
        </p:txBody>
      </p:sp>
      <p:sp>
        <p:nvSpPr>
          <p:cNvPr id="5" name="Footer Placeholder 4"/>
          <p:cNvSpPr>
            <a:spLocks noGrp="1"/>
          </p:cNvSpPr>
          <p:nvPr>
            <p:ph type="ftr" sz="quarter" idx="11"/>
          </p:nvPr>
        </p:nvSpPr>
        <p:spPr>
          <a:xfrm>
            <a:off x="640080" y="6227064"/>
            <a:ext cx="7854696" cy="320040"/>
          </a:xfrm>
        </p:spPr>
        <p:txBody>
          <a:bodyPr/>
          <a:lstStyle/>
          <a:p>
            <a:endParaRPr lang="en-US" dirty="0"/>
          </a:p>
        </p:txBody>
      </p:sp>
      <p:sp>
        <p:nvSpPr>
          <p:cNvPr id="6" name="Slide Number Placeholder 5"/>
          <p:cNvSpPr>
            <a:spLocks noGrp="1"/>
          </p:cNvSpPr>
          <p:nvPr>
            <p:ph type="sldNum" sz="quarter" idx="12"/>
          </p:nvPr>
        </p:nvSpPr>
        <p:spPr>
          <a:xfrm>
            <a:off x="7808976" y="320040"/>
            <a:ext cx="6858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5799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25554" y="2349925"/>
            <a:ext cx="3112047" cy="2464952"/>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415687" y="794719"/>
            <a:ext cx="4079089"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0080" y="320040"/>
            <a:ext cx="27432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7/30/2025</a:t>
            </a:fld>
            <a:endParaRPr lang="en-US" dirty="0"/>
          </a:p>
        </p:txBody>
      </p:sp>
      <p:sp>
        <p:nvSpPr>
          <p:cNvPr id="5" name="Footer Placeholder 4"/>
          <p:cNvSpPr>
            <a:spLocks noGrp="1"/>
          </p:cNvSpPr>
          <p:nvPr>
            <p:ph type="ftr" sz="quarter" idx="3"/>
          </p:nvPr>
        </p:nvSpPr>
        <p:spPr>
          <a:xfrm>
            <a:off x="640080" y="6227064"/>
            <a:ext cx="7854696"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808976" y="320040"/>
            <a:ext cx="6858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
        <p:nvSpPr>
          <p:cNvPr id="7" name="Rectangle 7">
            <a:extLst>
              <a:ext uri="{FF2B5EF4-FFF2-40B4-BE49-F238E27FC236}">
                <a16:creationId xmlns:a16="http://schemas.microsoft.com/office/drawing/2014/main" id="{42A9015C-B136-20EE-410E-3953FDF62CF7}"/>
              </a:ext>
            </a:extLst>
          </p:cNvPr>
          <p:cNvSpPr>
            <a:spLocks noChangeArrowheads="1"/>
          </p:cNvSpPr>
          <p:nvPr userDrawn="1"/>
        </p:nvSpPr>
        <p:spPr bwMode="auto">
          <a:xfrm>
            <a:off x="0" y="762000"/>
            <a:ext cx="9144000" cy="609600"/>
          </a:xfrm>
          <a:prstGeom prst="rect">
            <a:avLst/>
          </a:prstGeom>
          <a:solidFill>
            <a:srgbClr val="B10939"/>
          </a:solidFill>
          <a:ln w="9525">
            <a:solidFill>
              <a:srgbClr val="D80C4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defRPr/>
            </a:pPr>
            <a:endParaRPr lang="zh-HK" altLang="en-US">
              <a:ea typeface="新細明體" charset="-120"/>
            </a:endParaRPr>
          </a:p>
        </p:txBody>
      </p:sp>
    </p:spTree>
    <p:extLst>
      <p:ext uri="{BB962C8B-B14F-4D97-AF65-F5344CB8AC3E}">
        <p14:creationId xmlns:p14="http://schemas.microsoft.com/office/powerpoint/2010/main" val="18250614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ppt_x</p:attrName>
                                        </p:attrNameLst>
                                      </p:cBhvr>
                                      <p:tavLst>
                                        <p:tav tm="0">
                                          <p:val>
                                            <p:strVal val="#ppt_x-#ppt_w/2"/>
                                          </p:val>
                                        </p:tav>
                                        <p:tav tm="100000">
                                          <p:val>
                                            <p:strVal val="#ppt_x"/>
                                          </p:val>
                                        </p:tav>
                                      </p:tavLst>
                                    </p:anim>
                                    <p:anim calcmode="lin" valueType="num">
                                      <p:cBhvr>
                                        <p:cTn id="8" dur="500" fill="hold"/>
                                        <p:tgtEl>
                                          <p:spTgt spid="7"/>
                                        </p:tgtEl>
                                        <p:attrNameLst>
                                          <p:attrName>ppt_y</p:attrName>
                                        </p:attrNameLst>
                                      </p:cBhvr>
                                      <p:tavLst>
                                        <p:tav tm="0">
                                          <p:val>
                                            <p:strVal val="#ppt_y"/>
                                          </p:val>
                                        </p:tav>
                                        <p:tav tm="100000">
                                          <p:val>
                                            <p:strVal val="#ppt_y"/>
                                          </p:val>
                                        </p:tav>
                                      </p:tavLst>
                                    </p:anim>
                                    <p:anim calcmode="lin" valueType="num">
                                      <p:cBhvr>
                                        <p:cTn id="9" dur="500" fill="hold"/>
                                        <p:tgtEl>
                                          <p:spTgt spid="7"/>
                                        </p:tgtEl>
                                        <p:attrNameLst>
                                          <p:attrName>ppt_w</p:attrName>
                                        </p:attrNameLst>
                                      </p:cBhvr>
                                      <p:tavLst>
                                        <p:tav tm="0">
                                          <p:val>
                                            <p:fltVal val="0"/>
                                          </p:val>
                                        </p:tav>
                                        <p:tav tm="100000">
                                          <p:val>
                                            <p:strVal val="#ppt_w"/>
                                          </p:val>
                                        </p:tav>
                                      </p:tavLst>
                                    </p:anim>
                                    <p:anim calcmode="lin" valueType="num">
                                      <p:cBhvr>
                                        <p:cTn id="10"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685800" rtl="0" eaLnBrk="1" latinLnBrk="0" hangingPunct="1">
        <a:lnSpc>
          <a:spcPct val="85000"/>
        </a:lnSpc>
        <a:spcBef>
          <a:spcPct val="0"/>
        </a:spcBef>
        <a:buNone/>
        <a:defRPr sz="3200" b="0" i="0" kern="1200" cap="none" spc="-113">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litfl.com/tag/research-and-review/page/2/"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kittlingbooks.com/2017/05/cozycon-2017-at-poisoned-pen.html" TargetMode="External"/><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hyperlink" Target="https://tawasulforum.org/article/%D8%A7%D9%84%D8%B0%D9%83%D8%A7%D8%A1-%D8%A7%D9%84%D8%A7%D8%B5%D8%B7%D9%86%D8%A7%D8%B9%D9%8A/the-virtual-assistant-of-artificial-intelligence-and-its-most-famous-3-types/" TargetMode="External"/><Relationship Id="rId4" Type="http://schemas.openxmlformats.org/officeDocument/2006/relationships/image" Target="../media/image13.jpg"/></Relationships>
</file>

<file path=ppt/slides/_rels/slide3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scispace.com/?utm_source=google&amp;utm_medium=cpc&amp;utm_campaign=ALL_ACQ_Google_CPC_PMax_INR_LIT_UKAUSCA&amp;utm_content=Literature_Review&amp;utm_term=LITLaunchCreatives&amp;campaignid=22425991851&amp;adgroupid=&amp;creative=&amp;matchtype=&amp;network=x&amp;device=c&amp;gad_source=1&amp;gad_campaignid=22435999198&amp;gbraid=0AAAAADRGWSi8cRDfL9cPErq6ZeX8KUi1f&amp;gclid=Cj0KCQjwhafEBhCcARIsAEGZEKJUtGDH7o2D0Ehcitq84Em-ceV4ij7PlQkOloLa9qc2CLOUdlb9O6AaAlofEALw_wcB"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nodebox.net/node/documentation/using/data-visualization.html"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citespace.podia.com/"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Text Box 16">
            <a:extLst>
              <a:ext uri="{FF2B5EF4-FFF2-40B4-BE49-F238E27FC236}">
                <a16:creationId xmlns:a16="http://schemas.microsoft.com/office/drawing/2014/main" id="{5B7999D0-7E66-1F2B-5F14-BEF89A557306}"/>
              </a:ext>
            </a:extLst>
          </p:cNvPr>
          <p:cNvSpPr txBox="1">
            <a:spLocks noChangeArrowheads="1"/>
          </p:cNvSpPr>
          <p:nvPr/>
        </p:nvSpPr>
        <p:spPr bwMode="auto">
          <a:xfrm>
            <a:off x="0" y="6580188"/>
            <a:ext cx="1557338"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D80C46"/>
              </a:buClr>
              <a:buChar char="•"/>
              <a:defRPr sz="3200">
                <a:solidFill>
                  <a:srgbClr val="334061"/>
                </a:solidFill>
                <a:latin typeface="Arial" panose="020B0604020202020204" pitchFamily="34" charset="0"/>
              </a:defRPr>
            </a:lvl1pPr>
            <a:lvl2pPr marL="742950" indent="-285750">
              <a:spcBef>
                <a:spcPct val="20000"/>
              </a:spcBef>
              <a:buClr>
                <a:srgbClr val="D80C46"/>
              </a:buClr>
              <a:buChar char="–"/>
              <a:defRPr sz="2800">
                <a:solidFill>
                  <a:srgbClr val="334061"/>
                </a:solidFill>
                <a:latin typeface="Arial" panose="020B0604020202020204" pitchFamily="34" charset="0"/>
              </a:defRPr>
            </a:lvl2pPr>
            <a:lvl3pPr marL="1143000" indent="-228600">
              <a:spcBef>
                <a:spcPct val="20000"/>
              </a:spcBef>
              <a:buClr>
                <a:srgbClr val="D80C46"/>
              </a:buClr>
              <a:buChar char="•"/>
              <a:defRPr sz="2400">
                <a:solidFill>
                  <a:srgbClr val="334061"/>
                </a:solidFill>
                <a:latin typeface="Arial" panose="020B0604020202020204" pitchFamily="34" charset="0"/>
              </a:defRPr>
            </a:lvl3pPr>
            <a:lvl4pPr marL="1600200" indent="-228600">
              <a:spcBef>
                <a:spcPct val="20000"/>
              </a:spcBef>
              <a:buClr>
                <a:srgbClr val="D80C46"/>
              </a:buClr>
              <a:buChar char="–"/>
              <a:defRPr sz="2000">
                <a:solidFill>
                  <a:srgbClr val="334061"/>
                </a:solidFill>
                <a:latin typeface="Arial" panose="020B0604020202020204" pitchFamily="34" charset="0"/>
              </a:defRPr>
            </a:lvl4pPr>
            <a:lvl5pPr marL="2057400" indent="-228600">
              <a:spcBef>
                <a:spcPct val="20000"/>
              </a:spcBef>
              <a:buClr>
                <a:srgbClr val="D80C46"/>
              </a:buClr>
              <a:buChar char="»"/>
              <a:defRPr sz="2000">
                <a:solidFill>
                  <a:srgbClr val="334061"/>
                </a:solidFill>
                <a:latin typeface="Arial" panose="020B0604020202020204" pitchFamily="34" charset="0"/>
              </a:defRPr>
            </a:lvl5pPr>
            <a:lvl6pPr marL="25146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6pPr>
            <a:lvl7pPr marL="29718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7pPr>
            <a:lvl8pPr marL="34290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8pPr>
            <a:lvl9pPr marL="38862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9pPr>
          </a:lstStyle>
          <a:p>
            <a:pPr>
              <a:spcBef>
                <a:spcPct val="0"/>
              </a:spcBef>
              <a:buClrTx/>
              <a:buFontTx/>
              <a:buNone/>
            </a:pPr>
            <a:r>
              <a:rPr lang="en-US" altLang="zh-HK" sz="1200" b="1">
                <a:solidFill>
                  <a:schemeClr val="bg1"/>
                </a:solidFill>
                <a:latin typeface="Book Antiqua" panose="02040602050305030304" pitchFamily="18" charset="0"/>
                <a:ea typeface="新細明體" panose="02020500000000000000" pitchFamily="18" charset="-120"/>
              </a:rPr>
              <a:t>McGraw-Hill/Irwin</a:t>
            </a:r>
          </a:p>
        </p:txBody>
      </p:sp>
      <p:sp>
        <p:nvSpPr>
          <p:cNvPr id="2053" name="Text Box 17">
            <a:extLst>
              <a:ext uri="{FF2B5EF4-FFF2-40B4-BE49-F238E27FC236}">
                <a16:creationId xmlns:a16="http://schemas.microsoft.com/office/drawing/2014/main" id="{D1C3AF2A-E43B-0154-8A42-DA50C0596D6E}"/>
              </a:ext>
            </a:extLst>
          </p:cNvPr>
          <p:cNvSpPr txBox="1">
            <a:spLocks noChangeArrowheads="1"/>
          </p:cNvSpPr>
          <p:nvPr/>
        </p:nvSpPr>
        <p:spPr bwMode="auto">
          <a:xfrm>
            <a:off x="4495800" y="6583363"/>
            <a:ext cx="46482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rgbClr val="D80C46"/>
              </a:buClr>
              <a:buChar char="•"/>
              <a:defRPr sz="3200">
                <a:solidFill>
                  <a:srgbClr val="334061"/>
                </a:solidFill>
                <a:latin typeface="Arial" panose="020B0604020202020204" pitchFamily="34" charset="0"/>
              </a:defRPr>
            </a:lvl1pPr>
            <a:lvl2pPr marL="742950" indent="-285750">
              <a:spcBef>
                <a:spcPct val="20000"/>
              </a:spcBef>
              <a:buClr>
                <a:srgbClr val="D80C46"/>
              </a:buClr>
              <a:buChar char="–"/>
              <a:defRPr sz="2800">
                <a:solidFill>
                  <a:srgbClr val="334061"/>
                </a:solidFill>
                <a:latin typeface="Arial" panose="020B0604020202020204" pitchFamily="34" charset="0"/>
              </a:defRPr>
            </a:lvl2pPr>
            <a:lvl3pPr marL="1143000" indent="-228600">
              <a:spcBef>
                <a:spcPct val="20000"/>
              </a:spcBef>
              <a:buClr>
                <a:srgbClr val="D80C46"/>
              </a:buClr>
              <a:buChar char="•"/>
              <a:defRPr sz="2400">
                <a:solidFill>
                  <a:srgbClr val="334061"/>
                </a:solidFill>
                <a:latin typeface="Arial" panose="020B0604020202020204" pitchFamily="34" charset="0"/>
              </a:defRPr>
            </a:lvl3pPr>
            <a:lvl4pPr marL="1600200" indent="-228600">
              <a:spcBef>
                <a:spcPct val="20000"/>
              </a:spcBef>
              <a:buClr>
                <a:srgbClr val="D80C46"/>
              </a:buClr>
              <a:buChar char="–"/>
              <a:defRPr sz="2000">
                <a:solidFill>
                  <a:srgbClr val="334061"/>
                </a:solidFill>
                <a:latin typeface="Arial" panose="020B0604020202020204" pitchFamily="34" charset="0"/>
              </a:defRPr>
            </a:lvl4pPr>
            <a:lvl5pPr marL="2057400" indent="-228600">
              <a:spcBef>
                <a:spcPct val="20000"/>
              </a:spcBef>
              <a:buClr>
                <a:srgbClr val="D80C46"/>
              </a:buClr>
              <a:buChar char="»"/>
              <a:defRPr sz="2000">
                <a:solidFill>
                  <a:srgbClr val="334061"/>
                </a:solidFill>
                <a:latin typeface="Arial" panose="020B0604020202020204" pitchFamily="34" charset="0"/>
              </a:defRPr>
            </a:lvl5pPr>
            <a:lvl6pPr marL="25146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6pPr>
            <a:lvl7pPr marL="29718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7pPr>
            <a:lvl8pPr marL="34290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8pPr>
            <a:lvl9pPr marL="38862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9pPr>
          </a:lstStyle>
          <a:p>
            <a:pPr>
              <a:spcBef>
                <a:spcPct val="0"/>
              </a:spcBef>
              <a:buClrTx/>
              <a:buFontTx/>
              <a:buNone/>
            </a:pPr>
            <a:r>
              <a:rPr lang="en-US" altLang="zh-HK" sz="1200" b="1" i="1">
                <a:solidFill>
                  <a:schemeClr val="bg1"/>
                </a:solidFill>
                <a:latin typeface="Book Antiqua" panose="02040602050305030304" pitchFamily="18" charset="0"/>
                <a:ea typeface="新細明體" panose="02020500000000000000" pitchFamily="18" charset="-120"/>
              </a:rPr>
              <a:t>© 2003 The McGraw-Hill Companies, Inc.,All Rights Reserved.</a:t>
            </a:r>
          </a:p>
        </p:txBody>
      </p:sp>
      <p:sp>
        <p:nvSpPr>
          <p:cNvPr id="5129" name="Rectangle 9">
            <a:extLst>
              <a:ext uri="{FF2B5EF4-FFF2-40B4-BE49-F238E27FC236}">
                <a16:creationId xmlns:a16="http://schemas.microsoft.com/office/drawing/2014/main" id="{19DCD09C-13F7-D8FB-DD4F-E4030CB30063}"/>
              </a:ext>
            </a:extLst>
          </p:cNvPr>
          <p:cNvSpPr>
            <a:spLocks noChangeArrowheads="1"/>
          </p:cNvSpPr>
          <p:nvPr/>
        </p:nvSpPr>
        <p:spPr bwMode="auto">
          <a:xfrm>
            <a:off x="0" y="3622675"/>
            <a:ext cx="9144000" cy="382588"/>
          </a:xfrm>
          <a:prstGeom prst="rect">
            <a:avLst/>
          </a:prstGeom>
          <a:solidFill>
            <a:srgbClr val="B10939"/>
          </a:solidFill>
          <a:ln w="9525">
            <a:solidFill>
              <a:srgbClr val="D80C4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rgbClr val="D80C46"/>
              </a:buClr>
              <a:buChar char="•"/>
              <a:defRPr sz="3200">
                <a:solidFill>
                  <a:srgbClr val="334061"/>
                </a:solidFill>
                <a:latin typeface="Arial" panose="020B0604020202020204" pitchFamily="34" charset="0"/>
              </a:defRPr>
            </a:lvl1pPr>
            <a:lvl2pPr marL="742950" indent="-285750">
              <a:spcBef>
                <a:spcPct val="20000"/>
              </a:spcBef>
              <a:buClr>
                <a:srgbClr val="D80C46"/>
              </a:buClr>
              <a:buChar char="–"/>
              <a:defRPr sz="2800">
                <a:solidFill>
                  <a:srgbClr val="334061"/>
                </a:solidFill>
                <a:latin typeface="Arial" panose="020B0604020202020204" pitchFamily="34" charset="0"/>
              </a:defRPr>
            </a:lvl2pPr>
            <a:lvl3pPr marL="1143000" indent="-228600">
              <a:spcBef>
                <a:spcPct val="20000"/>
              </a:spcBef>
              <a:buClr>
                <a:srgbClr val="D80C46"/>
              </a:buClr>
              <a:buChar char="•"/>
              <a:defRPr sz="2400">
                <a:solidFill>
                  <a:srgbClr val="334061"/>
                </a:solidFill>
                <a:latin typeface="Arial" panose="020B0604020202020204" pitchFamily="34" charset="0"/>
              </a:defRPr>
            </a:lvl3pPr>
            <a:lvl4pPr marL="1600200" indent="-228600">
              <a:spcBef>
                <a:spcPct val="20000"/>
              </a:spcBef>
              <a:buClr>
                <a:srgbClr val="D80C46"/>
              </a:buClr>
              <a:buChar char="–"/>
              <a:defRPr sz="2000">
                <a:solidFill>
                  <a:srgbClr val="334061"/>
                </a:solidFill>
                <a:latin typeface="Arial" panose="020B0604020202020204" pitchFamily="34" charset="0"/>
              </a:defRPr>
            </a:lvl4pPr>
            <a:lvl5pPr marL="2057400" indent="-228600">
              <a:spcBef>
                <a:spcPct val="20000"/>
              </a:spcBef>
              <a:buClr>
                <a:srgbClr val="D80C46"/>
              </a:buClr>
              <a:buChar char="»"/>
              <a:defRPr sz="2000">
                <a:solidFill>
                  <a:srgbClr val="334061"/>
                </a:solidFill>
                <a:latin typeface="Arial" panose="020B0604020202020204" pitchFamily="34" charset="0"/>
              </a:defRPr>
            </a:lvl5pPr>
            <a:lvl6pPr marL="25146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6pPr>
            <a:lvl7pPr marL="29718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7pPr>
            <a:lvl8pPr marL="34290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8pPr>
            <a:lvl9pPr marL="38862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9pPr>
          </a:lstStyle>
          <a:p>
            <a:pPr eaLnBrk="1" hangingPunct="1">
              <a:spcBef>
                <a:spcPct val="0"/>
              </a:spcBef>
              <a:buClrTx/>
              <a:buFontTx/>
              <a:buNone/>
            </a:pPr>
            <a:endParaRPr lang="zh-HK" altLang="en-US" sz="2400">
              <a:solidFill>
                <a:schemeClr val="tx1"/>
              </a:solidFill>
              <a:latin typeface="Times New Roman" panose="02020603050405020304" pitchFamily="18" charset="0"/>
              <a:ea typeface="新細明體" panose="02020500000000000000" pitchFamily="18" charset="-120"/>
            </a:endParaRPr>
          </a:p>
        </p:txBody>
      </p:sp>
      <p:sp>
        <p:nvSpPr>
          <p:cNvPr id="2055" name="Rectangle 14">
            <a:extLst>
              <a:ext uri="{FF2B5EF4-FFF2-40B4-BE49-F238E27FC236}">
                <a16:creationId xmlns:a16="http://schemas.microsoft.com/office/drawing/2014/main" id="{5F3F7391-B442-CEA0-0DAE-E8BB30398E25}"/>
              </a:ext>
            </a:extLst>
          </p:cNvPr>
          <p:cNvSpPr>
            <a:spLocks noChangeArrowheads="1"/>
          </p:cNvSpPr>
          <p:nvPr/>
        </p:nvSpPr>
        <p:spPr bwMode="auto">
          <a:xfrm>
            <a:off x="1691680" y="2095500"/>
            <a:ext cx="6705600" cy="2667000"/>
          </a:xfrm>
          <a:prstGeom prst="rect">
            <a:avLst/>
          </a:prstGeom>
          <a:solidFill>
            <a:srgbClr val="AFBAD5"/>
          </a:solidFill>
          <a:ln w="9525">
            <a:miter lim="800000"/>
            <a:headEnd/>
            <a:tailEnd/>
          </a:ln>
          <a:effectLst/>
          <a:scene3d>
            <a:camera prst="legacyObliqueBottomLeft"/>
            <a:lightRig rig="legacyFlat1" dir="t"/>
          </a:scene3d>
          <a:sp3d extrusionH="430200" prstMaterial="legacyMatte">
            <a:bevelT w="13500" h="13500" prst="angle"/>
            <a:bevelB w="13500" h="13500" prst="angle"/>
            <a:extrusionClr>
              <a:srgbClr val="AFBAD5"/>
            </a:extrusionClr>
            <a:contourClr>
              <a:srgbClr val="AFBAD5"/>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flatTx/>
          </a:bodyPr>
          <a:lstStyle>
            <a:lvl1pPr>
              <a:spcBef>
                <a:spcPct val="20000"/>
              </a:spcBef>
              <a:buClr>
                <a:srgbClr val="D80C46"/>
              </a:buClr>
              <a:buChar char="•"/>
              <a:defRPr sz="3200">
                <a:solidFill>
                  <a:srgbClr val="334061"/>
                </a:solidFill>
                <a:latin typeface="Arial" panose="020B0604020202020204" pitchFamily="34" charset="0"/>
              </a:defRPr>
            </a:lvl1pPr>
            <a:lvl2pPr marL="742950" indent="-285750">
              <a:spcBef>
                <a:spcPct val="20000"/>
              </a:spcBef>
              <a:buClr>
                <a:srgbClr val="D80C46"/>
              </a:buClr>
              <a:buChar char="–"/>
              <a:defRPr sz="2800">
                <a:solidFill>
                  <a:srgbClr val="334061"/>
                </a:solidFill>
                <a:latin typeface="Arial" panose="020B0604020202020204" pitchFamily="34" charset="0"/>
              </a:defRPr>
            </a:lvl2pPr>
            <a:lvl3pPr marL="1143000" indent="-228600">
              <a:spcBef>
                <a:spcPct val="20000"/>
              </a:spcBef>
              <a:buClr>
                <a:srgbClr val="D80C46"/>
              </a:buClr>
              <a:buChar char="•"/>
              <a:defRPr sz="2400">
                <a:solidFill>
                  <a:srgbClr val="334061"/>
                </a:solidFill>
                <a:latin typeface="Arial" panose="020B0604020202020204" pitchFamily="34" charset="0"/>
              </a:defRPr>
            </a:lvl3pPr>
            <a:lvl4pPr marL="1600200" indent="-228600">
              <a:spcBef>
                <a:spcPct val="20000"/>
              </a:spcBef>
              <a:buClr>
                <a:srgbClr val="D80C46"/>
              </a:buClr>
              <a:buChar char="–"/>
              <a:defRPr sz="2000">
                <a:solidFill>
                  <a:srgbClr val="334061"/>
                </a:solidFill>
                <a:latin typeface="Arial" panose="020B0604020202020204" pitchFamily="34" charset="0"/>
              </a:defRPr>
            </a:lvl4pPr>
            <a:lvl5pPr marL="2057400" indent="-228600">
              <a:spcBef>
                <a:spcPct val="20000"/>
              </a:spcBef>
              <a:buClr>
                <a:srgbClr val="D80C46"/>
              </a:buClr>
              <a:buChar char="»"/>
              <a:defRPr sz="2000">
                <a:solidFill>
                  <a:srgbClr val="334061"/>
                </a:solidFill>
                <a:latin typeface="Arial" panose="020B0604020202020204" pitchFamily="34" charset="0"/>
              </a:defRPr>
            </a:lvl5pPr>
            <a:lvl6pPr marL="25146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6pPr>
            <a:lvl7pPr marL="29718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7pPr>
            <a:lvl8pPr marL="34290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8pPr>
            <a:lvl9pPr marL="3886200" indent="-228600" eaLnBrk="0" fontAlgn="base" hangingPunct="0">
              <a:spcBef>
                <a:spcPct val="20000"/>
              </a:spcBef>
              <a:spcAft>
                <a:spcPct val="0"/>
              </a:spcAft>
              <a:buClr>
                <a:srgbClr val="D80C46"/>
              </a:buClr>
              <a:buChar char="»"/>
              <a:defRPr sz="2000">
                <a:solidFill>
                  <a:srgbClr val="334061"/>
                </a:solidFill>
                <a:latin typeface="Arial" panose="020B0604020202020204" pitchFamily="34" charset="0"/>
              </a:defRPr>
            </a:lvl9pPr>
          </a:lstStyle>
          <a:p>
            <a:pPr algn="ctr" eaLnBrk="1" hangingPunct="1">
              <a:buClrTx/>
              <a:buFontTx/>
              <a:buNone/>
            </a:pPr>
            <a:r>
              <a:rPr lang="en-US" altLang="zh-HK" sz="3600" dirty="0">
                <a:solidFill>
                  <a:srgbClr val="D80C46"/>
                </a:solidFill>
                <a:ea typeface="新細明體" panose="02020500000000000000" pitchFamily="18" charset="-120"/>
              </a:rPr>
              <a:t>Literature Review - </a:t>
            </a:r>
          </a:p>
          <a:p>
            <a:pPr algn="ctr">
              <a:buClrTx/>
              <a:buNone/>
            </a:pPr>
            <a:r>
              <a:rPr lang="en-US" altLang="zh-HK" sz="3600" dirty="0">
                <a:solidFill>
                  <a:srgbClr val="D80C46"/>
                </a:solidFill>
                <a:ea typeface="新細明體" panose="02020500000000000000" pitchFamily="18" charset="-120"/>
              </a:rPr>
              <a:t>SOURCES AND </a:t>
            </a:r>
            <a:br>
              <a:rPr lang="en-US" altLang="zh-HK" sz="3600" dirty="0">
                <a:solidFill>
                  <a:srgbClr val="D80C46"/>
                </a:solidFill>
                <a:ea typeface="新細明體" panose="02020500000000000000" pitchFamily="18" charset="-120"/>
              </a:rPr>
            </a:br>
            <a:r>
              <a:rPr lang="en-US" altLang="zh-HK" sz="3600" dirty="0">
                <a:solidFill>
                  <a:srgbClr val="D80C46"/>
                </a:solidFill>
                <a:ea typeface="新細明體" panose="02020500000000000000" pitchFamily="18" charset="-120"/>
              </a:rPr>
              <a:t>COLLECTION OF DATA</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8" fill="hold" grpId="0" nodeType="afterEffect">
                                  <p:stCondLst>
                                    <p:cond delay="0"/>
                                  </p:stCondLst>
                                  <p:childTnLst>
                                    <p:set>
                                      <p:cBhvr>
                                        <p:cTn id="6" dur="1" fill="hold">
                                          <p:stCondLst>
                                            <p:cond delay="0"/>
                                          </p:stCondLst>
                                        </p:cTn>
                                        <p:tgtEl>
                                          <p:spTgt spid="5129"/>
                                        </p:tgtEl>
                                        <p:attrNameLst>
                                          <p:attrName>style.visibility</p:attrName>
                                        </p:attrNameLst>
                                      </p:cBhvr>
                                      <p:to>
                                        <p:strVal val="visible"/>
                                      </p:to>
                                    </p:set>
                                    <p:anim calcmode="lin" valueType="num">
                                      <p:cBhvr>
                                        <p:cTn id="7" dur="500" fill="hold"/>
                                        <p:tgtEl>
                                          <p:spTgt spid="5129"/>
                                        </p:tgtEl>
                                        <p:attrNameLst>
                                          <p:attrName>ppt_x</p:attrName>
                                        </p:attrNameLst>
                                      </p:cBhvr>
                                      <p:tavLst>
                                        <p:tav tm="0">
                                          <p:val>
                                            <p:strVal val="#ppt_x-#ppt_w/2"/>
                                          </p:val>
                                        </p:tav>
                                        <p:tav tm="100000">
                                          <p:val>
                                            <p:strVal val="#ppt_x"/>
                                          </p:val>
                                        </p:tav>
                                      </p:tavLst>
                                    </p:anim>
                                    <p:anim calcmode="lin" valueType="num">
                                      <p:cBhvr>
                                        <p:cTn id="8" dur="500" fill="hold"/>
                                        <p:tgtEl>
                                          <p:spTgt spid="5129"/>
                                        </p:tgtEl>
                                        <p:attrNameLst>
                                          <p:attrName>ppt_y</p:attrName>
                                        </p:attrNameLst>
                                      </p:cBhvr>
                                      <p:tavLst>
                                        <p:tav tm="0">
                                          <p:val>
                                            <p:strVal val="#ppt_y"/>
                                          </p:val>
                                        </p:tav>
                                        <p:tav tm="100000">
                                          <p:val>
                                            <p:strVal val="#ppt_y"/>
                                          </p:val>
                                        </p:tav>
                                      </p:tavLst>
                                    </p:anim>
                                    <p:anim calcmode="lin" valueType="num">
                                      <p:cBhvr>
                                        <p:cTn id="9" dur="500" fill="hold"/>
                                        <p:tgtEl>
                                          <p:spTgt spid="5129"/>
                                        </p:tgtEl>
                                        <p:attrNameLst>
                                          <p:attrName>ppt_w</p:attrName>
                                        </p:attrNameLst>
                                      </p:cBhvr>
                                      <p:tavLst>
                                        <p:tav tm="0">
                                          <p:val>
                                            <p:fltVal val="0"/>
                                          </p:val>
                                        </p:tav>
                                        <p:tav tm="100000">
                                          <p:val>
                                            <p:strVal val="#ppt_w"/>
                                          </p:val>
                                        </p:tav>
                                      </p:tavLst>
                                    </p:anim>
                                    <p:anim calcmode="lin" valueType="num">
                                      <p:cBhvr>
                                        <p:cTn id="10" dur="500" fill="hold"/>
                                        <p:tgtEl>
                                          <p:spTgt spid="512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9"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10" name="Rectangle 3109">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12" name="Group 3111">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3113"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4"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5"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6"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7"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8"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9"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0"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1"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2"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3"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4"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5"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6"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7"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8"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29"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0"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1"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2"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3"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135" name="Rectangle 313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rgbClr val="5EC9EB"/>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red and blue logo&#10;&#10;AI-generated content may be incorrect.">
            <a:extLst>
              <a:ext uri="{FF2B5EF4-FFF2-40B4-BE49-F238E27FC236}">
                <a16:creationId xmlns:a16="http://schemas.microsoft.com/office/drawing/2014/main" id="{33EB693F-7873-3900-0716-0F31E25D5F2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862" r="20376" b="2"/>
          <a:stretch>
            <a:fillRect/>
          </a:stretch>
        </p:blipFill>
        <p:spPr>
          <a:xfrm>
            <a:off x="837009" y="933363"/>
            <a:ext cx="4065358" cy="4871901"/>
          </a:xfrm>
          <a:prstGeom prst="rect">
            <a:avLst/>
          </a:prstGeom>
          <a:ln w="12700">
            <a:noFill/>
          </a:ln>
        </p:spPr>
      </p:pic>
      <p:sp>
        <p:nvSpPr>
          <p:cNvPr id="3075" name="Rectangle 3">
            <a:extLst>
              <a:ext uri="{FF2B5EF4-FFF2-40B4-BE49-F238E27FC236}">
                <a16:creationId xmlns:a16="http://schemas.microsoft.com/office/drawing/2014/main" id="{02F33C9A-0757-125C-0160-30FEC3F10FF2}"/>
              </a:ext>
            </a:extLst>
          </p:cNvPr>
          <p:cNvSpPr>
            <a:spLocks noGrp="1" noChangeArrowheads="1"/>
          </p:cNvSpPr>
          <p:nvPr>
            <p:ph idx="1"/>
          </p:nvPr>
        </p:nvSpPr>
        <p:spPr>
          <a:xfrm>
            <a:off x="5485716" y="960214"/>
            <a:ext cx="3074706" cy="3678237"/>
          </a:xfrm>
        </p:spPr>
        <p:txBody>
          <a:bodyPr>
            <a:normAutofit/>
          </a:bodyPr>
          <a:lstStyle/>
          <a:p>
            <a:pPr eaLnBrk="1" hangingPunct="1">
              <a:buClr>
                <a:srgbClr val="5EC9EB"/>
              </a:buClr>
            </a:pPr>
            <a:r>
              <a:rPr lang="en-US" altLang="zh-HK" dirty="0">
                <a:ea typeface="新細明體" panose="02020500000000000000" pitchFamily="18" charset="-120"/>
              </a:rPr>
              <a:t>Expand understanding of management dilemma</a:t>
            </a:r>
          </a:p>
          <a:p>
            <a:pPr eaLnBrk="1" hangingPunct="1">
              <a:buClr>
                <a:srgbClr val="5EC9EB"/>
              </a:buClr>
            </a:pPr>
            <a:r>
              <a:rPr lang="en-US" altLang="zh-HK" dirty="0">
                <a:ea typeface="新細明體" panose="02020500000000000000" pitchFamily="18" charset="-120"/>
              </a:rPr>
              <a:t>Expand understanding of research question</a:t>
            </a:r>
          </a:p>
          <a:p>
            <a:pPr eaLnBrk="1" hangingPunct="1">
              <a:buClr>
                <a:srgbClr val="5EC9EB"/>
              </a:buClr>
            </a:pPr>
            <a:r>
              <a:rPr lang="en-US" altLang="zh-HK" dirty="0">
                <a:ea typeface="新細明體" panose="02020500000000000000" pitchFamily="18" charset="-120"/>
              </a:rPr>
              <a:t>Identify plausible investigative questions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6" name="Group 125">
            <a:extLst>
              <a:ext uri="{FF2B5EF4-FFF2-40B4-BE49-F238E27FC236}">
                <a16:creationId xmlns:a16="http://schemas.microsoft.com/office/drawing/2014/main" id="{E8DD8E1A-9945-4DBA-BC40-7A028BF32D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27" name="Freeform 5">
              <a:extLst>
                <a:ext uri="{FF2B5EF4-FFF2-40B4-BE49-F238E27FC236}">
                  <a16:creationId xmlns:a16="http://schemas.microsoft.com/office/drawing/2014/main" id="{FE1C52F1-9DDF-4839-9B8F-25F7F8D42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8" name="Freeform 6">
              <a:extLst>
                <a:ext uri="{FF2B5EF4-FFF2-40B4-BE49-F238E27FC236}">
                  <a16:creationId xmlns:a16="http://schemas.microsoft.com/office/drawing/2014/main" id="{DB25E450-AEBE-4B5B-9CD7-7DDA5128D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9" name="Freeform 7">
              <a:extLst>
                <a:ext uri="{FF2B5EF4-FFF2-40B4-BE49-F238E27FC236}">
                  <a16:creationId xmlns:a16="http://schemas.microsoft.com/office/drawing/2014/main" id="{D57AF4B2-B19E-4839-9D9C-06AD5370C3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0" name="Freeform 8">
              <a:extLst>
                <a:ext uri="{FF2B5EF4-FFF2-40B4-BE49-F238E27FC236}">
                  <a16:creationId xmlns:a16="http://schemas.microsoft.com/office/drawing/2014/main" id="{2949CEBF-F4A7-44B2-8A3B-22558718F7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1" name="Freeform 9">
              <a:extLst>
                <a:ext uri="{FF2B5EF4-FFF2-40B4-BE49-F238E27FC236}">
                  <a16:creationId xmlns:a16="http://schemas.microsoft.com/office/drawing/2014/main" id="{28EAA589-93ED-485D-96BB-B9B21EC96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2" name="Freeform 10">
              <a:extLst>
                <a:ext uri="{FF2B5EF4-FFF2-40B4-BE49-F238E27FC236}">
                  <a16:creationId xmlns:a16="http://schemas.microsoft.com/office/drawing/2014/main" id="{4BB4F238-A1F2-45F6-9074-18C4A9F921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 name="Freeform 11">
              <a:extLst>
                <a:ext uri="{FF2B5EF4-FFF2-40B4-BE49-F238E27FC236}">
                  <a16:creationId xmlns:a16="http://schemas.microsoft.com/office/drawing/2014/main" id="{1C658EE5-B46E-48ED-822D-1C3F08ECA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4" name="Freeform 12">
              <a:extLst>
                <a:ext uri="{FF2B5EF4-FFF2-40B4-BE49-F238E27FC236}">
                  <a16:creationId xmlns:a16="http://schemas.microsoft.com/office/drawing/2014/main" id="{82AA74BE-73A4-4ADC-B86C-833704C0C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5" name="Freeform 13">
              <a:extLst>
                <a:ext uri="{FF2B5EF4-FFF2-40B4-BE49-F238E27FC236}">
                  <a16:creationId xmlns:a16="http://schemas.microsoft.com/office/drawing/2014/main" id="{2018BD4B-A593-4075-9FDB-4739C6D53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6" name="Freeform 14">
              <a:extLst>
                <a:ext uri="{FF2B5EF4-FFF2-40B4-BE49-F238E27FC236}">
                  <a16:creationId xmlns:a16="http://schemas.microsoft.com/office/drawing/2014/main" id="{0D16E44B-CE60-491F-B907-D02B0B1EE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7" name="Freeform 15">
              <a:extLst>
                <a:ext uri="{FF2B5EF4-FFF2-40B4-BE49-F238E27FC236}">
                  <a16:creationId xmlns:a16="http://schemas.microsoft.com/office/drawing/2014/main" id="{2DFA7256-7E90-44B6-8E90-2111C1A1F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8" name="Freeform 16">
              <a:extLst>
                <a:ext uri="{FF2B5EF4-FFF2-40B4-BE49-F238E27FC236}">
                  <a16:creationId xmlns:a16="http://schemas.microsoft.com/office/drawing/2014/main" id="{CE31CD09-2348-4B3A-9C97-CEECA4ABC0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9" name="Freeform 17">
              <a:extLst>
                <a:ext uri="{FF2B5EF4-FFF2-40B4-BE49-F238E27FC236}">
                  <a16:creationId xmlns:a16="http://schemas.microsoft.com/office/drawing/2014/main" id="{4E5422EF-93F2-41A9-B30F-9EFE9241D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0" name="Freeform 18">
              <a:extLst>
                <a:ext uri="{FF2B5EF4-FFF2-40B4-BE49-F238E27FC236}">
                  <a16:creationId xmlns:a16="http://schemas.microsoft.com/office/drawing/2014/main" id="{7920E29F-BB48-485F-95FF-5C372339C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1" name="Freeform 19">
              <a:extLst>
                <a:ext uri="{FF2B5EF4-FFF2-40B4-BE49-F238E27FC236}">
                  <a16:creationId xmlns:a16="http://schemas.microsoft.com/office/drawing/2014/main" id="{ACFDB0E0-ECEB-4EEB-925D-4BE22979C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2" name="Freeform 20">
              <a:extLst>
                <a:ext uri="{FF2B5EF4-FFF2-40B4-BE49-F238E27FC236}">
                  <a16:creationId xmlns:a16="http://schemas.microsoft.com/office/drawing/2014/main" id="{30CE2542-FFC2-4E6A-9F84-265FE415D9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 name="Freeform 21">
              <a:extLst>
                <a:ext uri="{FF2B5EF4-FFF2-40B4-BE49-F238E27FC236}">
                  <a16:creationId xmlns:a16="http://schemas.microsoft.com/office/drawing/2014/main" id="{2864C497-B900-4D3E-895C-A2A823A3C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4" name="Freeform 22">
              <a:extLst>
                <a:ext uri="{FF2B5EF4-FFF2-40B4-BE49-F238E27FC236}">
                  <a16:creationId xmlns:a16="http://schemas.microsoft.com/office/drawing/2014/main" id="{26441ED2-272A-4395-9966-F5B1C8D3F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5" name="Freeform 23">
              <a:extLst>
                <a:ext uri="{FF2B5EF4-FFF2-40B4-BE49-F238E27FC236}">
                  <a16:creationId xmlns:a16="http://schemas.microsoft.com/office/drawing/2014/main" id="{701CA35D-3DE0-4BE9-96A9-31A6F24DB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6" name="Freeform 24">
              <a:extLst>
                <a:ext uri="{FF2B5EF4-FFF2-40B4-BE49-F238E27FC236}">
                  <a16:creationId xmlns:a16="http://schemas.microsoft.com/office/drawing/2014/main" id="{C9367E8C-A75F-4D57-8B79-1B3EEDFD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7" name="Freeform 25">
              <a:extLst>
                <a:ext uri="{FF2B5EF4-FFF2-40B4-BE49-F238E27FC236}">
                  <a16:creationId xmlns:a16="http://schemas.microsoft.com/office/drawing/2014/main" id="{0846F98D-8409-4D6C-B830-625CC19EB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149" name="Group 148">
            <a:extLst>
              <a:ext uri="{FF2B5EF4-FFF2-40B4-BE49-F238E27FC236}">
                <a16:creationId xmlns:a16="http://schemas.microsoft.com/office/drawing/2014/main" id="{F35369DB-627C-41BD-9041-6426E8BF66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150" name="Rectangle 149">
              <a:extLst>
                <a:ext uri="{FF2B5EF4-FFF2-40B4-BE49-F238E27FC236}">
                  <a16:creationId xmlns:a16="http://schemas.microsoft.com/office/drawing/2014/main" id="{9BA15987-DDC0-4CAB-AF5B-7D11E25D20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1" name="Isosceles Triangle 22">
              <a:extLst>
                <a:ext uri="{FF2B5EF4-FFF2-40B4-BE49-F238E27FC236}">
                  <a16:creationId xmlns:a16="http://schemas.microsoft.com/office/drawing/2014/main" id="{9B6DF8F2-BD4C-48F5-8CDC-95B311500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2" name="Rectangle 151">
              <a:extLst>
                <a:ext uri="{FF2B5EF4-FFF2-40B4-BE49-F238E27FC236}">
                  <a16:creationId xmlns:a16="http://schemas.microsoft.com/office/drawing/2014/main" id="{8E989FB2-D6DE-43D1-84D5-1C80F9901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154" name="Rectangle 153">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6" name="Group 155">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57"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B1988F6-64E6-763D-1701-A0A2BD4C9B3E}"/>
              </a:ext>
            </a:extLst>
          </p:cNvPr>
          <p:cNvSpPr>
            <a:spLocks noGrp="1"/>
          </p:cNvSpPr>
          <p:nvPr>
            <p:ph type="title"/>
          </p:nvPr>
        </p:nvSpPr>
        <p:spPr>
          <a:xfrm>
            <a:off x="669281" y="792062"/>
            <a:ext cx="7866411" cy="1190912"/>
          </a:xfrm>
        </p:spPr>
        <p:txBody>
          <a:bodyPr vert="horz" lIns="228600" tIns="228600" rIns="228600" bIns="228600" rtlCol="0" anchor="ctr">
            <a:normAutofit/>
          </a:bodyPr>
          <a:lstStyle/>
          <a:p>
            <a:pPr defTabSz="914400"/>
            <a:r>
              <a:rPr lang="en-US" sz="4000" spc="-150" dirty="0">
                <a:solidFill>
                  <a:schemeClr val="tx2"/>
                </a:solidFill>
              </a:rPr>
              <a:t>Understanding Data Types</a:t>
            </a:r>
          </a:p>
        </p:txBody>
      </p:sp>
      <p:sp>
        <p:nvSpPr>
          <p:cNvPr id="179" name="Rectangle 178">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rgbClr val="9BCEFC"/>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quot;Set of icons for organisation.  Includes documents, search icons, folders, etc  Hi Res raster file.Note that all images are my own design.&quot;">
            <a:extLst>
              <a:ext uri="{FF2B5EF4-FFF2-40B4-BE49-F238E27FC236}">
                <a16:creationId xmlns:a16="http://schemas.microsoft.com/office/drawing/2014/main" id="{B28AF3A4-2A03-43B6-9EFE-15A901FD5B1E}"/>
              </a:ext>
            </a:extLst>
          </p:cNvPr>
          <p:cNvPicPr>
            <a:picLocks noGrp="1" noChangeAspect="1"/>
          </p:cNvPicPr>
          <p:nvPr>
            <p:ph sz="half" idx="1"/>
          </p:nvPr>
        </p:nvPicPr>
        <p:blipFill>
          <a:blip r:embed="rId3"/>
          <a:srcRect r="-4" b="3553"/>
          <a:stretch>
            <a:fillRect/>
          </a:stretch>
        </p:blipFill>
        <p:spPr>
          <a:xfrm>
            <a:off x="827450" y="2416047"/>
            <a:ext cx="3470131" cy="3346704"/>
          </a:xfrm>
          <a:prstGeom prst="rect">
            <a:avLst/>
          </a:prstGeom>
          <a:ln w="12700">
            <a:noFill/>
          </a:ln>
        </p:spPr>
      </p:pic>
      <p:sp>
        <p:nvSpPr>
          <p:cNvPr id="4" name="Content Placeholder 3">
            <a:extLst>
              <a:ext uri="{FF2B5EF4-FFF2-40B4-BE49-F238E27FC236}">
                <a16:creationId xmlns:a16="http://schemas.microsoft.com/office/drawing/2014/main" id="{0324D859-031D-9CAD-1A07-59F679512B74}"/>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01985" y="2202509"/>
            <a:ext cx="3771696" cy="3699669"/>
          </a:xfrm>
        </p:spPr>
        <p:txBody>
          <a:bodyPr>
            <a:normAutofit/>
          </a:bodyPr>
          <a:lstStyle/>
          <a:p>
            <a:pPr marL="0" indent="0">
              <a:lnSpc>
                <a:spcPct val="110000"/>
              </a:lnSpc>
              <a:spcBef>
                <a:spcPts val="2500"/>
              </a:spcBef>
              <a:buClr>
                <a:srgbClr val="9BCEFC"/>
              </a:buClr>
              <a:buFont typeface="Arial" panose="020B0604020202020204" pitchFamily="34" charset="0"/>
              <a:buNone/>
            </a:pPr>
            <a:r>
              <a:rPr lang="en-US" sz="1300" b="1" dirty="0"/>
              <a:t>Primary Data Collection</a:t>
            </a:r>
          </a:p>
          <a:p>
            <a:pPr marL="0" lvl="1" indent="0">
              <a:lnSpc>
                <a:spcPct val="110000"/>
              </a:lnSpc>
              <a:buClr>
                <a:srgbClr val="9BCEFC"/>
              </a:buClr>
              <a:buFont typeface="Arial" panose="020B0604020202020204" pitchFamily="34" charset="0"/>
              <a:buNone/>
            </a:pPr>
            <a:r>
              <a:rPr lang="en-US" sz="1300" dirty="0"/>
              <a:t>Primary data consists of original information collected directly for specific research purposes, such as surveys or experiments.</a:t>
            </a:r>
          </a:p>
          <a:p>
            <a:pPr marL="0" indent="0">
              <a:lnSpc>
                <a:spcPct val="110000"/>
              </a:lnSpc>
              <a:spcBef>
                <a:spcPts val="2500"/>
              </a:spcBef>
              <a:buClr>
                <a:srgbClr val="9BCEFC"/>
              </a:buClr>
              <a:buFont typeface="Arial" panose="020B0604020202020204" pitchFamily="34" charset="0"/>
              <a:buNone/>
            </a:pPr>
            <a:r>
              <a:rPr lang="en-US" sz="1300" b="1" dirty="0"/>
              <a:t>Secondary Data Sources</a:t>
            </a:r>
          </a:p>
          <a:p>
            <a:pPr marL="0" lvl="1" indent="0">
              <a:lnSpc>
                <a:spcPct val="110000"/>
              </a:lnSpc>
              <a:buClr>
                <a:srgbClr val="9BCEFC"/>
              </a:buClr>
              <a:buFont typeface="Arial" panose="020B0604020202020204" pitchFamily="34" charset="0"/>
              <a:buNone/>
            </a:pPr>
            <a:r>
              <a:rPr lang="en-US" sz="1300" dirty="0"/>
              <a:t>Secondary data is information already gathered and published by others, often found in reports or databases.</a:t>
            </a:r>
          </a:p>
          <a:p>
            <a:pPr marL="0" indent="0">
              <a:lnSpc>
                <a:spcPct val="110000"/>
              </a:lnSpc>
              <a:spcBef>
                <a:spcPts val="2500"/>
              </a:spcBef>
              <a:buClr>
                <a:srgbClr val="9BCEFC"/>
              </a:buClr>
              <a:buFont typeface="Arial" panose="020B0604020202020204" pitchFamily="34" charset="0"/>
              <a:buNone/>
            </a:pPr>
            <a:r>
              <a:rPr lang="en-US" sz="1300" b="1" dirty="0"/>
              <a:t>Tertiary Data Summaries</a:t>
            </a:r>
          </a:p>
          <a:p>
            <a:pPr marL="0" lvl="1" indent="0">
              <a:lnSpc>
                <a:spcPct val="110000"/>
              </a:lnSpc>
              <a:buClr>
                <a:srgbClr val="9BCEFC"/>
              </a:buClr>
              <a:buFont typeface="Arial" panose="020B0604020202020204" pitchFamily="34" charset="0"/>
              <a:buNone/>
            </a:pPr>
            <a:r>
              <a:rPr lang="en-US" sz="1300" dirty="0"/>
              <a:t>Tertiary data summarizes and compiles secondary sources, typically seen in encyclopedias or review articles.</a:t>
            </a:r>
          </a:p>
        </p:txBody>
      </p:sp>
    </p:spTree>
    <p:extLst>
      <p:ext uri="{BB962C8B-B14F-4D97-AF65-F5344CB8AC3E}">
        <p14:creationId xmlns:p14="http://schemas.microsoft.com/office/powerpoint/2010/main" val="2940987775"/>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129" name="Group 5128">
            <a:extLst>
              <a:ext uri="{FF2B5EF4-FFF2-40B4-BE49-F238E27FC236}">
                <a16:creationId xmlns:a16="http://schemas.microsoft.com/office/drawing/2014/main" id="{5B5504F5-A44D-4727-B62D-D306EE4C0C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5130" name="Freeform 5">
              <a:extLst>
                <a:ext uri="{FF2B5EF4-FFF2-40B4-BE49-F238E27FC236}">
                  <a16:creationId xmlns:a16="http://schemas.microsoft.com/office/drawing/2014/main" id="{42E83A18-C907-44D5-83DF-CFB1812545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31" name="Freeform 6">
              <a:extLst>
                <a:ext uri="{FF2B5EF4-FFF2-40B4-BE49-F238E27FC236}">
                  <a16:creationId xmlns:a16="http://schemas.microsoft.com/office/drawing/2014/main" id="{E845C857-E334-431F-9264-4BEF01228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32" name="Freeform 7">
              <a:extLst>
                <a:ext uri="{FF2B5EF4-FFF2-40B4-BE49-F238E27FC236}">
                  <a16:creationId xmlns:a16="http://schemas.microsoft.com/office/drawing/2014/main" id="{426C9BD9-ECC0-4C60-87C1-D07F8F075A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33" name="Freeform 8">
              <a:extLst>
                <a:ext uri="{FF2B5EF4-FFF2-40B4-BE49-F238E27FC236}">
                  <a16:creationId xmlns:a16="http://schemas.microsoft.com/office/drawing/2014/main" id="{7FBDFA8E-61C4-4F76-819E-308A16DEE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34" name="Freeform 9">
              <a:extLst>
                <a:ext uri="{FF2B5EF4-FFF2-40B4-BE49-F238E27FC236}">
                  <a16:creationId xmlns:a16="http://schemas.microsoft.com/office/drawing/2014/main" id="{761F1C21-70B1-4D4E-831C-75DB8E7EA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35" name="Freeform 10">
              <a:extLst>
                <a:ext uri="{FF2B5EF4-FFF2-40B4-BE49-F238E27FC236}">
                  <a16:creationId xmlns:a16="http://schemas.microsoft.com/office/drawing/2014/main" id="{FD6B914E-6122-42BE-91C5-72FA400D02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36" name="Freeform 11">
              <a:extLst>
                <a:ext uri="{FF2B5EF4-FFF2-40B4-BE49-F238E27FC236}">
                  <a16:creationId xmlns:a16="http://schemas.microsoft.com/office/drawing/2014/main" id="{25950DE0-F9E4-4487-93B8-F6FDB00B2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37" name="Freeform 12">
              <a:extLst>
                <a:ext uri="{FF2B5EF4-FFF2-40B4-BE49-F238E27FC236}">
                  <a16:creationId xmlns:a16="http://schemas.microsoft.com/office/drawing/2014/main" id="{319D2307-45E1-4592-8192-9C9102D4E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38" name="Freeform 13">
              <a:extLst>
                <a:ext uri="{FF2B5EF4-FFF2-40B4-BE49-F238E27FC236}">
                  <a16:creationId xmlns:a16="http://schemas.microsoft.com/office/drawing/2014/main" id="{1A93A333-9537-4DEC-A527-7733E1096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39" name="Freeform 14">
              <a:extLst>
                <a:ext uri="{FF2B5EF4-FFF2-40B4-BE49-F238E27FC236}">
                  <a16:creationId xmlns:a16="http://schemas.microsoft.com/office/drawing/2014/main" id="{76DEF779-F072-40FD-A3BF-84E3B8C6D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40" name="Freeform 15">
              <a:extLst>
                <a:ext uri="{FF2B5EF4-FFF2-40B4-BE49-F238E27FC236}">
                  <a16:creationId xmlns:a16="http://schemas.microsoft.com/office/drawing/2014/main" id="{6861570E-EBF4-48B8-AB90-2A40B522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41" name="Freeform 16">
              <a:extLst>
                <a:ext uri="{FF2B5EF4-FFF2-40B4-BE49-F238E27FC236}">
                  <a16:creationId xmlns:a16="http://schemas.microsoft.com/office/drawing/2014/main" id="{68EF8EC2-E3C0-4C22-B1B8-6E30AC2445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42" name="Freeform 17">
              <a:extLst>
                <a:ext uri="{FF2B5EF4-FFF2-40B4-BE49-F238E27FC236}">
                  <a16:creationId xmlns:a16="http://schemas.microsoft.com/office/drawing/2014/main" id="{AC3BE00B-705F-42C6-94CE-E89B1FA4E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43" name="Freeform 18">
              <a:extLst>
                <a:ext uri="{FF2B5EF4-FFF2-40B4-BE49-F238E27FC236}">
                  <a16:creationId xmlns:a16="http://schemas.microsoft.com/office/drawing/2014/main" id="{F23249F0-6642-4CDD-B89B-7EC0C254A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44" name="Freeform 19">
              <a:extLst>
                <a:ext uri="{FF2B5EF4-FFF2-40B4-BE49-F238E27FC236}">
                  <a16:creationId xmlns:a16="http://schemas.microsoft.com/office/drawing/2014/main" id="{9E5173CD-2C19-40D0-B444-CF38FF220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45" name="Freeform 20">
              <a:extLst>
                <a:ext uri="{FF2B5EF4-FFF2-40B4-BE49-F238E27FC236}">
                  <a16:creationId xmlns:a16="http://schemas.microsoft.com/office/drawing/2014/main" id="{C46A9203-B0FB-426A-9F90-6953A96AE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46" name="Freeform 21">
              <a:extLst>
                <a:ext uri="{FF2B5EF4-FFF2-40B4-BE49-F238E27FC236}">
                  <a16:creationId xmlns:a16="http://schemas.microsoft.com/office/drawing/2014/main" id="{F0B66C88-C270-4AE6-B12C-71CFC5F1E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47" name="Freeform 22">
              <a:extLst>
                <a:ext uri="{FF2B5EF4-FFF2-40B4-BE49-F238E27FC236}">
                  <a16:creationId xmlns:a16="http://schemas.microsoft.com/office/drawing/2014/main" id="{9113790B-9AB2-45C0-85DD-4E7303894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48" name="Freeform 23">
              <a:extLst>
                <a:ext uri="{FF2B5EF4-FFF2-40B4-BE49-F238E27FC236}">
                  <a16:creationId xmlns:a16="http://schemas.microsoft.com/office/drawing/2014/main" id="{36488705-890C-4BDD-AC3C-9807F6A6E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49" name="Freeform 24">
              <a:extLst>
                <a:ext uri="{FF2B5EF4-FFF2-40B4-BE49-F238E27FC236}">
                  <a16:creationId xmlns:a16="http://schemas.microsoft.com/office/drawing/2014/main" id="{CCF65277-1D63-4A4A-957E-9F12111D9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50" name="Freeform 25">
              <a:extLst>
                <a:ext uri="{FF2B5EF4-FFF2-40B4-BE49-F238E27FC236}">
                  <a16:creationId xmlns:a16="http://schemas.microsoft.com/office/drawing/2014/main" id="{AD6DFDD0-50F6-498B-A4E6-DC6D9A795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5152" name="Group 5151">
            <a:extLst>
              <a:ext uri="{FF2B5EF4-FFF2-40B4-BE49-F238E27FC236}">
                <a16:creationId xmlns:a16="http://schemas.microsoft.com/office/drawing/2014/main" id="{02A5D777-C3C4-4D83-B4A3-0C83DBE1CB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5153" name="Rectangle 5152">
              <a:extLst>
                <a:ext uri="{FF2B5EF4-FFF2-40B4-BE49-F238E27FC236}">
                  <a16:creationId xmlns:a16="http://schemas.microsoft.com/office/drawing/2014/main" id="{580A9110-3349-42C1-8186-CB70C1FD4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154" name="Isosceles Triangle 22">
              <a:extLst>
                <a:ext uri="{FF2B5EF4-FFF2-40B4-BE49-F238E27FC236}">
                  <a16:creationId xmlns:a16="http://schemas.microsoft.com/office/drawing/2014/main" id="{4F5EDCDF-C218-4482-A13E-8CFB87D0D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155" name="Rectangle 5154">
              <a:extLst>
                <a:ext uri="{FF2B5EF4-FFF2-40B4-BE49-F238E27FC236}">
                  <a16:creationId xmlns:a16="http://schemas.microsoft.com/office/drawing/2014/main" id="{3EB8EB4B-9F73-4DB2-B849-B88E0435D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5157" name="Rectangle 5156">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59" name="Group 5158">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5160"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1"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2"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3"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4"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5"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6"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7"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8"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69"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0"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1"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2"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3"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4"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5"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6"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7"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8"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79"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80"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5122" name="Rectangle 2">
            <a:extLst>
              <a:ext uri="{FF2B5EF4-FFF2-40B4-BE49-F238E27FC236}">
                <a16:creationId xmlns:a16="http://schemas.microsoft.com/office/drawing/2014/main" id="{1ABF6C50-4E91-45C2-92A2-6E098CC6F56A}"/>
              </a:ext>
            </a:extLst>
          </p:cNvPr>
          <p:cNvSpPr>
            <a:spLocks noGrp="1" noChangeArrowheads="1"/>
          </p:cNvSpPr>
          <p:nvPr>
            <p:ph type="title" idx="4294967295"/>
          </p:nvPr>
        </p:nvSpPr>
        <p:spPr>
          <a:xfrm>
            <a:off x="1319465" y="798881"/>
            <a:ext cx="6505070" cy="1048945"/>
          </a:xfrm>
        </p:spPr>
        <p:txBody>
          <a:bodyPr vert="horz" lIns="228600" tIns="228600" rIns="228600" bIns="228600" rtlCol="0" anchor="ctr">
            <a:normAutofit/>
          </a:bodyPr>
          <a:lstStyle/>
          <a:p>
            <a:pPr defTabSz="914400"/>
            <a:r>
              <a:rPr lang="en-US" altLang="zh-HK" sz="4000" b="0" i="0" kern="1200" cap="none" spc="-150" dirty="0">
                <a:effectLst/>
                <a:latin typeface="+mj-lt"/>
                <a:ea typeface="+mj-ea"/>
                <a:cs typeface="+mj-cs"/>
              </a:rPr>
              <a:t>Types of Information Sources</a:t>
            </a:r>
          </a:p>
        </p:txBody>
      </p:sp>
      <p:graphicFrame>
        <p:nvGraphicFramePr>
          <p:cNvPr id="5125" name="Rectangle 3">
            <a:extLst>
              <a:ext uri="{FF2B5EF4-FFF2-40B4-BE49-F238E27FC236}">
                <a16:creationId xmlns:a16="http://schemas.microsoft.com/office/drawing/2014/main" id="{E9CD61E2-B81F-F950-79E3-8BD7BB360666}"/>
              </a:ext>
            </a:extLst>
          </p:cNvPr>
          <p:cNvGraphicFramePr>
            <a:graphicFrameLocks noGrp="1"/>
          </p:cNvGraphicFramePr>
          <p:nvPr>
            <p:ph idx="1"/>
            <p:extLst>
              <p:ext uri="{D42A27DB-BD31-4B8C-83A1-F6EECF244321}">
                <p14:modId xmlns:p14="http://schemas.microsoft.com/office/powerpoint/2010/main" val="3575214090"/>
              </p:ext>
            </p:extLst>
          </p:nvPr>
        </p:nvGraphicFramePr>
        <p:xfrm>
          <a:off x="605791" y="1990976"/>
          <a:ext cx="7932419"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153" name="Group 6152">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6154"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55"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56"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57"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58"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59"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60"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61"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62"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63"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64"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65"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66"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67"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68"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69"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70"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71"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72"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73"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74"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6176" name="Group 6175">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6177" name="Rectangle 6176">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178"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179" name="Rectangle 6178">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6181" name="Rectangle 6180">
            <a:extLst>
              <a:ext uri="{FF2B5EF4-FFF2-40B4-BE49-F238E27FC236}">
                <a16:creationId xmlns:a16="http://schemas.microsoft.com/office/drawing/2014/main" id="{C691060F-34FA-4A0D-8D92-11FBDC026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83" name="Group 6182">
            <a:extLst>
              <a:ext uri="{FF2B5EF4-FFF2-40B4-BE49-F238E27FC236}">
                <a16:creationId xmlns:a16="http://schemas.microsoft.com/office/drawing/2014/main" id="{06AB73D0-D220-4D64-A1F1-4F7DB7C53A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6184" name="Freeform 5">
              <a:extLst>
                <a:ext uri="{FF2B5EF4-FFF2-40B4-BE49-F238E27FC236}">
                  <a16:creationId xmlns:a16="http://schemas.microsoft.com/office/drawing/2014/main" id="{DC38E817-1478-4A91-9116-35D9F84CF8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5" name="Freeform 6">
              <a:extLst>
                <a:ext uri="{FF2B5EF4-FFF2-40B4-BE49-F238E27FC236}">
                  <a16:creationId xmlns:a16="http://schemas.microsoft.com/office/drawing/2014/main" id="{9ADEED97-84B8-489A-B159-0F17D1922F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6" name="Freeform 7">
              <a:extLst>
                <a:ext uri="{FF2B5EF4-FFF2-40B4-BE49-F238E27FC236}">
                  <a16:creationId xmlns:a16="http://schemas.microsoft.com/office/drawing/2014/main" id="{AB59B8AB-4FE4-4F4D-8C14-A3C138384E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7" name="Freeform 8">
              <a:extLst>
                <a:ext uri="{FF2B5EF4-FFF2-40B4-BE49-F238E27FC236}">
                  <a16:creationId xmlns:a16="http://schemas.microsoft.com/office/drawing/2014/main" id="{00EAD174-BA95-4F97-A239-DBB03B9F3D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8" name="Freeform 9">
              <a:extLst>
                <a:ext uri="{FF2B5EF4-FFF2-40B4-BE49-F238E27FC236}">
                  <a16:creationId xmlns:a16="http://schemas.microsoft.com/office/drawing/2014/main" id="{7EC04CBC-8F19-41F5-AFCB-974C4EC110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89" name="Freeform 10">
              <a:extLst>
                <a:ext uri="{FF2B5EF4-FFF2-40B4-BE49-F238E27FC236}">
                  <a16:creationId xmlns:a16="http://schemas.microsoft.com/office/drawing/2014/main" id="{2B022B75-CF3F-4300-8BF3-E32B9F1366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0" name="Freeform 11">
              <a:extLst>
                <a:ext uri="{FF2B5EF4-FFF2-40B4-BE49-F238E27FC236}">
                  <a16:creationId xmlns:a16="http://schemas.microsoft.com/office/drawing/2014/main" id="{A4D8F63B-CB0C-4446-9D50-573B4B2DA3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1" name="Freeform 12">
              <a:extLst>
                <a:ext uri="{FF2B5EF4-FFF2-40B4-BE49-F238E27FC236}">
                  <a16:creationId xmlns:a16="http://schemas.microsoft.com/office/drawing/2014/main" id="{78E9B2A1-AF62-483F-A05A-CD251527C4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2" name="Freeform 13">
              <a:extLst>
                <a:ext uri="{FF2B5EF4-FFF2-40B4-BE49-F238E27FC236}">
                  <a16:creationId xmlns:a16="http://schemas.microsoft.com/office/drawing/2014/main" id="{5DA82C47-BD91-44F6-8E0C-12A3470CA3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3" name="Freeform 14">
              <a:extLst>
                <a:ext uri="{FF2B5EF4-FFF2-40B4-BE49-F238E27FC236}">
                  <a16:creationId xmlns:a16="http://schemas.microsoft.com/office/drawing/2014/main" id="{232108C4-F78A-477F-B16C-DE796DC678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4" name="Freeform 15">
              <a:extLst>
                <a:ext uri="{FF2B5EF4-FFF2-40B4-BE49-F238E27FC236}">
                  <a16:creationId xmlns:a16="http://schemas.microsoft.com/office/drawing/2014/main" id="{336E5E4E-DA76-41CC-ADD2-617776B7B7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5" name="Freeform 16">
              <a:extLst>
                <a:ext uri="{FF2B5EF4-FFF2-40B4-BE49-F238E27FC236}">
                  <a16:creationId xmlns:a16="http://schemas.microsoft.com/office/drawing/2014/main" id="{3DD465CB-84F4-4504-99D8-1021BB0EA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6" name="Freeform 17">
              <a:extLst>
                <a:ext uri="{FF2B5EF4-FFF2-40B4-BE49-F238E27FC236}">
                  <a16:creationId xmlns:a16="http://schemas.microsoft.com/office/drawing/2014/main" id="{06969C05-AD74-4A7D-BEBF-2688816705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7" name="Freeform 18">
              <a:extLst>
                <a:ext uri="{FF2B5EF4-FFF2-40B4-BE49-F238E27FC236}">
                  <a16:creationId xmlns:a16="http://schemas.microsoft.com/office/drawing/2014/main" id="{67E30019-625A-4105-A464-504F2E235B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8" name="Freeform 19">
              <a:extLst>
                <a:ext uri="{FF2B5EF4-FFF2-40B4-BE49-F238E27FC236}">
                  <a16:creationId xmlns:a16="http://schemas.microsoft.com/office/drawing/2014/main" id="{C26D8C16-5794-4FA7-914E-82C470807E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99" name="Freeform 20">
              <a:extLst>
                <a:ext uri="{FF2B5EF4-FFF2-40B4-BE49-F238E27FC236}">
                  <a16:creationId xmlns:a16="http://schemas.microsoft.com/office/drawing/2014/main" id="{06A4CF19-30D3-4345-8E29-4446D816A7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0" name="Freeform 21">
              <a:extLst>
                <a:ext uri="{FF2B5EF4-FFF2-40B4-BE49-F238E27FC236}">
                  <a16:creationId xmlns:a16="http://schemas.microsoft.com/office/drawing/2014/main" id="{B9DC67E0-357A-4A2B-BF4A-138B4F3367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1" name="Freeform 22">
              <a:extLst>
                <a:ext uri="{FF2B5EF4-FFF2-40B4-BE49-F238E27FC236}">
                  <a16:creationId xmlns:a16="http://schemas.microsoft.com/office/drawing/2014/main" id="{509F48CC-B5D1-4161-9824-D8A0486F0E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2" name="Freeform 23">
              <a:extLst>
                <a:ext uri="{FF2B5EF4-FFF2-40B4-BE49-F238E27FC236}">
                  <a16:creationId xmlns:a16="http://schemas.microsoft.com/office/drawing/2014/main" id="{278BA4BA-B077-49FC-B040-FC3FE2FD70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3" name="Freeform 24">
              <a:extLst>
                <a:ext uri="{FF2B5EF4-FFF2-40B4-BE49-F238E27FC236}">
                  <a16:creationId xmlns:a16="http://schemas.microsoft.com/office/drawing/2014/main" id="{35A9DEAE-F5FD-408B-A942-640003C068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04" name="Freeform 25">
              <a:extLst>
                <a:ext uri="{FF2B5EF4-FFF2-40B4-BE49-F238E27FC236}">
                  <a16:creationId xmlns:a16="http://schemas.microsoft.com/office/drawing/2014/main" id="{15486665-B676-4262-9D97-0879DF1936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206" name="Group 6205">
            <a:extLst>
              <a:ext uri="{FF2B5EF4-FFF2-40B4-BE49-F238E27FC236}">
                <a16:creationId xmlns:a16="http://schemas.microsoft.com/office/drawing/2014/main" id="{A7AF4F1D-2649-4BA6-8241-9043DB4775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3761" y="1699589"/>
            <a:ext cx="4452664" cy="3467610"/>
            <a:chOff x="791682" y="1699589"/>
            <a:chExt cx="5936885" cy="3467610"/>
          </a:xfrm>
        </p:grpSpPr>
        <p:sp>
          <p:nvSpPr>
            <p:cNvPr id="6207" name="Rectangle 6206">
              <a:extLst>
                <a:ext uri="{FF2B5EF4-FFF2-40B4-BE49-F238E27FC236}">
                  <a16:creationId xmlns:a16="http://schemas.microsoft.com/office/drawing/2014/main" id="{0F62B1DF-8B9A-4396-944C-C916EE877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1682" y="1699589"/>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08" name="Isosceles Triangle 22">
              <a:extLst>
                <a:ext uri="{FF2B5EF4-FFF2-40B4-BE49-F238E27FC236}">
                  <a16:creationId xmlns:a16="http://schemas.microsoft.com/office/drawing/2014/main" id="{D65F13B4-5073-4F61-8B96-408BFB720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602131" y="489479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09" name="Rectangle 6208">
              <a:extLst>
                <a:ext uri="{FF2B5EF4-FFF2-40B4-BE49-F238E27FC236}">
                  <a16:creationId xmlns:a16="http://schemas.microsoft.com/office/drawing/2014/main" id="{2B5C59BA-2F36-42BF-AA95-0B3DD56D5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1682" y="2275661"/>
              <a:ext cx="5935796"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46" name="Rectangle 2">
            <a:extLst>
              <a:ext uri="{FF2B5EF4-FFF2-40B4-BE49-F238E27FC236}">
                <a16:creationId xmlns:a16="http://schemas.microsoft.com/office/drawing/2014/main" id="{0E90368E-5310-0CE8-6500-9A2138A7A200}"/>
              </a:ext>
            </a:extLst>
          </p:cNvPr>
          <p:cNvSpPr>
            <a:spLocks noGrp="1" noChangeArrowheads="1"/>
          </p:cNvSpPr>
          <p:nvPr>
            <p:ph type="title" idx="4294967295"/>
          </p:nvPr>
        </p:nvSpPr>
        <p:spPr>
          <a:xfrm>
            <a:off x="196454" y="740450"/>
            <a:ext cx="5158762" cy="817168"/>
          </a:xfrm>
        </p:spPr>
        <p:txBody>
          <a:bodyPr vert="horz" lIns="228600" tIns="228600" rIns="228600" bIns="228600" rtlCol="0" anchor="ctr">
            <a:noAutofit/>
          </a:bodyPr>
          <a:lstStyle/>
          <a:p>
            <a:pPr defTabSz="914400"/>
            <a:r>
              <a:rPr lang="en-US" altLang="zh-HK" sz="3600" spc="-150" dirty="0"/>
              <a:t>Secondary Sources by Type</a:t>
            </a:r>
          </a:p>
        </p:txBody>
      </p:sp>
      <p:sp>
        <p:nvSpPr>
          <p:cNvPr id="6147" name="Rectangle 3">
            <a:extLst>
              <a:ext uri="{FF2B5EF4-FFF2-40B4-BE49-F238E27FC236}">
                <a16:creationId xmlns:a16="http://schemas.microsoft.com/office/drawing/2014/main" id="{4E1FE9B0-03FA-A50F-E6DE-2C65649D2568}"/>
              </a:ext>
            </a:extLst>
          </p:cNvPr>
          <p:cNvSpPr>
            <a:spLocks noGrp="1" noChangeArrowheads="1"/>
          </p:cNvSpPr>
          <p:nvPr>
            <p:ph idx="1"/>
          </p:nvPr>
        </p:nvSpPr>
        <p:spPr>
          <a:xfrm>
            <a:off x="548040" y="2404264"/>
            <a:ext cx="4445226" cy="2104856"/>
          </a:xfrm>
        </p:spPr>
        <p:txBody>
          <a:bodyPr vert="horz" lIns="91440" tIns="45720" rIns="91440" bIns="45720" rtlCol="0" anchor="ctr">
            <a:normAutofit/>
          </a:bodyPr>
          <a:lstStyle/>
          <a:p>
            <a:pPr marL="0" indent="0" defTabSz="914400">
              <a:buClr>
                <a:srgbClr val="556A9F"/>
              </a:buClr>
              <a:buNone/>
            </a:pPr>
            <a:r>
              <a:rPr lang="en-US" altLang="zh-HK" sz="2000" b="1" dirty="0">
                <a:solidFill>
                  <a:srgbClr val="FFFFFE"/>
                </a:solidFill>
              </a:rPr>
              <a:t>Indexes and Bibliographies</a:t>
            </a:r>
          </a:p>
          <a:p>
            <a:pPr lvl="1" indent="-228600" defTabSz="914400">
              <a:buClr>
                <a:srgbClr val="556A9F"/>
              </a:buClr>
            </a:pPr>
            <a:r>
              <a:rPr lang="en-US" altLang="zh-HK" sz="2000" dirty="0">
                <a:solidFill>
                  <a:srgbClr val="FFFFFE"/>
                </a:solidFill>
              </a:rPr>
              <a:t>to find or locate books or articles</a:t>
            </a:r>
          </a:p>
          <a:p>
            <a:pPr lvl="1" indent="-228600" defTabSz="914400">
              <a:buClr>
                <a:srgbClr val="556A9F"/>
              </a:buClr>
            </a:pPr>
            <a:r>
              <a:rPr lang="en-US" altLang="zh-HK" sz="2000" dirty="0">
                <a:solidFill>
                  <a:srgbClr val="FFFFFE"/>
                </a:solidFill>
              </a:rPr>
              <a:t>to find authors, topics to use in online searches</a:t>
            </a:r>
          </a:p>
        </p:txBody>
      </p:sp>
      <p:pic>
        <p:nvPicPr>
          <p:cNvPr id="6149" name="Picture 6148" descr="Pile of books with an apple on top">
            <a:extLst>
              <a:ext uri="{FF2B5EF4-FFF2-40B4-BE49-F238E27FC236}">
                <a16:creationId xmlns:a16="http://schemas.microsoft.com/office/drawing/2014/main" id="{EAB85D7D-6042-214D-D6E2-2CFC230701C2}"/>
              </a:ext>
            </a:extLst>
          </p:cNvPr>
          <p:cNvPicPr>
            <a:picLocks noChangeAspect="1"/>
          </p:cNvPicPr>
          <p:nvPr/>
        </p:nvPicPr>
        <p:blipFill>
          <a:blip r:embed="rId2"/>
          <a:srcRect l="51178" r="10749"/>
          <a:stretch>
            <a:fillRect/>
          </a:stretch>
        </p:blipFill>
        <p:spPr>
          <a:xfrm>
            <a:off x="5662396" y="227"/>
            <a:ext cx="3481375" cy="68580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76" name="Group 7175">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7177"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78"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79"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80"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81"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82"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83"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84"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85"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86"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87"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88"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89"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90"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91"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92"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93"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94"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95"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96"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97"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7199" name="Group 7198">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7200" name="Rectangle 7199">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7201"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202" name="Rectangle 7201">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7204" name="Rectangle 7203">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206" name="Group 7205">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7207"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7208"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09"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10"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11"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12"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13"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14"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15"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16"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17"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18"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19"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20"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21"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22"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23"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24"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25"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26"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27"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7170" name="Rectangle 2">
            <a:extLst>
              <a:ext uri="{FF2B5EF4-FFF2-40B4-BE49-F238E27FC236}">
                <a16:creationId xmlns:a16="http://schemas.microsoft.com/office/drawing/2014/main" id="{1D9F124C-F6C2-0572-A0F0-ABD3B9AD348E}"/>
              </a:ext>
            </a:extLst>
          </p:cNvPr>
          <p:cNvSpPr>
            <a:spLocks noGrp="1" noChangeArrowheads="1"/>
          </p:cNvSpPr>
          <p:nvPr>
            <p:ph type="title" idx="4294967295"/>
          </p:nvPr>
        </p:nvSpPr>
        <p:spPr>
          <a:xfrm>
            <a:off x="666473" y="1477651"/>
            <a:ext cx="2817580" cy="2311389"/>
          </a:xfrm>
        </p:spPr>
        <p:txBody>
          <a:bodyPr vert="horz" lIns="228600" tIns="228600" rIns="228600" bIns="228600" rtlCol="0" anchor="t">
            <a:normAutofit/>
          </a:bodyPr>
          <a:lstStyle/>
          <a:p>
            <a:pPr algn="l" defTabSz="914400"/>
            <a:r>
              <a:rPr lang="en-US" altLang="zh-HK" sz="4700" spc="-150" dirty="0"/>
              <a:t>Secondary Sources by Type</a:t>
            </a:r>
          </a:p>
        </p:txBody>
      </p:sp>
      <p:sp>
        <p:nvSpPr>
          <p:cNvPr id="7229" name="Isosceles Triangle 7228">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70664" y="1375241"/>
            <a:ext cx="13176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7171" name="Rectangle 3">
            <a:extLst>
              <a:ext uri="{FF2B5EF4-FFF2-40B4-BE49-F238E27FC236}">
                <a16:creationId xmlns:a16="http://schemas.microsoft.com/office/drawing/2014/main" id="{CB2AC977-138A-C4B5-4B8E-A7663618A15B}"/>
              </a:ext>
            </a:extLst>
          </p:cNvPr>
          <p:cNvSpPr>
            <a:spLocks noGrp="1" noChangeArrowheads="1"/>
          </p:cNvSpPr>
          <p:nvPr>
            <p:ph idx="1"/>
          </p:nvPr>
        </p:nvSpPr>
        <p:spPr>
          <a:xfrm>
            <a:off x="3788970" y="887722"/>
            <a:ext cx="4951002" cy="4575660"/>
          </a:xfrm>
        </p:spPr>
        <p:txBody>
          <a:bodyPr vert="horz" lIns="91440" tIns="45720" rIns="91440" bIns="45720" rtlCol="0" anchor="t">
            <a:normAutofit/>
          </a:bodyPr>
          <a:lstStyle/>
          <a:p>
            <a:pPr marL="0" indent="0" defTabSz="914400">
              <a:buNone/>
            </a:pPr>
            <a:r>
              <a:rPr lang="en-US" altLang="zh-HK" sz="2400" b="1" dirty="0"/>
              <a:t>Dictionaries</a:t>
            </a:r>
          </a:p>
          <a:p>
            <a:pPr lvl="1" indent="-228600" defTabSz="914400"/>
            <a:r>
              <a:rPr lang="en-US" altLang="zh-HK" sz="2000" dirty="0"/>
              <a:t>to identify jargon of an industry--used for online searches</a:t>
            </a:r>
          </a:p>
          <a:p>
            <a:pPr lvl="1" indent="-228600" defTabSz="914400"/>
            <a:r>
              <a:rPr lang="en-US" altLang="zh-HK" sz="2000" dirty="0"/>
              <a:t>to identify bell-weather events in an industry</a:t>
            </a:r>
          </a:p>
          <a:p>
            <a:pPr lvl="1" indent="-228600" defTabSz="914400"/>
            <a:r>
              <a:rPr lang="en-US" altLang="zh-HK" sz="2000" dirty="0"/>
              <a:t>to identify knowledgeable people to interview</a:t>
            </a:r>
          </a:p>
          <a:p>
            <a:pPr lvl="1" indent="-228600" defTabSz="914400"/>
            <a:r>
              <a:rPr lang="en-US" altLang="zh-HK" sz="2000" dirty="0"/>
              <a:t>to identify organizations of influence</a:t>
            </a:r>
          </a:p>
          <a:p>
            <a:pPr indent="-228600" defTabSz="914400"/>
            <a:endParaRPr lang="en-US" altLang="zh-HK"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200" name="Group 8199">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8201"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02"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03"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04"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05"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06"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07"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08"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09"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10"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11"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12"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13"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14"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15"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16"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17"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18"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19"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20"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21"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8223" name="Group 8222">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8224" name="Rectangle 8223">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8225"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226" name="Rectangle 8225">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8228" name="Rectangle 822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230" name="Group 822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823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823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3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3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3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3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3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3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3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4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4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4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4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4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4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4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4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4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4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5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5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8253" name="Rectangle 825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0AEB0618-7FE5-E128-346D-54BFCC3F0A29}"/>
              </a:ext>
            </a:extLst>
          </p:cNvPr>
          <p:cNvSpPr>
            <a:spLocks noGrp="1" noChangeArrowheads="1"/>
          </p:cNvSpPr>
          <p:nvPr>
            <p:ph type="title" idx="4294967295"/>
          </p:nvPr>
        </p:nvSpPr>
        <p:spPr>
          <a:xfrm>
            <a:off x="164308" y="572844"/>
            <a:ext cx="3302793" cy="2682305"/>
          </a:xfrm>
        </p:spPr>
        <p:txBody>
          <a:bodyPr vert="horz" lIns="228600" tIns="228600" rIns="228600" bIns="228600" rtlCol="0" anchor="ctr">
            <a:normAutofit/>
          </a:bodyPr>
          <a:lstStyle/>
          <a:p>
            <a:pPr algn="r" defTabSz="914400"/>
            <a:r>
              <a:rPr lang="en-US" altLang="zh-HK" sz="3800" spc="-150" dirty="0"/>
              <a:t>Secondary Sources by Type</a:t>
            </a:r>
          </a:p>
        </p:txBody>
      </p:sp>
      <p:cxnSp>
        <p:nvCxnSpPr>
          <p:cNvPr id="8255" name="Straight Connector 825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8195" name="Rectangle 3">
            <a:extLst>
              <a:ext uri="{FF2B5EF4-FFF2-40B4-BE49-F238E27FC236}">
                <a16:creationId xmlns:a16="http://schemas.microsoft.com/office/drawing/2014/main" id="{03923DF8-FC30-98AD-C33B-A6E782D5001F}"/>
              </a:ext>
            </a:extLst>
          </p:cNvPr>
          <p:cNvSpPr>
            <a:spLocks noGrp="1" noChangeArrowheads="1"/>
          </p:cNvSpPr>
          <p:nvPr>
            <p:ph idx="1"/>
          </p:nvPr>
        </p:nvSpPr>
        <p:spPr>
          <a:xfrm>
            <a:off x="3760891" y="947006"/>
            <a:ext cx="4980976" cy="3272917"/>
          </a:xfrm>
        </p:spPr>
        <p:txBody>
          <a:bodyPr vert="horz" lIns="91440" tIns="45720" rIns="91440" bIns="45720" rtlCol="0" anchor="ctr">
            <a:normAutofit/>
          </a:bodyPr>
          <a:lstStyle/>
          <a:p>
            <a:pPr indent="-228600" defTabSz="914400"/>
            <a:r>
              <a:rPr lang="en-US" altLang="zh-HK" sz="2000" b="1" dirty="0"/>
              <a:t>Encyclopedias</a:t>
            </a:r>
          </a:p>
          <a:p>
            <a:pPr lvl="1" indent="-228600" defTabSz="914400"/>
            <a:r>
              <a:rPr lang="en-US" altLang="zh-HK" sz="1800" dirty="0"/>
              <a:t>To identify historical or background information</a:t>
            </a:r>
          </a:p>
          <a:p>
            <a:pPr lvl="1" indent="-228600" defTabSz="914400"/>
            <a:r>
              <a:rPr lang="en-US" altLang="zh-HK" sz="1800" dirty="0"/>
              <a:t>To find critical dates within an industry</a:t>
            </a:r>
          </a:p>
          <a:p>
            <a:pPr lvl="1" indent="-228600" defTabSz="914400"/>
            <a:r>
              <a:rPr lang="en-US" altLang="zh-HK" sz="1800" dirty="0"/>
              <a:t>To find events of significance to the industry, company</a:t>
            </a:r>
          </a:p>
          <a:p>
            <a:pPr indent="-228600" defTabSz="914400"/>
            <a:endParaRPr lang="en-US" altLang="zh-HK"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224" name="Group 9223">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9225"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26"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27"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28"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29"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30"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31"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32"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33"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34"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35"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36"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37"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38"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39"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40"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41"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42"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43"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44"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45"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9247" name="Group 9246">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9248" name="Rectangle 9247">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9249"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250" name="Rectangle 9249">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9252" name="Rectangle 9251">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54" name="Group 9253">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9255"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9256"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57"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58"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59"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60"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61"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62"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63"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64"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65"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66"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67"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68"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69"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70"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71"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72"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73"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74"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75"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9277" name="Rectangle 9276">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7F67401A-42C9-39B7-A259-821A78576A65}"/>
              </a:ext>
            </a:extLst>
          </p:cNvPr>
          <p:cNvSpPr>
            <a:spLocks noGrp="1" noChangeArrowheads="1"/>
          </p:cNvSpPr>
          <p:nvPr>
            <p:ph type="title" idx="4294967295"/>
          </p:nvPr>
        </p:nvSpPr>
        <p:spPr>
          <a:xfrm>
            <a:off x="107504" y="960120"/>
            <a:ext cx="3275861" cy="1964824"/>
          </a:xfrm>
        </p:spPr>
        <p:txBody>
          <a:bodyPr vert="horz" lIns="228600" tIns="228600" rIns="228600" bIns="228600" rtlCol="0" anchor="ctr">
            <a:normAutofit/>
          </a:bodyPr>
          <a:lstStyle/>
          <a:p>
            <a:pPr algn="r" defTabSz="914400"/>
            <a:r>
              <a:rPr lang="en-US" altLang="zh-HK" sz="3800" spc="-150" dirty="0"/>
              <a:t>Secondary Sources by Type</a:t>
            </a:r>
          </a:p>
        </p:txBody>
      </p:sp>
      <p:cxnSp>
        <p:nvCxnSpPr>
          <p:cNvPr id="9279" name="Straight Connector 9278">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9219" name="Rectangle 3">
            <a:extLst>
              <a:ext uri="{FF2B5EF4-FFF2-40B4-BE49-F238E27FC236}">
                <a16:creationId xmlns:a16="http://schemas.microsoft.com/office/drawing/2014/main" id="{81ACFD88-6802-56F1-2397-637DB0685923}"/>
              </a:ext>
            </a:extLst>
          </p:cNvPr>
          <p:cNvSpPr>
            <a:spLocks noGrp="1" noChangeArrowheads="1"/>
          </p:cNvSpPr>
          <p:nvPr>
            <p:ph idx="1"/>
          </p:nvPr>
        </p:nvSpPr>
        <p:spPr>
          <a:xfrm>
            <a:off x="3737372" y="960120"/>
            <a:ext cx="5043485" cy="2983578"/>
          </a:xfrm>
        </p:spPr>
        <p:txBody>
          <a:bodyPr vert="horz" lIns="91440" tIns="45720" rIns="91440" bIns="45720" rtlCol="0" anchor="ctr">
            <a:normAutofit/>
          </a:bodyPr>
          <a:lstStyle/>
          <a:p>
            <a:pPr indent="-228600" defTabSz="914400"/>
            <a:r>
              <a:rPr lang="en-US" altLang="zh-HK" sz="2400" b="1" dirty="0"/>
              <a:t>Handbooks</a:t>
            </a:r>
          </a:p>
          <a:p>
            <a:pPr lvl="1" indent="-228600" defTabSz="914400"/>
            <a:r>
              <a:rPr lang="en-US" altLang="zh-HK" sz="2000" dirty="0"/>
              <a:t>To find facts relevant to topic</a:t>
            </a:r>
          </a:p>
          <a:p>
            <a:pPr lvl="1" indent="-228600" defTabSz="914400"/>
            <a:r>
              <a:rPr lang="en-US" altLang="zh-HK" sz="2000" dirty="0"/>
              <a:t>To identify influential individuals through source citations</a:t>
            </a:r>
          </a:p>
          <a:p>
            <a:pPr indent="-228600" defTabSz="914400"/>
            <a:endParaRPr lang="en-US" altLang="zh-HK"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48" name="Group 10247">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0249"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50"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51"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52"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53"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54"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55"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56"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57"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58"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59"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60"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61"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62"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63"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64"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65"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66"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67"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68"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69"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10271" name="Group 10270">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10272" name="Rectangle 10271">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0273"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274" name="Rectangle 10273">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10276" name="Rectangle 10275">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78" name="Group 10277">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0279"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80"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81"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82"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83"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84"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85"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86"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87"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88"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89"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90"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91"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92"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93"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94"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95"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96"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97"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98"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99"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useBgFill="1">
        <p:nvSpPr>
          <p:cNvPr id="10301" name="Rectangle 10300">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2748" y="0"/>
            <a:ext cx="7701252"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a:extLst>
              <a:ext uri="{FF2B5EF4-FFF2-40B4-BE49-F238E27FC236}">
                <a16:creationId xmlns:a16="http://schemas.microsoft.com/office/drawing/2014/main" id="{4EAC172C-C79C-0B44-4ADB-6B8E5F16C05B}"/>
              </a:ext>
            </a:extLst>
          </p:cNvPr>
          <p:cNvSpPr>
            <a:spLocks noGrp="1" noChangeArrowheads="1"/>
          </p:cNvSpPr>
          <p:nvPr>
            <p:ph type="title" idx="4294967295"/>
          </p:nvPr>
        </p:nvSpPr>
        <p:spPr>
          <a:xfrm>
            <a:off x="2092780" y="652739"/>
            <a:ext cx="5729934" cy="715417"/>
          </a:xfrm>
        </p:spPr>
        <p:txBody>
          <a:bodyPr vert="horz" lIns="228600" tIns="228600" rIns="228600" bIns="228600" rtlCol="0" anchor="t">
            <a:noAutofit/>
          </a:bodyPr>
          <a:lstStyle/>
          <a:p>
            <a:pPr algn="l" defTabSz="914400"/>
            <a:r>
              <a:rPr lang="en-US" altLang="zh-HK" sz="3600" spc="-150" dirty="0">
                <a:solidFill>
                  <a:schemeClr val="accent1"/>
                </a:solidFill>
              </a:rPr>
              <a:t>Secondary Sources by Type</a:t>
            </a:r>
          </a:p>
        </p:txBody>
      </p:sp>
      <p:sp>
        <p:nvSpPr>
          <p:cNvPr id="10303" name="Isosceles Triangle 10302">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10831" y="987224"/>
            <a:ext cx="300774" cy="194466"/>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0243" name="Rectangle 3">
            <a:extLst>
              <a:ext uri="{FF2B5EF4-FFF2-40B4-BE49-F238E27FC236}">
                <a16:creationId xmlns:a16="http://schemas.microsoft.com/office/drawing/2014/main" id="{BDE41352-2964-8D38-5613-4579F5350691}"/>
              </a:ext>
            </a:extLst>
          </p:cNvPr>
          <p:cNvSpPr>
            <a:spLocks noGrp="1" noChangeArrowheads="1"/>
          </p:cNvSpPr>
          <p:nvPr>
            <p:ph idx="1"/>
          </p:nvPr>
        </p:nvSpPr>
        <p:spPr>
          <a:xfrm>
            <a:off x="2152058" y="1751295"/>
            <a:ext cx="6128741" cy="3802762"/>
          </a:xfrm>
        </p:spPr>
        <p:txBody>
          <a:bodyPr vert="horz" lIns="91440" tIns="45720" rIns="91440" bIns="45720" rtlCol="0" anchor="t">
            <a:normAutofit/>
          </a:bodyPr>
          <a:lstStyle/>
          <a:p>
            <a:pPr indent="-228600" defTabSz="914400"/>
            <a:r>
              <a:rPr lang="en-US" altLang="zh-HK" sz="2400" b="1" dirty="0"/>
              <a:t>Directories</a:t>
            </a:r>
          </a:p>
          <a:p>
            <a:pPr lvl="1" indent="-228600" defTabSz="914400"/>
            <a:r>
              <a:rPr lang="en-US" altLang="zh-HK" sz="2400" dirty="0"/>
              <a:t>To identify influential people and organizations</a:t>
            </a:r>
          </a:p>
          <a:p>
            <a:pPr lvl="1" indent="-228600" defTabSz="914400"/>
            <a:r>
              <a:rPr lang="en-US" altLang="zh-HK" sz="2400" dirty="0"/>
              <a:t>to find addresses, e-mail, other contact info on these people and organizations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335" name="Group 11334">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336"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37"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38"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39"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40"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41"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42"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43"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44"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45"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46"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47"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48"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49"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50"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51"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52"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53"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54"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55"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356"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11358" name="Group 11357">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11359" name="Rectangle 11358">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360"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361" name="Rectangle 11360">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11363" name="Rectangle 11362">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365" name="Group 11364">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366"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7"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8"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69"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0"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1"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2"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3"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4"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5"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6"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7"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8"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79"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0"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1"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2"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3"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4"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5"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86"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1266" name="Rectangle 2">
            <a:extLst>
              <a:ext uri="{FF2B5EF4-FFF2-40B4-BE49-F238E27FC236}">
                <a16:creationId xmlns:a16="http://schemas.microsoft.com/office/drawing/2014/main" id="{ED9907B8-7C7D-51E0-2B3B-D560A9AC65BE}"/>
              </a:ext>
            </a:extLst>
          </p:cNvPr>
          <p:cNvSpPr>
            <a:spLocks noGrp="1" noChangeArrowheads="1"/>
          </p:cNvSpPr>
          <p:nvPr>
            <p:ph type="title" idx="4294967295"/>
          </p:nvPr>
        </p:nvSpPr>
        <p:spPr>
          <a:xfrm>
            <a:off x="5239045" y="574675"/>
            <a:ext cx="3456087" cy="1433323"/>
          </a:xfrm>
        </p:spPr>
        <p:txBody>
          <a:bodyPr vert="horz" lIns="228600" tIns="228600" rIns="228600" bIns="228600" rtlCol="0" anchor="ctr">
            <a:normAutofit/>
          </a:bodyPr>
          <a:lstStyle/>
          <a:p>
            <a:pPr algn="l" defTabSz="914400"/>
            <a:r>
              <a:rPr lang="en-US" altLang="zh-HK" sz="2800" b="1" spc="-150" dirty="0">
                <a:solidFill>
                  <a:schemeClr val="tx2"/>
                </a:solidFill>
              </a:rPr>
              <a:t>Evaluating Information Sources</a:t>
            </a:r>
          </a:p>
        </p:txBody>
      </p:sp>
      <p:sp>
        <p:nvSpPr>
          <p:cNvPr id="11388" name="Rectangle 11387">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rgbClr val="DAB77E"/>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9" name="Picture 11268" descr="Scribbles on a notebook">
            <a:extLst>
              <a:ext uri="{FF2B5EF4-FFF2-40B4-BE49-F238E27FC236}">
                <a16:creationId xmlns:a16="http://schemas.microsoft.com/office/drawing/2014/main" id="{E80EC337-FD0F-3F1A-FF14-613BB90850A8}"/>
              </a:ext>
            </a:extLst>
          </p:cNvPr>
          <p:cNvPicPr>
            <a:picLocks noChangeAspect="1"/>
          </p:cNvPicPr>
          <p:nvPr/>
        </p:nvPicPr>
        <p:blipFill>
          <a:blip r:embed="rId2"/>
          <a:srcRect l="15135" r="25945" b="-2"/>
          <a:stretch>
            <a:fillRect/>
          </a:stretch>
        </p:blipFill>
        <p:spPr>
          <a:xfrm>
            <a:off x="729086" y="960214"/>
            <a:ext cx="4231386" cy="4919472"/>
          </a:xfrm>
          <a:prstGeom prst="rect">
            <a:avLst/>
          </a:prstGeom>
          <a:ln w="12700">
            <a:noFill/>
          </a:ln>
        </p:spPr>
      </p:pic>
      <p:sp>
        <p:nvSpPr>
          <p:cNvPr id="11267" name="Rectangle 3">
            <a:extLst>
              <a:ext uri="{FF2B5EF4-FFF2-40B4-BE49-F238E27FC236}">
                <a16:creationId xmlns:a16="http://schemas.microsoft.com/office/drawing/2014/main" id="{EC7388A7-6A02-41B5-FECA-F15029F9AF3D}"/>
              </a:ext>
            </a:extLst>
          </p:cNvPr>
          <p:cNvSpPr>
            <a:spLocks noGrp="1" noChangeArrowheads="1"/>
          </p:cNvSpPr>
          <p:nvPr>
            <p:ph idx="1"/>
          </p:nvPr>
        </p:nvSpPr>
        <p:spPr>
          <a:xfrm>
            <a:off x="5389945" y="2199461"/>
            <a:ext cx="3074706" cy="2386756"/>
          </a:xfrm>
        </p:spPr>
        <p:txBody>
          <a:bodyPr vert="horz" lIns="91440" tIns="45720" rIns="91440" bIns="45720" rtlCol="0" anchor="ctr">
            <a:normAutofit/>
          </a:bodyPr>
          <a:lstStyle/>
          <a:p>
            <a:pPr indent="-228600" defTabSz="914400">
              <a:buClr>
                <a:srgbClr val="DAB77E"/>
              </a:buClr>
            </a:pPr>
            <a:r>
              <a:rPr lang="en-US" altLang="zh-HK" sz="2000" dirty="0"/>
              <a:t>Purpose</a:t>
            </a:r>
          </a:p>
          <a:p>
            <a:pPr indent="-228600" defTabSz="914400">
              <a:buClr>
                <a:srgbClr val="DAB77E"/>
              </a:buClr>
            </a:pPr>
            <a:r>
              <a:rPr lang="en-US" altLang="zh-HK" sz="2000" dirty="0"/>
              <a:t>Scope</a:t>
            </a:r>
          </a:p>
          <a:p>
            <a:pPr indent="-228600" defTabSz="914400">
              <a:buClr>
                <a:srgbClr val="DAB77E"/>
              </a:buClr>
            </a:pPr>
            <a:r>
              <a:rPr lang="en-US" altLang="zh-HK" sz="2000" dirty="0"/>
              <a:t>Authority</a:t>
            </a:r>
          </a:p>
          <a:p>
            <a:pPr indent="-228600" defTabSz="914400">
              <a:buClr>
                <a:srgbClr val="DAB77E"/>
              </a:buClr>
            </a:pPr>
            <a:r>
              <a:rPr lang="en-US" altLang="zh-HK" sz="2000" dirty="0"/>
              <a:t>Audience</a:t>
            </a:r>
          </a:p>
          <a:p>
            <a:pPr indent="-228600" defTabSz="914400">
              <a:buClr>
                <a:srgbClr val="DAB77E"/>
              </a:buClr>
            </a:pPr>
            <a:r>
              <a:rPr lang="en-US" altLang="zh-HK" sz="2000" dirty="0"/>
              <a:t>Format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296" name="Group 12295">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2297"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298"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299"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00"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01"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02"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03"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04"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05"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06"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07"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08"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09"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10"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11"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12"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13"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14"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15"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16"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17"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12319" name="Group 12318">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12320" name="Rectangle 12319">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2321"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322" name="Rectangle 12321">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12324" name="Rectangle 12323">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326" name="Group 12325">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2327"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328"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29"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30"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31"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32"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33"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34"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35"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36"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37"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38"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39"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40"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41"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42"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43"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44"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45"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46"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47"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12290" name="Rectangle 2">
            <a:extLst>
              <a:ext uri="{FF2B5EF4-FFF2-40B4-BE49-F238E27FC236}">
                <a16:creationId xmlns:a16="http://schemas.microsoft.com/office/drawing/2014/main" id="{D2A95516-62F4-E31D-55CF-8E3A0A10B48D}"/>
              </a:ext>
            </a:extLst>
          </p:cNvPr>
          <p:cNvSpPr>
            <a:spLocks noGrp="1" noChangeArrowheads="1"/>
          </p:cNvSpPr>
          <p:nvPr>
            <p:ph type="title" idx="4294967295"/>
          </p:nvPr>
        </p:nvSpPr>
        <p:spPr>
          <a:xfrm>
            <a:off x="666473" y="1477651"/>
            <a:ext cx="2817580" cy="4575659"/>
          </a:xfrm>
        </p:spPr>
        <p:txBody>
          <a:bodyPr vert="horz" lIns="228600" tIns="228600" rIns="228600" bIns="228600" rtlCol="0" anchor="t">
            <a:normAutofit/>
          </a:bodyPr>
          <a:lstStyle/>
          <a:p>
            <a:pPr algn="l" defTabSz="914400"/>
            <a:r>
              <a:rPr lang="en-US" altLang="zh-HK" sz="4700" spc="-150">
                <a:solidFill>
                  <a:schemeClr val="accent1"/>
                </a:solidFill>
              </a:rPr>
              <a:t>Evaluating Sources</a:t>
            </a:r>
          </a:p>
        </p:txBody>
      </p:sp>
      <p:sp>
        <p:nvSpPr>
          <p:cNvPr id="12349" name="Isosceles Triangle 12348">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70664" y="1375241"/>
            <a:ext cx="13176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12291" name="Rectangle 3">
            <a:extLst>
              <a:ext uri="{FF2B5EF4-FFF2-40B4-BE49-F238E27FC236}">
                <a16:creationId xmlns:a16="http://schemas.microsoft.com/office/drawing/2014/main" id="{5BC0E958-7265-4066-FD0A-553816D15979}"/>
              </a:ext>
            </a:extLst>
          </p:cNvPr>
          <p:cNvSpPr>
            <a:spLocks noGrp="1" noChangeArrowheads="1"/>
          </p:cNvSpPr>
          <p:nvPr>
            <p:ph idx="1"/>
          </p:nvPr>
        </p:nvSpPr>
        <p:spPr>
          <a:xfrm>
            <a:off x="3501914" y="911777"/>
            <a:ext cx="5387293" cy="4575660"/>
          </a:xfrm>
        </p:spPr>
        <p:txBody>
          <a:bodyPr vert="horz" lIns="91440" tIns="45720" rIns="91440" bIns="45720" rtlCol="0" anchor="t">
            <a:normAutofit/>
          </a:bodyPr>
          <a:lstStyle/>
          <a:p>
            <a:pPr marL="0" indent="0" defTabSz="914400">
              <a:buNone/>
            </a:pPr>
            <a:r>
              <a:rPr lang="en-US" altLang="zh-HK" sz="2400" b="1" dirty="0"/>
              <a:t>Purpose</a:t>
            </a:r>
          </a:p>
          <a:p>
            <a:pPr lvl="1" indent="-228600" defTabSz="914400"/>
            <a:r>
              <a:rPr lang="en-US" altLang="zh-HK" sz="2000" dirty="0"/>
              <a:t>What the author is attempting to accomplish</a:t>
            </a:r>
          </a:p>
          <a:p>
            <a:pPr lvl="2" indent="-228600" defTabSz="914400"/>
            <a:r>
              <a:rPr lang="en-US" altLang="zh-HK" sz="1800" dirty="0"/>
              <a:t>identify hidden agenda(s) </a:t>
            </a:r>
          </a:p>
          <a:p>
            <a:pPr lvl="2" indent="-228600" defTabSz="914400"/>
            <a:r>
              <a:rPr lang="en-US" altLang="zh-HK" sz="1800" dirty="0"/>
              <a:t>identify direction of bias</a:t>
            </a:r>
          </a:p>
          <a:p>
            <a:pPr lvl="1" indent="-228600" defTabSz="914400"/>
            <a:r>
              <a:rPr lang="en-US" altLang="zh-HK" sz="2000" dirty="0"/>
              <a:t>Seek both biased and unbiased sources </a:t>
            </a:r>
          </a:p>
          <a:p>
            <a:pPr indent="-228600" defTabSz="914400"/>
            <a:endParaRPr lang="en-US" altLang="zh-HK"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320" name="Group 13319">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3321"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22"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23"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24"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25"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26"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27"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28"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29"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30"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31"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32"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33"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34"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35"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36"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37"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38"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39"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40"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41"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13343" name="Group 13342">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13344" name="Rectangle 13343">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3345"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346" name="Rectangle 13345">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13348" name="Rectangle 13347">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350" name="Group 13349">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3351"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3352"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53"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54"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55"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56"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57"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58"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59"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60"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61"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62"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63"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64"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65"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66"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67"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68"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69"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70"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71"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13314" name="Rectangle 2">
            <a:extLst>
              <a:ext uri="{FF2B5EF4-FFF2-40B4-BE49-F238E27FC236}">
                <a16:creationId xmlns:a16="http://schemas.microsoft.com/office/drawing/2014/main" id="{F14A14B1-BAA9-903E-6EF1-8C1D4BFEB790}"/>
              </a:ext>
            </a:extLst>
          </p:cNvPr>
          <p:cNvSpPr>
            <a:spLocks noGrp="1" noChangeArrowheads="1"/>
          </p:cNvSpPr>
          <p:nvPr>
            <p:ph type="title" idx="4294967295"/>
          </p:nvPr>
        </p:nvSpPr>
        <p:spPr>
          <a:xfrm>
            <a:off x="523760" y="1440966"/>
            <a:ext cx="2817580" cy="4575659"/>
          </a:xfrm>
        </p:spPr>
        <p:txBody>
          <a:bodyPr vert="horz" lIns="228600" tIns="228600" rIns="228600" bIns="228600" rtlCol="0" anchor="t">
            <a:normAutofit/>
          </a:bodyPr>
          <a:lstStyle/>
          <a:p>
            <a:pPr algn="l" defTabSz="914400"/>
            <a:r>
              <a:rPr lang="en-US" altLang="zh-HK" sz="4700" spc="-150" dirty="0">
                <a:solidFill>
                  <a:schemeClr val="accent1"/>
                </a:solidFill>
              </a:rPr>
              <a:t>Evaluating Sources</a:t>
            </a:r>
          </a:p>
        </p:txBody>
      </p:sp>
      <p:sp>
        <p:nvSpPr>
          <p:cNvPr id="13373" name="Isosceles Triangle 13372">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70664" y="1375241"/>
            <a:ext cx="13176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13315" name="Rectangle 3">
            <a:extLst>
              <a:ext uri="{FF2B5EF4-FFF2-40B4-BE49-F238E27FC236}">
                <a16:creationId xmlns:a16="http://schemas.microsoft.com/office/drawing/2014/main" id="{B853FAF3-8799-3B4F-9AE8-A9D62F976A1D}"/>
              </a:ext>
            </a:extLst>
          </p:cNvPr>
          <p:cNvSpPr>
            <a:spLocks noGrp="1" noChangeArrowheads="1"/>
          </p:cNvSpPr>
          <p:nvPr>
            <p:ph idx="1"/>
          </p:nvPr>
        </p:nvSpPr>
        <p:spPr>
          <a:xfrm>
            <a:off x="3788223" y="1089203"/>
            <a:ext cx="4620416" cy="4575660"/>
          </a:xfrm>
        </p:spPr>
        <p:txBody>
          <a:bodyPr vert="horz" lIns="91440" tIns="45720" rIns="91440" bIns="45720" rtlCol="0" anchor="t">
            <a:normAutofit/>
          </a:bodyPr>
          <a:lstStyle/>
          <a:p>
            <a:pPr marL="0" indent="0" defTabSz="914400">
              <a:buNone/>
            </a:pPr>
            <a:r>
              <a:rPr lang="en-US" altLang="zh-HK" sz="2800" b="1" dirty="0"/>
              <a:t>Scope</a:t>
            </a:r>
          </a:p>
          <a:p>
            <a:pPr lvl="1" indent="-228600" defTabSz="914400"/>
            <a:r>
              <a:rPr lang="en-US" altLang="zh-HK" sz="2400" dirty="0"/>
              <a:t>Identify dates of inclusion and exclusion</a:t>
            </a:r>
          </a:p>
          <a:p>
            <a:pPr lvl="1" indent="-228600" defTabSz="914400"/>
            <a:r>
              <a:rPr lang="en-US" altLang="zh-HK" sz="2400" dirty="0"/>
              <a:t>Identify subjects of inclusion and exclusion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344" name="Group 14343">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4345"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46"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47"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48"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49"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50"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51"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52"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53"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54"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55"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56"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57"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58"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59"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60"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61"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62"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63"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64"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65"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14367" name="Group 14366">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14368" name="Rectangle 14367">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4369"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370" name="Rectangle 14369">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14372" name="Rectangle 14371">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374" name="Group 14373">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4375"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4376"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77"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78"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79"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80"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81"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82"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83"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84"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85"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86"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87"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88"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89"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90"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91"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92"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93"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94"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95"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14338" name="Rectangle 2">
            <a:extLst>
              <a:ext uri="{FF2B5EF4-FFF2-40B4-BE49-F238E27FC236}">
                <a16:creationId xmlns:a16="http://schemas.microsoft.com/office/drawing/2014/main" id="{8527FC1D-DE31-489B-053D-2AE04CF07D08}"/>
              </a:ext>
            </a:extLst>
          </p:cNvPr>
          <p:cNvSpPr>
            <a:spLocks noGrp="1" noChangeArrowheads="1"/>
          </p:cNvSpPr>
          <p:nvPr>
            <p:ph type="title" idx="4294967295"/>
          </p:nvPr>
        </p:nvSpPr>
        <p:spPr>
          <a:xfrm>
            <a:off x="473784" y="1469339"/>
            <a:ext cx="2817580" cy="1738999"/>
          </a:xfrm>
        </p:spPr>
        <p:txBody>
          <a:bodyPr vert="horz" lIns="228600" tIns="228600" rIns="228600" bIns="228600" rtlCol="0" anchor="t">
            <a:normAutofit/>
          </a:bodyPr>
          <a:lstStyle/>
          <a:p>
            <a:pPr algn="l" defTabSz="914400"/>
            <a:r>
              <a:rPr lang="en-US" altLang="zh-HK" sz="4700" spc="-150" dirty="0">
                <a:solidFill>
                  <a:schemeClr val="accent1"/>
                </a:solidFill>
              </a:rPr>
              <a:t>Evaluating Sources</a:t>
            </a:r>
          </a:p>
        </p:txBody>
      </p:sp>
      <p:sp>
        <p:nvSpPr>
          <p:cNvPr id="14397" name="Isosceles Triangle 14396">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70664" y="1375241"/>
            <a:ext cx="13176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14339" name="Rectangle 3">
            <a:extLst>
              <a:ext uri="{FF2B5EF4-FFF2-40B4-BE49-F238E27FC236}">
                <a16:creationId xmlns:a16="http://schemas.microsoft.com/office/drawing/2014/main" id="{0437F0BA-70B9-B6D0-04EA-9B85C8EED295}"/>
              </a:ext>
            </a:extLst>
          </p:cNvPr>
          <p:cNvSpPr>
            <a:spLocks noGrp="1" noChangeArrowheads="1"/>
          </p:cNvSpPr>
          <p:nvPr>
            <p:ph idx="1"/>
          </p:nvPr>
        </p:nvSpPr>
        <p:spPr>
          <a:xfrm>
            <a:off x="3510364" y="1340782"/>
            <a:ext cx="5008537" cy="3346762"/>
          </a:xfrm>
        </p:spPr>
        <p:txBody>
          <a:bodyPr vert="horz" lIns="91440" tIns="45720" rIns="91440" bIns="45720" rtlCol="0" anchor="t">
            <a:normAutofit/>
          </a:bodyPr>
          <a:lstStyle/>
          <a:p>
            <a:pPr marL="0" indent="0" defTabSz="914400">
              <a:buNone/>
            </a:pPr>
            <a:r>
              <a:rPr lang="en-US" altLang="zh-HK" sz="2400" b="1" dirty="0"/>
              <a:t>Authority</a:t>
            </a:r>
          </a:p>
          <a:p>
            <a:pPr lvl="1" indent="-228600" defTabSz="914400"/>
            <a:r>
              <a:rPr lang="en-US" altLang="zh-HK" sz="2000" dirty="0"/>
              <a:t>Identify background of author</a:t>
            </a:r>
          </a:p>
          <a:p>
            <a:pPr lvl="2" indent="-228600" defTabSz="914400"/>
            <a:r>
              <a:rPr lang="en-US" altLang="zh-HK" sz="1800" dirty="0"/>
              <a:t>Credentials: educational, professional</a:t>
            </a:r>
          </a:p>
          <a:p>
            <a:pPr lvl="2" indent="-228600" defTabSz="914400"/>
            <a:r>
              <a:rPr lang="en-US" altLang="zh-HK" sz="1800" dirty="0"/>
              <a:t>Experience: duration, setting, level</a:t>
            </a:r>
          </a:p>
          <a:p>
            <a:pPr lvl="1" indent="-228600" defTabSz="914400"/>
            <a:r>
              <a:rPr lang="en-US" altLang="zh-HK" sz="2000" dirty="0"/>
              <a:t>Identify the level of scholarship in content</a:t>
            </a:r>
          </a:p>
          <a:p>
            <a:pPr lvl="2" indent="-228600" defTabSz="914400"/>
            <a:r>
              <a:rPr lang="en-US" altLang="zh-HK" sz="1800" dirty="0"/>
              <a:t>footnotes, endnotes</a:t>
            </a:r>
          </a:p>
          <a:p>
            <a:pPr indent="-228600" defTabSz="914400"/>
            <a:endParaRPr lang="en-US" altLang="zh-HK" sz="2400" dirty="0"/>
          </a:p>
          <a:p>
            <a:pPr indent="-228600" defTabSz="914400"/>
            <a:endParaRPr lang="en-US" altLang="zh-HK"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540" name="Group 15539">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5541"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42"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43"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44"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45"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46"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47"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48"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49"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50"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51"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52"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53"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54"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55"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56"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57"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58"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59"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60"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61"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15563" name="Group 15562">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15564" name="Rectangle 15563">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5565"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566" name="Rectangle 15565">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15568" name="Rectangle 15567">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570" name="Group 15569">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5571"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5572"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73"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74"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75"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76"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77"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78"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79"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80"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81"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82"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83"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84"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85"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86"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87"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88"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89"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90"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591"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15362" name="Rectangle 2">
            <a:extLst>
              <a:ext uri="{FF2B5EF4-FFF2-40B4-BE49-F238E27FC236}">
                <a16:creationId xmlns:a16="http://schemas.microsoft.com/office/drawing/2014/main" id="{FC0A2055-C65D-9A03-E34E-07077650A80E}"/>
              </a:ext>
            </a:extLst>
          </p:cNvPr>
          <p:cNvSpPr>
            <a:spLocks noGrp="1" noChangeArrowheads="1"/>
          </p:cNvSpPr>
          <p:nvPr>
            <p:ph type="title" idx="4294967295"/>
          </p:nvPr>
        </p:nvSpPr>
        <p:spPr>
          <a:xfrm>
            <a:off x="666473" y="1477651"/>
            <a:ext cx="2817580" cy="4575659"/>
          </a:xfrm>
        </p:spPr>
        <p:txBody>
          <a:bodyPr vert="horz" lIns="228600" tIns="228600" rIns="228600" bIns="228600" rtlCol="0" anchor="t">
            <a:normAutofit/>
          </a:bodyPr>
          <a:lstStyle/>
          <a:p>
            <a:pPr algn="l" defTabSz="914400"/>
            <a:r>
              <a:rPr lang="en-US" altLang="zh-HK" sz="4700" spc="-150" dirty="0">
                <a:solidFill>
                  <a:schemeClr val="accent1"/>
                </a:solidFill>
              </a:rPr>
              <a:t>Evaluating Sources</a:t>
            </a:r>
          </a:p>
        </p:txBody>
      </p:sp>
      <p:sp>
        <p:nvSpPr>
          <p:cNvPr id="15593" name="Isosceles Triangle 15592">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70664" y="1375241"/>
            <a:ext cx="13176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15363" name="Rectangle 3">
            <a:extLst>
              <a:ext uri="{FF2B5EF4-FFF2-40B4-BE49-F238E27FC236}">
                <a16:creationId xmlns:a16="http://schemas.microsoft.com/office/drawing/2014/main" id="{C91D12B5-46C5-4CC9-5E45-5A07C20DEC1F}"/>
              </a:ext>
            </a:extLst>
          </p:cNvPr>
          <p:cNvSpPr>
            <a:spLocks noGrp="1" noChangeArrowheads="1"/>
          </p:cNvSpPr>
          <p:nvPr>
            <p:ph idx="1"/>
          </p:nvPr>
        </p:nvSpPr>
        <p:spPr>
          <a:xfrm>
            <a:off x="3741832" y="1294846"/>
            <a:ext cx="4770003" cy="4575660"/>
          </a:xfrm>
        </p:spPr>
        <p:txBody>
          <a:bodyPr vert="horz" lIns="91440" tIns="45720" rIns="91440" bIns="45720" rtlCol="0" anchor="t">
            <a:normAutofit/>
          </a:bodyPr>
          <a:lstStyle/>
          <a:p>
            <a:pPr marL="0" indent="-228600" defTabSz="914400"/>
            <a:r>
              <a:rPr lang="en-US" altLang="zh-HK" sz="2400" b="1" dirty="0"/>
              <a:t>Audience</a:t>
            </a:r>
          </a:p>
          <a:p>
            <a:pPr lvl="1" indent="-228600" defTabSz="914400"/>
            <a:r>
              <a:rPr lang="en-US" altLang="zh-HK" sz="2000" dirty="0"/>
              <a:t>Identify knowledge level and background</a:t>
            </a:r>
          </a:p>
          <a:p>
            <a:pPr lvl="1" indent="-228600" defTabSz="914400"/>
            <a:r>
              <a:rPr lang="en-US" altLang="zh-HK" sz="2000" dirty="0"/>
              <a:t>Identify orientation and bias</a:t>
            </a:r>
          </a:p>
          <a:p>
            <a:pPr lvl="1" indent="-228600" defTabSz="914400"/>
            <a:r>
              <a:rPr lang="en-US" altLang="zh-HK" sz="2000" dirty="0"/>
              <a:t>Seek biased and unbiased sources</a:t>
            </a:r>
          </a:p>
          <a:p>
            <a:pPr indent="-228600" defTabSz="914400"/>
            <a:endParaRPr lang="en-US" altLang="zh-HK"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452" name="Group 16451">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6453"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54"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55"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56"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57"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58"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59"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60"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61"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62"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63"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64"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65"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66"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67"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68"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69"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70"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71"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72"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73"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16475" name="Group 16474">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16476" name="Rectangle 16475">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6477"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478" name="Rectangle 16477">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16480" name="Rectangle 16479">
            <a:extLst>
              <a:ext uri="{FF2B5EF4-FFF2-40B4-BE49-F238E27FC236}">
                <a16:creationId xmlns:a16="http://schemas.microsoft.com/office/drawing/2014/main" id="{EDB4298B-514D-4087-BFCF-5E0B7C9A9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482" name="Group 16481">
            <a:extLst>
              <a:ext uri="{FF2B5EF4-FFF2-40B4-BE49-F238E27FC236}">
                <a16:creationId xmlns:a16="http://schemas.microsoft.com/office/drawing/2014/main" id="{04250D78-05C1-41CC-8744-FF36129625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6483" name="Freeform 5">
              <a:extLst>
                <a:ext uri="{FF2B5EF4-FFF2-40B4-BE49-F238E27FC236}">
                  <a16:creationId xmlns:a16="http://schemas.microsoft.com/office/drawing/2014/main" id="{488B658F-163C-450C-B32C-2385E374B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484" name="Freeform 6">
              <a:extLst>
                <a:ext uri="{FF2B5EF4-FFF2-40B4-BE49-F238E27FC236}">
                  <a16:creationId xmlns:a16="http://schemas.microsoft.com/office/drawing/2014/main" id="{5AE85F6C-45F9-4F00-8AA8-52BD51059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85" name="Freeform 7">
              <a:extLst>
                <a:ext uri="{FF2B5EF4-FFF2-40B4-BE49-F238E27FC236}">
                  <a16:creationId xmlns:a16="http://schemas.microsoft.com/office/drawing/2014/main" id="{4B0E90C3-F098-46CE-B1D9-44EDE9C6E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86" name="Freeform 8">
              <a:extLst>
                <a:ext uri="{FF2B5EF4-FFF2-40B4-BE49-F238E27FC236}">
                  <a16:creationId xmlns:a16="http://schemas.microsoft.com/office/drawing/2014/main" id="{FFF59D4E-9109-4D0A-8064-9C534CCFB9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87" name="Freeform 9">
              <a:extLst>
                <a:ext uri="{FF2B5EF4-FFF2-40B4-BE49-F238E27FC236}">
                  <a16:creationId xmlns:a16="http://schemas.microsoft.com/office/drawing/2014/main" id="{94B8AAA4-1840-48B9-A1E7-8CE75F873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88" name="Freeform 10">
              <a:extLst>
                <a:ext uri="{FF2B5EF4-FFF2-40B4-BE49-F238E27FC236}">
                  <a16:creationId xmlns:a16="http://schemas.microsoft.com/office/drawing/2014/main" id="{5A87B14D-183F-429F-849A-A6DC957B0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89" name="Freeform 11">
              <a:extLst>
                <a:ext uri="{FF2B5EF4-FFF2-40B4-BE49-F238E27FC236}">
                  <a16:creationId xmlns:a16="http://schemas.microsoft.com/office/drawing/2014/main" id="{1C261938-CF78-4843-9295-A20FD1591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90" name="Freeform 12">
              <a:extLst>
                <a:ext uri="{FF2B5EF4-FFF2-40B4-BE49-F238E27FC236}">
                  <a16:creationId xmlns:a16="http://schemas.microsoft.com/office/drawing/2014/main" id="{70557A9F-9800-4BDA-8EA5-312FBB05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91" name="Freeform 13">
              <a:extLst>
                <a:ext uri="{FF2B5EF4-FFF2-40B4-BE49-F238E27FC236}">
                  <a16:creationId xmlns:a16="http://schemas.microsoft.com/office/drawing/2014/main" id="{55443555-50A7-490F-A7BD-C3761876B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92" name="Freeform 14">
              <a:extLst>
                <a:ext uri="{FF2B5EF4-FFF2-40B4-BE49-F238E27FC236}">
                  <a16:creationId xmlns:a16="http://schemas.microsoft.com/office/drawing/2014/main" id="{0E25D709-0236-44C4-9AD0-23C27FFB6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93" name="Freeform 15">
              <a:extLst>
                <a:ext uri="{FF2B5EF4-FFF2-40B4-BE49-F238E27FC236}">
                  <a16:creationId xmlns:a16="http://schemas.microsoft.com/office/drawing/2014/main" id="{52D3488E-C376-4058-9B14-3E67ECCF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94" name="Freeform 16">
              <a:extLst>
                <a:ext uri="{FF2B5EF4-FFF2-40B4-BE49-F238E27FC236}">
                  <a16:creationId xmlns:a16="http://schemas.microsoft.com/office/drawing/2014/main" id="{29C0577D-AE94-4E3E-AFE9-87D6F505C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95" name="Freeform 17">
              <a:extLst>
                <a:ext uri="{FF2B5EF4-FFF2-40B4-BE49-F238E27FC236}">
                  <a16:creationId xmlns:a16="http://schemas.microsoft.com/office/drawing/2014/main" id="{628A3D14-A3AE-415B-81C0-10DABBD63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96" name="Freeform 18">
              <a:extLst>
                <a:ext uri="{FF2B5EF4-FFF2-40B4-BE49-F238E27FC236}">
                  <a16:creationId xmlns:a16="http://schemas.microsoft.com/office/drawing/2014/main" id="{07722035-1059-41F4-801E-F6C3F4383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97" name="Freeform 19">
              <a:extLst>
                <a:ext uri="{FF2B5EF4-FFF2-40B4-BE49-F238E27FC236}">
                  <a16:creationId xmlns:a16="http://schemas.microsoft.com/office/drawing/2014/main" id="{98275878-64ED-413C-B1B9-654EE17C5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98" name="Freeform 20">
              <a:extLst>
                <a:ext uri="{FF2B5EF4-FFF2-40B4-BE49-F238E27FC236}">
                  <a16:creationId xmlns:a16="http://schemas.microsoft.com/office/drawing/2014/main" id="{6BE90BD7-1A14-43A3-8CD4-8D181EE63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499" name="Freeform 21">
              <a:extLst>
                <a:ext uri="{FF2B5EF4-FFF2-40B4-BE49-F238E27FC236}">
                  <a16:creationId xmlns:a16="http://schemas.microsoft.com/office/drawing/2014/main" id="{8609B6EC-0BA4-4C45-B9CA-311B34B83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500" name="Freeform 22">
              <a:extLst>
                <a:ext uri="{FF2B5EF4-FFF2-40B4-BE49-F238E27FC236}">
                  <a16:creationId xmlns:a16="http://schemas.microsoft.com/office/drawing/2014/main" id="{BA3962A2-D76B-4346-9535-356648073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501" name="Freeform 23">
              <a:extLst>
                <a:ext uri="{FF2B5EF4-FFF2-40B4-BE49-F238E27FC236}">
                  <a16:creationId xmlns:a16="http://schemas.microsoft.com/office/drawing/2014/main" id="{28CBAD67-783A-4EFF-852A-40CD9D5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502" name="Freeform 24">
              <a:extLst>
                <a:ext uri="{FF2B5EF4-FFF2-40B4-BE49-F238E27FC236}">
                  <a16:creationId xmlns:a16="http://schemas.microsoft.com/office/drawing/2014/main" id="{780BC275-9329-40AA-849F-7B258245E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503" name="Freeform 25">
              <a:extLst>
                <a:ext uri="{FF2B5EF4-FFF2-40B4-BE49-F238E27FC236}">
                  <a16:creationId xmlns:a16="http://schemas.microsoft.com/office/drawing/2014/main" id="{55DA4B63-E5E4-49C5-BC03-E5A312146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16386" name="Rectangle 2">
            <a:extLst>
              <a:ext uri="{FF2B5EF4-FFF2-40B4-BE49-F238E27FC236}">
                <a16:creationId xmlns:a16="http://schemas.microsoft.com/office/drawing/2014/main" id="{2A17889D-1B68-8DD3-1373-B912E341767D}"/>
              </a:ext>
            </a:extLst>
          </p:cNvPr>
          <p:cNvSpPr>
            <a:spLocks noGrp="1" noChangeArrowheads="1"/>
          </p:cNvSpPr>
          <p:nvPr>
            <p:ph type="title" idx="4294967295"/>
          </p:nvPr>
        </p:nvSpPr>
        <p:spPr>
          <a:xfrm>
            <a:off x="614180" y="1552195"/>
            <a:ext cx="2942813" cy="1353310"/>
          </a:xfrm>
        </p:spPr>
        <p:txBody>
          <a:bodyPr vert="horz" lIns="228600" tIns="228600" rIns="228600" bIns="228600" rtlCol="0" anchor="b">
            <a:normAutofit fontScale="90000"/>
          </a:bodyPr>
          <a:lstStyle/>
          <a:p>
            <a:pPr algn="l" defTabSz="914400"/>
            <a:r>
              <a:rPr lang="en-US" altLang="zh-HK" sz="4700" spc="-150" dirty="0">
                <a:solidFill>
                  <a:schemeClr val="accent1"/>
                </a:solidFill>
              </a:rPr>
              <a:t>Evaluating Sources</a:t>
            </a:r>
          </a:p>
        </p:txBody>
      </p:sp>
      <p:sp>
        <p:nvSpPr>
          <p:cNvPr id="16387" name="Rectangle 3">
            <a:extLst>
              <a:ext uri="{FF2B5EF4-FFF2-40B4-BE49-F238E27FC236}">
                <a16:creationId xmlns:a16="http://schemas.microsoft.com/office/drawing/2014/main" id="{A0CF79D3-B63E-754A-9202-AB93D0E1A155}"/>
              </a:ext>
            </a:extLst>
          </p:cNvPr>
          <p:cNvSpPr>
            <a:spLocks noGrp="1" noChangeArrowheads="1"/>
          </p:cNvSpPr>
          <p:nvPr>
            <p:ph idx="1"/>
          </p:nvPr>
        </p:nvSpPr>
        <p:spPr>
          <a:xfrm>
            <a:off x="3687546" y="960438"/>
            <a:ext cx="4559908" cy="3890460"/>
          </a:xfrm>
        </p:spPr>
        <p:txBody>
          <a:bodyPr vert="horz" lIns="91440" tIns="45720" rIns="91440" bIns="45720" rtlCol="0" anchor="ctr">
            <a:normAutofit/>
          </a:bodyPr>
          <a:lstStyle/>
          <a:p>
            <a:pPr marL="0" indent="0" defTabSz="914400">
              <a:buNone/>
            </a:pPr>
            <a:r>
              <a:rPr lang="en-US" altLang="zh-HK" sz="2400" b="1" dirty="0"/>
              <a:t>Format</a:t>
            </a:r>
          </a:p>
          <a:p>
            <a:pPr lvl="1" indent="-228600" defTabSz="914400"/>
            <a:r>
              <a:rPr lang="en-US" altLang="zh-HK" sz="2400" dirty="0"/>
              <a:t>Order of content</a:t>
            </a:r>
          </a:p>
          <a:p>
            <a:pPr lvl="1" indent="-228600" defTabSz="914400"/>
            <a:r>
              <a:rPr lang="en-US" altLang="zh-HK" sz="2400" dirty="0"/>
              <a:t>Versatility of use</a:t>
            </a:r>
            <a:endParaRPr lang="en-US" altLang="zh-HK" sz="2400" b="1" dirty="0"/>
          </a:p>
          <a:p>
            <a:pPr lvl="2" indent="-228600" defTabSz="914400"/>
            <a:r>
              <a:rPr lang="en-US" altLang="zh-HK" sz="2400" dirty="0"/>
              <a:t>Indexed?</a:t>
            </a:r>
          </a:p>
          <a:p>
            <a:pPr lvl="2" indent="-228600" defTabSz="914400"/>
            <a:r>
              <a:rPr lang="en-US" altLang="zh-HK" sz="2400" dirty="0"/>
              <a:t>Searchable?</a:t>
            </a:r>
          </a:p>
          <a:p>
            <a:pPr lvl="2" indent="-228600" defTabSz="914400"/>
            <a:r>
              <a:rPr lang="en-US" altLang="zh-HK" sz="2400" dirty="0"/>
              <a:t>Downloadable?</a:t>
            </a:r>
          </a:p>
          <a:p>
            <a:pPr indent="-228600" defTabSz="914400"/>
            <a:endParaRPr lang="en-US" altLang="zh-HK"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479" name="Group 17478">
            <a:extLst>
              <a:ext uri="{FF2B5EF4-FFF2-40B4-BE49-F238E27FC236}">
                <a16:creationId xmlns:a16="http://schemas.microsoft.com/office/drawing/2014/main" id="{E8DD8E1A-9945-4DBA-BC40-7A028BF32D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7480" name="Freeform 5">
              <a:extLst>
                <a:ext uri="{FF2B5EF4-FFF2-40B4-BE49-F238E27FC236}">
                  <a16:creationId xmlns:a16="http://schemas.microsoft.com/office/drawing/2014/main" id="{FE1C52F1-9DDF-4839-9B8F-25F7F8D42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81" name="Freeform 6">
              <a:extLst>
                <a:ext uri="{FF2B5EF4-FFF2-40B4-BE49-F238E27FC236}">
                  <a16:creationId xmlns:a16="http://schemas.microsoft.com/office/drawing/2014/main" id="{DB25E450-AEBE-4B5B-9CD7-7DDA5128D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82" name="Freeform 7">
              <a:extLst>
                <a:ext uri="{FF2B5EF4-FFF2-40B4-BE49-F238E27FC236}">
                  <a16:creationId xmlns:a16="http://schemas.microsoft.com/office/drawing/2014/main" id="{D57AF4B2-B19E-4839-9D9C-06AD5370C3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83" name="Freeform 8">
              <a:extLst>
                <a:ext uri="{FF2B5EF4-FFF2-40B4-BE49-F238E27FC236}">
                  <a16:creationId xmlns:a16="http://schemas.microsoft.com/office/drawing/2014/main" id="{2949CEBF-F4A7-44B2-8A3B-22558718F7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84" name="Freeform 9">
              <a:extLst>
                <a:ext uri="{FF2B5EF4-FFF2-40B4-BE49-F238E27FC236}">
                  <a16:creationId xmlns:a16="http://schemas.microsoft.com/office/drawing/2014/main" id="{28EAA589-93ED-485D-96BB-B9B21EC96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85" name="Freeform 10">
              <a:extLst>
                <a:ext uri="{FF2B5EF4-FFF2-40B4-BE49-F238E27FC236}">
                  <a16:creationId xmlns:a16="http://schemas.microsoft.com/office/drawing/2014/main" id="{4BB4F238-A1F2-45F6-9074-18C4A9F921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86" name="Freeform 11">
              <a:extLst>
                <a:ext uri="{FF2B5EF4-FFF2-40B4-BE49-F238E27FC236}">
                  <a16:creationId xmlns:a16="http://schemas.microsoft.com/office/drawing/2014/main" id="{1C658EE5-B46E-48ED-822D-1C3F08ECA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87" name="Freeform 12">
              <a:extLst>
                <a:ext uri="{FF2B5EF4-FFF2-40B4-BE49-F238E27FC236}">
                  <a16:creationId xmlns:a16="http://schemas.microsoft.com/office/drawing/2014/main" id="{82AA74BE-73A4-4ADC-B86C-833704C0C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88" name="Freeform 13">
              <a:extLst>
                <a:ext uri="{FF2B5EF4-FFF2-40B4-BE49-F238E27FC236}">
                  <a16:creationId xmlns:a16="http://schemas.microsoft.com/office/drawing/2014/main" id="{2018BD4B-A593-4075-9FDB-4739C6D53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89" name="Freeform 14">
              <a:extLst>
                <a:ext uri="{FF2B5EF4-FFF2-40B4-BE49-F238E27FC236}">
                  <a16:creationId xmlns:a16="http://schemas.microsoft.com/office/drawing/2014/main" id="{0D16E44B-CE60-491F-B907-D02B0B1EE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90" name="Freeform 15">
              <a:extLst>
                <a:ext uri="{FF2B5EF4-FFF2-40B4-BE49-F238E27FC236}">
                  <a16:creationId xmlns:a16="http://schemas.microsoft.com/office/drawing/2014/main" id="{2DFA7256-7E90-44B6-8E90-2111C1A1F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91" name="Freeform 16">
              <a:extLst>
                <a:ext uri="{FF2B5EF4-FFF2-40B4-BE49-F238E27FC236}">
                  <a16:creationId xmlns:a16="http://schemas.microsoft.com/office/drawing/2014/main" id="{CE31CD09-2348-4B3A-9C97-CEECA4ABC0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92" name="Freeform 17">
              <a:extLst>
                <a:ext uri="{FF2B5EF4-FFF2-40B4-BE49-F238E27FC236}">
                  <a16:creationId xmlns:a16="http://schemas.microsoft.com/office/drawing/2014/main" id="{4E5422EF-93F2-41A9-B30F-9EFE9241D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93" name="Freeform 18">
              <a:extLst>
                <a:ext uri="{FF2B5EF4-FFF2-40B4-BE49-F238E27FC236}">
                  <a16:creationId xmlns:a16="http://schemas.microsoft.com/office/drawing/2014/main" id="{7920E29F-BB48-485F-95FF-5C372339C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94" name="Freeform 19">
              <a:extLst>
                <a:ext uri="{FF2B5EF4-FFF2-40B4-BE49-F238E27FC236}">
                  <a16:creationId xmlns:a16="http://schemas.microsoft.com/office/drawing/2014/main" id="{ACFDB0E0-ECEB-4EEB-925D-4BE22979C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95" name="Freeform 20">
              <a:extLst>
                <a:ext uri="{FF2B5EF4-FFF2-40B4-BE49-F238E27FC236}">
                  <a16:creationId xmlns:a16="http://schemas.microsoft.com/office/drawing/2014/main" id="{30CE2542-FFC2-4E6A-9F84-265FE415D9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96" name="Freeform 21">
              <a:extLst>
                <a:ext uri="{FF2B5EF4-FFF2-40B4-BE49-F238E27FC236}">
                  <a16:creationId xmlns:a16="http://schemas.microsoft.com/office/drawing/2014/main" id="{2864C497-B900-4D3E-895C-A2A823A3C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97" name="Freeform 22">
              <a:extLst>
                <a:ext uri="{FF2B5EF4-FFF2-40B4-BE49-F238E27FC236}">
                  <a16:creationId xmlns:a16="http://schemas.microsoft.com/office/drawing/2014/main" id="{26441ED2-272A-4395-9966-F5B1C8D3F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98" name="Freeform 23">
              <a:extLst>
                <a:ext uri="{FF2B5EF4-FFF2-40B4-BE49-F238E27FC236}">
                  <a16:creationId xmlns:a16="http://schemas.microsoft.com/office/drawing/2014/main" id="{701CA35D-3DE0-4BE9-96A9-31A6F24DB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499" name="Freeform 24">
              <a:extLst>
                <a:ext uri="{FF2B5EF4-FFF2-40B4-BE49-F238E27FC236}">
                  <a16:creationId xmlns:a16="http://schemas.microsoft.com/office/drawing/2014/main" id="{C9367E8C-A75F-4D57-8B79-1B3EEDFD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500" name="Freeform 25">
              <a:extLst>
                <a:ext uri="{FF2B5EF4-FFF2-40B4-BE49-F238E27FC236}">
                  <a16:creationId xmlns:a16="http://schemas.microsoft.com/office/drawing/2014/main" id="{0846F98D-8409-4D6C-B830-625CC19EB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17502" name="Group 17501">
            <a:extLst>
              <a:ext uri="{FF2B5EF4-FFF2-40B4-BE49-F238E27FC236}">
                <a16:creationId xmlns:a16="http://schemas.microsoft.com/office/drawing/2014/main" id="{F35369DB-627C-41BD-9041-6426E8BF66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17503" name="Rectangle 17502">
              <a:extLst>
                <a:ext uri="{FF2B5EF4-FFF2-40B4-BE49-F238E27FC236}">
                  <a16:creationId xmlns:a16="http://schemas.microsoft.com/office/drawing/2014/main" id="{9BA15987-DDC0-4CAB-AF5B-7D11E25D20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7504" name="Isosceles Triangle 22">
              <a:extLst>
                <a:ext uri="{FF2B5EF4-FFF2-40B4-BE49-F238E27FC236}">
                  <a16:creationId xmlns:a16="http://schemas.microsoft.com/office/drawing/2014/main" id="{9B6DF8F2-BD4C-48F5-8CDC-95B311500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7505" name="Rectangle 17504">
              <a:extLst>
                <a:ext uri="{FF2B5EF4-FFF2-40B4-BE49-F238E27FC236}">
                  <a16:creationId xmlns:a16="http://schemas.microsoft.com/office/drawing/2014/main" id="{8E989FB2-D6DE-43D1-84D5-1C80F9901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17507" name="Rectangle 17506">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509" name="Group 17508">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7510"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1"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2"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3"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4"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5"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6"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7"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8"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19"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0"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1"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2"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3"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4"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5"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6"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7"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8"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29"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30"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7410" name="Rectangle 2">
            <a:extLst>
              <a:ext uri="{FF2B5EF4-FFF2-40B4-BE49-F238E27FC236}">
                <a16:creationId xmlns:a16="http://schemas.microsoft.com/office/drawing/2014/main" id="{D60936A2-14D1-30B6-D637-48B127DA4BC5}"/>
              </a:ext>
            </a:extLst>
          </p:cNvPr>
          <p:cNvSpPr>
            <a:spLocks noGrp="1" noChangeArrowheads="1"/>
          </p:cNvSpPr>
          <p:nvPr>
            <p:ph type="title" idx="4294967295"/>
          </p:nvPr>
        </p:nvSpPr>
        <p:spPr>
          <a:xfrm>
            <a:off x="678657" y="795527"/>
            <a:ext cx="7866411" cy="1190912"/>
          </a:xfrm>
        </p:spPr>
        <p:txBody>
          <a:bodyPr vert="horz" lIns="228600" tIns="228600" rIns="228600" bIns="228600" rtlCol="0" anchor="ctr">
            <a:normAutofit/>
          </a:bodyPr>
          <a:lstStyle/>
          <a:p>
            <a:pPr defTabSz="914400"/>
            <a:r>
              <a:rPr lang="en-US" altLang="zh-HK" sz="4000" b="1" spc="-150" dirty="0">
                <a:solidFill>
                  <a:schemeClr val="tx2"/>
                </a:solidFill>
              </a:rPr>
              <a:t>Searching Databases</a:t>
            </a:r>
          </a:p>
        </p:txBody>
      </p:sp>
      <p:sp>
        <p:nvSpPr>
          <p:cNvPr id="17532" name="Rectangle 17531">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rgbClr val="00DBF8"/>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3" name="Picture 17412" descr="Blue blocks and networks technology background">
            <a:extLst>
              <a:ext uri="{FF2B5EF4-FFF2-40B4-BE49-F238E27FC236}">
                <a16:creationId xmlns:a16="http://schemas.microsoft.com/office/drawing/2014/main" id="{8CA7355D-4B9F-4527-2754-547FBCC07F98}"/>
              </a:ext>
            </a:extLst>
          </p:cNvPr>
          <p:cNvPicPr>
            <a:picLocks noChangeAspect="1"/>
          </p:cNvPicPr>
          <p:nvPr/>
        </p:nvPicPr>
        <p:blipFill>
          <a:blip r:embed="rId2"/>
          <a:srcRect l="20267" r="51178" b="-446"/>
          <a:stretch>
            <a:fillRect/>
          </a:stretch>
        </p:blipFill>
        <p:spPr>
          <a:xfrm>
            <a:off x="1716819" y="2416047"/>
            <a:ext cx="1691393" cy="3346704"/>
          </a:xfrm>
          <a:prstGeom prst="rect">
            <a:avLst/>
          </a:prstGeom>
          <a:ln w="12700">
            <a:noFill/>
          </a:ln>
        </p:spPr>
      </p:pic>
      <p:sp>
        <p:nvSpPr>
          <p:cNvPr id="17411" name="Rectangle 4">
            <a:extLst>
              <a:ext uri="{FF2B5EF4-FFF2-40B4-BE49-F238E27FC236}">
                <a16:creationId xmlns:a16="http://schemas.microsoft.com/office/drawing/2014/main" id="{117D153A-6C13-93BD-BE70-E3B177A582A0}"/>
              </a:ext>
            </a:extLst>
          </p:cNvPr>
          <p:cNvSpPr>
            <a:spLocks noGrp="1" noChangeArrowheads="1"/>
          </p:cNvSpPr>
          <p:nvPr>
            <p:ph idx="1"/>
          </p:nvPr>
        </p:nvSpPr>
        <p:spPr>
          <a:xfrm>
            <a:off x="4785527" y="2228850"/>
            <a:ext cx="3771696" cy="3699669"/>
          </a:xfrm>
          <a:extLst>
            <a:ext uri="{909E8E84-426E-40DD-AFC4-6F175D3DCCD1}">
              <a14:hiddenFill xmlns:a14="http://schemas.microsoft.com/office/drawing/2010/main">
                <a:solidFill>
                  <a:schemeClr val="accent1"/>
                </a:solidFill>
              </a14:hiddenFill>
            </a:ext>
          </a:extLst>
        </p:spPr>
        <p:txBody>
          <a:bodyPr vert="horz" lIns="91440" tIns="45720" rIns="91440" bIns="45720" rtlCol="0" anchor="ctr">
            <a:normAutofit/>
          </a:bodyPr>
          <a:lstStyle/>
          <a:p>
            <a:pPr indent="-228600" defTabSz="914400">
              <a:buClr>
                <a:srgbClr val="00DBF8"/>
              </a:buClr>
            </a:pPr>
            <a:r>
              <a:rPr lang="en-US" altLang="zh-HK" sz="2000" b="1" dirty="0"/>
              <a:t>Select an appropriate database</a:t>
            </a:r>
          </a:p>
          <a:p>
            <a:pPr lvl="1" indent="-228600" defTabSz="914400">
              <a:buClr>
                <a:srgbClr val="00DBF8"/>
              </a:buClr>
            </a:pPr>
            <a:r>
              <a:rPr lang="en-US" altLang="zh-HK" sz="1800" dirty="0"/>
              <a:t>ABI/Inform</a:t>
            </a:r>
          </a:p>
          <a:p>
            <a:pPr lvl="1" indent="-228600" defTabSz="914400">
              <a:buClr>
                <a:srgbClr val="00DBF8"/>
              </a:buClr>
            </a:pPr>
            <a:r>
              <a:rPr lang="en-US" altLang="zh-HK" sz="1800" dirty="0"/>
              <a:t>Business </a:t>
            </a:r>
            <a:r>
              <a:rPr lang="en-US" altLang="zh-HK" sz="1800" dirty="0" err="1"/>
              <a:t>InfoSuite</a:t>
            </a:r>
            <a:endParaRPr lang="en-US" altLang="zh-HK" sz="1800" dirty="0"/>
          </a:p>
          <a:p>
            <a:pPr lvl="1" indent="-228600" defTabSz="914400">
              <a:buClr>
                <a:srgbClr val="00DBF8"/>
              </a:buClr>
            </a:pPr>
            <a:r>
              <a:rPr lang="en-US" altLang="zh-HK" sz="1800" dirty="0"/>
              <a:t>Business Source</a:t>
            </a:r>
          </a:p>
          <a:p>
            <a:pPr lvl="1" indent="-228600" defTabSz="914400">
              <a:buClr>
                <a:srgbClr val="00DBF8"/>
              </a:buClr>
            </a:pPr>
            <a:r>
              <a:rPr lang="en-US" altLang="zh-HK" sz="1800" dirty="0" err="1"/>
              <a:t>DowJones</a:t>
            </a:r>
            <a:r>
              <a:rPr lang="en-US" altLang="zh-HK" sz="1800" dirty="0"/>
              <a:t> Interactive</a:t>
            </a:r>
          </a:p>
          <a:p>
            <a:pPr lvl="1" indent="-228600" defTabSz="914400">
              <a:buClr>
                <a:srgbClr val="00DBF8"/>
              </a:buClr>
            </a:pPr>
            <a:r>
              <a:rPr lang="en-US" altLang="zh-HK" sz="1800" dirty="0"/>
              <a:t>Nexis-Lexis Universe</a:t>
            </a:r>
          </a:p>
          <a:p>
            <a:pPr lvl="1" indent="-228600" defTabSz="914400">
              <a:buClr>
                <a:srgbClr val="00DBF8"/>
              </a:buClr>
            </a:pPr>
            <a:r>
              <a:rPr lang="en-US" altLang="zh-HK" sz="1800" dirty="0"/>
              <a:t>Many more nowadays…</a:t>
            </a:r>
          </a:p>
          <a:p>
            <a:pPr indent="-228600" defTabSz="914400">
              <a:buClr>
                <a:srgbClr val="00DBF8"/>
              </a:buClr>
            </a:pPr>
            <a:endParaRPr lang="en-US" altLang="zh-HK" sz="2000" b="1" dirty="0"/>
          </a:p>
          <a:p>
            <a:pPr indent="-228600" defTabSz="914400">
              <a:buClr>
                <a:srgbClr val="00DBF8"/>
              </a:buClr>
            </a:pPr>
            <a:endParaRPr lang="en-US" altLang="zh-HK" sz="2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4" name="Group 183">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85"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6"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7"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8"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9"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0"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1"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2"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3"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6"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7"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8"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9"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0"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1"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2"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3"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4"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06" name="Group 205">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207" name="Rectangle 206">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8"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9" name="Rectangle 208">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210" name="Rectangle 209">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1" name="Group 210">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212"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6E53F67-3E03-9376-A9C6-7D2D1E3F98F5}"/>
              </a:ext>
            </a:extLst>
          </p:cNvPr>
          <p:cNvSpPr>
            <a:spLocks noGrp="1"/>
          </p:cNvSpPr>
          <p:nvPr>
            <p:ph type="title"/>
          </p:nvPr>
        </p:nvSpPr>
        <p:spPr>
          <a:xfrm>
            <a:off x="730698" y="840925"/>
            <a:ext cx="7866411" cy="853902"/>
          </a:xfrm>
        </p:spPr>
        <p:txBody>
          <a:bodyPr vert="horz" lIns="228600" tIns="228600" rIns="228600" bIns="228600" rtlCol="0" anchor="ctr">
            <a:normAutofit fontScale="90000"/>
          </a:bodyPr>
          <a:lstStyle/>
          <a:p>
            <a:pPr defTabSz="914400"/>
            <a:r>
              <a:rPr lang="en-US" sz="4000" b="1" spc="-150" dirty="0">
                <a:solidFill>
                  <a:schemeClr val="tx1"/>
                </a:solidFill>
              </a:rPr>
              <a:t>Trending Research Databases</a:t>
            </a:r>
          </a:p>
        </p:txBody>
      </p:sp>
      <p:sp>
        <p:nvSpPr>
          <p:cNvPr id="233" name="Rectangle 232">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rgbClr val="FCFF79"/>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3d illustration">
            <a:extLst>
              <a:ext uri="{FF2B5EF4-FFF2-40B4-BE49-F238E27FC236}">
                <a16:creationId xmlns:a16="http://schemas.microsoft.com/office/drawing/2014/main" id="{AEF4DAA8-A1C0-4439-87BC-0D0720DE48AE}"/>
              </a:ext>
            </a:extLst>
          </p:cNvPr>
          <p:cNvPicPr>
            <a:picLocks noGrp="1" noChangeAspect="1"/>
          </p:cNvPicPr>
          <p:nvPr>
            <p:ph sz="half" idx="1"/>
          </p:nvPr>
        </p:nvPicPr>
        <p:blipFill>
          <a:blip r:embed="rId3"/>
          <a:srcRect r="-4" b="3553"/>
          <a:stretch>
            <a:fillRect/>
          </a:stretch>
        </p:blipFill>
        <p:spPr>
          <a:xfrm>
            <a:off x="827442" y="2416047"/>
            <a:ext cx="3470148" cy="3346704"/>
          </a:xfrm>
          <a:prstGeom prst="rect">
            <a:avLst/>
          </a:prstGeom>
          <a:ln w="12700">
            <a:noFill/>
          </a:ln>
        </p:spPr>
      </p:pic>
      <p:sp>
        <p:nvSpPr>
          <p:cNvPr id="4" name="Content Placeholder 3">
            <a:extLst>
              <a:ext uri="{FF2B5EF4-FFF2-40B4-BE49-F238E27FC236}">
                <a16:creationId xmlns:a16="http://schemas.microsoft.com/office/drawing/2014/main" id="{644FF6E5-577D-F452-7C73-21EC1B6AD2F9}"/>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85527" y="2228850"/>
            <a:ext cx="3771696" cy="3699669"/>
          </a:xfrm>
        </p:spPr>
        <p:txBody>
          <a:bodyPr>
            <a:normAutofit/>
          </a:bodyPr>
          <a:lstStyle/>
          <a:p>
            <a:pPr marL="0" indent="0">
              <a:lnSpc>
                <a:spcPct val="110000"/>
              </a:lnSpc>
              <a:spcBef>
                <a:spcPts val="2500"/>
              </a:spcBef>
              <a:buClr>
                <a:srgbClr val="FCFF79"/>
              </a:buClr>
              <a:buFont typeface="Arial" panose="020B0604020202020204" pitchFamily="34" charset="0"/>
              <a:buNone/>
            </a:pPr>
            <a:r>
              <a:rPr lang="en-US" sz="1200" b="1" dirty="0"/>
              <a:t>Comprehensive Analytics in Research</a:t>
            </a:r>
          </a:p>
          <a:p>
            <a:pPr marL="0" lvl="1" indent="0">
              <a:lnSpc>
                <a:spcPct val="110000"/>
              </a:lnSpc>
              <a:buClr>
                <a:srgbClr val="FCFF79"/>
              </a:buClr>
              <a:buFont typeface="Arial" panose="020B0604020202020204" pitchFamily="34" charset="0"/>
              <a:buNone/>
            </a:pPr>
            <a:r>
              <a:rPr lang="en-US" sz="1200" dirty="0"/>
              <a:t>New databases provide advanced analytics and funding data, helping researchers track trends and opportunities for academic studies.</a:t>
            </a:r>
          </a:p>
          <a:p>
            <a:pPr marL="0" lvl="1" indent="0">
              <a:lnSpc>
                <a:spcPct val="110000"/>
              </a:lnSpc>
              <a:buClr>
                <a:srgbClr val="FCFF79"/>
              </a:buClr>
              <a:buFont typeface="Arial" panose="020B0604020202020204" pitchFamily="34" charset="0"/>
              <a:buNone/>
            </a:pPr>
            <a:endParaRPr lang="en-US" sz="1200" b="1" dirty="0"/>
          </a:p>
          <a:p>
            <a:pPr marL="0" lvl="1" indent="0">
              <a:lnSpc>
                <a:spcPct val="110000"/>
              </a:lnSpc>
              <a:buClr>
                <a:srgbClr val="FCFF79"/>
              </a:buClr>
              <a:buFont typeface="Arial" panose="020B0604020202020204" pitchFamily="34" charset="0"/>
              <a:buNone/>
            </a:pPr>
            <a:r>
              <a:rPr lang="en-US" sz="1200" b="1" dirty="0"/>
              <a:t>Advanced Citation Analysis Tools</a:t>
            </a:r>
          </a:p>
          <a:p>
            <a:pPr marL="0" lvl="1" indent="0">
              <a:lnSpc>
                <a:spcPct val="110000"/>
              </a:lnSpc>
              <a:buClr>
                <a:srgbClr val="FCFF79"/>
              </a:buClr>
              <a:buFont typeface="Arial" panose="020B0604020202020204" pitchFamily="34" charset="0"/>
              <a:buNone/>
            </a:pPr>
            <a:r>
              <a:rPr lang="en-US" sz="1200" dirty="0"/>
              <a:t>Platforms now feature sophisticated citation analysis, allowing academics to easily evaluate impact and connections within research literature.</a:t>
            </a:r>
          </a:p>
          <a:p>
            <a:pPr marL="0" indent="0">
              <a:lnSpc>
                <a:spcPct val="110000"/>
              </a:lnSpc>
              <a:spcBef>
                <a:spcPts val="2500"/>
              </a:spcBef>
              <a:buClr>
                <a:srgbClr val="FCFF79"/>
              </a:buClr>
              <a:buFont typeface="Arial" panose="020B0604020202020204" pitchFamily="34" charset="0"/>
              <a:buNone/>
            </a:pPr>
            <a:r>
              <a:rPr lang="en-US" sz="1200" b="1" dirty="0"/>
              <a:t>Broad Coverage and Accessibility</a:t>
            </a:r>
          </a:p>
          <a:p>
            <a:pPr marL="0" lvl="1" indent="0">
              <a:lnSpc>
                <a:spcPct val="110000"/>
              </a:lnSpc>
              <a:buClr>
                <a:srgbClr val="FCFF79"/>
              </a:buClr>
              <a:buFont typeface="Arial" panose="020B0604020202020204" pitchFamily="34" charset="0"/>
              <a:buNone/>
            </a:pPr>
            <a:r>
              <a:rPr lang="en-US" sz="1200" dirty="0"/>
              <a:t>User-friendly databases with vast coverage simplify the research process, making academic resources accessible to a wider audience.</a:t>
            </a:r>
          </a:p>
        </p:txBody>
      </p:sp>
    </p:spTree>
    <p:extLst>
      <p:ext uri="{BB962C8B-B14F-4D97-AF65-F5344CB8AC3E}">
        <p14:creationId xmlns:p14="http://schemas.microsoft.com/office/powerpoint/2010/main" val="3507006058"/>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BB5D57-6178-4F62-B472-0312F6D95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263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800B320-C486-4967-AFB8-58E3EBDA9E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5468" y="0"/>
            <a:ext cx="9438087" cy="6853238"/>
            <a:chOff x="-417513" y="0"/>
            <a:chExt cx="12584114" cy="6853238"/>
          </a:xfrm>
        </p:grpSpPr>
        <p:sp>
          <p:nvSpPr>
            <p:cNvPr id="11" name="Freeform 5">
              <a:extLst>
                <a:ext uri="{FF2B5EF4-FFF2-40B4-BE49-F238E27FC236}">
                  <a16:creationId xmlns:a16="http://schemas.microsoft.com/office/drawing/2014/main" id="{B6E6BEB2-753A-4253-9BE2-9E569A8A5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 name="Freeform 6">
              <a:extLst>
                <a:ext uri="{FF2B5EF4-FFF2-40B4-BE49-F238E27FC236}">
                  <a16:creationId xmlns:a16="http://schemas.microsoft.com/office/drawing/2014/main" id="{196A6026-E2E2-4401-BB72-F8314907A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C852B828-3E4B-4404-AEE7-815B0B6EE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B2BAC571-023A-4027-9689-5A7375FE53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6BB424FB-2158-48AB-9A28-A11889AA5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BE5FA512-D3FE-4F91-AE23-51DAAAA74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83CF3A0A-06AA-4987-8182-4F86E662E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969C6F15-1F6D-46D5-8C47-3FBC312536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01E2B94D-4E93-4C11-A1FC-B3A6E8CC5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F47C1110-8C08-4C26-BD0D-3083BFAC1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3085CEBC-D1F5-4F82-93C8-8ED38B7CBE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3ED8F25D-E867-46B6-A62D-3B2114768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6BB81545-0C01-4B56-BADD-6B7D5B72AF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A1574FCC-646A-4771-AB54-A44212F19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A56CC2BC-E51D-4A79-AA80-770FAA784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C95E0495-B7F8-44C5-AD1F-5F3C8633E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28C1E7AA-A198-498A-9426-7632D7AA3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96410611-0DF8-42D3-91B1-B87AE692E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EACF821F-24B2-49B5-8688-744B0EADF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418BD791-FEEE-4A18-A5EF-F3815F184C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D5D16C8F-EA4F-447C-934A-06E7BFAE92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pic>
        <p:nvPicPr>
          <p:cNvPr id="3" name="Picture 2">
            <a:extLst>
              <a:ext uri="{FF2B5EF4-FFF2-40B4-BE49-F238E27FC236}">
                <a16:creationId xmlns:a16="http://schemas.microsoft.com/office/drawing/2014/main" id="{31A72DCF-CB58-36C5-E82E-4E914844C945}"/>
              </a:ext>
            </a:extLst>
          </p:cNvPr>
          <p:cNvPicPr>
            <a:picLocks noChangeAspect="1"/>
          </p:cNvPicPr>
          <p:nvPr/>
        </p:nvPicPr>
        <p:blipFill>
          <a:blip r:embed="rId2"/>
          <a:stretch>
            <a:fillRect/>
          </a:stretch>
        </p:blipFill>
        <p:spPr>
          <a:xfrm>
            <a:off x="539552" y="565150"/>
            <a:ext cx="8157915" cy="6005091"/>
          </a:xfrm>
          <a:prstGeom prst="rect">
            <a:avLst/>
          </a:prstGeom>
        </p:spPr>
      </p:pic>
      <p:sp>
        <p:nvSpPr>
          <p:cNvPr id="4" name="TextBox 3">
            <a:extLst>
              <a:ext uri="{FF2B5EF4-FFF2-40B4-BE49-F238E27FC236}">
                <a16:creationId xmlns:a16="http://schemas.microsoft.com/office/drawing/2014/main" id="{ADF19B9D-224D-0DAE-D347-D3E6F53334F6}"/>
              </a:ext>
            </a:extLst>
          </p:cNvPr>
          <p:cNvSpPr txBox="1"/>
          <p:nvPr/>
        </p:nvSpPr>
        <p:spPr>
          <a:xfrm>
            <a:off x="1995227" y="89198"/>
            <a:ext cx="5506416" cy="461665"/>
          </a:xfrm>
          <a:prstGeom prst="rect">
            <a:avLst/>
          </a:prstGeom>
          <a:noFill/>
        </p:spPr>
        <p:txBody>
          <a:bodyPr wrap="square" rtlCol="0">
            <a:spAutoFit/>
          </a:bodyPr>
          <a:lstStyle/>
          <a:p>
            <a:pPr algn="ctr"/>
            <a:r>
              <a:rPr lang="en-US" sz="2400" u="sng" dirty="0"/>
              <a:t>Example – Web of Science Platform</a:t>
            </a:r>
          </a:p>
        </p:txBody>
      </p:sp>
    </p:spTree>
    <p:extLst>
      <p:ext uri="{BB962C8B-B14F-4D97-AF65-F5344CB8AC3E}">
        <p14:creationId xmlns:p14="http://schemas.microsoft.com/office/powerpoint/2010/main" val="73723862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B5D57-6178-4F62-B472-0312F6D95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3A53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800B320-C486-4967-AFB8-58E3EBDA9E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5468" y="0"/>
            <a:ext cx="9438087" cy="6853238"/>
            <a:chOff x="-417513" y="0"/>
            <a:chExt cx="12584114" cy="6853238"/>
          </a:xfrm>
        </p:grpSpPr>
        <p:sp>
          <p:nvSpPr>
            <p:cNvPr id="12" name="Freeform 5">
              <a:extLst>
                <a:ext uri="{FF2B5EF4-FFF2-40B4-BE49-F238E27FC236}">
                  <a16:creationId xmlns:a16="http://schemas.microsoft.com/office/drawing/2014/main" id="{B6E6BEB2-753A-4253-9BE2-9E569A8A5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6">
              <a:extLst>
                <a:ext uri="{FF2B5EF4-FFF2-40B4-BE49-F238E27FC236}">
                  <a16:creationId xmlns:a16="http://schemas.microsoft.com/office/drawing/2014/main" id="{196A6026-E2E2-4401-BB72-F8314907A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7">
              <a:extLst>
                <a:ext uri="{FF2B5EF4-FFF2-40B4-BE49-F238E27FC236}">
                  <a16:creationId xmlns:a16="http://schemas.microsoft.com/office/drawing/2014/main" id="{C852B828-3E4B-4404-AEE7-815B0B6EE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8">
              <a:extLst>
                <a:ext uri="{FF2B5EF4-FFF2-40B4-BE49-F238E27FC236}">
                  <a16:creationId xmlns:a16="http://schemas.microsoft.com/office/drawing/2014/main" id="{B2BAC571-023A-4027-9689-5A7375FE53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9">
              <a:extLst>
                <a:ext uri="{FF2B5EF4-FFF2-40B4-BE49-F238E27FC236}">
                  <a16:creationId xmlns:a16="http://schemas.microsoft.com/office/drawing/2014/main" id="{6BB424FB-2158-48AB-9A28-A11889AA5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0">
              <a:extLst>
                <a:ext uri="{FF2B5EF4-FFF2-40B4-BE49-F238E27FC236}">
                  <a16:creationId xmlns:a16="http://schemas.microsoft.com/office/drawing/2014/main" id="{BE5FA512-D3FE-4F91-AE23-51DAAAA74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1">
              <a:extLst>
                <a:ext uri="{FF2B5EF4-FFF2-40B4-BE49-F238E27FC236}">
                  <a16:creationId xmlns:a16="http://schemas.microsoft.com/office/drawing/2014/main" id="{83CF3A0A-06AA-4987-8182-4F86E662E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2">
              <a:extLst>
                <a:ext uri="{FF2B5EF4-FFF2-40B4-BE49-F238E27FC236}">
                  <a16:creationId xmlns:a16="http://schemas.microsoft.com/office/drawing/2014/main" id="{969C6F15-1F6D-46D5-8C47-3FBC312536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3">
              <a:extLst>
                <a:ext uri="{FF2B5EF4-FFF2-40B4-BE49-F238E27FC236}">
                  <a16:creationId xmlns:a16="http://schemas.microsoft.com/office/drawing/2014/main" id="{01E2B94D-4E93-4C11-A1FC-B3A6E8CC5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4">
              <a:extLst>
                <a:ext uri="{FF2B5EF4-FFF2-40B4-BE49-F238E27FC236}">
                  <a16:creationId xmlns:a16="http://schemas.microsoft.com/office/drawing/2014/main" id="{F47C1110-8C08-4C26-BD0D-3083BFAC1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5">
              <a:extLst>
                <a:ext uri="{FF2B5EF4-FFF2-40B4-BE49-F238E27FC236}">
                  <a16:creationId xmlns:a16="http://schemas.microsoft.com/office/drawing/2014/main" id="{3085CEBC-D1F5-4F82-93C8-8ED38B7CBE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6">
              <a:extLst>
                <a:ext uri="{FF2B5EF4-FFF2-40B4-BE49-F238E27FC236}">
                  <a16:creationId xmlns:a16="http://schemas.microsoft.com/office/drawing/2014/main" id="{3ED8F25D-E867-46B6-A62D-3B2114768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7">
              <a:extLst>
                <a:ext uri="{FF2B5EF4-FFF2-40B4-BE49-F238E27FC236}">
                  <a16:creationId xmlns:a16="http://schemas.microsoft.com/office/drawing/2014/main" id="{6BB81545-0C01-4B56-BADD-6B7D5B72AF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8">
              <a:extLst>
                <a:ext uri="{FF2B5EF4-FFF2-40B4-BE49-F238E27FC236}">
                  <a16:creationId xmlns:a16="http://schemas.microsoft.com/office/drawing/2014/main" id="{A1574FCC-646A-4771-AB54-A44212F19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19">
              <a:extLst>
                <a:ext uri="{FF2B5EF4-FFF2-40B4-BE49-F238E27FC236}">
                  <a16:creationId xmlns:a16="http://schemas.microsoft.com/office/drawing/2014/main" id="{A56CC2BC-E51D-4A79-AA80-770FAA784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0">
              <a:extLst>
                <a:ext uri="{FF2B5EF4-FFF2-40B4-BE49-F238E27FC236}">
                  <a16:creationId xmlns:a16="http://schemas.microsoft.com/office/drawing/2014/main" id="{C95E0495-B7F8-44C5-AD1F-5F3C8633E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1">
              <a:extLst>
                <a:ext uri="{FF2B5EF4-FFF2-40B4-BE49-F238E27FC236}">
                  <a16:creationId xmlns:a16="http://schemas.microsoft.com/office/drawing/2014/main" id="{28C1E7AA-A198-498A-9426-7632D7AA3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2">
              <a:extLst>
                <a:ext uri="{FF2B5EF4-FFF2-40B4-BE49-F238E27FC236}">
                  <a16:creationId xmlns:a16="http://schemas.microsoft.com/office/drawing/2014/main" id="{96410611-0DF8-42D3-91B1-B87AE692E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3">
              <a:extLst>
                <a:ext uri="{FF2B5EF4-FFF2-40B4-BE49-F238E27FC236}">
                  <a16:creationId xmlns:a16="http://schemas.microsoft.com/office/drawing/2014/main" id="{EACF821F-24B2-49B5-8688-744B0EADF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4">
              <a:extLst>
                <a:ext uri="{FF2B5EF4-FFF2-40B4-BE49-F238E27FC236}">
                  <a16:creationId xmlns:a16="http://schemas.microsoft.com/office/drawing/2014/main" id="{418BD791-FEEE-4A18-A5EF-F3815F184C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2" name="Freeform 25">
              <a:extLst>
                <a:ext uri="{FF2B5EF4-FFF2-40B4-BE49-F238E27FC236}">
                  <a16:creationId xmlns:a16="http://schemas.microsoft.com/office/drawing/2014/main" id="{D5D16C8F-EA4F-447C-934A-06E7BFAE92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pic>
        <p:nvPicPr>
          <p:cNvPr id="4" name="Picture 3">
            <a:extLst>
              <a:ext uri="{FF2B5EF4-FFF2-40B4-BE49-F238E27FC236}">
                <a16:creationId xmlns:a16="http://schemas.microsoft.com/office/drawing/2014/main" id="{4E4B2476-57F1-BCB6-EB1F-49617961EEB8}"/>
              </a:ext>
            </a:extLst>
          </p:cNvPr>
          <p:cNvPicPr>
            <a:picLocks noChangeAspect="1"/>
          </p:cNvPicPr>
          <p:nvPr/>
        </p:nvPicPr>
        <p:blipFill>
          <a:blip r:embed="rId2"/>
          <a:stretch>
            <a:fillRect/>
          </a:stretch>
        </p:blipFill>
        <p:spPr>
          <a:xfrm>
            <a:off x="294134" y="771526"/>
            <a:ext cx="8592740" cy="5753818"/>
          </a:xfrm>
          <a:prstGeom prst="rect">
            <a:avLst/>
          </a:prstGeom>
        </p:spPr>
      </p:pic>
      <p:sp>
        <p:nvSpPr>
          <p:cNvPr id="5" name="TextBox 4">
            <a:extLst>
              <a:ext uri="{FF2B5EF4-FFF2-40B4-BE49-F238E27FC236}">
                <a16:creationId xmlns:a16="http://schemas.microsoft.com/office/drawing/2014/main" id="{027111A6-61B7-5E4E-37EB-128B4F9C94A0}"/>
              </a:ext>
            </a:extLst>
          </p:cNvPr>
          <p:cNvSpPr txBox="1"/>
          <p:nvPr/>
        </p:nvSpPr>
        <p:spPr>
          <a:xfrm>
            <a:off x="2487265" y="154931"/>
            <a:ext cx="4536504" cy="461665"/>
          </a:xfrm>
          <a:prstGeom prst="rect">
            <a:avLst/>
          </a:prstGeom>
          <a:noFill/>
        </p:spPr>
        <p:txBody>
          <a:bodyPr wrap="square" rtlCol="0">
            <a:spAutoFit/>
          </a:bodyPr>
          <a:lstStyle/>
          <a:p>
            <a:pPr algn="ctr"/>
            <a:r>
              <a:rPr lang="en-US" sz="2400" u="sng" dirty="0"/>
              <a:t>Example – Scopus</a:t>
            </a:r>
          </a:p>
        </p:txBody>
      </p:sp>
    </p:spTree>
    <p:extLst>
      <p:ext uri="{BB962C8B-B14F-4D97-AF65-F5344CB8AC3E}">
        <p14:creationId xmlns:p14="http://schemas.microsoft.com/office/powerpoint/2010/main" val="2001070266"/>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B758E91-860B-86EE-3944-76B1A8173034}"/>
              </a:ext>
            </a:extLst>
          </p:cNvPr>
          <p:cNvPicPr>
            <a:picLocks noChangeAspect="1"/>
          </p:cNvPicPr>
          <p:nvPr/>
        </p:nvPicPr>
        <p:blipFill>
          <a:blip r:embed="rId2"/>
          <a:stretch>
            <a:fillRect/>
          </a:stretch>
        </p:blipFill>
        <p:spPr>
          <a:xfrm>
            <a:off x="179512" y="620687"/>
            <a:ext cx="8685075" cy="6016945"/>
          </a:xfrm>
          <a:prstGeom prst="rect">
            <a:avLst/>
          </a:prstGeom>
        </p:spPr>
      </p:pic>
      <p:sp>
        <p:nvSpPr>
          <p:cNvPr id="5" name="TextBox 4">
            <a:extLst>
              <a:ext uri="{FF2B5EF4-FFF2-40B4-BE49-F238E27FC236}">
                <a16:creationId xmlns:a16="http://schemas.microsoft.com/office/drawing/2014/main" id="{4458BF31-E4A1-3492-5FB9-4FF9CA9C6CE7}"/>
              </a:ext>
            </a:extLst>
          </p:cNvPr>
          <p:cNvSpPr txBox="1"/>
          <p:nvPr/>
        </p:nvSpPr>
        <p:spPr>
          <a:xfrm>
            <a:off x="2411760" y="34330"/>
            <a:ext cx="4536504" cy="461665"/>
          </a:xfrm>
          <a:prstGeom prst="rect">
            <a:avLst/>
          </a:prstGeom>
          <a:noFill/>
        </p:spPr>
        <p:txBody>
          <a:bodyPr wrap="square" rtlCol="0">
            <a:spAutoFit/>
          </a:bodyPr>
          <a:lstStyle/>
          <a:p>
            <a:pPr algn="ctr"/>
            <a:r>
              <a:rPr lang="en-US" sz="2400" u="sng" dirty="0"/>
              <a:t>Example – S&amp;P Global</a:t>
            </a:r>
          </a:p>
        </p:txBody>
      </p:sp>
    </p:spTree>
    <p:extLst>
      <p:ext uri="{BB962C8B-B14F-4D97-AF65-F5344CB8AC3E}">
        <p14:creationId xmlns:p14="http://schemas.microsoft.com/office/powerpoint/2010/main" val="24746275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227BEB8-6913-A17F-AD12-66FA60D92E8C}"/>
              </a:ext>
            </a:extLst>
          </p:cNvPr>
          <p:cNvPicPr>
            <a:picLocks noChangeAspect="1"/>
          </p:cNvPicPr>
          <p:nvPr/>
        </p:nvPicPr>
        <p:blipFill>
          <a:blip r:embed="rId2"/>
          <a:stretch>
            <a:fillRect/>
          </a:stretch>
        </p:blipFill>
        <p:spPr>
          <a:xfrm>
            <a:off x="144016" y="332656"/>
            <a:ext cx="8855968" cy="6192688"/>
          </a:xfrm>
          <a:prstGeom prst="rect">
            <a:avLst/>
          </a:prstGeom>
          <a:ln w="60325">
            <a:solidFill>
              <a:srgbClr val="EE0000"/>
            </a:solidFill>
          </a:ln>
        </p:spPr>
      </p:pic>
      <p:sp>
        <p:nvSpPr>
          <p:cNvPr id="10" name="Arrow: Left 9">
            <a:extLst>
              <a:ext uri="{FF2B5EF4-FFF2-40B4-BE49-F238E27FC236}">
                <a16:creationId xmlns:a16="http://schemas.microsoft.com/office/drawing/2014/main" id="{BBA80BEE-7729-19BF-DE5F-C605B0F980E7}"/>
              </a:ext>
            </a:extLst>
          </p:cNvPr>
          <p:cNvSpPr/>
          <p:nvPr/>
        </p:nvSpPr>
        <p:spPr>
          <a:xfrm rot="20400176">
            <a:off x="7326075" y="2529249"/>
            <a:ext cx="1107629" cy="299207"/>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78337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81D9E94-8C4B-C65B-E519-B152A85FA18F}"/>
              </a:ext>
            </a:extLst>
          </p:cNvPr>
          <p:cNvPicPr>
            <a:picLocks noChangeAspect="1"/>
          </p:cNvPicPr>
          <p:nvPr/>
        </p:nvPicPr>
        <p:blipFill>
          <a:blip r:embed="rId2"/>
          <a:stretch>
            <a:fillRect/>
          </a:stretch>
        </p:blipFill>
        <p:spPr>
          <a:xfrm>
            <a:off x="251519" y="0"/>
            <a:ext cx="8718191" cy="6813376"/>
          </a:xfrm>
          <a:prstGeom prst="rect">
            <a:avLst/>
          </a:prstGeom>
        </p:spPr>
      </p:pic>
    </p:spTree>
    <p:extLst>
      <p:ext uri="{BB962C8B-B14F-4D97-AF65-F5344CB8AC3E}">
        <p14:creationId xmlns:p14="http://schemas.microsoft.com/office/powerpoint/2010/main" val="6624257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441" name="Group 18440">
            <a:extLst>
              <a:ext uri="{FF2B5EF4-FFF2-40B4-BE49-F238E27FC236}">
                <a16:creationId xmlns:a16="http://schemas.microsoft.com/office/drawing/2014/main" id="{5B5504F5-A44D-4727-B62D-D306EE4C0C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8442" name="Freeform 5">
              <a:extLst>
                <a:ext uri="{FF2B5EF4-FFF2-40B4-BE49-F238E27FC236}">
                  <a16:creationId xmlns:a16="http://schemas.microsoft.com/office/drawing/2014/main" id="{42E83A18-C907-44D5-83DF-CFB1812545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43" name="Freeform 6">
              <a:extLst>
                <a:ext uri="{FF2B5EF4-FFF2-40B4-BE49-F238E27FC236}">
                  <a16:creationId xmlns:a16="http://schemas.microsoft.com/office/drawing/2014/main" id="{E845C857-E334-431F-9264-4BEF01228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44" name="Freeform 7">
              <a:extLst>
                <a:ext uri="{FF2B5EF4-FFF2-40B4-BE49-F238E27FC236}">
                  <a16:creationId xmlns:a16="http://schemas.microsoft.com/office/drawing/2014/main" id="{426C9BD9-ECC0-4C60-87C1-D07F8F075A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45" name="Freeform 8">
              <a:extLst>
                <a:ext uri="{FF2B5EF4-FFF2-40B4-BE49-F238E27FC236}">
                  <a16:creationId xmlns:a16="http://schemas.microsoft.com/office/drawing/2014/main" id="{7FBDFA8E-61C4-4F76-819E-308A16DEE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46" name="Freeform 9">
              <a:extLst>
                <a:ext uri="{FF2B5EF4-FFF2-40B4-BE49-F238E27FC236}">
                  <a16:creationId xmlns:a16="http://schemas.microsoft.com/office/drawing/2014/main" id="{761F1C21-70B1-4D4E-831C-75DB8E7EA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47" name="Freeform 10">
              <a:extLst>
                <a:ext uri="{FF2B5EF4-FFF2-40B4-BE49-F238E27FC236}">
                  <a16:creationId xmlns:a16="http://schemas.microsoft.com/office/drawing/2014/main" id="{FD6B914E-6122-42BE-91C5-72FA400D02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48" name="Freeform 11">
              <a:extLst>
                <a:ext uri="{FF2B5EF4-FFF2-40B4-BE49-F238E27FC236}">
                  <a16:creationId xmlns:a16="http://schemas.microsoft.com/office/drawing/2014/main" id="{25950DE0-F9E4-4487-93B8-F6FDB00B2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49" name="Freeform 12">
              <a:extLst>
                <a:ext uri="{FF2B5EF4-FFF2-40B4-BE49-F238E27FC236}">
                  <a16:creationId xmlns:a16="http://schemas.microsoft.com/office/drawing/2014/main" id="{319D2307-45E1-4592-8192-9C9102D4E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0" name="Freeform 13">
              <a:extLst>
                <a:ext uri="{FF2B5EF4-FFF2-40B4-BE49-F238E27FC236}">
                  <a16:creationId xmlns:a16="http://schemas.microsoft.com/office/drawing/2014/main" id="{1A93A333-9537-4DEC-A527-7733E1096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1" name="Freeform 14">
              <a:extLst>
                <a:ext uri="{FF2B5EF4-FFF2-40B4-BE49-F238E27FC236}">
                  <a16:creationId xmlns:a16="http://schemas.microsoft.com/office/drawing/2014/main" id="{76DEF779-F072-40FD-A3BF-84E3B8C6D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2" name="Freeform 15">
              <a:extLst>
                <a:ext uri="{FF2B5EF4-FFF2-40B4-BE49-F238E27FC236}">
                  <a16:creationId xmlns:a16="http://schemas.microsoft.com/office/drawing/2014/main" id="{6861570E-EBF4-48B8-AB90-2A40B522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3" name="Freeform 16">
              <a:extLst>
                <a:ext uri="{FF2B5EF4-FFF2-40B4-BE49-F238E27FC236}">
                  <a16:creationId xmlns:a16="http://schemas.microsoft.com/office/drawing/2014/main" id="{68EF8EC2-E3C0-4C22-B1B8-6E30AC2445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4" name="Freeform 17">
              <a:extLst>
                <a:ext uri="{FF2B5EF4-FFF2-40B4-BE49-F238E27FC236}">
                  <a16:creationId xmlns:a16="http://schemas.microsoft.com/office/drawing/2014/main" id="{AC3BE00B-705F-42C6-94CE-E89B1FA4E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5" name="Freeform 18">
              <a:extLst>
                <a:ext uri="{FF2B5EF4-FFF2-40B4-BE49-F238E27FC236}">
                  <a16:creationId xmlns:a16="http://schemas.microsoft.com/office/drawing/2014/main" id="{F23249F0-6642-4CDD-B89B-7EC0C254A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6" name="Freeform 19">
              <a:extLst>
                <a:ext uri="{FF2B5EF4-FFF2-40B4-BE49-F238E27FC236}">
                  <a16:creationId xmlns:a16="http://schemas.microsoft.com/office/drawing/2014/main" id="{9E5173CD-2C19-40D0-B444-CF38FF220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7" name="Freeform 20">
              <a:extLst>
                <a:ext uri="{FF2B5EF4-FFF2-40B4-BE49-F238E27FC236}">
                  <a16:creationId xmlns:a16="http://schemas.microsoft.com/office/drawing/2014/main" id="{C46A9203-B0FB-426A-9F90-6953A96AE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8" name="Freeform 21">
              <a:extLst>
                <a:ext uri="{FF2B5EF4-FFF2-40B4-BE49-F238E27FC236}">
                  <a16:creationId xmlns:a16="http://schemas.microsoft.com/office/drawing/2014/main" id="{F0B66C88-C270-4AE6-B12C-71CFC5F1E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9" name="Freeform 22">
              <a:extLst>
                <a:ext uri="{FF2B5EF4-FFF2-40B4-BE49-F238E27FC236}">
                  <a16:creationId xmlns:a16="http://schemas.microsoft.com/office/drawing/2014/main" id="{9113790B-9AB2-45C0-85DD-4E7303894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60" name="Freeform 23">
              <a:extLst>
                <a:ext uri="{FF2B5EF4-FFF2-40B4-BE49-F238E27FC236}">
                  <a16:creationId xmlns:a16="http://schemas.microsoft.com/office/drawing/2014/main" id="{36488705-890C-4BDD-AC3C-9807F6A6E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61" name="Freeform 24">
              <a:extLst>
                <a:ext uri="{FF2B5EF4-FFF2-40B4-BE49-F238E27FC236}">
                  <a16:creationId xmlns:a16="http://schemas.microsoft.com/office/drawing/2014/main" id="{CCF65277-1D63-4A4A-957E-9F12111D9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62" name="Freeform 25">
              <a:extLst>
                <a:ext uri="{FF2B5EF4-FFF2-40B4-BE49-F238E27FC236}">
                  <a16:creationId xmlns:a16="http://schemas.microsoft.com/office/drawing/2014/main" id="{AD6DFDD0-50F6-498B-A4E6-DC6D9A795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18464" name="Group 18463">
            <a:extLst>
              <a:ext uri="{FF2B5EF4-FFF2-40B4-BE49-F238E27FC236}">
                <a16:creationId xmlns:a16="http://schemas.microsoft.com/office/drawing/2014/main" id="{02A5D777-C3C4-4D83-B4A3-0C83DBE1CB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18465" name="Rectangle 18464">
              <a:extLst>
                <a:ext uri="{FF2B5EF4-FFF2-40B4-BE49-F238E27FC236}">
                  <a16:creationId xmlns:a16="http://schemas.microsoft.com/office/drawing/2014/main" id="{580A9110-3349-42C1-8186-CB70C1FD4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466" name="Isosceles Triangle 22">
              <a:extLst>
                <a:ext uri="{FF2B5EF4-FFF2-40B4-BE49-F238E27FC236}">
                  <a16:creationId xmlns:a16="http://schemas.microsoft.com/office/drawing/2014/main" id="{4F5EDCDF-C218-4482-A13E-8CFB87D0D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467" name="Rectangle 18466">
              <a:extLst>
                <a:ext uri="{FF2B5EF4-FFF2-40B4-BE49-F238E27FC236}">
                  <a16:creationId xmlns:a16="http://schemas.microsoft.com/office/drawing/2014/main" id="{3EB8EB4B-9F73-4DB2-B849-B88E0435D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18469" name="Rectangle 1846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471" name="Group 1847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847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7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8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9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9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9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8434" name="Rectangle 2">
            <a:extLst>
              <a:ext uri="{FF2B5EF4-FFF2-40B4-BE49-F238E27FC236}">
                <a16:creationId xmlns:a16="http://schemas.microsoft.com/office/drawing/2014/main" id="{9F66FC19-8365-9937-D0CE-7C208AB23F5D}"/>
              </a:ext>
            </a:extLst>
          </p:cNvPr>
          <p:cNvSpPr>
            <a:spLocks noGrp="1" noChangeArrowheads="1"/>
          </p:cNvSpPr>
          <p:nvPr>
            <p:ph type="title" idx="4294967295"/>
          </p:nvPr>
        </p:nvSpPr>
        <p:spPr>
          <a:xfrm>
            <a:off x="1244526" y="475105"/>
            <a:ext cx="6505070" cy="820514"/>
          </a:xfrm>
        </p:spPr>
        <p:txBody>
          <a:bodyPr vert="horz" lIns="228600" tIns="228600" rIns="228600" bIns="228600" rtlCol="0" anchor="ctr">
            <a:noAutofit/>
          </a:bodyPr>
          <a:lstStyle/>
          <a:p>
            <a:pPr defTabSz="914400"/>
            <a:r>
              <a:rPr lang="en-US" altLang="zh-HK" sz="4400" b="1" i="0" kern="1200" cap="none" spc="-150" dirty="0">
                <a:effectLst/>
                <a:latin typeface="+mj-lt"/>
                <a:ea typeface="+mj-ea"/>
                <a:cs typeface="+mj-cs"/>
              </a:rPr>
              <a:t>Searching Databases</a:t>
            </a:r>
          </a:p>
        </p:txBody>
      </p:sp>
      <p:graphicFrame>
        <p:nvGraphicFramePr>
          <p:cNvPr id="18437" name="Rectangle 3">
            <a:extLst>
              <a:ext uri="{FF2B5EF4-FFF2-40B4-BE49-F238E27FC236}">
                <a16:creationId xmlns:a16="http://schemas.microsoft.com/office/drawing/2014/main" id="{93803895-C12E-466A-575D-05A68628AEC0}"/>
              </a:ext>
            </a:extLst>
          </p:cNvPr>
          <p:cNvGraphicFramePr>
            <a:graphicFrameLocks noGrp="1"/>
          </p:cNvGraphicFramePr>
          <p:nvPr>
            <p:ph idx="1"/>
            <p:extLst>
              <p:ext uri="{D42A27DB-BD31-4B8C-83A1-F6EECF244321}">
                <p14:modId xmlns:p14="http://schemas.microsoft.com/office/powerpoint/2010/main" val="2253302036"/>
              </p:ext>
            </p:extLst>
          </p:nvPr>
        </p:nvGraphicFramePr>
        <p:xfrm>
          <a:off x="605675" y="1545260"/>
          <a:ext cx="7932419"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464" name="Group 19463">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9465"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66"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67"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68"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69"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70"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71"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72"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73"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74"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75"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76"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77"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78"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79"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80"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81"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82"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83"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84"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85"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19487" name="Group 19486">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19488" name="Rectangle 19487">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9489"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9490" name="Rectangle 19489">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19492" name="Rectangle 19491">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494" name="Group 19493">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9495"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9496"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97"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98"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99"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00"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01"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02"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03"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04"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05"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06"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07"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08"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09"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10"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11"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12"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13"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14"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515"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19458" name="Rectangle 2">
            <a:extLst>
              <a:ext uri="{FF2B5EF4-FFF2-40B4-BE49-F238E27FC236}">
                <a16:creationId xmlns:a16="http://schemas.microsoft.com/office/drawing/2014/main" id="{3B15F699-C939-E607-9FE0-76C4DEB5B3B5}"/>
              </a:ext>
            </a:extLst>
          </p:cNvPr>
          <p:cNvSpPr>
            <a:spLocks noGrp="1" noChangeArrowheads="1"/>
          </p:cNvSpPr>
          <p:nvPr>
            <p:ph type="title" idx="4294967295"/>
          </p:nvPr>
        </p:nvSpPr>
        <p:spPr>
          <a:xfrm>
            <a:off x="1000996" y="476276"/>
            <a:ext cx="7342830" cy="822326"/>
          </a:xfrm>
        </p:spPr>
        <p:txBody>
          <a:bodyPr vert="horz" lIns="228600" tIns="228600" rIns="228600" bIns="228600" rtlCol="0" anchor="t">
            <a:normAutofit fontScale="90000"/>
          </a:bodyPr>
          <a:lstStyle/>
          <a:p>
            <a:pPr defTabSz="914400"/>
            <a:r>
              <a:rPr lang="en-US" altLang="zh-HK" sz="4700" b="1" spc="-150" dirty="0"/>
              <a:t>Searching Databases</a:t>
            </a:r>
          </a:p>
        </p:txBody>
      </p:sp>
      <p:sp>
        <p:nvSpPr>
          <p:cNvPr id="19517" name="Isosceles Triangle 19516">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70664" y="1375241"/>
            <a:ext cx="13176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19459" name="Rectangle 3">
            <a:extLst>
              <a:ext uri="{FF2B5EF4-FFF2-40B4-BE49-F238E27FC236}">
                <a16:creationId xmlns:a16="http://schemas.microsoft.com/office/drawing/2014/main" id="{DB5AE8F7-FA9A-BD97-FC7B-E6D5AB63504A}"/>
              </a:ext>
            </a:extLst>
          </p:cNvPr>
          <p:cNvSpPr>
            <a:spLocks noGrp="1" noChangeArrowheads="1"/>
          </p:cNvSpPr>
          <p:nvPr>
            <p:ph idx="1"/>
          </p:nvPr>
        </p:nvSpPr>
        <p:spPr>
          <a:xfrm>
            <a:off x="998162" y="1693890"/>
            <a:ext cx="7071480" cy="2881574"/>
          </a:xfrm>
        </p:spPr>
        <p:txBody>
          <a:bodyPr vert="horz" lIns="91440" tIns="45720" rIns="91440" bIns="45720" rtlCol="0" anchor="t">
            <a:normAutofit/>
          </a:bodyPr>
          <a:lstStyle/>
          <a:p>
            <a:pPr indent="-228600" defTabSz="914400"/>
            <a:r>
              <a:rPr lang="en-US" altLang="zh-HK" sz="2400" b="1" dirty="0"/>
              <a:t>Construct a search query</a:t>
            </a:r>
          </a:p>
          <a:p>
            <a:pPr lvl="1" indent="-228600" defTabSz="914400"/>
            <a:r>
              <a:rPr lang="en-US" altLang="zh-HK" sz="2000" i="1" dirty="0"/>
              <a:t>Boolean</a:t>
            </a:r>
            <a:r>
              <a:rPr lang="en-US" altLang="zh-HK" sz="2000" dirty="0"/>
              <a:t> Operators (cont.)</a:t>
            </a:r>
          </a:p>
          <a:p>
            <a:pPr lvl="2" indent="-228600" defTabSz="914400"/>
            <a:r>
              <a:rPr lang="en-US" altLang="zh-HK" sz="1800" b="1" dirty="0"/>
              <a:t>NOT/AND NOT</a:t>
            </a:r>
            <a:r>
              <a:rPr lang="en-US" altLang="zh-HK" sz="1800" dirty="0"/>
              <a:t>- eliminates terms</a:t>
            </a:r>
          </a:p>
          <a:p>
            <a:pPr lvl="3" indent="-228600" defTabSz="914400"/>
            <a:r>
              <a:rPr lang="en-US" altLang="zh-HK" sz="1800" dirty="0"/>
              <a:t>award NOT trophy</a:t>
            </a:r>
          </a:p>
          <a:p>
            <a:pPr lvl="2" indent="-228600" defTabSz="914400"/>
            <a:r>
              <a:rPr lang="en-US" altLang="zh-HK" sz="1800" b="1" dirty="0"/>
              <a:t>ADJ</a:t>
            </a:r>
            <a:r>
              <a:rPr lang="en-US" altLang="zh-HK" sz="1800" dirty="0"/>
              <a:t> - order key terms within your search</a:t>
            </a:r>
            <a:endParaRPr lang="en-US" altLang="zh-HK" sz="1800" b="1" dirty="0"/>
          </a:p>
          <a:p>
            <a:pPr lvl="3" indent="-228600" defTabSz="914400"/>
            <a:r>
              <a:rPr lang="en-US" altLang="zh-HK" sz="1800" dirty="0"/>
              <a:t>assisted ADJ living</a:t>
            </a:r>
          </a:p>
          <a:p>
            <a:pPr indent="-228600" defTabSz="914400"/>
            <a:endParaRPr lang="en-US" altLang="zh-HK"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512" name="Group 21511">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21513"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14"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15"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16"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17"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18"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19"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0"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1"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2"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3"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4"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5"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6"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7"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8"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9"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0"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1"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2"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3"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1535" name="Group 21534">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21536" name="Rectangle 21535">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1537"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1538" name="Rectangle 21537">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21540" name="Rectangle 21539">
            <a:extLst>
              <a:ext uri="{FF2B5EF4-FFF2-40B4-BE49-F238E27FC236}">
                <a16:creationId xmlns:a16="http://schemas.microsoft.com/office/drawing/2014/main" id="{EDB4298B-514D-4087-BFCF-5E0B7C9A9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542" name="Group 21541">
            <a:extLst>
              <a:ext uri="{FF2B5EF4-FFF2-40B4-BE49-F238E27FC236}">
                <a16:creationId xmlns:a16="http://schemas.microsoft.com/office/drawing/2014/main" id="{04250D78-05C1-41CC-8744-FF36129625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21543" name="Freeform 5">
              <a:extLst>
                <a:ext uri="{FF2B5EF4-FFF2-40B4-BE49-F238E27FC236}">
                  <a16:creationId xmlns:a16="http://schemas.microsoft.com/office/drawing/2014/main" id="{488B658F-163C-450C-B32C-2385E374B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21544" name="Freeform 6">
              <a:extLst>
                <a:ext uri="{FF2B5EF4-FFF2-40B4-BE49-F238E27FC236}">
                  <a16:creationId xmlns:a16="http://schemas.microsoft.com/office/drawing/2014/main" id="{5AE85F6C-45F9-4F00-8AA8-52BD51059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45" name="Freeform 7">
              <a:extLst>
                <a:ext uri="{FF2B5EF4-FFF2-40B4-BE49-F238E27FC236}">
                  <a16:creationId xmlns:a16="http://schemas.microsoft.com/office/drawing/2014/main" id="{4B0E90C3-F098-46CE-B1D9-44EDE9C6E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46" name="Freeform 8">
              <a:extLst>
                <a:ext uri="{FF2B5EF4-FFF2-40B4-BE49-F238E27FC236}">
                  <a16:creationId xmlns:a16="http://schemas.microsoft.com/office/drawing/2014/main" id="{FFF59D4E-9109-4D0A-8064-9C534CCFB9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47" name="Freeform 9">
              <a:extLst>
                <a:ext uri="{FF2B5EF4-FFF2-40B4-BE49-F238E27FC236}">
                  <a16:creationId xmlns:a16="http://schemas.microsoft.com/office/drawing/2014/main" id="{94B8AAA4-1840-48B9-A1E7-8CE75F873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48" name="Freeform 10">
              <a:extLst>
                <a:ext uri="{FF2B5EF4-FFF2-40B4-BE49-F238E27FC236}">
                  <a16:creationId xmlns:a16="http://schemas.microsoft.com/office/drawing/2014/main" id="{5A87B14D-183F-429F-849A-A6DC957B0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49" name="Freeform 11">
              <a:extLst>
                <a:ext uri="{FF2B5EF4-FFF2-40B4-BE49-F238E27FC236}">
                  <a16:creationId xmlns:a16="http://schemas.microsoft.com/office/drawing/2014/main" id="{1C261938-CF78-4843-9295-A20FD1591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50" name="Freeform 12">
              <a:extLst>
                <a:ext uri="{FF2B5EF4-FFF2-40B4-BE49-F238E27FC236}">
                  <a16:creationId xmlns:a16="http://schemas.microsoft.com/office/drawing/2014/main" id="{70557A9F-9800-4BDA-8EA5-312FBB05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51" name="Freeform 13">
              <a:extLst>
                <a:ext uri="{FF2B5EF4-FFF2-40B4-BE49-F238E27FC236}">
                  <a16:creationId xmlns:a16="http://schemas.microsoft.com/office/drawing/2014/main" id="{55443555-50A7-490F-A7BD-C3761876B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52" name="Freeform 14">
              <a:extLst>
                <a:ext uri="{FF2B5EF4-FFF2-40B4-BE49-F238E27FC236}">
                  <a16:creationId xmlns:a16="http://schemas.microsoft.com/office/drawing/2014/main" id="{0E25D709-0236-44C4-9AD0-23C27FFB6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53" name="Freeform 15">
              <a:extLst>
                <a:ext uri="{FF2B5EF4-FFF2-40B4-BE49-F238E27FC236}">
                  <a16:creationId xmlns:a16="http://schemas.microsoft.com/office/drawing/2014/main" id="{52D3488E-C376-4058-9B14-3E67ECCF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54" name="Freeform 16">
              <a:extLst>
                <a:ext uri="{FF2B5EF4-FFF2-40B4-BE49-F238E27FC236}">
                  <a16:creationId xmlns:a16="http://schemas.microsoft.com/office/drawing/2014/main" id="{29C0577D-AE94-4E3E-AFE9-87D6F505C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55" name="Freeform 17">
              <a:extLst>
                <a:ext uri="{FF2B5EF4-FFF2-40B4-BE49-F238E27FC236}">
                  <a16:creationId xmlns:a16="http://schemas.microsoft.com/office/drawing/2014/main" id="{628A3D14-A3AE-415B-81C0-10DABBD63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56" name="Freeform 18">
              <a:extLst>
                <a:ext uri="{FF2B5EF4-FFF2-40B4-BE49-F238E27FC236}">
                  <a16:creationId xmlns:a16="http://schemas.microsoft.com/office/drawing/2014/main" id="{07722035-1059-41F4-801E-F6C3F4383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57" name="Freeform 19">
              <a:extLst>
                <a:ext uri="{FF2B5EF4-FFF2-40B4-BE49-F238E27FC236}">
                  <a16:creationId xmlns:a16="http://schemas.microsoft.com/office/drawing/2014/main" id="{98275878-64ED-413C-B1B9-654EE17C5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58" name="Freeform 20">
              <a:extLst>
                <a:ext uri="{FF2B5EF4-FFF2-40B4-BE49-F238E27FC236}">
                  <a16:creationId xmlns:a16="http://schemas.microsoft.com/office/drawing/2014/main" id="{6BE90BD7-1A14-43A3-8CD4-8D181EE63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59" name="Freeform 21">
              <a:extLst>
                <a:ext uri="{FF2B5EF4-FFF2-40B4-BE49-F238E27FC236}">
                  <a16:creationId xmlns:a16="http://schemas.microsoft.com/office/drawing/2014/main" id="{8609B6EC-0BA4-4C45-B9CA-311B34B83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60" name="Freeform 22">
              <a:extLst>
                <a:ext uri="{FF2B5EF4-FFF2-40B4-BE49-F238E27FC236}">
                  <a16:creationId xmlns:a16="http://schemas.microsoft.com/office/drawing/2014/main" id="{BA3962A2-D76B-4346-9535-356648073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61" name="Freeform 23">
              <a:extLst>
                <a:ext uri="{FF2B5EF4-FFF2-40B4-BE49-F238E27FC236}">
                  <a16:creationId xmlns:a16="http://schemas.microsoft.com/office/drawing/2014/main" id="{28CBAD67-783A-4EFF-852A-40CD9D5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62" name="Freeform 24">
              <a:extLst>
                <a:ext uri="{FF2B5EF4-FFF2-40B4-BE49-F238E27FC236}">
                  <a16:creationId xmlns:a16="http://schemas.microsoft.com/office/drawing/2014/main" id="{780BC275-9329-40AA-849F-7B258245E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63" name="Freeform 25">
              <a:extLst>
                <a:ext uri="{FF2B5EF4-FFF2-40B4-BE49-F238E27FC236}">
                  <a16:creationId xmlns:a16="http://schemas.microsoft.com/office/drawing/2014/main" id="{55DA4B63-E5E4-49C5-BC03-E5A312146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21506" name="Rectangle 2">
            <a:extLst>
              <a:ext uri="{FF2B5EF4-FFF2-40B4-BE49-F238E27FC236}">
                <a16:creationId xmlns:a16="http://schemas.microsoft.com/office/drawing/2014/main" id="{40C12FFD-BA07-A903-59EF-79368C5F1DA2}"/>
              </a:ext>
            </a:extLst>
          </p:cNvPr>
          <p:cNvSpPr>
            <a:spLocks noGrp="1" noChangeArrowheads="1"/>
          </p:cNvSpPr>
          <p:nvPr>
            <p:ph type="title" idx="4294967295"/>
          </p:nvPr>
        </p:nvSpPr>
        <p:spPr>
          <a:xfrm>
            <a:off x="2174878" y="433058"/>
            <a:ext cx="5008165" cy="746267"/>
          </a:xfrm>
        </p:spPr>
        <p:txBody>
          <a:bodyPr vert="horz" lIns="228600" tIns="228600" rIns="228600" bIns="228600" rtlCol="0" anchor="b">
            <a:noAutofit/>
          </a:bodyPr>
          <a:lstStyle/>
          <a:p>
            <a:pPr defTabSz="914400"/>
            <a:r>
              <a:rPr lang="en-US" altLang="zh-HK" sz="3600" b="1" spc="-150" dirty="0"/>
              <a:t>Searching Databases</a:t>
            </a:r>
          </a:p>
        </p:txBody>
      </p:sp>
      <p:sp>
        <p:nvSpPr>
          <p:cNvPr id="21507" name="Rectangle 3">
            <a:extLst>
              <a:ext uri="{FF2B5EF4-FFF2-40B4-BE49-F238E27FC236}">
                <a16:creationId xmlns:a16="http://schemas.microsoft.com/office/drawing/2014/main" id="{D47809AA-BB78-F41B-8836-9EB1C13B4BBB}"/>
              </a:ext>
            </a:extLst>
          </p:cNvPr>
          <p:cNvSpPr>
            <a:spLocks noGrp="1" noChangeArrowheads="1"/>
          </p:cNvSpPr>
          <p:nvPr>
            <p:ph idx="1"/>
          </p:nvPr>
        </p:nvSpPr>
        <p:spPr>
          <a:xfrm>
            <a:off x="884362" y="1338192"/>
            <a:ext cx="7333061" cy="3890460"/>
          </a:xfrm>
        </p:spPr>
        <p:txBody>
          <a:bodyPr vert="horz" lIns="91440" tIns="45720" rIns="91440" bIns="45720" rtlCol="0" anchor="ctr">
            <a:normAutofit fontScale="92500" lnSpcReduction="10000"/>
          </a:bodyPr>
          <a:lstStyle/>
          <a:p>
            <a:pPr indent="-228600" defTabSz="914400"/>
            <a:r>
              <a:rPr lang="en-US" altLang="zh-HK" sz="2000" b="1" dirty="0"/>
              <a:t>Construct a search query</a:t>
            </a:r>
          </a:p>
          <a:p>
            <a:pPr lvl="1" indent="-228600" defTabSz="914400"/>
            <a:r>
              <a:rPr lang="en-US" altLang="zh-HK" sz="2000" i="1" dirty="0"/>
              <a:t>Boolean</a:t>
            </a:r>
            <a:r>
              <a:rPr lang="en-US" altLang="zh-HK" sz="2000" dirty="0"/>
              <a:t> Operators (cont.)</a:t>
            </a:r>
          </a:p>
          <a:p>
            <a:pPr lvl="2" indent="-228600" defTabSz="914400"/>
            <a:r>
              <a:rPr lang="en-US" altLang="zh-HK" sz="2000" b="1" dirty="0"/>
              <a:t>? </a:t>
            </a:r>
            <a:r>
              <a:rPr lang="en-US" altLang="zh-HK" sz="2000" dirty="0"/>
              <a:t>or </a:t>
            </a:r>
            <a:r>
              <a:rPr lang="en-US" altLang="zh-HK" sz="2000" b="1" dirty="0"/>
              <a:t>* </a:t>
            </a:r>
            <a:r>
              <a:rPr lang="en-US" altLang="zh-HK" sz="2000" dirty="0"/>
              <a:t>- to truncate a term</a:t>
            </a:r>
          </a:p>
          <a:p>
            <a:pPr lvl="3" indent="-228600" defTabSz="914400"/>
            <a:r>
              <a:rPr lang="en-US" altLang="zh-HK" sz="2000" dirty="0" err="1"/>
              <a:t>nur</a:t>
            </a:r>
            <a:r>
              <a:rPr lang="en-US" altLang="zh-HK" sz="2000" dirty="0"/>
              <a:t>* for nurse, nursing</a:t>
            </a:r>
          </a:p>
          <a:p>
            <a:pPr lvl="2" indent="-228600" defTabSz="914400"/>
            <a:r>
              <a:rPr lang="en-US" altLang="zh-HK" sz="2000" b="1" dirty="0"/>
              <a:t>“X”</a:t>
            </a:r>
            <a:r>
              <a:rPr lang="en-US" altLang="zh-HK" sz="2000" dirty="0"/>
              <a:t> for phrase searching</a:t>
            </a:r>
          </a:p>
          <a:p>
            <a:pPr lvl="3" indent="-228600" defTabSz="914400"/>
            <a:r>
              <a:rPr lang="en-US" altLang="zh-HK" sz="2000" dirty="0"/>
              <a:t>“advertising campaigns”</a:t>
            </a:r>
          </a:p>
          <a:p>
            <a:pPr lvl="2" indent="-228600" defTabSz="914400"/>
            <a:r>
              <a:rPr lang="en-US" altLang="zh-HK" sz="2000" b="1" dirty="0"/>
              <a:t>Limiters</a:t>
            </a:r>
            <a:endParaRPr lang="en-US" altLang="zh-HK" sz="2000" dirty="0"/>
          </a:p>
          <a:p>
            <a:pPr lvl="3" indent="-228600" defTabSz="914400"/>
            <a:r>
              <a:rPr lang="en-US" altLang="zh-HK" sz="2000" dirty="0"/>
              <a:t>dates</a:t>
            </a:r>
          </a:p>
          <a:p>
            <a:pPr lvl="3" indent="-228600" defTabSz="914400"/>
            <a:r>
              <a:rPr lang="en-US" altLang="zh-HK" sz="2000" dirty="0"/>
              <a:t>source type</a:t>
            </a:r>
          </a:p>
          <a:p>
            <a:pPr lvl="3" indent="-228600" defTabSz="914400"/>
            <a:r>
              <a:rPr lang="en-US" altLang="zh-HK" sz="2000" dirty="0"/>
              <a:t>language</a:t>
            </a:r>
          </a:p>
          <a:p>
            <a:pPr indent="-228600" defTabSz="914400"/>
            <a:endParaRPr lang="en-US" altLang="zh-HK" sz="2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621" name="Group 22620">
            <a:extLst>
              <a:ext uri="{FF2B5EF4-FFF2-40B4-BE49-F238E27FC236}">
                <a16:creationId xmlns:a16="http://schemas.microsoft.com/office/drawing/2014/main" id="{5B5504F5-A44D-4727-B62D-D306EE4C0C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22622" name="Freeform 5">
              <a:extLst>
                <a:ext uri="{FF2B5EF4-FFF2-40B4-BE49-F238E27FC236}">
                  <a16:creationId xmlns:a16="http://schemas.microsoft.com/office/drawing/2014/main" id="{42E83A18-C907-44D5-83DF-CFB1812545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23" name="Freeform 6">
              <a:extLst>
                <a:ext uri="{FF2B5EF4-FFF2-40B4-BE49-F238E27FC236}">
                  <a16:creationId xmlns:a16="http://schemas.microsoft.com/office/drawing/2014/main" id="{E845C857-E334-431F-9264-4BEF01228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24" name="Freeform 7">
              <a:extLst>
                <a:ext uri="{FF2B5EF4-FFF2-40B4-BE49-F238E27FC236}">
                  <a16:creationId xmlns:a16="http://schemas.microsoft.com/office/drawing/2014/main" id="{426C9BD9-ECC0-4C60-87C1-D07F8F075A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25" name="Freeform 8">
              <a:extLst>
                <a:ext uri="{FF2B5EF4-FFF2-40B4-BE49-F238E27FC236}">
                  <a16:creationId xmlns:a16="http://schemas.microsoft.com/office/drawing/2014/main" id="{7FBDFA8E-61C4-4F76-819E-308A16DEE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26" name="Freeform 9">
              <a:extLst>
                <a:ext uri="{FF2B5EF4-FFF2-40B4-BE49-F238E27FC236}">
                  <a16:creationId xmlns:a16="http://schemas.microsoft.com/office/drawing/2014/main" id="{761F1C21-70B1-4D4E-831C-75DB8E7EA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27" name="Freeform 10">
              <a:extLst>
                <a:ext uri="{FF2B5EF4-FFF2-40B4-BE49-F238E27FC236}">
                  <a16:creationId xmlns:a16="http://schemas.microsoft.com/office/drawing/2014/main" id="{FD6B914E-6122-42BE-91C5-72FA400D02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28" name="Freeform 11">
              <a:extLst>
                <a:ext uri="{FF2B5EF4-FFF2-40B4-BE49-F238E27FC236}">
                  <a16:creationId xmlns:a16="http://schemas.microsoft.com/office/drawing/2014/main" id="{25950DE0-F9E4-4487-93B8-F6FDB00B2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29" name="Freeform 12">
              <a:extLst>
                <a:ext uri="{FF2B5EF4-FFF2-40B4-BE49-F238E27FC236}">
                  <a16:creationId xmlns:a16="http://schemas.microsoft.com/office/drawing/2014/main" id="{319D2307-45E1-4592-8192-9C9102D4E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30" name="Freeform 13">
              <a:extLst>
                <a:ext uri="{FF2B5EF4-FFF2-40B4-BE49-F238E27FC236}">
                  <a16:creationId xmlns:a16="http://schemas.microsoft.com/office/drawing/2014/main" id="{1A93A333-9537-4DEC-A527-7733E1096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31" name="Freeform 14">
              <a:extLst>
                <a:ext uri="{FF2B5EF4-FFF2-40B4-BE49-F238E27FC236}">
                  <a16:creationId xmlns:a16="http://schemas.microsoft.com/office/drawing/2014/main" id="{76DEF779-F072-40FD-A3BF-84E3B8C6D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32" name="Freeform 15">
              <a:extLst>
                <a:ext uri="{FF2B5EF4-FFF2-40B4-BE49-F238E27FC236}">
                  <a16:creationId xmlns:a16="http://schemas.microsoft.com/office/drawing/2014/main" id="{6861570E-EBF4-48B8-AB90-2A40B522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33" name="Freeform 16">
              <a:extLst>
                <a:ext uri="{FF2B5EF4-FFF2-40B4-BE49-F238E27FC236}">
                  <a16:creationId xmlns:a16="http://schemas.microsoft.com/office/drawing/2014/main" id="{68EF8EC2-E3C0-4C22-B1B8-6E30AC2445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34" name="Freeform 17">
              <a:extLst>
                <a:ext uri="{FF2B5EF4-FFF2-40B4-BE49-F238E27FC236}">
                  <a16:creationId xmlns:a16="http://schemas.microsoft.com/office/drawing/2014/main" id="{AC3BE00B-705F-42C6-94CE-E89B1FA4E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35" name="Freeform 18">
              <a:extLst>
                <a:ext uri="{FF2B5EF4-FFF2-40B4-BE49-F238E27FC236}">
                  <a16:creationId xmlns:a16="http://schemas.microsoft.com/office/drawing/2014/main" id="{F23249F0-6642-4CDD-B89B-7EC0C254A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36" name="Freeform 19">
              <a:extLst>
                <a:ext uri="{FF2B5EF4-FFF2-40B4-BE49-F238E27FC236}">
                  <a16:creationId xmlns:a16="http://schemas.microsoft.com/office/drawing/2014/main" id="{9E5173CD-2C19-40D0-B444-CF38FF220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37" name="Freeform 20">
              <a:extLst>
                <a:ext uri="{FF2B5EF4-FFF2-40B4-BE49-F238E27FC236}">
                  <a16:creationId xmlns:a16="http://schemas.microsoft.com/office/drawing/2014/main" id="{C46A9203-B0FB-426A-9F90-6953A96AE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38" name="Freeform 21">
              <a:extLst>
                <a:ext uri="{FF2B5EF4-FFF2-40B4-BE49-F238E27FC236}">
                  <a16:creationId xmlns:a16="http://schemas.microsoft.com/office/drawing/2014/main" id="{F0B66C88-C270-4AE6-B12C-71CFC5F1E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39" name="Freeform 22">
              <a:extLst>
                <a:ext uri="{FF2B5EF4-FFF2-40B4-BE49-F238E27FC236}">
                  <a16:creationId xmlns:a16="http://schemas.microsoft.com/office/drawing/2014/main" id="{9113790B-9AB2-45C0-85DD-4E7303894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40" name="Freeform 23">
              <a:extLst>
                <a:ext uri="{FF2B5EF4-FFF2-40B4-BE49-F238E27FC236}">
                  <a16:creationId xmlns:a16="http://schemas.microsoft.com/office/drawing/2014/main" id="{36488705-890C-4BDD-AC3C-9807F6A6E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41" name="Freeform 24">
              <a:extLst>
                <a:ext uri="{FF2B5EF4-FFF2-40B4-BE49-F238E27FC236}">
                  <a16:creationId xmlns:a16="http://schemas.microsoft.com/office/drawing/2014/main" id="{CCF65277-1D63-4A4A-957E-9F12111D9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642" name="Freeform 25">
              <a:extLst>
                <a:ext uri="{FF2B5EF4-FFF2-40B4-BE49-F238E27FC236}">
                  <a16:creationId xmlns:a16="http://schemas.microsoft.com/office/drawing/2014/main" id="{AD6DFDD0-50F6-498B-A4E6-DC6D9A795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2644" name="Group 22643">
            <a:extLst>
              <a:ext uri="{FF2B5EF4-FFF2-40B4-BE49-F238E27FC236}">
                <a16:creationId xmlns:a16="http://schemas.microsoft.com/office/drawing/2014/main" id="{02A5D777-C3C4-4D83-B4A3-0C83DBE1CB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22645" name="Rectangle 22644">
              <a:extLst>
                <a:ext uri="{FF2B5EF4-FFF2-40B4-BE49-F238E27FC236}">
                  <a16:creationId xmlns:a16="http://schemas.microsoft.com/office/drawing/2014/main" id="{580A9110-3349-42C1-8186-CB70C1FD4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646" name="Isosceles Triangle 22">
              <a:extLst>
                <a:ext uri="{FF2B5EF4-FFF2-40B4-BE49-F238E27FC236}">
                  <a16:creationId xmlns:a16="http://schemas.microsoft.com/office/drawing/2014/main" id="{4F5EDCDF-C218-4482-A13E-8CFB87D0D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647" name="Rectangle 22646">
              <a:extLst>
                <a:ext uri="{FF2B5EF4-FFF2-40B4-BE49-F238E27FC236}">
                  <a16:creationId xmlns:a16="http://schemas.microsoft.com/office/drawing/2014/main" id="{3EB8EB4B-9F73-4DB2-B849-B88E0435D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22649" name="Rectangle 2264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651" name="Group 2265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2265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5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6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7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7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7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2530" name="Rectangle 2">
            <a:extLst>
              <a:ext uri="{FF2B5EF4-FFF2-40B4-BE49-F238E27FC236}">
                <a16:creationId xmlns:a16="http://schemas.microsoft.com/office/drawing/2014/main" id="{8DE57E44-A52B-23E1-5D6C-5933071B3580}"/>
              </a:ext>
            </a:extLst>
          </p:cNvPr>
          <p:cNvSpPr>
            <a:spLocks noGrp="1" noChangeArrowheads="1"/>
          </p:cNvSpPr>
          <p:nvPr>
            <p:ph type="title" idx="4294967295"/>
          </p:nvPr>
        </p:nvSpPr>
        <p:spPr>
          <a:xfrm>
            <a:off x="1281367" y="358546"/>
            <a:ext cx="6505070" cy="1048945"/>
          </a:xfrm>
        </p:spPr>
        <p:txBody>
          <a:bodyPr vert="horz" lIns="228600" tIns="228600" rIns="228600" bIns="228600" rtlCol="0" anchor="ctr">
            <a:normAutofit/>
          </a:bodyPr>
          <a:lstStyle/>
          <a:p>
            <a:pPr defTabSz="914400"/>
            <a:r>
              <a:rPr lang="en-US" altLang="zh-HK" sz="4000" b="1" i="0" kern="1200" cap="none" spc="-150" dirty="0">
                <a:effectLst/>
                <a:latin typeface="+mj-lt"/>
                <a:ea typeface="+mj-ea"/>
                <a:cs typeface="+mj-cs"/>
              </a:rPr>
              <a:t>Searching Databases</a:t>
            </a:r>
          </a:p>
        </p:txBody>
      </p:sp>
      <p:graphicFrame>
        <p:nvGraphicFramePr>
          <p:cNvPr id="22533" name="Rectangle 3">
            <a:extLst>
              <a:ext uri="{FF2B5EF4-FFF2-40B4-BE49-F238E27FC236}">
                <a16:creationId xmlns:a16="http://schemas.microsoft.com/office/drawing/2014/main" id="{213A77E5-3E0B-1171-D81D-3994E9675A14}"/>
              </a:ext>
            </a:extLst>
          </p:cNvPr>
          <p:cNvGraphicFramePr>
            <a:graphicFrameLocks noGrp="1"/>
          </p:cNvGraphicFramePr>
          <p:nvPr>
            <p:ph idx="1"/>
            <p:extLst>
              <p:ext uri="{D42A27DB-BD31-4B8C-83A1-F6EECF244321}">
                <p14:modId xmlns:p14="http://schemas.microsoft.com/office/powerpoint/2010/main" val="4266746409"/>
              </p:ext>
            </p:extLst>
          </p:nvPr>
        </p:nvGraphicFramePr>
        <p:xfrm>
          <a:off x="615080" y="1444466"/>
          <a:ext cx="7932419"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616" name="Group 23615">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23617"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18"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19"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20"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21"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22"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23"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24"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25"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26"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27"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28"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29"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30"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31"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32"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33"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34"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35"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36"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37"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3638" name="Group 23637">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23639" name="Rectangle 23638">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3640"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3641" name="Rectangle 23640">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3642" name="Rectangle 23641">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643" name="Group 23642">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23644"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45"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46"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47"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48"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49"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50"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51"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52"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53"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54"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55"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56"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57"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58"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59"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60"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61"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62"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63"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64"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useBgFill="1">
        <p:nvSpPr>
          <p:cNvPr id="23665" name="Rectangle 23664">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2748" y="0"/>
            <a:ext cx="7701252"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a:extLst>
              <a:ext uri="{FF2B5EF4-FFF2-40B4-BE49-F238E27FC236}">
                <a16:creationId xmlns:a16="http://schemas.microsoft.com/office/drawing/2014/main" id="{0813EC57-7EE6-A4AF-3EC7-6BDC274CE03E}"/>
              </a:ext>
            </a:extLst>
          </p:cNvPr>
          <p:cNvSpPr>
            <a:spLocks noGrp="1" noChangeArrowheads="1"/>
          </p:cNvSpPr>
          <p:nvPr>
            <p:ph type="title" idx="4294967295"/>
          </p:nvPr>
        </p:nvSpPr>
        <p:spPr>
          <a:xfrm>
            <a:off x="1802317" y="469172"/>
            <a:ext cx="5977698" cy="1230570"/>
          </a:xfrm>
        </p:spPr>
        <p:txBody>
          <a:bodyPr vert="horz" lIns="228600" tIns="228600" rIns="228600" bIns="228600" rtlCol="0" anchor="t">
            <a:normAutofit/>
          </a:bodyPr>
          <a:lstStyle/>
          <a:p>
            <a:pPr defTabSz="914400"/>
            <a:r>
              <a:rPr lang="en-US" altLang="zh-HK" sz="4000" b="1" spc="-150" dirty="0"/>
              <a:t>Searching Databases</a:t>
            </a:r>
          </a:p>
        </p:txBody>
      </p:sp>
      <p:sp>
        <p:nvSpPr>
          <p:cNvPr id="23615" name="Isosceles Triangle 2361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10831" y="987224"/>
            <a:ext cx="300774" cy="194466"/>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3555" name="Rectangle 3">
            <a:extLst>
              <a:ext uri="{FF2B5EF4-FFF2-40B4-BE49-F238E27FC236}">
                <a16:creationId xmlns:a16="http://schemas.microsoft.com/office/drawing/2014/main" id="{FD4DA384-9FA7-2C46-F4B2-94488B423DCC}"/>
              </a:ext>
            </a:extLst>
          </p:cNvPr>
          <p:cNvSpPr>
            <a:spLocks noGrp="1" noChangeArrowheads="1"/>
          </p:cNvSpPr>
          <p:nvPr>
            <p:ph idx="1"/>
          </p:nvPr>
        </p:nvSpPr>
        <p:spPr>
          <a:xfrm>
            <a:off x="1807294" y="1620763"/>
            <a:ext cx="5903196" cy="3802762"/>
          </a:xfrm>
        </p:spPr>
        <p:txBody>
          <a:bodyPr vert="horz" lIns="91440" tIns="45720" rIns="91440" bIns="45720" rtlCol="0" anchor="t">
            <a:normAutofit/>
          </a:bodyPr>
          <a:lstStyle/>
          <a:p>
            <a:pPr lvl="1" indent="-228600" defTabSz="914400"/>
            <a:r>
              <a:rPr lang="en-US" altLang="zh-HK" sz="1800" b="1" dirty="0"/>
              <a:t>Modify the search query</a:t>
            </a:r>
          </a:p>
          <a:p>
            <a:pPr lvl="2" indent="-228600" defTabSz="914400"/>
            <a:r>
              <a:rPr lang="en-US" altLang="zh-HK" sz="1800" dirty="0"/>
              <a:t>Check bibliography </a:t>
            </a:r>
          </a:p>
          <a:p>
            <a:pPr lvl="3" indent="-228600" defTabSz="914400"/>
            <a:r>
              <a:rPr lang="en-US" altLang="zh-HK" sz="1800" b="1" dirty="0"/>
              <a:t> </a:t>
            </a:r>
            <a:r>
              <a:rPr lang="en-US" altLang="zh-HK" sz="1800" dirty="0"/>
              <a:t>new key words,</a:t>
            </a:r>
            <a:r>
              <a:rPr lang="en-US" altLang="zh-HK" sz="1800" b="1" dirty="0"/>
              <a:t> </a:t>
            </a:r>
          </a:p>
          <a:p>
            <a:pPr lvl="3" indent="-228600" defTabSz="914400"/>
            <a:r>
              <a:rPr lang="en-US" altLang="zh-HK" sz="1800" b="1" dirty="0"/>
              <a:t> </a:t>
            </a:r>
            <a:r>
              <a:rPr lang="en-US" altLang="zh-HK" sz="1800" dirty="0"/>
              <a:t>other authors</a:t>
            </a:r>
          </a:p>
          <a:p>
            <a:pPr lvl="2" indent="-228600" defTabSz="914400"/>
            <a:r>
              <a:rPr lang="en-US" altLang="zh-HK" sz="1800" dirty="0"/>
              <a:t>Link directly </a:t>
            </a:r>
          </a:p>
          <a:p>
            <a:pPr lvl="2" indent="-228600" defTabSz="914400"/>
            <a:r>
              <a:rPr lang="en-US" altLang="zh-HK" sz="1800" dirty="0"/>
              <a:t>Adapt original search query</a:t>
            </a:r>
          </a:p>
          <a:p>
            <a:pPr lvl="2" indent="-228600" defTabSz="914400"/>
            <a:r>
              <a:rPr lang="en-US" altLang="zh-HK" sz="1800" dirty="0"/>
              <a:t>Create new search query with new key words</a:t>
            </a:r>
          </a:p>
          <a:p>
            <a:pPr lvl="2" indent="-228600" defTabSz="914400"/>
            <a:r>
              <a:rPr lang="en-US" altLang="zh-HK" sz="1800" dirty="0"/>
              <a:t>Search for other works by same author(s)</a:t>
            </a:r>
          </a:p>
          <a:p>
            <a:pPr indent="-228600" defTabSz="914400"/>
            <a:endParaRPr lang="en-US" altLang="zh-HK" sz="1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584" name="Group 24583">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24585"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586"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587"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588"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589"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590"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591"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592"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593"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594"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595"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596"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597"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598"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599"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00"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01"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02"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03"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04"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05"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4607" name="Group 24606">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24608" name="Rectangle 24607">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4609"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610" name="Rectangle 24609">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4612" name="Rectangle 24611">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614" name="Group 24613">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24615"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16"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17"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18"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19"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20"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21"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22"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23"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24"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25"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26"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27"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28"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29"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30"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31"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32"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33"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34"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635"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useBgFill="1">
        <p:nvSpPr>
          <p:cNvPr id="24637" name="Rectangle 24636">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2748" y="0"/>
            <a:ext cx="7701252"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2">
            <a:extLst>
              <a:ext uri="{FF2B5EF4-FFF2-40B4-BE49-F238E27FC236}">
                <a16:creationId xmlns:a16="http://schemas.microsoft.com/office/drawing/2014/main" id="{8B2485DC-B6B3-3A22-35EC-377EEB9E8EFD}"/>
              </a:ext>
            </a:extLst>
          </p:cNvPr>
          <p:cNvSpPr>
            <a:spLocks noGrp="1" noChangeArrowheads="1"/>
          </p:cNvSpPr>
          <p:nvPr>
            <p:ph type="title" idx="4294967295"/>
          </p:nvPr>
        </p:nvSpPr>
        <p:spPr>
          <a:xfrm>
            <a:off x="2039874" y="510475"/>
            <a:ext cx="4673143" cy="831873"/>
          </a:xfrm>
        </p:spPr>
        <p:txBody>
          <a:bodyPr vert="horz" lIns="228600" tIns="228600" rIns="228600" bIns="228600" rtlCol="0" anchor="t">
            <a:noAutofit/>
          </a:bodyPr>
          <a:lstStyle/>
          <a:p>
            <a:pPr defTabSz="914400"/>
            <a:r>
              <a:rPr lang="en-US" altLang="zh-HK" sz="4000" b="1" spc="-150" dirty="0"/>
              <a:t>Searching Databases</a:t>
            </a:r>
          </a:p>
        </p:txBody>
      </p:sp>
      <p:sp>
        <p:nvSpPr>
          <p:cNvPr id="24639" name="Isosceles Triangle 24638">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10831" y="987224"/>
            <a:ext cx="300774" cy="194466"/>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4579" name="Rectangle 3">
            <a:extLst>
              <a:ext uri="{FF2B5EF4-FFF2-40B4-BE49-F238E27FC236}">
                <a16:creationId xmlns:a16="http://schemas.microsoft.com/office/drawing/2014/main" id="{EC27AC46-E0BD-25E0-1387-C3517F8A8235}"/>
              </a:ext>
            </a:extLst>
          </p:cNvPr>
          <p:cNvSpPr>
            <a:spLocks noGrp="1" noChangeArrowheads="1"/>
          </p:cNvSpPr>
          <p:nvPr>
            <p:ph idx="1"/>
          </p:nvPr>
        </p:nvSpPr>
        <p:spPr>
          <a:xfrm>
            <a:off x="2110048" y="1584495"/>
            <a:ext cx="5938268" cy="3802762"/>
          </a:xfrm>
        </p:spPr>
        <p:txBody>
          <a:bodyPr vert="horz" lIns="91440" tIns="45720" rIns="91440" bIns="45720" rtlCol="0" anchor="t">
            <a:normAutofit/>
          </a:bodyPr>
          <a:lstStyle/>
          <a:p>
            <a:pPr indent="-228600" defTabSz="914400"/>
            <a:r>
              <a:rPr lang="en-US" altLang="zh-HK" sz="2400" dirty="0"/>
              <a:t>Select an appropriate database</a:t>
            </a:r>
          </a:p>
          <a:p>
            <a:pPr indent="-228600" defTabSz="914400"/>
            <a:r>
              <a:rPr lang="en-US" altLang="zh-HK" sz="2400" dirty="0"/>
              <a:t>Construct a search query</a:t>
            </a:r>
          </a:p>
          <a:p>
            <a:pPr indent="-228600" defTabSz="914400"/>
            <a:r>
              <a:rPr lang="en-US" altLang="zh-HK" sz="2400" dirty="0"/>
              <a:t>Document findings</a:t>
            </a:r>
          </a:p>
          <a:p>
            <a:pPr lvl="1" indent="-228600" defTabSz="914400"/>
            <a:r>
              <a:rPr lang="en-US" altLang="zh-HK" sz="2400" dirty="0"/>
              <a:t>Print or download search findings</a:t>
            </a:r>
          </a:p>
          <a:p>
            <a:pPr lvl="1" indent="-228600" defTabSz="914400"/>
            <a:r>
              <a:rPr lang="en-US" altLang="zh-HK" sz="2400" dirty="0"/>
              <a:t>Download full-text source</a:t>
            </a:r>
          </a:p>
          <a:p>
            <a:pPr lvl="1" indent="-228600" defTabSz="914400"/>
            <a:r>
              <a:rPr lang="en-US" altLang="zh-HK" sz="2400" dirty="0"/>
              <a:t>Print full-text source</a:t>
            </a:r>
          </a:p>
          <a:p>
            <a:pPr indent="-228600" defTabSz="914400"/>
            <a:endParaRPr lang="en-US" altLang="zh-HK" sz="24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608" name="Group 25607">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25609"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10"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11"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12"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13"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14"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15"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16"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17"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18"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19"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20"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21"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22"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23"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24"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25"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26"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27"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28"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29"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5631" name="Group 25630">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25632" name="Rectangle 25631">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5633"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634" name="Rectangle 25633">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5636" name="Rectangle 25635">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638" name="Group 25637">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25639"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40"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41"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42"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43"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44"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45"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46"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47"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48"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49"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50"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51"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52"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53"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54"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55"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56"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57"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58"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59"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useBgFill="1">
        <p:nvSpPr>
          <p:cNvPr id="25661" name="Rectangle 25660">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2748" y="0"/>
            <a:ext cx="7701252"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a:extLst>
              <a:ext uri="{FF2B5EF4-FFF2-40B4-BE49-F238E27FC236}">
                <a16:creationId xmlns:a16="http://schemas.microsoft.com/office/drawing/2014/main" id="{BDC73125-CE30-3FAB-6FBD-E0EC87ED123C}"/>
              </a:ext>
            </a:extLst>
          </p:cNvPr>
          <p:cNvSpPr>
            <a:spLocks noGrp="1" noChangeArrowheads="1"/>
          </p:cNvSpPr>
          <p:nvPr>
            <p:ph type="title" idx="4294967295"/>
          </p:nvPr>
        </p:nvSpPr>
        <p:spPr>
          <a:xfrm>
            <a:off x="1478759" y="489368"/>
            <a:ext cx="4673143" cy="1071290"/>
          </a:xfrm>
        </p:spPr>
        <p:txBody>
          <a:bodyPr vert="horz" lIns="228600" tIns="228600" rIns="228600" bIns="228600" rtlCol="0" anchor="t">
            <a:normAutofit/>
          </a:bodyPr>
          <a:lstStyle/>
          <a:p>
            <a:pPr defTabSz="914400"/>
            <a:r>
              <a:rPr lang="en-US" altLang="zh-HK" sz="4000" b="1" spc="-150" dirty="0"/>
              <a:t>Searching Databases</a:t>
            </a:r>
          </a:p>
        </p:txBody>
      </p:sp>
      <p:sp>
        <p:nvSpPr>
          <p:cNvPr id="25663" name="Isosceles Triangle 25662">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10831" y="987224"/>
            <a:ext cx="300774" cy="194466"/>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5603" name="Rectangle 3">
            <a:extLst>
              <a:ext uri="{FF2B5EF4-FFF2-40B4-BE49-F238E27FC236}">
                <a16:creationId xmlns:a16="http://schemas.microsoft.com/office/drawing/2014/main" id="{4E9EC89C-3D4A-F942-F3AC-B234BC2721FD}"/>
              </a:ext>
            </a:extLst>
          </p:cNvPr>
          <p:cNvSpPr>
            <a:spLocks noGrp="1" noChangeArrowheads="1"/>
          </p:cNvSpPr>
          <p:nvPr>
            <p:ph idx="1"/>
          </p:nvPr>
        </p:nvSpPr>
        <p:spPr>
          <a:xfrm>
            <a:off x="2085381" y="1673248"/>
            <a:ext cx="5703690" cy="3802762"/>
          </a:xfrm>
        </p:spPr>
        <p:txBody>
          <a:bodyPr vert="horz" lIns="91440" tIns="45720" rIns="91440" bIns="45720" rtlCol="0" anchor="t">
            <a:normAutofit/>
          </a:bodyPr>
          <a:lstStyle/>
          <a:p>
            <a:pPr indent="-228600" defTabSz="914400"/>
            <a:r>
              <a:rPr lang="en-US" altLang="zh-HK" sz="2000" dirty="0"/>
              <a:t>Select an appropriate database</a:t>
            </a:r>
          </a:p>
          <a:p>
            <a:pPr indent="-228600" defTabSz="914400"/>
            <a:r>
              <a:rPr lang="en-US" altLang="zh-HK" sz="2000" dirty="0"/>
              <a:t>Construct a search query</a:t>
            </a:r>
          </a:p>
          <a:p>
            <a:pPr indent="-228600" defTabSz="914400"/>
            <a:r>
              <a:rPr lang="en-US" altLang="zh-HK" sz="2000" dirty="0"/>
              <a:t>Document findings</a:t>
            </a:r>
          </a:p>
          <a:p>
            <a:pPr indent="-228600" defTabSz="914400"/>
            <a:r>
              <a:rPr lang="en-US" altLang="zh-HK" sz="2000" dirty="0"/>
              <a:t>Retrieve or request articles</a:t>
            </a:r>
          </a:p>
          <a:p>
            <a:pPr lvl="1" indent="-228600" defTabSz="914400"/>
            <a:r>
              <a:rPr lang="en-US" altLang="zh-HK" sz="2000" dirty="0"/>
              <a:t>Search online catalog</a:t>
            </a:r>
          </a:p>
          <a:p>
            <a:pPr lvl="1" indent="-228600" defTabSz="914400"/>
            <a:r>
              <a:rPr lang="en-US" altLang="zh-HK" sz="2000" dirty="0"/>
              <a:t>Interlibrary loan</a:t>
            </a:r>
          </a:p>
          <a:p>
            <a:pPr lvl="1" indent="-228600" defTabSz="914400"/>
            <a:r>
              <a:rPr lang="en-US" altLang="zh-HK" sz="2000" dirty="0"/>
              <a:t>Interlibrary delivery</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B5D57-6178-4F62-B472-0312F6D95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684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800B320-C486-4967-AFB8-58E3EBDA9E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5468" y="0"/>
            <a:ext cx="9438087" cy="6853238"/>
            <a:chOff x="-417513" y="0"/>
            <a:chExt cx="12584114" cy="6853238"/>
          </a:xfrm>
        </p:grpSpPr>
        <p:sp>
          <p:nvSpPr>
            <p:cNvPr id="12" name="Freeform 5">
              <a:extLst>
                <a:ext uri="{FF2B5EF4-FFF2-40B4-BE49-F238E27FC236}">
                  <a16:creationId xmlns:a16="http://schemas.microsoft.com/office/drawing/2014/main" id="{B6E6BEB2-753A-4253-9BE2-9E569A8A5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6">
              <a:extLst>
                <a:ext uri="{FF2B5EF4-FFF2-40B4-BE49-F238E27FC236}">
                  <a16:creationId xmlns:a16="http://schemas.microsoft.com/office/drawing/2014/main" id="{196A6026-E2E2-4401-BB72-F8314907A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7">
              <a:extLst>
                <a:ext uri="{FF2B5EF4-FFF2-40B4-BE49-F238E27FC236}">
                  <a16:creationId xmlns:a16="http://schemas.microsoft.com/office/drawing/2014/main" id="{C852B828-3E4B-4404-AEE7-815B0B6EE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8">
              <a:extLst>
                <a:ext uri="{FF2B5EF4-FFF2-40B4-BE49-F238E27FC236}">
                  <a16:creationId xmlns:a16="http://schemas.microsoft.com/office/drawing/2014/main" id="{B2BAC571-023A-4027-9689-5A7375FE53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9">
              <a:extLst>
                <a:ext uri="{FF2B5EF4-FFF2-40B4-BE49-F238E27FC236}">
                  <a16:creationId xmlns:a16="http://schemas.microsoft.com/office/drawing/2014/main" id="{6BB424FB-2158-48AB-9A28-A11889AA5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0">
              <a:extLst>
                <a:ext uri="{FF2B5EF4-FFF2-40B4-BE49-F238E27FC236}">
                  <a16:creationId xmlns:a16="http://schemas.microsoft.com/office/drawing/2014/main" id="{BE5FA512-D3FE-4F91-AE23-51DAAAA74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1">
              <a:extLst>
                <a:ext uri="{FF2B5EF4-FFF2-40B4-BE49-F238E27FC236}">
                  <a16:creationId xmlns:a16="http://schemas.microsoft.com/office/drawing/2014/main" id="{83CF3A0A-06AA-4987-8182-4F86E662E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2">
              <a:extLst>
                <a:ext uri="{FF2B5EF4-FFF2-40B4-BE49-F238E27FC236}">
                  <a16:creationId xmlns:a16="http://schemas.microsoft.com/office/drawing/2014/main" id="{969C6F15-1F6D-46D5-8C47-3FBC312536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3">
              <a:extLst>
                <a:ext uri="{FF2B5EF4-FFF2-40B4-BE49-F238E27FC236}">
                  <a16:creationId xmlns:a16="http://schemas.microsoft.com/office/drawing/2014/main" id="{01E2B94D-4E93-4C11-A1FC-B3A6E8CC5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4">
              <a:extLst>
                <a:ext uri="{FF2B5EF4-FFF2-40B4-BE49-F238E27FC236}">
                  <a16:creationId xmlns:a16="http://schemas.microsoft.com/office/drawing/2014/main" id="{F47C1110-8C08-4C26-BD0D-3083BFAC1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5">
              <a:extLst>
                <a:ext uri="{FF2B5EF4-FFF2-40B4-BE49-F238E27FC236}">
                  <a16:creationId xmlns:a16="http://schemas.microsoft.com/office/drawing/2014/main" id="{3085CEBC-D1F5-4F82-93C8-8ED38B7CBE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6">
              <a:extLst>
                <a:ext uri="{FF2B5EF4-FFF2-40B4-BE49-F238E27FC236}">
                  <a16:creationId xmlns:a16="http://schemas.microsoft.com/office/drawing/2014/main" id="{3ED8F25D-E867-46B6-A62D-3B2114768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7">
              <a:extLst>
                <a:ext uri="{FF2B5EF4-FFF2-40B4-BE49-F238E27FC236}">
                  <a16:creationId xmlns:a16="http://schemas.microsoft.com/office/drawing/2014/main" id="{6BB81545-0C01-4B56-BADD-6B7D5B72AF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8">
              <a:extLst>
                <a:ext uri="{FF2B5EF4-FFF2-40B4-BE49-F238E27FC236}">
                  <a16:creationId xmlns:a16="http://schemas.microsoft.com/office/drawing/2014/main" id="{A1574FCC-646A-4771-AB54-A44212F19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19">
              <a:extLst>
                <a:ext uri="{FF2B5EF4-FFF2-40B4-BE49-F238E27FC236}">
                  <a16:creationId xmlns:a16="http://schemas.microsoft.com/office/drawing/2014/main" id="{A56CC2BC-E51D-4A79-AA80-770FAA784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0">
              <a:extLst>
                <a:ext uri="{FF2B5EF4-FFF2-40B4-BE49-F238E27FC236}">
                  <a16:creationId xmlns:a16="http://schemas.microsoft.com/office/drawing/2014/main" id="{C95E0495-B7F8-44C5-AD1F-5F3C8633E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1">
              <a:extLst>
                <a:ext uri="{FF2B5EF4-FFF2-40B4-BE49-F238E27FC236}">
                  <a16:creationId xmlns:a16="http://schemas.microsoft.com/office/drawing/2014/main" id="{28C1E7AA-A198-498A-9426-7632D7AA3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2">
              <a:extLst>
                <a:ext uri="{FF2B5EF4-FFF2-40B4-BE49-F238E27FC236}">
                  <a16:creationId xmlns:a16="http://schemas.microsoft.com/office/drawing/2014/main" id="{96410611-0DF8-42D3-91B1-B87AE692E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3">
              <a:extLst>
                <a:ext uri="{FF2B5EF4-FFF2-40B4-BE49-F238E27FC236}">
                  <a16:creationId xmlns:a16="http://schemas.microsoft.com/office/drawing/2014/main" id="{EACF821F-24B2-49B5-8688-744B0EADF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4">
              <a:extLst>
                <a:ext uri="{FF2B5EF4-FFF2-40B4-BE49-F238E27FC236}">
                  <a16:creationId xmlns:a16="http://schemas.microsoft.com/office/drawing/2014/main" id="{418BD791-FEEE-4A18-A5EF-F3815F184C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2" name="Freeform 25">
              <a:extLst>
                <a:ext uri="{FF2B5EF4-FFF2-40B4-BE49-F238E27FC236}">
                  <a16:creationId xmlns:a16="http://schemas.microsoft.com/office/drawing/2014/main" id="{D5D16C8F-EA4F-447C-934A-06E7BFAE92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pic>
        <p:nvPicPr>
          <p:cNvPr id="38" name="Picture 37" descr="A black background with blue and orange text&#10;&#10;AI-generated content may be incorrect.">
            <a:extLst>
              <a:ext uri="{FF2B5EF4-FFF2-40B4-BE49-F238E27FC236}">
                <a16:creationId xmlns:a16="http://schemas.microsoft.com/office/drawing/2014/main" id="{6225E6F8-EB53-0630-56EC-2C622B733A2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214" y="86395"/>
            <a:ext cx="4038442" cy="2019221"/>
          </a:xfrm>
          <a:prstGeom prst="rect">
            <a:avLst/>
          </a:prstGeom>
        </p:spPr>
      </p:pic>
      <p:pic>
        <p:nvPicPr>
          <p:cNvPr id="41" name="Picture 40" descr="A robot touching a screen&#10;&#10;AI-generated content may be incorrect.">
            <a:extLst>
              <a:ext uri="{FF2B5EF4-FFF2-40B4-BE49-F238E27FC236}">
                <a16:creationId xmlns:a16="http://schemas.microsoft.com/office/drawing/2014/main" id="{E5795034-EA40-C96B-1453-DF99C53D411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346176" y="2182486"/>
            <a:ext cx="6641307" cy="4424079"/>
          </a:xfrm>
          <a:prstGeom prst="rect">
            <a:avLst/>
          </a:prstGeom>
        </p:spPr>
      </p:pic>
    </p:spTree>
    <p:extLst>
      <p:ext uri="{BB962C8B-B14F-4D97-AF65-F5344CB8AC3E}">
        <p14:creationId xmlns:p14="http://schemas.microsoft.com/office/powerpoint/2010/main" val="1462941354"/>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33" name="Group 32">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4" name="Rectangle 33">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5"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6" name="Rectangle 35">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38" name="Rectangle 37">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41"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84E598E-486F-F374-C40B-141A058B13E1}"/>
              </a:ext>
            </a:extLst>
          </p:cNvPr>
          <p:cNvSpPr>
            <a:spLocks noGrp="1"/>
          </p:cNvSpPr>
          <p:nvPr>
            <p:ph type="title"/>
          </p:nvPr>
        </p:nvSpPr>
        <p:spPr>
          <a:xfrm>
            <a:off x="678657" y="795527"/>
            <a:ext cx="7866411" cy="1190912"/>
          </a:xfrm>
        </p:spPr>
        <p:txBody>
          <a:bodyPr vert="horz" lIns="228600" tIns="228600" rIns="228600" bIns="228600" rtlCol="0" anchor="ctr">
            <a:normAutofit/>
          </a:bodyPr>
          <a:lstStyle/>
          <a:p>
            <a:pPr defTabSz="914400"/>
            <a:r>
              <a:rPr lang="en-US" sz="4800" b="1" spc="-150" dirty="0">
                <a:solidFill>
                  <a:schemeClr val="tx2"/>
                </a:solidFill>
              </a:rPr>
              <a:t>AI Tools for Literature Search</a:t>
            </a:r>
          </a:p>
        </p:txBody>
      </p:sp>
      <p:sp>
        <p:nvSpPr>
          <p:cNvPr id="63" name="Rectangle 62">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rgbClr val="CC280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Modern background">
            <a:extLst>
              <a:ext uri="{FF2B5EF4-FFF2-40B4-BE49-F238E27FC236}">
                <a16:creationId xmlns:a16="http://schemas.microsoft.com/office/drawing/2014/main" id="{879B2DFB-5599-47DC-A1B7-2DB9DE62A470}"/>
              </a:ext>
            </a:extLst>
          </p:cNvPr>
          <p:cNvPicPr>
            <a:picLocks noGrp="1" noChangeAspect="1"/>
          </p:cNvPicPr>
          <p:nvPr>
            <p:ph sz="half" idx="1"/>
          </p:nvPr>
        </p:nvPicPr>
        <p:blipFill>
          <a:blip r:embed="rId3"/>
          <a:srcRect l="19188" r="11597" b="-4"/>
          <a:stretch>
            <a:fillRect/>
          </a:stretch>
        </p:blipFill>
        <p:spPr>
          <a:xfrm>
            <a:off x="827442" y="2416047"/>
            <a:ext cx="3470148" cy="3346704"/>
          </a:xfrm>
          <a:prstGeom prst="rect">
            <a:avLst/>
          </a:prstGeom>
          <a:ln w="12700">
            <a:noFill/>
          </a:ln>
        </p:spPr>
      </p:pic>
      <p:sp>
        <p:nvSpPr>
          <p:cNvPr id="4" name="Content Placeholder 3">
            <a:extLst>
              <a:ext uri="{FF2B5EF4-FFF2-40B4-BE49-F238E27FC236}">
                <a16:creationId xmlns:a16="http://schemas.microsoft.com/office/drawing/2014/main" id="{CA319FB4-03F2-A5FA-AF1D-7C49A05F899F}"/>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85527" y="2228850"/>
            <a:ext cx="3771696" cy="3699669"/>
          </a:xfrm>
        </p:spPr>
        <p:txBody>
          <a:bodyPr>
            <a:normAutofit/>
          </a:bodyPr>
          <a:lstStyle/>
          <a:p>
            <a:pPr marL="0" indent="0">
              <a:lnSpc>
                <a:spcPct val="110000"/>
              </a:lnSpc>
              <a:spcBef>
                <a:spcPts val="2500"/>
              </a:spcBef>
              <a:buClr>
                <a:srgbClr val="CC2800"/>
              </a:buClr>
              <a:buFont typeface="Arial" panose="020B0604020202020204" pitchFamily="34" charset="0"/>
              <a:buNone/>
            </a:pPr>
            <a:r>
              <a:rPr lang="en-US" sz="1400" b="1" dirty="0"/>
              <a:t>Semantic Scholar Highlights Trends</a:t>
            </a:r>
          </a:p>
          <a:p>
            <a:pPr marL="0" lvl="1" indent="0">
              <a:lnSpc>
                <a:spcPct val="110000"/>
              </a:lnSpc>
              <a:buClr>
                <a:srgbClr val="CC2800"/>
              </a:buClr>
              <a:buFont typeface="Arial" panose="020B0604020202020204" pitchFamily="34" charset="0"/>
              <a:buNone/>
            </a:pPr>
            <a:r>
              <a:rPr dirty="0"/>
              <a:t>Semantic Scholar leverages AI to identify influential academic papers and highlight current research trends effectively.</a:t>
            </a:r>
            <a:endParaRPr lang="en-US" dirty="0"/>
          </a:p>
          <a:p>
            <a:pPr marL="0" indent="0">
              <a:lnSpc>
                <a:spcPct val="110000"/>
              </a:lnSpc>
              <a:spcBef>
                <a:spcPts val="2500"/>
              </a:spcBef>
              <a:buClr>
                <a:srgbClr val="CC2800"/>
              </a:buClr>
              <a:buFont typeface="Arial" panose="020B0604020202020204" pitchFamily="34" charset="0"/>
              <a:buNone/>
            </a:pPr>
            <a:r>
              <a:rPr lang="en-US" sz="1400" b="1" dirty="0"/>
              <a:t>Elicit Synthesizes Research</a:t>
            </a:r>
          </a:p>
          <a:p>
            <a:pPr marL="0" lvl="1" indent="0">
              <a:lnSpc>
                <a:spcPct val="110000"/>
              </a:lnSpc>
              <a:buClr>
                <a:srgbClr val="CC2800"/>
              </a:buClr>
              <a:buFont typeface="Arial" panose="020B0604020202020204" pitchFamily="34" charset="0"/>
              <a:buNone/>
            </a:pPr>
            <a:r>
              <a:rPr dirty="0"/>
              <a:t>Elicit uses AI to help synthesize research questions and summarize academic findings, streamlining the research process.</a:t>
            </a:r>
            <a:endParaRPr lang="en-US" dirty="0"/>
          </a:p>
          <a:p>
            <a:pPr marL="0" indent="0">
              <a:lnSpc>
                <a:spcPct val="110000"/>
              </a:lnSpc>
              <a:spcBef>
                <a:spcPts val="2500"/>
              </a:spcBef>
              <a:buClr>
                <a:srgbClr val="CC2800"/>
              </a:buClr>
              <a:buFont typeface="Arial" panose="020B0604020202020204" pitchFamily="34" charset="0"/>
              <a:buNone/>
            </a:pPr>
            <a:r>
              <a:rPr lang="en-US" sz="1400" b="1" dirty="0"/>
              <a:t>Research Rabbit Visualizes Citations</a:t>
            </a:r>
          </a:p>
          <a:p>
            <a:pPr marL="0" lvl="1" indent="0">
              <a:lnSpc>
                <a:spcPct val="110000"/>
              </a:lnSpc>
              <a:buClr>
                <a:srgbClr val="CC2800"/>
              </a:buClr>
              <a:buFont typeface="Arial" panose="020B0604020202020204" pitchFamily="34" charset="0"/>
              <a:buNone/>
            </a:pPr>
            <a:r>
              <a:rPr dirty="0"/>
              <a:t>Research Rabbit offers a visual exploration of citation networks, enabling efficient discovery of relevant literature connections.</a:t>
            </a:r>
            <a:endParaRPr lang="en-US" dirty="0"/>
          </a:p>
        </p:txBody>
      </p:sp>
    </p:spTree>
    <p:extLst>
      <p:ext uri="{BB962C8B-B14F-4D97-AF65-F5344CB8AC3E}">
        <p14:creationId xmlns:p14="http://schemas.microsoft.com/office/powerpoint/2010/main" val="2974631796"/>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B5D57-6178-4F62-B472-0312F6D95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634A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800B320-C486-4967-AFB8-58E3EBDA9E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5468" y="0"/>
            <a:ext cx="9438087" cy="6853238"/>
            <a:chOff x="-417513" y="0"/>
            <a:chExt cx="12584114" cy="6853238"/>
          </a:xfrm>
        </p:grpSpPr>
        <p:sp>
          <p:nvSpPr>
            <p:cNvPr id="12" name="Freeform 5">
              <a:extLst>
                <a:ext uri="{FF2B5EF4-FFF2-40B4-BE49-F238E27FC236}">
                  <a16:creationId xmlns:a16="http://schemas.microsoft.com/office/drawing/2014/main" id="{B6E6BEB2-753A-4253-9BE2-9E569A8A5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6">
              <a:extLst>
                <a:ext uri="{FF2B5EF4-FFF2-40B4-BE49-F238E27FC236}">
                  <a16:creationId xmlns:a16="http://schemas.microsoft.com/office/drawing/2014/main" id="{196A6026-E2E2-4401-BB72-F8314907A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7">
              <a:extLst>
                <a:ext uri="{FF2B5EF4-FFF2-40B4-BE49-F238E27FC236}">
                  <a16:creationId xmlns:a16="http://schemas.microsoft.com/office/drawing/2014/main" id="{C852B828-3E4B-4404-AEE7-815B0B6EE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8">
              <a:extLst>
                <a:ext uri="{FF2B5EF4-FFF2-40B4-BE49-F238E27FC236}">
                  <a16:creationId xmlns:a16="http://schemas.microsoft.com/office/drawing/2014/main" id="{B2BAC571-023A-4027-9689-5A7375FE53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9">
              <a:extLst>
                <a:ext uri="{FF2B5EF4-FFF2-40B4-BE49-F238E27FC236}">
                  <a16:creationId xmlns:a16="http://schemas.microsoft.com/office/drawing/2014/main" id="{6BB424FB-2158-48AB-9A28-A11889AA5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0">
              <a:extLst>
                <a:ext uri="{FF2B5EF4-FFF2-40B4-BE49-F238E27FC236}">
                  <a16:creationId xmlns:a16="http://schemas.microsoft.com/office/drawing/2014/main" id="{BE5FA512-D3FE-4F91-AE23-51DAAAA74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1">
              <a:extLst>
                <a:ext uri="{FF2B5EF4-FFF2-40B4-BE49-F238E27FC236}">
                  <a16:creationId xmlns:a16="http://schemas.microsoft.com/office/drawing/2014/main" id="{83CF3A0A-06AA-4987-8182-4F86E662E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2">
              <a:extLst>
                <a:ext uri="{FF2B5EF4-FFF2-40B4-BE49-F238E27FC236}">
                  <a16:creationId xmlns:a16="http://schemas.microsoft.com/office/drawing/2014/main" id="{969C6F15-1F6D-46D5-8C47-3FBC312536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3">
              <a:extLst>
                <a:ext uri="{FF2B5EF4-FFF2-40B4-BE49-F238E27FC236}">
                  <a16:creationId xmlns:a16="http://schemas.microsoft.com/office/drawing/2014/main" id="{01E2B94D-4E93-4C11-A1FC-B3A6E8CC5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4">
              <a:extLst>
                <a:ext uri="{FF2B5EF4-FFF2-40B4-BE49-F238E27FC236}">
                  <a16:creationId xmlns:a16="http://schemas.microsoft.com/office/drawing/2014/main" id="{F47C1110-8C08-4C26-BD0D-3083BFAC1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5">
              <a:extLst>
                <a:ext uri="{FF2B5EF4-FFF2-40B4-BE49-F238E27FC236}">
                  <a16:creationId xmlns:a16="http://schemas.microsoft.com/office/drawing/2014/main" id="{3085CEBC-D1F5-4F82-93C8-8ED38B7CBE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6">
              <a:extLst>
                <a:ext uri="{FF2B5EF4-FFF2-40B4-BE49-F238E27FC236}">
                  <a16:creationId xmlns:a16="http://schemas.microsoft.com/office/drawing/2014/main" id="{3ED8F25D-E867-46B6-A62D-3B2114768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7">
              <a:extLst>
                <a:ext uri="{FF2B5EF4-FFF2-40B4-BE49-F238E27FC236}">
                  <a16:creationId xmlns:a16="http://schemas.microsoft.com/office/drawing/2014/main" id="{6BB81545-0C01-4B56-BADD-6B7D5B72AF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8">
              <a:extLst>
                <a:ext uri="{FF2B5EF4-FFF2-40B4-BE49-F238E27FC236}">
                  <a16:creationId xmlns:a16="http://schemas.microsoft.com/office/drawing/2014/main" id="{A1574FCC-646A-4771-AB54-A44212F19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19">
              <a:extLst>
                <a:ext uri="{FF2B5EF4-FFF2-40B4-BE49-F238E27FC236}">
                  <a16:creationId xmlns:a16="http://schemas.microsoft.com/office/drawing/2014/main" id="{A56CC2BC-E51D-4A79-AA80-770FAA784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0">
              <a:extLst>
                <a:ext uri="{FF2B5EF4-FFF2-40B4-BE49-F238E27FC236}">
                  <a16:creationId xmlns:a16="http://schemas.microsoft.com/office/drawing/2014/main" id="{C95E0495-B7F8-44C5-AD1F-5F3C8633E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1">
              <a:extLst>
                <a:ext uri="{FF2B5EF4-FFF2-40B4-BE49-F238E27FC236}">
                  <a16:creationId xmlns:a16="http://schemas.microsoft.com/office/drawing/2014/main" id="{28C1E7AA-A198-498A-9426-7632D7AA3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2">
              <a:extLst>
                <a:ext uri="{FF2B5EF4-FFF2-40B4-BE49-F238E27FC236}">
                  <a16:creationId xmlns:a16="http://schemas.microsoft.com/office/drawing/2014/main" id="{96410611-0DF8-42D3-91B1-B87AE692E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3">
              <a:extLst>
                <a:ext uri="{FF2B5EF4-FFF2-40B4-BE49-F238E27FC236}">
                  <a16:creationId xmlns:a16="http://schemas.microsoft.com/office/drawing/2014/main" id="{EACF821F-24B2-49B5-8688-744B0EADF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4">
              <a:extLst>
                <a:ext uri="{FF2B5EF4-FFF2-40B4-BE49-F238E27FC236}">
                  <a16:creationId xmlns:a16="http://schemas.microsoft.com/office/drawing/2014/main" id="{418BD791-FEEE-4A18-A5EF-F3815F184C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2" name="Freeform 25">
              <a:extLst>
                <a:ext uri="{FF2B5EF4-FFF2-40B4-BE49-F238E27FC236}">
                  <a16:creationId xmlns:a16="http://schemas.microsoft.com/office/drawing/2014/main" id="{D5D16C8F-EA4F-447C-934A-06E7BFAE92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pic>
        <p:nvPicPr>
          <p:cNvPr id="4" name="Picture 3">
            <a:hlinkClick r:id="rId2"/>
            <a:extLst>
              <a:ext uri="{FF2B5EF4-FFF2-40B4-BE49-F238E27FC236}">
                <a16:creationId xmlns:a16="http://schemas.microsoft.com/office/drawing/2014/main" id="{1EEFB11C-022F-9ECE-5850-FF7B68BE5799}"/>
              </a:ext>
            </a:extLst>
          </p:cNvPr>
          <p:cNvPicPr>
            <a:picLocks noChangeAspect="1"/>
          </p:cNvPicPr>
          <p:nvPr/>
        </p:nvPicPr>
        <p:blipFill>
          <a:blip r:embed="rId3"/>
          <a:stretch>
            <a:fillRect/>
          </a:stretch>
        </p:blipFill>
        <p:spPr>
          <a:xfrm>
            <a:off x="71086" y="774806"/>
            <a:ext cx="8918247" cy="5508519"/>
          </a:xfrm>
          <a:prstGeom prst="rect">
            <a:avLst/>
          </a:prstGeom>
        </p:spPr>
      </p:pic>
      <p:sp>
        <p:nvSpPr>
          <p:cNvPr id="5" name="TextBox 4">
            <a:extLst>
              <a:ext uri="{FF2B5EF4-FFF2-40B4-BE49-F238E27FC236}">
                <a16:creationId xmlns:a16="http://schemas.microsoft.com/office/drawing/2014/main" id="{12EA204B-8DBC-7446-093E-8BA970C60260}"/>
              </a:ext>
            </a:extLst>
          </p:cNvPr>
          <p:cNvSpPr txBox="1"/>
          <p:nvPr/>
        </p:nvSpPr>
        <p:spPr>
          <a:xfrm>
            <a:off x="2702767" y="146758"/>
            <a:ext cx="3675362" cy="523220"/>
          </a:xfrm>
          <a:prstGeom prst="rect">
            <a:avLst/>
          </a:prstGeom>
          <a:noFill/>
        </p:spPr>
        <p:txBody>
          <a:bodyPr wrap="square" rtlCol="0">
            <a:spAutoFit/>
          </a:bodyPr>
          <a:lstStyle/>
          <a:p>
            <a:pPr algn="ctr"/>
            <a:r>
              <a:rPr lang="en-US" sz="2800" u="sng" dirty="0"/>
              <a:t>Example - </a:t>
            </a:r>
            <a:r>
              <a:rPr lang="en-US" sz="2800" u="sng" dirty="0" err="1"/>
              <a:t>Scispace</a:t>
            </a:r>
            <a:endParaRPr lang="en-US" sz="2800" u="sng" dirty="0"/>
          </a:p>
        </p:txBody>
      </p:sp>
    </p:spTree>
    <p:extLst>
      <p:ext uri="{BB962C8B-B14F-4D97-AF65-F5344CB8AC3E}">
        <p14:creationId xmlns:p14="http://schemas.microsoft.com/office/powerpoint/2010/main" val="41592752"/>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A732CEE-B5CF-CC04-75A0-F706C140C829}"/>
            </a:ext>
          </a:extLst>
        </p:cNvPr>
        <p:cNvGrpSpPr/>
        <p:nvPr/>
      </p:nvGrpSpPr>
      <p:grpSpPr>
        <a:xfrm>
          <a:off x="0" y="0"/>
          <a:ext cx="0" cy="0"/>
          <a:chOff x="0" y="0"/>
          <a:chExt cx="0" cy="0"/>
        </a:xfrm>
      </p:grpSpPr>
      <p:grpSp>
        <p:nvGrpSpPr>
          <p:cNvPr id="128" name="Group 127">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29"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0"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1"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2"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3"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4"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5"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6"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7"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8"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9"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0"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1"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2"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3"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4"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5"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6"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7"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149" name="Group 148">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150" name="Rectangle 149">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1" name="Isosceles Triangle 150">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2" name="Rectangle 151">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154" name="Rectangle 153">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7255" y="1290909"/>
            <a:ext cx="7277099"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2838" y="2010741"/>
            <a:ext cx="5530453"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513" y="1780905"/>
            <a:ext cx="6026944"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42347"/>
            <a:ext cx="7750968"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178751"/>
            <a:ext cx="378619"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9376"/>
            <a:ext cx="8318896"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79295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705"/>
            <a:ext cx="446485"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267890"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69950" y="-1916"/>
            <a:ext cx="4341019"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26260" y="2872"/>
            <a:ext cx="2213372"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TextBox 38">
            <a:extLst>
              <a:ext uri="{FF2B5EF4-FFF2-40B4-BE49-F238E27FC236}">
                <a16:creationId xmlns:a16="http://schemas.microsoft.com/office/drawing/2014/main" id="{292767DB-14B6-99D2-9B16-B23368484B97}"/>
              </a:ext>
            </a:extLst>
          </p:cNvPr>
          <p:cNvSpPr txBox="1"/>
          <p:nvPr/>
        </p:nvSpPr>
        <p:spPr>
          <a:xfrm>
            <a:off x="5743578" y="523430"/>
            <a:ext cx="3098831" cy="2744787"/>
          </a:xfrm>
          <a:prstGeom prst="rect">
            <a:avLst/>
          </a:prstGeom>
        </p:spPr>
        <p:txBody>
          <a:bodyPr vert="horz" lIns="228600" tIns="228600" rIns="228600" bIns="0" rtlCol="0" anchor="b">
            <a:normAutofit/>
          </a:bodyPr>
          <a:lstStyle/>
          <a:p>
            <a:pPr algn="ctr" defTabSz="914400">
              <a:lnSpc>
                <a:spcPct val="80000"/>
              </a:lnSpc>
              <a:spcBef>
                <a:spcPct val="0"/>
              </a:spcBef>
              <a:spcAft>
                <a:spcPts val="600"/>
              </a:spcAft>
              <a:buClr>
                <a:srgbClr val="568ADC"/>
              </a:buClr>
              <a:buSzPct val="110000"/>
            </a:pPr>
            <a:r>
              <a:rPr lang="en-US" sz="3200" b="1" spc="-150" dirty="0">
                <a:solidFill>
                  <a:schemeClr val="tx2"/>
                </a:solidFill>
                <a:latin typeface="+mj-lt"/>
                <a:ea typeface="+mj-ea"/>
                <a:cs typeface="+mj-cs"/>
              </a:rPr>
              <a:t>Research Rabbit Visualizes Citations</a:t>
            </a:r>
          </a:p>
          <a:p>
            <a:pPr algn="ctr" defTabSz="914400">
              <a:lnSpc>
                <a:spcPct val="80000"/>
              </a:lnSpc>
              <a:spcBef>
                <a:spcPct val="0"/>
              </a:spcBef>
              <a:spcAft>
                <a:spcPts val="600"/>
              </a:spcAft>
              <a:buClr>
                <a:srgbClr val="568ADC"/>
              </a:buClr>
              <a:buSzPct val="110000"/>
            </a:pPr>
            <a:endParaRPr lang="en-US" sz="3200" b="1" spc="-150" dirty="0">
              <a:solidFill>
                <a:schemeClr val="tx2"/>
              </a:solidFill>
              <a:latin typeface="+mj-lt"/>
              <a:ea typeface="+mj-ea"/>
              <a:cs typeface="+mj-cs"/>
            </a:endParaRPr>
          </a:p>
          <a:p>
            <a:pPr algn="ctr" defTabSz="914400">
              <a:lnSpc>
                <a:spcPct val="80000"/>
              </a:lnSpc>
              <a:spcBef>
                <a:spcPct val="0"/>
              </a:spcBef>
              <a:spcAft>
                <a:spcPts val="600"/>
              </a:spcAft>
              <a:buClr>
                <a:srgbClr val="568ADC"/>
              </a:buClr>
              <a:buSzPct val="110000"/>
            </a:pPr>
            <a:r>
              <a:rPr lang="en-US" sz="3200" b="1" spc="-150" dirty="0">
                <a:solidFill>
                  <a:schemeClr val="tx2"/>
                </a:solidFill>
                <a:latin typeface="+mj-lt"/>
                <a:ea typeface="+mj-ea"/>
                <a:cs typeface="+mj-cs"/>
              </a:rPr>
              <a:t>How?</a:t>
            </a:r>
          </a:p>
          <a:p>
            <a:pPr algn="ctr" defTabSz="914400">
              <a:lnSpc>
                <a:spcPct val="80000"/>
              </a:lnSpc>
              <a:spcBef>
                <a:spcPct val="0"/>
              </a:spcBef>
              <a:spcAft>
                <a:spcPts val="600"/>
              </a:spcAft>
              <a:buClr>
                <a:srgbClr val="568ADC"/>
              </a:buClr>
              <a:buSzPct val="110000"/>
            </a:pPr>
            <a:endParaRPr lang="en-US" sz="3200" b="1" spc="-150" dirty="0">
              <a:solidFill>
                <a:schemeClr val="tx2"/>
              </a:solidFill>
              <a:latin typeface="+mj-lt"/>
              <a:ea typeface="+mj-ea"/>
              <a:cs typeface="+mj-cs"/>
            </a:endParaRPr>
          </a:p>
        </p:txBody>
      </p:sp>
      <p:sp>
        <p:nvSpPr>
          <p:cNvPr id="178"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5619" y="-1916"/>
            <a:ext cx="1624013"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68119" y="-1916"/>
            <a:ext cx="671513"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 name="Freeform: Shape 181">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564058" y="2218040"/>
            <a:ext cx="3314068"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64" name="Picture 63" descr="A circular diagram of a network&#10;&#10;AI-generated content may be incorrect.">
            <a:extLst>
              <a:ext uri="{FF2B5EF4-FFF2-40B4-BE49-F238E27FC236}">
                <a16:creationId xmlns:a16="http://schemas.microsoft.com/office/drawing/2014/main" id="{200C0DB4-C850-B620-BDA8-8BB36D95A6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876" r="3" b="3"/>
          <a:stretch>
            <a:fillRect/>
          </a:stretch>
        </p:blipFill>
        <p:spPr>
          <a:xfrm>
            <a:off x="699555" y="461405"/>
            <a:ext cx="5821443"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399798251"/>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F4402B-5FFF-2C13-C18F-10EF9FE469C7}"/>
            </a:ext>
          </a:extLst>
        </p:cNvPr>
        <p:cNvGrpSpPr/>
        <p:nvPr/>
      </p:nvGrpSpPr>
      <p:grpSpPr>
        <a:xfrm>
          <a:off x="0" y="0"/>
          <a:ext cx="0" cy="0"/>
          <a:chOff x="0" y="0"/>
          <a:chExt cx="0" cy="0"/>
        </a:xfrm>
      </p:grpSpPr>
      <p:grpSp>
        <p:nvGrpSpPr>
          <p:cNvPr id="66" name="Group 65">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67"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8"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9"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0"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3"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4"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6"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7"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8"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9"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87" name="Group 86">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88" name="Rectangle 87">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9" name="Isosceles Triangle 88">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0" name="Rectangle 89">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92" name="Rectangle 91">
            <a:extLst>
              <a:ext uri="{FF2B5EF4-FFF2-40B4-BE49-F238E27FC236}">
                <a16:creationId xmlns:a16="http://schemas.microsoft.com/office/drawing/2014/main" id="{1376FE6E-3875-4BA3-BFD3-1C83AE033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4" name="Group 93">
            <a:extLst>
              <a:ext uri="{FF2B5EF4-FFF2-40B4-BE49-F238E27FC236}">
                <a16:creationId xmlns:a16="http://schemas.microsoft.com/office/drawing/2014/main" id="{8DF80DFC-0DAA-4D9C-8708-26E7744A4B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95" name="Freeform 5">
              <a:extLst>
                <a:ext uri="{FF2B5EF4-FFF2-40B4-BE49-F238E27FC236}">
                  <a16:creationId xmlns:a16="http://schemas.microsoft.com/office/drawing/2014/main" id="{7E93B5CF-DC1B-4064-90CA-0640ACCBB4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6">
              <a:extLst>
                <a:ext uri="{FF2B5EF4-FFF2-40B4-BE49-F238E27FC236}">
                  <a16:creationId xmlns:a16="http://schemas.microsoft.com/office/drawing/2014/main" id="{487309AD-9F54-464C-9D5C-F9150E22C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7">
              <a:extLst>
                <a:ext uri="{FF2B5EF4-FFF2-40B4-BE49-F238E27FC236}">
                  <a16:creationId xmlns:a16="http://schemas.microsoft.com/office/drawing/2014/main" id="{6BC9C62A-C653-4416-B29F-2B8637B751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8">
              <a:extLst>
                <a:ext uri="{FF2B5EF4-FFF2-40B4-BE49-F238E27FC236}">
                  <a16:creationId xmlns:a16="http://schemas.microsoft.com/office/drawing/2014/main" id="{8E22D742-5156-4D69-B462-2E99F39FF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9">
              <a:extLst>
                <a:ext uri="{FF2B5EF4-FFF2-40B4-BE49-F238E27FC236}">
                  <a16:creationId xmlns:a16="http://schemas.microsoft.com/office/drawing/2014/main" id="{D61B1907-60B8-4FC1-98EA-DEB3F1DAC7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10">
              <a:extLst>
                <a:ext uri="{FF2B5EF4-FFF2-40B4-BE49-F238E27FC236}">
                  <a16:creationId xmlns:a16="http://schemas.microsoft.com/office/drawing/2014/main" id="{F14EF8A0-ED07-4B22-8F80-7513143E7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11">
              <a:extLst>
                <a:ext uri="{FF2B5EF4-FFF2-40B4-BE49-F238E27FC236}">
                  <a16:creationId xmlns:a16="http://schemas.microsoft.com/office/drawing/2014/main" id="{550E6AEB-8B09-481B-B233-A8D35A885A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12">
              <a:extLst>
                <a:ext uri="{FF2B5EF4-FFF2-40B4-BE49-F238E27FC236}">
                  <a16:creationId xmlns:a16="http://schemas.microsoft.com/office/drawing/2014/main" id="{BC1C3702-CA3C-4D58-AA87-0A1981493B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13">
              <a:extLst>
                <a:ext uri="{FF2B5EF4-FFF2-40B4-BE49-F238E27FC236}">
                  <a16:creationId xmlns:a16="http://schemas.microsoft.com/office/drawing/2014/main" id="{2B883B1C-B586-4A3F-9E1B-EF85AF6AFB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14">
              <a:extLst>
                <a:ext uri="{FF2B5EF4-FFF2-40B4-BE49-F238E27FC236}">
                  <a16:creationId xmlns:a16="http://schemas.microsoft.com/office/drawing/2014/main" id="{9297B2A8-7568-46B9-ACCF-30568CF41D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15">
              <a:extLst>
                <a:ext uri="{FF2B5EF4-FFF2-40B4-BE49-F238E27FC236}">
                  <a16:creationId xmlns:a16="http://schemas.microsoft.com/office/drawing/2014/main" id="{5C254FE3-EC1A-44F0-B752-2354791B6B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16">
              <a:extLst>
                <a:ext uri="{FF2B5EF4-FFF2-40B4-BE49-F238E27FC236}">
                  <a16:creationId xmlns:a16="http://schemas.microsoft.com/office/drawing/2014/main" id="{E16AC1BB-5503-4804-99EE-E958D42C3B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17">
              <a:extLst>
                <a:ext uri="{FF2B5EF4-FFF2-40B4-BE49-F238E27FC236}">
                  <a16:creationId xmlns:a16="http://schemas.microsoft.com/office/drawing/2014/main" id="{60687E84-3245-4B30-9488-74D33E9E58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8">
              <a:extLst>
                <a:ext uri="{FF2B5EF4-FFF2-40B4-BE49-F238E27FC236}">
                  <a16:creationId xmlns:a16="http://schemas.microsoft.com/office/drawing/2014/main" id="{EDF0E227-412B-4AFB-952B-21EE1EC507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9">
              <a:extLst>
                <a:ext uri="{FF2B5EF4-FFF2-40B4-BE49-F238E27FC236}">
                  <a16:creationId xmlns:a16="http://schemas.microsoft.com/office/drawing/2014/main" id="{D0D51459-1816-4501-BFB8-11D89FCE7A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20">
              <a:extLst>
                <a:ext uri="{FF2B5EF4-FFF2-40B4-BE49-F238E27FC236}">
                  <a16:creationId xmlns:a16="http://schemas.microsoft.com/office/drawing/2014/main" id="{EEF2FE98-05EB-4725-ACCF-C52D5DF977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21">
              <a:extLst>
                <a:ext uri="{FF2B5EF4-FFF2-40B4-BE49-F238E27FC236}">
                  <a16:creationId xmlns:a16="http://schemas.microsoft.com/office/drawing/2014/main" id="{36AE0C8D-3882-4E4C-8B0A-D2BF187A04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22">
              <a:extLst>
                <a:ext uri="{FF2B5EF4-FFF2-40B4-BE49-F238E27FC236}">
                  <a16:creationId xmlns:a16="http://schemas.microsoft.com/office/drawing/2014/main" id="{26FB5F9D-B512-421F-8071-88C359958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23">
              <a:extLst>
                <a:ext uri="{FF2B5EF4-FFF2-40B4-BE49-F238E27FC236}">
                  <a16:creationId xmlns:a16="http://schemas.microsoft.com/office/drawing/2014/main" id="{C6E4F7F4-DB5A-47A2-8745-C154D0E93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15" name="Rectangle 114">
            <a:extLst>
              <a:ext uri="{FF2B5EF4-FFF2-40B4-BE49-F238E27FC236}">
                <a16:creationId xmlns:a16="http://schemas.microsoft.com/office/drawing/2014/main" id="{65AB87A9-8B9A-4793-87D4-AE126DADD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0" y="-6706"/>
            <a:ext cx="5061786"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98777AA-9051-D635-2D73-138B5769091D}"/>
              </a:ext>
            </a:extLst>
          </p:cNvPr>
          <p:cNvPicPr>
            <a:picLocks noChangeAspect="1"/>
          </p:cNvPicPr>
          <p:nvPr/>
        </p:nvPicPr>
        <p:blipFill>
          <a:blip r:embed="rId2"/>
          <a:stretch>
            <a:fillRect/>
          </a:stretch>
        </p:blipFill>
        <p:spPr>
          <a:xfrm>
            <a:off x="240430" y="642572"/>
            <a:ext cx="4580199" cy="5585608"/>
          </a:xfrm>
          <a:prstGeom prst="rect">
            <a:avLst/>
          </a:prstGeom>
          <a:ln w="9525">
            <a:noFill/>
          </a:ln>
        </p:spPr>
      </p:pic>
      <p:grpSp>
        <p:nvGrpSpPr>
          <p:cNvPr id="117" name="Group 116">
            <a:extLst>
              <a:ext uri="{FF2B5EF4-FFF2-40B4-BE49-F238E27FC236}">
                <a16:creationId xmlns:a16="http://schemas.microsoft.com/office/drawing/2014/main" id="{737607C9-4B59-4CB6-AE2D-C25102D553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71734" y="1186483"/>
            <a:ext cx="2866947" cy="4477933"/>
            <a:chOff x="807084" y="1186483"/>
            <a:chExt cx="3822597" cy="4477933"/>
          </a:xfrm>
        </p:grpSpPr>
        <p:sp>
          <p:nvSpPr>
            <p:cNvPr id="118" name="Rectangle 117">
              <a:extLst>
                <a:ext uri="{FF2B5EF4-FFF2-40B4-BE49-F238E27FC236}">
                  <a16:creationId xmlns:a16="http://schemas.microsoft.com/office/drawing/2014/main" id="{91458B88-1946-4006-9355-59CDC73C0B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Isosceles Triangle 39">
              <a:extLst>
                <a:ext uri="{FF2B5EF4-FFF2-40B4-BE49-F238E27FC236}">
                  <a16:creationId xmlns:a16="http://schemas.microsoft.com/office/drawing/2014/main" id="{E93D5CDB-D8FE-4E91-A168-F8A5603DC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D1EE5B02-AD0B-4340-AD50-196911128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A989345A-6B5D-50EC-D129-32F13FAFECE2}"/>
              </a:ext>
            </a:extLst>
          </p:cNvPr>
          <p:cNvSpPr txBox="1"/>
          <p:nvPr/>
        </p:nvSpPr>
        <p:spPr>
          <a:xfrm>
            <a:off x="5720048" y="2411236"/>
            <a:ext cx="2740927" cy="1117500"/>
          </a:xfrm>
          <a:prstGeom prst="rect">
            <a:avLst/>
          </a:prstGeom>
        </p:spPr>
        <p:txBody>
          <a:bodyPr vert="horz" lIns="228600" tIns="228600" rIns="228600" bIns="0" rtlCol="0" anchor="b">
            <a:normAutofit/>
          </a:bodyPr>
          <a:lstStyle/>
          <a:p>
            <a:pPr algn="ctr" defTabSz="914400">
              <a:lnSpc>
                <a:spcPct val="80000"/>
              </a:lnSpc>
              <a:spcBef>
                <a:spcPct val="0"/>
              </a:spcBef>
              <a:spcAft>
                <a:spcPts val="600"/>
              </a:spcAft>
            </a:pPr>
            <a:r>
              <a:rPr lang="en-US" sz="3600" u="sng" spc="-150" dirty="0">
                <a:solidFill>
                  <a:srgbClr val="FFFEFF"/>
                </a:solidFill>
                <a:latin typeface="+mj-lt"/>
                <a:ea typeface="+mj-ea"/>
                <a:cs typeface="+mj-cs"/>
              </a:rPr>
              <a:t>Reference #6</a:t>
            </a:r>
          </a:p>
        </p:txBody>
      </p:sp>
    </p:spTree>
    <p:extLst>
      <p:ext uri="{BB962C8B-B14F-4D97-AF65-F5344CB8AC3E}">
        <p14:creationId xmlns:p14="http://schemas.microsoft.com/office/powerpoint/2010/main" val="41523115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6" name="Group 65">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67"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8"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9"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0"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3"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4"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6"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7"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8"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9"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89" name="Group 88">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90" name="Rectangle 89">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1"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2" name="Rectangle 91">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useBgFill="1">
        <p:nvSpPr>
          <p:cNvPr id="94" name="Rectangle 93">
            <a:extLst>
              <a:ext uri="{FF2B5EF4-FFF2-40B4-BE49-F238E27FC236}">
                <a16:creationId xmlns:a16="http://schemas.microsoft.com/office/drawing/2014/main" id="{EDFF257A-042C-46B5-80D1-3E8CFD334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6" name="Group 95">
            <a:extLst>
              <a:ext uri="{FF2B5EF4-FFF2-40B4-BE49-F238E27FC236}">
                <a16:creationId xmlns:a16="http://schemas.microsoft.com/office/drawing/2014/main" id="{E2836BD6-A1CD-4253-813F-3EDA642A7A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97" name="Freeform 5">
              <a:extLst>
                <a:ext uri="{FF2B5EF4-FFF2-40B4-BE49-F238E27FC236}">
                  <a16:creationId xmlns:a16="http://schemas.microsoft.com/office/drawing/2014/main" id="{63EE4AB3-C905-497E-988B-4D7394894B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6">
              <a:extLst>
                <a:ext uri="{FF2B5EF4-FFF2-40B4-BE49-F238E27FC236}">
                  <a16:creationId xmlns:a16="http://schemas.microsoft.com/office/drawing/2014/main" id="{774DC5FF-D912-4C9F-811A-337208A3B4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7">
              <a:extLst>
                <a:ext uri="{FF2B5EF4-FFF2-40B4-BE49-F238E27FC236}">
                  <a16:creationId xmlns:a16="http://schemas.microsoft.com/office/drawing/2014/main" id="{E04E6A71-624A-4806-A53E-87BC73A85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8">
              <a:extLst>
                <a:ext uri="{FF2B5EF4-FFF2-40B4-BE49-F238E27FC236}">
                  <a16:creationId xmlns:a16="http://schemas.microsoft.com/office/drawing/2014/main" id="{E1871C83-254F-49CD-8EA7-8CB7089B80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9">
              <a:extLst>
                <a:ext uri="{FF2B5EF4-FFF2-40B4-BE49-F238E27FC236}">
                  <a16:creationId xmlns:a16="http://schemas.microsoft.com/office/drawing/2014/main" id="{427141DF-5457-4673-B816-C6C5C72AE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10">
              <a:extLst>
                <a:ext uri="{FF2B5EF4-FFF2-40B4-BE49-F238E27FC236}">
                  <a16:creationId xmlns:a16="http://schemas.microsoft.com/office/drawing/2014/main" id="{BC9A176E-C84F-4816-97D4-426B396FC0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11">
              <a:extLst>
                <a:ext uri="{FF2B5EF4-FFF2-40B4-BE49-F238E27FC236}">
                  <a16:creationId xmlns:a16="http://schemas.microsoft.com/office/drawing/2014/main" id="{981B905A-332A-49BC-9456-7D0337D9BD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12">
              <a:extLst>
                <a:ext uri="{FF2B5EF4-FFF2-40B4-BE49-F238E27FC236}">
                  <a16:creationId xmlns:a16="http://schemas.microsoft.com/office/drawing/2014/main" id="{2EBD9769-DFB9-4970-91FF-137E685AF6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13">
              <a:extLst>
                <a:ext uri="{FF2B5EF4-FFF2-40B4-BE49-F238E27FC236}">
                  <a16:creationId xmlns:a16="http://schemas.microsoft.com/office/drawing/2014/main" id="{21DCB916-2D3C-46BC-9A95-EFC166D96C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14">
              <a:extLst>
                <a:ext uri="{FF2B5EF4-FFF2-40B4-BE49-F238E27FC236}">
                  <a16:creationId xmlns:a16="http://schemas.microsoft.com/office/drawing/2014/main" id="{189DAD37-FFF7-49FA-8FBB-D20A992D48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15">
              <a:extLst>
                <a:ext uri="{FF2B5EF4-FFF2-40B4-BE49-F238E27FC236}">
                  <a16:creationId xmlns:a16="http://schemas.microsoft.com/office/drawing/2014/main" id="{D148A64A-D598-4309-BCA9-F67ADE72CB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6">
              <a:extLst>
                <a:ext uri="{FF2B5EF4-FFF2-40B4-BE49-F238E27FC236}">
                  <a16:creationId xmlns:a16="http://schemas.microsoft.com/office/drawing/2014/main" id="{38A95D77-7745-4551-BBD5-3515A074D3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7">
              <a:extLst>
                <a:ext uri="{FF2B5EF4-FFF2-40B4-BE49-F238E27FC236}">
                  <a16:creationId xmlns:a16="http://schemas.microsoft.com/office/drawing/2014/main" id="{A2C20B7F-80D6-4D48-BB2A-9AEC854948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8">
              <a:extLst>
                <a:ext uri="{FF2B5EF4-FFF2-40B4-BE49-F238E27FC236}">
                  <a16:creationId xmlns:a16="http://schemas.microsoft.com/office/drawing/2014/main" id="{55589882-0BB8-42B0-B42F-32A75B1918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19">
              <a:extLst>
                <a:ext uri="{FF2B5EF4-FFF2-40B4-BE49-F238E27FC236}">
                  <a16:creationId xmlns:a16="http://schemas.microsoft.com/office/drawing/2014/main" id="{53673B9F-5864-445E-82E7-0A8324FA85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20">
              <a:extLst>
                <a:ext uri="{FF2B5EF4-FFF2-40B4-BE49-F238E27FC236}">
                  <a16:creationId xmlns:a16="http://schemas.microsoft.com/office/drawing/2014/main" id="{16FF3B3D-59FE-4AE1-AA54-14A691D6B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21">
              <a:extLst>
                <a:ext uri="{FF2B5EF4-FFF2-40B4-BE49-F238E27FC236}">
                  <a16:creationId xmlns:a16="http://schemas.microsoft.com/office/drawing/2014/main" id="{901CA0F0-4962-4EC5-BA5B-3F0A967FC8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22">
              <a:extLst>
                <a:ext uri="{FF2B5EF4-FFF2-40B4-BE49-F238E27FC236}">
                  <a16:creationId xmlns:a16="http://schemas.microsoft.com/office/drawing/2014/main" id="{3DD02E26-C2AD-4062-85BD-28D172C9E7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23">
              <a:extLst>
                <a:ext uri="{FF2B5EF4-FFF2-40B4-BE49-F238E27FC236}">
                  <a16:creationId xmlns:a16="http://schemas.microsoft.com/office/drawing/2014/main" id="{D7B60BD4-07C1-461F-B38E-B39EBACA3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24">
              <a:extLst>
                <a:ext uri="{FF2B5EF4-FFF2-40B4-BE49-F238E27FC236}">
                  <a16:creationId xmlns:a16="http://schemas.microsoft.com/office/drawing/2014/main" id="{D81BB3F7-E4A5-4BD9-A70D-FDA6C9127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25">
              <a:extLst>
                <a:ext uri="{FF2B5EF4-FFF2-40B4-BE49-F238E27FC236}">
                  <a16:creationId xmlns:a16="http://schemas.microsoft.com/office/drawing/2014/main" id="{B93A80B5-32BA-48BB-941A-4FC64AC62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19" name="Rectangle 118">
            <a:extLst>
              <a:ext uri="{FF2B5EF4-FFF2-40B4-BE49-F238E27FC236}">
                <a16:creationId xmlns:a16="http://schemas.microsoft.com/office/drawing/2014/main" id="{9C057A66-6E97-4BA5-B4B3-2690ACE3C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3761" y="1047102"/>
            <a:ext cx="4452664"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Isosceles Triangle 22">
            <a:extLst>
              <a:ext uri="{FF2B5EF4-FFF2-40B4-BE49-F238E27FC236}">
                <a16:creationId xmlns:a16="http://schemas.microsoft.com/office/drawing/2014/main" id="{764884A8-16DD-467F-A648-70B32E20B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01598" y="5546507"/>
            <a:ext cx="236991"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Rectangle 122">
            <a:extLst>
              <a:ext uri="{FF2B5EF4-FFF2-40B4-BE49-F238E27FC236}">
                <a16:creationId xmlns:a16="http://schemas.microsoft.com/office/drawing/2014/main" id="{276681CD-6924-4550-926C-667FC2C6A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3761" y="1634393"/>
            <a:ext cx="4451847"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8881F12-0BEC-D222-6FB5-7A0DCF2C59D3}"/>
              </a:ext>
            </a:extLst>
          </p:cNvPr>
          <p:cNvSpPr txBox="1"/>
          <p:nvPr/>
        </p:nvSpPr>
        <p:spPr>
          <a:xfrm>
            <a:off x="596504" y="802769"/>
            <a:ext cx="4325675" cy="1072378"/>
          </a:xfrm>
          <a:prstGeom prst="rect">
            <a:avLst/>
          </a:prstGeom>
        </p:spPr>
        <p:txBody>
          <a:bodyPr vert="horz" lIns="228600" tIns="228600" rIns="228600" bIns="228600" rtlCol="0" anchor="ctr">
            <a:normAutofit/>
          </a:bodyPr>
          <a:lstStyle/>
          <a:p>
            <a:pPr algn="ctr" defTabSz="914400">
              <a:lnSpc>
                <a:spcPct val="85000"/>
              </a:lnSpc>
              <a:spcBef>
                <a:spcPct val="0"/>
              </a:spcBef>
              <a:spcAft>
                <a:spcPts val="600"/>
              </a:spcAft>
            </a:pPr>
            <a:r>
              <a:rPr lang="en-US" sz="4400" b="1" spc="-150" dirty="0">
                <a:solidFill>
                  <a:srgbClr val="FFFEFF"/>
                </a:solidFill>
                <a:latin typeface="+mj-lt"/>
                <a:ea typeface="+mj-ea"/>
                <a:cs typeface="+mj-cs"/>
              </a:rPr>
              <a:t>Activity</a:t>
            </a:r>
          </a:p>
        </p:txBody>
      </p:sp>
      <p:sp>
        <p:nvSpPr>
          <p:cNvPr id="5" name="TextBox 4">
            <a:extLst>
              <a:ext uri="{FF2B5EF4-FFF2-40B4-BE49-F238E27FC236}">
                <a16:creationId xmlns:a16="http://schemas.microsoft.com/office/drawing/2014/main" id="{9E111107-AEAC-36EF-680F-B195D8A90935}"/>
              </a:ext>
            </a:extLst>
          </p:cNvPr>
          <p:cNvSpPr txBox="1"/>
          <p:nvPr/>
        </p:nvSpPr>
        <p:spPr>
          <a:xfrm>
            <a:off x="521144" y="1841092"/>
            <a:ext cx="4439355" cy="2864884"/>
          </a:xfrm>
          <a:prstGeom prst="rect">
            <a:avLst/>
          </a:prstGeom>
        </p:spPr>
        <p:txBody>
          <a:bodyPr vert="horz" lIns="91440" tIns="45720" rIns="91440" bIns="45720" rtlCol="0" anchor="ctr">
            <a:normAutofit fontScale="92500" lnSpcReduction="20000"/>
          </a:bodyPr>
          <a:lstStyle/>
          <a:p>
            <a:pPr marL="342900" indent="-228600" defTabSz="914400">
              <a:lnSpc>
                <a:spcPct val="120000"/>
              </a:lnSpc>
              <a:spcAft>
                <a:spcPts val="600"/>
              </a:spcAft>
              <a:buClr>
                <a:srgbClr val="FFFF00"/>
              </a:buClr>
              <a:buSzPct val="110000"/>
              <a:buFont typeface="Wingdings" panose="05000000000000000000" pitchFamily="2" charset="2"/>
              <a:buChar char="§"/>
            </a:pPr>
            <a:r>
              <a:rPr lang="en-US" sz="2400" dirty="0">
                <a:solidFill>
                  <a:srgbClr val="FFFFFE"/>
                </a:solidFill>
              </a:rPr>
              <a:t>What is the name of the model used for the article?</a:t>
            </a:r>
          </a:p>
          <a:p>
            <a:pPr marL="342900" indent="-228600" defTabSz="914400">
              <a:lnSpc>
                <a:spcPct val="120000"/>
              </a:lnSpc>
              <a:spcAft>
                <a:spcPts val="600"/>
              </a:spcAft>
              <a:buClr>
                <a:srgbClr val="FFFF00"/>
              </a:buClr>
              <a:buSzPct val="110000"/>
              <a:buFont typeface="Wingdings" panose="05000000000000000000" pitchFamily="2" charset="2"/>
              <a:buChar char="§"/>
            </a:pPr>
            <a:r>
              <a:rPr lang="en-US" sz="2400" dirty="0">
                <a:solidFill>
                  <a:srgbClr val="FFFFFE"/>
                </a:solidFill>
              </a:rPr>
              <a:t>How many no. of papers were used?</a:t>
            </a:r>
          </a:p>
          <a:p>
            <a:pPr marL="342900" indent="-228600" defTabSz="914400">
              <a:lnSpc>
                <a:spcPct val="120000"/>
              </a:lnSpc>
              <a:spcAft>
                <a:spcPts val="600"/>
              </a:spcAft>
              <a:buClr>
                <a:srgbClr val="FFFF00"/>
              </a:buClr>
              <a:buSzPct val="110000"/>
              <a:buFont typeface="Wingdings" panose="05000000000000000000" pitchFamily="2" charset="2"/>
              <a:buChar char="§"/>
            </a:pPr>
            <a:r>
              <a:rPr lang="en-US" sz="2400" dirty="0">
                <a:solidFill>
                  <a:srgbClr val="FFFFFE"/>
                </a:solidFill>
              </a:rPr>
              <a:t>What is the name of the software used to visualize the analysis </a:t>
            </a:r>
          </a:p>
          <a:p>
            <a:pPr marL="342900" indent="-228600" defTabSz="914400">
              <a:lnSpc>
                <a:spcPct val="120000"/>
              </a:lnSpc>
              <a:spcAft>
                <a:spcPts val="600"/>
              </a:spcAft>
              <a:buClr>
                <a:srgbClr val="FFFF00"/>
              </a:buClr>
              <a:buSzPct val="110000"/>
              <a:buFont typeface="Wingdings" panose="05000000000000000000" pitchFamily="2" charset="2"/>
              <a:buChar char="§"/>
            </a:pPr>
            <a:endParaRPr lang="en-US" sz="2400" dirty="0">
              <a:solidFill>
                <a:srgbClr val="FFFFFE"/>
              </a:solidFill>
            </a:endParaRPr>
          </a:p>
        </p:txBody>
      </p:sp>
      <p:pic>
        <p:nvPicPr>
          <p:cNvPr id="62" name="Picture 61" descr="A person reaching for a paper on a table full of paper and sticky notes">
            <a:extLst>
              <a:ext uri="{FF2B5EF4-FFF2-40B4-BE49-F238E27FC236}">
                <a16:creationId xmlns:a16="http://schemas.microsoft.com/office/drawing/2014/main" id="{F8794C1F-BAAC-EB2E-6565-526C22093119}"/>
              </a:ext>
            </a:extLst>
          </p:cNvPr>
          <p:cNvPicPr>
            <a:picLocks noChangeAspect="1"/>
          </p:cNvPicPr>
          <p:nvPr/>
        </p:nvPicPr>
        <p:blipFill>
          <a:blip r:embed="rId2"/>
          <a:srcRect l="32561" r="33554" b="-2"/>
          <a:stretch>
            <a:fillRect/>
          </a:stretch>
        </p:blipFill>
        <p:spPr>
          <a:xfrm>
            <a:off x="5662396" y="227"/>
            <a:ext cx="3481375" cy="6858000"/>
          </a:xfrm>
          <a:prstGeom prst="rect">
            <a:avLst/>
          </a:prstGeom>
        </p:spPr>
      </p:pic>
    </p:spTree>
    <p:extLst>
      <p:ext uri="{BB962C8B-B14F-4D97-AF65-F5344CB8AC3E}">
        <p14:creationId xmlns:p14="http://schemas.microsoft.com/office/powerpoint/2010/main" val="37779439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hlinkClick r:id="rId2"/>
            <a:extLst>
              <a:ext uri="{FF2B5EF4-FFF2-40B4-BE49-F238E27FC236}">
                <a16:creationId xmlns:a16="http://schemas.microsoft.com/office/drawing/2014/main" id="{46A5B38B-3275-C6FA-62BC-EAB8D2567AEE}"/>
              </a:ext>
            </a:extLst>
          </p:cNvPr>
          <p:cNvPicPr>
            <a:picLocks noChangeAspect="1"/>
          </p:cNvPicPr>
          <p:nvPr/>
        </p:nvPicPr>
        <p:blipFill>
          <a:blip r:embed="rId3"/>
          <a:stretch>
            <a:fillRect/>
          </a:stretch>
        </p:blipFill>
        <p:spPr>
          <a:xfrm>
            <a:off x="179512" y="620688"/>
            <a:ext cx="8777946" cy="6041058"/>
          </a:xfrm>
          <a:prstGeom prst="rect">
            <a:avLst/>
          </a:prstGeom>
        </p:spPr>
      </p:pic>
      <p:sp>
        <p:nvSpPr>
          <p:cNvPr id="7" name="TextBox 6">
            <a:extLst>
              <a:ext uri="{FF2B5EF4-FFF2-40B4-BE49-F238E27FC236}">
                <a16:creationId xmlns:a16="http://schemas.microsoft.com/office/drawing/2014/main" id="{2A92F0A8-FA32-C870-DFB1-28615808966E}"/>
              </a:ext>
            </a:extLst>
          </p:cNvPr>
          <p:cNvSpPr txBox="1"/>
          <p:nvPr/>
        </p:nvSpPr>
        <p:spPr>
          <a:xfrm>
            <a:off x="2411760" y="34330"/>
            <a:ext cx="4536504" cy="461665"/>
          </a:xfrm>
          <a:prstGeom prst="rect">
            <a:avLst/>
          </a:prstGeom>
          <a:noFill/>
        </p:spPr>
        <p:txBody>
          <a:bodyPr wrap="square" rtlCol="0">
            <a:spAutoFit/>
          </a:bodyPr>
          <a:lstStyle/>
          <a:p>
            <a:pPr algn="ctr"/>
            <a:r>
              <a:rPr lang="en-US" sz="2400" u="sng" dirty="0"/>
              <a:t>Example – </a:t>
            </a:r>
            <a:r>
              <a:rPr lang="en-US" sz="2400" u="sng" dirty="0" err="1"/>
              <a:t>CiteSpace</a:t>
            </a:r>
            <a:endParaRPr lang="en-US" sz="2400" u="sng" dirty="0"/>
          </a:p>
        </p:txBody>
      </p:sp>
    </p:spTree>
    <p:extLst>
      <p:ext uri="{BB962C8B-B14F-4D97-AF65-F5344CB8AC3E}">
        <p14:creationId xmlns:p14="http://schemas.microsoft.com/office/powerpoint/2010/main" val="1967235815"/>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28DE4D5E85FA3418D7F57A01137A82E" ma:contentTypeVersion="18" ma:contentTypeDescription="Create a new document." ma:contentTypeScope="" ma:versionID="f8b106359546d0b04ef3e24b242c3662">
  <xsd:schema xmlns:xsd="http://www.w3.org/2001/XMLSchema" xmlns:xs="http://www.w3.org/2001/XMLSchema" xmlns:p="http://schemas.microsoft.com/office/2006/metadata/properties" xmlns:ns1="http://schemas.microsoft.com/sharepoint/v3" xmlns:ns3="e62c1724-e9ce-4098-b89c-44fce19e725c" xmlns:ns4="b7261692-7664-4376-98f2-1f3623f2f83d" targetNamespace="http://schemas.microsoft.com/office/2006/metadata/properties" ma:root="true" ma:fieldsID="4cb27b8ab959b7249302c26855d6d147" ns1:_="" ns3:_="" ns4:_="">
    <xsd:import namespace="http://schemas.microsoft.com/sharepoint/v3"/>
    <xsd:import namespace="e62c1724-e9ce-4098-b89c-44fce19e725c"/>
    <xsd:import namespace="b7261692-7664-4376-98f2-1f3623f2f83d"/>
    <xsd:element name="properties">
      <xsd:complexType>
        <xsd:sequence>
          <xsd:element name="documentManagement">
            <xsd:complexType>
              <xsd:all>
                <xsd:element ref="ns3:SharedWithUsers" minOccurs="0"/>
                <xsd:element ref="ns3:SharedWithDetails" minOccurs="0"/>
                <xsd:element ref="ns3:SharingHintHash" minOccurs="0"/>
                <xsd:element ref="ns1:_ip_UnifiedCompliancePolicyProperties" minOccurs="0"/>
                <xsd:element ref="ns1:_ip_UnifiedCompliancePolicyUIAction"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AutoKeyPoints" minOccurs="0"/>
                <xsd:element ref="ns4:MediaServiceKeyPoints" minOccurs="0"/>
                <xsd:element ref="ns4:MediaServiceLocation" minOccurs="0"/>
                <xsd:element ref="ns4:MediaLengthInSecond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1" nillable="true" ma:displayName="Unified Compliance Policy Properties" ma:description="" ma:hidden="true" ma:internalName="_ip_UnifiedCompliancePolicyProperties">
      <xsd:simpleType>
        <xsd:restriction base="dms:Note"/>
      </xsd:simpleType>
    </xsd:element>
    <xsd:element name="_ip_UnifiedCompliancePolicyUIAction" ma:index="12" nillable="true" ma:displayName="Unified Compliance Policy UI Action" ma:descrip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62c1724-e9ce-4098-b89c-44fce19e725c"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7261692-7664-4376-98f2-1f3623f2f83d"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true">
      <xsd:simpleType>
        <xsd:restriction base="dms:Note">
          <xsd:maxLength value="255"/>
        </xsd:restriction>
      </xsd:simpleType>
    </xsd:element>
    <xsd:element name="MediaServiceLocation" ma:index="22" nillable="true" ma:displayName="Location" ma:internalName="MediaServiceLocation" ma:readOnly="true">
      <xsd:simpleType>
        <xsd:restriction base="dms:Text"/>
      </xsd:simpleType>
    </xsd:element>
    <xsd:element name="MediaLengthInSeconds" ma:index="23" nillable="true" ma:displayName="Length (seconds)" ma:internalName="MediaLengthInSeconds" ma:readOnly="true">
      <xsd:simpleType>
        <xsd:restriction base="dms:Unknown"/>
      </xsd:simpleType>
    </xsd:element>
    <xsd:element name="_activity" ma:index="24" nillable="true" ma:displayName="_activity" ma:hidden="true" ma:internalName="_activity">
      <xsd:simpleType>
        <xsd:restriction base="dms:Note"/>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activity xmlns="b7261692-7664-4376-98f2-1f3623f2f83d"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E3807BE3-260F-4568-8C57-B1C8598B75F7}">
  <ds:schemaRefs>
    <ds:schemaRef ds:uri="http://schemas.microsoft.com/sharepoint/v3/contenttype/forms"/>
  </ds:schemaRefs>
</ds:datastoreItem>
</file>

<file path=customXml/itemProps2.xml><?xml version="1.0" encoding="utf-8"?>
<ds:datastoreItem xmlns:ds="http://schemas.openxmlformats.org/officeDocument/2006/customXml" ds:itemID="{2B6DD8E3-F561-44CF-BC44-BD712A02FB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e62c1724-e9ce-4098-b89c-44fce19e725c"/>
    <ds:schemaRef ds:uri="b7261692-7664-4376-98f2-1f3623f2f8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A574005-AED7-4D12-936E-C2560BD88570}">
  <ds:schemaRefs>
    <ds:schemaRef ds:uri="http://schemas.microsoft.com/sharepoint/v3"/>
    <ds:schemaRef ds:uri="http://schemas.openxmlformats.org/package/2006/metadata/core-properties"/>
    <ds:schemaRef ds:uri="http://purl.org/dc/elements/1.1/"/>
    <ds:schemaRef ds:uri="e62c1724-e9ce-4098-b89c-44fce19e725c"/>
    <ds:schemaRef ds:uri="http://schemas.microsoft.com/office/2006/documentManagement/types"/>
    <ds:schemaRef ds:uri="http://schemas.microsoft.com/office/infopath/2007/PartnerControls"/>
    <ds:schemaRef ds:uri="http://purl.org/dc/terms/"/>
    <ds:schemaRef ds:uri="b7261692-7664-4376-98f2-1f3623f2f83d"/>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Atlas</Template>
  <TotalTime>463</TotalTime>
  <Words>1029</Words>
  <Application>Microsoft Office PowerPoint</Application>
  <PresentationFormat>On-screen Show (4:3)</PresentationFormat>
  <Paragraphs>175</Paragraphs>
  <Slides>36</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Times New Roman</vt:lpstr>
      <vt:lpstr>Arial</vt:lpstr>
      <vt:lpstr>Calibri</vt:lpstr>
      <vt:lpstr>新細明體</vt:lpstr>
      <vt:lpstr>Book Antiqua</vt:lpstr>
      <vt:lpstr>Monotype Sorts</vt:lpstr>
      <vt:lpstr>Atlas</vt:lpstr>
      <vt:lpstr>PowerPoint Presentation</vt:lpstr>
      <vt:lpstr>PowerPoint Presentation</vt:lpstr>
      <vt:lpstr>Understanding Data Types</vt:lpstr>
      <vt:lpstr>Types of Information Sources</vt:lpstr>
      <vt:lpstr>Secondary Sources by Type</vt:lpstr>
      <vt:lpstr>Secondary Sources by Type</vt:lpstr>
      <vt:lpstr>Secondary Sources by Type</vt:lpstr>
      <vt:lpstr>Secondary Sources by Type</vt:lpstr>
      <vt:lpstr>Secondary Sources by Type</vt:lpstr>
      <vt:lpstr>Evaluating Information Sources</vt:lpstr>
      <vt:lpstr>Evaluating Sources</vt:lpstr>
      <vt:lpstr>Evaluating Sources</vt:lpstr>
      <vt:lpstr>Evaluating Sources</vt:lpstr>
      <vt:lpstr>Evaluating Sources</vt:lpstr>
      <vt:lpstr>Evaluating Sources</vt:lpstr>
      <vt:lpstr>Searching Databases</vt:lpstr>
      <vt:lpstr>Trending Research Databases</vt:lpstr>
      <vt:lpstr>PowerPoint Presentation</vt:lpstr>
      <vt:lpstr>PowerPoint Presentation</vt:lpstr>
      <vt:lpstr>PowerPoint Presentation</vt:lpstr>
      <vt:lpstr>PowerPoint Presentation</vt:lpstr>
      <vt:lpstr>PowerPoint Presentation</vt:lpstr>
      <vt:lpstr>Searching Databases</vt:lpstr>
      <vt:lpstr>Searching Databases</vt:lpstr>
      <vt:lpstr>Searching Databases</vt:lpstr>
      <vt:lpstr>Searching Databases</vt:lpstr>
      <vt:lpstr>Searching Databases</vt:lpstr>
      <vt:lpstr>Searching Databases</vt:lpstr>
      <vt:lpstr>Searching Databases</vt:lpstr>
      <vt:lpstr>PowerPoint Presentation</vt:lpstr>
      <vt:lpstr>AI Tools for Literature Search</vt:lpstr>
      <vt:lpstr>PowerPoint Presentation</vt:lpstr>
      <vt:lpstr>PowerPoint Presentation</vt:lpstr>
      <vt:lpstr>PowerPoint Presentation</vt:lpstr>
      <vt:lpstr>PowerPoint Presentation</vt:lpstr>
      <vt:lpstr>PowerPoint Presentation</vt:lpstr>
    </vt:vector>
  </TitlesOfParts>
  <Company>McGraw-Hill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McGraw-Hill Higher Education</dc:creator>
  <cp:lastModifiedBy>Chammy Lau [BHM]</cp:lastModifiedBy>
  <cp:revision>42</cp:revision>
  <cp:lastPrinted>2025-07-30T12:24:20Z</cp:lastPrinted>
  <dcterms:created xsi:type="dcterms:W3CDTF">2002-05-15T20:56:03Z</dcterms:created>
  <dcterms:modified xsi:type="dcterms:W3CDTF">2025-07-30T12:39:14Z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0x010100F28DE4D5E85FA3418D7F57A01137A82E</vt:lpwstr>
  </property>
</Properties>
</file>