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341" r:id="rId2"/>
    <p:sldId id="292" r:id="rId3"/>
    <p:sldId id="26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27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32" r:id="rId32"/>
    <p:sldId id="333" r:id="rId33"/>
    <p:sldId id="334" r:id="rId34"/>
    <p:sldId id="335" r:id="rId35"/>
    <p:sldId id="330" r:id="rId36"/>
    <p:sldId id="331" r:id="rId37"/>
    <p:sldId id="336" r:id="rId38"/>
    <p:sldId id="337" r:id="rId39"/>
    <p:sldId id="340" r:id="rId40"/>
    <p:sldId id="339" r:id="rId41"/>
    <p:sldId id="338" r:id="rId42"/>
    <p:sldId id="319" r:id="rId43"/>
    <p:sldId id="320" r:id="rId44"/>
    <p:sldId id="321" r:id="rId45"/>
    <p:sldId id="322" r:id="rId46"/>
    <p:sldId id="323" r:id="rId47"/>
    <p:sldId id="324" r:id="rId4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3" autoAdjust="0"/>
    <p:restoredTop sz="93122" autoAdjust="0"/>
  </p:normalViewPr>
  <p:slideViewPr>
    <p:cSldViewPr>
      <p:cViewPr varScale="1">
        <p:scale>
          <a:sx n="102" d="100"/>
          <a:sy n="102" d="100"/>
        </p:scale>
        <p:origin x="-2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/>
              <a:t>Slope Vs x</a:t>
            </a:r>
          </a:p>
        </c:rich>
      </c:tx>
      <c:layout/>
      <c:overlay val="0"/>
    </c:title>
    <c:autoTitleDeleted val="0"/>
    <c:plotArea>
      <c:layout/>
      <c:scatterChart>
        <c:scatterStyle val="smoothMarker"/>
        <c:varyColors val="0"/>
        <c:ser>
          <c:idx val="3"/>
          <c:order val="0"/>
          <c:marker>
            <c:symbol val="none"/>
          </c:marker>
          <c:dLbls>
            <c:delete val="1"/>
          </c:dLbls>
          <c:xVal>
            <c:numRef>
              <c:f>Sheet1!$D$4:$D$114</c:f>
              <c:numCache>
                <c:formatCode>General</c:formatCode>
                <c:ptCount val="111"/>
                <c:pt idx="0">
                  <c:v>2</c:v>
                </c:pt>
                <c:pt idx="1">
                  <c:v>2.0099999999999998</c:v>
                </c:pt>
                <c:pt idx="2">
                  <c:v>2.02</c:v>
                </c:pt>
                <c:pt idx="3">
                  <c:v>2.0299999999999998</c:v>
                </c:pt>
                <c:pt idx="4">
                  <c:v>2.04</c:v>
                </c:pt>
                <c:pt idx="5">
                  <c:v>2.0499999999999998</c:v>
                </c:pt>
                <c:pt idx="6">
                  <c:v>2.06</c:v>
                </c:pt>
                <c:pt idx="7">
                  <c:v>2.0699999999999998</c:v>
                </c:pt>
                <c:pt idx="8">
                  <c:v>2.08</c:v>
                </c:pt>
                <c:pt idx="9">
                  <c:v>2.09</c:v>
                </c:pt>
                <c:pt idx="10">
                  <c:v>2.1</c:v>
                </c:pt>
                <c:pt idx="11">
                  <c:v>2.11</c:v>
                </c:pt>
                <c:pt idx="12">
                  <c:v>2.12</c:v>
                </c:pt>
                <c:pt idx="13">
                  <c:v>2.13</c:v>
                </c:pt>
                <c:pt idx="14">
                  <c:v>2.14</c:v>
                </c:pt>
                <c:pt idx="15">
                  <c:v>2.15</c:v>
                </c:pt>
                <c:pt idx="16">
                  <c:v>2.16</c:v>
                </c:pt>
                <c:pt idx="17">
                  <c:v>2.17</c:v>
                </c:pt>
                <c:pt idx="18">
                  <c:v>2.1800000000000002</c:v>
                </c:pt>
                <c:pt idx="19">
                  <c:v>2.19</c:v>
                </c:pt>
                <c:pt idx="20">
                  <c:v>2.2000000000000002</c:v>
                </c:pt>
                <c:pt idx="21">
                  <c:v>2.21</c:v>
                </c:pt>
                <c:pt idx="22">
                  <c:v>2.21999999999999</c:v>
                </c:pt>
                <c:pt idx="23">
                  <c:v>2.23</c:v>
                </c:pt>
                <c:pt idx="24">
                  <c:v>2.23999999999999</c:v>
                </c:pt>
                <c:pt idx="25">
                  <c:v>2.25</c:v>
                </c:pt>
                <c:pt idx="26">
                  <c:v>2.25999999999999</c:v>
                </c:pt>
                <c:pt idx="27">
                  <c:v>2.2699999999999898</c:v>
                </c:pt>
                <c:pt idx="28">
                  <c:v>2.27999999999999</c:v>
                </c:pt>
                <c:pt idx="29">
                  <c:v>2.2899999999999898</c:v>
                </c:pt>
                <c:pt idx="30">
                  <c:v>2.2999999999999901</c:v>
                </c:pt>
                <c:pt idx="31">
                  <c:v>2.309999999999989</c:v>
                </c:pt>
                <c:pt idx="32">
                  <c:v>2.3199999999999887</c:v>
                </c:pt>
                <c:pt idx="33">
                  <c:v>2.329999999999989</c:v>
                </c:pt>
                <c:pt idx="34">
                  <c:v>2.3399999999999888</c:v>
                </c:pt>
                <c:pt idx="35">
                  <c:v>2.349999999999989</c:v>
                </c:pt>
                <c:pt idx="36">
                  <c:v>2.3599999999999892</c:v>
                </c:pt>
                <c:pt idx="37">
                  <c:v>2.369999999999989</c:v>
                </c:pt>
                <c:pt idx="38">
                  <c:v>2.3799999999999892</c:v>
                </c:pt>
                <c:pt idx="39">
                  <c:v>2.389999999999989</c:v>
                </c:pt>
                <c:pt idx="40">
                  <c:v>2.3999999999999893</c:v>
                </c:pt>
                <c:pt idx="41">
                  <c:v>2.409999999999989</c:v>
                </c:pt>
                <c:pt idx="42">
                  <c:v>2.4199999999999893</c:v>
                </c:pt>
                <c:pt idx="43">
                  <c:v>2.4299999999999891</c:v>
                </c:pt>
                <c:pt idx="44">
                  <c:v>2.4399999999999893</c:v>
                </c:pt>
                <c:pt idx="45">
                  <c:v>2.44999999999999</c:v>
                </c:pt>
                <c:pt idx="46">
                  <c:v>2.4599999999999893</c:v>
                </c:pt>
                <c:pt idx="47">
                  <c:v>2.46999999999999</c:v>
                </c:pt>
                <c:pt idx="48">
                  <c:v>2.4799999999999893</c:v>
                </c:pt>
                <c:pt idx="49">
                  <c:v>2.48999999999999</c:v>
                </c:pt>
                <c:pt idx="50">
                  <c:v>2.4999999999999889</c:v>
                </c:pt>
                <c:pt idx="51">
                  <c:v>2.50999999999999</c:v>
                </c:pt>
                <c:pt idx="52">
                  <c:v>2.5199999999999889</c:v>
                </c:pt>
                <c:pt idx="53">
                  <c:v>2.52999999999999</c:v>
                </c:pt>
                <c:pt idx="54">
                  <c:v>2.5399999999999889</c:v>
                </c:pt>
                <c:pt idx="55">
                  <c:v>2.5499999999999901</c:v>
                </c:pt>
                <c:pt idx="56">
                  <c:v>2.559999999999989</c:v>
                </c:pt>
                <c:pt idx="57">
                  <c:v>2.5699999999999901</c:v>
                </c:pt>
                <c:pt idx="58">
                  <c:v>2.579999999999989</c:v>
                </c:pt>
                <c:pt idx="59">
                  <c:v>2.5899999999999901</c:v>
                </c:pt>
                <c:pt idx="60">
                  <c:v>2.599999999999989</c:v>
                </c:pt>
                <c:pt idx="61">
                  <c:v>2.6099999999999901</c:v>
                </c:pt>
                <c:pt idx="62">
                  <c:v>2.619999999999989</c:v>
                </c:pt>
                <c:pt idx="63">
                  <c:v>2.6299999999999901</c:v>
                </c:pt>
                <c:pt idx="64">
                  <c:v>2.639999999999989</c:v>
                </c:pt>
                <c:pt idx="65">
                  <c:v>2.6499999999999901</c:v>
                </c:pt>
                <c:pt idx="66">
                  <c:v>2.659999999999989</c:v>
                </c:pt>
                <c:pt idx="67">
                  <c:v>2.6699999999999902</c:v>
                </c:pt>
                <c:pt idx="68">
                  <c:v>2.6799999999999891</c:v>
                </c:pt>
                <c:pt idx="69">
                  <c:v>2.68999999999998</c:v>
                </c:pt>
                <c:pt idx="70">
                  <c:v>2.69999999999999</c:v>
                </c:pt>
                <c:pt idx="71">
                  <c:v>2.70999999999998</c:v>
                </c:pt>
                <c:pt idx="72">
                  <c:v>2.71999999999999</c:v>
                </c:pt>
                <c:pt idx="73">
                  <c:v>2.72999999999998</c:v>
                </c:pt>
                <c:pt idx="74">
                  <c:v>2.7399999999999798</c:v>
                </c:pt>
                <c:pt idx="75">
                  <c:v>2.74999999999998</c:v>
                </c:pt>
                <c:pt idx="76">
                  <c:v>2.7599999999999798</c:v>
                </c:pt>
                <c:pt idx="77">
                  <c:v>2.76999999999998</c:v>
                </c:pt>
                <c:pt idx="78">
                  <c:v>2.7799999999999798</c:v>
                </c:pt>
                <c:pt idx="79">
                  <c:v>2.7899999999999801</c:v>
                </c:pt>
                <c:pt idx="80">
                  <c:v>2.7999999999999798</c:v>
                </c:pt>
                <c:pt idx="81">
                  <c:v>2.8099999999999792</c:v>
                </c:pt>
                <c:pt idx="82">
                  <c:v>2.819999999999979</c:v>
                </c:pt>
                <c:pt idx="83">
                  <c:v>2.8299999999999792</c:v>
                </c:pt>
                <c:pt idx="84">
                  <c:v>2.839999999999979</c:v>
                </c:pt>
                <c:pt idx="85">
                  <c:v>2.8499999999999797</c:v>
                </c:pt>
                <c:pt idx="86">
                  <c:v>2.859999999999979</c:v>
                </c:pt>
                <c:pt idx="87">
                  <c:v>2.8699999999999797</c:v>
                </c:pt>
                <c:pt idx="88">
                  <c:v>2.879999999999979</c:v>
                </c:pt>
                <c:pt idx="89">
                  <c:v>2.8899999999999797</c:v>
                </c:pt>
                <c:pt idx="90">
                  <c:v>2.899999999999979</c:v>
                </c:pt>
                <c:pt idx="91">
                  <c:v>2.9099999999999797</c:v>
                </c:pt>
                <c:pt idx="92">
                  <c:v>2.9199999999999791</c:v>
                </c:pt>
                <c:pt idx="93">
                  <c:v>2.9299999999999797</c:v>
                </c:pt>
                <c:pt idx="94">
                  <c:v>2.9399999999999791</c:v>
                </c:pt>
                <c:pt idx="95">
                  <c:v>2.9499999999999797</c:v>
                </c:pt>
                <c:pt idx="96">
                  <c:v>2.9599999999999791</c:v>
                </c:pt>
                <c:pt idx="97">
                  <c:v>2.9699999999999798</c:v>
                </c:pt>
                <c:pt idx="98">
                  <c:v>2.9799999999999791</c:v>
                </c:pt>
                <c:pt idx="99">
                  <c:v>2.9899999999999798</c:v>
                </c:pt>
                <c:pt idx="100">
                  <c:v>2.9999999999999791</c:v>
                </c:pt>
                <c:pt idx="101">
                  <c:v>3.0099999999999798</c:v>
                </c:pt>
                <c:pt idx="102">
                  <c:v>3.0199999999999791</c:v>
                </c:pt>
                <c:pt idx="103">
                  <c:v>3.0299999999999798</c:v>
                </c:pt>
                <c:pt idx="104">
                  <c:v>3.0399999999999792</c:v>
                </c:pt>
                <c:pt idx="105">
                  <c:v>3.0499999999999798</c:v>
                </c:pt>
                <c:pt idx="106">
                  <c:v>3.0599999999999792</c:v>
                </c:pt>
                <c:pt idx="107">
                  <c:v>3.0699999999999799</c:v>
                </c:pt>
                <c:pt idx="108">
                  <c:v>3.0799999999999792</c:v>
                </c:pt>
                <c:pt idx="109">
                  <c:v>3.0899999999999799</c:v>
                </c:pt>
                <c:pt idx="110">
                  <c:v>3.0999999999999797</c:v>
                </c:pt>
              </c:numCache>
            </c:numRef>
          </c:xVal>
          <c:yVal>
            <c:numRef>
              <c:f>Sheet1!$H$4:$H$114</c:f>
              <c:numCache>
                <c:formatCode>0.00E+00</c:formatCode>
                <c:ptCount val="111"/>
                <c:pt idx="0">
                  <c:v>-374.6666666666668</c:v>
                </c:pt>
                <c:pt idx="1">
                  <c:v>-366.66173333333376</c:v>
                </c:pt>
                <c:pt idx="2">
                  <c:v>-358.64720000000011</c:v>
                </c:pt>
                <c:pt idx="3">
                  <c:v>-350.62346666666701</c:v>
                </c:pt>
                <c:pt idx="4">
                  <c:v>-342.5909333333334</c:v>
                </c:pt>
                <c:pt idx="5">
                  <c:v>-334.54999999999995</c:v>
                </c:pt>
                <c:pt idx="6">
                  <c:v>-326.50106666666682</c:v>
                </c:pt>
                <c:pt idx="7">
                  <c:v>-318.44453333333354</c:v>
                </c:pt>
                <c:pt idx="8">
                  <c:v>-310.38079999999979</c:v>
                </c:pt>
                <c:pt idx="9">
                  <c:v>-302.31026666666685</c:v>
                </c:pt>
                <c:pt idx="10">
                  <c:v>-294.23333333333335</c:v>
                </c:pt>
                <c:pt idx="11">
                  <c:v>-286.15040000000022</c:v>
                </c:pt>
                <c:pt idx="12">
                  <c:v>-278.06186666666656</c:v>
                </c:pt>
                <c:pt idx="13">
                  <c:v>-269.9681333333333</c:v>
                </c:pt>
                <c:pt idx="14">
                  <c:v>-261.86959999999999</c:v>
                </c:pt>
                <c:pt idx="15">
                  <c:v>-253.76666666666659</c:v>
                </c:pt>
                <c:pt idx="16">
                  <c:v>-245.65973333333321</c:v>
                </c:pt>
                <c:pt idx="17">
                  <c:v>-237.54920000000016</c:v>
                </c:pt>
                <c:pt idx="18">
                  <c:v>-229.43546666666657</c:v>
                </c:pt>
                <c:pt idx="19">
                  <c:v>-221.31893333333329</c:v>
                </c:pt>
                <c:pt idx="20">
                  <c:v>-213.19999999999982</c:v>
                </c:pt>
                <c:pt idx="21">
                  <c:v>-205.07906666666662</c:v>
                </c:pt>
                <c:pt idx="22">
                  <c:v>-196.95653333334161</c:v>
                </c:pt>
                <c:pt idx="23">
                  <c:v>-188.83279999999996</c:v>
                </c:pt>
                <c:pt idx="24">
                  <c:v>-180.70826666667477</c:v>
                </c:pt>
                <c:pt idx="25">
                  <c:v>-172.58333333333331</c:v>
                </c:pt>
                <c:pt idx="26">
                  <c:v>-164.45840000000823</c:v>
                </c:pt>
                <c:pt idx="27">
                  <c:v>-156.33386666667502</c:v>
                </c:pt>
                <c:pt idx="28">
                  <c:v>-148.21013333334139</c:v>
                </c:pt>
                <c:pt idx="29">
                  <c:v>-140.08760000000848</c:v>
                </c:pt>
                <c:pt idx="30">
                  <c:v>-131.96666666667488</c:v>
                </c:pt>
                <c:pt idx="31">
                  <c:v>-123.84773333334168</c:v>
                </c:pt>
                <c:pt idx="32">
                  <c:v>-115.73120000000793</c:v>
                </c:pt>
                <c:pt idx="33">
                  <c:v>-107.61746666667503</c:v>
                </c:pt>
                <c:pt idx="34">
                  <c:v>-99.50693333334128</c:v>
                </c:pt>
                <c:pt idx="35">
                  <c:v>-91.400000000008276</c:v>
                </c:pt>
                <c:pt idx="36">
                  <c:v>-83.297066666674723</c:v>
                </c:pt>
                <c:pt idx="37">
                  <c:v>-75.198533333341388</c:v>
                </c:pt>
                <c:pt idx="38">
                  <c:v>-67.104800000008254</c:v>
                </c:pt>
                <c:pt idx="39">
                  <c:v>-59.016266666674923</c:v>
                </c:pt>
                <c:pt idx="40">
                  <c:v>-50.933333333341352</c:v>
                </c:pt>
                <c:pt idx="41">
                  <c:v>-42.856400000008293</c:v>
                </c:pt>
                <c:pt idx="42">
                  <c:v>-34.785866666674551</c:v>
                </c:pt>
                <c:pt idx="43">
                  <c:v>-26.722133333341603</c:v>
                </c:pt>
                <c:pt idx="44">
                  <c:v>-18.665600000007984</c:v>
                </c:pt>
                <c:pt idx="45">
                  <c:v>-10.616666666674746</c:v>
                </c:pt>
                <c:pt idx="46">
                  <c:v>-2.5757333333413044</c:v>
                </c:pt>
                <c:pt idx="47">
                  <c:v>5.4567999999919738</c:v>
                </c:pt>
                <c:pt idx="48">
                  <c:v>13.480533333325418</c:v>
                </c:pt>
                <c:pt idx="49">
                  <c:v>21.495066666658666</c:v>
                </c:pt>
                <c:pt idx="50">
                  <c:v>29.499999999991587</c:v>
                </c:pt>
                <c:pt idx="51">
                  <c:v>37.494933333325221</c:v>
                </c:pt>
                <c:pt idx="52">
                  <c:v>45.479466666658453</c:v>
                </c:pt>
                <c:pt idx="53">
                  <c:v>53.453199999992194</c:v>
                </c:pt>
                <c:pt idx="54">
                  <c:v>61.415733333325313</c:v>
                </c:pt>
                <c:pt idx="55">
                  <c:v>69.366666666658602</c:v>
                </c:pt>
                <c:pt idx="56">
                  <c:v>77.305599999991955</c:v>
                </c:pt>
                <c:pt idx="57">
                  <c:v>85.232133333325208</c:v>
                </c:pt>
                <c:pt idx="58">
                  <c:v>93.145866666658549</c:v>
                </c:pt>
                <c:pt idx="59">
                  <c:v>101.04639999999225</c:v>
                </c:pt>
                <c:pt idx="60">
                  <c:v>108.93333333332521</c:v>
                </c:pt>
                <c:pt idx="61">
                  <c:v>116.80626666665898</c:v>
                </c:pt>
                <c:pt idx="62">
                  <c:v>124.66479999999231</c:v>
                </c:pt>
                <c:pt idx="63">
                  <c:v>132.50853333332543</c:v>
                </c:pt>
                <c:pt idx="64">
                  <c:v>140.33706666665876</c:v>
                </c:pt>
                <c:pt idx="65">
                  <c:v>148.14999999999208</c:v>
                </c:pt>
                <c:pt idx="66">
                  <c:v>155.94693333332543</c:v>
                </c:pt>
                <c:pt idx="67">
                  <c:v>163.72746666665898</c:v>
                </c:pt>
                <c:pt idx="68">
                  <c:v>171.4911999999922</c:v>
                </c:pt>
                <c:pt idx="69">
                  <c:v>179.23773333331792</c:v>
                </c:pt>
                <c:pt idx="70">
                  <c:v>186.96666666665868</c:v>
                </c:pt>
                <c:pt idx="71">
                  <c:v>194.67759999998475</c:v>
                </c:pt>
                <c:pt idx="72">
                  <c:v>202.37013333332561</c:v>
                </c:pt>
                <c:pt idx="73">
                  <c:v>210.04386666665113</c:v>
                </c:pt>
                <c:pt idx="74">
                  <c:v>217.69839999998459</c:v>
                </c:pt>
                <c:pt idx="75">
                  <c:v>225.33333333331802</c:v>
                </c:pt>
                <c:pt idx="76">
                  <c:v>232.94826666665131</c:v>
                </c:pt>
                <c:pt idx="77">
                  <c:v>240.54279999998494</c:v>
                </c:pt>
                <c:pt idx="78">
                  <c:v>248.11653333331802</c:v>
                </c:pt>
                <c:pt idx="79">
                  <c:v>255.66906666665153</c:v>
                </c:pt>
                <c:pt idx="80">
                  <c:v>263.1999999999847</c:v>
                </c:pt>
                <c:pt idx="81">
                  <c:v>270.70893333331838</c:v>
                </c:pt>
                <c:pt idx="82">
                  <c:v>278.19546666665167</c:v>
                </c:pt>
                <c:pt idx="83">
                  <c:v>285.65919999998505</c:v>
                </c:pt>
                <c:pt idx="84">
                  <c:v>293.09973333331857</c:v>
                </c:pt>
                <c:pt idx="85">
                  <c:v>300.51666666665187</c:v>
                </c:pt>
                <c:pt idx="86">
                  <c:v>307.90959999998483</c:v>
                </c:pt>
                <c:pt idx="87">
                  <c:v>315.27813333331892</c:v>
                </c:pt>
                <c:pt idx="88">
                  <c:v>322.62186666665173</c:v>
                </c:pt>
                <c:pt idx="89">
                  <c:v>329.94039999998506</c:v>
                </c:pt>
                <c:pt idx="90">
                  <c:v>337.23333333331857</c:v>
                </c:pt>
                <c:pt idx="91">
                  <c:v>344.50026666665212</c:v>
                </c:pt>
                <c:pt idx="92">
                  <c:v>351.74079999998543</c:v>
                </c:pt>
                <c:pt idx="93">
                  <c:v>358.95453333331909</c:v>
                </c:pt>
                <c:pt idx="94">
                  <c:v>366.14106666665231</c:v>
                </c:pt>
                <c:pt idx="95">
                  <c:v>373.29999999998574</c:v>
                </c:pt>
                <c:pt idx="96">
                  <c:v>380.43093333331922</c:v>
                </c:pt>
                <c:pt idx="97">
                  <c:v>387.53346666665283</c:v>
                </c:pt>
                <c:pt idx="98">
                  <c:v>394.60719999998571</c:v>
                </c:pt>
                <c:pt idx="99">
                  <c:v>401.65173333331916</c:v>
                </c:pt>
                <c:pt idx="100">
                  <c:v>408.6666666666527</c:v>
                </c:pt>
                <c:pt idx="101">
                  <c:v>415.65159999998605</c:v>
                </c:pt>
                <c:pt idx="102">
                  <c:v>422.60613333331958</c:v>
                </c:pt>
                <c:pt idx="103">
                  <c:v>429.52986666665231</c:v>
                </c:pt>
                <c:pt idx="104">
                  <c:v>436.42239999998623</c:v>
                </c:pt>
                <c:pt idx="105">
                  <c:v>443.28333333331966</c:v>
                </c:pt>
                <c:pt idx="106">
                  <c:v>450.112266666653</c:v>
                </c:pt>
                <c:pt idx="107">
                  <c:v>456.90879999998594</c:v>
                </c:pt>
                <c:pt idx="108">
                  <c:v>463.67253333332008</c:v>
                </c:pt>
                <c:pt idx="109">
                  <c:v>470.4030666666531</c:v>
                </c:pt>
                <c:pt idx="110">
                  <c:v>477.09999999998649</c:v>
                </c:pt>
              </c:numCache>
            </c:numRef>
          </c:yVal>
          <c:smooth val="1"/>
        </c:ser>
        <c:dLbls>
          <c:showLegendKey val="0"/>
          <c:showVal val="1"/>
          <c:showCatName val="1"/>
          <c:showSerName val="0"/>
          <c:showPercent val="0"/>
          <c:showBubbleSize val="0"/>
        </c:dLbls>
        <c:axId val="125815040"/>
        <c:axId val="125815616"/>
      </c:scatterChart>
      <c:valAx>
        <c:axId val="125815040"/>
        <c:scaling>
          <c:orientation val="minMax"/>
          <c:max val="3"/>
          <c:min val="2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x (m)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25815616"/>
        <c:crosses val="autoZero"/>
        <c:crossBetween val="midCat"/>
        <c:majorUnit val="0.1"/>
        <c:minorUnit val="1.0000000000000007E-3"/>
      </c:valAx>
      <c:valAx>
        <c:axId val="12581561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err="1" smtClean="0"/>
                  <a:t>Ei</a:t>
                </a:r>
                <a:r>
                  <a:rPr lang="en-GB" dirty="0" smtClean="0"/>
                  <a:t> x </a:t>
                </a:r>
                <a:r>
                  <a:rPr lang="en-GB" dirty="0" err="1" smtClean="0"/>
                  <a:t>dy</a:t>
                </a:r>
                <a:r>
                  <a:rPr lang="en-GB" dirty="0" smtClean="0"/>
                  <a:t>/</a:t>
                </a:r>
                <a:r>
                  <a:rPr lang="en-GB" dirty="0" err="1" smtClean="0"/>
                  <a:t>dx</a:t>
                </a:r>
                <a:endParaRPr lang="en-GB" dirty="0"/>
              </a:p>
            </c:rich>
          </c:tx>
          <c:layout/>
          <c:overlay val="0"/>
        </c:title>
        <c:numFmt formatCode="0.00E+00" sourceLinked="1"/>
        <c:majorTickMark val="out"/>
        <c:minorTickMark val="none"/>
        <c:tickLblPos val="nextTo"/>
        <c:crossAx val="125815040"/>
        <c:crosses val="autoZero"/>
        <c:crossBetween val="midCat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png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wmf"/><Relationship Id="rId7" Type="http://schemas.openxmlformats.org/officeDocument/2006/relationships/image" Target="../media/image13.wmf"/><Relationship Id="rId2" Type="http://schemas.openxmlformats.org/officeDocument/2006/relationships/image" Target="../media/image7.wmf"/><Relationship Id="rId1" Type="http://schemas.openxmlformats.org/officeDocument/2006/relationships/image" Target="../media/image11.wmf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0.wmf"/><Relationship Id="rId10" Type="http://schemas.openxmlformats.org/officeDocument/2006/relationships/image" Target="../media/image16.wmf"/><Relationship Id="rId4" Type="http://schemas.openxmlformats.org/officeDocument/2006/relationships/image" Target="../media/image9.wmf"/><Relationship Id="rId9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image" Target="../media/image25.png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image" Target="../media/image25.png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8.wmf"/><Relationship Id="rId7" Type="http://schemas.openxmlformats.org/officeDocument/2006/relationships/image" Target="../media/image43.wmf"/><Relationship Id="rId2" Type="http://schemas.openxmlformats.org/officeDocument/2006/relationships/image" Target="../media/image37.wmf"/><Relationship Id="rId1" Type="http://schemas.openxmlformats.org/officeDocument/2006/relationships/image" Target="../media/image40.wmf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4" Type="http://schemas.openxmlformats.org/officeDocument/2006/relationships/image" Target="../media/image39.wmf"/><Relationship Id="rId9" Type="http://schemas.openxmlformats.org/officeDocument/2006/relationships/image" Target="../media/image45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0" Type="http://schemas.openxmlformats.org/officeDocument/2006/relationships/image" Target="../media/image50.wmf"/><Relationship Id="rId4" Type="http://schemas.openxmlformats.org/officeDocument/2006/relationships/image" Target="../media/image44.wmf"/><Relationship Id="rId9" Type="http://schemas.openxmlformats.org/officeDocument/2006/relationships/image" Target="../media/image49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13" Type="http://schemas.openxmlformats.org/officeDocument/2006/relationships/image" Target="../media/image37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12" Type="http://schemas.openxmlformats.org/officeDocument/2006/relationships/image" Target="../media/image40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5" Type="http://schemas.openxmlformats.org/officeDocument/2006/relationships/image" Target="../media/image39.wmf"/><Relationship Id="rId10" Type="http://schemas.openxmlformats.org/officeDocument/2006/relationships/image" Target="../media/image50.wmf"/><Relationship Id="rId4" Type="http://schemas.openxmlformats.org/officeDocument/2006/relationships/image" Target="../media/image44.wmf"/><Relationship Id="rId9" Type="http://schemas.openxmlformats.org/officeDocument/2006/relationships/image" Target="../media/image49.wmf"/><Relationship Id="rId14" Type="http://schemas.openxmlformats.org/officeDocument/2006/relationships/image" Target="../media/image38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7.wmf"/><Relationship Id="rId3" Type="http://schemas.openxmlformats.org/officeDocument/2006/relationships/image" Target="../media/image53.wmf"/><Relationship Id="rId7" Type="http://schemas.openxmlformats.org/officeDocument/2006/relationships/image" Target="../media/image49.wmf"/><Relationship Id="rId12" Type="http://schemas.openxmlformats.org/officeDocument/2006/relationships/image" Target="../media/image56.wmf"/><Relationship Id="rId2" Type="http://schemas.openxmlformats.org/officeDocument/2006/relationships/image" Target="../media/image52.wmf"/><Relationship Id="rId1" Type="http://schemas.openxmlformats.org/officeDocument/2006/relationships/image" Target="../media/image25.png"/><Relationship Id="rId6" Type="http://schemas.openxmlformats.org/officeDocument/2006/relationships/image" Target="../media/image48.wmf"/><Relationship Id="rId11" Type="http://schemas.openxmlformats.org/officeDocument/2006/relationships/image" Target="../media/image55.wmf"/><Relationship Id="rId5" Type="http://schemas.openxmlformats.org/officeDocument/2006/relationships/image" Target="../media/image47.wmf"/><Relationship Id="rId10" Type="http://schemas.openxmlformats.org/officeDocument/2006/relationships/image" Target="../media/image54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Relationship Id="rId14" Type="http://schemas.openxmlformats.org/officeDocument/2006/relationships/image" Target="../media/image58.wmf"/></Relationships>
</file>

<file path=ppt/drawings/_rels/vmlDrawing13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13" Type="http://schemas.openxmlformats.org/officeDocument/2006/relationships/image" Target="../media/image64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12" Type="http://schemas.openxmlformats.org/officeDocument/2006/relationships/image" Target="../media/image63.wmf"/><Relationship Id="rId2" Type="http://schemas.openxmlformats.org/officeDocument/2006/relationships/image" Target="../media/image46.wmf"/><Relationship Id="rId1" Type="http://schemas.openxmlformats.org/officeDocument/2006/relationships/image" Target="../media/image25.png"/><Relationship Id="rId6" Type="http://schemas.openxmlformats.org/officeDocument/2006/relationships/image" Target="../media/image50.wmf"/><Relationship Id="rId11" Type="http://schemas.openxmlformats.org/officeDocument/2006/relationships/image" Target="../media/image62.wmf"/><Relationship Id="rId5" Type="http://schemas.openxmlformats.org/officeDocument/2006/relationships/image" Target="../media/image49.wmf"/><Relationship Id="rId15" Type="http://schemas.openxmlformats.org/officeDocument/2006/relationships/image" Target="../media/image66.wmf"/><Relationship Id="rId10" Type="http://schemas.openxmlformats.org/officeDocument/2006/relationships/image" Target="../media/image61.wmf"/><Relationship Id="rId4" Type="http://schemas.openxmlformats.org/officeDocument/2006/relationships/image" Target="../media/image48.wmf"/><Relationship Id="rId9" Type="http://schemas.openxmlformats.org/officeDocument/2006/relationships/image" Target="../media/image60.wmf"/><Relationship Id="rId14" Type="http://schemas.openxmlformats.org/officeDocument/2006/relationships/image" Target="../media/image65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wmf"/><Relationship Id="rId1" Type="http://schemas.openxmlformats.org/officeDocument/2006/relationships/image" Target="../media/image25.png"/><Relationship Id="rId6" Type="http://schemas.openxmlformats.org/officeDocument/2006/relationships/image" Target="../media/image71.wmf"/><Relationship Id="rId5" Type="http://schemas.openxmlformats.org/officeDocument/2006/relationships/image" Target="../media/image70.wmf"/><Relationship Id="rId4" Type="http://schemas.openxmlformats.org/officeDocument/2006/relationships/image" Target="../media/image69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25.png"/><Relationship Id="rId5" Type="http://schemas.openxmlformats.org/officeDocument/2006/relationships/image" Target="../media/image75.wmf"/><Relationship Id="rId4" Type="http://schemas.openxmlformats.org/officeDocument/2006/relationships/image" Target="../media/image74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Relationship Id="rId4" Type="http://schemas.openxmlformats.org/officeDocument/2006/relationships/image" Target="../media/image79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89.wmf"/><Relationship Id="rId3" Type="http://schemas.openxmlformats.org/officeDocument/2006/relationships/image" Target="../media/image84.wmf"/><Relationship Id="rId7" Type="http://schemas.openxmlformats.org/officeDocument/2006/relationships/image" Target="../media/image88.wmf"/><Relationship Id="rId2" Type="http://schemas.openxmlformats.org/officeDocument/2006/relationships/image" Target="../media/image83.wmf"/><Relationship Id="rId1" Type="http://schemas.openxmlformats.org/officeDocument/2006/relationships/image" Target="../media/image82.wmf"/><Relationship Id="rId6" Type="http://schemas.openxmlformats.org/officeDocument/2006/relationships/image" Target="../media/image87.wmf"/><Relationship Id="rId5" Type="http://schemas.openxmlformats.org/officeDocument/2006/relationships/image" Target="../media/image86.wmf"/><Relationship Id="rId4" Type="http://schemas.openxmlformats.org/officeDocument/2006/relationships/image" Target="../media/image85.wmf"/></Relationships>
</file>

<file path=ppt/drawings/_rels/vmlDrawing18.vml.rels><?xml version="1.0" encoding="UTF-8" standalone="yes"?>
<Relationships xmlns="http://schemas.openxmlformats.org/package/2006/relationships"><Relationship Id="rId8" Type="http://schemas.openxmlformats.org/officeDocument/2006/relationships/image" Target="../media/image96.wmf"/><Relationship Id="rId3" Type="http://schemas.openxmlformats.org/officeDocument/2006/relationships/image" Target="../media/image91.wmf"/><Relationship Id="rId7" Type="http://schemas.openxmlformats.org/officeDocument/2006/relationships/image" Target="../media/image95.wmf"/><Relationship Id="rId2" Type="http://schemas.openxmlformats.org/officeDocument/2006/relationships/image" Target="../media/image90.wmf"/><Relationship Id="rId1" Type="http://schemas.openxmlformats.org/officeDocument/2006/relationships/image" Target="../media/image36.wmf"/><Relationship Id="rId6" Type="http://schemas.openxmlformats.org/officeDocument/2006/relationships/image" Target="../media/image94.wmf"/><Relationship Id="rId5" Type="http://schemas.openxmlformats.org/officeDocument/2006/relationships/image" Target="../media/image93.wmf"/><Relationship Id="rId4" Type="http://schemas.openxmlformats.org/officeDocument/2006/relationships/image" Target="../media/image92.wmf"/><Relationship Id="rId9" Type="http://schemas.openxmlformats.org/officeDocument/2006/relationships/image" Target="../media/image97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91.wmf"/><Relationship Id="rId3" Type="http://schemas.openxmlformats.org/officeDocument/2006/relationships/image" Target="../media/image43.wmf"/><Relationship Id="rId7" Type="http://schemas.openxmlformats.org/officeDocument/2006/relationships/image" Target="../media/image90.wmf"/><Relationship Id="rId2" Type="http://schemas.openxmlformats.org/officeDocument/2006/relationships/image" Target="../media/image98.wmf"/><Relationship Id="rId1" Type="http://schemas.openxmlformats.org/officeDocument/2006/relationships/image" Target="../media/image41.wmf"/><Relationship Id="rId6" Type="http://schemas.openxmlformats.org/officeDocument/2006/relationships/image" Target="../media/image100.wmf"/><Relationship Id="rId5" Type="http://schemas.openxmlformats.org/officeDocument/2006/relationships/image" Target="../media/image45.wmf"/><Relationship Id="rId4" Type="http://schemas.openxmlformats.org/officeDocument/2006/relationships/image" Target="../media/image99.wmf"/><Relationship Id="rId9" Type="http://schemas.openxmlformats.org/officeDocument/2006/relationships/image" Target="../media/image101.wmf"/></Relationships>
</file>

<file path=ppt/drawings/_rels/vmlDrawing20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104.wmf"/><Relationship Id="rId2" Type="http://schemas.openxmlformats.org/officeDocument/2006/relationships/image" Target="../media/image10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0" Type="http://schemas.openxmlformats.org/officeDocument/2006/relationships/image" Target="../media/image50.wmf"/><Relationship Id="rId4" Type="http://schemas.openxmlformats.org/officeDocument/2006/relationships/image" Target="../media/image103.wmf"/><Relationship Id="rId9" Type="http://schemas.openxmlformats.org/officeDocument/2006/relationships/image" Target="../media/image105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13" Type="http://schemas.openxmlformats.org/officeDocument/2006/relationships/image" Target="../media/image90.wmf"/><Relationship Id="rId3" Type="http://schemas.openxmlformats.org/officeDocument/2006/relationships/image" Target="../media/image43.wmf"/><Relationship Id="rId7" Type="http://schemas.openxmlformats.org/officeDocument/2006/relationships/image" Target="../media/image104.wmf"/><Relationship Id="rId12" Type="http://schemas.openxmlformats.org/officeDocument/2006/relationships/image" Target="../media/image100.wmf"/><Relationship Id="rId2" Type="http://schemas.openxmlformats.org/officeDocument/2006/relationships/image" Target="../media/image10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5" Type="http://schemas.openxmlformats.org/officeDocument/2006/relationships/image" Target="../media/image101.wmf"/><Relationship Id="rId10" Type="http://schemas.openxmlformats.org/officeDocument/2006/relationships/image" Target="../media/image50.wmf"/><Relationship Id="rId4" Type="http://schemas.openxmlformats.org/officeDocument/2006/relationships/image" Target="../media/image103.wmf"/><Relationship Id="rId9" Type="http://schemas.openxmlformats.org/officeDocument/2006/relationships/image" Target="../media/image105.wmf"/><Relationship Id="rId14" Type="http://schemas.openxmlformats.org/officeDocument/2006/relationships/image" Target="../media/image91.wmf"/></Relationships>
</file>

<file path=ppt/drawings/_rels/vmlDrawing22.v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13" Type="http://schemas.openxmlformats.org/officeDocument/2006/relationships/image" Target="../media/image50.wmf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12" Type="http://schemas.openxmlformats.org/officeDocument/2006/relationships/image" Target="../media/image105.wmf"/><Relationship Id="rId2" Type="http://schemas.openxmlformats.org/officeDocument/2006/relationships/image" Target="../media/image53.wmf"/><Relationship Id="rId1" Type="http://schemas.openxmlformats.org/officeDocument/2006/relationships/image" Target="../media/image52.wmf"/><Relationship Id="rId6" Type="http://schemas.openxmlformats.org/officeDocument/2006/relationships/image" Target="../media/image107.wmf"/><Relationship Id="rId11" Type="http://schemas.openxmlformats.org/officeDocument/2006/relationships/image" Target="../media/image48.wmf"/><Relationship Id="rId5" Type="http://schemas.openxmlformats.org/officeDocument/2006/relationships/image" Target="../media/image56.wmf"/><Relationship Id="rId10" Type="http://schemas.openxmlformats.org/officeDocument/2006/relationships/image" Target="../media/image108.wmf"/><Relationship Id="rId4" Type="http://schemas.openxmlformats.org/officeDocument/2006/relationships/image" Target="../media/image106.wmf"/><Relationship Id="rId9" Type="http://schemas.openxmlformats.org/officeDocument/2006/relationships/image" Target="../media/image46.wmf"/></Relationships>
</file>

<file path=ppt/drawings/_rels/vmlDrawing2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13" Type="http://schemas.openxmlformats.org/officeDocument/2006/relationships/image" Target="../media/image118.wmf"/><Relationship Id="rId3" Type="http://schemas.openxmlformats.org/officeDocument/2006/relationships/image" Target="../media/image110.wmf"/><Relationship Id="rId7" Type="http://schemas.openxmlformats.org/officeDocument/2006/relationships/image" Target="../media/image61.wmf"/><Relationship Id="rId12" Type="http://schemas.openxmlformats.org/officeDocument/2006/relationships/image" Target="../media/image117.wmf"/><Relationship Id="rId2" Type="http://schemas.openxmlformats.org/officeDocument/2006/relationships/image" Target="../media/image109.wmf"/><Relationship Id="rId1" Type="http://schemas.openxmlformats.org/officeDocument/2006/relationships/image" Target="../media/image46.wmf"/><Relationship Id="rId6" Type="http://schemas.openxmlformats.org/officeDocument/2006/relationships/image" Target="../media/image112.wmf"/><Relationship Id="rId11" Type="http://schemas.openxmlformats.org/officeDocument/2006/relationships/image" Target="../media/image116.wmf"/><Relationship Id="rId5" Type="http://schemas.openxmlformats.org/officeDocument/2006/relationships/image" Target="../media/image50.wmf"/><Relationship Id="rId15" Type="http://schemas.openxmlformats.org/officeDocument/2006/relationships/image" Target="../media/image120.wmf"/><Relationship Id="rId10" Type="http://schemas.openxmlformats.org/officeDocument/2006/relationships/image" Target="../media/image115.wmf"/><Relationship Id="rId4" Type="http://schemas.openxmlformats.org/officeDocument/2006/relationships/image" Target="../media/image111.wmf"/><Relationship Id="rId9" Type="http://schemas.openxmlformats.org/officeDocument/2006/relationships/image" Target="../media/image114.wmf"/><Relationship Id="rId14" Type="http://schemas.openxmlformats.org/officeDocument/2006/relationships/image" Target="../media/image119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wmf"/><Relationship Id="rId2" Type="http://schemas.openxmlformats.org/officeDocument/2006/relationships/image" Target="../media/image122.wmf"/><Relationship Id="rId1" Type="http://schemas.openxmlformats.org/officeDocument/2006/relationships/image" Target="../media/image121.wmf"/><Relationship Id="rId5" Type="http://schemas.openxmlformats.org/officeDocument/2006/relationships/image" Target="../media/image125.wmf"/><Relationship Id="rId4" Type="http://schemas.openxmlformats.org/officeDocument/2006/relationships/image" Target="../media/image124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wmf"/><Relationship Id="rId2" Type="http://schemas.openxmlformats.org/officeDocument/2006/relationships/image" Target="../media/image127.wmf"/><Relationship Id="rId1" Type="http://schemas.openxmlformats.org/officeDocument/2006/relationships/image" Target="../media/image126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5.wmf"/></Relationships>
</file>

<file path=ppt/drawings/_rels/vmlDrawing2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wmf"/><Relationship Id="rId1" Type="http://schemas.openxmlformats.org/officeDocument/2006/relationships/image" Target="../media/image138.wmf"/></Relationships>
</file>

<file path=ppt/drawings/_rels/vmlDrawing2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wmf"/><Relationship Id="rId1" Type="http://schemas.openxmlformats.org/officeDocument/2006/relationships/image" Target="../media/image140.wmf"/></Relationships>
</file>

<file path=ppt/drawings/_rels/vmlDrawing2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wmf"/><Relationship Id="rId1" Type="http://schemas.openxmlformats.org/officeDocument/2006/relationships/image" Target="../media/image140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wmf"/><Relationship Id="rId7" Type="http://schemas.openxmlformats.org/officeDocument/2006/relationships/image" Target="../media/image148.wmf"/><Relationship Id="rId2" Type="http://schemas.openxmlformats.org/officeDocument/2006/relationships/image" Target="../media/image143.wmf"/><Relationship Id="rId1" Type="http://schemas.openxmlformats.org/officeDocument/2006/relationships/image" Target="../media/image142.wmf"/><Relationship Id="rId6" Type="http://schemas.openxmlformats.org/officeDocument/2006/relationships/image" Target="../media/image147.wmf"/><Relationship Id="rId5" Type="http://schemas.openxmlformats.org/officeDocument/2006/relationships/image" Target="../media/image146.wmf"/><Relationship Id="rId4" Type="http://schemas.openxmlformats.org/officeDocument/2006/relationships/image" Target="../media/image145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9.w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0.png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1.png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2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0.52174</cdr:x>
      <cdr:y>0.50921</cdr:y>
    </cdr:from>
    <cdr:to>
      <cdr:x>0.56522</cdr:x>
      <cdr:y>0.59068</cdr:y>
    </cdr:to>
    <cdr:sp macro="" textlink="">
      <cdr:nvSpPr>
        <cdr:cNvPr id="2" name="Oval 1"/>
        <cdr:cNvSpPr/>
      </cdr:nvSpPr>
      <cdr:spPr>
        <a:xfrm xmlns:a="http://schemas.openxmlformats.org/drawingml/2006/main">
          <a:off x="3456384" y="1800200"/>
          <a:ext cx="288032" cy="288032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rgbClr val="FF0000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043BA9-7D16-43B2-AC3D-7F2C00CBD5AB}" type="datetimeFigureOut">
              <a:rPr lang="en-GB" smtClean="0"/>
              <a:t>06/09/2016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E4438-4C81-425A-BA92-26770A7ED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543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D076F-89F5-4D5B-9CE0-CC1F8A35F373}" type="datetimeFigureOut">
              <a:rPr lang="en-GB" smtClean="0"/>
              <a:pPr/>
              <a:t>06/09/2016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036CA-06C2-4E25-8CF1-33DB237A337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748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42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43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44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45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46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  <p:sp>
        <p:nvSpPr>
          <p:cNvPr id="10" name="Rounded Rectangle 9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8" name="Rounded Rectangle 7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0" name="Rounded Rectangle 9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6" name="Rounded Rectangle 5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5" name="Rounded Rectangle 4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8" name="Rounded Rectangle 7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8" name="Rounded Rectangle 7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7" name="Rounded Rectangle 6"/>
          <p:cNvSpPr/>
          <p:nvPr userDrawn="1"/>
        </p:nvSpPr>
        <p:spPr>
          <a:xfrm>
            <a:off x="107504" y="116632"/>
            <a:ext cx="8856984" cy="6624736"/>
          </a:xfrm>
          <a:prstGeom prst="roundRect">
            <a:avLst>
              <a:gd name="adj" fmla="val 4058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4348"/>
            <a:ext cx="1008112" cy="3343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0" Type="http://schemas.openxmlformats.org/officeDocument/2006/relationships/image" Target="../media/image8.wmf"/><Relationship Id="rId4" Type="http://schemas.openxmlformats.org/officeDocument/2006/relationships/image" Target="../media/image5.png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oleObject" Target="../embeddings/oleObject14.bin"/><Relationship Id="rId18" Type="http://schemas.openxmlformats.org/officeDocument/2006/relationships/image" Target="../media/image14.wmf"/><Relationship Id="rId3" Type="http://schemas.openxmlformats.org/officeDocument/2006/relationships/oleObject" Target="../embeddings/oleObject9.bin"/><Relationship Id="rId21" Type="http://schemas.openxmlformats.org/officeDocument/2006/relationships/oleObject" Target="../embeddings/oleObject18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0.wmf"/><Relationship Id="rId1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.wmf"/><Relationship Id="rId20" Type="http://schemas.openxmlformats.org/officeDocument/2006/relationships/image" Target="../media/image15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7.wmf"/><Relationship Id="rId11" Type="http://schemas.openxmlformats.org/officeDocument/2006/relationships/oleObject" Target="../embeddings/oleObject13.bin"/><Relationship Id="rId24" Type="http://schemas.openxmlformats.org/officeDocument/2006/relationships/image" Target="../media/image17.wmf"/><Relationship Id="rId5" Type="http://schemas.openxmlformats.org/officeDocument/2006/relationships/oleObject" Target="../embeddings/oleObject10.bin"/><Relationship Id="rId15" Type="http://schemas.openxmlformats.org/officeDocument/2006/relationships/oleObject" Target="../embeddings/oleObject15.bin"/><Relationship Id="rId23" Type="http://schemas.openxmlformats.org/officeDocument/2006/relationships/oleObject" Target="../embeddings/oleObject19.bin"/><Relationship Id="rId10" Type="http://schemas.openxmlformats.org/officeDocument/2006/relationships/image" Target="../media/image9.wmf"/><Relationship Id="rId19" Type="http://schemas.openxmlformats.org/officeDocument/2006/relationships/oleObject" Target="../embeddings/oleObject17.bin"/><Relationship Id="rId4" Type="http://schemas.openxmlformats.org/officeDocument/2006/relationships/image" Target="../media/image11.wmf"/><Relationship Id="rId9" Type="http://schemas.openxmlformats.org/officeDocument/2006/relationships/oleObject" Target="../embeddings/oleObject12.bin"/><Relationship Id="rId14" Type="http://schemas.openxmlformats.org/officeDocument/2006/relationships/image" Target="../media/image12.wmf"/><Relationship Id="rId22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25.bin"/><Relationship Id="rId18" Type="http://schemas.openxmlformats.org/officeDocument/2006/relationships/image" Target="../media/image19.wmf"/><Relationship Id="rId26" Type="http://schemas.openxmlformats.org/officeDocument/2006/relationships/image" Target="../media/image23.wmf"/><Relationship Id="rId3" Type="http://schemas.openxmlformats.org/officeDocument/2006/relationships/oleObject" Target="../embeddings/oleObject20.bin"/><Relationship Id="rId21" Type="http://schemas.openxmlformats.org/officeDocument/2006/relationships/oleObject" Target="../embeddings/oleObject29.bin"/><Relationship Id="rId7" Type="http://schemas.openxmlformats.org/officeDocument/2006/relationships/oleObject" Target="../embeddings/oleObject22.bin"/><Relationship Id="rId12" Type="http://schemas.openxmlformats.org/officeDocument/2006/relationships/image" Target="../media/image16.wmf"/><Relationship Id="rId17" Type="http://schemas.openxmlformats.org/officeDocument/2006/relationships/oleObject" Target="../embeddings/oleObject27.bin"/><Relationship Id="rId25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8.wmf"/><Relationship Id="rId20" Type="http://schemas.openxmlformats.org/officeDocument/2006/relationships/image" Target="../media/image20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24.bin"/><Relationship Id="rId24" Type="http://schemas.openxmlformats.org/officeDocument/2006/relationships/image" Target="../media/image22.wmf"/><Relationship Id="rId5" Type="http://schemas.openxmlformats.org/officeDocument/2006/relationships/oleObject" Target="../embeddings/oleObject21.bin"/><Relationship Id="rId15" Type="http://schemas.openxmlformats.org/officeDocument/2006/relationships/oleObject" Target="../embeddings/oleObject26.bin"/><Relationship Id="rId23" Type="http://schemas.openxmlformats.org/officeDocument/2006/relationships/oleObject" Target="../embeddings/oleObject30.bin"/><Relationship Id="rId28" Type="http://schemas.openxmlformats.org/officeDocument/2006/relationships/image" Target="../media/image24.wmf"/><Relationship Id="rId10" Type="http://schemas.openxmlformats.org/officeDocument/2006/relationships/image" Target="../media/image15.wmf"/><Relationship Id="rId19" Type="http://schemas.openxmlformats.org/officeDocument/2006/relationships/oleObject" Target="../embeddings/oleObject28.bin"/><Relationship Id="rId4" Type="http://schemas.openxmlformats.org/officeDocument/2006/relationships/image" Target="../media/image12.wmf"/><Relationship Id="rId9" Type="http://schemas.openxmlformats.org/officeDocument/2006/relationships/oleObject" Target="../embeddings/oleObject23.bin"/><Relationship Id="rId14" Type="http://schemas.openxmlformats.org/officeDocument/2006/relationships/image" Target="../media/image17.wmf"/><Relationship Id="rId22" Type="http://schemas.openxmlformats.org/officeDocument/2006/relationships/image" Target="../media/image21.wmf"/><Relationship Id="rId27" Type="http://schemas.openxmlformats.org/officeDocument/2006/relationships/oleObject" Target="../embeddings/oleObject32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oleObject" Target="../embeddings/oleObject39.bin"/><Relationship Id="rId18" Type="http://schemas.openxmlformats.org/officeDocument/2006/relationships/image" Target="../media/image32.wmf"/><Relationship Id="rId3" Type="http://schemas.openxmlformats.org/officeDocument/2006/relationships/oleObject" Target="../embeddings/oleObject34.bin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29.wmf"/><Relationship Id="rId17" Type="http://schemas.openxmlformats.org/officeDocument/2006/relationships/oleObject" Target="../embeddings/oleObject4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1.wmf"/><Relationship Id="rId20" Type="http://schemas.openxmlformats.org/officeDocument/2006/relationships/image" Target="../media/image33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26.wmf"/><Relationship Id="rId11" Type="http://schemas.openxmlformats.org/officeDocument/2006/relationships/oleObject" Target="../embeddings/oleObject38.bin"/><Relationship Id="rId5" Type="http://schemas.openxmlformats.org/officeDocument/2006/relationships/oleObject" Target="../embeddings/oleObject35.bin"/><Relationship Id="rId15" Type="http://schemas.openxmlformats.org/officeDocument/2006/relationships/oleObject" Target="../embeddings/oleObject40.bin"/><Relationship Id="rId10" Type="http://schemas.openxmlformats.org/officeDocument/2006/relationships/image" Target="../media/image28.wmf"/><Relationship Id="rId19" Type="http://schemas.openxmlformats.org/officeDocument/2006/relationships/oleObject" Target="../embeddings/oleObject42.bin"/><Relationship Id="rId4" Type="http://schemas.openxmlformats.org/officeDocument/2006/relationships/image" Target="../media/image25.png"/><Relationship Id="rId9" Type="http://schemas.openxmlformats.org/officeDocument/2006/relationships/oleObject" Target="../embeddings/oleObject37.bin"/><Relationship Id="rId14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oleObject" Target="../embeddings/oleObject48.bin"/><Relationship Id="rId3" Type="http://schemas.openxmlformats.org/officeDocument/2006/relationships/oleObject" Target="../embeddings/oleObject43.bin"/><Relationship Id="rId7" Type="http://schemas.openxmlformats.org/officeDocument/2006/relationships/oleObject" Target="../embeddings/oleObject45.bin"/><Relationship Id="rId12" Type="http://schemas.openxmlformats.org/officeDocument/2006/relationships/image" Target="../media/image37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9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34.wmf"/><Relationship Id="rId11" Type="http://schemas.openxmlformats.org/officeDocument/2006/relationships/oleObject" Target="../embeddings/oleObject47.bin"/><Relationship Id="rId5" Type="http://schemas.openxmlformats.org/officeDocument/2006/relationships/oleObject" Target="../embeddings/oleObject44.bin"/><Relationship Id="rId15" Type="http://schemas.openxmlformats.org/officeDocument/2006/relationships/oleObject" Target="../embeddings/oleObject49.bin"/><Relationship Id="rId10" Type="http://schemas.openxmlformats.org/officeDocument/2006/relationships/image" Target="../media/image36.wmf"/><Relationship Id="rId4" Type="http://schemas.openxmlformats.org/officeDocument/2006/relationships/image" Target="../media/image25.png"/><Relationship Id="rId9" Type="http://schemas.openxmlformats.org/officeDocument/2006/relationships/oleObject" Target="../embeddings/oleObject46.bin"/><Relationship Id="rId14" Type="http://schemas.openxmlformats.org/officeDocument/2006/relationships/image" Target="../media/image38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13" Type="http://schemas.openxmlformats.org/officeDocument/2006/relationships/oleObject" Target="../embeddings/oleObject55.bin"/><Relationship Id="rId18" Type="http://schemas.openxmlformats.org/officeDocument/2006/relationships/image" Target="../media/image44.wmf"/><Relationship Id="rId3" Type="http://schemas.openxmlformats.org/officeDocument/2006/relationships/oleObject" Target="../embeddings/oleObject50.bin"/><Relationship Id="rId7" Type="http://schemas.openxmlformats.org/officeDocument/2006/relationships/oleObject" Target="../embeddings/oleObject52.bin"/><Relationship Id="rId12" Type="http://schemas.openxmlformats.org/officeDocument/2006/relationships/image" Target="../media/image41.wmf"/><Relationship Id="rId17" Type="http://schemas.openxmlformats.org/officeDocument/2006/relationships/oleObject" Target="../embeddings/oleObject5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3.wmf"/><Relationship Id="rId20" Type="http://schemas.openxmlformats.org/officeDocument/2006/relationships/image" Target="../media/image45.wmf"/><Relationship Id="rId1" Type="http://schemas.openxmlformats.org/officeDocument/2006/relationships/vmlDrawing" Target="../drawings/vmlDrawing9.vml"/><Relationship Id="rId6" Type="http://schemas.openxmlformats.org/officeDocument/2006/relationships/image" Target="../media/image37.wmf"/><Relationship Id="rId11" Type="http://schemas.openxmlformats.org/officeDocument/2006/relationships/oleObject" Target="../embeddings/oleObject54.bin"/><Relationship Id="rId5" Type="http://schemas.openxmlformats.org/officeDocument/2006/relationships/oleObject" Target="../embeddings/oleObject51.bin"/><Relationship Id="rId15" Type="http://schemas.openxmlformats.org/officeDocument/2006/relationships/oleObject" Target="../embeddings/oleObject56.bin"/><Relationship Id="rId10" Type="http://schemas.openxmlformats.org/officeDocument/2006/relationships/image" Target="../media/image39.wmf"/><Relationship Id="rId19" Type="http://schemas.openxmlformats.org/officeDocument/2006/relationships/oleObject" Target="../embeddings/oleObject58.bin"/><Relationship Id="rId4" Type="http://schemas.openxmlformats.org/officeDocument/2006/relationships/image" Target="../media/image40.wmf"/><Relationship Id="rId9" Type="http://schemas.openxmlformats.org/officeDocument/2006/relationships/oleObject" Target="../embeddings/oleObject53.bin"/><Relationship Id="rId14" Type="http://schemas.openxmlformats.org/officeDocument/2006/relationships/image" Target="../media/image42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1.bin"/><Relationship Id="rId13" Type="http://schemas.openxmlformats.org/officeDocument/2006/relationships/image" Target="../media/image45.wmf"/><Relationship Id="rId18" Type="http://schemas.openxmlformats.org/officeDocument/2006/relationships/oleObject" Target="../embeddings/oleObject66.bin"/><Relationship Id="rId3" Type="http://schemas.openxmlformats.org/officeDocument/2006/relationships/notesSlide" Target="../notesSlides/notesSlide1.xml"/><Relationship Id="rId21" Type="http://schemas.openxmlformats.org/officeDocument/2006/relationships/image" Target="../media/image49.wmf"/><Relationship Id="rId7" Type="http://schemas.openxmlformats.org/officeDocument/2006/relationships/image" Target="../media/image42.wmf"/><Relationship Id="rId12" Type="http://schemas.openxmlformats.org/officeDocument/2006/relationships/oleObject" Target="../embeddings/oleObject63.bin"/><Relationship Id="rId17" Type="http://schemas.openxmlformats.org/officeDocument/2006/relationships/image" Target="../media/image47.wmf"/><Relationship Id="rId25" Type="http://schemas.openxmlformats.org/officeDocument/2006/relationships/image" Target="../media/image51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65.bin"/><Relationship Id="rId20" Type="http://schemas.openxmlformats.org/officeDocument/2006/relationships/oleObject" Target="../embeddings/oleObject67.bin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60.bin"/><Relationship Id="rId11" Type="http://schemas.openxmlformats.org/officeDocument/2006/relationships/image" Target="../media/image44.wmf"/><Relationship Id="rId24" Type="http://schemas.openxmlformats.org/officeDocument/2006/relationships/oleObject" Target="../embeddings/oleObject69.bin"/><Relationship Id="rId5" Type="http://schemas.openxmlformats.org/officeDocument/2006/relationships/image" Target="../media/image41.wmf"/><Relationship Id="rId15" Type="http://schemas.openxmlformats.org/officeDocument/2006/relationships/image" Target="../media/image46.wmf"/><Relationship Id="rId23" Type="http://schemas.openxmlformats.org/officeDocument/2006/relationships/image" Target="../media/image50.wmf"/><Relationship Id="rId10" Type="http://schemas.openxmlformats.org/officeDocument/2006/relationships/oleObject" Target="../embeddings/oleObject62.bin"/><Relationship Id="rId19" Type="http://schemas.openxmlformats.org/officeDocument/2006/relationships/image" Target="../media/image48.wmf"/><Relationship Id="rId4" Type="http://schemas.openxmlformats.org/officeDocument/2006/relationships/oleObject" Target="../embeddings/oleObject59.bin"/><Relationship Id="rId9" Type="http://schemas.openxmlformats.org/officeDocument/2006/relationships/image" Target="../media/image43.wmf"/><Relationship Id="rId14" Type="http://schemas.openxmlformats.org/officeDocument/2006/relationships/oleObject" Target="../embeddings/oleObject64.bin"/><Relationship Id="rId22" Type="http://schemas.openxmlformats.org/officeDocument/2006/relationships/oleObject" Target="../embeddings/oleObject68.bin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5.wmf"/><Relationship Id="rId18" Type="http://schemas.openxmlformats.org/officeDocument/2006/relationships/oleObject" Target="../embeddings/oleObject77.bin"/><Relationship Id="rId26" Type="http://schemas.openxmlformats.org/officeDocument/2006/relationships/oleObject" Target="../embeddings/oleObject81.bin"/><Relationship Id="rId3" Type="http://schemas.openxmlformats.org/officeDocument/2006/relationships/notesSlide" Target="../notesSlides/notesSlide2.xml"/><Relationship Id="rId21" Type="http://schemas.openxmlformats.org/officeDocument/2006/relationships/image" Target="../media/image49.wmf"/><Relationship Id="rId7" Type="http://schemas.openxmlformats.org/officeDocument/2006/relationships/image" Target="../media/image42.wmf"/><Relationship Id="rId12" Type="http://schemas.openxmlformats.org/officeDocument/2006/relationships/oleObject" Target="../embeddings/oleObject74.bin"/><Relationship Id="rId17" Type="http://schemas.openxmlformats.org/officeDocument/2006/relationships/image" Target="../media/image47.wmf"/><Relationship Id="rId25" Type="http://schemas.openxmlformats.org/officeDocument/2006/relationships/image" Target="../media/image51.wmf"/><Relationship Id="rId33" Type="http://schemas.openxmlformats.org/officeDocument/2006/relationships/image" Target="../media/image39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76.bin"/><Relationship Id="rId20" Type="http://schemas.openxmlformats.org/officeDocument/2006/relationships/oleObject" Target="../embeddings/oleObject78.bin"/><Relationship Id="rId29" Type="http://schemas.openxmlformats.org/officeDocument/2006/relationships/image" Target="../media/image37.wmf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71.bin"/><Relationship Id="rId11" Type="http://schemas.openxmlformats.org/officeDocument/2006/relationships/image" Target="../media/image44.wmf"/><Relationship Id="rId24" Type="http://schemas.openxmlformats.org/officeDocument/2006/relationships/oleObject" Target="../embeddings/oleObject80.bin"/><Relationship Id="rId32" Type="http://schemas.openxmlformats.org/officeDocument/2006/relationships/oleObject" Target="../embeddings/oleObject84.bin"/><Relationship Id="rId5" Type="http://schemas.openxmlformats.org/officeDocument/2006/relationships/image" Target="../media/image41.wmf"/><Relationship Id="rId15" Type="http://schemas.openxmlformats.org/officeDocument/2006/relationships/image" Target="../media/image46.wmf"/><Relationship Id="rId23" Type="http://schemas.openxmlformats.org/officeDocument/2006/relationships/image" Target="../media/image50.wmf"/><Relationship Id="rId28" Type="http://schemas.openxmlformats.org/officeDocument/2006/relationships/oleObject" Target="../embeddings/oleObject82.bin"/><Relationship Id="rId10" Type="http://schemas.openxmlformats.org/officeDocument/2006/relationships/oleObject" Target="../embeddings/oleObject73.bin"/><Relationship Id="rId19" Type="http://schemas.openxmlformats.org/officeDocument/2006/relationships/image" Target="../media/image48.wmf"/><Relationship Id="rId31" Type="http://schemas.openxmlformats.org/officeDocument/2006/relationships/image" Target="../media/image38.wmf"/><Relationship Id="rId4" Type="http://schemas.openxmlformats.org/officeDocument/2006/relationships/oleObject" Target="../embeddings/oleObject70.bin"/><Relationship Id="rId9" Type="http://schemas.openxmlformats.org/officeDocument/2006/relationships/image" Target="../media/image43.wmf"/><Relationship Id="rId14" Type="http://schemas.openxmlformats.org/officeDocument/2006/relationships/oleObject" Target="../embeddings/oleObject75.bin"/><Relationship Id="rId22" Type="http://schemas.openxmlformats.org/officeDocument/2006/relationships/oleObject" Target="../embeddings/oleObject79.bin"/><Relationship Id="rId27" Type="http://schemas.openxmlformats.org/officeDocument/2006/relationships/image" Target="../media/image40.wmf"/><Relationship Id="rId30" Type="http://schemas.openxmlformats.org/officeDocument/2006/relationships/oleObject" Target="../embeddings/oleObject83.bin"/><Relationship Id="rId8" Type="http://schemas.openxmlformats.org/officeDocument/2006/relationships/oleObject" Target="../embeddings/oleObject72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7.bin"/><Relationship Id="rId13" Type="http://schemas.openxmlformats.org/officeDocument/2006/relationships/image" Target="../media/image47.wmf"/><Relationship Id="rId18" Type="http://schemas.openxmlformats.org/officeDocument/2006/relationships/oleObject" Target="../embeddings/oleObject92.bin"/><Relationship Id="rId26" Type="http://schemas.openxmlformats.org/officeDocument/2006/relationships/oleObject" Target="../embeddings/oleObject96.bin"/><Relationship Id="rId3" Type="http://schemas.openxmlformats.org/officeDocument/2006/relationships/notesSlide" Target="../notesSlides/notesSlide3.xml"/><Relationship Id="rId21" Type="http://schemas.openxmlformats.org/officeDocument/2006/relationships/image" Target="../media/image51.wmf"/><Relationship Id="rId7" Type="http://schemas.openxmlformats.org/officeDocument/2006/relationships/image" Target="../media/image52.wmf"/><Relationship Id="rId12" Type="http://schemas.openxmlformats.org/officeDocument/2006/relationships/oleObject" Target="../embeddings/oleObject89.bin"/><Relationship Id="rId17" Type="http://schemas.openxmlformats.org/officeDocument/2006/relationships/image" Target="../media/image49.wmf"/><Relationship Id="rId25" Type="http://schemas.openxmlformats.org/officeDocument/2006/relationships/image" Target="../media/image55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91.bin"/><Relationship Id="rId20" Type="http://schemas.openxmlformats.org/officeDocument/2006/relationships/oleObject" Target="../embeddings/oleObject93.bin"/><Relationship Id="rId29" Type="http://schemas.openxmlformats.org/officeDocument/2006/relationships/image" Target="../media/image57.wmf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86.bin"/><Relationship Id="rId11" Type="http://schemas.openxmlformats.org/officeDocument/2006/relationships/image" Target="../media/image46.wmf"/><Relationship Id="rId24" Type="http://schemas.openxmlformats.org/officeDocument/2006/relationships/oleObject" Target="../embeddings/oleObject95.bin"/><Relationship Id="rId32" Type="http://schemas.openxmlformats.org/officeDocument/2006/relationships/oleObject" Target="../embeddings/oleObject99.bin"/><Relationship Id="rId5" Type="http://schemas.openxmlformats.org/officeDocument/2006/relationships/image" Target="../media/image25.png"/><Relationship Id="rId15" Type="http://schemas.openxmlformats.org/officeDocument/2006/relationships/image" Target="../media/image48.wmf"/><Relationship Id="rId23" Type="http://schemas.openxmlformats.org/officeDocument/2006/relationships/image" Target="../media/image54.wmf"/><Relationship Id="rId28" Type="http://schemas.openxmlformats.org/officeDocument/2006/relationships/oleObject" Target="../embeddings/oleObject97.bin"/><Relationship Id="rId10" Type="http://schemas.openxmlformats.org/officeDocument/2006/relationships/oleObject" Target="../embeddings/oleObject88.bin"/><Relationship Id="rId19" Type="http://schemas.openxmlformats.org/officeDocument/2006/relationships/image" Target="../media/image50.wmf"/><Relationship Id="rId31" Type="http://schemas.openxmlformats.org/officeDocument/2006/relationships/image" Target="../media/image58.wmf"/><Relationship Id="rId4" Type="http://schemas.openxmlformats.org/officeDocument/2006/relationships/oleObject" Target="../embeddings/oleObject85.bin"/><Relationship Id="rId9" Type="http://schemas.openxmlformats.org/officeDocument/2006/relationships/image" Target="../media/image53.wmf"/><Relationship Id="rId14" Type="http://schemas.openxmlformats.org/officeDocument/2006/relationships/oleObject" Target="../embeddings/oleObject90.bin"/><Relationship Id="rId22" Type="http://schemas.openxmlformats.org/officeDocument/2006/relationships/oleObject" Target="../embeddings/oleObject94.bin"/><Relationship Id="rId27" Type="http://schemas.openxmlformats.org/officeDocument/2006/relationships/image" Target="../media/image56.wmf"/><Relationship Id="rId30" Type="http://schemas.openxmlformats.org/officeDocument/2006/relationships/oleObject" Target="../embeddings/oleObject98.bin"/></Relationships>
</file>

<file path=ppt/slides/_rels/slide1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9.wmf"/><Relationship Id="rId18" Type="http://schemas.openxmlformats.org/officeDocument/2006/relationships/oleObject" Target="../embeddings/oleObject107.bin"/><Relationship Id="rId26" Type="http://schemas.openxmlformats.org/officeDocument/2006/relationships/oleObject" Target="../embeddings/oleObject111.bin"/><Relationship Id="rId3" Type="http://schemas.openxmlformats.org/officeDocument/2006/relationships/notesSlide" Target="../notesSlides/notesSlide4.xml"/><Relationship Id="rId21" Type="http://schemas.openxmlformats.org/officeDocument/2006/relationships/image" Target="../media/image60.wmf"/><Relationship Id="rId7" Type="http://schemas.openxmlformats.org/officeDocument/2006/relationships/image" Target="../media/image46.wmf"/><Relationship Id="rId12" Type="http://schemas.openxmlformats.org/officeDocument/2006/relationships/oleObject" Target="../embeddings/oleObject104.bin"/><Relationship Id="rId17" Type="http://schemas.openxmlformats.org/officeDocument/2006/relationships/image" Target="../media/image51.wmf"/><Relationship Id="rId25" Type="http://schemas.openxmlformats.org/officeDocument/2006/relationships/image" Target="../media/image62.wmf"/><Relationship Id="rId33" Type="http://schemas.openxmlformats.org/officeDocument/2006/relationships/image" Target="../media/image6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06.bin"/><Relationship Id="rId20" Type="http://schemas.openxmlformats.org/officeDocument/2006/relationships/oleObject" Target="../embeddings/oleObject108.bin"/><Relationship Id="rId29" Type="http://schemas.openxmlformats.org/officeDocument/2006/relationships/image" Target="../media/image64.wmf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101.bin"/><Relationship Id="rId11" Type="http://schemas.openxmlformats.org/officeDocument/2006/relationships/image" Target="../media/image48.wmf"/><Relationship Id="rId24" Type="http://schemas.openxmlformats.org/officeDocument/2006/relationships/oleObject" Target="../embeddings/oleObject110.bin"/><Relationship Id="rId32" Type="http://schemas.openxmlformats.org/officeDocument/2006/relationships/oleObject" Target="../embeddings/oleObject114.bin"/><Relationship Id="rId5" Type="http://schemas.openxmlformats.org/officeDocument/2006/relationships/image" Target="../media/image25.png"/><Relationship Id="rId15" Type="http://schemas.openxmlformats.org/officeDocument/2006/relationships/image" Target="../media/image50.wmf"/><Relationship Id="rId23" Type="http://schemas.openxmlformats.org/officeDocument/2006/relationships/image" Target="../media/image61.wmf"/><Relationship Id="rId28" Type="http://schemas.openxmlformats.org/officeDocument/2006/relationships/oleObject" Target="../embeddings/oleObject112.bin"/><Relationship Id="rId10" Type="http://schemas.openxmlformats.org/officeDocument/2006/relationships/oleObject" Target="../embeddings/oleObject103.bin"/><Relationship Id="rId19" Type="http://schemas.openxmlformats.org/officeDocument/2006/relationships/image" Target="../media/image59.wmf"/><Relationship Id="rId31" Type="http://schemas.openxmlformats.org/officeDocument/2006/relationships/image" Target="../media/image65.wmf"/><Relationship Id="rId4" Type="http://schemas.openxmlformats.org/officeDocument/2006/relationships/oleObject" Target="../embeddings/oleObject100.bin"/><Relationship Id="rId9" Type="http://schemas.openxmlformats.org/officeDocument/2006/relationships/image" Target="../media/image47.wmf"/><Relationship Id="rId14" Type="http://schemas.openxmlformats.org/officeDocument/2006/relationships/oleObject" Target="../embeddings/oleObject105.bin"/><Relationship Id="rId22" Type="http://schemas.openxmlformats.org/officeDocument/2006/relationships/oleObject" Target="../embeddings/oleObject109.bin"/><Relationship Id="rId27" Type="http://schemas.openxmlformats.org/officeDocument/2006/relationships/image" Target="../media/image63.wmf"/><Relationship Id="rId30" Type="http://schemas.openxmlformats.org/officeDocument/2006/relationships/oleObject" Target="../embeddings/oleObject113.bin"/><Relationship Id="rId8" Type="http://schemas.openxmlformats.org/officeDocument/2006/relationships/oleObject" Target="../embeddings/oleObject102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7.bin"/><Relationship Id="rId13" Type="http://schemas.openxmlformats.org/officeDocument/2006/relationships/image" Target="../media/image70.wmf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67.wmf"/><Relationship Id="rId12" Type="http://schemas.openxmlformats.org/officeDocument/2006/relationships/oleObject" Target="../embeddings/oleObject1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116.bin"/><Relationship Id="rId11" Type="http://schemas.openxmlformats.org/officeDocument/2006/relationships/image" Target="../media/image69.wmf"/><Relationship Id="rId5" Type="http://schemas.openxmlformats.org/officeDocument/2006/relationships/image" Target="../media/image25.png"/><Relationship Id="rId15" Type="http://schemas.openxmlformats.org/officeDocument/2006/relationships/image" Target="../media/image71.wmf"/><Relationship Id="rId10" Type="http://schemas.openxmlformats.org/officeDocument/2006/relationships/oleObject" Target="../embeddings/oleObject118.bin"/><Relationship Id="rId4" Type="http://schemas.openxmlformats.org/officeDocument/2006/relationships/oleObject" Target="../embeddings/oleObject115.bin"/><Relationship Id="rId9" Type="http://schemas.openxmlformats.org/officeDocument/2006/relationships/image" Target="../media/image68.wmf"/><Relationship Id="rId14" Type="http://schemas.openxmlformats.org/officeDocument/2006/relationships/oleObject" Target="../embeddings/oleObject120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3.bin"/><Relationship Id="rId13" Type="http://schemas.openxmlformats.org/officeDocument/2006/relationships/image" Target="../media/image75.wmf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72.wmf"/><Relationship Id="rId12" Type="http://schemas.openxmlformats.org/officeDocument/2006/relationships/oleObject" Target="../embeddings/oleObject1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122.bin"/><Relationship Id="rId11" Type="http://schemas.openxmlformats.org/officeDocument/2006/relationships/image" Target="../media/image74.wmf"/><Relationship Id="rId5" Type="http://schemas.openxmlformats.org/officeDocument/2006/relationships/image" Target="../media/image25.png"/><Relationship Id="rId10" Type="http://schemas.openxmlformats.org/officeDocument/2006/relationships/oleObject" Target="../embeddings/oleObject124.bin"/><Relationship Id="rId4" Type="http://schemas.openxmlformats.org/officeDocument/2006/relationships/oleObject" Target="../embeddings/oleObject121.bin"/><Relationship Id="rId9" Type="http://schemas.openxmlformats.org/officeDocument/2006/relationships/image" Target="../media/image73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8.bin"/><Relationship Id="rId3" Type="http://schemas.openxmlformats.org/officeDocument/2006/relationships/image" Target="../media/image80.png"/><Relationship Id="rId7" Type="http://schemas.openxmlformats.org/officeDocument/2006/relationships/image" Target="../media/image7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127.bin"/><Relationship Id="rId11" Type="http://schemas.openxmlformats.org/officeDocument/2006/relationships/image" Target="../media/image79.wmf"/><Relationship Id="rId5" Type="http://schemas.openxmlformats.org/officeDocument/2006/relationships/image" Target="../media/image76.wmf"/><Relationship Id="rId10" Type="http://schemas.openxmlformats.org/officeDocument/2006/relationships/oleObject" Target="../embeddings/oleObject129.bin"/><Relationship Id="rId4" Type="http://schemas.openxmlformats.org/officeDocument/2006/relationships/oleObject" Target="../embeddings/oleObject126.bin"/><Relationship Id="rId9" Type="http://schemas.openxmlformats.org/officeDocument/2006/relationships/image" Target="../media/image78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wmf"/><Relationship Id="rId13" Type="http://schemas.openxmlformats.org/officeDocument/2006/relationships/oleObject" Target="../embeddings/oleObject135.bin"/><Relationship Id="rId18" Type="http://schemas.openxmlformats.org/officeDocument/2006/relationships/image" Target="../media/image89.wmf"/><Relationship Id="rId3" Type="http://schemas.openxmlformats.org/officeDocument/2006/relationships/oleObject" Target="../embeddings/oleObject130.bin"/><Relationship Id="rId7" Type="http://schemas.openxmlformats.org/officeDocument/2006/relationships/oleObject" Target="../embeddings/oleObject132.bin"/><Relationship Id="rId12" Type="http://schemas.openxmlformats.org/officeDocument/2006/relationships/image" Target="../media/image86.wmf"/><Relationship Id="rId17" Type="http://schemas.openxmlformats.org/officeDocument/2006/relationships/oleObject" Target="../embeddings/oleObject13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88.wmf"/><Relationship Id="rId1" Type="http://schemas.openxmlformats.org/officeDocument/2006/relationships/vmlDrawing" Target="../drawings/vmlDrawing17.vml"/><Relationship Id="rId6" Type="http://schemas.openxmlformats.org/officeDocument/2006/relationships/image" Target="../media/image83.wmf"/><Relationship Id="rId11" Type="http://schemas.openxmlformats.org/officeDocument/2006/relationships/oleObject" Target="../embeddings/oleObject134.bin"/><Relationship Id="rId5" Type="http://schemas.openxmlformats.org/officeDocument/2006/relationships/oleObject" Target="../embeddings/oleObject131.bin"/><Relationship Id="rId15" Type="http://schemas.openxmlformats.org/officeDocument/2006/relationships/oleObject" Target="../embeddings/oleObject136.bin"/><Relationship Id="rId10" Type="http://schemas.openxmlformats.org/officeDocument/2006/relationships/image" Target="../media/image85.wmf"/><Relationship Id="rId19" Type="http://schemas.openxmlformats.org/officeDocument/2006/relationships/image" Target="../media/image81.png"/><Relationship Id="rId4" Type="http://schemas.openxmlformats.org/officeDocument/2006/relationships/image" Target="../media/image82.wmf"/><Relationship Id="rId9" Type="http://schemas.openxmlformats.org/officeDocument/2006/relationships/oleObject" Target="../embeddings/oleObject133.bin"/><Relationship Id="rId14" Type="http://schemas.openxmlformats.org/officeDocument/2006/relationships/image" Target="../media/image87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wmf"/><Relationship Id="rId13" Type="http://schemas.openxmlformats.org/officeDocument/2006/relationships/oleObject" Target="../embeddings/oleObject143.bin"/><Relationship Id="rId18" Type="http://schemas.openxmlformats.org/officeDocument/2006/relationships/oleObject" Target="../embeddings/oleObject145.bin"/><Relationship Id="rId3" Type="http://schemas.openxmlformats.org/officeDocument/2006/relationships/oleObject" Target="../embeddings/oleObject138.bin"/><Relationship Id="rId21" Type="http://schemas.openxmlformats.org/officeDocument/2006/relationships/image" Target="../media/image97.wmf"/><Relationship Id="rId7" Type="http://schemas.openxmlformats.org/officeDocument/2006/relationships/oleObject" Target="../embeddings/oleObject140.bin"/><Relationship Id="rId12" Type="http://schemas.openxmlformats.org/officeDocument/2006/relationships/image" Target="../media/image93.wmf"/><Relationship Id="rId17" Type="http://schemas.openxmlformats.org/officeDocument/2006/relationships/image" Target="../media/image95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44.bin"/><Relationship Id="rId20" Type="http://schemas.openxmlformats.org/officeDocument/2006/relationships/oleObject" Target="../embeddings/oleObject146.bin"/><Relationship Id="rId1" Type="http://schemas.openxmlformats.org/officeDocument/2006/relationships/vmlDrawing" Target="../drawings/vmlDrawing18.vml"/><Relationship Id="rId6" Type="http://schemas.openxmlformats.org/officeDocument/2006/relationships/image" Target="../media/image90.wmf"/><Relationship Id="rId11" Type="http://schemas.openxmlformats.org/officeDocument/2006/relationships/oleObject" Target="../embeddings/oleObject142.bin"/><Relationship Id="rId5" Type="http://schemas.openxmlformats.org/officeDocument/2006/relationships/oleObject" Target="../embeddings/oleObject139.bin"/><Relationship Id="rId15" Type="http://schemas.openxmlformats.org/officeDocument/2006/relationships/image" Target="../media/image81.png"/><Relationship Id="rId10" Type="http://schemas.openxmlformats.org/officeDocument/2006/relationships/image" Target="../media/image92.wmf"/><Relationship Id="rId19" Type="http://schemas.openxmlformats.org/officeDocument/2006/relationships/image" Target="../media/image96.wmf"/><Relationship Id="rId4" Type="http://schemas.openxmlformats.org/officeDocument/2006/relationships/image" Target="../media/image36.wmf"/><Relationship Id="rId9" Type="http://schemas.openxmlformats.org/officeDocument/2006/relationships/oleObject" Target="../embeddings/oleObject141.bin"/><Relationship Id="rId14" Type="http://schemas.openxmlformats.org/officeDocument/2006/relationships/image" Target="../media/image94.wmf"/><Relationship Id="rId22" Type="http://schemas.openxmlformats.org/officeDocument/2006/relationships/oleObject" Target="../embeddings/oleObject147.bin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13" Type="http://schemas.openxmlformats.org/officeDocument/2006/relationships/oleObject" Target="../embeddings/oleObject153.bin"/><Relationship Id="rId18" Type="http://schemas.openxmlformats.org/officeDocument/2006/relationships/image" Target="../media/image91.wmf"/><Relationship Id="rId3" Type="http://schemas.openxmlformats.org/officeDocument/2006/relationships/oleObject" Target="../embeddings/oleObject148.bin"/><Relationship Id="rId7" Type="http://schemas.openxmlformats.org/officeDocument/2006/relationships/oleObject" Target="../embeddings/oleObject150.bin"/><Relationship Id="rId12" Type="http://schemas.openxmlformats.org/officeDocument/2006/relationships/image" Target="../media/image45.wmf"/><Relationship Id="rId17" Type="http://schemas.openxmlformats.org/officeDocument/2006/relationships/oleObject" Target="../embeddings/oleObject15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90.wmf"/><Relationship Id="rId20" Type="http://schemas.openxmlformats.org/officeDocument/2006/relationships/image" Target="../media/image101.wmf"/><Relationship Id="rId1" Type="http://schemas.openxmlformats.org/officeDocument/2006/relationships/vmlDrawing" Target="../drawings/vmlDrawing19.vml"/><Relationship Id="rId6" Type="http://schemas.openxmlformats.org/officeDocument/2006/relationships/image" Target="../media/image98.wmf"/><Relationship Id="rId11" Type="http://schemas.openxmlformats.org/officeDocument/2006/relationships/oleObject" Target="../embeddings/oleObject152.bin"/><Relationship Id="rId5" Type="http://schemas.openxmlformats.org/officeDocument/2006/relationships/oleObject" Target="../embeddings/oleObject149.bin"/><Relationship Id="rId15" Type="http://schemas.openxmlformats.org/officeDocument/2006/relationships/oleObject" Target="../embeddings/oleObject154.bin"/><Relationship Id="rId10" Type="http://schemas.openxmlformats.org/officeDocument/2006/relationships/image" Target="../media/image99.wmf"/><Relationship Id="rId19" Type="http://schemas.openxmlformats.org/officeDocument/2006/relationships/oleObject" Target="../embeddings/oleObject156.bin"/><Relationship Id="rId4" Type="http://schemas.openxmlformats.org/officeDocument/2006/relationships/image" Target="../media/image41.wmf"/><Relationship Id="rId9" Type="http://schemas.openxmlformats.org/officeDocument/2006/relationships/oleObject" Target="../embeddings/oleObject151.bin"/><Relationship Id="rId14" Type="http://schemas.openxmlformats.org/officeDocument/2006/relationships/image" Target="../media/image100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9.bin"/><Relationship Id="rId13" Type="http://schemas.openxmlformats.org/officeDocument/2006/relationships/image" Target="../media/image45.wmf"/><Relationship Id="rId18" Type="http://schemas.openxmlformats.org/officeDocument/2006/relationships/oleObject" Target="../embeddings/oleObject164.bin"/><Relationship Id="rId3" Type="http://schemas.openxmlformats.org/officeDocument/2006/relationships/notesSlide" Target="../notesSlides/notesSlide7.xml"/><Relationship Id="rId21" Type="http://schemas.openxmlformats.org/officeDocument/2006/relationships/image" Target="../media/image105.wmf"/><Relationship Id="rId7" Type="http://schemas.openxmlformats.org/officeDocument/2006/relationships/image" Target="../media/image102.wmf"/><Relationship Id="rId12" Type="http://schemas.openxmlformats.org/officeDocument/2006/relationships/oleObject" Target="../embeddings/oleObject161.bin"/><Relationship Id="rId17" Type="http://schemas.openxmlformats.org/officeDocument/2006/relationships/image" Target="../media/image104.wmf"/><Relationship Id="rId25" Type="http://schemas.openxmlformats.org/officeDocument/2006/relationships/image" Target="../media/image51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63.bin"/><Relationship Id="rId20" Type="http://schemas.openxmlformats.org/officeDocument/2006/relationships/oleObject" Target="../embeddings/oleObject165.bin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158.bin"/><Relationship Id="rId11" Type="http://schemas.openxmlformats.org/officeDocument/2006/relationships/image" Target="../media/image103.wmf"/><Relationship Id="rId24" Type="http://schemas.openxmlformats.org/officeDocument/2006/relationships/oleObject" Target="../embeddings/oleObject167.bin"/><Relationship Id="rId5" Type="http://schemas.openxmlformats.org/officeDocument/2006/relationships/image" Target="../media/image41.wmf"/><Relationship Id="rId15" Type="http://schemas.openxmlformats.org/officeDocument/2006/relationships/image" Target="../media/image46.wmf"/><Relationship Id="rId23" Type="http://schemas.openxmlformats.org/officeDocument/2006/relationships/image" Target="../media/image50.wmf"/><Relationship Id="rId10" Type="http://schemas.openxmlformats.org/officeDocument/2006/relationships/oleObject" Target="../embeddings/oleObject160.bin"/><Relationship Id="rId19" Type="http://schemas.openxmlformats.org/officeDocument/2006/relationships/image" Target="../media/image48.wmf"/><Relationship Id="rId4" Type="http://schemas.openxmlformats.org/officeDocument/2006/relationships/oleObject" Target="../embeddings/oleObject157.bin"/><Relationship Id="rId9" Type="http://schemas.openxmlformats.org/officeDocument/2006/relationships/image" Target="../media/image43.wmf"/><Relationship Id="rId14" Type="http://schemas.openxmlformats.org/officeDocument/2006/relationships/oleObject" Target="../embeddings/oleObject162.bin"/><Relationship Id="rId22" Type="http://schemas.openxmlformats.org/officeDocument/2006/relationships/oleObject" Target="../embeddings/oleObject166.bin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5.wmf"/><Relationship Id="rId18" Type="http://schemas.openxmlformats.org/officeDocument/2006/relationships/oleObject" Target="../embeddings/oleObject175.bin"/><Relationship Id="rId26" Type="http://schemas.openxmlformats.org/officeDocument/2006/relationships/oleObject" Target="../embeddings/oleObject179.bin"/><Relationship Id="rId3" Type="http://schemas.openxmlformats.org/officeDocument/2006/relationships/notesSlide" Target="../notesSlides/notesSlide8.xml"/><Relationship Id="rId21" Type="http://schemas.openxmlformats.org/officeDocument/2006/relationships/image" Target="../media/image105.wmf"/><Relationship Id="rId7" Type="http://schemas.openxmlformats.org/officeDocument/2006/relationships/image" Target="../media/image102.wmf"/><Relationship Id="rId12" Type="http://schemas.openxmlformats.org/officeDocument/2006/relationships/oleObject" Target="../embeddings/oleObject172.bin"/><Relationship Id="rId17" Type="http://schemas.openxmlformats.org/officeDocument/2006/relationships/image" Target="../media/image104.wmf"/><Relationship Id="rId25" Type="http://schemas.openxmlformats.org/officeDocument/2006/relationships/image" Target="../media/image51.wmf"/><Relationship Id="rId33" Type="http://schemas.openxmlformats.org/officeDocument/2006/relationships/image" Target="../media/image101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74.bin"/><Relationship Id="rId20" Type="http://schemas.openxmlformats.org/officeDocument/2006/relationships/oleObject" Target="../embeddings/oleObject176.bin"/><Relationship Id="rId29" Type="http://schemas.openxmlformats.org/officeDocument/2006/relationships/image" Target="../media/image90.wmf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169.bin"/><Relationship Id="rId11" Type="http://schemas.openxmlformats.org/officeDocument/2006/relationships/image" Target="../media/image103.wmf"/><Relationship Id="rId24" Type="http://schemas.openxmlformats.org/officeDocument/2006/relationships/oleObject" Target="../embeddings/oleObject178.bin"/><Relationship Id="rId32" Type="http://schemas.openxmlformats.org/officeDocument/2006/relationships/oleObject" Target="../embeddings/oleObject182.bin"/><Relationship Id="rId5" Type="http://schemas.openxmlformats.org/officeDocument/2006/relationships/image" Target="../media/image41.wmf"/><Relationship Id="rId15" Type="http://schemas.openxmlformats.org/officeDocument/2006/relationships/image" Target="../media/image46.wmf"/><Relationship Id="rId23" Type="http://schemas.openxmlformats.org/officeDocument/2006/relationships/image" Target="../media/image50.wmf"/><Relationship Id="rId28" Type="http://schemas.openxmlformats.org/officeDocument/2006/relationships/oleObject" Target="../embeddings/oleObject180.bin"/><Relationship Id="rId10" Type="http://schemas.openxmlformats.org/officeDocument/2006/relationships/oleObject" Target="../embeddings/oleObject171.bin"/><Relationship Id="rId19" Type="http://schemas.openxmlformats.org/officeDocument/2006/relationships/image" Target="../media/image48.wmf"/><Relationship Id="rId31" Type="http://schemas.openxmlformats.org/officeDocument/2006/relationships/image" Target="../media/image91.wmf"/><Relationship Id="rId4" Type="http://schemas.openxmlformats.org/officeDocument/2006/relationships/oleObject" Target="../embeddings/oleObject168.bin"/><Relationship Id="rId9" Type="http://schemas.openxmlformats.org/officeDocument/2006/relationships/image" Target="../media/image43.wmf"/><Relationship Id="rId14" Type="http://schemas.openxmlformats.org/officeDocument/2006/relationships/oleObject" Target="../embeddings/oleObject173.bin"/><Relationship Id="rId22" Type="http://schemas.openxmlformats.org/officeDocument/2006/relationships/oleObject" Target="../embeddings/oleObject177.bin"/><Relationship Id="rId27" Type="http://schemas.openxmlformats.org/officeDocument/2006/relationships/image" Target="../media/image100.wmf"/><Relationship Id="rId30" Type="http://schemas.openxmlformats.org/officeDocument/2006/relationships/oleObject" Target="../embeddings/oleObject181.bin"/><Relationship Id="rId8" Type="http://schemas.openxmlformats.org/officeDocument/2006/relationships/oleObject" Target="../embeddings/oleObject170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5.bin"/><Relationship Id="rId13" Type="http://schemas.openxmlformats.org/officeDocument/2006/relationships/image" Target="../media/image56.wmf"/><Relationship Id="rId18" Type="http://schemas.openxmlformats.org/officeDocument/2006/relationships/oleObject" Target="../embeddings/oleObject190.bin"/><Relationship Id="rId26" Type="http://schemas.openxmlformats.org/officeDocument/2006/relationships/oleObject" Target="../embeddings/oleObject194.bin"/><Relationship Id="rId3" Type="http://schemas.openxmlformats.org/officeDocument/2006/relationships/notesSlide" Target="../notesSlides/notesSlide9.xml"/><Relationship Id="rId21" Type="http://schemas.openxmlformats.org/officeDocument/2006/relationships/image" Target="../media/image46.wmf"/><Relationship Id="rId7" Type="http://schemas.openxmlformats.org/officeDocument/2006/relationships/image" Target="../media/image53.wmf"/><Relationship Id="rId12" Type="http://schemas.openxmlformats.org/officeDocument/2006/relationships/oleObject" Target="../embeddings/oleObject187.bin"/><Relationship Id="rId17" Type="http://schemas.openxmlformats.org/officeDocument/2006/relationships/image" Target="../media/image58.wmf"/><Relationship Id="rId25" Type="http://schemas.openxmlformats.org/officeDocument/2006/relationships/image" Target="../media/image48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89.bin"/><Relationship Id="rId20" Type="http://schemas.openxmlformats.org/officeDocument/2006/relationships/oleObject" Target="../embeddings/oleObject191.bin"/><Relationship Id="rId29" Type="http://schemas.openxmlformats.org/officeDocument/2006/relationships/image" Target="../media/image50.wmf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184.bin"/><Relationship Id="rId11" Type="http://schemas.openxmlformats.org/officeDocument/2006/relationships/image" Target="../media/image106.wmf"/><Relationship Id="rId24" Type="http://schemas.openxmlformats.org/officeDocument/2006/relationships/oleObject" Target="../embeddings/oleObject193.bin"/><Relationship Id="rId5" Type="http://schemas.openxmlformats.org/officeDocument/2006/relationships/image" Target="../media/image52.wmf"/><Relationship Id="rId15" Type="http://schemas.openxmlformats.org/officeDocument/2006/relationships/image" Target="../media/image107.wmf"/><Relationship Id="rId23" Type="http://schemas.openxmlformats.org/officeDocument/2006/relationships/image" Target="../media/image108.wmf"/><Relationship Id="rId28" Type="http://schemas.openxmlformats.org/officeDocument/2006/relationships/oleObject" Target="../embeddings/oleObject195.bin"/><Relationship Id="rId10" Type="http://schemas.openxmlformats.org/officeDocument/2006/relationships/oleObject" Target="../embeddings/oleObject186.bin"/><Relationship Id="rId19" Type="http://schemas.openxmlformats.org/officeDocument/2006/relationships/image" Target="../media/image51.wmf"/><Relationship Id="rId31" Type="http://schemas.openxmlformats.org/officeDocument/2006/relationships/image" Target="../media/image81.png"/><Relationship Id="rId4" Type="http://schemas.openxmlformats.org/officeDocument/2006/relationships/oleObject" Target="../embeddings/oleObject183.bin"/><Relationship Id="rId9" Type="http://schemas.openxmlformats.org/officeDocument/2006/relationships/image" Target="../media/image54.wmf"/><Relationship Id="rId14" Type="http://schemas.openxmlformats.org/officeDocument/2006/relationships/oleObject" Target="../embeddings/oleObject188.bin"/><Relationship Id="rId22" Type="http://schemas.openxmlformats.org/officeDocument/2006/relationships/oleObject" Target="../embeddings/oleObject192.bin"/><Relationship Id="rId27" Type="http://schemas.openxmlformats.org/officeDocument/2006/relationships/image" Target="../media/image105.wmf"/><Relationship Id="rId30" Type="http://schemas.openxmlformats.org/officeDocument/2006/relationships/oleObject" Target="../embeddings/oleObject196.bin"/></Relationships>
</file>

<file path=ppt/slides/_rels/slide2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0.wmf"/><Relationship Id="rId18" Type="http://schemas.openxmlformats.org/officeDocument/2006/relationships/oleObject" Target="../embeddings/oleObject204.bin"/><Relationship Id="rId26" Type="http://schemas.openxmlformats.org/officeDocument/2006/relationships/oleObject" Target="../embeddings/oleObject208.bin"/><Relationship Id="rId3" Type="http://schemas.openxmlformats.org/officeDocument/2006/relationships/notesSlide" Target="../notesSlides/notesSlide10.xml"/><Relationship Id="rId21" Type="http://schemas.openxmlformats.org/officeDocument/2006/relationships/image" Target="../media/image114.wmf"/><Relationship Id="rId34" Type="http://schemas.openxmlformats.org/officeDocument/2006/relationships/image" Target="../media/image120.wmf"/><Relationship Id="rId7" Type="http://schemas.openxmlformats.org/officeDocument/2006/relationships/image" Target="../media/image109.wmf"/><Relationship Id="rId12" Type="http://schemas.openxmlformats.org/officeDocument/2006/relationships/oleObject" Target="../embeddings/oleObject201.bin"/><Relationship Id="rId17" Type="http://schemas.openxmlformats.org/officeDocument/2006/relationships/image" Target="../media/image61.wmf"/><Relationship Id="rId25" Type="http://schemas.openxmlformats.org/officeDocument/2006/relationships/image" Target="../media/image116.wmf"/><Relationship Id="rId33" Type="http://schemas.openxmlformats.org/officeDocument/2006/relationships/oleObject" Target="../embeddings/oleObject211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03.bin"/><Relationship Id="rId20" Type="http://schemas.openxmlformats.org/officeDocument/2006/relationships/oleObject" Target="../embeddings/oleObject205.bin"/><Relationship Id="rId29" Type="http://schemas.openxmlformats.org/officeDocument/2006/relationships/oleObject" Target="../embeddings/oleObject209.bin"/><Relationship Id="rId1" Type="http://schemas.openxmlformats.org/officeDocument/2006/relationships/vmlDrawing" Target="../drawings/vmlDrawing23.vml"/><Relationship Id="rId6" Type="http://schemas.openxmlformats.org/officeDocument/2006/relationships/oleObject" Target="../embeddings/oleObject198.bin"/><Relationship Id="rId11" Type="http://schemas.openxmlformats.org/officeDocument/2006/relationships/image" Target="../media/image111.wmf"/><Relationship Id="rId24" Type="http://schemas.openxmlformats.org/officeDocument/2006/relationships/oleObject" Target="../embeddings/oleObject207.bin"/><Relationship Id="rId32" Type="http://schemas.openxmlformats.org/officeDocument/2006/relationships/image" Target="../media/image119.wmf"/><Relationship Id="rId5" Type="http://schemas.openxmlformats.org/officeDocument/2006/relationships/image" Target="../media/image46.wmf"/><Relationship Id="rId15" Type="http://schemas.openxmlformats.org/officeDocument/2006/relationships/image" Target="../media/image112.wmf"/><Relationship Id="rId23" Type="http://schemas.openxmlformats.org/officeDocument/2006/relationships/image" Target="../media/image115.wmf"/><Relationship Id="rId28" Type="http://schemas.openxmlformats.org/officeDocument/2006/relationships/image" Target="../media/image81.png"/><Relationship Id="rId10" Type="http://schemas.openxmlformats.org/officeDocument/2006/relationships/oleObject" Target="../embeddings/oleObject200.bin"/><Relationship Id="rId19" Type="http://schemas.openxmlformats.org/officeDocument/2006/relationships/image" Target="../media/image113.wmf"/><Relationship Id="rId31" Type="http://schemas.openxmlformats.org/officeDocument/2006/relationships/oleObject" Target="../embeddings/oleObject210.bin"/><Relationship Id="rId4" Type="http://schemas.openxmlformats.org/officeDocument/2006/relationships/oleObject" Target="../embeddings/oleObject197.bin"/><Relationship Id="rId9" Type="http://schemas.openxmlformats.org/officeDocument/2006/relationships/image" Target="../media/image110.wmf"/><Relationship Id="rId14" Type="http://schemas.openxmlformats.org/officeDocument/2006/relationships/oleObject" Target="../embeddings/oleObject202.bin"/><Relationship Id="rId22" Type="http://schemas.openxmlformats.org/officeDocument/2006/relationships/oleObject" Target="../embeddings/oleObject206.bin"/><Relationship Id="rId27" Type="http://schemas.openxmlformats.org/officeDocument/2006/relationships/image" Target="../media/image117.wmf"/><Relationship Id="rId30" Type="http://schemas.openxmlformats.org/officeDocument/2006/relationships/image" Target="../media/image118.wmf"/><Relationship Id="rId8" Type="http://schemas.openxmlformats.org/officeDocument/2006/relationships/oleObject" Target="../embeddings/oleObject199.bin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4.bin"/><Relationship Id="rId13" Type="http://schemas.openxmlformats.org/officeDocument/2006/relationships/image" Target="../media/image125.wmf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22.wmf"/><Relationship Id="rId12" Type="http://schemas.openxmlformats.org/officeDocument/2006/relationships/oleObject" Target="../embeddings/oleObject2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213.bin"/><Relationship Id="rId11" Type="http://schemas.openxmlformats.org/officeDocument/2006/relationships/image" Target="../media/image124.wmf"/><Relationship Id="rId5" Type="http://schemas.openxmlformats.org/officeDocument/2006/relationships/image" Target="../media/image121.wmf"/><Relationship Id="rId10" Type="http://schemas.openxmlformats.org/officeDocument/2006/relationships/oleObject" Target="../embeddings/oleObject215.bin"/><Relationship Id="rId4" Type="http://schemas.openxmlformats.org/officeDocument/2006/relationships/oleObject" Target="../embeddings/oleObject212.bin"/><Relationship Id="rId9" Type="http://schemas.openxmlformats.org/officeDocument/2006/relationships/image" Target="../media/image123.wmf"/><Relationship Id="rId14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wmf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2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81.png"/><Relationship Id="rId5" Type="http://schemas.openxmlformats.org/officeDocument/2006/relationships/image" Target="../media/image126.wmf"/><Relationship Id="rId10" Type="http://schemas.openxmlformats.org/officeDocument/2006/relationships/image" Target="../media/image128.wmf"/><Relationship Id="rId4" Type="http://schemas.openxmlformats.org/officeDocument/2006/relationships/oleObject" Target="../embeddings/oleObject217.bin"/><Relationship Id="rId9" Type="http://schemas.openxmlformats.org/officeDocument/2006/relationships/oleObject" Target="../embeddings/oleObject219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gif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2.gif"/><Relationship Id="rId4" Type="http://schemas.openxmlformats.org/officeDocument/2006/relationships/image" Target="../media/image1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5" Type="http://schemas.openxmlformats.org/officeDocument/2006/relationships/image" Target="../media/image135.wmf"/><Relationship Id="rId4" Type="http://schemas.openxmlformats.org/officeDocument/2006/relationships/oleObject" Target="../embeddings/oleObject220.bin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2.bin"/><Relationship Id="rId3" Type="http://schemas.openxmlformats.org/officeDocument/2006/relationships/image" Target="../media/image133.jpeg"/><Relationship Id="rId7" Type="http://schemas.openxmlformats.org/officeDocument/2006/relationships/image" Target="../media/image13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oleObject" Target="../embeddings/oleObject221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Relationship Id="rId9" Type="http://schemas.openxmlformats.org/officeDocument/2006/relationships/image" Target="../media/image139.w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4.bin"/><Relationship Id="rId3" Type="http://schemas.openxmlformats.org/officeDocument/2006/relationships/image" Target="../media/image133.jpeg"/><Relationship Id="rId7" Type="http://schemas.openxmlformats.org/officeDocument/2006/relationships/image" Target="../media/image14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oleObject" Target="../embeddings/oleObject223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Relationship Id="rId9" Type="http://schemas.openxmlformats.org/officeDocument/2006/relationships/image" Target="../media/image141.w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6.bin"/><Relationship Id="rId3" Type="http://schemas.openxmlformats.org/officeDocument/2006/relationships/image" Target="../media/image133.jpeg"/><Relationship Id="rId7" Type="http://schemas.openxmlformats.org/officeDocument/2006/relationships/image" Target="../media/image14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oleObject" Target="../embeddings/oleObject225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Relationship Id="rId9" Type="http://schemas.openxmlformats.org/officeDocument/2006/relationships/image" Target="../media/image141.w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9.bin"/><Relationship Id="rId13" Type="http://schemas.openxmlformats.org/officeDocument/2006/relationships/image" Target="../media/image146.wmf"/><Relationship Id="rId3" Type="http://schemas.openxmlformats.org/officeDocument/2006/relationships/image" Target="../media/image136.png"/><Relationship Id="rId7" Type="http://schemas.openxmlformats.org/officeDocument/2006/relationships/image" Target="../media/image143.wmf"/><Relationship Id="rId12" Type="http://schemas.openxmlformats.org/officeDocument/2006/relationships/oleObject" Target="../embeddings/oleObject231.bin"/><Relationship Id="rId17" Type="http://schemas.openxmlformats.org/officeDocument/2006/relationships/image" Target="../media/image148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33.bin"/><Relationship Id="rId1" Type="http://schemas.openxmlformats.org/officeDocument/2006/relationships/vmlDrawing" Target="../drawings/vmlDrawing30.vml"/><Relationship Id="rId6" Type="http://schemas.openxmlformats.org/officeDocument/2006/relationships/oleObject" Target="../embeddings/oleObject228.bin"/><Relationship Id="rId11" Type="http://schemas.openxmlformats.org/officeDocument/2006/relationships/image" Target="../media/image145.wmf"/><Relationship Id="rId5" Type="http://schemas.openxmlformats.org/officeDocument/2006/relationships/image" Target="../media/image142.wmf"/><Relationship Id="rId15" Type="http://schemas.openxmlformats.org/officeDocument/2006/relationships/image" Target="../media/image147.wmf"/><Relationship Id="rId10" Type="http://schemas.openxmlformats.org/officeDocument/2006/relationships/oleObject" Target="../embeddings/oleObject230.bin"/><Relationship Id="rId4" Type="http://schemas.openxmlformats.org/officeDocument/2006/relationships/oleObject" Target="../embeddings/oleObject227.bin"/><Relationship Id="rId9" Type="http://schemas.openxmlformats.org/officeDocument/2006/relationships/image" Target="../media/image144.wmf"/><Relationship Id="rId14" Type="http://schemas.openxmlformats.org/officeDocument/2006/relationships/oleObject" Target="../embeddings/oleObject232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6" Type="http://schemas.openxmlformats.org/officeDocument/2006/relationships/chart" Target="../charts/chart1.xml"/><Relationship Id="rId5" Type="http://schemas.openxmlformats.org/officeDocument/2006/relationships/image" Target="../media/image149.wmf"/><Relationship Id="rId4" Type="http://schemas.openxmlformats.org/officeDocument/2006/relationships/oleObject" Target="../embeddings/oleObject234.bin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5" Type="http://schemas.openxmlformats.org/officeDocument/2006/relationships/image" Target="../media/image150.png"/><Relationship Id="rId4" Type="http://schemas.openxmlformats.org/officeDocument/2006/relationships/oleObject" Target="../embeddings/oleObject235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5" Type="http://schemas.openxmlformats.org/officeDocument/2006/relationships/image" Target="../media/image151.png"/><Relationship Id="rId4" Type="http://schemas.openxmlformats.org/officeDocument/2006/relationships/oleObject" Target="../embeddings/oleObject236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5" Type="http://schemas.openxmlformats.org/officeDocument/2006/relationships/image" Target="../media/image152.png"/><Relationship Id="rId4" Type="http://schemas.openxmlformats.org/officeDocument/2006/relationships/oleObject" Target="../embeddings/oleObject237.bin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sp>
        <p:nvSpPr>
          <p:cNvPr id="5" name="Rectangle 4"/>
          <p:cNvSpPr/>
          <p:nvPr/>
        </p:nvSpPr>
        <p:spPr>
          <a:xfrm>
            <a:off x="1010792" y="4633972"/>
            <a:ext cx="700493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1 – Analysis of Loaded Beams</a:t>
            </a:r>
            <a:endParaRPr lang="en-US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9924" name="Picture 4" descr="https://encrypted-tbn0.gstatic.com/images?q=tbn:ANd9GcQgzHEXUC6WlPOc14TSLdnURI7SPrSaYBqdUhQDxFxxn6Xvw5mVpw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58" b="89595" l="9966" r="917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91610"/>
            <a:ext cx="4563507" cy="271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66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Topics we will cover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Pressure in thick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the loads on a beam do not conform to standard cases, the solution for slope and deflection must be found from first principles. </a:t>
            </a:r>
          </a:p>
          <a:p>
            <a:endParaRPr lang="en-GB" dirty="0" smtClean="0"/>
          </a:p>
          <a:p>
            <a:r>
              <a:rPr lang="en-GB" dirty="0" smtClean="0"/>
              <a:t>Macaulay developed a method for making the integrations simpler.</a:t>
            </a:r>
          </a:p>
          <a:p>
            <a:endParaRPr lang="en-GB" dirty="0" smtClean="0"/>
          </a:p>
          <a:p>
            <a:r>
              <a:rPr lang="en-GB" dirty="0" smtClean="0"/>
              <a:t>The basic equation governing the slope and deflection of beams 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the bending moment, M is a function of x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3635896" y="5085184"/>
          <a:ext cx="1325602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4" name="Equation" r:id="rId3" imgW="774364" imgH="418918" progId="Equation.3">
                  <p:embed/>
                </p:oleObj>
              </mc:Choice>
              <mc:Fallback>
                <p:oleObj name="Equation" r:id="rId3" imgW="774364" imgH="418918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5085184"/>
                        <a:ext cx="1325602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a beam has a variety of loads it is difficult to apply this theory because some loads may be within the limits of x during the derivation but not during the solution at a particular point. </a:t>
            </a:r>
          </a:p>
          <a:p>
            <a:endParaRPr lang="en-GB" dirty="0" smtClean="0"/>
          </a:p>
          <a:p>
            <a:r>
              <a:rPr lang="en-GB" dirty="0" smtClean="0"/>
              <a:t>Macaulay's method makes it possible to do the integration necessary by placing all the terms containing x within a square bracket and </a:t>
            </a:r>
            <a:r>
              <a:rPr lang="en-GB" b="1" dirty="0" smtClean="0"/>
              <a:t>integrating the bracket, not x.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During evaluation, </a:t>
            </a:r>
            <a:r>
              <a:rPr lang="en-GB" b="1" dirty="0" smtClean="0"/>
              <a:t>any bracket with a negative value is ignored </a:t>
            </a:r>
            <a:r>
              <a:rPr lang="en-GB" dirty="0" smtClean="0"/>
              <a:t>because a negative value means that the load it refers to is not within the limit of x. 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general method of solution is conducted as follows. </a:t>
            </a:r>
          </a:p>
          <a:p>
            <a:endParaRPr lang="en-GB" dirty="0" smtClean="0"/>
          </a:p>
          <a:p>
            <a:r>
              <a:rPr lang="en-GB" dirty="0" smtClean="0"/>
              <a:t>In a real example, the loads and reactions would have numerical values but for the sake of demonstrating the general method we will use algebraic symbols. This example has only point loads.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1857" name="Object 1"/>
          <p:cNvGraphicFramePr>
            <a:graphicFrameLocks noChangeAspect="1"/>
          </p:cNvGraphicFramePr>
          <p:nvPr/>
        </p:nvGraphicFramePr>
        <p:xfrm>
          <a:off x="2843808" y="4149080"/>
          <a:ext cx="3733326" cy="23530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1861" name="Bitmap Image" r:id="rId3" imgW="2704762" imgH="1704762" progId="PBrush">
                  <p:embed/>
                </p:oleObj>
              </mc:Choice>
              <mc:Fallback>
                <p:oleObj name="Bitmap Image" r:id="rId3" imgW="2704762" imgH="1704762" progId="PBrush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4149080"/>
                        <a:ext cx="3733326" cy="23530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1 : Write down the bending moment equation placing x on the extreme right hand end of the beam so that it contains all the loads. write all terms containing x in a square bracket.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1857" name="Object 1"/>
          <p:cNvGraphicFramePr>
            <a:graphicFrameLocks noChangeAspect="1"/>
          </p:cNvGraphicFramePr>
          <p:nvPr/>
        </p:nvGraphicFramePr>
        <p:xfrm>
          <a:off x="2771800" y="3140968"/>
          <a:ext cx="3661318" cy="2307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07" name="Bitmap Image" r:id="rId3" imgW="2704762" imgH="1704762" progId="PBrush">
                  <p:embed/>
                </p:oleObj>
              </mc:Choice>
              <mc:Fallback>
                <p:oleObj name="Bitmap Image" r:id="rId3" imgW="2704762" imgH="1704762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3140968"/>
                        <a:ext cx="3661318" cy="2307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83" name="Object 3"/>
          <p:cNvGraphicFramePr>
            <a:graphicFrameLocks noChangeAspect="1"/>
          </p:cNvGraphicFramePr>
          <p:nvPr/>
        </p:nvGraphicFramePr>
        <p:xfrm>
          <a:off x="702593" y="5517232"/>
          <a:ext cx="1781175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08" name="Equation" r:id="rId5" imgW="876240" imgH="419040" progId="Equation.3">
                  <p:embed/>
                </p:oleObj>
              </mc:Choice>
              <mc:Fallback>
                <p:oleObj name="Equation" r:id="rId5" imgW="87624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593" y="5517232"/>
                        <a:ext cx="1781175" cy="850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5" name="Object 5"/>
          <p:cNvGraphicFramePr>
            <a:graphicFrameLocks noChangeAspect="1"/>
          </p:cNvGraphicFramePr>
          <p:nvPr/>
        </p:nvGraphicFramePr>
        <p:xfrm>
          <a:off x="2483768" y="5732463"/>
          <a:ext cx="74930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09" name="Equation" r:id="rId7" imgW="368280" imgH="215640" progId="Equation.3">
                  <p:embed/>
                </p:oleObj>
              </mc:Choice>
              <mc:Fallback>
                <p:oleObj name="Equation" r:id="rId7" imgW="36828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5732463"/>
                        <a:ext cx="74930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6" name="Object 6"/>
          <p:cNvGraphicFramePr>
            <a:graphicFrameLocks noChangeAspect="1"/>
          </p:cNvGraphicFramePr>
          <p:nvPr/>
        </p:nvGraphicFramePr>
        <p:xfrm>
          <a:off x="4427984" y="5733256"/>
          <a:ext cx="128905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10" name="Equation" r:id="rId9" imgW="634680" imgH="215640" progId="Equation.3">
                  <p:embed/>
                </p:oleObj>
              </mc:Choice>
              <mc:Fallback>
                <p:oleObj name="Equation" r:id="rId9" imgW="6346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7984" y="5733256"/>
                        <a:ext cx="128905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7" name="Object 7"/>
          <p:cNvGraphicFramePr>
            <a:graphicFrameLocks noChangeAspect="1"/>
          </p:cNvGraphicFramePr>
          <p:nvPr/>
        </p:nvGraphicFramePr>
        <p:xfrm>
          <a:off x="3215134" y="5727154"/>
          <a:ext cx="121285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11" name="Equation" r:id="rId11" imgW="596880" imgH="215640" progId="Equation.3">
                  <p:embed/>
                </p:oleObj>
              </mc:Choice>
              <mc:Fallback>
                <p:oleObj name="Equation" r:id="rId11" imgW="59688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15134" y="5727154"/>
                        <a:ext cx="121285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8" name="Object 8"/>
          <p:cNvGraphicFramePr>
            <a:graphicFrameLocks noChangeAspect="1"/>
          </p:cNvGraphicFramePr>
          <p:nvPr/>
        </p:nvGraphicFramePr>
        <p:xfrm>
          <a:off x="5710014" y="5733256"/>
          <a:ext cx="1238250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12" name="Equation" r:id="rId13" imgW="609480" imgH="228600" progId="Equation.3">
                  <p:embed/>
                </p:oleObj>
              </mc:Choice>
              <mc:Fallback>
                <p:oleObj name="Equation" r:id="rId13" imgW="60948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0014" y="5733256"/>
                        <a:ext cx="1238250" cy="463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val 13"/>
          <p:cNvSpPr/>
          <p:nvPr/>
        </p:nvSpPr>
        <p:spPr>
          <a:xfrm>
            <a:off x="2843808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3419872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355976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292080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/>
          <p:cNvCxnSpPr>
            <a:stCxn id="14" idx="2"/>
          </p:cNvCxnSpPr>
          <p:nvPr/>
        </p:nvCxnSpPr>
        <p:spPr>
          <a:xfrm rot="10800000" flipV="1">
            <a:off x="2843808" y="4797152"/>
            <a:ext cx="1588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5" idx="4"/>
          </p:cNvCxnSpPr>
          <p:nvPr/>
        </p:nvCxnSpPr>
        <p:spPr>
          <a:xfrm rot="16200000" flipH="1">
            <a:off x="3329862" y="5355214"/>
            <a:ext cx="720080" cy="360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rot="16200000" flipH="1">
            <a:off x="4391980" y="5265204"/>
            <a:ext cx="720080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4"/>
          </p:cNvCxnSpPr>
          <p:nvPr/>
        </p:nvCxnSpPr>
        <p:spPr>
          <a:xfrm rot="16200000" flipH="1">
            <a:off x="5526106" y="5031178"/>
            <a:ext cx="720080" cy="6840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467544" y="3429000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FF0000"/>
                </a:solidFill>
              </a:rPr>
              <a:t>Remember sign convention!! </a:t>
            </a:r>
          </a:p>
          <a:p>
            <a:r>
              <a:rPr lang="en-GB" sz="1600" dirty="0" smtClean="0">
                <a:solidFill>
                  <a:srgbClr val="FF0000"/>
                </a:solidFill>
              </a:rPr>
              <a:t>Up = +</a:t>
            </a:r>
            <a:r>
              <a:rPr lang="en-GB" sz="1600" dirty="0" err="1" smtClean="0">
                <a:solidFill>
                  <a:srgbClr val="FF0000"/>
                </a:solidFill>
              </a:rPr>
              <a:t>ve</a:t>
            </a:r>
            <a:endParaRPr lang="en-GB" sz="1600" dirty="0" smtClean="0">
              <a:solidFill>
                <a:srgbClr val="FF0000"/>
              </a:solidFill>
            </a:endParaRPr>
          </a:p>
          <a:p>
            <a:r>
              <a:rPr lang="en-GB" sz="1600" dirty="0" smtClean="0">
                <a:solidFill>
                  <a:srgbClr val="FF0000"/>
                </a:solidFill>
              </a:rPr>
              <a:t>Down = -</a:t>
            </a:r>
            <a:r>
              <a:rPr lang="en-GB" sz="1600" dirty="0" err="1" smtClean="0">
                <a:solidFill>
                  <a:srgbClr val="FF0000"/>
                </a:solidFill>
              </a:rPr>
              <a:t>ve</a:t>
            </a:r>
            <a:endParaRPr lang="en-GB" sz="1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2 : </a:t>
            </a:r>
            <a:r>
              <a:rPr lang="en-GB" b="1" dirty="0" smtClean="0"/>
              <a:t>Integrate once </a:t>
            </a:r>
            <a:r>
              <a:rPr lang="en-GB" dirty="0" smtClean="0"/>
              <a:t>treating the square bracket as the variable. </a:t>
            </a:r>
            <a:r>
              <a:rPr lang="en-GB" dirty="0" err="1" smtClean="0"/>
              <a:t>E.g</a:t>
            </a:r>
            <a:r>
              <a:rPr lang="en-GB" dirty="0" smtClean="0"/>
              <a:t> [x-y] </a:t>
            </a:r>
            <a:r>
              <a:rPr lang="en-GB" dirty="0" smtClean="0">
                <a:sym typeface="Wingdings" pitchFamily="2" charset="2"/>
              </a:rPr>
              <a:t> increase power by 1 and divide by new power  </a:t>
            </a:r>
            <a:r>
              <a:rPr lang="en-GB" dirty="0" smtClean="0"/>
              <a:t>[x-y]</a:t>
            </a:r>
            <a:r>
              <a:rPr lang="en-GB" baseline="30000" dirty="0" smtClean="0"/>
              <a:t>2</a:t>
            </a:r>
            <a:r>
              <a:rPr lang="en-GB" dirty="0" smtClean="0"/>
              <a:t> /2</a:t>
            </a:r>
            <a:r>
              <a:rPr lang="en-GB" baseline="30000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83" name="Object 3"/>
          <p:cNvGraphicFramePr>
            <a:graphicFrameLocks noChangeAspect="1"/>
          </p:cNvGraphicFramePr>
          <p:nvPr/>
        </p:nvGraphicFramePr>
        <p:xfrm>
          <a:off x="1043608" y="3225800"/>
          <a:ext cx="1187450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2" name="Equation" r:id="rId3" imgW="583920" imgH="419040" progId="Equation.3">
                  <p:embed/>
                </p:oleObj>
              </mc:Choice>
              <mc:Fallback>
                <p:oleObj name="Equation" r:id="rId3" imgW="58392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3225800"/>
                        <a:ext cx="1187450" cy="850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5" name="Object 5"/>
          <p:cNvGraphicFramePr>
            <a:graphicFrameLocks noChangeAspect="1"/>
          </p:cNvGraphicFramePr>
          <p:nvPr/>
        </p:nvGraphicFramePr>
        <p:xfrm>
          <a:off x="2310532" y="3441403"/>
          <a:ext cx="74930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3" name="Equation" r:id="rId5" imgW="368280" imgH="215640" progId="Equation.3">
                  <p:embed/>
                </p:oleObj>
              </mc:Choice>
              <mc:Fallback>
                <p:oleObj name="Equation" r:id="rId5" imgW="36828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0532" y="3441403"/>
                        <a:ext cx="74930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6" name="Object 6"/>
          <p:cNvGraphicFramePr>
            <a:graphicFrameLocks noChangeAspect="1"/>
          </p:cNvGraphicFramePr>
          <p:nvPr/>
        </p:nvGraphicFramePr>
        <p:xfrm>
          <a:off x="4644008" y="3442196"/>
          <a:ext cx="128905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4" name="Equation" r:id="rId7" imgW="634680" imgH="215640" progId="Equation.3">
                  <p:embed/>
                </p:oleObj>
              </mc:Choice>
              <mc:Fallback>
                <p:oleObj name="Equation" r:id="rId7" imgW="63468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3442196"/>
                        <a:ext cx="128905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7" name="Object 7"/>
          <p:cNvGraphicFramePr>
            <a:graphicFrameLocks noChangeAspect="1"/>
          </p:cNvGraphicFramePr>
          <p:nvPr/>
        </p:nvGraphicFramePr>
        <p:xfrm>
          <a:off x="3203848" y="3436094"/>
          <a:ext cx="1212850" cy="43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5" name="Equation" r:id="rId9" imgW="596880" imgH="215640" progId="Equation.3">
                  <p:embed/>
                </p:oleObj>
              </mc:Choice>
              <mc:Fallback>
                <p:oleObj name="Equation" r:id="rId9" imgW="5968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436094"/>
                        <a:ext cx="1212850" cy="438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888" name="Object 8"/>
          <p:cNvGraphicFramePr>
            <a:graphicFrameLocks noChangeAspect="1"/>
          </p:cNvGraphicFramePr>
          <p:nvPr/>
        </p:nvGraphicFramePr>
        <p:xfrm>
          <a:off x="6228184" y="3442196"/>
          <a:ext cx="1238250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6" name="Equation" r:id="rId11" imgW="609480" imgH="228600" progId="Equation.3">
                  <p:embed/>
                </p:oleObj>
              </mc:Choice>
              <mc:Fallback>
                <p:oleObj name="Equation" r:id="rId11" imgW="60948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3442196"/>
                        <a:ext cx="1238250" cy="463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12" name="Object 8"/>
          <p:cNvGraphicFramePr>
            <a:graphicFrameLocks noChangeAspect="1"/>
          </p:cNvGraphicFramePr>
          <p:nvPr/>
        </p:nvGraphicFramePr>
        <p:xfrm>
          <a:off x="1115616" y="5138067"/>
          <a:ext cx="1047750" cy="81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7" name="Equation" r:id="rId13" imgW="507960" imgH="393480" progId="Equation.3">
                  <p:embed/>
                </p:oleObj>
              </mc:Choice>
              <mc:Fallback>
                <p:oleObj name="Equation" r:id="rId13" imgW="5079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5138067"/>
                        <a:ext cx="1047750" cy="811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4" name="Object 10"/>
          <p:cNvGraphicFramePr>
            <a:graphicFrameLocks noChangeAspect="1"/>
          </p:cNvGraphicFramePr>
          <p:nvPr/>
        </p:nvGraphicFramePr>
        <p:xfrm>
          <a:off x="7812162" y="5282083"/>
          <a:ext cx="576262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8" name="Equation" r:id="rId15" imgW="279360" imgH="164880" progId="Equation.3">
                  <p:embed/>
                </p:oleObj>
              </mc:Choice>
              <mc:Fallback>
                <p:oleObj name="Equation" r:id="rId15" imgW="279360" imgH="1648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2162" y="5282083"/>
                        <a:ext cx="576262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5" name="Object 11"/>
          <p:cNvGraphicFramePr>
            <a:graphicFrameLocks noChangeAspect="1"/>
          </p:cNvGraphicFramePr>
          <p:nvPr/>
        </p:nvGraphicFramePr>
        <p:xfrm>
          <a:off x="2195736" y="5066059"/>
          <a:ext cx="9953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59" name="Equation" r:id="rId17" imgW="482400" imgH="419040" progId="Equation.3">
                  <p:embed/>
                </p:oleObj>
              </mc:Choice>
              <mc:Fallback>
                <p:oleObj name="Equation" r:id="rId17" imgW="48240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5066059"/>
                        <a:ext cx="995363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6" name="Object 12"/>
          <p:cNvGraphicFramePr>
            <a:graphicFrameLocks noChangeAspect="1"/>
          </p:cNvGraphicFramePr>
          <p:nvPr/>
        </p:nvGraphicFramePr>
        <p:xfrm>
          <a:off x="3203848" y="5066059"/>
          <a:ext cx="1465262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60" name="Equation" r:id="rId19" imgW="711000" imgH="419040" progId="Equation.3">
                  <p:embed/>
                </p:oleObj>
              </mc:Choice>
              <mc:Fallback>
                <p:oleObj name="Equation" r:id="rId19" imgW="71100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5066059"/>
                        <a:ext cx="1465262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7" name="Object 13"/>
          <p:cNvGraphicFramePr>
            <a:graphicFrameLocks noChangeAspect="1"/>
          </p:cNvGraphicFramePr>
          <p:nvPr/>
        </p:nvGraphicFramePr>
        <p:xfrm>
          <a:off x="4644008" y="5066555"/>
          <a:ext cx="15176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61" name="Equation" r:id="rId21" imgW="736560" imgH="419040" progId="Equation.3">
                  <p:embed/>
                </p:oleObj>
              </mc:Choice>
              <mc:Fallback>
                <p:oleObj name="Equation" r:id="rId21" imgW="73656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5066555"/>
                        <a:ext cx="151765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8" name="Object 14"/>
          <p:cNvGraphicFramePr>
            <a:graphicFrameLocks noChangeAspect="1"/>
          </p:cNvGraphicFramePr>
          <p:nvPr/>
        </p:nvGraphicFramePr>
        <p:xfrm>
          <a:off x="6248102" y="5066059"/>
          <a:ext cx="14922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62" name="Equation" r:id="rId23" imgW="723600" imgH="419040" progId="Equation.3">
                  <p:embed/>
                </p:oleObj>
              </mc:Choice>
              <mc:Fallback>
                <p:oleObj name="Equation" r:id="rId23" imgW="72360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102" y="5066059"/>
                        <a:ext cx="149225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2" name="Straight Arrow Connector 31"/>
          <p:cNvCxnSpPr/>
          <p:nvPr/>
        </p:nvCxnSpPr>
        <p:spPr>
          <a:xfrm rot="5400000">
            <a:off x="1258838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>
            <a:off x="2410966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>
            <a:off x="3636690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5400000">
            <a:off x="5076850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>
            <a:off x="6589018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1239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2 : </a:t>
            </a:r>
            <a:r>
              <a:rPr lang="en-GB" b="1" dirty="0" smtClean="0"/>
              <a:t>Integrate again </a:t>
            </a:r>
            <a:r>
              <a:rPr lang="en-GB" dirty="0" smtClean="0"/>
              <a:t>using the same rules.</a:t>
            </a:r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12" name="Object 8"/>
          <p:cNvGraphicFramePr>
            <a:graphicFrameLocks noChangeAspect="1"/>
          </p:cNvGraphicFramePr>
          <p:nvPr/>
        </p:nvGraphicFramePr>
        <p:xfrm>
          <a:off x="611758" y="2780928"/>
          <a:ext cx="1047750" cy="81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88" name="Equation" r:id="rId3" imgW="507960" imgH="393480" progId="Equation.3">
                  <p:embed/>
                </p:oleObj>
              </mc:Choice>
              <mc:Fallback>
                <p:oleObj name="Equation" r:id="rId3" imgW="50796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758" y="2780928"/>
                        <a:ext cx="1047750" cy="811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4" name="Object 10"/>
          <p:cNvGraphicFramePr>
            <a:graphicFrameLocks noChangeAspect="1"/>
          </p:cNvGraphicFramePr>
          <p:nvPr/>
        </p:nvGraphicFramePr>
        <p:xfrm>
          <a:off x="7308304" y="2924944"/>
          <a:ext cx="576262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89" name="Equation" r:id="rId5" imgW="279360" imgH="164880" progId="Equation.3">
                  <p:embed/>
                </p:oleObj>
              </mc:Choice>
              <mc:Fallback>
                <p:oleObj name="Equation" r:id="rId5" imgW="279360" imgH="1648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8304" y="2924944"/>
                        <a:ext cx="576262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5" name="Object 11"/>
          <p:cNvGraphicFramePr>
            <a:graphicFrameLocks noChangeAspect="1"/>
          </p:cNvGraphicFramePr>
          <p:nvPr/>
        </p:nvGraphicFramePr>
        <p:xfrm>
          <a:off x="1691878" y="2708920"/>
          <a:ext cx="9953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0" name="Equation" r:id="rId7" imgW="482400" imgH="419040" progId="Equation.3">
                  <p:embed/>
                </p:oleObj>
              </mc:Choice>
              <mc:Fallback>
                <p:oleObj name="Equation" r:id="rId7" imgW="48240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878" y="2708920"/>
                        <a:ext cx="995363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6" name="Object 12"/>
          <p:cNvGraphicFramePr>
            <a:graphicFrameLocks noChangeAspect="1"/>
          </p:cNvGraphicFramePr>
          <p:nvPr/>
        </p:nvGraphicFramePr>
        <p:xfrm>
          <a:off x="2699990" y="2708920"/>
          <a:ext cx="1465262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1" name="Equation" r:id="rId9" imgW="711000" imgH="419040" progId="Equation.3">
                  <p:embed/>
                </p:oleObj>
              </mc:Choice>
              <mc:Fallback>
                <p:oleObj name="Equation" r:id="rId9" imgW="71100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990" y="2708920"/>
                        <a:ext cx="1465262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7" name="Object 13"/>
          <p:cNvGraphicFramePr>
            <a:graphicFrameLocks noChangeAspect="1"/>
          </p:cNvGraphicFramePr>
          <p:nvPr/>
        </p:nvGraphicFramePr>
        <p:xfrm>
          <a:off x="4140150" y="2709416"/>
          <a:ext cx="15176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2" name="Equation" r:id="rId11" imgW="736560" imgH="419040" progId="Equation.3">
                  <p:embed/>
                </p:oleObj>
              </mc:Choice>
              <mc:Fallback>
                <p:oleObj name="Equation" r:id="rId11" imgW="73656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40150" y="2709416"/>
                        <a:ext cx="151765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18" name="Object 14"/>
          <p:cNvGraphicFramePr>
            <a:graphicFrameLocks noChangeAspect="1"/>
          </p:cNvGraphicFramePr>
          <p:nvPr/>
        </p:nvGraphicFramePr>
        <p:xfrm>
          <a:off x="5744244" y="2708920"/>
          <a:ext cx="149225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3" name="Equation" r:id="rId13" imgW="723600" imgH="419040" progId="Equation.3">
                  <p:embed/>
                </p:oleObj>
              </mc:Choice>
              <mc:Fallback>
                <p:oleObj name="Equation" r:id="rId13" imgW="72360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4244" y="2708920"/>
                        <a:ext cx="149225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2" name="Straight Arrow Connector 31"/>
          <p:cNvCxnSpPr/>
          <p:nvPr/>
        </p:nvCxnSpPr>
        <p:spPr>
          <a:xfrm rot="5400000">
            <a:off x="75637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>
            <a:off x="1908498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>
            <a:off x="3204642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5400000">
            <a:off x="471681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>
            <a:off x="6300986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>
            <a:off x="723709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4941" name="Object 13"/>
          <p:cNvGraphicFramePr>
            <a:graphicFrameLocks noChangeAspect="1"/>
          </p:cNvGraphicFramePr>
          <p:nvPr/>
        </p:nvGraphicFramePr>
        <p:xfrm>
          <a:off x="905868" y="5025032"/>
          <a:ext cx="785812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4" name="Equation" r:id="rId15" imgW="380880" imgH="203040" progId="Equation.3">
                  <p:embed/>
                </p:oleObj>
              </mc:Choice>
              <mc:Fallback>
                <p:oleObj name="Equation" r:id="rId15" imgW="38088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5868" y="5025032"/>
                        <a:ext cx="785812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3" name="Object 15"/>
          <p:cNvGraphicFramePr>
            <a:graphicFrameLocks noChangeAspect="1"/>
          </p:cNvGraphicFramePr>
          <p:nvPr/>
        </p:nvGraphicFramePr>
        <p:xfrm>
          <a:off x="7956376" y="5031903"/>
          <a:ext cx="550862" cy="341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5" name="Equation" r:id="rId17" imgW="266400" imgH="164880" progId="Equation.3">
                  <p:embed/>
                </p:oleObj>
              </mc:Choice>
              <mc:Fallback>
                <p:oleObj name="Equation" r:id="rId17" imgW="266400" imgH="1648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56376" y="5031903"/>
                        <a:ext cx="550862" cy="341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4" name="Object 16"/>
          <p:cNvGraphicFramePr>
            <a:graphicFrameLocks noChangeAspect="1"/>
          </p:cNvGraphicFramePr>
          <p:nvPr/>
        </p:nvGraphicFramePr>
        <p:xfrm>
          <a:off x="1691680" y="4796060"/>
          <a:ext cx="968375" cy="865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6" name="Equation" r:id="rId19" imgW="469800" imgH="419040" progId="Equation.3">
                  <p:embed/>
                </p:oleObj>
              </mc:Choice>
              <mc:Fallback>
                <p:oleObj name="Equation" r:id="rId19" imgW="469800" imgH="4190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4796060"/>
                        <a:ext cx="968375" cy="8651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5" name="Object 17"/>
          <p:cNvGraphicFramePr>
            <a:graphicFrameLocks noChangeAspect="1"/>
          </p:cNvGraphicFramePr>
          <p:nvPr/>
        </p:nvGraphicFramePr>
        <p:xfrm>
          <a:off x="2699792" y="4796060"/>
          <a:ext cx="1439862" cy="865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7" name="Equation" r:id="rId21" imgW="698400" imgH="419040" progId="Equation.3">
                  <p:embed/>
                </p:oleObj>
              </mc:Choice>
              <mc:Fallback>
                <p:oleObj name="Equation" r:id="rId21" imgW="698400" imgH="41904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4796060"/>
                        <a:ext cx="1439862" cy="865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6" name="Object 18"/>
          <p:cNvGraphicFramePr>
            <a:graphicFrameLocks noChangeAspect="1"/>
          </p:cNvGraphicFramePr>
          <p:nvPr/>
        </p:nvGraphicFramePr>
        <p:xfrm>
          <a:off x="4139952" y="4797152"/>
          <a:ext cx="1519238" cy="865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8" name="Equation" r:id="rId23" imgW="736560" imgH="419040" progId="Equation.3">
                  <p:embed/>
                </p:oleObj>
              </mc:Choice>
              <mc:Fallback>
                <p:oleObj name="Equation" r:id="rId23" imgW="736560" imgH="41904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4797152"/>
                        <a:ext cx="1519238" cy="865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7" name="Object 19"/>
          <p:cNvGraphicFramePr>
            <a:graphicFrameLocks noChangeAspect="1"/>
          </p:cNvGraphicFramePr>
          <p:nvPr/>
        </p:nvGraphicFramePr>
        <p:xfrm>
          <a:off x="5697438" y="4796061"/>
          <a:ext cx="1466850" cy="865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99" name="Equation" r:id="rId25" imgW="711000" imgH="419040" progId="Equation.3">
                  <p:embed/>
                </p:oleObj>
              </mc:Choice>
              <mc:Fallback>
                <p:oleObj name="Equation" r:id="rId25" imgW="711000" imgH="419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7438" y="4796061"/>
                        <a:ext cx="1466850" cy="8651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48" name="Object 20"/>
          <p:cNvGraphicFramePr>
            <a:graphicFrameLocks noChangeAspect="1"/>
          </p:cNvGraphicFramePr>
          <p:nvPr/>
        </p:nvGraphicFramePr>
        <p:xfrm>
          <a:off x="7215584" y="5033491"/>
          <a:ext cx="812800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000" name="Equation" r:id="rId27" imgW="393480" imgH="164880" progId="Equation.3">
                  <p:embed/>
                </p:oleObj>
              </mc:Choice>
              <mc:Fallback>
                <p:oleObj name="Equation" r:id="rId27" imgW="393480" imgH="1648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15584" y="5033491"/>
                        <a:ext cx="812800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1249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4: Use </a:t>
            </a:r>
            <a:r>
              <a:rPr lang="en-GB" b="1" dirty="0" smtClean="0"/>
              <a:t>boundary conditions </a:t>
            </a:r>
            <a:r>
              <a:rPr lang="en-GB" dirty="0" smtClean="0"/>
              <a:t>to solve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IGNORE</a:t>
            </a:r>
            <a:r>
              <a:rPr lang="en-GB" dirty="0" smtClean="0"/>
              <a:t> </a:t>
            </a:r>
            <a:r>
              <a:rPr lang="en-GB" b="1" dirty="0" smtClean="0"/>
              <a:t>any brackets containing negative values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Step 5: </a:t>
            </a:r>
            <a:r>
              <a:rPr lang="en-GB" b="1" dirty="0" smtClean="0"/>
              <a:t>Solve slope and deflection </a:t>
            </a:r>
            <a:r>
              <a:rPr lang="en-GB" dirty="0" smtClean="0"/>
              <a:t>by putting in appropriate value of x.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IGNORE</a:t>
            </a:r>
            <a:r>
              <a:rPr lang="en-GB" dirty="0" smtClean="0"/>
              <a:t> </a:t>
            </a:r>
            <a:r>
              <a:rPr lang="en-GB" b="1" dirty="0" smtClean="0"/>
              <a:t>any brackets containing negative values</a:t>
            </a:r>
            <a:r>
              <a:rPr lang="en-GB" dirty="0" smtClean="0"/>
              <a:t>.</a:t>
            </a:r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7 m long with an flexural stiffness  (E I value) of 200 MNm</a:t>
            </a:r>
            <a:r>
              <a:rPr lang="en-GB" baseline="30000" dirty="0" smtClean="0"/>
              <a:t>2</a:t>
            </a:r>
            <a:r>
              <a:rPr lang="en-GB" dirty="0" smtClean="0"/>
              <a:t>. Determine the slope and deflection at the middle.</a:t>
            </a:r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1979712" y="2852936"/>
          <a:ext cx="5030503" cy="29523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6981" name="Bitmap Image" r:id="rId3" imgW="2905531" imgH="1704762" progId="PBrush">
                  <p:embed/>
                </p:oleObj>
              </mc:Choice>
              <mc:Fallback>
                <p:oleObj name="Bitmap Image" r:id="rId3" imgW="2905531" imgH="1704762" progId="PBrush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852936"/>
                        <a:ext cx="5030503" cy="29523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First solve the reactions by taking moments about the right end.</a:t>
            </a:r>
          </a:p>
          <a:p>
            <a:pPr>
              <a:buNone/>
            </a:pPr>
            <a:r>
              <a:rPr lang="en-GB" dirty="0" smtClean="0"/>
              <a:t>		   ACWM	              =   CWM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Total forces up = total forces down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3204729"/>
              </p:ext>
            </p:extLst>
          </p:nvPr>
        </p:nvGraphicFramePr>
        <p:xfrm>
          <a:off x="5665396" y="3191255"/>
          <a:ext cx="3227084" cy="18939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38" name="Bitmap Image" r:id="rId3" imgW="2905531" imgH="1704762" progId="PBrush">
                  <p:embed/>
                </p:oleObj>
              </mc:Choice>
              <mc:Fallback>
                <p:oleObj name="Bitmap Image" r:id="rId3" imgW="2905531" imgH="1704762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65396" y="3191255"/>
                        <a:ext cx="3227084" cy="189392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/>
        </p:nvGraphicFramePr>
        <p:xfrm>
          <a:off x="611560" y="2636912"/>
          <a:ext cx="4896544" cy="462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39" name="Equation" r:id="rId5" imgW="2286000" imgH="215640" progId="Equation.3">
                  <p:embed/>
                </p:oleObj>
              </mc:Choice>
              <mc:Fallback>
                <p:oleObj name="Equation" r:id="rId5" imgW="228600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636912"/>
                        <a:ext cx="4896544" cy="4624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4" name="Object 4"/>
          <p:cNvGraphicFramePr>
            <a:graphicFrameLocks noChangeAspect="1"/>
          </p:cNvGraphicFramePr>
          <p:nvPr/>
        </p:nvGraphicFramePr>
        <p:xfrm>
          <a:off x="1835696" y="3140968"/>
          <a:ext cx="3744416" cy="4795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0" name="Equation" r:id="rId7" imgW="1688760" imgH="215640" progId="Equation.3">
                  <p:embed/>
                </p:oleObj>
              </mc:Choice>
              <mc:Fallback>
                <p:oleObj name="Equation" r:id="rId7" imgW="168876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3140968"/>
                        <a:ext cx="3744416" cy="4795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5" name="Object 5"/>
          <p:cNvGraphicFramePr>
            <a:graphicFrameLocks noChangeAspect="1"/>
          </p:cNvGraphicFramePr>
          <p:nvPr/>
        </p:nvGraphicFramePr>
        <p:xfrm>
          <a:off x="1187624" y="3789040"/>
          <a:ext cx="3162176" cy="8618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1" name="Equation" r:id="rId9" imgW="1447560" imgH="393480" progId="Equation.3">
                  <p:embed/>
                </p:oleObj>
              </mc:Choice>
              <mc:Fallback>
                <p:oleObj name="Equation" r:id="rId9" imgW="14475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3789040"/>
                        <a:ext cx="3162176" cy="8618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6" name="Object 6"/>
          <p:cNvGraphicFramePr>
            <a:graphicFrameLocks noChangeAspect="1"/>
          </p:cNvGraphicFramePr>
          <p:nvPr/>
        </p:nvGraphicFramePr>
        <p:xfrm>
          <a:off x="4339952" y="3986612"/>
          <a:ext cx="1456184" cy="3784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2" name="Equation" r:id="rId11" imgW="685800" imgH="177480" progId="Equation.3">
                  <p:embed/>
                </p:oleObj>
              </mc:Choice>
              <mc:Fallback>
                <p:oleObj name="Equation" r:id="rId11" imgW="68580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39952" y="3986612"/>
                        <a:ext cx="1456184" cy="3784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7" name="Object 7"/>
          <p:cNvGraphicFramePr>
            <a:graphicFrameLocks noChangeAspect="1"/>
          </p:cNvGraphicFramePr>
          <p:nvPr/>
        </p:nvGraphicFramePr>
        <p:xfrm>
          <a:off x="1043608" y="5301208"/>
          <a:ext cx="3528392" cy="477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3" name="Equation" r:id="rId13" imgW="1688760" imgH="228600" progId="Equation.3">
                  <p:embed/>
                </p:oleObj>
              </mc:Choice>
              <mc:Fallback>
                <p:oleObj name="Equation" r:id="rId13" imgW="168876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5301208"/>
                        <a:ext cx="3528392" cy="4774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8" name="Object 8"/>
          <p:cNvGraphicFramePr>
            <a:graphicFrameLocks noChangeAspect="1"/>
          </p:cNvGraphicFramePr>
          <p:nvPr/>
        </p:nvGraphicFramePr>
        <p:xfrm>
          <a:off x="1619672" y="5733256"/>
          <a:ext cx="3672408" cy="4969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4" name="Equation" r:id="rId15" imgW="1688760" imgH="228600" progId="Equation.3">
                  <p:embed/>
                </p:oleObj>
              </mc:Choice>
              <mc:Fallback>
                <p:oleObj name="Equation" r:id="rId15" imgW="168876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5733256"/>
                        <a:ext cx="3672408" cy="4969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9" name="Object 9"/>
          <p:cNvGraphicFramePr>
            <a:graphicFrameLocks noChangeAspect="1"/>
          </p:cNvGraphicFramePr>
          <p:nvPr/>
        </p:nvGraphicFramePr>
        <p:xfrm>
          <a:off x="1691680" y="6165304"/>
          <a:ext cx="4716016" cy="499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5" name="Equation" r:id="rId17" imgW="2158920" imgH="228600" progId="Equation.3">
                  <p:embed/>
                </p:oleObj>
              </mc:Choice>
              <mc:Fallback>
                <p:oleObj name="Equation" r:id="rId17" imgW="2158920" imgH="2286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6165304"/>
                        <a:ext cx="4716016" cy="499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10" name="Object 10"/>
          <p:cNvGraphicFramePr>
            <a:graphicFrameLocks noChangeAspect="1"/>
          </p:cNvGraphicFramePr>
          <p:nvPr/>
        </p:nvGraphicFramePr>
        <p:xfrm>
          <a:off x="6372200" y="6225258"/>
          <a:ext cx="1440160" cy="3654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46" name="Equation" r:id="rId19" imgW="698400" imgH="177480" progId="Equation.3">
                  <p:embed/>
                </p:oleObj>
              </mc:Choice>
              <mc:Fallback>
                <p:oleObj name="Equation" r:id="rId19" imgW="69840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6225258"/>
                        <a:ext cx="1440160" cy="36549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Next write out the bending equation. 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2561007" y="2348880"/>
          <a:ext cx="3595169" cy="21099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3" name="Bitmap Image" r:id="rId3" imgW="2905531" imgH="1704762" progId="PBrush">
                  <p:embed/>
                </p:oleObj>
              </mc:Choice>
              <mc:Fallback>
                <p:oleObj name="Bitmap Image" r:id="rId3" imgW="2905531" imgH="1704762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1007" y="2348880"/>
                        <a:ext cx="3595169" cy="21099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35" name="Object 11"/>
          <p:cNvGraphicFramePr>
            <a:graphicFrameLocks noChangeAspect="1"/>
          </p:cNvGraphicFramePr>
          <p:nvPr/>
        </p:nvGraphicFramePr>
        <p:xfrm>
          <a:off x="6653857" y="2492896"/>
          <a:ext cx="1806575" cy="46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4" name="Equation" r:id="rId5" imgW="850680" imgH="215640" progId="Equation.3">
                  <p:embed/>
                </p:oleObj>
              </mc:Choice>
              <mc:Fallback>
                <p:oleObj name="Equation" r:id="rId5" imgW="85068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3857" y="2492896"/>
                        <a:ext cx="1806575" cy="460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36" name="Object 12"/>
          <p:cNvGraphicFramePr>
            <a:graphicFrameLocks noChangeAspect="1"/>
          </p:cNvGraphicFramePr>
          <p:nvPr/>
        </p:nvGraphicFramePr>
        <p:xfrm>
          <a:off x="6626870" y="3068960"/>
          <a:ext cx="1833562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5" name="Equation" r:id="rId7" imgW="888840" imgH="215640" progId="Equation.3">
                  <p:embed/>
                </p:oleObj>
              </mc:Choice>
              <mc:Fallback>
                <p:oleObj name="Equation" r:id="rId7" imgW="888840" imgH="2156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26870" y="3068960"/>
                        <a:ext cx="1833562" cy="446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899592" y="4725144"/>
          <a:ext cx="1673225" cy="935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6" name="Equation" r:id="rId9" imgW="749160" imgH="419040" progId="Equation.3">
                  <p:embed/>
                </p:oleObj>
              </mc:Choice>
              <mc:Fallback>
                <p:oleObj name="Equation" r:id="rId9" imgW="74916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4725144"/>
                        <a:ext cx="1673225" cy="935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2581027" y="5013176"/>
          <a:ext cx="1558925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7" name="Equation" r:id="rId11" imgW="698400" imgH="203040" progId="Equation.3">
                  <p:embed/>
                </p:oleObj>
              </mc:Choice>
              <mc:Fallback>
                <p:oleObj name="Equation" r:id="rId11" imgW="698400" imgH="203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1027" y="5013176"/>
                        <a:ext cx="1558925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4139952" y="5013176"/>
          <a:ext cx="198596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8" name="Equation" r:id="rId13" imgW="888840" imgH="203040" progId="Equation.3">
                  <p:embed/>
                </p:oleObj>
              </mc:Choice>
              <mc:Fallback>
                <p:oleObj name="Equation" r:id="rId13" imgW="888840" imgH="2030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5013176"/>
                        <a:ext cx="198596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6084168" y="5013176"/>
          <a:ext cx="223996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69" name="Equation" r:id="rId15" imgW="1002960" imgH="203040" progId="Equation.3">
                  <p:embed/>
                </p:oleObj>
              </mc:Choice>
              <mc:Fallback>
                <p:oleObj name="Equation" r:id="rId15" imgW="1002960" imgH="20304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168" y="5013176"/>
                        <a:ext cx="223996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once treating the square bracket as the variable.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971600" y="2420888"/>
          <a:ext cx="884238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0" name="Equation" r:id="rId3" imgW="457200" imgH="419040" progId="Equation.3">
                  <p:embed/>
                </p:oleObj>
              </mc:Choice>
              <mc:Fallback>
                <p:oleObj name="Equation" r:id="rId3" imgW="45720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420888"/>
                        <a:ext cx="884238" cy="809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1835696" y="2636912"/>
          <a:ext cx="1350615" cy="393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1" name="Equation" r:id="rId5" imgW="698400" imgH="203040" progId="Equation.3">
                  <p:embed/>
                </p:oleObj>
              </mc:Choice>
              <mc:Fallback>
                <p:oleObj name="Equation" r:id="rId5" imgW="698400" imgH="203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2636912"/>
                        <a:ext cx="1350615" cy="3933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3203848" y="2636912"/>
          <a:ext cx="1728192" cy="395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2" name="Equation" r:id="rId7" imgW="888840" imgH="203040" progId="Equation.3">
                  <p:embed/>
                </p:oleObj>
              </mc:Choice>
              <mc:Fallback>
                <p:oleObj name="Equation" r:id="rId7" imgW="88884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2636912"/>
                        <a:ext cx="1728192" cy="39509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4932040" y="2636912"/>
          <a:ext cx="1951930" cy="3956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3" name="Equation" r:id="rId9" imgW="1002960" imgH="203040" progId="Equation.3">
                  <p:embed/>
                </p:oleObj>
              </mc:Choice>
              <mc:Fallback>
                <p:oleObj name="Equation" r:id="rId9" imgW="10029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2636912"/>
                        <a:ext cx="1951930" cy="39564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32545" y="3721720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4" name="Equation" r:id="rId11" imgW="507960" imgH="393480" progId="Equation.3">
                  <p:embed/>
                </p:oleObj>
              </mc:Choice>
              <mc:Fallback>
                <p:oleObj name="Equation" r:id="rId11" imgW="50796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32545" y="3721720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2051720" y="3717032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5" name="Equation" r:id="rId13" imgW="698400" imgH="419040" progId="Equation.3">
                  <p:embed/>
                </p:oleObj>
              </mc:Choice>
              <mc:Fallback>
                <p:oleObj name="Equation" r:id="rId13" imgW="69840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717032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3419872" y="3717032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6" name="Equation" r:id="rId15" imgW="1015920" imgH="419040" progId="Equation.3">
                  <p:embed/>
                </p:oleObj>
              </mc:Choice>
              <mc:Fallback>
                <p:oleObj name="Equation" r:id="rId15" imgW="101592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3717032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5364088" y="3717032"/>
          <a:ext cx="22161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7" name="Equation" r:id="rId17" imgW="1104840" imgH="419040" progId="Equation.3">
                  <p:embed/>
                </p:oleObj>
              </mc:Choice>
              <mc:Fallback>
                <p:oleObj name="Equation" r:id="rId17" imgW="110484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3717032"/>
                        <a:ext cx="22161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7596336" y="3962896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98" name="Equation" r:id="rId19" imgW="317160" imgH="164880" progId="Equation.3">
                  <p:embed/>
                </p:oleObj>
              </mc:Choice>
              <mc:Fallback>
                <p:oleObj name="Equation" r:id="rId19" imgW="317160" imgH="1648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96336" y="3962896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1368438" y="3464210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again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456481" y="2467744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3" name="Equation" r:id="rId4" imgW="507960" imgH="393480" progId="Equation.3">
                  <p:embed/>
                </p:oleObj>
              </mc:Choice>
              <mc:Fallback>
                <p:oleObj name="Equation" r:id="rId4" imgW="5079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481" y="2467744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475656" y="2463056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4" name="Equation" r:id="rId6" imgW="698400" imgH="419040" progId="Equation.3">
                  <p:embed/>
                </p:oleObj>
              </mc:Choice>
              <mc:Fallback>
                <p:oleObj name="Equation" r:id="rId6" imgW="69840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2463056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843808" y="2463056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5" name="Equation" r:id="rId8" imgW="1015920" imgH="419040" progId="Equation.3">
                  <p:embed/>
                </p:oleObj>
              </mc:Choice>
              <mc:Fallback>
                <p:oleObj name="Equation" r:id="rId8" imgW="101592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2463056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788024" y="2463056"/>
          <a:ext cx="22161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6" name="Equation" r:id="rId10" imgW="1104840" imgH="419040" progId="Equation.3">
                  <p:embed/>
                </p:oleObj>
              </mc:Choice>
              <mc:Fallback>
                <p:oleObj name="Equation" r:id="rId10" imgW="110484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2463056"/>
                        <a:ext cx="22161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7020272" y="2708920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7" name="Equation" r:id="rId12" imgW="317160" imgH="164880" progId="Equation.3">
                  <p:embed/>
                </p:oleObj>
              </mc:Choice>
              <mc:Fallback>
                <p:oleObj name="Equation" r:id="rId12" imgW="317160" imgH="1648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0272" y="2708920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792374" y="3536218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686668" y="3861048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8" name="Equation" r:id="rId14" imgW="380880" imgH="203040" progId="Equation.3">
                  <p:embed/>
                </p:oleObj>
              </mc:Choice>
              <mc:Fallback>
                <p:oleObj name="Equation" r:id="rId14" imgW="380880" imgH="203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6668" y="3861048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475656" y="3645024"/>
          <a:ext cx="1368151" cy="8340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29" name="Equation" r:id="rId16" imgW="685800" imgH="419040" progId="Equation.3">
                  <p:embed/>
                </p:oleObj>
              </mc:Choice>
              <mc:Fallback>
                <p:oleObj name="Equation" r:id="rId16" imgW="68580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645024"/>
                        <a:ext cx="1368151" cy="8340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844801" y="3645024"/>
          <a:ext cx="1943223" cy="831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30" name="Equation" r:id="rId18" imgW="977760" imgH="419040" progId="Equation.3">
                  <p:embed/>
                </p:oleObj>
              </mc:Choice>
              <mc:Fallback>
                <p:oleObj name="Equation" r:id="rId18" imgW="97776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4801" y="3645024"/>
                        <a:ext cx="1943223" cy="831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788024" y="3609753"/>
          <a:ext cx="2160240" cy="8273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31" name="Equation" r:id="rId20" imgW="1091880" imgH="419040" progId="Equation.3">
                  <p:embed/>
                </p:oleObj>
              </mc:Choice>
              <mc:Fallback>
                <p:oleObj name="Equation" r:id="rId20" imgW="1091880" imgH="419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3609753"/>
                        <a:ext cx="2160240" cy="82735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997972" y="3789040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32" name="Equation" r:id="rId22" imgW="393480" imgH="164880" progId="Equation.3">
                  <p:embed/>
                </p:oleObj>
              </mc:Choice>
              <mc:Fallback>
                <p:oleObj name="Equation" r:id="rId22" imgW="393480" imgH="1648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97972" y="3789040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740352" y="3789040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133" name="Equation" r:id="rId24" imgW="304560" imgH="164880" progId="Equation.3">
                  <p:embed/>
                </p:oleObj>
              </mc:Choice>
              <mc:Fallback>
                <p:oleObj name="Equation" r:id="rId24" imgW="304560" imgH="1648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0352" y="3789040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now have our 3 equations but need to find the constants of integration,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7008" y="4153972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58" name="Equation" r:id="rId4" imgW="507960" imgH="393480" progId="Equation.3">
                  <p:embed/>
                </p:oleObj>
              </mc:Choice>
              <mc:Fallback>
                <p:oleObj name="Equation" r:id="rId4" imgW="507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008" y="4153972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126183" y="4149284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59" name="Equation" r:id="rId6" imgW="698400" imgH="419040" progId="Equation.3">
                  <p:embed/>
                </p:oleObj>
              </mc:Choice>
              <mc:Fallback>
                <p:oleObj name="Equation" r:id="rId6" imgW="6984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6183" y="4149284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494335" y="4149284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0" name="Equation" r:id="rId8" imgW="1015920" imgH="419040" progId="Equation.3">
                  <p:embed/>
                </p:oleObj>
              </mc:Choice>
              <mc:Fallback>
                <p:oleObj name="Equation" r:id="rId8" imgW="101592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4335" y="4149284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438551" y="4149284"/>
          <a:ext cx="22161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1" name="Equation" r:id="rId10" imgW="1104840" imgH="419040" progId="Equation.3">
                  <p:embed/>
                </p:oleObj>
              </mc:Choice>
              <mc:Fallback>
                <p:oleObj name="Equation" r:id="rId10" imgW="110484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8551" y="4149284"/>
                        <a:ext cx="22161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670799" y="4395148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2" name="Equation" r:id="rId12" imgW="317160" imgH="164880" progId="Equation.3">
                  <p:embed/>
                </p:oleObj>
              </mc:Choice>
              <mc:Fallback>
                <p:oleObj name="Equation" r:id="rId12" imgW="317160" imgH="1648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70799" y="4395148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337195" y="5547276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3" name="Equation" r:id="rId14" imgW="380880" imgH="203040" progId="Equation.3">
                  <p:embed/>
                </p:oleObj>
              </mc:Choice>
              <mc:Fallback>
                <p:oleObj name="Equation" r:id="rId14" imgW="38088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7195" y="5547276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126183" y="5331252"/>
          <a:ext cx="1368151" cy="8340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4" name="Equation" r:id="rId16" imgW="685800" imgH="419040" progId="Equation.3">
                  <p:embed/>
                </p:oleObj>
              </mc:Choice>
              <mc:Fallback>
                <p:oleObj name="Equation" r:id="rId16" imgW="68580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6183" y="5331252"/>
                        <a:ext cx="1368151" cy="8340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495328" y="5331252"/>
          <a:ext cx="1943223" cy="831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5" name="Equation" r:id="rId18" imgW="977760" imgH="419040" progId="Equation.3">
                  <p:embed/>
                </p:oleObj>
              </mc:Choice>
              <mc:Fallback>
                <p:oleObj name="Equation" r:id="rId18" imgW="97776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5328" y="5331252"/>
                        <a:ext cx="1943223" cy="831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438551" y="5295981"/>
          <a:ext cx="2160240" cy="8273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6" name="Equation" r:id="rId20" imgW="1091880" imgH="419040" progId="Equation.3">
                  <p:embed/>
                </p:oleObj>
              </mc:Choice>
              <mc:Fallback>
                <p:oleObj name="Equation" r:id="rId20" imgW="109188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8551" y="5295981"/>
                        <a:ext cx="2160240" cy="82735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648499" y="5475268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7" name="Equation" r:id="rId22" imgW="393480" imgH="164880" progId="Equation.3">
                  <p:embed/>
                </p:oleObj>
              </mc:Choice>
              <mc:Fallback>
                <p:oleObj name="Equation" r:id="rId22" imgW="393480" imgH="1648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8499" y="5475268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390879" y="5475268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8" name="Equation" r:id="rId24" imgW="304560" imgH="164880" progId="Equation.3">
                  <p:embed/>
                </p:oleObj>
              </mc:Choice>
              <mc:Fallback>
                <p:oleObj name="Equation" r:id="rId24" imgW="304560" imgH="1648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90879" y="5475268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2109" name="Object 13"/>
          <p:cNvGraphicFramePr>
            <a:graphicFrameLocks noChangeAspect="1"/>
          </p:cNvGraphicFramePr>
          <p:nvPr/>
        </p:nvGraphicFramePr>
        <p:xfrm>
          <a:off x="35496" y="2997076"/>
          <a:ext cx="884238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69" name="Equation" r:id="rId26" imgW="457200" imgH="419040" progId="Equation.3">
                  <p:embed/>
                </p:oleObj>
              </mc:Choice>
              <mc:Fallback>
                <p:oleObj name="Equation" r:id="rId26" imgW="45720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496" y="2997076"/>
                        <a:ext cx="884238" cy="809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2110" name="Object 14"/>
          <p:cNvGraphicFramePr>
            <a:graphicFrameLocks noChangeAspect="1"/>
          </p:cNvGraphicFramePr>
          <p:nvPr/>
        </p:nvGraphicFramePr>
        <p:xfrm>
          <a:off x="899096" y="3212976"/>
          <a:ext cx="1350963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70" name="Equation" r:id="rId28" imgW="698400" imgH="203040" progId="Equation.3">
                  <p:embed/>
                </p:oleObj>
              </mc:Choice>
              <mc:Fallback>
                <p:oleObj name="Equation" r:id="rId28" imgW="698400" imgH="203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096" y="3212976"/>
                        <a:ext cx="1350963" cy="393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2111" name="Object 15"/>
          <p:cNvGraphicFramePr>
            <a:graphicFrameLocks noChangeAspect="1"/>
          </p:cNvGraphicFramePr>
          <p:nvPr/>
        </p:nvGraphicFramePr>
        <p:xfrm>
          <a:off x="2267521" y="3212976"/>
          <a:ext cx="1728788" cy="39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71" name="Equation" r:id="rId30" imgW="888840" imgH="203040" progId="Equation.3">
                  <p:embed/>
                </p:oleObj>
              </mc:Choice>
              <mc:Fallback>
                <p:oleObj name="Equation" r:id="rId30" imgW="888840" imgH="203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521" y="3212976"/>
                        <a:ext cx="1728788" cy="395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2112" name="Object 16"/>
          <p:cNvGraphicFramePr>
            <a:graphicFrameLocks noChangeAspect="1"/>
          </p:cNvGraphicFramePr>
          <p:nvPr/>
        </p:nvGraphicFramePr>
        <p:xfrm>
          <a:off x="3996309" y="3212976"/>
          <a:ext cx="1951037" cy="39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72" name="Equation" r:id="rId32" imgW="1002960" imgH="203040" progId="Equation.3">
                  <p:embed/>
                </p:oleObj>
              </mc:Choice>
              <mc:Fallback>
                <p:oleObj name="Equation" r:id="rId32" imgW="1002960" imgH="2030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6309" y="3212976"/>
                        <a:ext cx="1951037" cy="395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Rounded Rectangle 29"/>
          <p:cNvSpPr/>
          <p:nvPr/>
        </p:nvSpPr>
        <p:spPr>
          <a:xfrm>
            <a:off x="7956376" y="3068960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1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7956376" y="4293096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2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7956376" y="5445224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3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Boundary conditions :</a:t>
            </a:r>
          </a:p>
          <a:p>
            <a:pPr lvl="1"/>
            <a:r>
              <a:rPr lang="en-GB" dirty="0" smtClean="0"/>
              <a:t>At x = 0, y = 0   </a:t>
            </a:r>
          </a:p>
          <a:p>
            <a:pPr lvl="1"/>
            <a:r>
              <a:rPr lang="en-GB" dirty="0" smtClean="0"/>
              <a:t>At x = 7,  y = 0</a:t>
            </a:r>
          </a:p>
          <a:p>
            <a:endParaRPr lang="en-GB" dirty="0" smtClean="0"/>
          </a:p>
          <a:p>
            <a:r>
              <a:rPr lang="en-GB" dirty="0" smtClean="0"/>
              <a:t>Substitution of x=0 and y=0 into equation 3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480397"/>
              </p:ext>
            </p:extLst>
          </p:nvPr>
        </p:nvGraphicFramePr>
        <p:xfrm>
          <a:off x="5292080" y="1268760"/>
          <a:ext cx="3595687" cy="210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99" name="Bitmap Image" r:id="rId4" imgW="2905531" imgH="1704762" progId="PBrush">
                  <p:embed/>
                </p:oleObj>
              </mc:Choice>
              <mc:Fallback>
                <p:oleObj name="Bitmap Image" r:id="rId4" imgW="2905531" imgH="1704762" progId="PBrush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1268760"/>
                        <a:ext cx="3595687" cy="2109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40" name="Object 20"/>
          <p:cNvGraphicFramePr>
            <a:graphicFrameLocks noChangeAspect="1"/>
          </p:cNvGraphicFramePr>
          <p:nvPr/>
        </p:nvGraphicFramePr>
        <p:xfrm>
          <a:off x="755576" y="5517232"/>
          <a:ext cx="5681663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0" name="Equation" r:id="rId6" imgW="2908080" imgH="203040" progId="Equation.3">
                  <p:embed/>
                </p:oleObj>
              </mc:Choice>
              <mc:Fallback>
                <p:oleObj name="Equation" r:id="rId6" imgW="2908080" imgH="20304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5517232"/>
                        <a:ext cx="5681663" cy="3952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1" name="Object 21"/>
          <p:cNvGraphicFramePr>
            <a:graphicFrameLocks noChangeAspect="1"/>
          </p:cNvGraphicFramePr>
          <p:nvPr/>
        </p:nvGraphicFramePr>
        <p:xfrm>
          <a:off x="1208336" y="6165304"/>
          <a:ext cx="3795712" cy="346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1" name="Equation" r:id="rId8" imgW="1942920" imgH="177480" progId="Equation.3">
                  <p:embed/>
                </p:oleObj>
              </mc:Choice>
              <mc:Fallback>
                <p:oleObj name="Equation" r:id="rId8" imgW="1942920" imgH="177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08336" y="6165304"/>
                        <a:ext cx="3795712" cy="346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2" name="Object 22"/>
          <p:cNvGraphicFramePr>
            <a:graphicFrameLocks noChangeAspect="1"/>
          </p:cNvGraphicFramePr>
          <p:nvPr/>
        </p:nvGraphicFramePr>
        <p:xfrm>
          <a:off x="684808" y="4004940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2" name="Equation" r:id="rId10" imgW="380880" imgH="203040" progId="Equation.3">
                  <p:embed/>
                </p:oleObj>
              </mc:Choice>
              <mc:Fallback>
                <p:oleObj name="Equation" r:id="rId10" imgW="380880" imgH="20304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808" y="4004940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3" name="Object 23"/>
          <p:cNvGraphicFramePr>
            <a:graphicFrameLocks noChangeAspect="1"/>
          </p:cNvGraphicFramePr>
          <p:nvPr/>
        </p:nvGraphicFramePr>
        <p:xfrm>
          <a:off x="1473796" y="3789040"/>
          <a:ext cx="13684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3" name="Equation" r:id="rId12" imgW="685800" imgH="419040" progId="Equation.3">
                  <p:embed/>
                </p:oleObj>
              </mc:Choice>
              <mc:Fallback>
                <p:oleObj name="Equation" r:id="rId12" imgW="685800" imgH="41904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3796" y="3789040"/>
                        <a:ext cx="13684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4" name="Object 24"/>
          <p:cNvGraphicFramePr>
            <a:graphicFrameLocks noChangeAspect="1"/>
          </p:cNvGraphicFramePr>
          <p:nvPr/>
        </p:nvGraphicFramePr>
        <p:xfrm>
          <a:off x="2843808" y="3789040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4" name="Equation" r:id="rId14" imgW="977760" imgH="419040" progId="Equation.3">
                  <p:embed/>
                </p:oleObj>
              </mc:Choice>
              <mc:Fallback>
                <p:oleObj name="Equation" r:id="rId14" imgW="977760" imgH="41904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789040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5" name="Object 25"/>
          <p:cNvGraphicFramePr>
            <a:graphicFrameLocks noChangeAspect="1"/>
          </p:cNvGraphicFramePr>
          <p:nvPr/>
        </p:nvGraphicFramePr>
        <p:xfrm>
          <a:off x="4786908" y="3754115"/>
          <a:ext cx="2160588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5" name="Equation" r:id="rId16" imgW="1091880" imgH="419040" progId="Equation.3">
                  <p:embed/>
                </p:oleObj>
              </mc:Choice>
              <mc:Fallback>
                <p:oleObj name="Equation" r:id="rId16" imgW="1091880" imgH="419040" progId="Equation.3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908" y="3754115"/>
                        <a:ext cx="2160588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6" name="Object 26"/>
          <p:cNvGraphicFramePr>
            <a:graphicFrameLocks noChangeAspect="1"/>
          </p:cNvGraphicFramePr>
          <p:nvPr/>
        </p:nvGraphicFramePr>
        <p:xfrm>
          <a:off x="6996708" y="3933503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6" name="Equation" r:id="rId18" imgW="393480" imgH="164880" progId="Equation.3">
                  <p:embed/>
                </p:oleObj>
              </mc:Choice>
              <mc:Fallback>
                <p:oleObj name="Equation" r:id="rId18" imgW="393480" imgH="164880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96708" y="3933503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7" name="Object 27"/>
          <p:cNvGraphicFramePr>
            <a:graphicFrameLocks noChangeAspect="1"/>
          </p:cNvGraphicFramePr>
          <p:nvPr/>
        </p:nvGraphicFramePr>
        <p:xfrm>
          <a:off x="7739658" y="3933503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7" name="Equation" r:id="rId20" imgW="304560" imgH="164880" progId="Equation.3">
                  <p:embed/>
                </p:oleObj>
              </mc:Choice>
              <mc:Fallback>
                <p:oleObj name="Equation" r:id="rId20" imgW="304560" imgH="164880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39658" y="3933503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8" name="Object 28"/>
          <p:cNvGraphicFramePr>
            <a:graphicFrameLocks noChangeAspect="1"/>
          </p:cNvGraphicFramePr>
          <p:nvPr/>
        </p:nvGraphicFramePr>
        <p:xfrm>
          <a:off x="467544" y="4819725"/>
          <a:ext cx="1000125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8" name="Equation" r:id="rId22" imgW="482400" imgH="215640" progId="Equation.3">
                  <p:embed/>
                </p:oleObj>
              </mc:Choice>
              <mc:Fallback>
                <p:oleObj name="Equation" r:id="rId22" imgW="482400" imgH="215640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819725"/>
                        <a:ext cx="1000125" cy="446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9" name="Object 29"/>
          <p:cNvGraphicFramePr>
            <a:graphicFrameLocks noChangeAspect="1"/>
          </p:cNvGraphicFramePr>
          <p:nvPr/>
        </p:nvGraphicFramePr>
        <p:xfrm>
          <a:off x="1475656" y="4581128"/>
          <a:ext cx="13684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9" name="Equation" r:id="rId24" imgW="685800" imgH="419040" progId="Equation.3">
                  <p:embed/>
                </p:oleObj>
              </mc:Choice>
              <mc:Fallback>
                <p:oleObj name="Equation" r:id="rId24" imgW="685800" imgH="419040" progId="Equation.3">
                  <p:embed/>
                  <p:pic>
                    <p:nvPicPr>
                      <p:cNvPr id="0" name="Picture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4581128"/>
                        <a:ext cx="13684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0" name="Object 30"/>
          <p:cNvGraphicFramePr>
            <a:graphicFrameLocks noChangeAspect="1"/>
          </p:cNvGraphicFramePr>
          <p:nvPr/>
        </p:nvGraphicFramePr>
        <p:xfrm>
          <a:off x="2857500" y="4616525"/>
          <a:ext cx="19177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10" name="Equation" r:id="rId26" imgW="965160" imgH="419040" progId="Equation.3">
                  <p:embed/>
                </p:oleObj>
              </mc:Choice>
              <mc:Fallback>
                <p:oleObj name="Equation" r:id="rId26" imgW="965160" imgH="419040" progId="Equation.3">
                  <p:embed/>
                  <p:pic>
                    <p:nvPicPr>
                      <p:cNvPr id="0" name="Picture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500" y="4616525"/>
                        <a:ext cx="19177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1" name="Object 31"/>
          <p:cNvGraphicFramePr>
            <a:graphicFrameLocks noChangeAspect="1"/>
          </p:cNvGraphicFramePr>
          <p:nvPr/>
        </p:nvGraphicFramePr>
        <p:xfrm>
          <a:off x="4788024" y="4581128"/>
          <a:ext cx="2160587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11" name="Equation" r:id="rId28" imgW="1091880" imgH="419040" progId="Equation.3">
                  <p:embed/>
                </p:oleObj>
              </mc:Choice>
              <mc:Fallback>
                <p:oleObj name="Equation" r:id="rId28" imgW="1091880" imgH="419040" progId="Equation.3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4581128"/>
                        <a:ext cx="2160587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2" name="Object 32"/>
          <p:cNvGraphicFramePr>
            <a:graphicFrameLocks noChangeAspect="1"/>
          </p:cNvGraphicFramePr>
          <p:nvPr/>
        </p:nvGraphicFramePr>
        <p:xfrm>
          <a:off x="6945313" y="4784700"/>
          <a:ext cx="919162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12" name="Equation" r:id="rId30" imgW="444240" imgH="215640" progId="Equation.3">
                  <p:embed/>
                </p:oleObj>
              </mc:Choice>
              <mc:Fallback>
                <p:oleObj name="Equation" r:id="rId30" imgW="444240" imgH="215640" progId="Equation.3">
                  <p:embed/>
                  <p:pic>
                    <p:nvPicPr>
                      <p:cNvPr id="0" name="Picture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5313" y="4784700"/>
                        <a:ext cx="919162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3" name="Object 33"/>
          <p:cNvGraphicFramePr>
            <a:graphicFrameLocks noChangeAspect="1"/>
          </p:cNvGraphicFramePr>
          <p:nvPr/>
        </p:nvGraphicFramePr>
        <p:xfrm>
          <a:off x="7884368" y="4817467"/>
          <a:ext cx="630237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13" name="Equation" r:id="rId32" imgW="304560" imgH="164880" progId="Equation.3">
                  <p:embed/>
                </p:oleObj>
              </mc:Choice>
              <mc:Fallback>
                <p:oleObj name="Equation" r:id="rId32" imgW="304560" imgH="164880" progId="Equation.3">
                  <p:embed/>
                  <p:pic>
                    <p:nvPicPr>
                      <p:cNvPr id="0" name="Picture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4368" y="4817467"/>
                        <a:ext cx="630237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Using equation 3 again but this time we</a:t>
            </a:r>
          </a:p>
          <a:p>
            <a:pPr>
              <a:buNone/>
            </a:pPr>
            <a:r>
              <a:rPr lang="en-GB" dirty="0" smtClean="0"/>
              <a:t>	use </a:t>
            </a:r>
          </a:p>
          <a:p>
            <a:pPr>
              <a:buNone/>
            </a:pPr>
            <a:r>
              <a:rPr lang="en-GB" dirty="0" smtClean="0"/>
              <a:t>			x = 7,  y = 0 and B = 0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8070977"/>
              </p:ext>
            </p:extLst>
          </p:nvPr>
        </p:nvGraphicFramePr>
        <p:xfrm>
          <a:off x="5436096" y="1196752"/>
          <a:ext cx="3436227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2" name="Bitmap Image" r:id="rId4" imgW="2905531" imgH="1704762" progId="PBrush">
                  <p:embed/>
                </p:oleObj>
              </mc:Choice>
              <mc:Fallback>
                <p:oleObj name="Bitmap Image" r:id="rId4" imgW="2905531" imgH="1704762" progId="PBrush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1196752"/>
                        <a:ext cx="3436227" cy="20162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1" name="Object 11"/>
          <p:cNvGraphicFramePr>
            <a:graphicFrameLocks noChangeAspect="1"/>
          </p:cNvGraphicFramePr>
          <p:nvPr/>
        </p:nvGraphicFramePr>
        <p:xfrm>
          <a:off x="684808" y="3716908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3" name="Equation" r:id="rId6" imgW="380880" imgH="203040" progId="Equation.3">
                  <p:embed/>
                </p:oleObj>
              </mc:Choice>
              <mc:Fallback>
                <p:oleObj name="Equation" r:id="rId6" imgW="380880" imgH="203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808" y="3716908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2" name="Object 12"/>
          <p:cNvGraphicFramePr>
            <a:graphicFrameLocks noChangeAspect="1"/>
          </p:cNvGraphicFramePr>
          <p:nvPr/>
        </p:nvGraphicFramePr>
        <p:xfrm>
          <a:off x="1473796" y="3501008"/>
          <a:ext cx="13684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4" name="Equation" r:id="rId8" imgW="685800" imgH="419040" progId="Equation.3">
                  <p:embed/>
                </p:oleObj>
              </mc:Choice>
              <mc:Fallback>
                <p:oleObj name="Equation" r:id="rId8" imgW="68580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3796" y="3501008"/>
                        <a:ext cx="13684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3" name="Object 13"/>
          <p:cNvGraphicFramePr>
            <a:graphicFrameLocks noChangeAspect="1"/>
          </p:cNvGraphicFramePr>
          <p:nvPr/>
        </p:nvGraphicFramePr>
        <p:xfrm>
          <a:off x="2843808" y="3501008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5" name="Equation" r:id="rId10" imgW="977760" imgH="419040" progId="Equation.3">
                  <p:embed/>
                </p:oleObj>
              </mc:Choice>
              <mc:Fallback>
                <p:oleObj name="Equation" r:id="rId10" imgW="97776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501008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4" name="Object 14"/>
          <p:cNvGraphicFramePr>
            <a:graphicFrameLocks noChangeAspect="1"/>
          </p:cNvGraphicFramePr>
          <p:nvPr/>
        </p:nvGraphicFramePr>
        <p:xfrm>
          <a:off x="4786908" y="3466083"/>
          <a:ext cx="2160588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6" name="Equation" r:id="rId12" imgW="1091880" imgH="419040" progId="Equation.3">
                  <p:embed/>
                </p:oleObj>
              </mc:Choice>
              <mc:Fallback>
                <p:oleObj name="Equation" r:id="rId12" imgW="109188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908" y="3466083"/>
                        <a:ext cx="2160588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5" name="Object 15"/>
          <p:cNvGraphicFramePr>
            <a:graphicFrameLocks noChangeAspect="1"/>
          </p:cNvGraphicFramePr>
          <p:nvPr/>
        </p:nvGraphicFramePr>
        <p:xfrm>
          <a:off x="6996708" y="3645471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7" name="Equation" r:id="rId14" imgW="393480" imgH="164880" progId="Equation.3">
                  <p:embed/>
                </p:oleObj>
              </mc:Choice>
              <mc:Fallback>
                <p:oleObj name="Equation" r:id="rId14" imgW="393480" imgH="1648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96708" y="3645471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6" name="Object 16"/>
          <p:cNvGraphicFramePr>
            <a:graphicFrameLocks noChangeAspect="1"/>
          </p:cNvGraphicFramePr>
          <p:nvPr/>
        </p:nvGraphicFramePr>
        <p:xfrm>
          <a:off x="7739658" y="3645471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8" name="Equation" r:id="rId16" imgW="304560" imgH="164880" progId="Equation.3">
                  <p:embed/>
                </p:oleObj>
              </mc:Choice>
              <mc:Fallback>
                <p:oleObj name="Equation" r:id="rId16" imgW="304560" imgH="1648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39658" y="3645471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9" name="Object 19"/>
          <p:cNvGraphicFramePr>
            <a:graphicFrameLocks noChangeAspect="1"/>
          </p:cNvGraphicFramePr>
          <p:nvPr/>
        </p:nvGraphicFramePr>
        <p:xfrm>
          <a:off x="732755" y="5157192"/>
          <a:ext cx="6359525" cy="874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19" name="Equation" r:id="rId18" imgW="3047760" imgH="419040" progId="Equation.3">
                  <p:embed/>
                </p:oleObj>
              </mc:Choice>
              <mc:Fallback>
                <p:oleObj name="Equation" r:id="rId18" imgW="3047760" imgH="419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2755" y="5157192"/>
                        <a:ext cx="6359525" cy="874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0" name="Object 20"/>
          <p:cNvGraphicFramePr>
            <a:graphicFrameLocks noChangeAspect="1"/>
          </p:cNvGraphicFramePr>
          <p:nvPr/>
        </p:nvGraphicFramePr>
        <p:xfrm>
          <a:off x="878359" y="6165304"/>
          <a:ext cx="1749425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0" name="Equation" r:id="rId20" imgW="838080" imgH="177480" progId="Equation.3">
                  <p:embed/>
                </p:oleObj>
              </mc:Choice>
              <mc:Fallback>
                <p:oleObj name="Equation" r:id="rId20" imgW="838080" imgH="1774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8359" y="6165304"/>
                        <a:ext cx="1749425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1" name="Object 21"/>
          <p:cNvGraphicFramePr>
            <a:graphicFrameLocks noChangeAspect="1"/>
          </p:cNvGraphicFramePr>
          <p:nvPr/>
        </p:nvGraphicFramePr>
        <p:xfrm>
          <a:off x="547539" y="4459288"/>
          <a:ext cx="1000125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1" name="Equation" r:id="rId22" imgW="482400" imgH="215640" progId="Equation.3">
                  <p:embed/>
                </p:oleObj>
              </mc:Choice>
              <mc:Fallback>
                <p:oleObj name="Equation" r:id="rId22" imgW="482400" imgH="21564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7539" y="4459288"/>
                        <a:ext cx="1000125" cy="446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2" name="Object 22"/>
          <p:cNvGraphicFramePr>
            <a:graphicFrameLocks noChangeAspect="1"/>
          </p:cNvGraphicFramePr>
          <p:nvPr/>
        </p:nvGraphicFramePr>
        <p:xfrm>
          <a:off x="1492324" y="4256013"/>
          <a:ext cx="13684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2" name="Equation" r:id="rId24" imgW="685800" imgH="419040" progId="Equation.3">
                  <p:embed/>
                </p:oleObj>
              </mc:Choice>
              <mc:Fallback>
                <p:oleObj name="Equation" r:id="rId24" imgW="685800" imgH="41904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2324" y="4256013"/>
                        <a:ext cx="13684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3" name="Object 23"/>
          <p:cNvGraphicFramePr>
            <a:graphicFrameLocks noChangeAspect="1"/>
          </p:cNvGraphicFramePr>
          <p:nvPr/>
        </p:nvGraphicFramePr>
        <p:xfrm>
          <a:off x="2862337" y="4256013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3" name="Equation" r:id="rId26" imgW="977760" imgH="419040" progId="Equation.3">
                  <p:embed/>
                </p:oleObj>
              </mc:Choice>
              <mc:Fallback>
                <p:oleObj name="Equation" r:id="rId26" imgW="977760" imgH="41904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62337" y="4256013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4" name="Object 24"/>
          <p:cNvGraphicFramePr>
            <a:graphicFrameLocks noChangeAspect="1"/>
          </p:cNvGraphicFramePr>
          <p:nvPr/>
        </p:nvGraphicFramePr>
        <p:xfrm>
          <a:off x="4805437" y="4221088"/>
          <a:ext cx="2160587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4" name="Equation" r:id="rId28" imgW="1091880" imgH="419040" progId="Equation.3">
                  <p:embed/>
                </p:oleObj>
              </mc:Choice>
              <mc:Fallback>
                <p:oleObj name="Equation" r:id="rId28" imgW="1091880" imgH="41904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5437" y="4221088"/>
                        <a:ext cx="2160587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5" name="Object 25"/>
          <p:cNvGraphicFramePr>
            <a:graphicFrameLocks noChangeAspect="1"/>
          </p:cNvGraphicFramePr>
          <p:nvPr/>
        </p:nvGraphicFramePr>
        <p:xfrm>
          <a:off x="6962775" y="4348163"/>
          <a:ext cx="919163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5" name="Equation" r:id="rId30" imgW="444240" imgH="215640" progId="Equation.3">
                  <p:embed/>
                </p:oleObj>
              </mc:Choice>
              <mc:Fallback>
                <p:oleObj name="Equation" r:id="rId30" imgW="444240" imgH="215640" progId="Equation.3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62775" y="4348163"/>
                        <a:ext cx="919163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6" name="Object 26"/>
          <p:cNvGraphicFramePr>
            <a:graphicFrameLocks noChangeAspect="1"/>
          </p:cNvGraphicFramePr>
          <p:nvPr/>
        </p:nvGraphicFramePr>
        <p:xfrm>
          <a:off x="7884368" y="4348163"/>
          <a:ext cx="682625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326" name="Equation" r:id="rId32" imgW="330120" imgH="215640" progId="Equation.3">
                  <p:embed/>
                </p:oleObj>
              </mc:Choice>
              <mc:Fallback>
                <p:oleObj name="Equation" r:id="rId32" imgW="330120" imgH="215640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4368" y="4348163"/>
                        <a:ext cx="682625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2 with</a:t>
            </a:r>
          </a:p>
          <a:p>
            <a:pPr>
              <a:buNone/>
            </a:pPr>
            <a:r>
              <a:rPr lang="en-GB" dirty="0" smtClean="0"/>
              <a:t>	 x = 3.5 to find the slope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2243971"/>
              </p:ext>
            </p:extLst>
          </p:nvPr>
        </p:nvGraphicFramePr>
        <p:xfrm>
          <a:off x="5652120" y="1196752"/>
          <a:ext cx="3220203" cy="18894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4" name="Bitmap Image" r:id="rId4" imgW="2905531" imgH="1704762" progId="PBrush">
                  <p:embed/>
                </p:oleObj>
              </mc:Choice>
              <mc:Fallback>
                <p:oleObj name="Bitmap Image" r:id="rId4" imgW="2905531" imgH="1704762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1196752"/>
                        <a:ext cx="3220203" cy="18894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0" name="Object 12"/>
          <p:cNvGraphicFramePr>
            <a:graphicFrameLocks noChangeAspect="1"/>
          </p:cNvGraphicFramePr>
          <p:nvPr/>
        </p:nvGraphicFramePr>
        <p:xfrm>
          <a:off x="899592" y="3028628"/>
          <a:ext cx="7402513" cy="760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5" name="Equation" r:id="rId6" imgW="4089240" imgH="419040" progId="Equation.3">
                  <p:embed/>
                </p:oleObj>
              </mc:Choice>
              <mc:Fallback>
                <p:oleObj name="Equation" r:id="rId6" imgW="408924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3028628"/>
                        <a:ext cx="7402513" cy="760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2" name="Object 14"/>
          <p:cNvGraphicFramePr>
            <a:graphicFrameLocks noChangeAspect="1"/>
          </p:cNvGraphicFramePr>
          <p:nvPr/>
        </p:nvGraphicFramePr>
        <p:xfrm>
          <a:off x="899592" y="4221088"/>
          <a:ext cx="7307263" cy="760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6" name="Equation" r:id="rId8" imgW="4038480" imgH="419040" progId="Equation.3">
                  <p:embed/>
                </p:oleObj>
              </mc:Choice>
              <mc:Fallback>
                <p:oleObj name="Equation" r:id="rId8" imgW="403848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4221088"/>
                        <a:ext cx="7307263" cy="760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899592" y="3861048"/>
          <a:ext cx="6067425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7" name="Equation" r:id="rId10" imgW="3352680" imgH="203040" progId="Equation.3">
                  <p:embed/>
                </p:oleObj>
              </mc:Choice>
              <mc:Fallback>
                <p:oleObj name="Equation" r:id="rId10" imgW="3352680" imgH="2030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3861048"/>
                        <a:ext cx="6067425" cy="368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4" name="Object 16"/>
          <p:cNvGraphicFramePr>
            <a:graphicFrameLocks noChangeAspect="1"/>
          </p:cNvGraphicFramePr>
          <p:nvPr/>
        </p:nvGraphicFramePr>
        <p:xfrm>
          <a:off x="927075" y="5085184"/>
          <a:ext cx="5445125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8" name="Equation" r:id="rId12" imgW="3009600" imgH="393480" progId="Equation.3">
                  <p:embed/>
                </p:oleObj>
              </mc:Choice>
              <mc:Fallback>
                <p:oleObj name="Equation" r:id="rId12" imgW="300960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7075" y="5085184"/>
                        <a:ext cx="5445125" cy="712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5" name="Object 17"/>
          <p:cNvGraphicFramePr>
            <a:graphicFrameLocks noChangeAspect="1"/>
          </p:cNvGraphicFramePr>
          <p:nvPr/>
        </p:nvGraphicFramePr>
        <p:xfrm>
          <a:off x="1907704" y="5954985"/>
          <a:ext cx="69850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29" name="Equation" r:id="rId14" imgW="3860640" imgH="393480" progId="Equation.3">
                  <p:embed/>
                </p:oleObj>
              </mc:Choice>
              <mc:Fallback>
                <p:oleObj name="Equation" r:id="rId14" imgW="386064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5954985"/>
                        <a:ext cx="69850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3 with</a:t>
            </a:r>
          </a:p>
          <a:p>
            <a:pPr>
              <a:buNone/>
            </a:pPr>
            <a:r>
              <a:rPr lang="en-GB" dirty="0" smtClean="0"/>
              <a:t>	 x = 3.5 to find the deflection 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2663441"/>
              </p:ext>
            </p:extLst>
          </p:nvPr>
        </p:nvGraphicFramePr>
        <p:xfrm>
          <a:off x="5652120" y="1196752"/>
          <a:ext cx="3220203" cy="18894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2363" name="Bitmap Image" r:id="rId4" imgW="2905531" imgH="1704762" progId="PBrush">
                  <p:embed/>
                </p:oleObj>
              </mc:Choice>
              <mc:Fallback>
                <p:oleObj name="Bitmap Image" r:id="rId4" imgW="2905531" imgH="1704762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1196752"/>
                        <a:ext cx="3220203" cy="18894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792163" y="4076700"/>
          <a:ext cx="7148512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2364" name="Equation" r:id="rId6" imgW="3949560" imgH="203040" progId="Equation.3">
                  <p:embed/>
                </p:oleObj>
              </mc:Choice>
              <mc:Fallback>
                <p:oleObj name="Equation" r:id="rId6" imgW="394956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2163" y="4076700"/>
                        <a:ext cx="7148512" cy="368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2344" name="Object 8"/>
          <p:cNvGraphicFramePr>
            <a:graphicFrameLocks noChangeAspect="1"/>
          </p:cNvGraphicFramePr>
          <p:nvPr/>
        </p:nvGraphicFramePr>
        <p:xfrm>
          <a:off x="2771800" y="5589240"/>
          <a:ext cx="4354513" cy="735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2365" name="Equation" r:id="rId8" imgW="2336760" imgH="393480" progId="Equation.3">
                  <p:embed/>
                </p:oleObj>
              </mc:Choice>
              <mc:Fallback>
                <p:oleObj name="Equation" r:id="rId8" imgW="23367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5589240"/>
                        <a:ext cx="4354513" cy="735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2346" name="Object 10"/>
          <p:cNvGraphicFramePr>
            <a:graphicFrameLocks noChangeAspect="1"/>
          </p:cNvGraphicFramePr>
          <p:nvPr/>
        </p:nvGraphicFramePr>
        <p:xfrm>
          <a:off x="755576" y="3212976"/>
          <a:ext cx="7951787" cy="782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2366" name="Equation" r:id="rId10" imgW="4267080" imgH="419040" progId="Equation.3">
                  <p:embed/>
                </p:oleObj>
              </mc:Choice>
              <mc:Fallback>
                <p:oleObj name="Equation" r:id="rId10" imgW="426708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212976"/>
                        <a:ext cx="7951787" cy="782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2347" name="Object 11"/>
          <p:cNvGraphicFramePr>
            <a:graphicFrameLocks noChangeAspect="1"/>
          </p:cNvGraphicFramePr>
          <p:nvPr/>
        </p:nvGraphicFramePr>
        <p:xfrm>
          <a:off x="1763688" y="4869160"/>
          <a:ext cx="6035675" cy="4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2367" name="Equation" r:id="rId12" imgW="3238200" imgH="228600" progId="Equation.3">
                  <p:embed/>
                </p:oleObj>
              </mc:Choice>
              <mc:Fallback>
                <p:oleObj name="Equation" r:id="rId12" imgW="323820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4869160"/>
                        <a:ext cx="6035675" cy="4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UDLs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853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714488"/>
            <a:ext cx="451485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1785919" y="4429132"/>
          <a:ext cx="5286411" cy="4693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6386" name="Equation" r:id="rId4" imgW="2438280" imgH="215640" progId="Equation.3">
                  <p:embed/>
                </p:oleObj>
              </mc:Choice>
              <mc:Fallback>
                <p:oleObj name="Equation" r:id="rId4" imgW="24382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85919" y="4429132"/>
                        <a:ext cx="5286411" cy="46932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1055688" y="5072063"/>
          <a:ext cx="6292850" cy="735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6387" name="Equation" r:id="rId6" imgW="3377880" imgH="393480" progId="Equation.3">
                  <p:embed/>
                </p:oleObj>
              </mc:Choice>
              <mc:Fallback>
                <p:oleObj name="Equation" r:id="rId6" imgW="33778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5688" y="5072063"/>
                        <a:ext cx="6292850" cy="735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1714480" y="5786454"/>
          <a:ext cx="2955925" cy="735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6388" name="Equation" r:id="rId8" imgW="1587240" imgH="393480" progId="Equation.3">
                  <p:embed/>
                </p:oleObj>
              </mc:Choice>
              <mc:Fallback>
                <p:oleObj name="Equation" r:id="rId8" imgW="15872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4480" y="5786454"/>
                        <a:ext cx="2955925" cy="735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4786314" y="5715016"/>
          <a:ext cx="1347788" cy="806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6389" name="Equation" r:id="rId10" imgW="723600" imgH="431640" progId="Equation.3">
                  <p:embed/>
                </p:oleObj>
              </mc:Choice>
              <mc:Fallback>
                <p:oleObj name="Equation" r:id="rId10" imgW="72360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314" y="5715016"/>
                        <a:ext cx="1347788" cy="806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Straight Connector 20"/>
          <p:cNvCxnSpPr/>
          <p:nvPr/>
        </p:nvCxnSpPr>
        <p:spPr>
          <a:xfrm rot="5400000">
            <a:off x="4143372" y="3214686"/>
            <a:ext cx="12858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10800000">
            <a:off x="4786314" y="3643314"/>
            <a:ext cx="21431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500562" y="371475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 rot="5400000">
            <a:off x="4357686" y="3214686"/>
            <a:ext cx="12858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 2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6 m long with an E I value of 300 MNm2. Determine the slope at the left end and the deflection at the middle.</a:t>
            </a:r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44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928934"/>
            <a:ext cx="4867046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First solve the reactions by taking moments about the right end.</a:t>
            </a:r>
          </a:p>
          <a:p>
            <a:pPr>
              <a:buNone/>
            </a:pPr>
            <a:r>
              <a:rPr lang="en-GB" dirty="0" smtClean="0"/>
              <a:t>		   ACWM	              =   CWM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Total forces up = total forces down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" name="Object 11"/>
          <p:cNvGraphicFramePr>
            <a:graphicFrameLocks noChangeAspect="1"/>
          </p:cNvGraphicFramePr>
          <p:nvPr/>
        </p:nvGraphicFramePr>
        <p:xfrm>
          <a:off x="747713" y="2406650"/>
          <a:ext cx="4624387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3" name="Equation" r:id="rId3" imgW="2158920" imgH="431640" progId="Equation.3">
                  <p:embed/>
                </p:oleObj>
              </mc:Choice>
              <mc:Fallback>
                <p:oleObj name="Equation" r:id="rId3" imgW="215892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713" y="2406650"/>
                        <a:ext cx="4624387" cy="923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4" name="Object 4"/>
          <p:cNvGraphicFramePr>
            <a:graphicFrameLocks noChangeAspect="1"/>
          </p:cNvGraphicFramePr>
          <p:nvPr/>
        </p:nvGraphicFramePr>
        <p:xfrm>
          <a:off x="1993906" y="3357562"/>
          <a:ext cx="3435350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4" name="Equation" r:id="rId5" imgW="1549080" imgH="215640" progId="Equation.3">
                  <p:embed/>
                </p:oleObj>
              </mc:Choice>
              <mc:Fallback>
                <p:oleObj name="Equation" r:id="rId5" imgW="154908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93906" y="3357562"/>
                        <a:ext cx="3435350" cy="479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5" name="Object 5"/>
          <p:cNvGraphicFramePr>
            <a:graphicFrameLocks noChangeAspect="1"/>
          </p:cNvGraphicFramePr>
          <p:nvPr/>
        </p:nvGraphicFramePr>
        <p:xfrm>
          <a:off x="1951034" y="3929066"/>
          <a:ext cx="2192338" cy="862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5" name="Equation" r:id="rId7" imgW="1002960" imgH="393480" progId="Equation.3">
                  <p:embed/>
                </p:oleObj>
              </mc:Choice>
              <mc:Fallback>
                <p:oleObj name="Equation" r:id="rId7" imgW="10029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51034" y="3929066"/>
                        <a:ext cx="2192338" cy="862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6" name="Object 6"/>
          <p:cNvGraphicFramePr>
            <a:graphicFrameLocks noChangeAspect="1"/>
          </p:cNvGraphicFramePr>
          <p:nvPr/>
        </p:nvGraphicFramePr>
        <p:xfrm>
          <a:off x="4143372" y="4143380"/>
          <a:ext cx="1077912" cy="379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6" name="Equation" r:id="rId9" imgW="507960" imgH="177480" progId="Equation.3">
                  <p:embed/>
                </p:oleObj>
              </mc:Choice>
              <mc:Fallback>
                <p:oleObj name="Equation" r:id="rId9" imgW="50796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43372" y="4143380"/>
                        <a:ext cx="1077912" cy="379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7" name="Object 7"/>
          <p:cNvGraphicFramePr>
            <a:graphicFrameLocks noChangeAspect="1"/>
          </p:cNvGraphicFramePr>
          <p:nvPr/>
        </p:nvGraphicFramePr>
        <p:xfrm>
          <a:off x="1062032" y="5313363"/>
          <a:ext cx="2652712" cy="450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7" name="Equation" r:id="rId11" imgW="1269720" imgH="215640" progId="Equation.3">
                  <p:embed/>
                </p:oleObj>
              </mc:Choice>
              <mc:Fallback>
                <p:oleObj name="Equation" r:id="rId11" imgW="126972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2032" y="5313363"/>
                        <a:ext cx="2652712" cy="450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8" name="Object 8"/>
          <p:cNvGraphicFramePr>
            <a:graphicFrameLocks noChangeAspect="1"/>
          </p:cNvGraphicFramePr>
          <p:nvPr/>
        </p:nvGraphicFramePr>
        <p:xfrm>
          <a:off x="1620832" y="5745163"/>
          <a:ext cx="2236788" cy="471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8" name="Equation" r:id="rId13" imgW="1028520" imgH="215640" progId="Equation.3">
                  <p:embed/>
                </p:oleObj>
              </mc:Choice>
              <mc:Fallback>
                <p:oleObj name="Equation" r:id="rId13" imgW="102852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0832" y="5745163"/>
                        <a:ext cx="2236788" cy="471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09" name="Object 9"/>
          <p:cNvGraphicFramePr>
            <a:graphicFrameLocks noChangeAspect="1"/>
          </p:cNvGraphicFramePr>
          <p:nvPr/>
        </p:nvGraphicFramePr>
        <p:xfrm>
          <a:off x="1643042" y="6178550"/>
          <a:ext cx="2274888" cy="471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49" name="Equation" r:id="rId15" imgW="1041120" imgH="215640" progId="Equation.3">
                  <p:embed/>
                </p:oleObj>
              </mc:Choice>
              <mc:Fallback>
                <p:oleObj name="Equation" r:id="rId15" imgW="104112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43042" y="6178550"/>
                        <a:ext cx="2274888" cy="471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8010" name="Object 10"/>
          <p:cNvGraphicFramePr>
            <a:graphicFrameLocks noChangeAspect="1"/>
          </p:cNvGraphicFramePr>
          <p:nvPr/>
        </p:nvGraphicFramePr>
        <p:xfrm>
          <a:off x="3929058" y="6215082"/>
          <a:ext cx="1020762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450" name="Equation" r:id="rId17" imgW="495000" imgH="177480" progId="Equation.3">
                  <p:embed/>
                </p:oleObj>
              </mc:Choice>
              <mc:Fallback>
                <p:oleObj name="Equation" r:id="rId17" imgW="49500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6215082"/>
                        <a:ext cx="1020762" cy="365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857884" y="2500306"/>
            <a:ext cx="292025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Next write out the bending equation. 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899592" y="5517328"/>
          <a:ext cx="1673225" cy="935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77" name="Equation" r:id="rId3" imgW="749160" imgH="419040" progId="Equation.3">
                  <p:embed/>
                </p:oleObj>
              </mc:Choice>
              <mc:Fallback>
                <p:oleObj name="Equation" r:id="rId3" imgW="74916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5517328"/>
                        <a:ext cx="1673225" cy="935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2568575" y="5805509"/>
          <a:ext cx="1585913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78" name="Equation" r:id="rId5" imgW="711000" imgH="203040" progId="Equation.3">
                  <p:embed/>
                </p:oleObj>
              </mc:Choice>
              <mc:Fallback>
                <p:oleObj name="Equation" r:id="rId5" imgW="711000" imgH="203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8575" y="5805509"/>
                        <a:ext cx="1585913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4139952" y="5805360"/>
          <a:ext cx="1985962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79" name="Equation" r:id="rId7" imgW="888840" imgH="203040" progId="Equation.3">
                  <p:embed/>
                </p:oleObj>
              </mc:Choice>
              <mc:Fallback>
                <p:oleObj name="Equation" r:id="rId7" imgW="88884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5805360"/>
                        <a:ext cx="1985962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6215074" y="5564209"/>
          <a:ext cx="1390650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0" name="Equation" r:id="rId9" imgW="622080" imgH="419040" progId="Equation.3">
                  <p:embed/>
                </p:oleObj>
              </mc:Choice>
              <mc:Fallback>
                <p:oleObj name="Equation" r:id="rId9" imgW="62208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5074" y="5564209"/>
                        <a:ext cx="1390650" cy="936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41" name="Object 9"/>
          <p:cNvGraphicFramePr>
            <a:graphicFrameLocks noChangeAspect="1"/>
          </p:cNvGraphicFramePr>
          <p:nvPr/>
        </p:nvGraphicFramePr>
        <p:xfrm>
          <a:off x="6572264" y="2357430"/>
          <a:ext cx="1454150" cy="46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1" name="Equation" r:id="rId11" imgW="685800" imgH="215640" progId="Equation.3">
                  <p:embed/>
                </p:oleObj>
              </mc:Choice>
              <mc:Fallback>
                <p:oleObj name="Equation" r:id="rId11" imgW="68580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72264" y="2357430"/>
                        <a:ext cx="1454150" cy="461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42" name="Object 10"/>
          <p:cNvGraphicFramePr>
            <a:graphicFrameLocks noChangeAspect="1"/>
          </p:cNvGraphicFramePr>
          <p:nvPr/>
        </p:nvGraphicFramePr>
        <p:xfrm>
          <a:off x="6588149" y="2857496"/>
          <a:ext cx="1412875" cy="442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2" name="Equation" r:id="rId13" imgW="685800" imgH="215640" progId="Equation.3">
                  <p:embed/>
                </p:oleObj>
              </mc:Choice>
              <mc:Fallback>
                <p:oleObj name="Equation" r:id="rId13" imgW="68580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149" y="2857496"/>
                        <a:ext cx="1412875" cy="4429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500298" y="2214554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6443" name="Object 11"/>
          <p:cNvGraphicFramePr>
            <a:graphicFrameLocks noChangeAspect="1"/>
          </p:cNvGraphicFramePr>
          <p:nvPr/>
        </p:nvGraphicFramePr>
        <p:xfrm>
          <a:off x="2571736" y="4714884"/>
          <a:ext cx="1047750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3" name="Equation" r:id="rId16" imgW="469800" imgH="215640" progId="Equation.3">
                  <p:embed/>
                </p:oleObj>
              </mc:Choice>
              <mc:Fallback>
                <p:oleObj name="Equation" r:id="rId16" imgW="4698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71736" y="4714884"/>
                        <a:ext cx="1047750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44" name="Object 12"/>
          <p:cNvGraphicFramePr>
            <a:graphicFrameLocks noChangeAspect="1"/>
          </p:cNvGraphicFramePr>
          <p:nvPr/>
        </p:nvGraphicFramePr>
        <p:xfrm>
          <a:off x="3714744" y="4760925"/>
          <a:ext cx="1985963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4" name="Equation" r:id="rId18" imgW="888840" imgH="203040" progId="Equation.3">
                  <p:embed/>
                </p:oleObj>
              </mc:Choice>
              <mc:Fallback>
                <p:oleObj name="Equation" r:id="rId18" imgW="888840" imgH="203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14744" y="4760925"/>
                        <a:ext cx="1985963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45" name="Object 13"/>
          <p:cNvGraphicFramePr>
            <a:graphicFrameLocks noChangeAspect="1"/>
          </p:cNvGraphicFramePr>
          <p:nvPr/>
        </p:nvGraphicFramePr>
        <p:xfrm>
          <a:off x="5667393" y="4478338"/>
          <a:ext cx="1476375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5" name="Equation" r:id="rId20" imgW="660240" imgH="431640" progId="Equation.3">
                  <p:embed/>
                </p:oleObj>
              </mc:Choice>
              <mc:Fallback>
                <p:oleObj name="Equation" r:id="rId20" imgW="660240" imgH="4316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67393" y="4478338"/>
                        <a:ext cx="1476375" cy="965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46" name="Object 14"/>
          <p:cNvGraphicFramePr>
            <a:graphicFrameLocks noChangeAspect="1"/>
          </p:cNvGraphicFramePr>
          <p:nvPr/>
        </p:nvGraphicFramePr>
        <p:xfrm>
          <a:off x="857224" y="4429132"/>
          <a:ext cx="1673225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6486" name="Equation" r:id="rId22" imgW="749160" imgH="419040" progId="Equation.3">
                  <p:embed/>
                </p:oleObj>
              </mc:Choice>
              <mc:Fallback>
                <p:oleObj name="Equation" r:id="rId22" imgW="74916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4" y="4429132"/>
                        <a:ext cx="1673225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once treating the square bracket as the variable.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32545" y="3721720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498" name="Equation" r:id="rId3" imgW="507960" imgH="393480" progId="Equation.3">
                  <p:embed/>
                </p:oleObj>
              </mc:Choice>
              <mc:Fallback>
                <p:oleObj name="Equation" r:id="rId3" imgW="5079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32545" y="3721720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2051720" y="3717032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499" name="Equation" r:id="rId5" imgW="698400" imgH="419040" progId="Equation.3">
                  <p:embed/>
                </p:oleObj>
              </mc:Choice>
              <mc:Fallback>
                <p:oleObj name="Equation" r:id="rId5" imgW="69840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717032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3419872" y="3717032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0" name="Equation" r:id="rId7" imgW="1015920" imgH="419040" progId="Equation.3">
                  <p:embed/>
                </p:oleObj>
              </mc:Choice>
              <mc:Fallback>
                <p:oleObj name="Equation" r:id="rId7" imgW="101592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3717032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5429256" y="3716338"/>
          <a:ext cx="1376362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1" name="Equation" r:id="rId9" imgW="685800" imgH="419040" progId="Equation.3">
                  <p:embed/>
                </p:oleObj>
              </mc:Choice>
              <mc:Fallback>
                <p:oleObj name="Equation" r:id="rId9" imgW="68580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6" y="3716338"/>
                        <a:ext cx="1376362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864370" y="3962896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2" name="Equation" r:id="rId11" imgW="317160" imgH="164880" progId="Equation.3">
                  <p:embed/>
                </p:oleObj>
              </mc:Choice>
              <mc:Fallback>
                <p:oleObj name="Equation" r:id="rId11" imgW="317160" imgH="1648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64370" y="3962896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1368438" y="3464210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147467" name="Object 11"/>
          <p:cNvGraphicFramePr>
            <a:graphicFrameLocks noChangeAspect="1"/>
          </p:cNvGraphicFramePr>
          <p:nvPr/>
        </p:nvGraphicFramePr>
        <p:xfrm>
          <a:off x="1000100" y="2354263"/>
          <a:ext cx="1020763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3" name="Equation" r:id="rId13" imgW="457200" imgH="419040" progId="Equation.3">
                  <p:embed/>
                </p:oleObj>
              </mc:Choice>
              <mc:Fallback>
                <p:oleObj name="Equation" r:id="rId13" imgW="457200" imgH="4190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0100" y="2354263"/>
                        <a:ext cx="1020763" cy="935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7468" name="Object 12"/>
          <p:cNvGraphicFramePr>
            <a:graphicFrameLocks noChangeAspect="1"/>
          </p:cNvGraphicFramePr>
          <p:nvPr/>
        </p:nvGraphicFramePr>
        <p:xfrm>
          <a:off x="2071670" y="2643182"/>
          <a:ext cx="1585913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4" name="Equation" r:id="rId15" imgW="711000" imgH="203040" progId="Equation.3">
                  <p:embed/>
                </p:oleObj>
              </mc:Choice>
              <mc:Fallback>
                <p:oleObj name="Equation" r:id="rId15" imgW="711000" imgH="203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1670" y="2643182"/>
                        <a:ext cx="1585913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7469" name="Object 13"/>
          <p:cNvGraphicFramePr>
            <a:graphicFrameLocks noChangeAspect="1"/>
          </p:cNvGraphicFramePr>
          <p:nvPr/>
        </p:nvGraphicFramePr>
        <p:xfrm>
          <a:off x="3643306" y="2643182"/>
          <a:ext cx="1985963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5" name="Equation" r:id="rId17" imgW="888840" imgH="203040" progId="Equation.3">
                  <p:embed/>
                </p:oleObj>
              </mc:Choice>
              <mc:Fallback>
                <p:oleObj name="Equation" r:id="rId17" imgW="88884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2643182"/>
                        <a:ext cx="1985963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7470" name="Object 14"/>
          <p:cNvGraphicFramePr>
            <a:graphicFrameLocks noChangeAspect="1"/>
          </p:cNvGraphicFramePr>
          <p:nvPr/>
        </p:nvGraphicFramePr>
        <p:xfrm>
          <a:off x="5557838" y="2387600"/>
          <a:ext cx="1562100" cy="96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7506" name="Equation" r:id="rId19" imgW="698400" imgH="431640" progId="Equation.3">
                  <p:embed/>
                </p:oleObj>
              </mc:Choice>
              <mc:Fallback>
                <p:oleObj name="Equation" r:id="rId19" imgW="698400" imgH="4316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57838" y="2387600"/>
                        <a:ext cx="1562100" cy="965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300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again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456481" y="2467744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26" name="Equation" r:id="rId4" imgW="507960" imgH="393480" progId="Equation.3">
                  <p:embed/>
                </p:oleObj>
              </mc:Choice>
              <mc:Fallback>
                <p:oleObj name="Equation" r:id="rId4" imgW="507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481" y="2467744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475656" y="2463056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27" name="Equation" r:id="rId6" imgW="698400" imgH="419040" progId="Equation.3">
                  <p:embed/>
                </p:oleObj>
              </mc:Choice>
              <mc:Fallback>
                <p:oleObj name="Equation" r:id="rId6" imgW="6984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2463056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843808" y="2463056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28" name="Equation" r:id="rId8" imgW="1015920" imgH="419040" progId="Equation.3">
                  <p:embed/>
                </p:oleObj>
              </mc:Choice>
              <mc:Fallback>
                <p:oleObj name="Equation" r:id="rId8" imgW="101592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2463056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857752" y="2463800"/>
          <a:ext cx="13747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29" name="Equation" r:id="rId10" imgW="685800" imgH="419040" progId="Equation.3">
                  <p:embed/>
                </p:oleObj>
              </mc:Choice>
              <mc:Fallback>
                <p:oleObj name="Equation" r:id="rId10" imgW="68580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2" y="2463800"/>
                        <a:ext cx="13747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429388" y="2708920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0" name="Equation" r:id="rId12" imgW="317160" imgH="164880" progId="Equation.3">
                  <p:embed/>
                </p:oleObj>
              </mc:Choice>
              <mc:Fallback>
                <p:oleObj name="Equation" r:id="rId12" imgW="317160" imgH="1648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2708920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792374" y="3536218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686668" y="3861048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1" name="Equation" r:id="rId14" imgW="380880" imgH="203040" progId="Equation.3">
                  <p:embed/>
                </p:oleObj>
              </mc:Choice>
              <mc:Fallback>
                <p:oleObj name="Equation" r:id="rId14" imgW="38088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6668" y="3861048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463675" y="3644900"/>
          <a:ext cx="1392238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2" name="Equation" r:id="rId16" imgW="698400" imgH="419040" progId="Equation.3">
                  <p:embed/>
                </p:oleObj>
              </mc:Choice>
              <mc:Fallback>
                <p:oleObj name="Equation" r:id="rId16" imgW="69840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3675" y="3644900"/>
                        <a:ext cx="1392238" cy="833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844801" y="3645024"/>
          <a:ext cx="1943223" cy="831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3" name="Equation" r:id="rId18" imgW="977760" imgH="419040" progId="Equation.3">
                  <p:embed/>
                </p:oleObj>
              </mc:Choice>
              <mc:Fallback>
                <p:oleObj name="Equation" r:id="rId18" imgW="977760" imgH="4190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4801" y="3645024"/>
                        <a:ext cx="1943223" cy="831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905387" y="3571876"/>
          <a:ext cx="1381125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4" name="Equation" r:id="rId20" imgW="698400" imgH="419040" progId="Equation.3">
                  <p:embed/>
                </p:oleObj>
              </mc:Choice>
              <mc:Fallback>
                <p:oleObj name="Equation" r:id="rId20" imgW="698400" imgH="419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05387" y="3571876"/>
                        <a:ext cx="1381125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429388" y="3789040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5" name="Equation" r:id="rId22" imgW="393480" imgH="164880" progId="Equation.3">
                  <p:embed/>
                </p:oleObj>
              </mc:Choice>
              <mc:Fallback>
                <p:oleObj name="Equation" r:id="rId22" imgW="393480" imgH="1648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3789040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286644" y="3789040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8536" name="Equation" r:id="rId24" imgW="304560" imgH="164880" progId="Equation.3">
                  <p:embed/>
                </p:oleObj>
              </mc:Choice>
              <mc:Fallback>
                <p:oleObj name="Equation" r:id="rId24" imgW="304560" imgH="1648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44" y="3789040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310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now have our 3 equations but need to find the constants of integration,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0" name="Rounded Rectangle 29"/>
          <p:cNvSpPr/>
          <p:nvPr/>
        </p:nvSpPr>
        <p:spPr>
          <a:xfrm>
            <a:off x="7956376" y="3068960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1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7956376" y="4293096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2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7956376" y="5445224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3</a:t>
            </a: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149521" name="Object 17"/>
          <p:cNvGraphicFramePr>
            <a:graphicFrameLocks noChangeAspect="1"/>
          </p:cNvGraphicFramePr>
          <p:nvPr/>
        </p:nvGraphicFramePr>
        <p:xfrm>
          <a:off x="327012" y="4146555"/>
          <a:ext cx="1019175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1" name="Equation" r:id="rId4" imgW="507960" imgH="393480" progId="Equation.3">
                  <p:embed/>
                </p:oleObj>
              </mc:Choice>
              <mc:Fallback>
                <p:oleObj name="Equation" r:id="rId4" imgW="50796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012" y="4146555"/>
                        <a:ext cx="1019175" cy="78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2" name="Object 18"/>
          <p:cNvGraphicFramePr>
            <a:graphicFrameLocks noChangeAspect="1"/>
          </p:cNvGraphicFramePr>
          <p:nvPr/>
        </p:nvGraphicFramePr>
        <p:xfrm>
          <a:off x="1346187" y="4143380"/>
          <a:ext cx="14001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2" name="Equation" r:id="rId6" imgW="698400" imgH="419040" progId="Equation.3">
                  <p:embed/>
                </p:oleObj>
              </mc:Choice>
              <mc:Fallback>
                <p:oleObj name="Equation" r:id="rId6" imgW="698400" imgH="41904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46187" y="4143380"/>
                        <a:ext cx="14001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3" name="Object 19"/>
          <p:cNvGraphicFramePr>
            <a:graphicFrameLocks noChangeAspect="1"/>
          </p:cNvGraphicFramePr>
          <p:nvPr/>
        </p:nvGraphicFramePr>
        <p:xfrm>
          <a:off x="2713025" y="4143380"/>
          <a:ext cx="20383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3" name="Equation" r:id="rId8" imgW="1015920" imgH="419040" progId="Equation.3">
                  <p:embed/>
                </p:oleObj>
              </mc:Choice>
              <mc:Fallback>
                <p:oleObj name="Equation" r:id="rId8" imgW="1015920" imgH="419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3025" y="4143380"/>
                        <a:ext cx="203835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4" name="Object 20"/>
          <p:cNvGraphicFramePr>
            <a:graphicFrameLocks noChangeAspect="1"/>
          </p:cNvGraphicFramePr>
          <p:nvPr/>
        </p:nvGraphicFramePr>
        <p:xfrm>
          <a:off x="4727562" y="4143380"/>
          <a:ext cx="13747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4" name="Equation" r:id="rId10" imgW="685800" imgH="419040" progId="Equation.3">
                  <p:embed/>
                </p:oleObj>
              </mc:Choice>
              <mc:Fallback>
                <p:oleObj name="Equation" r:id="rId10" imgW="685800" imgH="41904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7562" y="4143380"/>
                        <a:ext cx="13747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5" name="Object 21"/>
          <p:cNvGraphicFramePr>
            <a:graphicFrameLocks noChangeAspect="1"/>
          </p:cNvGraphicFramePr>
          <p:nvPr/>
        </p:nvGraphicFramePr>
        <p:xfrm>
          <a:off x="6299187" y="4387855"/>
          <a:ext cx="636588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5" name="Equation" r:id="rId12" imgW="317160" imgH="164880" progId="Equation.3">
                  <p:embed/>
                </p:oleObj>
              </mc:Choice>
              <mc:Fallback>
                <p:oleObj name="Equation" r:id="rId12" imgW="317160" imgH="1648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99187" y="4387855"/>
                        <a:ext cx="636588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6" name="Object 22"/>
          <p:cNvGraphicFramePr>
            <a:graphicFrameLocks noChangeAspect="1"/>
          </p:cNvGraphicFramePr>
          <p:nvPr/>
        </p:nvGraphicFramePr>
        <p:xfrm>
          <a:off x="557200" y="5540380"/>
          <a:ext cx="788987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6" name="Equation" r:id="rId14" imgW="380880" imgH="203040" progId="Equation.3">
                  <p:embed/>
                </p:oleObj>
              </mc:Choice>
              <mc:Fallback>
                <p:oleObj name="Equation" r:id="rId14" imgW="380880" imgH="20304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7200" y="5540380"/>
                        <a:ext cx="788987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7" name="Object 23"/>
          <p:cNvGraphicFramePr>
            <a:graphicFrameLocks noChangeAspect="1"/>
          </p:cNvGraphicFramePr>
          <p:nvPr/>
        </p:nvGraphicFramePr>
        <p:xfrm>
          <a:off x="1333487" y="5324480"/>
          <a:ext cx="1392238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7" name="Equation" r:id="rId16" imgW="698400" imgH="419040" progId="Equation.3">
                  <p:embed/>
                </p:oleObj>
              </mc:Choice>
              <mc:Fallback>
                <p:oleObj name="Equation" r:id="rId16" imgW="698400" imgH="41904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3487" y="5324480"/>
                        <a:ext cx="1392238" cy="833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8" name="Object 24"/>
          <p:cNvGraphicFramePr>
            <a:graphicFrameLocks noChangeAspect="1"/>
          </p:cNvGraphicFramePr>
          <p:nvPr/>
        </p:nvGraphicFramePr>
        <p:xfrm>
          <a:off x="2714612" y="5324480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8" name="Equation" r:id="rId18" imgW="977760" imgH="419040" progId="Equation.3">
                  <p:embed/>
                </p:oleObj>
              </mc:Choice>
              <mc:Fallback>
                <p:oleObj name="Equation" r:id="rId18" imgW="977760" imgH="41904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4612" y="5324480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29" name="Object 25"/>
          <p:cNvGraphicFramePr>
            <a:graphicFrameLocks noChangeAspect="1"/>
          </p:cNvGraphicFramePr>
          <p:nvPr/>
        </p:nvGraphicFramePr>
        <p:xfrm>
          <a:off x="4775187" y="5251455"/>
          <a:ext cx="1381125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89" name="Equation" r:id="rId20" imgW="698400" imgH="419040" progId="Equation.3">
                  <p:embed/>
                </p:oleObj>
              </mc:Choice>
              <mc:Fallback>
                <p:oleObj name="Equation" r:id="rId20" imgW="698400" imgH="419040" progId="Equation.3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75187" y="5251455"/>
                        <a:ext cx="1381125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0" name="Object 26"/>
          <p:cNvGraphicFramePr>
            <a:graphicFrameLocks noChangeAspect="1"/>
          </p:cNvGraphicFramePr>
          <p:nvPr/>
        </p:nvGraphicFramePr>
        <p:xfrm>
          <a:off x="6299187" y="5468943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0" name="Equation" r:id="rId22" imgW="393480" imgH="164880" progId="Equation.3">
                  <p:embed/>
                </p:oleObj>
              </mc:Choice>
              <mc:Fallback>
                <p:oleObj name="Equation" r:id="rId22" imgW="393480" imgH="164880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99187" y="5468943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1" name="Object 27"/>
          <p:cNvGraphicFramePr>
            <a:graphicFrameLocks noChangeAspect="1"/>
          </p:cNvGraphicFramePr>
          <p:nvPr/>
        </p:nvGraphicFramePr>
        <p:xfrm>
          <a:off x="7156437" y="5468943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1" name="Equation" r:id="rId24" imgW="304560" imgH="164880" progId="Equation.3">
                  <p:embed/>
                </p:oleObj>
              </mc:Choice>
              <mc:Fallback>
                <p:oleObj name="Equation" r:id="rId24" imgW="304560" imgH="164880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56437" y="5468943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2" name="Object 28"/>
          <p:cNvGraphicFramePr>
            <a:graphicFrameLocks noChangeAspect="1"/>
          </p:cNvGraphicFramePr>
          <p:nvPr/>
        </p:nvGraphicFramePr>
        <p:xfrm>
          <a:off x="357166" y="2786059"/>
          <a:ext cx="896302" cy="8210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2" name="Equation" r:id="rId26" imgW="457200" imgH="419040" progId="Equation.3">
                  <p:embed/>
                </p:oleObj>
              </mc:Choice>
              <mc:Fallback>
                <p:oleObj name="Equation" r:id="rId26" imgW="457200" imgH="419040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166" y="2786059"/>
                        <a:ext cx="896302" cy="8210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3" name="Object 29"/>
          <p:cNvGraphicFramePr>
            <a:graphicFrameLocks noChangeAspect="1"/>
          </p:cNvGraphicFramePr>
          <p:nvPr/>
        </p:nvGraphicFramePr>
        <p:xfrm>
          <a:off x="1428729" y="3074984"/>
          <a:ext cx="1392542" cy="398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3" name="Equation" r:id="rId28" imgW="711000" imgH="203040" progId="Equation.3">
                  <p:embed/>
                </p:oleObj>
              </mc:Choice>
              <mc:Fallback>
                <p:oleObj name="Equation" r:id="rId28" imgW="711000" imgH="203040" progId="Equation.3">
                  <p:embed/>
                  <p:pic>
                    <p:nvPicPr>
                      <p:cNvPr id="0" name="Picture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9" y="3074984"/>
                        <a:ext cx="1392542" cy="3986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4" name="Object 30"/>
          <p:cNvGraphicFramePr>
            <a:graphicFrameLocks noChangeAspect="1"/>
          </p:cNvGraphicFramePr>
          <p:nvPr/>
        </p:nvGraphicFramePr>
        <p:xfrm>
          <a:off x="3000354" y="3074984"/>
          <a:ext cx="1743814" cy="398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4" name="Equation" r:id="rId30" imgW="888840" imgH="203040" progId="Equation.3">
                  <p:embed/>
                </p:oleObj>
              </mc:Choice>
              <mc:Fallback>
                <p:oleObj name="Equation" r:id="rId30" imgW="888840" imgH="203040" progId="Equation.3">
                  <p:embed/>
                  <p:pic>
                    <p:nvPicPr>
                      <p:cNvPr id="0" name="Picture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0354" y="3074984"/>
                        <a:ext cx="1743814" cy="3986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9535" name="Object 31"/>
          <p:cNvGraphicFramePr>
            <a:graphicFrameLocks noChangeAspect="1"/>
          </p:cNvGraphicFramePr>
          <p:nvPr/>
        </p:nvGraphicFramePr>
        <p:xfrm>
          <a:off x="4914879" y="2819395"/>
          <a:ext cx="1371634" cy="84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9595" name="Equation" r:id="rId32" imgW="698400" imgH="431640" progId="Equation.3">
                  <p:embed/>
                </p:oleObj>
              </mc:Choice>
              <mc:Fallback>
                <p:oleObj name="Equation" r:id="rId32" imgW="698400" imgH="431640" progId="Equation.3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14879" y="2819395"/>
                        <a:ext cx="1371634" cy="84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Boundary conditions :</a:t>
            </a:r>
          </a:p>
          <a:p>
            <a:pPr lvl="1"/>
            <a:r>
              <a:rPr lang="en-GB" dirty="0" smtClean="0"/>
              <a:t>At x = 0, y = 0   </a:t>
            </a:r>
          </a:p>
          <a:p>
            <a:pPr lvl="1"/>
            <a:r>
              <a:rPr lang="en-GB" dirty="0" smtClean="0"/>
              <a:t>At x = 6,  y = 0</a:t>
            </a:r>
          </a:p>
          <a:p>
            <a:endParaRPr lang="en-GB" dirty="0" smtClean="0"/>
          </a:p>
          <a:p>
            <a:r>
              <a:rPr lang="en-GB" dirty="0" smtClean="0"/>
              <a:t>Substitution of x=0 and y=0 into equation 3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40" name="Object 20"/>
          <p:cNvGraphicFramePr>
            <a:graphicFrameLocks noChangeAspect="1"/>
          </p:cNvGraphicFramePr>
          <p:nvPr/>
        </p:nvGraphicFramePr>
        <p:xfrm>
          <a:off x="785786" y="5715016"/>
          <a:ext cx="5681663" cy="39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3" name="Equation" r:id="rId4" imgW="2908080" imgH="203040" progId="Equation.3">
                  <p:embed/>
                </p:oleObj>
              </mc:Choice>
              <mc:Fallback>
                <p:oleObj name="Equation" r:id="rId4" imgW="29080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5786" y="5715016"/>
                        <a:ext cx="5681663" cy="3952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1" name="Object 21"/>
          <p:cNvGraphicFramePr>
            <a:graphicFrameLocks noChangeAspect="1"/>
          </p:cNvGraphicFramePr>
          <p:nvPr/>
        </p:nvGraphicFramePr>
        <p:xfrm>
          <a:off x="1208336" y="6165304"/>
          <a:ext cx="3795712" cy="346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4" name="Equation" r:id="rId6" imgW="1942920" imgH="177480" progId="Equation.3">
                  <p:embed/>
                </p:oleObj>
              </mc:Choice>
              <mc:Fallback>
                <p:oleObj name="Equation" r:id="rId6" imgW="194292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08336" y="6165304"/>
                        <a:ext cx="3795712" cy="346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8" name="Object 28"/>
          <p:cNvGraphicFramePr>
            <a:graphicFrameLocks noChangeAspect="1"/>
          </p:cNvGraphicFramePr>
          <p:nvPr/>
        </p:nvGraphicFramePr>
        <p:xfrm>
          <a:off x="467544" y="5014928"/>
          <a:ext cx="1000125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5" name="Equation" r:id="rId8" imgW="482400" imgH="215640" progId="Equation.3">
                  <p:embed/>
                </p:oleObj>
              </mc:Choice>
              <mc:Fallback>
                <p:oleObj name="Equation" r:id="rId8" imgW="4824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5014928"/>
                        <a:ext cx="1000125" cy="446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49" name="Object 29"/>
          <p:cNvGraphicFramePr>
            <a:graphicFrameLocks noChangeAspect="1"/>
          </p:cNvGraphicFramePr>
          <p:nvPr/>
        </p:nvGraphicFramePr>
        <p:xfrm>
          <a:off x="1463675" y="4776788"/>
          <a:ext cx="13938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6" name="Equation" r:id="rId10" imgW="698400" imgH="419040" progId="Equation.3">
                  <p:embed/>
                </p:oleObj>
              </mc:Choice>
              <mc:Fallback>
                <p:oleObj name="Equation" r:id="rId10" imgW="69840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3675" y="4776788"/>
                        <a:ext cx="13938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0" name="Object 30"/>
          <p:cNvGraphicFramePr>
            <a:graphicFrameLocks noChangeAspect="1"/>
          </p:cNvGraphicFramePr>
          <p:nvPr/>
        </p:nvGraphicFramePr>
        <p:xfrm>
          <a:off x="2857500" y="4811728"/>
          <a:ext cx="19177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7" name="Equation" r:id="rId12" imgW="965160" imgH="419040" progId="Equation.3">
                  <p:embed/>
                </p:oleObj>
              </mc:Choice>
              <mc:Fallback>
                <p:oleObj name="Equation" r:id="rId12" imgW="96516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500" y="4811728"/>
                        <a:ext cx="19177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1" name="Object 31"/>
          <p:cNvGraphicFramePr>
            <a:graphicFrameLocks noChangeAspect="1"/>
          </p:cNvGraphicFramePr>
          <p:nvPr/>
        </p:nvGraphicFramePr>
        <p:xfrm>
          <a:off x="4786314" y="4776788"/>
          <a:ext cx="1381125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8" name="Equation" r:id="rId14" imgW="698400" imgH="419040" progId="Equation.3">
                  <p:embed/>
                </p:oleObj>
              </mc:Choice>
              <mc:Fallback>
                <p:oleObj name="Equation" r:id="rId14" imgW="69840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6314" y="4776788"/>
                        <a:ext cx="1381125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2" name="Object 32"/>
          <p:cNvGraphicFramePr>
            <a:graphicFrameLocks noChangeAspect="1"/>
          </p:cNvGraphicFramePr>
          <p:nvPr/>
        </p:nvGraphicFramePr>
        <p:xfrm>
          <a:off x="6286512" y="4979903"/>
          <a:ext cx="919162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599" name="Equation" r:id="rId16" imgW="444240" imgH="215640" progId="Equation.3">
                  <p:embed/>
                </p:oleObj>
              </mc:Choice>
              <mc:Fallback>
                <p:oleObj name="Equation" r:id="rId16" imgW="44424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86512" y="4979903"/>
                        <a:ext cx="919162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53" name="Object 33"/>
          <p:cNvGraphicFramePr>
            <a:graphicFrameLocks noChangeAspect="1"/>
          </p:cNvGraphicFramePr>
          <p:nvPr/>
        </p:nvGraphicFramePr>
        <p:xfrm>
          <a:off x="7286644" y="5012670"/>
          <a:ext cx="630237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0" name="Equation" r:id="rId18" imgW="304560" imgH="164880" progId="Equation.3">
                  <p:embed/>
                </p:oleObj>
              </mc:Choice>
              <mc:Fallback>
                <p:oleObj name="Equation" r:id="rId18" imgW="304560" imgH="1648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44" y="5012670"/>
                        <a:ext cx="630237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45" name="Object 17"/>
          <p:cNvGraphicFramePr>
            <a:graphicFrameLocks noChangeAspect="1"/>
          </p:cNvGraphicFramePr>
          <p:nvPr/>
        </p:nvGraphicFramePr>
        <p:xfrm>
          <a:off x="485762" y="4002090"/>
          <a:ext cx="788987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1" name="Equation" r:id="rId20" imgW="380880" imgH="203040" progId="Equation.3">
                  <p:embed/>
                </p:oleObj>
              </mc:Choice>
              <mc:Fallback>
                <p:oleObj name="Equation" r:id="rId20" imgW="380880" imgH="20304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62" y="4002090"/>
                        <a:ext cx="788987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46" name="Object 18"/>
          <p:cNvGraphicFramePr>
            <a:graphicFrameLocks noChangeAspect="1"/>
          </p:cNvGraphicFramePr>
          <p:nvPr/>
        </p:nvGraphicFramePr>
        <p:xfrm>
          <a:off x="1262049" y="3786190"/>
          <a:ext cx="1392238" cy="833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2" name="Equation" r:id="rId22" imgW="698400" imgH="419040" progId="Equation.3">
                  <p:embed/>
                </p:oleObj>
              </mc:Choice>
              <mc:Fallback>
                <p:oleObj name="Equation" r:id="rId22" imgW="698400" imgH="41904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2049" y="3786190"/>
                        <a:ext cx="1392238" cy="833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47" name="Object 19"/>
          <p:cNvGraphicFramePr>
            <a:graphicFrameLocks noChangeAspect="1"/>
          </p:cNvGraphicFramePr>
          <p:nvPr/>
        </p:nvGraphicFramePr>
        <p:xfrm>
          <a:off x="2643174" y="3786190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3" name="Equation" r:id="rId24" imgW="977760" imgH="419040" progId="Equation.3">
                  <p:embed/>
                </p:oleObj>
              </mc:Choice>
              <mc:Fallback>
                <p:oleObj name="Equation" r:id="rId24" imgW="977760" imgH="419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3174" y="3786190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48" name="Object 20"/>
          <p:cNvGraphicFramePr>
            <a:graphicFrameLocks noChangeAspect="1"/>
          </p:cNvGraphicFramePr>
          <p:nvPr/>
        </p:nvGraphicFramePr>
        <p:xfrm>
          <a:off x="4703749" y="3713165"/>
          <a:ext cx="1381125" cy="82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4" name="Equation" r:id="rId26" imgW="698400" imgH="419040" progId="Equation.3">
                  <p:embed/>
                </p:oleObj>
              </mc:Choice>
              <mc:Fallback>
                <p:oleObj name="Equation" r:id="rId26" imgW="698400" imgH="41904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3749" y="3713165"/>
                        <a:ext cx="1381125" cy="827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49" name="Object 21"/>
          <p:cNvGraphicFramePr>
            <a:graphicFrameLocks noChangeAspect="1"/>
          </p:cNvGraphicFramePr>
          <p:nvPr/>
        </p:nvGraphicFramePr>
        <p:xfrm>
          <a:off x="6227749" y="3930653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5" name="Equation" r:id="rId28" imgW="393480" imgH="164880" progId="Equation.3">
                  <p:embed/>
                </p:oleObj>
              </mc:Choice>
              <mc:Fallback>
                <p:oleObj name="Equation" r:id="rId28" imgW="393480" imgH="1648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7749" y="3930653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0550" name="Object 22"/>
          <p:cNvGraphicFramePr>
            <a:graphicFrameLocks noChangeAspect="1"/>
          </p:cNvGraphicFramePr>
          <p:nvPr/>
        </p:nvGraphicFramePr>
        <p:xfrm>
          <a:off x="7084999" y="3930653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0606" name="Equation" r:id="rId30" imgW="304560" imgH="164880" progId="Equation.3">
                  <p:embed/>
                </p:oleObj>
              </mc:Choice>
              <mc:Fallback>
                <p:oleObj name="Equation" r:id="rId30" imgW="304560" imgH="1648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4999" y="3930653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5357818" y="1285860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Using equation 3 again but this time we</a:t>
            </a:r>
          </a:p>
          <a:p>
            <a:pPr>
              <a:buNone/>
            </a:pPr>
            <a:r>
              <a:rPr lang="en-GB" dirty="0" smtClean="0"/>
              <a:t>	use </a:t>
            </a:r>
          </a:p>
          <a:p>
            <a:pPr>
              <a:buNone/>
            </a:pPr>
            <a:r>
              <a:rPr lang="en-GB" dirty="0" smtClean="0"/>
              <a:t>			x = 6,  y = 0 and B = 0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1" name="Object 11"/>
          <p:cNvGraphicFramePr>
            <a:graphicFrameLocks noChangeAspect="1"/>
          </p:cNvGraphicFramePr>
          <p:nvPr/>
        </p:nvGraphicFramePr>
        <p:xfrm>
          <a:off x="684808" y="3716908"/>
          <a:ext cx="788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19" name="Equation" r:id="rId4" imgW="380880" imgH="203040" progId="Equation.3">
                  <p:embed/>
                </p:oleObj>
              </mc:Choice>
              <mc:Fallback>
                <p:oleObj name="Equation" r:id="rId4" imgW="3808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808" y="3716908"/>
                        <a:ext cx="788988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2" name="Object 12"/>
          <p:cNvGraphicFramePr>
            <a:graphicFrameLocks noChangeAspect="1"/>
          </p:cNvGraphicFramePr>
          <p:nvPr/>
        </p:nvGraphicFramePr>
        <p:xfrm>
          <a:off x="1460500" y="3500438"/>
          <a:ext cx="13938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0" name="Equation" r:id="rId6" imgW="698400" imgH="419040" progId="Equation.3">
                  <p:embed/>
                </p:oleObj>
              </mc:Choice>
              <mc:Fallback>
                <p:oleObj name="Equation" r:id="rId6" imgW="69840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0500" y="3500438"/>
                        <a:ext cx="13938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3" name="Object 13"/>
          <p:cNvGraphicFramePr>
            <a:graphicFrameLocks noChangeAspect="1"/>
          </p:cNvGraphicFramePr>
          <p:nvPr/>
        </p:nvGraphicFramePr>
        <p:xfrm>
          <a:off x="2843808" y="3501008"/>
          <a:ext cx="19431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1" name="Equation" r:id="rId8" imgW="977760" imgH="419040" progId="Equation.3">
                  <p:embed/>
                </p:oleObj>
              </mc:Choice>
              <mc:Fallback>
                <p:oleObj name="Equation" r:id="rId8" imgW="97776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501008"/>
                        <a:ext cx="19431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4" name="Object 14"/>
          <p:cNvGraphicFramePr>
            <a:graphicFrameLocks noChangeAspect="1"/>
          </p:cNvGraphicFramePr>
          <p:nvPr/>
        </p:nvGraphicFramePr>
        <p:xfrm>
          <a:off x="4857752" y="3465513"/>
          <a:ext cx="1382713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2" name="Equation" r:id="rId10" imgW="698400" imgH="419040" progId="Equation.3">
                  <p:embed/>
                </p:oleObj>
              </mc:Choice>
              <mc:Fallback>
                <p:oleObj name="Equation" r:id="rId10" imgW="69840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2" y="3465513"/>
                        <a:ext cx="1382713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5" name="Object 15"/>
          <p:cNvGraphicFramePr>
            <a:graphicFrameLocks noChangeAspect="1"/>
          </p:cNvGraphicFramePr>
          <p:nvPr/>
        </p:nvGraphicFramePr>
        <p:xfrm>
          <a:off x="6429388" y="3645471"/>
          <a:ext cx="81438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3" name="Equation" r:id="rId12" imgW="393480" imgH="164880" progId="Equation.3">
                  <p:embed/>
                </p:oleObj>
              </mc:Choice>
              <mc:Fallback>
                <p:oleObj name="Equation" r:id="rId12" imgW="393480" imgH="1648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3645471"/>
                        <a:ext cx="81438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56" name="Object 16"/>
          <p:cNvGraphicFramePr>
            <a:graphicFrameLocks noChangeAspect="1"/>
          </p:cNvGraphicFramePr>
          <p:nvPr/>
        </p:nvGraphicFramePr>
        <p:xfrm>
          <a:off x="7215206" y="3645471"/>
          <a:ext cx="630238" cy="339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4" name="Equation" r:id="rId14" imgW="304560" imgH="164880" progId="Equation.3">
                  <p:embed/>
                </p:oleObj>
              </mc:Choice>
              <mc:Fallback>
                <p:oleObj name="Equation" r:id="rId14" imgW="304560" imgH="1648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15206" y="3645471"/>
                        <a:ext cx="630238" cy="339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61" name="Object 21"/>
          <p:cNvGraphicFramePr>
            <a:graphicFrameLocks noChangeAspect="1"/>
          </p:cNvGraphicFramePr>
          <p:nvPr/>
        </p:nvGraphicFramePr>
        <p:xfrm>
          <a:off x="547539" y="4459288"/>
          <a:ext cx="1000125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5" name="Equation" r:id="rId16" imgW="482400" imgH="215640" progId="Equation.3">
                  <p:embed/>
                </p:oleObj>
              </mc:Choice>
              <mc:Fallback>
                <p:oleObj name="Equation" r:id="rId16" imgW="4824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7539" y="4459288"/>
                        <a:ext cx="1000125" cy="446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2" name="Object 22"/>
          <p:cNvGraphicFramePr>
            <a:graphicFrameLocks noChangeAspect="1"/>
          </p:cNvGraphicFramePr>
          <p:nvPr/>
        </p:nvGraphicFramePr>
        <p:xfrm>
          <a:off x="1479550" y="4256088"/>
          <a:ext cx="13938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6" name="Equation" r:id="rId18" imgW="698400" imgH="419040" progId="Equation.3">
                  <p:embed/>
                </p:oleObj>
              </mc:Choice>
              <mc:Fallback>
                <p:oleObj name="Equation" r:id="rId18" imgW="698400" imgH="419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9550" y="4256088"/>
                        <a:ext cx="13938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3" name="Object 23"/>
          <p:cNvGraphicFramePr>
            <a:graphicFrameLocks noChangeAspect="1"/>
          </p:cNvGraphicFramePr>
          <p:nvPr/>
        </p:nvGraphicFramePr>
        <p:xfrm>
          <a:off x="2874963" y="4256088"/>
          <a:ext cx="19177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7" name="Equation" r:id="rId20" imgW="965160" imgH="419040" progId="Equation.3">
                  <p:embed/>
                </p:oleObj>
              </mc:Choice>
              <mc:Fallback>
                <p:oleObj name="Equation" r:id="rId20" imgW="965160" imgH="419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74963" y="4256088"/>
                        <a:ext cx="1917700" cy="831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4" name="Object 24"/>
          <p:cNvGraphicFramePr>
            <a:graphicFrameLocks noChangeAspect="1"/>
          </p:cNvGraphicFramePr>
          <p:nvPr/>
        </p:nvGraphicFramePr>
        <p:xfrm>
          <a:off x="4929190" y="4221163"/>
          <a:ext cx="1381125" cy="827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8" name="Equation" r:id="rId22" imgW="698400" imgH="419040" progId="Equation.3">
                  <p:embed/>
                </p:oleObj>
              </mc:Choice>
              <mc:Fallback>
                <p:oleObj name="Equation" r:id="rId22" imgW="698400" imgH="4190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90" y="4221163"/>
                        <a:ext cx="1381125" cy="8270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5" name="Object 25"/>
          <p:cNvGraphicFramePr>
            <a:graphicFrameLocks noChangeAspect="1"/>
          </p:cNvGraphicFramePr>
          <p:nvPr/>
        </p:nvGraphicFramePr>
        <p:xfrm>
          <a:off x="6429388" y="4348163"/>
          <a:ext cx="919163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29" name="Equation" r:id="rId24" imgW="444240" imgH="215640" progId="Equation.3">
                  <p:embed/>
                </p:oleObj>
              </mc:Choice>
              <mc:Fallback>
                <p:oleObj name="Equation" r:id="rId24" imgW="44424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8" y="4348163"/>
                        <a:ext cx="919163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8266" name="Object 26"/>
          <p:cNvGraphicFramePr>
            <a:graphicFrameLocks noChangeAspect="1"/>
          </p:cNvGraphicFramePr>
          <p:nvPr/>
        </p:nvGraphicFramePr>
        <p:xfrm>
          <a:off x="7429520" y="4348163"/>
          <a:ext cx="682625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30" name="Equation" r:id="rId26" imgW="330120" imgH="215640" progId="Equation.3">
                  <p:embed/>
                </p:oleObj>
              </mc:Choice>
              <mc:Fallback>
                <p:oleObj name="Equation" r:id="rId26" imgW="330120" imgH="2156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9520" y="4348163"/>
                        <a:ext cx="682625" cy="444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429256" y="1214422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1570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51569" name="Object 17"/>
          <p:cNvGraphicFramePr>
            <a:graphicFrameLocks noChangeAspect="1"/>
          </p:cNvGraphicFramePr>
          <p:nvPr/>
        </p:nvGraphicFramePr>
        <p:xfrm>
          <a:off x="928662" y="6215082"/>
          <a:ext cx="1684338" cy="379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31" name="Equation" r:id="rId29" imgW="787320" imgH="177480" progId="Equation.3">
                  <p:embed/>
                </p:oleObj>
              </mc:Choice>
              <mc:Fallback>
                <p:oleObj name="Equation" r:id="rId29" imgW="787320" imgH="177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6215082"/>
                        <a:ext cx="1684338" cy="379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571" name="Object 19"/>
          <p:cNvGraphicFramePr>
            <a:graphicFrameLocks noChangeAspect="1"/>
          </p:cNvGraphicFramePr>
          <p:nvPr/>
        </p:nvGraphicFramePr>
        <p:xfrm>
          <a:off x="911225" y="5214938"/>
          <a:ext cx="5106988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32" name="Equation" r:id="rId31" imgW="2387520" imgH="203040" progId="Equation.3">
                  <p:embed/>
                </p:oleObj>
              </mc:Choice>
              <mc:Fallback>
                <p:oleObj name="Equation" r:id="rId31" imgW="2387520" imgH="203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1225" y="5214938"/>
                        <a:ext cx="5106988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573" name="Object 21"/>
          <p:cNvGraphicFramePr>
            <a:graphicFrameLocks noChangeAspect="1"/>
          </p:cNvGraphicFramePr>
          <p:nvPr/>
        </p:nvGraphicFramePr>
        <p:xfrm>
          <a:off x="884225" y="5786454"/>
          <a:ext cx="1901825" cy="379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1633" name="Equation" r:id="rId33" imgW="888840" imgH="177480" progId="Equation.3">
                  <p:embed/>
                </p:oleObj>
              </mc:Choice>
              <mc:Fallback>
                <p:oleObj name="Equation" r:id="rId33" imgW="888840" imgH="177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4225" y="5786454"/>
                        <a:ext cx="1901825" cy="379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2 with</a:t>
            </a:r>
          </a:p>
          <a:p>
            <a:pPr>
              <a:buNone/>
            </a:pPr>
            <a:r>
              <a:rPr lang="en-GB" dirty="0" smtClean="0"/>
              <a:t>	 x = 0 to find the slope</a:t>
            </a:r>
          </a:p>
          <a:p>
            <a:pPr>
              <a:buNone/>
            </a:pPr>
            <a:r>
              <a:rPr lang="en-GB" dirty="0" smtClean="0"/>
              <a:t>	at the left end.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0" name="Object 12"/>
          <p:cNvGraphicFramePr>
            <a:graphicFrameLocks noChangeAspect="1"/>
          </p:cNvGraphicFramePr>
          <p:nvPr/>
        </p:nvGraphicFramePr>
        <p:xfrm>
          <a:off x="1624013" y="3028950"/>
          <a:ext cx="5954712" cy="760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87" name="Equation" r:id="rId4" imgW="3288960" imgH="419040" progId="Equation.3">
                  <p:embed/>
                </p:oleObj>
              </mc:Choice>
              <mc:Fallback>
                <p:oleObj name="Equation" r:id="rId4" imgW="328896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4013" y="3028950"/>
                        <a:ext cx="5954712" cy="760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2" name="Object 14"/>
          <p:cNvGraphicFramePr>
            <a:graphicFrameLocks noChangeAspect="1"/>
          </p:cNvGraphicFramePr>
          <p:nvPr/>
        </p:nvGraphicFramePr>
        <p:xfrm>
          <a:off x="2915816" y="4149080"/>
          <a:ext cx="3262313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88" name="Equation" r:id="rId6" imgW="1803240" imgH="393480" progId="Equation.3">
                  <p:embed/>
                </p:oleObj>
              </mc:Choice>
              <mc:Fallback>
                <p:oleObj name="Equation" r:id="rId6" imgW="18032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149080"/>
                        <a:ext cx="3262313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1417638" y="3860800"/>
          <a:ext cx="5033962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89" name="Equation" r:id="rId8" imgW="2781000" imgH="203040" progId="Equation.3">
                  <p:embed/>
                </p:oleObj>
              </mc:Choice>
              <mc:Fallback>
                <p:oleObj name="Equation" r:id="rId8" imgW="278100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7638" y="3860800"/>
                        <a:ext cx="5033962" cy="368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4" name="Object 16"/>
          <p:cNvGraphicFramePr>
            <a:graphicFrameLocks noChangeAspect="1"/>
          </p:cNvGraphicFramePr>
          <p:nvPr/>
        </p:nvGraphicFramePr>
        <p:xfrm>
          <a:off x="2928926" y="5084763"/>
          <a:ext cx="2503488" cy="712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90" name="Equation" r:id="rId10" imgW="1384200" imgH="393480" progId="Equation.3">
                  <p:embed/>
                </p:oleObj>
              </mc:Choice>
              <mc:Fallback>
                <p:oleObj name="Equation" r:id="rId10" imgW="13842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8926" y="5084763"/>
                        <a:ext cx="2503488" cy="7127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0305" name="Object 17"/>
          <p:cNvGraphicFramePr>
            <a:graphicFrameLocks noChangeAspect="1"/>
          </p:cNvGraphicFramePr>
          <p:nvPr/>
        </p:nvGraphicFramePr>
        <p:xfrm>
          <a:off x="1976438" y="5954713"/>
          <a:ext cx="6848475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891" name="Equation" r:id="rId12" imgW="3784320" imgH="393480" progId="Equation.3">
                  <p:embed/>
                </p:oleObj>
              </mc:Choice>
              <mc:Fallback>
                <p:oleObj name="Equation" r:id="rId12" imgW="37843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6438" y="5954713"/>
                        <a:ext cx="6848475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429257" y="1142476"/>
            <a:ext cx="3286148" cy="1929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3 with</a:t>
            </a:r>
          </a:p>
          <a:p>
            <a:pPr>
              <a:buNone/>
            </a:pPr>
            <a:r>
              <a:rPr lang="en-GB" dirty="0" smtClean="0"/>
              <a:t>	 x = 3 to find the deflection 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2346" name="Object 10"/>
          <p:cNvGraphicFramePr>
            <a:graphicFrameLocks noChangeAspect="1"/>
          </p:cNvGraphicFramePr>
          <p:nvPr/>
        </p:nvGraphicFramePr>
        <p:xfrm>
          <a:off x="1619250" y="3213100"/>
          <a:ext cx="6223000" cy="782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907" name="Equation" r:id="rId4" imgW="3340080" imgH="419040" progId="Equation.3">
                  <p:embed/>
                </p:oleObj>
              </mc:Choice>
              <mc:Fallback>
                <p:oleObj name="Equation" r:id="rId4" imgW="334008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3213100"/>
                        <a:ext cx="6223000" cy="782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29256" y="1142984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65895" name="Object 7"/>
          <p:cNvGraphicFramePr>
            <a:graphicFrameLocks noChangeAspect="1"/>
          </p:cNvGraphicFramePr>
          <p:nvPr/>
        </p:nvGraphicFramePr>
        <p:xfrm>
          <a:off x="928662" y="4286256"/>
          <a:ext cx="6402388" cy="42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908" name="Equation" r:id="rId7" imgW="3441600" imgH="228600" progId="Equation.3">
                  <p:embed/>
                </p:oleObj>
              </mc:Choice>
              <mc:Fallback>
                <p:oleObj name="Equation" r:id="rId7" imgW="344160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4286256"/>
                        <a:ext cx="6402388" cy="422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5897" name="Object 9"/>
          <p:cNvGraphicFramePr>
            <a:graphicFrameLocks noChangeAspect="1"/>
          </p:cNvGraphicFramePr>
          <p:nvPr/>
        </p:nvGraphicFramePr>
        <p:xfrm>
          <a:off x="1763713" y="5143500"/>
          <a:ext cx="4913312" cy="730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5909" name="Equation" r:id="rId9" imgW="2641320" imgH="393480" progId="Equation.3">
                  <p:embed/>
                </p:oleObj>
              </mc:Choice>
              <mc:Fallback>
                <p:oleObj name="Equation" r:id="rId9" imgW="264132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5143500"/>
                        <a:ext cx="4913312" cy="730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852936"/>
            <a:ext cx="362902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UDLs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Supposing that a uniformly distributed load is applied from a distance a to a distance b measured from one end. (A).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is necessary to continue the loading up to the section at x compensating this with an equal negative load from b to x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5108" name="Picture 4" descr="Hence\;\;\;\;\;M\;=\;Rx\;-\;\frac{w}{2}[x\;-\;a]^2\;+\;\frac{w}{2}[x\;-\;b]^2"/>
          <p:cNvPicPr>
            <a:picLocks noChangeAspect="1" noChangeArrowheads="1"/>
          </p:cNvPicPr>
          <p:nvPr/>
        </p:nvPicPr>
        <p:blipFill>
          <a:blip r:embed="rId3" cstate="print"/>
          <a:srcRect r="28550"/>
          <a:stretch>
            <a:fillRect/>
          </a:stretch>
        </p:blipFill>
        <p:spPr bwMode="auto">
          <a:xfrm>
            <a:off x="1071538" y="5643578"/>
            <a:ext cx="4929222" cy="619128"/>
          </a:xfrm>
          <a:prstGeom prst="rect">
            <a:avLst/>
          </a:prstGeom>
          <a:noFill/>
        </p:spPr>
      </p:pic>
      <p:pic>
        <p:nvPicPr>
          <p:cNvPr id="13" name="Picture 4" descr="Hence\;\;\;\;\;M\;=\;Rx\;-\;\frac{w}{2}[x\;-\;a]^2\;+\;\frac{w}{2}[x\;-\;b]^2"/>
          <p:cNvPicPr>
            <a:picLocks noChangeAspect="1" noChangeArrowheads="1"/>
          </p:cNvPicPr>
          <p:nvPr/>
        </p:nvPicPr>
        <p:blipFill>
          <a:blip r:embed="rId3" cstate="print"/>
          <a:srcRect l="70415"/>
          <a:stretch>
            <a:fillRect/>
          </a:stretch>
        </p:blipFill>
        <p:spPr bwMode="auto">
          <a:xfrm>
            <a:off x="5857884" y="5643578"/>
            <a:ext cx="2041050" cy="619128"/>
          </a:xfrm>
          <a:prstGeom prst="rect">
            <a:avLst/>
          </a:prstGeom>
          <a:noFill/>
        </p:spPr>
      </p:pic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4" cstate="print"/>
          <a:srcRect l="3778"/>
          <a:stretch>
            <a:fillRect/>
          </a:stretch>
        </p:blipFill>
        <p:spPr bwMode="auto">
          <a:xfrm>
            <a:off x="2771800" y="2852936"/>
            <a:ext cx="3638549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5106" name="Picture 2" descr="13108/img_mac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2852936"/>
            <a:ext cx="3714776" cy="15203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Over Hanging Loads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Suppose our beam has two supports but overhangs at one end with a load at this end of the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Our method doesn’t change. We look from just before the RH end and create our moment equation but R</a:t>
            </a:r>
            <a:r>
              <a:rPr lang="en-GB" baseline="-25000" dirty="0" smtClean="0"/>
              <a:t>2 </a:t>
            </a:r>
            <a:r>
              <a:rPr lang="en-GB" dirty="0" smtClean="0"/>
              <a:t>will be a positive bending moment as its force is up.</a:t>
            </a: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571744"/>
            <a:ext cx="4461224" cy="2105028"/>
          </a:xfrm>
          <a:prstGeom prst="rect">
            <a:avLst/>
          </a:prstGeom>
          <a:noFill/>
        </p:spPr>
      </p:pic>
      <p:pic>
        <p:nvPicPr>
          <p:cNvPr id="198661" name="Picture 5"/>
          <p:cNvPicPr>
            <a:picLocks noChangeAspect="1" noChangeArrowheads="1"/>
          </p:cNvPicPr>
          <p:nvPr/>
        </p:nvPicPr>
        <p:blipFill>
          <a:blip r:embed="rId3" cstate="print"/>
          <a:srcRect r="79758"/>
          <a:stretch>
            <a:fillRect/>
          </a:stretch>
        </p:blipFill>
        <p:spPr bwMode="auto">
          <a:xfrm>
            <a:off x="1142976" y="5810272"/>
            <a:ext cx="135732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3" cstate="print"/>
          <a:srcRect l="22372" r="68040"/>
          <a:stretch>
            <a:fillRect/>
          </a:stretch>
        </p:blipFill>
        <p:spPr bwMode="auto">
          <a:xfrm>
            <a:off x="2571736" y="5810272"/>
            <a:ext cx="64294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 cstate="print"/>
          <a:srcRect l="31960" r="46733"/>
          <a:stretch>
            <a:fillRect/>
          </a:stretch>
        </p:blipFill>
        <p:spPr bwMode="auto">
          <a:xfrm>
            <a:off x="3286116" y="5810272"/>
            <a:ext cx="142876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3" cstate="print"/>
          <a:srcRect l="53267" r="23295"/>
          <a:stretch>
            <a:fillRect/>
          </a:stretch>
        </p:blipFill>
        <p:spPr bwMode="auto">
          <a:xfrm>
            <a:off x="4786314" y="5810272"/>
            <a:ext cx="1571636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3" cstate="print"/>
          <a:srcRect l="76705"/>
          <a:stretch>
            <a:fillRect/>
          </a:stretch>
        </p:blipFill>
        <p:spPr bwMode="auto">
          <a:xfrm>
            <a:off x="6367522" y="5810272"/>
            <a:ext cx="1562064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Finding Maximum Deflection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How do we find where maximum deflection occurs?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Between the two supports</a:t>
            </a:r>
            <a:r>
              <a:rPr lang="en-GB" dirty="0" smtClean="0"/>
              <a:t> maximum deflection occurs where the slope,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, is equal to zero. This may not be at centre if loads are asymmetrical between supports!</a:t>
            </a:r>
          </a:p>
          <a:p>
            <a:pPr>
              <a:buNone/>
            </a:pPr>
            <a:endParaRPr lang="en-GB" baseline="-25000" dirty="0" smtClean="0"/>
          </a:p>
          <a:p>
            <a:r>
              <a:rPr lang="en-GB" b="1" dirty="0" smtClean="0"/>
              <a:t>For cantilevers and overhangs </a:t>
            </a:r>
            <a:r>
              <a:rPr lang="en-GB" dirty="0" smtClean="0"/>
              <a:t>maximum deflection occurs at free end.</a:t>
            </a:r>
          </a:p>
          <a:p>
            <a:pPr>
              <a:buNone/>
            </a:pP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5287" r="-237" b="14606"/>
          <a:stretch>
            <a:fillRect/>
          </a:stretch>
        </p:blipFill>
        <p:spPr bwMode="auto">
          <a:xfrm>
            <a:off x="1630944" y="2348880"/>
            <a:ext cx="6109408" cy="2016224"/>
          </a:xfrm>
          <a:prstGeom prst="rect">
            <a:avLst/>
          </a:prstGeom>
          <a:noFill/>
        </p:spPr>
      </p:pic>
      <p:cxnSp>
        <p:nvCxnSpPr>
          <p:cNvPr id="22" name="Straight Connector 21"/>
          <p:cNvCxnSpPr/>
          <p:nvPr/>
        </p:nvCxnSpPr>
        <p:spPr>
          <a:xfrm>
            <a:off x="3347864" y="3645024"/>
            <a:ext cx="1152128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Object 23"/>
          <p:cNvGraphicFramePr>
            <a:graphicFrameLocks noChangeAspect="1"/>
          </p:cNvGraphicFramePr>
          <p:nvPr/>
        </p:nvGraphicFramePr>
        <p:xfrm>
          <a:off x="3923928" y="3683372"/>
          <a:ext cx="444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1734" name="Equation" r:id="rId4" imgW="444240" imgH="393480" progId="Equation.3">
                  <p:embed/>
                </p:oleObj>
              </mc:Choice>
              <mc:Fallback>
                <p:oleObj name="Equation" r:id="rId4" imgW="4442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3683372"/>
                        <a:ext cx="444500" cy="393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Finding Maximum Deflection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="1" dirty="0" smtClean="0"/>
          </a:p>
          <a:p>
            <a:r>
              <a:rPr lang="en-GB" dirty="0" smtClean="0"/>
              <a:t>To find where slope = 0 you must either 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Solve analytically </a:t>
            </a:r>
            <a:r>
              <a:rPr lang="en-GB" dirty="0" smtClean="0"/>
              <a:t>– Solve for x when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=0 (will be difficult for above example as equation will be cubic)</a:t>
            </a:r>
          </a:p>
          <a:p>
            <a:pPr lvl="1"/>
            <a:r>
              <a:rPr lang="en-GB" b="1" dirty="0" smtClean="0"/>
              <a:t>Plot graphically </a:t>
            </a:r>
            <a:r>
              <a:rPr lang="en-GB" dirty="0" smtClean="0"/>
              <a:t>– Plot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equation and see where graph crosses 0.</a:t>
            </a:r>
          </a:p>
          <a:p>
            <a:pPr lvl="1"/>
            <a:r>
              <a:rPr lang="en-GB" dirty="0" smtClean="0"/>
              <a:t>Or use </a:t>
            </a:r>
            <a:r>
              <a:rPr lang="en-GB" b="1" dirty="0" smtClean="0"/>
              <a:t>trial and error</a:t>
            </a:r>
            <a:r>
              <a:rPr lang="en-GB" dirty="0" smtClean="0"/>
              <a:t>! Guess where maximum deflection may be, calculate slope and refine guesses to find where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=0.</a:t>
            </a:r>
          </a:p>
          <a:p>
            <a:pPr>
              <a:buNone/>
            </a:pP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 t="15287" r="-237" b="14606"/>
          <a:stretch>
            <a:fillRect/>
          </a:stretch>
        </p:blipFill>
        <p:spPr bwMode="auto">
          <a:xfrm>
            <a:off x="1907704" y="1772816"/>
            <a:ext cx="4957280" cy="16359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Define equations for the slope and deflection of the following beam using Macaulay’s method.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571744"/>
            <a:ext cx="6207394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Over Hanging Loads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61" name="Picture 5"/>
          <p:cNvPicPr>
            <a:picLocks noChangeAspect="1" noChangeArrowheads="1"/>
          </p:cNvPicPr>
          <p:nvPr/>
        </p:nvPicPr>
        <p:blipFill>
          <a:blip r:embed="rId2" cstate="print"/>
          <a:srcRect r="79758"/>
          <a:stretch>
            <a:fillRect/>
          </a:stretch>
        </p:blipFill>
        <p:spPr bwMode="auto">
          <a:xfrm>
            <a:off x="500034" y="3929066"/>
            <a:ext cx="135732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2" cstate="print"/>
          <a:srcRect l="22372" r="68040"/>
          <a:stretch>
            <a:fillRect/>
          </a:stretch>
        </p:blipFill>
        <p:spPr bwMode="auto">
          <a:xfrm>
            <a:off x="2071670" y="3929066"/>
            <a:ext cx="64294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2" cstate="print"/>
          <a:srcRect l="31960" r="46733"/>
          <a:stretch>
            <a:fillRect/>
          </a:stretch>
        </p:blipFill>
        <p:spPr bwMode="auto">
          <a:xfrm>
            <a:off x="2857488" y="3929066"/>
            <a:ext cx="142876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2" cstate="print"/>
          <a:srcRect l="53267" r="23295"/>
          <a:stretch>
            <a:fillRect/>
          </a:stretch>
        </p:blipFill>
        <p:spPr bwMode="auto">
          <a:xfrm>
            <a:off x="4429124" y="3929066"/>
            <a:ext cx="1571636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2" cstate="print"/>
          <a:srcRect l="76705"/>
          <a:stretch>
            <a:fillRect/>
          </a:stretch>
        </p:blipFill>
        <p:spPr bwMode="auto">
          <a:xfrm>
            <a:off x="6143636" y="3929066"/>
            <a:ext cx="1562064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1785926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285720" y="4667266"/>
            <a:ext cx="171451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428596" y="5643578"/>
            <a:ext cx="1357322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785918" y="4643446"/>
            <a:ext cx="100013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4" cstate="print"/>
          <a:srcRect l="88489" r="3779"/>
          <a:stretch>
            <a:fillRect/>
          </a:stretch>
        </p:blipFill>
        <p:spPr bwMode="auto">
          <a:xfrm>
            <a:off x="7715272" y="4643446"/>
            <a:ext cx="64294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4429124" y="4643446"/>
            <a:ext cx="1643074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786050" y="4643446"/>
            <a:ext cx="1571636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/>
          <a:srcRect l="69588" r="11626"/>
          <a:stretch>
            <a:fillRect/>
          </a:stretch>
        </p:blipFill>
        <p:spPr bwMode="auto">
          <a:xfrm>
            <a:off x="6153160" y="4643446"/>
            <a:ext cx="156211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28794" y="5643578"/>
            <a:ext cx="857256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857488" y="5643578"/>
            <a:ext cx="142876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4500562" y="5643578"/>
            <a:ext cx="142876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 cstate="print"/>
          <a:srcRect l="65217" r="15046"/>
          <a:stretch>
            <a:fillRect/>
          </a:stretch>
        </p:blipFill>
        <p:spPr bwMode="auto">
          <a:xfrm>
            <a:off x="6143636" y="5643578"/>
            <a:ext cx="1643074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5" cstate="print"/>
          <a:srcRect l="84954" r="7323"/>
          <a:stretch>
            <a:fillRect/>
          </a:stretch>
        </p:blipFill>
        <p:spPr bwMode="auto">
          <a:xfrm>
            <a:off x="7715272" y="5643578"/>
            <a:ext cx="642942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5" cstate="print"/>
          <a:srcRect l="93536"/>
          <a:stretch>
            <a:fillRect/>
          </a:stretch>
        </p:blipFill>
        <p:spPr bwMode="auto">
          <a:xfrm>
            <a:off x="8429652" y="5643578"/>
            <a:ext cx="538108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800" dirty="0" smtClean="0"/>
              <a:t>	When boundary conditions x=0 </a:t>
            </a:r>
            <a:r>
              <a:rPr lang="en-GB" sz="1800" dirty="0" smtClean="0">
                <a:sym typeface="Wingdings" pitchFamily="2" charset="2"/>
              </a:rPr>
              <a:t> y=0 and x=6  y=0 </a:t>
            </a:r>
            <a:r>
              <a:rPr lang="en-GB" sz="1800" dirty="0" smtClean="0"/>
              <a:t>are applied B = 0 and A = -1.308333x10</a:t>
            </a:r>
            <a:r>
              <a:rPr lang="en-GB" sz="1800" baseline="30000" dirty="0" smtClean="0"/>
              <a:t>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63688" y="1844824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576064" y="4836626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755576" y="5733256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745090" y="4812806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3779912" y="4812806"/>
            <a:ext cx="1213543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555776" y="4812806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/>
          <a:srcRect l="69588" r="11626"/>
          <a:stretch>
            <a:fillRect/>
          </a:stretch>
        </p:blipFill>
        <p:spPr bwMode="auto">
          <a:xfrm>
            <a:off x="5074438" y="4812806"/>
            <a:ext cx="115374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835696" y="5733256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627784" y="5733256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3779912" y="5733256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 cstate="print"/>
          <a:srcRect l="65217" r="15046"/>
          <a:stretch>
            <a:fillRect/>
          </a:stretch>
        </p:blipFill>
        <p:spPr bwMode="auto">
          <a:xfrm>
            <a:off x="5086648" y="5733256"/>
            <a:ext cx="1213544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6444209" y="5050446"/>
          <a:ext cx="1512167" cy="323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3786" name="Equation" r:id="rId6" imgW="952200" imgH="203040" progId="Equation.3">
                  <p:embed/>
                </p:oleObj>
              </mc:Choice>
              <mc:Fallback>
                <p:oleObj name="Equation" r:id="rId6" imgW="9522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9" y="5050446"/>
                        <a:ext cx="1512167" cy="32304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6444208" y="5820918"/>
          <a:ext cx="1656184" cy="3390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3787" name="Equation" r:id="rId8" imgW="1117440" imgH="228600" progId="Equation.3">
                  <p:embed/>
                </p:oleObj>
              </mc:Choice>
              <mc:Fallback>
                <p:oleObj name="Equation" r:id="rId8" imgW="111744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5820918"/>
                        <a:ext cx="1656184" cy="3390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We are looking for maximum deflection between two supports so we drop the terms outside the limits of x. Note when x &lt; 4 terms in red = 0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2074528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720080" y="4964988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899592" y="5861618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889106" y="4941168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3923928" y="4941168"/>
            <a:ext cx="1213543" cy="773848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699792" y="4941168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79712" y="5861618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771800" y="5861618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3923928" y="5861618"/>
            <a:ext cx="1055255" cy="548729"/>
          </a:xfrm>
          <a:prstGeom prst="rect">
            <a:avLst/>
          </a:prstGeom>
          <a:noFill/>
          <a:ln w="22225">
            <a:solidFill>
              <a:srgbClr val="FF0000"/>
            </a:solidFill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5148064" y="5157192"/>
          <a:ext cx="1512167" cy="323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10" name="Equation" r:id="rId6" imgW="952200" imgH="203040" progId="Equation.3">
                  <p:embed/>
                </p:oleObj>
              </mc:Choice>
              <mc:Fallback>
                <p:oleObj name="Equation" r:id="rId6" imgW="9522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5157192"/>
                        <a:ext cx="1512167" cy="32304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5076056" y="6021288"/>
          <a:ext cx="1656184" cy="3390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11" name="Equation" r:id="rId8" imgW="1117440" imgH="228600" progId="Equation.3">
                  <p:embed/>
                </p:oleObj>
              </mc:Choice>
              <mc:Fallback>
                <p:oleObj name="Equation" r:id="rId8" imgW="111744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6021288"/>
                        <a:ext cx="1656184" cy="3390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From inspection we can guess maximum deflection will most likely occur between x=2 and x=3 due to offset </a:t>
            </a:r>
            <a:r>
              <a:rPr lang="en-GB" sz="1800" dirty="0" err="1" smtClean="0"/>
              <a:t>udl</a:t>
            </a:r>
            <a:r>
              <a:rPr lang="en-GB" sz="1800" dirty="0" smtClean="0"/>
              <a:t>. In this range the red terms are negated.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2074528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720080" y="4964988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899592" y="5861618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889106" y="4941168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699792" y="4941168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79712" y="5861618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771800" y="5861618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3923928" y="5157192"/>
          <a:ext cx="1512167" cy="323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06" name="Equation" r:id="rId6" imgW="952200" imgH="203040" progId="Equation.3">
                  <p:embed/>
                </p:oleObj>
              </mc:Choice>
              <mc:Fallback>
                <p:oleObj name="Equation" r:id="rId6" imgW="9522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5157192"/>
                        <a:ext cx="1512167" cy="32304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3923928" y="5949280"/>
          <a:ext cx="1656184" cy="3390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07" name="Equation" r:id="rId8" imgW="1117440" imgH="228600" progId="Equation.3">
                  <p:embed/>
                </p:oleObj>
              </mc:Choice>
              <mc:Fallback>
                <p:oleObj name="Equation" r:id="rId8" imgW="111744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5949280"/>
                        <a:ext cx="1656184" cy="3390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r>
              <a:rPr lang="en-GB" sz="1800" dirty="0" smtClean="0"/>
              <a:t>Using </a:t>
            </a:r>
            <a:r>
              <a:rPr lang="en-GB" sz="1800" b="1" dirty="0" smtClean="0"/>
              <a:t>trial and error</a:t>
            </a:r>
          </a:p>
          <a:p>
            <a:pPr>
              <a:buNone/>
            </a:pPr>
            <a:endParaRPr lang="en-GB" sz="1800" b="1" dirty="0" smtClean="0"/>
          </a:p>
          <a:p>
            <a:pPr>
              <a:buNone/>
            </a:pPr>
            <a:r>
              <a:rPr lang="en-GB" sz="1800" b="1" dirty="0" smtClean="0"/>
              <a:t> 	</a:t>
            </a:r>
            <a:r>
              <a:rPr lang="en-GB" sz="1800" dirty="0" smtClean="0"/>
              <a:t>By inspection, maximum deflection should be somewhere between 2 and 3 m. Putting in x values into the following formula we can approximately find where slope = 0. 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  <a:r>
              <a:rPr lang="en-GB" sz="1800" dirty="0" smtClean="0">
                <a:sym typeface="Wingdings" pitchFamily="2" charset="2"/>
              </a:rPr>
              <a:t> 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3" cstate="print"/>
          <a:srcRect r="79381"/>
          <a:stretch>
            <a:fillRect/>
          </a:stretch>
        </p:blipFill>
        <p:spPr bwMode="auto">
          <a:xfrm>
            <a:off x="1800201" y="3668844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8041" r="69931"/>
          <a:stretch>
            <a:fillRect/>
          </a:stretch>
        </p:blipFill>
        <p:spPr bwMode="auto">
          <a:xfrm>
            <a:off x="2969227" y="3645024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 l="30069" r="51031"/>
          <a:stretch>
            <a:fillRect/>
          </a:stretch>
        </p:blipFill>
        <p:spPr bwMode="auto">
          <a:xfrm>
            <a:off x="3779913" y="3645024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5076057" y="3861048"/>
          <a:ext cx="1512167" cy="323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4" name="Equation" r:id="rId4" imgW="952200" imgH="203040" progId="Equation.3">
                  <p:embed/>
                </p:oleObj>
              </mc:Choice>
              <mc:Fallback>
                <p:oleObj name="Equation" r:id="rId4" imgW="9522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7" y="3861048"/>
                        <a:ext cx="1512167" cy="32304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75" name="Object 3"/>
          <p:cNvGraphicFramePr>
            <a:graphicFrameLocks noChangeAspect="1"/>
          </p:cNvGraphicFramePr>
          <p:nvPr/>
        </p:nvGraphicFramePr>
        <p:xfrm>
          <a:off x="683568" y="4725144"/>
          <a:ext cx="2952328" cy="553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5" name="Equation" r:id="rId6" imgW="2095200" imgH="393480" progId="Equation.3">
                  <p:embed/>
                </p:oleObj>
              </mc:Choice>
              <mc:Fallback>
                <p:oleObj name="Equation" r:id="rId6" imgW="20952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725144"/>
                        <a:ext cx="2952328" cy="553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76" name="Object 4"/>
          <p:cNvGraphicFramePr>
            <a:graphicFrameLocks noChangeAspect="1"/>
          </p:cNvGraphicFramePr>
          <p:nvPr/>
        </p:nvGraphicFramePr>
        <p:xfrm>
          <a:off x="683568" y="5373688"/>
          <a:ext cx="2825750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6" name="Equation" r:id="rId8" imgW="2006280" imgH="393480" progId="Equation.3">
                  <p:embed/>
                </p:oleObj>
              </mc:Choice>
              <mc:Fallback>
                <p:oleObj name="Equation" r:id="rId8" imgW="2006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373688"/>
                        <a:ext cx="2825750" cy="554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77" name="Object 5"/>
          <p:cNvGraphicFramePr>
            <a:graphicFrameLocks noChangeAspect="1"/>
          </p:cNvGraphicFramePr>
          <p:nvPr/>
        </p:nvGraphicFramePr>
        <p:xfrm>
          <a:off x="612775" y="6043613"/>
          <a:ext cx="2968625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7" name="Equation" r:id="rId10" imgW="2108160" imgH="393480" progId="Equation.3">
                  <p:embed/>
                </p:oleObj>
              </mc:Choice>
              <mc:Fallback>
                <p:oleObj name="Equation" r:id="rId10" imgW="21081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6043613"/>
                        <a:ext cx="2968625" cy="554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78" name="Object 6"/>
          <p:cNvGraphicFramePr>
            <a:graphicFrameLocks noChangeAspect="1"/>
          </p:cNvGraphicFramePr>
          <p:nvPr/>
        </p:nvGraphicFramePr>
        <p:xfrm>
          <a:off x="4816475" y="4652963"/>
          <a:ext cx="3201988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8" name="Equation" r:id="rId12" imgW="2273040" imgH="393480" progId="Equation.3">
                  <p:embed/>
                </p:oleObj>
              </mc:Choice>
              <mc:Fallback>
                <p:oleObj name="Equation" r:id="rId12" imgW="22730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6475" y="4652963"/>
                        <a:ext cx="3201988" cy="554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81" name="Object 9"/>
          <p:cNvGraphicFramePr>
            <a:graphicFrameLocks noChangeAspect="1"/>
          </p:cNvGraphicFramePr>
          <p:nvPr/>
        </p:nvGraphicFramePr>
        <p:xfrm>
          <a:off x="4807347" y="5301208"/>
          <a:ext cx="3221037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09" name="Equation" r:id="rId14" imgW="2286000" imgH="393480" progId="Equation.3">
                  <p:embed/>
                </p:oleObj>
              </mc:Choice>
              <mc:Fallback>
                <p:oleObj name="Equation" r:id="rId14" imgW="22860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7347" y="5301208"/>
                        <a:ext cx="3221037" cy="5540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882" name="Object 10"/>
          <p:cNvGraphicFramePr>
            <a:graphicFrameLocks noChangeAspect="1"/>
          </p:cNvGraphicFramePr>
          <p:nvPr/>
        </p:nvGraphicFramePr>
        <p:xfrm>
          <a:off x="4788024" y="5899298"/>
          <a:ext cx="3095625" cy="55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10" name="Equation" r:id="rId16" imgW="2197080" imgH="393480" progId="Equation.3">
                  <p:embed/>
                </p:oleObj>
              </mc:Choice>
              <mc:Fallback>
                <p:oleObj name="Equation" r:id="rId16" imgW="21970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5899298"/>
                        <a:ext cx="3095625" cy="554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Rounded Rectangle 25"/>
          <p:cNvSpPr/>
          <p:nvPr/>
        </p:nvSpPr>
        <p:spPr>
          <a:xfrm>
            <a:off x="4788024" y="5301208"/>
            <a:ext cx="338437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r>
              <a:rPr lang="en-GB" sz="1800" dirty="0" smtClean="0"/>
              <a:t>Plotting the slope equation </a:t>
            </a:r>
            <a:r>
              <a:rPr lang="en-GB" sz="1800" b="1" dirty="0" smtClean="0"/>
              <a:t>graphically</a:t>
            </a:r>
            <a:endParaRPr lang="en-GB" sz="1800" b="1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3" cstate="print"/>
          <a:srcRect r="79381"/>
          <a:stretch>
            <a:fillRect/>
          </a:stretch>
        </p:blipFill>
        <p:spPr bwMode="auto">
          <a:xfrm>
            <a:off x="1187624" y="2348880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8041" r="69931"/>
          <a:stretch>
            <a:fillRect/>
          </a:stretch>
        </p:blipFill>
        <p:spPr bwMode="auto">
          <a:xfrm>
            <a:off x="2356650" y="2325060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 l="30069" r="51031"/>
          <a:stretch>
            <a:fillRect/>
          </a:stretch>
        </p:blipFill>
        <p:spPr bwMode="auto">
          <a:xfrm>
            <a:off x="3167336" y="2325060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4427984" y="2529895"/>
          <a:ext cx="1512167" cy="3230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30" name="Equation" r:id="rId4" imgW="952200" imgH="203040" progId="Equation.3">
                  <p:embed/>
                </p:oleObj>
              </mc:Choice>
              <mc:Fallback>
                <p:oleObj name="Equation" r:id="rId4" imgW="9522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7984" y="2529895"/>
                        <a:ext cx="1512167" cy="32304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Chart 22"/>
          <p:cNvGraphicFramePr/>
          <p:nvPr/>
        </p:nvGraphicFramePr>
        <p:xfrm>
          <a:off x="467544" y="3068960"/>
          <a:ext cx="6624736" cy="3535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30" name="Straight Connector 29"/>
          <p:cNvCxnSpPr/>
          <p:nvPr/>
        </p:nvCxnSpPr>
        <p:spPr>
          <a:xfrm>
            <a:off x="4211960" y="5085184"/>
            <a:ext cx="3240360" cy="72008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343800" y="494116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Maximum deflection </a:t>
            </a:r>
          </a:p>
          <a:p>
            <a:r>
              <a:rPr lang="en-GB" dirty="0" smtClean="0"/>
              <a:t>@ x = 2.46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at the centre of the beam shown. The flexural stiffness is 20 MNm2.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(0.0607 mm Down)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68965" name="Object 5"/>
          <p:cNvGraphicFramePr>
            <a:graphicFrameLocks noChangeAspect="1"/>
          </p:cNvGraphicFramePr>
          <p:nvPr/>
        </p:nvGraphicFramePr>
        <p:xfrm>
          <a:off x="1928794" y="2786058"/>
          <a:ext cx="5218810" cy="25003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8969" name="Bitmap Image" r:id="rId4" imgW="2962689" imgH="1419048" progId="PBrush">
                  <p:embed/>
                </p:oleObj>
              </mc:Choice>
              <mc:Fallback>
                <p:oleObj name="Bitmap Image" r:id="rId4" imgW="2962689" imgH="1419048" progId="PBrush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28794" y="2786058"/>
                        <a:ext cx="5218810" cy="25003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of the beam shown at the centre position. The flexural stiffness is 18 MNm</a:t>
            </a:r>
            <a:r>
              <a:rPr lang="en-GB" baseline="30000" dirty="0" smtClean="0"/>
              <a:t>2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</a:t>
            </a:r>
            <a:r>
              <a:rPr lang="en-GB" dirty="0" smtClean="0"/>
              <a:t>1.6 mm down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1714480" y="2857496"/>
          <a:ext cx="5790496" cy="2357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1015" name="Bitmap Image" r:id="rId4" imgW="3742857" imgH="1523810" progId="PBrush">
                  <p:embed/>
                </p:oleObj>
              </mc:Choice>
              <mc:Fallback>
                <p:oleObj name="Bitmap Image" r:id="rId4" imgW="3742857" imgH="1523810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4480" y="2857496"/>
                        <a:ext cx="5790496" cy="235745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value of EI which limits the deflection of the beam shown at the end to 2 mm.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</a:p>
          <a:p>
            <a:pPr>
              <a:buNone/>
            </a:pPr>
            <a:r>
              <a:rPr lang="en-GB" b="1" dirty="0" smtClean="0"/>
              <a:t>							(</a:t>
            </a:r>
            <a:r>
              <a:rPr lang="en-GB" dirty="0" smtClean="0"/>
              <a:t>901800 Nm</a:t>
            </a:r>
            <a:r>
              <a:rPr lang="en-GB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3059" name="Object 3"/>
          <p:cNvGraphicFramePr>
            <a:graphicFrameLocks noChangeAspect="1"/>
          </p:cNvGraphicFramePr>
          <p:nvPr/>
        </p:nvGraphicFramePr>
        <p:xfrm>
          <a:off x="2928926" y="2857496"/>
          <a:ext cx="3925843" cy="22145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3063" name="Bitmap Image" r:id="rId4" imgW="2228571" imgH="1257476" progId="PBrush">
                  <p:embed/>
                </p:oleObj>
              </mc:Choice>
              <mc:Fallback>
                <p:oleObj name="Bitmap Image" r:id="rId4" imgW="2228571" imgH="1257476" progId="PBrush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8926" y="2857496"/>
                        <a:ext cx="3925843" cy="221457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is 5m long and has a flexural stiffness of 25 MNm</a:t>
            </a:r>
            <a:r>
              <a:rPr lang="en-GB" baseline="30000" dirty="0" smtClean="0"/>
              <a:t>2</a:t>
            </a:r>
            <a:r>
              <a:rPr lang="en-GB" dirty="0" smtClean="0"/>
              <a:t>. It carries a point load of 1.5 </a:t>
            </a:r>
            <a:r>
              <a:rPr lang="en-GB" dirty="0" err="1" smtClean="0"/>
              <a:t>kN</a:t>
            </a:r>
            <a:r>
              <a:rPr lang="en-GB" dirty="0" smtClean="0"/>
              <a:t>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500 N/m along its entire length. Calculate the deflection and slope at the free end.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(4.06 mm down and 1.167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beam is 6 m long and has a point load of 800 N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flexural stiffness if the deflection is  1.5 mm downwards at the free end.  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(-81.6 MNm</a:t>
            </a:r>
            <a:r>
              <a:rPr lang="en-GB" b="1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70C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simply supported beam is 6 m long and has a flexural stiffness of 3 MNm2. It carries a point load of 800 N at the middle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slope at the ends and the deflection at the middle.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 (1.8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 and 3.45 mm down).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1092</TotalTime>
  <Words>1474</Words>
  <Application>Microsoft Office PowerPoint</Application>
  <PresentationFormat>On-screen Show (4:3)</PresentationFormat>
  <Paragraphs>550</Paragraphs>
  <Slides>47</Slides>
  <Notes>18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50" baseType="lpstr">
      <vt:lpstr>SMU POWERPOINT TEMPLATE</vt:lpstr>
      <vt:lpstr>Equation</vt:lpstr>
      <vt:lpstr>Bitmap Image</vt:lpstr>
      <vt:lpstr>PowerPoint Presentation</vt:lpstr>
      <vt:lpstr>Topics we will cover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99</cp:revision>
  <dcterms:created xsi:type="dcterms:W3CDTF">2010-09-22T08:44:59Z</dcterms:created>
  <dcterms:modified xsi:type="dcterms:W3CDTF">2016-09-06T10:51:51Z</dcterms:modified>
</cp:coreProperties>
</file>