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8" r:id="rId2"/>
    <p:sldId id="259" r:id="rId3"/>
    <p:sldId id="262" r:id="rId4"/>
    <p:sldId id="284" r:id="rId5"/>
    <p:sldId id="264" r:id="rId6"/>
    <p:sldId id="283" r:id="rId7"/>
    <p:sldId id="268" r:id="rId8"/>
    <p:sldId id="269" r:id="rId9"/>
    <p:sldId id="270" r:id="rId10"/>
    <p:sldId id="271" r:id="rId11"/>
    <p:sldId id="273" r:id="rId12"/>
    <p:sldId id="275" r:id="rId13"/>
    <p:sldId id="278" r:id="rId14"/>
    <p:sldId id="280" r:id="rId15"/>
    <p:sldId id="281" r:id="rId16"/>
    <p:sldId id="285" r:id="rId17"/>
    <p:sldId id="286" r:id="rId18"/>
    <p:sldId id="287" r:id="rId19"/>
    <p:sldId id="265" r:id="rId20"/>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6A4FF2-72C8-48E7-D7BD-1F1DBF1DF628}" v="181" dt="2022-12-14T12:05:57.879"/>
    <p1510:client id="{7725D784-4C0E-59E5-4945-9D23716BAA23}" v="161" dt="2022-12-14T16:03:17.040"/>
    <p1510:client id="{B260A56C-CCC2-7666-AA56-3C0F094238D4}" v="1" dt="2022-09-02T15:18:52.884"/>
    <p1510:client id="{DB5F035D-7620-5507-A115-97C0112AEB28}" v="7" dt="2022-09-13T11:20:56.871"/>
    <p1510:client id="{EACB48A9-8D90-2C7F-5EEE-0BBC6428BDCE}" v="486" dt="2022-12-14T11:08:41.7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467" autoAdjust="0"/>
  </p:normalViewPr>
  <p:slideViewPr>
    <p:cSldViewPr snapToGrid="0">
      <p:cViewPr varScale="1">
        <p:scale>
          <a:sx n="85" d="100"/>
          <a:sy n="85"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7725D784-4C0E-59E5-4945-9D23716BAA23}"/>
    <pc:docChg chg="addSld modSld">
      <pc:chgData name="Alison Cooke" userId="S::a.cooke@uwtsd.ac.uk::46c329c9-26b7-4eba-b77b-7474421bfd31" providerId="AD" clId="Web-{7725D784-4C0E-59E5-4945-9D23716BAA23}" dt="2022-12-14T16:03:17.040" v="157" actId="20577"/>
      <pc:docMkLst>
        <pc:docMk/>
      </pc:docMkLst>
      <pc:sldChg chg="addSp modSp new">
        <pc:chgData name="Alison Cooke" userId="S::a.cooke@uwtsd.ac.uk::46c329c9-26b7-4eba-b77b-7474421bfd31" providerId="AD" clId="Web-{7725D784-4C0E-59E5-4945-9D23716BAA23}" dt="2022-12-14T16:03:17.040" v="157" actId="20577"/>
        <pc:sldMkLst>
          <pc:docMk/>
          <pc:sldMk cId="673974697" sldId="287"/>
        </pc:sldMkLst>
        <pc:spChg chg="mod">
          <ac:chgData name="Alison Cooke" userId="S::a.cooke@uwtsd.ac.uk::46c329c9-26b7-4eba-b77b-7474421bfd31" providerId="AD" clId="Web-{7725D784-4C0E-59E5-4945-9D23716BAA23}" dt="2022-12-14T14:48:20.456" v="5" actId="20577"/>
          <ac:spMkLst>
            <pc:docMk/>
            <pc:sldMk cId="673974697" sldId="287"/>
            <ac:spMk id="2" creationId="{A458FDE3-7A57-5867-4293-B877093C8A2E}"/>
          </ac:spMkLst>
        </pc:spChg>
        <pc:spChg chg="mod">
          <ac:chgData name="Alison Cooke" userId="S::a.cooke@uwtsd.ac.uk::46c329c9-26b7-4eba-b77b-7474421bfd31" providerId="AD" clId="Web-{7725D784-4C0E-59E5-4945-9D23716BAA23}" dt="2022-12-14T16:03:17.040" v="157" actId="20577"/>
          <ac:spMkLst>
            <pc:docMk/>
            <pc:sldMk cId="673974697" sldId="287"/>
            <ac:spMk id="3" creationId="{FAB84A75-039F-2A23-2AC1-471FB43CB923}"/>
          </ac:spMkLst>
        </pc:spChg>
        <pc:picChg chg="add mod">
          <ac:chgData name="Alison Cooke" userId="S::a.cooke@uwtsd.ac.uk::46c329c9-26b7-4eba-b77b-7474421bfd31" providerId="AD" clId="Web-{7725D784-4C0E-59E5-4945-9D23716BAA23}" dt="2022-12-14T16:02:06.600" v="129" actId="1076"/>
          <ac:picMkLst>
            <pc:docMk/>
            <pc:sldMk cId="673974697" sldId="287"/>
            <ac:picMk id="4" creationId="{325D929B-6C2F-F796-266E-1DB444B78ADE}"/>
          </ac:picMkLst>
        </pc:picChg>
        <pc:picChg chg="add mod">
          <ac:chgData name="Alison Cooke" userId="S::a.cooke@uwtsd.ac.uk::46c329c9-26b7-4eba-b77b-7474421bfd31" providerId="AD" clId="Web-{7725D784-4C0E-59E5-4945-9D23716BAA23}" dt="2022-12-14T14:51:32.399" v="85" actId="1076"/>
          <ac:picMkLst>
            <pc:docMk/>
            <pc:sldMk cId="673974697" sldId="287"/>
            <ac:picMk id="5" creationId="{A999EDA1-489C-9764-4509-943FF50240FD}"/>
          </ac:picMkLst>
        </pc:picChg>
      </pc:sldChg>
    </pc:docChg>
  </pc:docChgLst>
  <pc:docChgLst>
    <pc:chgData name="Alison Cooke" userId="S::a.cooke@uwtsd.ac.uk::46c329c9-26b7-4eba-b77b-7474421bfd31" providerId="AD" clId="Web-{EACB48A9-8D90-2C7F-5EEE-0BBC6428BDCE}"/>
    <pc:docChg chg="addSld delSld modSld sldOrd">
      <pc:chgData name="Alison Cooke" userId="S::a.cooke@uwtsd.ac.uk::46c329c9-26b7-4eba-b77b-7474421bfd31" providerId="AD" clId="Web-{EACB48A9-8D90-2C7F-5EEE-0BBC6428BDCE}" dt="2022-12-14T11:08:41.726" v="541"/>
      <pc:docMkLst>
        <pc:docMk/>
      </pc:docMkLst>
      <pc:sldChg chg="modSp">
        <pc:chgData name="Alison Cooke" userId="S::a.cooke@uwtsd.ac.uk::46c329c9-26b7-4eba-b77b-7474421bfd31" providerId="AD" clId="Web-{EACB48A9-8D90-2C7F-5EEE-0BBC6428BDCE}" dt="2022-12-14T10:56:28.252" v="434" actId="20577"/>
        <pc:sldMkLst>
          <pc:docMk/>
          <pc:sldMk cId="1147549936" sldId="258"/>
        </pc:sldMkLst>
        <pc:spChg chg="mod">
          <ac:chgData name="Alison Cooke" userId="S::a.cooke@uwtsd.ac.uk::46c329c9-26b7-4eba-b77b-7474421bfd31" providerId="AD" clId="Web-{EACB48A9-8D90-2C7F-5EEE-0BBC6428BDCE}" dt="2022-12-14T10:56:18.283" v="429" actId="20577"/>
          <ac:spMkLst>
            <pc:docMk/>
            <pc:sldMk cId="1147549936" sldId="258"/>
            <ac:spMk id="2" creationId="{05B5DD68-5BC7-41C7-AD7A-78AE3BA68F00}"/>
          </ac:spMkLst>
        </pc:spChg>
        <pc:spChg chg="mod">
          <ac:chgData name="Alison Cooke" userId="S::a.cooke@uwtsd.ac.uk::46c329c9-26b7-4eba-b77b-7474421bfd31" providerId="AD" clId="Web-{EACB48A9-8D90-2C7F-5EEE-0BBC6428BDCE}" dt="2022-12-14T10:56:28.252" v="434" actId="20577"/>
          <ac:spMkLst>
            <pc:docMk/>
            <pc:sldMk cId="1147549936" sldId="258"/>
            <ac:spMk id="5" creationId="{96FE8A07-45B3-4401-AEF2-C9368D14EA2F}"/>
          </ac:spMkLst>
        </pc:spChg>
      </pc:sldChg>
      <pc:sldChg chg="modSp">
        <pc:chgData name="Alison Cooke" userId="S::a.cooke@uwtsd.ac.uk::46c329c9-26b7-4eba-b77b-7474421bfd31" providerId="AD" clId="Web-{EACB48A9-8D90-2C7F-5EEE-0BBC6428BDCE}" dt="2022-12-14T10:38:03.698" v="408" actId="20577"/>
        <pc:sldMkLst>
          <pc:docMk/>
          <pc:sldMk cId="2511280831" sldId="259"/>
        </pc:sldMkLst>
        <pc:spChg chg="mod">
          <ac:chgData name="Alison Cooke" userId="S::a.cooke@uwtsd.ac.uk::46c329c9-26b7-4eba-b77b-7474421bfd31" providerId="AD" clId="Web-{EACB48A9-8D90-2C7F-5EEE-0BBC6428BDCE}" dt="2022-12-14T10:38:03.698" v="408" actId="20577"/>
          <ac:spMkLst>
            <pc:docMk/>
            <pc:sldMk cId="2511280831" sldId="259"/>
            <ac:spMk id="3" creationId="{658C690E-5CBE-4BDA-BD72-E432396BE4C6}"/>
          </ac:spMkLst>
        </pc:spChg>
        <pc:spChg chg="mod">
          <ac:chgData name="Alison Cooke" userId="S::a.cooke@uwtsd.ac.uk::46c329c9-26b7-4eba-b77b-7474421bfd31" providerId="AD" clId="Web-{EACB48A9-8D90-2C7F-5EEE-0BBC6428BDCE}" dt="2022-12-14T10:37:45.292" v="405" actId="20577"/>
          <ac:spMkLst>
            <pc:docMk/>
            <pc:sldMk cId="2511280831" sldId="259"/>
            <ac:spMk id="6" creationId="{CE5D857B-B3EB-42A9-9378-BB924DA2D331}"/>
          </ac:spMkLst>
        </pc:spChg>
      </pc:sldChg>
      <pc:sldChg chg="addSp modSp mod modClrScheme chgLayout">
        <pc:chgData name="Alison Cooke" userId="S::a.cooke@uwtsd.ac.uk::46c329c9-26b7-4eba-b77b-7474421bfd31" providerId="AD" clId="Web-{EACB48A9-8D90-2C7F-5EEE-0BBC6428BDCE}" dt="2022-12-14T10:38:30.339" v="420" actId="20577"/>
        <pc:sldMkLst>
          <pc:docMk/>
          <pc:sldMk cId="3451093567" sldId="262"/>
        </pc:sldMkLst>
        <pc:spChg chg="mod ord">
          <ac:chgData name="Alison Cooke" userId="S::a.cooke@uwtsd.ac.uk::46c329c9-26b7-4eba-b77b-7474421bfd31" providerId="AD" clId="Web-{EACB48A9-8D90-2C7F-5EEE-0BBC6428BDCE}" dt="2022-12-14T10:38:12.198" v="410"/>
          <ac:spMkLst>
            <pc:docMk/>
            <pc:sldMk cId="3451093567" sldId="262"/>
            <ac:spMk id="2" creationId="{85C16B8C-1FDA-47E8-AFB6-BD601E85C419}"/>
          </ac:spMkLst>
        </pc:spChg>
        <pc:spChg chg="add mod ord">
          <ac:chgData name="Alison Cooke" userId="S::a.cooke@uwtsd.ac.uk::46c329c9-26b7-4eba-b77b-7474421bfd31" providerId="AD" clId="Web-{EACB48A9-8D90-2C7F-5EEE-0BBC6428BDCE}" dt="2022-12-14T10:38:30.339" v="420" actId="20577"/>
          <ac:spMkLst>
            <pc:docMk/>
            <pc:sldMk cId="3451093567" sldId="262"/>
            <ac:spMk id="3" creationId="{BCA551F6-FCD1-9825-96C2-2696B767971F}"/>
          </ac:spMkLst>
        </pc:spChg>
        <pc:picChg chg="mod ord">
          <ac:chgData name="Alison Cooke" userId="S::a.cooke@uwtsd.ac.uk::46c329c9-26b7-4eba-b77b-7474421bfd31" providerId="AD" clId="Web-{EACB48A9-8D90-2C7F-5EEE-0BBC6428BDCE}" dt="2022-12-14T10:38:12.198" v="410"/>
          <ac:picMkLst>
            <pc:docMk/>
            <pc:sldMk cId="3451093567" sldId="262"/>
            <ac:picMk id="4" creationId="{0695C9B7-5400-4604-90C3-E0B70B245D2B}"/>
          </ac:picMkLst>
        </pc:picChg>
      </pc:sldChg>
      <pc:sldChg chg="del">
        <pc:chgData name="Alison Cooke" userId="S::a.cooke@uwtsd.ac.uk::46c329c9-26b7-4eba-b77b-7474421bfd31" providerId="AD" clId="Web-{EACB48A9-8D90-2C7F-5EEE-0BBC6428BDCE}" dt="2022-12-14T11:08:41.726" v="541"/>
        <pc:sldMkLst>
          <pc:docMk/>
          <pc:sldMk cId="506969829" sldId="263"/>
        </pc:sldMkLst>
      </pc:sldChg>
      <pc:sldChg chg="addSp delSp modSp mod modClrScheme chgLayout">
        <pc:chgData name="Alison Cooke" userId="S::a.cooke@uwtsd.ac.uk::46c329c9-26b7-4eba-b77b-7474421bfd31" providerId="AD" clId="Web-{EACB48A9-8D90-2C7F-5EEE-0BBC6428BDCE}" dt="2022-12-14T10:55:41.608" v="425" actId="14100"/>
        <pc:sldMkLst>
          <pc:docMk/>
          <pc:sldMk cId="2749282410" sldId="264"/>
        </pc:sldMkLst>
        <pc:spChg chg="mod ord">
          <ac:chgData name="Alison Cooke" userId="S::a.cooke@uwtsd.ac.uk::46c329c9-26b7-4eba-b77b-7474421bfd31" providerId="AD" clId="Web-{EACB48A9-8D90-2C7F-5EEE-0BBC6428BDCE}" dt="2022-12-14T10:55:36.920" v="424"/>
          <ac:spMkLst>
            <pc:docMk/>
            <pc:sldMk cId="2749282410" sldId="264"/>
            <ac:spMk id="2" creationId="{2F2F95B0-5F21-492E-83B3-058300F58AA1}"/>
          </ac:spMkLst>
        </pc:spChg>
        <pc:spChg chg="mod ord">
          <ac:chgData name="Alison Cooke" userId="S::a.cooke@uwtsd.ac.uk::46c329c9-26b7-4eba-b77b-7474421bfd31" providerId="AD" clId="Web-{EACB48A9-8D90-2C7F-5EEE-0BBC6428BDCE}" dt="2022-12-14T10:55:36.920" v="424"/>
          <ac:spMkLst>
            <pc:docMk/>
            <pc:sldMk cId="2749282410" sldId="264"/>
            <ac:spMk id="3" creationId="{106305E4-DB3B-402A-B689-CAAF94416DEC}"/>
          </ac:spMkLst>
        </pc:spChg>
        <pc:spChg chg="add del mod ord">
          <ac:chgData name="Alison Cooke" userId="S::a.cooke@uwtsd.ac.uk::46c329c9-26b7-4eba-b77b-7474421bfd31" providerId="AD" clId="Web-{EACB48A9-8D90-2C7F-5EEE-0BBC6428BDCE}" dt="2022-12-14T10:55:27.998" v="421"/>
          <ac:spMkLst>
            <pc:docMk/>
            <pc:sldMk cId="2749282410" sldId="264"/>
            <ac:spMk id="4" creationId="{0AA11635-8A54-A7A3-4D74-456D6491C8D9}"/>
          </ac:spMkLst>
        </pc:spChg>
        <pc:spChg chg="add del mod">
          <ac:chgData name="Alison Cooke" userId="S::a.cooke@uwtsd.ac.uk::46c329c9-26b7-4eba-b77b-7474421bfd31" providerId="AD" clId="Web-{EACB48A9-8D90-2C7F-5EEE-0BBC6428BDCE}" dt="2022-12-14T10:55:36.920" v="424"/>
          <ac:spMkLst>
            <pc:docMk/>
            <pc:sldMk cId="2749282410" sldId="264"/>
            <ac:spMk id="10" creationId="{81D6804B-5C3E-9374-EEDE-2175FDBA6959}"/>
          </ac:spMkLst>
        </pc:spChg>
        <pc:spChg chg="add del mod">
          <ac:chgData name="Alison Cooke" userId="S::a.cooke@uwtsd.ac.uk::46c329c9-26b7-4eba-b77b-7474421bfd31" providerId="AD" clId="Web-{EACB48A9-8D90-2C7F-5EEE-0BBC6428BDCE}" dt="2022-12-14T10:55:36.920" v="424"/>
          <ac:spMkLst>
            <pc:docMk/>
            <pc:sldMk cId="2749282410" sldId="264"/>
            <ac:spMk id="12" creationId="{6610B9B9-3F13-F8A7-ADE9-29BA321542C6}"/>
          </ac:spMkLst>
        </pc:spChg>
        <pc:picChg chg="add mod ord">
          <ac:chgData name="Alison Cooke" userId="S::a.cooke@uwtsd.ac.uk::46c329c9-26b7-4eba-b77b-7474421bfd31" providerId="AD" clId="Web-{EACB48A9-8D90-2C7F-5EEE-0BBC6428BDCE}" dt="2022-12-14T10:55:41.608" v="425" actId="14100"/>
          <ac:picMkLst>
            <pc:docMk/>
            <pc:sldMk cId="2749282410" sldId="264"/>
            <ac:picMk id="5" creationId="{15C3B8C0-327D-E3D7-EAED-5C7E812CEED4}"/>
          </ac:picMkLst>
        </pc:picChg>
      </pc:sldChg>
      <pc:sldChg chg="addSp delSp modSp">
        <pc:chgData name="Alison Cooke" userId="S::a.cooke@uwtsd.ac.uk::46c329c9-26b7-4eba-b77b-7474421bfd31" providerId="AD" clId="Web-{EACB48A9-8D90-2C7F-5EEE-0BBC6428BDCE}" dt="2022-12-14T10:25:02.544" v="322" actId="14100"/>
        <pc:sldMkLst>
          <pc:docMk/>
          <pc:sldMk cId="2141641234" sldId="265"/>
        </pc:sldMkLst>
        <pc:spChg chg="add del mod">
          <ac:chgData name="Alison Cooke" userId="S::a.cooke@uwtsd.ac.uk::46c329c9-26b7-4eba-b77b-7474421bfd31" providerId="AD" clId="Web-{EACB48A9-8D90-2C7F-5EEE-0BBC6428BDCE}" dt="2022-12-14T10:24:53.685" v="319"/>
          <ac:spMkLst>
            <pc:docMk/>
            <pc:sldMk cId="2141641234" sldId="265"/>
            <ac:spMk id="5" creationId="{495818EE-CC15-9FD2-4A1B-2D138886D98B}"/>
          </ac:spMkLst>
        </pc:spChg>
        <pc:picChg chg="del">
          <ac:chgData name="Alison Cooke" userId="S::a.cooke@uwtsd.ac.uk::46c329c9-26b7-4eba-b77b-7474421bfd31" providerId="AD" clId="Web-{EACB48A9-8D90-2C7F-5EEE-0BBC6428BDCE}" dt="2022-12-14T10:24:50.232" v="318"/>
          <ac:picMkLst>
            <pc:docMk/>
            <pc:sldMk cId="2141641234" sldId="265"/>
            <ac:picMk id="4" creationId="{A5F4C11E-FFFB-4BEA-89BE-4FA20D4DAFF6}"/>
          </ac:picMkLst>
        </pc:picChg>
        <pc:picChg chg="add mod ord">
          <ac:chgData name="Alison Cooke" userId="S::a.cooke@uwtsd.ac.uk::46c329c9-26b7-4eba-b77b-7474421bfd31" providerId="AD" clId="Web-{EACB48A9-8D90-2C7F-5EEE-0BBC6428BDCE}" dt="2022-12-14T10:25:02.544" v="322" actId="14100"/>
          <ac:picMkLst>
            <pc:docMk/>
            <pc:sldMk cId="2141641234" sldId="265"/>
            <ac:picMk id="6" creationId="{083382C1-5E91-6D42-A2C6-5EA2C86E1781}"/>
          </ac:picMkLst>
        </pc:picChg>
      </pc:sldChg>
      <pc:sldChg chg="del">
        <pc:chgData name="Alison Cooke" userId="S::a.cooke@uwtsd.ac.uk::46c329c9-26b7-4eba-b77b-7474421bfd31" providerId="AD" clId="Web-{EACB48A9-8D90-2C7F-5EEE-0BBC6428BDCE}" dt="2022-12-14T10:57:13.818" v="436"/>
        <pc:sldMkLst>
          <pc:docMk/>
          <pc:sldMk cId="2940998269" sldId="266"/>
        </pc:sldMkLst>
      </pc:sldChg>
      <pc:sldChg chg="del">
        <pc:chgData name="Alison Cooke" userId="S::a.cooke@uwtsd.ac.uk::46c329c9-26b7-4eba-b77b-7474421bfd31" providerId="AD" clId="Web-{EACB48A9-8D90-2C7F-5EEE-0BBC6428BDCE}" dt="2022-12-14T10:57:10.646" v="435"/>
        <pc:sldMkLst>
          <pc:docMk/>
          <pc:sldMk cId="557783941" sldId="267"/>
        </pc:sldMkLst>
      </pc:sldChg>
      <pc:sldChg chg="modSp">
        <pc:chgData name="Alison Cooke" userId="S::a.cooke@uwtsd.ac.uk::46c329c9-26b7-4eba-b77b-7474421bfd31" providerId="AD" clId="Web-{EACB48A9-8D90-2C7F-5EEE-0BBC6428BDCE}" dt="2022-12-14T10:11:16.765" v="131" actId="20577"/>
        <pc:sldMkLst>
          <pc:docMk/>
          <pc:sldMk cId="468820526" sldId="268"/>
        </pc:sldMkLst>
        <pc:spChg chg="mod">
          <ac:chgData name="Alison Cooke" userId="S::a.cooke@uwtsd.ac.uk::46c329c9-26b7-4eba-b77b-7474421bfd31" providerId="AD" clId="Web-{EACB48A9-8D90-2C7F-5EEE-0BBC6428BDCE}" dt="2022-12-14T10:11:16.765" v="131" actId="20577"/>
          <ac:spMkLst>
            <pc:docMk/>
            <pc:sldMk cId="468820526" sldId="268"/>
            <ac:spMk id="2" creationId="{1821B55B-8817-4DE4-A8E6-7EAA0FCC3A26}"/>
          </ac:spMkLst>
        </pc:spChg>
      </pc:sldChg>
      <pc:sldChg chg="addSp delSp modSp delAnim">
        <pc:chgData name="Alison Cooke" userId="S::a.cooke@uwtsd.ac.uk::46c329c9-26b7-4eba-b77b-7474421bfd31" providerId="AD" clId="Web-{EACB48A9-8D90-2C7F-5EEE-0BBC6428BDCE}" dt="2022-12-14T10:57:29.147" v="440" actId="14100"/>
        <pc:sldMkLst>
          <pc:docMk/>
          <pc:sldMk cId="2708484396" sldId="269"/>
        </pc:sldMkLst>
        <pc:spChg chg="mod">
          <ac:chgData name="Alison Cooke" userId="S::a.cooke@uwtsd.ac.uk::46c329c9-26b7-4eba-b77b-7474421bfd31" providerId="AD" clId="Web-{EACB48A9-8D90-2C7F-5EEE-0BBC6428BDCE}" dt="2022-12-14T10:16:33.130" v="208" actId="20577"/>
          <ac:spMkLst>
            <pc:docMk/>
            <pc:sldMk cId="2708484396" sldId="269"/>
            <ac:spMk id="2" creationId="{0F3E1890-ED86-4BBA-8739-DD77F77F6B68}"/>
          </ac:spMkLst>
        </pc:spChg>
        <pc:spChg chg="mod">
          <ac:chgData name="Alison Cooke" userId="S::a.cooke@uwtsd.ac.uk::46c329c9-26b7-4eba-b77b-7474421bfd31" providerId="AD" clId="Web-{EACB48A9-8D90-2C7F-5EEE-0BBC6428BDCE}" dt="2022-12-14T10:15:56.395" v="200" actId="20577"/>
          <ac:spMkLst>
            <pc:docMk/>
            <pc:sldMk cId="2708484396" sldId="269"/>
            <ac:spMk id="3" creationId="{A5D5D58A-565B-49BE-A7C4-FDE88E2B6659}"/>
          </ac:spMkLst>
        </pc:spChg>
        <pc:spChg chg="add mod">
          <ac:chgData name="Alison Cooke" userId="S::a.cooke@uwtsd.ac.uk::46c329c9-26b7-4eba-b77b-7474421bfd31" providerId="AD" clId="Web-{EACB48A9-8D90-2C7F-5EEE-0BBC6428BDCE}" dt="2022-12-14T10:57:21.943" v="437"/>
          <ac:spMkLst>
            <pc:docMk/>
            <pc:sldMk cId="2708484396" sldId="269"/>
            <ac:spMk id="23" creationId="{FCA7C787-085B-A392-6204-CC9696BCCCD4}"/>
          </ac:spMkLst>
        </pc:spChg>
        <pc:graphicFrameChg chg="del">
          <ac:chgData name="Alison Cooke" userId="S::a.cooke@uwtsd.ac.uk::46c329c9-26b7-4eba-b77b-7474421bfd31" providerId="AD" clId="Web-{EACB48A9-8D90-2C7F-5EEE-0BBC6428BDCE}" dt="2022-12-14T10:57:21.943" v="437"/>
          <ac:graphicFrameMkLst>
            <pc:docMk/>
            <pc:sldMk cId="2708484396" sldId="269"/>
            <ac:graphicFrameMk id="5" creationId="{A94FFD90-7893-492C-B7AE-D898A1DA3F8A}"/>
          </ac:graphicFrameMkLst>
        </pc:graphicFrameChg>
        <pc:picChg chg="add mod">
          <ac:chgData name="Alison Cooke" userId="S::a.cooke@uwtsd.ac.uk::46c329c9-26b7-4eba-b77b-7474421bfd31" providerId="AD" clId="Web-{EACB48A9-8D90-2C7F-5EEE-0BBC6428BDCE}" dt="2022-12-14T10:57:29.147" v="440" actId="14100"/>
          <ac:picMkLst>
            <pc:docMk/>
            <pc:sldMk cId="2708484396" sldId="269"/>
            <ac:picMk id="21" creationId="{E7EA0501-D18D-39C0-3230-B6438261A42E}"/>
          </ac:picMkLst>
        </pc:picChg>
      </pc:sldChg>
      <pc:sldChg chg="modSp">
        <pc:chgData name="Alison Cooke" userId="S::a.cooke@uwtsd.ac.uk::46c329c9-26b7-4eba-b77b-7474421bfd31" providerId="AD" clId="Web-{EACB48A9-8D90-2C7F-5EEE-0BBC6428BDCE}" dt="2022-12-14T11:00:26.550" v="479" actId="20577"/>
        <pc:sldMkLst>
          <pc:docMk/>
          <pc:sldMk cId="2031099345" sldId="270"/>
        </pc:sldMkLst>
        <pc:spChg chg="mod">
          <ac:chgData name="Alison Cooke" userId="S::a.cooke@uwtsd.ac.uk::46c329c9-26b7-4eba-b77b-7474421bfd31" providerId="AD" clId="Web-{EACB48A9-8D90-2C7F-5EEE-0BBC6428BDCE}" dt="2022-12-14T10:17:02.349" v="218" actId="20577"/>
          <ac:spMkLst>
            <pc:docMk/>
            <pc:sldMk cId="2031099345" sldId="270"/>
            <ac:spMk id="2" creationId="{4543BC04-9929-48AD-BB96-B0AD226BDCAC}"/>
          </ac:spMkLst>
        </pc:spChg>
        <pc:spChg chg="mod">
          <ac:chgData name="Alison Cooke" userId="S::a.cooke@uwtsd.ac.uk::46c329c9-26b7-4eba-b77b-7474421bfd31" providerId="AD" clId="Web-{EACB48A9-8D90-2C7F-5EEE-0BBC6428BDCE}" dt="2022-12-14T11:00:26.550" v="479" actId="20577"/>
          <ac:spMkLst>
            <pc:docMk/>
            <pc:sldMk cId="2031099345" sldId="270"/>
            <ac:spMk id="4" creationId="{AEE72B4F-FDE8-4910-8443-E55F798EDD77}"/>
          </ac:spMkLst>
        </pc:spChg>
      </pc:sldChg>
      <pc:sldChg chg="del">
        <pc:chgData name="Alison Cooke" userId="S::a.cooke@uwtsd.ac.uk::46c329c9-26b7-4eba-b77b-7474421bfd31" providerId="AD" clId="Web-{EACB48A9-8D90-2C7F-5EEE-0BBC6428BDCE}" dt="2022-12-14T11:00:45.067" v="480"/>
        <pc:sldMkLst>
          <pc:docMk/>
          <pc:sldMk cId="3918992678" sldId="272"/>
        </pc:sldMkLst>
      </pc:sldChg>
      <pc:sldChg chg="addSp delSp modSp delAnim">
        <pc:chgData name="Alison Cooke" userId="S::a.cooke@uwtsd.ac.uk::46c329c9-26b7-4eba-b77b-7474421bfd31" providerId="AD" clId="Web-{EACB48A9-8D90-2C7F-5EEE-0BBC6428BDCE}" dt="2022-12-14T10:20:47.681" v="268" actId="20577"/>
        <pc:sldMkLst>
          <pc:docMk/>
          <pc:sldMk cId="1157515707" sldId="273"/>
        </pc:sldMkLst>
        <pc:spChg chg="mod">
          <ac:chgData name="Alison Cooke" userId="S::a.cooke@uwtsd.ac.uk::46c329c9-26b7-4eba-b77b-7474421bfd31" providerId="AD" clId="Web-{EACB48A9-8D90-2C7F-5EEE-0BBC6428BDCE}" dt="2022-12-14T10:20:47.681" v="268" actId="20577"/>
          <ac:spMkLst>
            <pc:docMk/>
            <pc:sldMk cId="1157515707" sldId="273"/>
            <ac:spMk id="3" creationId="{7EFB4933-C53D-4CFA-B1E8-D5A0DDAAE1DE}"/>
          </ac:spMkLst>
        </pc:spChg>
        <pc:spChg chg="add del mod">
          <ac:chgData name="Alison Cooke" userId="S::a.cooke@uwtsd.ac.uk::46c329c9-26b7-4eba-b77b-7474421bfd31" providerId="AD" clId="Web-{EACB48A9-8D90-2C7F-5EEE-0BBC6428BDCE}" dt="2022-12-14T10:19:03.523" v="241"/>
          <ac:spMkLst>
            <pc:docMk/>
            <pc:sldMk cId="1157515707" sldId="273"/>
            <ac:spMk id="12" creationId="{26CD6FEC-FF55-B8E8-BD3A-69933943AA03}"/>
          </ac:spMkLst>
        </pc:spChg>
        <pc:graphicFrameChg chg="del">
          <ac:chgData name="Alison Cooke" userId="S::a.cooke@uwtsd.ac.uk::46c329c9-26b7-4eba-b77b-7474421bfd31" providerId="AD" clId="Web-{EACB48A9-8D90-2C7F-5EEE-0BBC6428BDCE}" dt="2022-12-14T10:18:40.194" v="240"/>
          <ac:graphicFrameMkLst>
            <pc:docMk/>
            <pc:sldMk cId="1157515707" sldId="273"/>
            <ac:graphicFrameMk id="5" creationId="{88596350-700B-409D-BEBB-24F68EFC0DCF}"/>
          </ac:graphicFrameMkLst>
        </pc:graphicFrameChg>
        <pc:graphicFrameChg chg="add mod ord modGraphic">
          <ac:chgData name="Alison Cooke" userId="S::a.cooke@uwtsd.ac.uk::46c329c9-26b7-4eba-b77b-7474421bfd31" providerId="AD" clId="Web-{EACB48A9-8D90-2C7F-5EEE-0BBC6428BDCE}" dt="2022-12-14T10:20:26.696" v="265"/>
          <ac:graphicFrameMkLst>
            <pc:docMk/>
            <pc:sldMk cId="1157515707" sldId="273"/>
            <ac:graphicFrameMk id="13" creationId="{2C09BB4F-6ADC-4D07-5ADF-C5EC615BEBF3}"/>
          </ac:graphicFrameMkLst>
        </pc:graphicFrameChg>
      </pc:sldChg>
      <pc:sldChg chg="del">
        <pc:chgData name="Alison Cooke" userId="S::a.cooke@uwtsd.ac.uk::46c329c9-26b7-4eba-b77b-7474421bfd31" providerId="AD" clId="Web-{EACB48A9-8D90-2C7F-5EEE-0BBC6428BDCE}" dt="2022-12-14T10:20:59.712" v="269"/>
        <pc:sldMkLst>
          <pc:docMk/>
          <pc:sldMk cId="3930228457" sldId="274"/>
        </pc:sldMkLst>
      </pc:sldChg>
      <pc:sldChg chg="addSp delSp modSp mod modClrScheme chgLayout">
        <pc:chgData name="Alison Cooke" userId="S::a.cooke@uwtsd.ac.uk::46c329c9-26b7-4eba-b77b-7474421bfd31" providerId="AD" clId="Web-{EACB48A9-8D90-2C7F-5EEE-0BBC6428BDCE}" dt="2022-12-14T10:22:54.605" v="288" actId="1076"/>
        <pc:sldMkLst>
          <pc:docMk/>
          <pc:sldMk cId="2784568178" sldId="275"/>
        </pc:sldMkLst>
        <pc:spChg chg="mod ord">
          <ac:chgData name="Alison Cooke" userId="S::a.cooke@uwtsd.ac.uk::46c329c9-26b7-4eba-b77b-7474421bfd31" providerId="AD" clId="Web-{EACB48A9-8D90-2C7F-5EEE-0BBC6428BDCE}" dt="2022-12-14T10:21:52.572" v="285" actId="20577"/>
          <ac:spMkLst>
            <pc:docMk/>
            <pc:sldMk cId="2784568178" sldId="275"/>
            <ac:spMk id="2" creationId="{8B7D4535-8C3C-4135-8162-7DE110558335}"/>
          </ac:spMkLst>
        </pc:spChg>
        <pc:spChg chg="mod ord">
          <ac:chgData name="Alison Cooke" userId="S::a.cooke@uwtsd.ac.uk::46c329c9-26b7-4eba-b77b-7474421bfd31" providerId="AD" clId="Web-{EACB48A9-8D90-2C7F-5EEE-0BBC6428BDCE}" dt="2022-12-14T10:21:41.666" v="276" actId="20577"/>
          <ac:spMkLst>
            <pc:docMk/>
            <pc:sldMk cId="2784568178" sldId="275"/>
            <ac:spMk id="3" creationId="{32D8FF98-98FB-4512-9D85-79F2F46D2900}"/>
          </ac:spMkLst>
        </pc:spChg>
        <pc:spChg chg="add del mod ord">
          <ac:chgData name="Alison Cooke" userId="S::a.cooke@uwtsd.ac.uk::46c329c9-26b7-4eba-b77b-7474421bfd31" providerId="AD" clId="Web-{EACB48A9-8D90-2C7F-5EEE-0BBC6428BDCE}" dt="2022-12-14T10:22:50.870" v="286"/>
          <ac:spMkLst>
            <pc:docMk/>
            <pc:sldMk cId="2784568178" sldId="275"/>
            <ac:spMk id="4" creationId="{A5E1CDA9-AF52-B201-69A2-802801BC0340}"/>
          </ac:spMkLst>
        </pc:spChg>
        <pc:picChg chg="add mod ord">
          <ac:chgData name="Alison Cooke" userId="S::a.cooke@uwtsd.ac.uk::46c329c9-26b7-4eba-b77b-7474421bfd31" providerId="AD" clId="Web-{EACB48A9-8D90-2C7F-5EEE-0BBC6428BDCE}" dt="2022-12-14T10:22:54.605" v="288" actId="1076"/>
          <ac:picMkLst>
            <pc:docMk/>
            <pc:sldMk cId="2784568178" sldId="275"/>
            <ac:picMk id="5" creationId="{CD2E8931-AD70-1FB9-4A5F-080F076FF4A9}"/>
          </ac:picMkLst>
        </pc:picChg>
      </pc:sldChg>
      <pc:sldChg chg="del">
        <pc:chgData name="Alison Cooke" userId="S::a.cooke@uwtsd.ac.uk::46c329c9-26b7-4eba-b77b-7474421bfd31" providerId="AD" clId="Web-{EACB48A9-8D90-2C7F-5EEE-0BBC6428BDCE}" dt="2022-12-14T10:59:24.296" v="456"/>
        <pc:sldMkLst>
          <pc:docMk/>
          <pc:sldMk cId="3367513644" sldId="276"/>
        </pc:sldMkLst>
      </pc:sldChg>
      <pc:sldChg chg="modSp del ord">
        <pc:chgData name="Alison Cooke" userId="S::a.cooke@uwtsd.ac.uk::46c329c9-26b7-4eba-b77b-7474421bfd31" providerId="AD" clId="Web-{EACB48A9-8D90-2C7F-5EEE-0BBC6428BDCE}" dt="2022-12-14T10:59:22.155" v="455"/>
        <pc:sldMkLst>
          <pc:docMk/>
          <pc:sldMk cId="1385653924" sldId="277"/>
        </pc:sldMkLst>
        <pc:spChg chg="mod">
          <ac:chgData name="Alison Cooke" userId="S::a.cooke@uwtsd.ac.uk::46c329c9-26b7-4eba-b77b-7474421bfd31" providerId="AD" clId="Web-{EACB48A9-8D90-2C7F-5EEE-0BBC6428BDCE}" dt="2022-12-14T10:23:06.777" v="290" actId="20577"/>
          <ac:spMkLst>
            <pc:docMk/>
            <pc:sldMk cId="1385653924" sldId="277"/>
            <ac:spMk id="2" creationId="{29B660AF-30A8-44A6-A31C-B4938B7966A5}"/>
          </ac:spMkLst>
        </pc:spChg>
      </pc:sldChg>
      <pc:sldChg chg="addSp modSp">
        <pc:chgData name="Alison Cooke" userId="S::a.cooke@uwtsd.ac.uk::46c329c9-26b7-4eba-b77b-7474421bfd31" providerId="AD" clId="Web-{EACB48A9-8D90-2C7F-5EEE-0BBC6428BDCE}" dt="2022-12-14T10:58:50.856" v="446" actId="14100"/>
        <pc:sldMkLst>
          <pc:docMk/>
          <pc:sldMk cId="943959097" sldId="278"/>
        </pc:sldMkLst>
        <pc:spChg chg="mod">
          <ac:chgData name="Alison Cooke" userId="S::a.cooke@uwtsd.ac.uk::46c329c9-26b7-4eba-b77b-7474421bfd31" providerId="AD" clId="Web-{EACB48A9-8D90-2C7F-5EEE-0BBC6428BDCE}" dt="2022-12-14T10:23:40.012" v="306" actId="20577"/>
          <ac:spMkLst>
            <pc:docMk/>
            <pc:sldMk cId="943959097" sldId="278"/>
            <ac:spMk id="2" creationId="{C5BB1320-B5AA-4A22-9AC2-F9A5931AF8C9}"/>
          </ac:spMkLst>
        </pc:spChg>
        <pc:spChg chg="mod">
          <ac:chgData name="Alison Cooke" userId="S::a.cooke@uwtsd.ac.uk::46c329c9-26b7-4eba-b77b-7474421bfd31" providerId="AD" clId="Web-{EACB48A9-8D90-2C7F-5EEE-0BBC6428BDCE}" dt="2022-12-14T10:58:18.416" v="441" actId="20577"/>
          <ac:spMkLst>
            <pc:docMk/>
            <pc:sldMk cId="943959097" sldId="278"/>
            <ac:spMk id="3" creationId="{50CE92DF-E5A3-4BA2-A9EA-40ADAAE69AFA}"/>
          </ac:spMkLst>
        </pc:spChg>
        <pc:graphicFrameChg chg="add mod">
          <ac:chgData name="Alison Cooke" userId="S::a.cooke@uwtsd.ac.uk::46c329c9-26b7-4eba-b77b-7474421bfd31" providerId="AD" clId="Web-{EACB48A9-8D90-2C7F-5EEE-0BBC6428BDCE}" dt="2022-12-14T10:58:50.856" v="446" actId="14100"/>
          <ac:graphicFrameMkLst>
            <pc:docMk/>
            <pc:sldMk cId="943959097" sldId="278"/>
            <ac:graphicFrameMk id="6" creationId="{8B1C1D3D-A75D-4A85-52B1-1A24345C8DA9}"/>
          </ac:graphicFrameMkLst>
        </pc:graphicFrameChg>
      </pc:sldChg>
      <pc:sldChg chg="del">
        <pc:chgData name="Alison Cooke" userId="S::a.cooke@uwtsd.ac.uk::46c329c9-26b7-4eba-b77b-7474421bfd31" providerId="AD" clId="Web-{EACB48A9-8D90-2C7F-5EEE-0BBC6428BDCE}" dt="2022-12-14T10:58:55.481" v="447"/>
        <pc:sldMkLst>
          <pc:docMk/>
          <pc:sldMk cId="2504700196" sldId="279"/>
        </pc:sldMkLst>
      </pc:sldChg>
      <pc:sldChg chg="modSp">
        <pc:chgData name="Alison Cooke" userId="S::a.cooke@uwtsd.ac.uk::46c329c9-26b7-4eba-b77b-7474421bfd31" providerId="AD" clId="Web-{EACB48A9-8D90-2C7F-5EEE-0BBC6428BDCE}" dt="2022-12-14T10:59:12.451" v="454" actId="20577"/>
        <pc:sldMkLst>
          <pc:docMk/>
          <pc:sldMk cId="1767349630" sldId="280"/>
        </pc:sldMkLst>
        <pc:spChg chg="mod">
          <ac:chgData name="Alison Cooke" userId="S::a.cooke@uwtsd.ac.uk::46c329c9-26b7-4eba-b77b-7474421bfd31" providerId="AD" clId="Web-{EACB48A9-8D90-2C7F-5EEE-0BBC6428BDCE}" dt="2022-12-14T10:59:12.451" v="454" actId="20577"/>
          <ac:spMkLst>
            <pc:docMk/>
            <pc:sldMk cId="1767349630" sldId="280"/>
            <ac:spMk id="3" creationId="{56752962-EA31-40E2-AA60-172A7C2A3FEE}"/>
          </ac:spMkLst>
        </pc:spChg>
      </pc:sldChg>
      <pc:sldChg chg="modSp">
        <pc:chgData name="Alison Cooke" userId="S::a.cooke@uwtsd.ac.uk::46c329c9-26b7-4eba-b77b-7474421bfd31" providerId="AD" clId="Web-{EACB48A9-8D90-2C7F-5EEE-0BBC6428BDCE}" dt="2022-12-14T10:24:21.903" v="317" actId="20577"/>
        <pc:sldMkLst>
          <pc:docMk/>
          <pc:sldMk cId="2516992303" sldId="281"/>
        </pc:sldMkLst>
        <pc:spChg chg="mod">
          <ac:chgData name="Alison Cooke" userId="S::a.cooke@uwtsd.ac.uk::46c329c9-26b7-4eba-b77b-7474421bfd31" providerId="AD" clId="Web-{EACB48A9-8D90-2C7F-5EEE-0BBC6428BDCE}" dt="2022-12-14T10:24:21.903" v="317" actId="20577"/>
          <ac:spMkLst>
            <pc:docMk/>
            <pc:sldMk cId="2516992303" sldId="281"/>
            <ac:spMk id="3" creationId="{EB20C446-0C68-412E-B706-BD85068DE46A}"/>
          </ac:spMkLst>
        </pc:spChg>
      </pc:sldChg>
      <pc:sldChg chg="del">
        <pc:chgData name="Alison Cooke" userId="S::a.cooke@uwtsd.ac.uk::46c329c9-26b7-4eba-b77b-7474421bfd31" providerId="AD" clId="Web-{EACB48A9-8D90-2C7F-5EEE-0BBC6428BDCE}" dt="2022-12-14T10:23:46.699" v="307"/>
        <pc:sldMkLst>
          <pc:docMk/>
          <pc:sldMk cId="1759429209" sldId="282"/>
        </pc:sldMkLst>
      </pc:sldChg>
      <pc:sldChg chg="addSp modSp new ord addAnim modAnim">
        <pc:chgData name="Alison Cooke" userId="S::a.cooke@uwtsd.ac.uk::46c329c9-26b7-4eba-b77b-7474421bfd31" providerId="AD" clId="Web-{EACB48A9-8D90-2C7F-5EEE-0BBC6428BDCE}" dt="2022-12-14T10:10:27.045" v="119"/>
        <pc:sldMkLst>
          <pc:docMk/>
          <pc:sldMk cId="3697536295" sldId="283"/>
        </pc:sldMkLst>
        <pc:spChg chg="mod">
          <ac:chgData name="Alison Cooke" userId="S::a.cooke@uwtsd.ac.uk::46c329c9-26b7-4eba-b77b-7474421bfd31" providerId="AD" clId="Web-{EACB48A9-8D90-2C7F-5EEE-0BBC6428BDCE}" dt="2022-12-14T10:04:47.931" v="62" actId="20577"/>
          <ac:spMkLst>
            <pc:docMk/>
            <pc:sldMk cId="3697536295" sldId="283"/>
            <ac:spMk id="2" creationId="{6BFE2C35-C7FF-FDB8-B0A8-A724F1F00572}"/>
          </ac:spMkLst>
        </pc:spChg>
        <pc:spChg chg="mod">
          <ac:chgData name="Alison Cooke" userId="S::a.cooke@uwtsd.ac.uk::46c329c9-26b7-4eba-b77b-7474421bfd31" providerId="AD" clId="Web-{EACB48A9-8D90-2C7F-5EEE-0BBC6428BDCE}" dt="2022-12-14T10:06:42.307" v="109" actId="20577"/>
          <ac:spMkLst>
            <pc:docMk/>
            <pc:sldMk cId="3697536295" sldId="283"/>
            <ac:spMk id="3" creationId="{B6C1F415-13F0-CC0F-E152-AA820865D980}"/>
          </ac:spMkLst>
        </pc:spChg>
        <pc:spChg chg="mod">
          <ac:chgData name="Alison Cooke" userId="S::a.cooke@uwtsd.ac.uk::46c329c9-26b7-4eba-b77b-7474421bfd31" providerId="AD" clId="Web-{EACB48A9-8D90-2C7F-5EEE-0BBC6428BDCE}" dt="2022-12-14T10:06:52.792" v="113" actId="20577"/>
          <ac:spMkLst>
            <pc:docMk/>
            <pc:sldMk cId="3697536295" sldId="283"/>
            <ac:spMk id="4" creationId="{1403AB16-C48C-CDEB-9B9B-33AA8C9EA59B}"/>
          </ac:spMkLst>
        </pc:spChg>
        <pc:picChg chg="add mod">
          <ac:chgData name="Alison Cooke" userId="S::a.cooke@uwtsd.ac.uk::46c329c9-26b7-4eba-b77b-7474421bfd31" providerId="AD" clId="Web-{EACB48A9-8D90-2C7F-5EEE-0BBC6428BDCE}" dt="2022-12-14T10:06:46.870" v="111" actId="1076"/>
          <ac:picMkLst>
            <pc:docMk/>
            <pc:sldMk cId="3697536295" sldId="283"/>
            <ac:picMk id="5" creationId="{2DEF1F85-66DF-A165-D9FD-DAF8DFD4D9FC}"/>
          </ac:picMkLst>
        </pc:picChg>
        <pc:picChg chg="add mod">
          <ac:chgData name="Alison Cooke" userId="S::a.cooke@uwtsd.ac.uk::46c329c9-26b7-4eba-b77b-7474421bfd31" providerId="AD" clId="Web-{EACB48A9-8D90-2C7F-5EEE-0BBC6428BDCE}" dt="2022-12-14T10:10:12.483" v="115" actId="1076"/>
          <ac:picMkLst>
            <pc:docMk/>
            <pc:sldMk cId="3697536295" sldId="283"/>
            <ac:picMk id="6" creationId="{BBECCA6F-1F4F-0A57-F904-49988B0E328E}"/>
          </ac:picMkLst>
        </pc:picChg>
      </pc:sldChg>
      <pc:sldChg chg="addSp modSp new modNotes">
        <pc:chgData name="Alison Cooke" userId="S::a.cooke@uwtsd.ac.uk::46c329c9-26b7-4eba-b77b-7474421bfd31" providerId="AD" clId="Web-{EACB48A9-8D90-2C7F-5EEE-0BBC6428BDCE}" dt="2022-12-14T11:08:36.897" v="540"/>
        <pc:sldMkLst>
          <pc:docMk/>
          <pc:sldMk cId="1428223632" sldId="284"/>
        </pc:sldMkLst>
        <pc:spChg chg="mod">
          <ac:chgData name="Alison Cooke" userId="S::a.cooke@uwtsd.ac.uk::46c329c9-26b7-4eba-b77b-7474421bfd31" providerId="AD" clId="Web-{EACB48A9-8D90-2C7F-5EEE-0BBC6428BDCE}" dt="2022-12-14T11:05:39.838" v="493" actId="20577"/>
          <ac:spMkLst>
            <pc:docMk/>
            <pc:sldMk cId="1428223632" sldId="284"/>
            <ac:spMk id="2" creationId="{10DF010A-AC0A-E609-C79A-8AD07FF2D17F}"/>
          </ac:spMkLst>
        </pc:spChg>
        <pc:graphicFrameChg chg="add mod modGraphic">
          <ac:chgData name="Alison Cooke" userId="S::a.cooke@uwtsd.ac.uk::46c329c9-26b7-4eba-b77b-7474421bfd31" providerId="AD" clId="Web-{EACB48A9-8D90-2C7F-5EEE-0BBC6428BDCE}" dt="2022-12-14T11:07:34.284" v="538"/>
          <ac:graphicFrameMkLst>
            <pc:docMk/>
            <pc:sldMk cId="1428223632" sldId="284"/>
            <ac:graphicFrameMk id="3" creationId="{154EA1A8-392E-F820-3C9F-917BAD2913B2}"/>
          </ac:graphicFrameMkLst>
        </pc:graphicFrameChg>
      </pc:sldChg>
    </pc:docChg>
  </pc:docChgLst>
  <pc:docChgLst>
    <pc:chgData name="Alison Cooke" userId="S::a.cooke@uwtsd.ac.uk::46c329c9-26b7-4eba-b77b-7474421bfd31" providerId="AD" clId="Web-{4D6A4FF2-72C8-48E7-D7BD-1F1DBF1DF628}"/>
    <pc:docChg chg="addSld modSld">
      <pc:chgData name="Alison Cooke" userId="S::a.cooke@uwtsd.ac.uk::46c329c9-26b7-4eba-b77b-7474421bfd31" providerId="AD" clId="Web-{4D6A4FF2-72C8-48E7-D7BD-1F1DBF1DF628}" dt="2022-12-14T12:05:38.097" v="164"/>
      <pc:docMkLst>
        <pc:docMk/>
      </pc:docMkLst>
      <pc:sldChg chg="modSp">
        <pc:chgData name="Alison Cooke" userId="S::a.cooke@uwtsd.ac.uk::46c329c9-26b7-4eba-b77b-7474421bfd31" providerId="AD" clId="Web-{4D6A4FF2-72C8-48E7-D7BD-1F1DBF1DF628}" dt="2022-12-14T12:00:04.949" v="76" actId="20577"/>
        <pc:sldMkLst>
          <pc:docMk/>
          <pc:sldMk cId="2749282410" sldId="264"/>
        </pc:sldMkLst>
        <pc:spChg chg="mod">
          <ac:chgData name="Alison Cooke" userId="S::a.cooke@uwtsd.ac.uk::46c329c9-26b7-4eba-b77b-7474421bfd31" providerId="AD" clId="Web-{4D6A4FF2-72C8-48E7-D7BD-1F1DBF1DF628}" dt="2022-12-14T12:00:04.949" v="76" actId="20577"/>
          <ac:spMkLst>
            <pc:docMk/>
            <pc:sldMk cId="2749282410" sldId="264"/>
            <ac:spMk id="3" creationId="{106305E4-DB3B-402A-B689-CAAF94416DEC}"/>
          </ac:spMkLst>
        </pc:spChg>
      </pc:sldChg>
      <pc:sldChg chg="modSp">
        <pc:chgData name="Alison Cooke" userId="S::a.cooke@uwtsd.ac.uk::46c329c9-26b7-4eba-b77b-7474421bfd31" providerId="AD" clId="Web-{4D6A4FF2-72C8-48E7-D7BD-1F1DBF1DF628}" dt="2022-12-14T11:57:56.680" v="42" actId="20577"/>
        <pc:sldMkLst>
          <pc:docMk/>
          <pc:sldMk cId="1767349630" sldId="280"/>
        </pc:sldMkLst>
        <pc:spChg chg="mod">
          <ac:chgData name="Alison Cooke" userId="S::a.cooke@uwtsd.ac.uk::46c329c9-26b7-4eba-b77b-7474421bfd31" providerId="AD" clId="Web-{4D6A4FF2-72C8-48E7-D7BD-1F1DBF1DF628}" dt="2022-12-14T11:57:56.680" v="42" actId="20577"/>
          <ac:spMkLst>
            <pc:docMk/>
            <pc:sldMk cId="1767349630" sldId="280"/>
            <ac:spMk id="3" creationId="{56752962-EA31-40E2-AA60-172A7C2A3FEE}"/>
          </ac:spMkLst>
        </pc:spChg>
      </pc:sldChg>
      <pc:sldChg chg="modSp">
        <pc:chgData name="Alison Cooke" userId="S::a.cooke@uwtsd.ac.uk::46c329c9-26b7-4eba-b77b-7474421bfd31" providerId="AD" clId="Web-{4D6A4FF2-72C8-48E7-D7BD-1F1DBF1DF628}" dt="2022-12-14T11:58:11.571" v="44" actId="20577"/>
        <pc:sldMkLst>
          <pc:docMk/>
          <pc:sldMk cId="2516992303" sldId="281"/>
        </pc:sldMkLst>
        <pc:spChg chg="mod">
          <ac:chgData name="Alison Cooke" userId="S::a.cooke@uwtsd.ac.uk::46c329c9-26b7-4eba-b77b-7474421bfd31" providerId="AD" clId="Web-{4D6A4FF2-72C8-48E7-D7BD-1F1DBF1DF628}" dt="2022-12-14T11:58:11.571" v="44" actId="20577"/>
          <ac:spMkLst>
            <pc:docMk/>
            <pc:sldMk cId="2516992303" sldId="281"/>
            <ac:spMk id="3" creationId="{EB20C446-0C68-412E-B706-BD85068DE46A}"/>
          </ac:spMkLst>
        </pc:spChg>
      </pc:sldChg>
      <pc:sldChg chg="modSp">
        <pc:chgData name="Alison Cooke" userId="S::a.cooke@uwtsd.ac.uk::46c329c9-26b7-4eba-b77b-7474421bfd31" providerId="AD" clId="Web-{4D6A4FF2-72C8-48E7-D7BD-1F1DBF1DF628}" dt="2022-12-14T11:57:30.351" v="37" actId="1076"/>
        <pc:sldMkLst>
          <pc:docMk/>
          <pc:sldMk cId="3697536295" sldId="283"/>
        </pc:sldMkLst>
        <pc:spChg chg="mod">
          <ac:chgData name="Alison Cooke" userId="S::a.cooke@uwtsd.ac.uk::46c329c9-26b7-4eba-b77b-7474421bfd31" providerId="AD" clId="Web-{4D6A4FF2-72C8-48E7-D7BD-1F1DBF1DF628}" dt="2022-12-14T11:57:22.663" v="34" actId="20577"/>
          <ac:spMkLst>
            <pc:docMk/>
            <pc:sldMk cId="3697536295" sldId="283"/>
            <ac:spMk id="3" creationId="{B6C1F415-13F0-CC0F-E152-AA820865D980}"/>
          </ac:spMkLst>
        </pc:spChg>
        <pc:picChg chg="mod">
          <ac:chgData name="Alison Cooke" userId="S::a.cooke@uwtsd.ac.uk::46c329c9-26b7-4eba-b77b-7474421bfd31" providerId="AD" clId="Web-{4D6A4FF2-72C8-48E7-D7BD-1F1DBF1DF628}" dt="2022-12-14T11:57:30.351" v="37" actId="1076"/>
          <ac:picMkLst>
            <pc:docMk/>
            <pc:sldMk cId="3697536295" sldId="283"/>
            <ac:picMk id="5" creationId="{2DEF1F85-66DF-A165-D9FD-DAF8DFD4D9FC}"/>
          </ac:picMkLst>
        </pc:picChg>
      </pc:sldChg>
      <pc:sldChg chg="modSp">
        <pc:chgData name="Alison Cooke" userId="S::a.cooke@uwtsd.ac.uk::46c329c9-26b7-4eba-b77b-7474421bfd31" providerId="AD" clId="Web-{4D6A4FF2-72C8-48E7-D7BD-1F1DBF1DF628}" dt="2022-12-14T11:58:58.588" v="50" actId="20577"/>
        <pc:sldMkLst>
          <pc:docMk/>
          <pc:sldMk cId="1428223632" sldId="284"/>
        </pc:sldMkLst>
        <pc:graphicFrameChg chg="modGraphic">
          <ac:chgData name="Alison Cooke" userId="S::a.cooke@uwtsd.ac.uk::46c329c9-26b7-4eba-b77b-7474421bfd31" providerId="AD" clId="Web-{4D6A4FF2-72C8-48E7-D7BD-1F1DBF1DF628}" dt="2022-12-14T11:58:58.588" v="50" actId="20577"/>
          <ac:graphicFrameMkLst>
            <pc:docMk/>
            <pc:sldMk cId="1428223632" sldId="284"/>
            <ac:graphicFrameMk id="3" creationId="{154EA1A8-392E-F820-3C9F-917BAD2913B2}"/>
          </ac:graphicFrameMkLst>
        </pc:graphicFrameChg>
      </pc:sldChg>
      <pc:sldChg chg="addSp delSp modSp new mod modClrScheme chgLayout">
        <pc:chgData name="Alison Cooke" userId="S::a.cooke@uwtsd.ac.uk::46c329c9-26b7-4eba-b77b-7474421bfd31" providerId="AD" clId="Web-{4D6A4FF2-72C8-48E7-D7BD-1F1DBF1DF628}" dt="2022-12-14T12:00:55.278" v="79" actId="20577"/>
        <pc:sldMkLst>
          <pc:docMk/>
          <pc:sldMk cId="3652293568" sldId="285"/>
        </pc:sldMkLst>
        <pc:spChg chg="mod ord">
          <ac:chgData name="Alison Cooke" userId="S::a.cooke@uwtsd.ac.uk::46c329c9-26b7-4eba-b77b-7474421bfd31" providerId="AD" clId="Web-{4D6A4FF2-72C8-48E7-D7BD-1F1DBF1DF628}" dt="2022-12-14T12:00:55.278" v="79" actId="20577"/>
          <ac:spMkLst>
            <pc:docMk/>
            <pc:sldMk cId="3652293568" sldId="285"/>
            <ac:spMk id="2" creationId="{38732EC8-702D-C341-2F70-55D0AF35F263}"/>
          </ac:spMkLst>
        </pc:spChg>
        <pc:spChg chg="mod ord">
          <ac:chgData name="Alison Cooke" userId="S::a.cooke@uwtsd.ac.uk::46c329c9-26b7-4eba-b77b-7474421bfd31" providerId="AD" clId="Web-{4D6A4FF2-72C8-48E7-D7BD-1F1DBF1DF628}" dt="2022-12-14T11:56:50.960" v="27" actId="20577"/>
          <ac:spMkLst>
            <pc:docMk/>
            <pc:sldMk cId="3652293568" sldId="285"/>
            <ac:spMk id="3" creationId="{900F6260-CE8E-945A-6E99-66445AE5FA16}"/>
          </ac:spMkLst>
        </pc:spChg>
        <pc:spChg chg="add del mod ord">
          <ac:chgData name="Alison Cooke" userId="S::a.cooke@uwtsd.ac.uk::46c329c9-26b7-4eba-b77b-7474421bfd31" providerId="AD" clId="Web-{4D6A4FF2-72C8-48E7-D7BD-1F1DBF1DF628}" dt="2022-12-14T11:56:19.678" v="11"/>
          <ac:spMkLst>
            <pc:docMk/>
            <pc:sldMk cId="3652293568" sldId="285"/>
            <ac:spMk id="4" creationId="{15DDAAA8-32C6-62F8-8CDC-D6EB6024B53D}"/>
          </ac:spMkLst>
        </pc:spChg>
        <pc:picChg chg="add mod ord">
          <ac:chgData name="Alison Cooke" userId="S::a.cooke@uwtsd.ac.uk::46c329c9-26b7-4eba-b77b-7474421bfd31" providerId="AD" clId="Web-{4D6A4FF2-72C8-48E7-D7BD-1F1DBF1DF628}" dt="2022-12-14T11:56:23.865" v="13" actId="1076"/>
          <ac:picMkLst>
            <pc:docMk/>
            <pc:sldMk cId="3652293568" sldId="285"/>
            <ac:picMk id="5" creationId="{33957590-500B-173B-BF7F-0AC06A60FC3B}"/>
          </ac:picMkLst>
        </pc:picChg>
      </pc:sldChg>
      <pc:sldChg chg="addSp delSp modSp new">
        <pc:chgData name="Alison Cooke" userId="S::a.cooke@uwtsd.ac.uk::46c329c9-26b7-4eba-b77b-7474421bfd31" providerId="AD" clId="Web-{4D6A4FF2-72C8-48E7-D7BD-1F1DBF1DF628}" dt="2022-12-14T12:05:38.097" v="164"/>
        <pc:sldMkLst>
          <pc:docMk/>
          <pc:sldMk cId="975228045" sldId="286"/>
        </pc:sldMkLst>
        <pc:spChg chg="mod">
          <ac:chgData name="Alison Cooke" userId="S::a.cooke@uwtsd.ac.uk::46c329c9-26b7-4eba-b77b-7474421bfd31" providerId="AD" clId="Web-{4D6A4FF2-72C8-48E7-D7BD-1F1DBF1DF628}" dt="2022-12-14T12:04:21.611" v="109" actId="20577"/>
          <ac:spMkLst>
            <pc:docMk/>
            <pc:sldMk cId="975228045" sldId="286"/>
            <ac:spMk id="2" creationId="{9A62D82F-2C26-0D08-3B86-746208998A3E}"/>
          </ac:spMkLst>
        </pc:spChg>
        <pc:spChg chg="del">
          <ac:chgData name="Alison Cooke" userId="S::a.cooke@uwtsd.ac.uk::46c329c9-26b7-4eba-b77b-7474421bfd31" providerId="AD" clId="Web-{4D6A4FF2-72C8-48E7-D7BD-1F1DBF1DF628}" dt="2022-12-14T12:02:01.358" v="84"/>
          <ac:spMkLst>
            <pc:docMk/>
            <pc:sldMk cId="975228045" sldId="286"/>
            <ac:spMk id="3" creationId="{F320F4E5-FF15-EB7E-3F8A-D371DFB513AC}"/>
          </ac:spMkLst>
        </pc:spChg>
        <pc:spChg chg="add mod">
          <ac:chgData name="Alison Cooke" userId="S::a.cooke@uwtsd.ac.uk::46c329c9-26b7-4eba-b77b-7474421bfd31" providerId="AD" clId="Web-{4D6A4FF2-72C8-48E7-D7BD-1F1DBF1DF628}" dt="2022-12-14T12:02:01.373" v="86"/>
          <ac:spMkLst>
            <pc:docMk/>
            <pc:sldMk cId="975228045" sldId="286"/>
            <ac:spMk id="6" creationId="{F6317E73-FF28-9C01-D5D9-DA48559445CF}"/>
          </ac:spMkLst>
        </pc:spChg>
        <pc:graphicFrameChg chg="add mod ord modGraphic">
          <ac:chgData name="Alison Cooke" userId="S::a.cooke@uwtsd.ac.uk::46c329c9-26b7-4eba-b77b-7474421bfd31" providerId="AD" clId="Web-{4D6A4FF2-72C8-48E7-D7BD-1F1DBF1DF628}" dt="2022-12-14T12:05:38.097" v="164"/>
          <ac:graphicFrameMkLst>
            <pc:docMk/>
            <pc:sldMk cId="975228045" sldId="286"/>
            <ac:graphicFrameMk id="5" creationId="{2011B55D-256E-551D-FF47-DE2CF115E742}"/>
          </ac:graphicFrameMkLst>
        </pc:graphicFrameChg>
      </pc:sldChg>
    </pc:docChg>
  </pc:docChgLst>
  <pc:docChgLst>
    <pc:chgData name="Alison Cooke" userId="S::a.cooke@uwtsd.ac.uk::46c329c9-26b7-4eba-b77b-7474421bfd31" providerId="AD" clId="Web-{B260A56C-CCC2-7666-AA56-3C0F094238D4}"/>
    <pc:docChg chg="addSld">
      <pc:chgData name="Alison Cooke" userId="S::a.cooke@uwtsd.ac.uk::46c329c9-26b7-4eba-b77b-7474421bfd31" providerId="AD" clId="Web-{B260A56C-CCC2-7666-AA56-3C0F094238D4}" dt="2022-09-02T15:18:52.884" v="0"/>
      <pc:docMkLst>
        <pc:docMk/>
      </pc:docMkLst>
      <pc:sldChg chg="new">
        <pc:chgData name="Alison Cooke" userId="S::a.cooke@uwtsd.ac.uk::46c329c9-26b7-4eba-b77b-7474421bfd31" providerId="AD" clId="Web-{B260A56C-CCC2-7666-AA56-3C0F094238D4}" dt="2022-09-02T15:18:52.884" v="0"/>
        <pc:sldMkLst>
          <pc:docMk/>
          <pc:sldMk cId="1759429209" sldId="282"/>
        </pc:sldMkLst>
      </pc:sldChg>
    </pc:docChg>
  </pc:docChgLst>
  <pc:docChgLst>
    <pc:chgData name="Alison Cooke" userId="S::a.cooke@uwtsd.ac.uk::46c329c9-26b7-4eba-b77b-7474421bfd31" providerId="AD" clId="Web-{DB5F035D-7620-5507-A115-97C0112AEB28}"/>
    <pc:docChg chg="modSld">
      <pc:chgData name="Alison Cooke" userId="S::a.cooke@uwtsd.ac.uk::46c329c9-26b7-4eba-b77b-7474421bfd31" providerId="AD" clId="Web-{DB5F035D-7620-5507-A115-97C0112AEB28}" dt="2022-09-13T11:20:52.777" v="5" actId="20577"/>
      <pc:docMkLst>
        <pc:docMk/>
      </pc:docMkLst>
      <pc:sldChg chg="modSp">
        <pc:chgData name="Alison Cooke" userId="S::a.cooke@uwtsd.ac.uk::46c329c9-26b7-4eba-b77b-7474421bfd31" providerId="AD" clId="Web-{DB5F035D-7620-5507-A115-97C0112AEB28}" dt="2022-09-13T11:20:52.777" v="5" actId="20577"/>
        <pc:sldMkLst>
          <pc:docMk/>
          <pc:sldMk cId="557783941" sldId="267"/>
        </pc:sldMkLst>
        <pc:spChg chg="mod">
          <ac:chgData name="Alison Cooke" userId="S::a.cooke@uwtsd.ac.uk::46c329c9-26b7-4eba-b77b-7474421bfd31" providerId="AD" clId="Web-{DB5F035D-7620-5507-A115-97C0112AEB28}" dt="2022-09-13T11:20:45.011" v="2" actId="20577"/>
          <ac:spMkLst>
            <pc:docMk/>
            <pc:sldMk cId="557783941" sldId="267"/>
            <ac:spMk id="4" creationId="{21E2F9B6-7041-4946-972D-6413C6661143}"/>
          </ac:spMkLst>
        </pc:spChg>
        <pc:spChg chg="mod">
          <ac:chgData name="Alison Cooke" userId="S::a.cooke@uwtsd.ac.uk::46c329c9-26b7-4eba-b77b-7474421bfd31" providerId="AD" clId="Web-{DB5F035D-7620-5507-A115-97C0112AEB28}" dt="2022-09-13T11:20:52.777" v="5" actId="20577"/>
          <ac:spMkLst>
            <pc:docMk/>
            <pc:sldMk cId="557783941" sldId="267"/>
            <ac:spMk id="5" creationId="{AD23F09D-037D-4E38-96A6-B765851FB03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CCA2E4-C29B-4651-99A1-20DBED5996B9}" type="doc">
      <dgm:prSet loTypeId="urn:microsoft.com/office/officeart/2005/8/layout/hProcess9" loCatId="process" qsTypeId="urn:microsoft.com/office/officeart/2005/8/quickstyle/simple1" qsCatId="simple" csTypeId="urn:microsoft.com/office/officeart/2005/8/colors/colorful3" csCatId="colorful" phldr="1"/>
      <dgm:spPr/>
    </dgm:pt>
    <dgm:pt modelId="{6AB7FE49-3E23-4FEE-B84D-0950B236ECC0}">
      <dgm:prSet phldrT="[Text]" phldr="0"/>
      <dgm:spPr/>
      <dgm:t>
        <a:bodyPr/>
        <a:lstStyle/>
        <a:p>
          <a:pPr rtl="0"/>
          <a:r>
            <a:rPr lang="en-US" dirty="0">
              <a:latin typeface="Myriad Pro"/>
            </a:rPr>
            <a:t>Choose a subject/title</a:t>
          </a:r>
          <a:endParaRPr lang="en-US" dirty="0"/>
        </a:p>
      </dgm:t>
    </dgm:pt>
    <dgm:pt modelId="{ADD65E75-8D62-4320-B4CE-7052E8E00FCA}" type="parTrans" cxnId="{4F8D7A9D-F4B1-4EAC-B9A0-F1E4D1BEFE98}">
      <dgm:prSet/>
      <dgm:spPr/>
    </dgm:pt>
    <dgm:pt modelId="{1D8DC23D-135C-4137-A9BB-CC4958E36E4F}" type="sibTrans" cxnId="{4F8D7A9D-F4B1-4EAC-B9A0-F1E4D1BEFE98}">
      <dgm:prSet/>
      <dgm:spPr/>
    </dgm:pt>
    <dgm:pt modelId="{3927F42E-A9A7-49FB-8275-6DCFC944B15C}">
      <dgm:prSet phldrT="[Text]" phldr="0"/>
      <dgm:spPr/>
      <dgm:t>
        <a:bodyPr/>
        <a:lstStyle/>
        <a:p>
          <a:pPr rtl="0"/>
          <a:r>
            <a:rPr lang="en-US" dirty="0">
              <a:latin typeface="Myriad Pro"/>
            </a:rPr>
            <a:t>Background </a:t>
          </a:r>
          <a:endParaRPr lang="en-US" dirty="0"/>
        </a:p>
      </dgm:t>
    </dgm:pt>
    <dgm:pt modelId="{1813E0FD-F3C2-4976-9D3F-46DB2E838FB6}" type="parTrans" cxnId="{44DD0C57-85FF-4B9B-AA19-A8A44D00AFC8}">
      <dgm:prSet/>
      <dgm:spPr/>
    </dgm:pt>
    <dgm:pt modelId="{837AA8F9-2E20-40C2-942B-A653676EB9CF}" type="sibTrans" cxnId="{44DD0C57-85FF-4B9B-AA19-A8A44D00AFC8}">
      <dgm:prSet/>
      <dgm:spPr/>
    </dgm:pt>
    <dgm:pt modelId="{5704E80B-133B-4175-8687-20F0A51986BD}">
      <dgm:prSet phldrT="[Text]" phldr="0"/>
      <dgm:spPr/>
      <dgm:t>
        <a:bodyPr/>
        <a:lstStyle/>
        <a:p>
          <a:pPr rtl="0"/>
          <a:r>
            <a:rPr lang="en-US" dirty="0">
              <a:latin typeface="Myriad Pro"/>
            </a:rPr>
            <a:t> Aim &amp; Objectives</a:t>
          </a:r>
          <a:endParaRPr lang="en-US" dirty="0"/>
        </a:p>
      </dgm:t>
    </dgm:pt>
    <dgm:pt modelId="{838ADD93-86B9-4B00-9658-9002AEFD96A2}" type="parTrans" cxnId="{9E0F84B2-1F91-4B2D-92F2-92229ABD1836}">
      <dgm:prSet/>
      <dgm:spPr/>
    </dgm:pt>
    <dgm:pt modelId="{2EABD167-A605-4A6C-842A-005EE660127E}" type="sibTrans" cxnId="{9E0F84B2-1F91-4B2D-92F2-92229ABD1836}">
      <dgm:prSet/>
      <dgm:spPr/>
    </dgm:pt>
    <dgm:pt modelId="{A609E77B-987F-4EAF-8CCF-A98FC9FBE9B5}">
      <dgm:prSet phldr="0"/>
      <dgm:spPr/>
      <dgm:t>
        <a:bodyPr/>
        <a:lstStyle/>
        <a:p>
          <a:pPr rtl="0"/>
          <a:r>
            <a:rPr lang="en-US" dirty="0">
              <a:latin typeface="Myriad Pro"/>
            </a:rPr>
            <a:t>Research Method</a:t>
          </a:r>
        </a:p>
      </dgm:t>
    </dgm:pt>
    <dgm:pt modelId="{EFDA9D75-597A-4F1C-A1D2-EBFA82B8BE88}" type="parTrans" cxnId="{46C4DA65-04EC-4DE4-8C73-3F1F7A95470A}">
      <dgm:prSet/>
      <dgm:spPr/>
    </dgm:pt>
    <dgm:pt modelId="{A135EBAE-0F36-4687-A0BF-65701CB9907F}" type="sibTrans" cxnId="{46C4DA65-04EC-4DE4-8C73-3F1F7A95470A}">
      <dgm:prSet/>
      <dgm:spPr/>
    </dgm:pt>
    <dgm:pt modelId="{A681BD14-4E6B-4C95-929C-570BF37F0FF1}">
      <dgm:prSet phldr="0"/>
      <dgm:spPr/>
      <dgm:t>
        <a:bodyPr/>
        <a:lstStyle/>
        <a:p>
          <a:r>
            <a:rPr lang="en-US" dirty="0">
              <a:latin typeface="Myriad Pro"/>
            </a:rPr>
            <a:t>Ethics</a:t>
          </a:r>
        </a:p>
      </dgm:t>
    </dgm:pt>
    <dgm:pt modelId="{4ECE8F35-E14E-4980-A0FE-EED81F3A3E5C}" type="parTrans" cxnId="{9DBE106F-4B27-4D4F-AA91-C8B092067A7B}">
      <dgm:prSet/>
      <dgm:spPr/>
    </dgm:pt>
    <dgm:pt modelId="{8741F28B-2C62-47E4-AF03-BCA8E6AD5AFF}" type="sibTrans" cxnId="{9DBE106F-4B27-4D4F-AA91-C8B092067A7B}">
      <dgm:prSet/>
      <dgm:spPr/>
    </dgm:pt>
    <dgm:pt modelId="{926ABAC0-010C-4431-AD4E-5A5CD04444F7}">
      <dgm:prSet phldr="0"/>
      <dgm:spPr/>
      <dgm:t>
        <a:bodyPr/>
        <a:lstStyle/>
        <a:p>
          <a:r>
            <a:rPr lang="en-US" dirty="0">
              <a:latin typeface="Myriad Pro"/>
            </a:rPr>
            <a:t>Referencing</a:t>
          </a:r>
        </a:p>
      </dgm:t>
    </dgm:pt>
    <dgm:pt modelId="{66A2F529-3CC8-4BDB-ACC4-81A47C738E01}" type="parTrans" cxnId="{6E0FFD4B-C52C-4245-AC54-45634D22CB83}">
      <dgm:prSet/>
      <dgm:spPr/>
    </dgm:pt>
    <dgm:pt modelId="{EA51B26B-DDD7-433F-95D9-5F0A8CA3F2F5}" type="sibTrans" cxnId="{6E0FFD4B-C52C-4245-AC54-45634D22CB83}">
      <dgm:prSet/>
      <dgm:spPr/>
    </dgm:pt>
    <dgm:pt modelId="{532E2798-7279-424D-B270-D670702A6281}" type="pres">
      <dgm:prSet presAssocID="{0DCCA2E4-C29B-4651-99A1-20DBED5996B9}" presName="CompostProcess" presStyleCnt="0">
        <dgm:presLayoutVars>
          <dgm:dir/>
          <dgm:resizeHandles val="exact"/>
        </dgm:presLayoutVars>
      </dgm:prSet>
      <dgm:spPr/>
    </dgm:pt>
    <dgm:pt modelId="{8C197653-28EF-4D04-88A1-ACB179B52543}" type="pres">
      <dgm:prSet presAssocID="{0DCCA2E4-C29B-4651-99A1-20DBED5996B9}" presName="arrow" presStyleLbl="bgShp" presStyleIdx="0" presStyleCnt="1"/>
      <dgm:spPr/>
    </dgm:pt>
    <dgm:pt modelId="{45E4196D-6761-4C4D-AE69-983612C77D53}" type="pres">
      <dgm:prSet presAssocID="{0DCCA2E4-C29B-4651-99A1-20DBED5996B9}" presName="linearProcess" presStyleCnt="0"/>
      <dgm:spPr/>
    </dgm:pt>
    <dgm:pt modelId="{9EC66068-7C9E-47ED-A8A5-635869D112F3}" type="pres">
      <dgm:prSet presAssocID="{6AB7FE49-3E23-4FEE-B84D-0950B236ECC0}" presName="textNode" presStyleLbl="node1" presStyleIdx="0" presStyleCnt="6">
        <dgm:presLayoutVars>
          <dgm:bulletEnabled val="1"/>
        </dgm:presLayoutVars>
      </dgm:prSet>
      <dgm:spPr/>
    </dgm:pt>
    <dgm:pt modelId="{F099CFC1-7D0D-4AAC-B262-E1999803D930}" type="pres">
      <dgm:prSet presAssocID="{1D8DC23D-135C-4137-A9BB-CC4958E36E4F}" presName="sibTrans" presStyleCnt="0"/>
      <dgm:spPr/>
    </dgm:pt>
    <dgm:pt modelId="{AB2C8D92-525C-42A6-A741-87AD135968AA}" type="pres">
      <dgm:prSet presAssocID="{3927F42E-A9A7-49FB-8275-6DCFC944B15C}" presName="textNode" presStyleLbl="node1" presStyleIdx="1" presStyleCnt="6">
        <dgm:presLayoutVars>
          <dgm:bulletEnabled val="1"/>
        </dgm:presLayoutVars>
      </dgm:prSet>
      <dgm:spPr/>
    </dgm:pt>
    <dgm:pt modelId="{D24C7B3F-EBCF-4743-AF06-43A0ABF524CD}" type="pres">
      <dgm:prSet presAssocID="{837AA8F9-2E20-40C2-942B-A653676EB9CF}" presName="sibTrans" presStyleCnt="0"/>
      <dgm:spPr/>
    </dgm:pt>
    <dgm:pt modelId="{BF24E8B2-273A-46DC-B795-9EB275BE688D}" type="pres">
      <dgm:prSet presAssocID="{5704E80B-133B-4175-8687-20F0A51986BD}" presName="textNode" presStyleLbl="node1" presStyleIdx="2" presStyleCnt="6">
        <dgm:presLayoutVars>
          <dgm:bulletEnabled val="1"/>
        </dgm:presLayoutVars>
      </dgm:prSet>
      <dgm:spPr/>
    </dgm:pt>
    <dgm:pt modelId="{9B45A7A0-FD5A-4FBF-A434-9FC2AB9540F5}" type="pres">
      <dgm:prSet presAssocID="{2EABD167-A605-4A6C-842A-005EE660127E}" presName="sibTrans" presStyleCnt="0"/>
      <dgm:spPr/>
    </dgm:pt>
    <dgm:pt modelId="{E9BE4C1E-A117-4A73-8CB7-2FE49AA21A66}" type="pres">
      <dgm:prSet presAssocID="{A609E77B-987F-4EAF-8CCF-A98FC9FBE9B5}" presName="textNode" presStyleLbl="node1" presStyleIdx="3" presStyleCnt="6">
        <dgm:presLayoutVars>
          <dgm:bulletEnabled val="1"/>
        </dgm:presLayoutVars>
      </dgm:prSet>
      <dgm:spPr/>
    </dgm:pt>
    <dgm:pt modelId="{0140313D-4BBC-45A6-BCF1-C72A2C76E3FB}" type="pres">
      <dgm:prSet presAssocID="{A135EBAE-0F36-4687-A0BF-65701CB9907F}" presName="sibTrans" presStyleCnt="0"/>
      <dgm:spPr/>
    </dgm:pt>
    <dgm:pt modelId="{642E0F61-00C4-4EE8-960E-746641DDE360}" type="pres">
      <dgm:prSet presAssocID="{A681BD14-4E6B-4C95-929C-570BF37F0FF1}" presName="textNode" presStyleLbl="node1" presStyleIdx="4" presStyleCnt="6">
        <dgm:presLayoutVars>
          <dgm:bulletEnabled val="1"/>
        </dgm:presLayoutVars>
      </dgm:prSet>
      <dgm:spPr/>
    </dgm:pt>
    <dgm:pt modelId="{D08767B3-98A5-4BFE-86CF-49A61875BEDA}" type="pres">
      <dgm:prSet presAssocID="{8741F28B-2C62-47E4-AF03-BCA8E6AD5AFF}" presName="sibTrans" presStyleCnt="0"/>
      <dgm:spPr/>
    </dgm:pt>
    <dgm:pt modelId="{87BBAB49-CF72-462D-A00C-1B8BD8D1B8D1}" type="pres">
      <dgm:prSet presAssocID="{926ABAC0-010C-4431-AD4E-5A5CD04444F7}" presName="textNode" presStyleLbl="node1" presStyleIdx="5" presStyleCnt="6">
        <dgm:presLayoutVars>
          <dgm:bulletEnabled val="1"/>
        </dgm:presLayoutVars>
      </dgm:prSet>
      <dgm:spPr/>
    </dgm:pt>
  </dgm:ptLst>
  <dgm:cxnLst>
    <dgm:cxn modelId="{E8755D0E-058B-414D-B204-D93D57EF3D90}" type="presOf" srcId="{A609E77B-987F-4EAF-8CCF-A98FC9FBE9B5}" destId="{E9BE4C1E-A117-4A73-8CB7-2FE49AA21A66}" srcOrd="0" destOrd="0" presId="urn:microsoft.com/office/officeart/2005/8/layout/hProcess9"/>
    <dgm:cxn modelId="{B232DC2F-AE04-4D93-8EBD-496551343C95}" type="presOf" srcId="{5704E80B-133B-4175-8687-20F0A51986BD}" destId="{BF24E8B2-273A-46DC-B795-9EB275BE688D}" srcOrd="0" destOrd="0" presId="urn:microsoft.com/office/officeart/2005/8/layout/hProcess9"/>
    <dgm:cxn modelId="{1C997D60-20DD-485C-B2EA-25646ACE3CE5}" type="presOf" srcId="{926ABAC0-010C-4431-AD4E-5A5CD04444F7}" destId="{87BBAB49-CF72-462D-A00C-1B8BD8D1B8D1}" srcOrd="0" destOrd="0" presId="urn:microsoft.com/office/officeart/2005/8/layout/hProcess9"/>
    <dgm:cxn modelId="{12D03462-2397-4392-A112-F0D55D4830CB}" type="presOf" srcId="{A681BD14-4E6B-4C95-929C-570BF37F0FF1}" destId="{642E0F61-00C4-4EE8-960E-746641DDE360}" srcOrd="0" destOrd="0" presId="urn:microsoft.com/office/officeart/2005/8/layout/hProcess9"/>
    <dgm:cxn modelId="{46C4DA65-04EC-4DE4-8C73-3F1F7A95470A}" srcId="{0DCCA2E4-C29B-4651-99A1-20DBED5996B9}" destId="{A609E77B-987F-4EAF-8CCF-A98FC9FBE9B5}" srcOrd="3" destOrd="0" parTransId="{EFDA9D75-597A-4F1C-A1D2-EBFA82B8BE88}" sibTransId="{A135EBAE-0F36-4687-A0BF-65701CB9907F}"/>
    <dgm:cxn modelId="{6E0FFD4B-C52C-4245-AC54-45634D22CB83}" srcId="{0DCCA2E4-C29B-4651-99A1-20DBED5996B9}" destId="{926ABAC0-010C-4431-AD4E-5A5CD04444F7}" srcOrd="5" destOrd="0" parTransId="{66A2F529-3CC8-4BDB-ACC4-81A47C738E01}" sibTransId="{EA51B26B-DDD7-433F-95D9-5F0A8CA3F2F5}"/>
    <dgm:cxn modelId="{9DBE106F-4B27-4D4F-AA91-C8B092067A7B}" srcId="{0DCCA2E4-C29B-4651-99A1-20DBED5996B9}" destId="{A681BD14-4E6B-4C95-929C-570BF37F0FF1}" srcOrd="4" destOrd="0" parTransId="{4ECE8F35-E14E-4980-A0FE-EED81F3A3E5C}" sibTransId="{8741F28B-2C62-47E4-AF03-BCA8E6AD5AFF}"/>
    <dgm:cxn modelId="{44DD0C57-85FF-4B9B-AA19-A8A44D00AFC8}" srcId="{0DCCA2E4-C29B-4651-99A1-20DBED5996B9}" destId="{3927F42E-A9A7-49FB-8275-6DCFC944B15C}" srcOrd="1" destOrd="0" parTransId="{1813E0FD-F3C2-4976-9D3F-46DB2E838FB6}" sibTransId="{837AA8F9-2E20-40C2-942B-A653676EB9CF}"/>
    <dgm:cxn modelId="{B0FFB87E-0BE4-4C87-B37C-904E5F676CB0}" type="presOf" srcId="{0DCCA2E4-C29B-4651-99A1-20DBED5996B9}" destId="{532E2798-7279-424D-B270-D670702A6281}" srcOrd="0" destOrd="0" presId="urn:microsoft.com/office/officeart/2005/8/layout/hProcess9"/>
    <dgm:cxn modelId="{28011893-BA2A-4D66-968A-22F447911F43}" type="presOf" srcId="{3927F42E-A9A7-49FB-8275-6DCFC944B15C}" destId="{AB2C8D92-525C-42A6-A741-87AD135968AA}" srcOrd="0" destOrd="0" presId="urn:microsoft.com/office/officeart/2005/8/layout/hProcess9"/>
    <dgm:cxn modelId="{4F8D7A9D-F4B1-4EAC-B9A0-F1E4D1BEFE98}" srcId="{0DCCA2E4-C29B-4651-99A1-20DBED5996B9}" destId="{6AB7FE49-3E23-4FEE-B84D-0950B236ECC0}" srcOrd="0" destOrd="0" parTransId="{ADD65E75-8D62-4320-B4CE-7052E8E00FCA}" sibTransId="{1D8DC23D-135C-4137-A9BB-CC4958E36E4F}"/>
    <dgm:cxn modelId="{9E0F84B2-1F91-4B2D-92F2-92229ABD1836}" srcId="{0DCCA2E4-C29B-4651-99A1-20DBED5996B9}" destId="{5704E80B-133B-4175-8687-20F0A51986BD}" srcOrd="2" destOrd="0" parTransId="{838ADD93-86B9-4B00-9658-9002AEFD96A2}" sibTransId="{2EABD167-A605-4A6C-842A-005EE660127E}"/>
    <dgm:cxn modelId="{31BE1ED6-1033-4CAF-A3D7-5BD9136B75E6}" type="presOf" srcId="{6AB7FE49-3E23-4FEE-B84D-0950B236ECC0}" destId="{9EC66068-7C9E-47ED-A8A5-635869D112F3}" srcOrd="0" destOrd="0" presId="urn:microsoft.com/office/officeart/2005/8/layout/hProcess9"/>
    <dgm:cxn modelId="{821E9A0C-7AC5-4C51-B1C1-51AF9A465D00}" type="presParOf" srcId="{532E2798-7279-424D-B270-D670702A6281}" destId="{8C197653-28EF-4D04-88A1-ACB179B52543}" srcOrd="0" destOrd="0" presId="urn:microsoft.com/office/officeart/2005/8/layout/hProcess9"/>
    <dgm:cxn modelId="{E67F3AEB-96F5-4C4A-A87C-2F11868626DF}" type="presParOf" srcId="{532E2798-7279-424D-B270-D670702A6281}" destId="{45E4196D-6761-4C4D-AE69-983612C77D53}" srcOrd="1" destOrd="0" presId="urn:microsoft.com/office/officeart/2005/8/layout/hProcess9"/>
    <dgm:cxn modelId="{E4FDAB96-A28B-4DEB-90FB-E1248483F82D}" type="presParOf" srcId="{45E4196D-6761-4C4D-AE69-983612C77D53}" destId="{9EC66068-7C9E-47ED-A8A5-635869D112F3}" srcOrd="0" destOrd="0" presId="urn:microsoft.com/office/officeart/2005/8/layout/hProcess9"/>
    <dgm:cxn modelId="{CF402C84-6274-4496-A1A8-9E52137D8A90}" type="presParOf" srcId="{45E4196D-6761-4C4D-AE69-983612C77D53}" destId="{F099CFC1-7D0D-4AAC-B262-E1999803D930}" srcOrd="1" destOrd="0" presId="urn:microsoft.com/office/officeart/2005/8/layout/hProcess9"/>
    <dgm:cxn modelId="{26A5B80B-D8EA-41B4-A867-1E77D499B741}" type="presParOf" srcId="{45E4196D-6761-4C4D-AE69-983612C77D53}" destId="{AB2C8D92-525C-42A6-A741-87AD135968AA}" srcOrd="2" destOrd="0" presId="urn:microsoft.com/office/officeart/2005/8/layout/hProcess9"/>
    <dgm:cxn modelId="{14F35339-6F35-4443-8A82-C60E6D629355}" type="presParOf" srcId="{45E4196D-6761-4C4D-AE69-983612C77D53}" destId="{D24C7B3F-EBCF-4743-AF06-43A0ABF524CD}" srcOrd="3" destOrd="0" presId="urn:microsoft.com/office/officeart/2005/8/layout/hProcess9"/>
    <dgm:cxn modelId="{E54D78CC-E5DA-43C6-B77B-749256B00A26}" type="presParOf" srcId="{45E4196D-6761-4C4D-AE69-983612C77D53}" destId="{BF24E8B2-273A-46DC-B795-9EB275BE688D}" srcOrd="4" destOrd="0" presId="urn:microsoft.com/office/officeart/2005/8/layout/hProcess9"/>
    <dgm:cxn modelId="{9442CA75-9A13-4EF4-81D4-47E109A27580}" type="presParOf" srcId="{45E4196D-6761-4C4D-AE69-983612C77D53}" destId="{9B45A7A0-FD5A-4FBF-A434-9FC2AB9540F5}" srcOrd="5" destOrd="0" presId="urn:microsoft.com/office/officeart/2005/8/layout/hProcess9"/>
    <dgm:cxn modelId="{69E269D9-6716-4003-B6EA-D6B25477561E}" type="presParOf" srcId="{45E4196D-6761-4C4D-AE69-983612C77D53}" destId="{E9BE4C1E-A117-4A73-8CB7-2FE49AA21A66}" srcOrd="6" destOrd="0" presId="urn:microsoft.com/office/officeart/2005/8/layout/hProcess9"/>
    <dgm:cxn modelId="{9FA2FB5C-6FF7-4FA1-9A0F-8848B5995FB5}" type="presParOf" srcId="{45E4196D-6761-4C4D-AE69-983612C77D53}" destId="{0140313D-4BBC-45A6-BCF1-C72A2C76E3FB}" srcOrd="7" destOrd="0" presId="urn:microsoft.com/office/officeart/2005/8/layout/hProcess9"/>
    <dgm:cxn modelId="{567260D5-F4B9-46E3-A5D2-A2FC040E2812}" type="presParOf" srcId="{45E4196D-6761-4C4D-AE69-983612C77D53}" destId="{642E0F61-00C4-4EE8-960E-746641DDE360}" srcOrd="8" destOrd="0" presId="urn:microsoft.com/office/officeart/2005/8/layout/hProcess9"/>
    <dgm:cxn modelId="{BEAB637C-883B-4164-B3D4-2C96DA6FBF98}" type="presParOf" srcId="{45E4196D-6761-4C4D-AE69-983612C77D53}" destId="{D08767B3-98A5-4BFE-86CF-49A61875BEDA}" srcOrd="9" destOrd="0" presId="urn:microsoft.com/office/officeart/2005/8/layout/hProcess9"/>
    <dgm:cxn modelId="{CF80DCD2-B6B7-4795-856E-A180CE470D8B}" type="presParOf" srcId="{45E4196D-6761-4C4D-AE69-983612C77D53}" destId="{87BBAB49-CF72-462D-A00C-1B8BD8D1B8D1}"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3A9714-1625-42C2-928B-BA7083324D85}" type="doc">
      <dgm:prSet loTypeId="urn:microsoft.com/office/officeart/2005/8/layout/chart3" loCatId="relationship" qsTypeId="urn:microsoft.com/office/officeart/2005/8/quickstyle/simple1" qsCatId="simple" csTypeId="urn:microsoft.com/office/officeart/2005/8/colors/accent1_3" csCatId="accent1" phldr="1"/>
      <dgm:spPr/>
    </dgm:pt>
    <dgm:pt modelId="{BDCC1579-3879-444D-9549-84EDC724EBE3}">
      <dgm:prSet phldrT="[Text]"/>
      <dgm:spPr/>
      <dgm:t>
        <a:bodyPr/>
        <a:lstStyle/>
        <a:p>
          <a:r>
            <a:rPr lang="en-GB" b="1" dirty="0"/>
            <a:t>BRIEFLY Explain the general topic area</a:t>
          </a:r>
        </a:p>
      </dgm:t>
    </dgm:pt>
    <dgm:pt modelId="{B276E676-D9F4-45B1-B985-D94F1B2B82B2}" type="parTrans" cxnId="{493B6BE7-EC43-4573-8BF5-FA5DCB512DA8}">
      <dgm:prSet/>
      <dgm:spPr/>
      <dgm:t>
        <a:bodyPr/>
        <a:lstStyle/>
        <a:p>
          <a:endParaRPr lang="en-GB"/>
        </a:p>
      </dgm:t>
    </dgm:pt>
    <dgm:pt modelId="{08B588AD-F647-418F-94E1-9F3EDB7E04B3}" type="sibTrans" cxnId="{493B6BE7-EC43-4573-8BF5-FA5DCB512DA8}">
      <dgm:prSet/>
      <dgm:spPr/>
      <dgm:t>
        <a:bodyPr/>
        <a:lstStyle/>
        <a:p>
          <a:endParaRPr lang="en-GB"/>
        </a:p>
      </dgm:t>
    </dgm:pt>
    <dgm:pt modelId="{E2F771F8-6FA5-4B68-A059-499C6A42CB7D}">
      <dgm:prSet phldrT="[Text]"/>
      <dgm:spPr/>
      <dgm:t>
        <a:bodyPr/>
        <a:lstStyle/>
        <a:p>
          <a:r>
            <a:rPr lang="en-GB" b="1" dirty="0"/>
            <a:t>Introduce the specific area that interests you</a:t>
          </a:r>
        </a:p>
      </dgm:t>
    </dgm:pt>
    <dgm:pt modelId="{55A4EB50-A7E7-4066-95E2-21467231B965}" type="parTrans" cxnId="{2AAC4BB4-559A-4A3E-9E05-EAC70E9A93B1}">
      <dgm:prSet/>
      <dgm:spPr/>
      <dgm:t>
        <a:bodyPr/>
        <a:lstStyle/>
        <a:p>
          <a:endParaRPr lang="en-GB"/>
        </a:p>
      </dgm:t>
    </dgm:pt>
    <dgm:pt modelId="{A68B82F5-AE18-4C67-8CB1-BBB97A9DC2D7}" type="sibTrans" cxnId="{2AAC4BB4-559A-4A3E-9E05-EAC70E9A93B1}">
      <dgm:prSet/>
      <dgm:spPr/>
      <dgm:t>
        <a:bodyPr/>
        <a:lstStyle/>
        <a:p>
          <a:endParaRPr lang="en-GB"/>
        </a:p>
      </dgm:t>
    </dgm:pt>
    <dgm:pt modelId="{20C7B2BF-7640-402F-982B-C5109AD4E603}">
      <dgm:prSet phldrT="[Text]"/>
      <dgm:spPr/>
      <dgm:t>
        <a:bodyPr/>
        <a:lstStyle/>
        <a:p>
          <a:r>
            <a:rPr lang="en-GB" b="1" dirty="0"/>
            <a:t>Explain why you have chosen to research the topic </a:t>
          </a:r>
        </a:p>
      </dgm:t>
    </dgm:pt>
    <dgm:pt modelId="{18097D19-6FC9-4C01-A119-15F843226348}" type="parTrans" cxnId="{DAAA9EE4-30AC-4352-9D6A-FFDA72B239D5}">
      <dgm:prSet/>
      <dgm:spPr/>
      <dgm:t>
        <a:bodyPr/>
        <a:lstStyle/>
        <a:p>
          <a:endParaRPr lang="en-GB"/>
        </a:p>
      </dgm:t>
    </dgm:pt>
    <dgm:pt modelId="{70B5CA88-0DCA-433A-8598-CC3905854110}" type="sibTrans" cxnId="{DAAA9EE4-30AC-4352-9D6A-FFDA72B239D5}">
      <dgm:prSet/>
      <dgm:spPr/>
      <dgm:t>
        <a:bodyPr/>
        <a:lstStyle/>
        <a:p>
          <a:endParaRPr lang="en-GB"/>
        </a:p>
      </dgm:t>
    </dgm:pt>
    <dgm:pt modelId="{C2E52501-442B-4E8A-8B13-17898253451B}" type="pres">
      <dgm:prSet presAssocID="{BA3A9714-1625-42C2-928B-BA7083324D85}" presName="compositeShape" presStyleCnt="0">
        <dgm:presLayoutVars>
          <dgm:chMax val="7"/>
          <dgm:dir/>
          <dgm:resizeHandles val="exact"/>
        </dgm:presLayoutVars>
      </dgm:prSet>
      <dgm:spPr/>
    </dgm:pt>
    <dgm:pt modelId="{5684E53B-961B-4DE4-9159-31C771ECFF32}" type="pres">
      <dgm:prSet presAssocID="{BA3A9714-1625-42C2-928B-BA7083324D85}" presName="wedge1" presStyleLbl="node1" presStyleIdx="0" presStyleCnt="3"/>
      <dgm:spPr/>
    </dgm:pt>
    <dgm:pt modelId="{04F5BDA4-794A-4782-98D0-7878F811B0D9}" type="pres">
      <dgm:prSet presAssocID="{BA3A9714-1625-42C2-928B-BA7083324D85}" presName="wedge1Tx" presStyleLbl="node1" presStyleIdx="0" presStyleCnt="3">
        <dgm:presLayoutVars>
          <dgm:chMax val="0"/>
          <dgm:chPref val="0"/>
          <dgm:bulletEnabled val="1"/>
        </dgm:presLayoutVars>
      </dgm:prSet>
      <dgm:spPr/>
    </dgm:pt>
    <dgm:pt modelId="{C435EA46-F944-419F-A964-C7C59E543EFE}" type="pres">
      <dgm:prSet presAssocID="{BA3A9714-1625-42C2-928B-BA7083324D85}" presName="wedge2" presStyleLbl="node1" presStyleIdx="1" presStyleCnt="3" custLinFactNeighborX="-1011" custLinFactNeighborY="-674"/>
      <dgm:spPr/>
    </dgm:pt>
    <dgm:pt modelId="{7A50559B-2C17-4710-905B-58CAC03B04C0}" type="pres">
      <dgm:prSet presAssocID="{BA3A9714-1625-42C2-928B-BA7083324D85}" presName="wedge2Tx" presStyleLbl="node1" presStyleIdx="1" presStyleCnt="3">
        <dgm:presLayoutVars>
          <dgm:chMax val="0"/>
          <dgm:chPref val="0"/>
          <dgm:bulletEnabled val="1"/>
        </dgm:presLayoutVars>
      </dgm:prSet>
      <dgm:spPr/>
    </dgm:pt>
    <dgm:pt modelId="{F5BF6462-7381-4D7E-95F9-F9CBFC83D2C1}" type="pres">
      <dgm:prSet presAssocID="{BA3A9714-1625-42C2-928B-BA7083324D85}" presName="wedge3" presStyleLbl="node1" presStyleIdx="2" presStyleCnt="3"/>
      <dgm:spPr/>
    </dgm:pt>
    <dgm:pt modelId="{AB7EB211-76E3-499E-89ED-67B1851D88AE}" type="pres">
      <dgm:prSet presAssocID="{BA3A9714-1625-42C2-928B-BA7083324D85}" presName="wedge3Tx" presStyleLbl="node1" presStyleIdx="2" presStyleCnt="3">
        <dgm:presLayoutVars>
          <dgm:chMax val="0"/>
          <dgm:chPref val="0"/>
          <dgm:bulletEnabled val="1"/>
        </dgm:presLayoutVars>
      </dgm:prSet>
      <dgm:spPr/>
    </dgm:pt>
  </dgm:ptLst>
  <dgm:cxnLst>
    <dgm:cxn modelId="{47C6C304-CD1D-40BD-AB89-A1F9A83B6ED5}" type="presOf" srcId="{BA3A9714-1625-42C2-928B-BA7083324D85}" destId="{C2E52501-442B-4E8A-8B13-17898253451B}" srcOrd="0" destOrd="0" presId="urn:microsoft.com/office/officeart/2005/8/layout/chart3"/>
    <dgm:cxn modelId="{ACCBB30A-7E8B-4A90-BE65-F60E43C227BB}" type="presOf" srcId="{BDCC1579-3879-444D-9549-84EDC724EBE3}" destId="{5684E53B-961B-4DE4-9159-31C771ECFF32}" srcOrd="0" destOrd="0" presId="urn:microsoft.com/office/officeart/2005/8/layout/chart3"/>
    <dgm:cxn modelId="{FB0AFC5F-0EB6-438C-BB28-8B4E12806987}" type="presOf" srcId="{E2F771F8-6FA5-4B68-A059-499C6A42CB7D}" destId="{7A50559B-2C17-4710-905B-58CAC03B04C0}" srcOrd="1" destOrd="0" presId="urn:microsoft.com/office/officeart/2005/8/layout/chart3"/>
    <dgm:cxn modelId="{BEF11961-1BE6-40D2-88E8-3E76E423D2ED}" type="presOf" srcId="{E2F771F8-6FA5-4B68-A059-499C6A42CB7D}" destId="{C435EA46-F944-419F-A964-C7C59E543EFE}" srcOrd="0" destOrd="0" presId="urn:microsoft.com/office/officeart/2005/8/layout/chart3"/>
    <dgm:cxn modelId="{C5DFDE42-0BDE-4FC7-BD46-F5DBECF2A492}" type="presOf" srcId="{BDCC1579-3879-444D-9549-84EDC724EBE3}" destId="{04F5BDA4-794A-4782-98D0-7878F811B0D9}" srcOrd="1" destOrd="0" presId="urn:microsoft.com/office/officeart/2005/8/layout/chart3"/>
    <dgm:cxn modelId="{727B0AA7-E60E-44AF-844C-C4669A634847}" type="presOf" srcId="{20C7B2BF-7640-402F-982B-C5109AD4E603}" destId="{AB7EB211-76E3-499E-89ED-67B1851D88AE}" srcOrd="1" destOrd="0" presId="urn:microsoft.com/office/officeart/2005/8/layout/chart3"/>
    <dgm:cxn modelId="{2AAC4BB4-559A-4A3E-9E05-EAC70E9A93B1}" srcId="{BA3A9714-1625-42C2-928B-BA7083324D85}" destId="{E2F771F8-6FA5-4B68-A059-499C6A42CB7D}" srcOrd="1" destOrd="0" parTransId="{55A4EB50-A7E7-4066-95E2-21467231B965}" sibTransId="{A68B82F5-AE18-4C67-8CB1-BBB97A9DC2D7}"/>
    <dgm:cxn modelId="{8EAA81E2-C6CE-4849-995F-939509B7A452}" type="presOf" srcId="{20C7B2BF-7640-402F-982B-C5109AD4E603}" destId="{F5BF6462-7381-4D7E-95F9-F9CBFC83D2C1}" srcOrd="0" destOrd="0" presId="urn:microsoft.com/office/officeart/2005/8/layout/chart3"/>
    <dgm:cxn modelId="{DAAA9EE4-30AC-4352-9D6A-FFDA72B239D5}" srcId="{BA3A9714-1625-42C2-928B-BA7083324D85}" destId="{20C7B2BF-7640-402F-982B-C5109AD4E603}" srcOrd="2" destOrd="0" parTransId="{18097D19-6FC9-4C01-A119-15F843226348}" sibTransId="{70B5CA88-0DCA-433A-8598-CC3905854110}"/>
    <dgm:cxn modelId="{493B6BE7-EC43-4573-8BF5-FA5DCB512DA8}" srcId="{BA3A9714-1625-42C2-928B-BA7083324D85}" destId="{BDCC1579-3879-444D-9549-84EDC724EBE3}" srcOrd="0" destOrd="0" parTransId="{B276E676-D9F4-45B1-B985-D94F1B2B82B2}" sibTransId="{08B588AD-F647-418F-94E1-9F3EDB7E04B3}"/>
    <dgm:cxn modelId="{E44EE80C-1BD1-49E3-A2FA-1AC058E1E8CE}" type="presParOf" srcId="{C2E52501-442B-4E8A-8B13-17898253451B}" destId="{5684E53B-961B-4DE4-9159-31C771ECFF32}" srcOrd="0" destOrd="0" presId="urn:microsoft.com/office/officeart/2005/8/layout/chart3"/>
    <dgm:cxn modelId="{452EBD00-C3CD-478A-ADA2-62C3D3325307}" type="presParOf" srcId="{C2E52501-442B-4E8A-8B13-17898253451B}" destId="{04F5BDA4-794A-4782-98D0-7878F811B0D9}" srcOrd="1" destOrd="0" presId="urn:microsoft.com/office/officeart/2005/8/layout/chart3"/>
    <dgm:cxn modelId="{6E27CCA3-B39E-4E28-891C-120E0F2093F0}" type="presParOf" srcId="{C2E52501-442B-4E8A-8B13-17898253451B}" destId="{C435EA46-F944-419F-A964-C7C59E543EFE}" srcOrd="2" destOrd="0" presId="urn:microsoft.com/office/officeart/2005/8/layout/chart3"/>
    <dgm:cxn modelId="{2571ADA6-990A-45EF-86AE-6C9D25AD14B3}" type="presParOf" srcId="{C2E52501-442B-4E8A-8B13-17898253451B}" destId="{7A50559B-2C17-4710-905B-58CAC03B04C0}" srcOrd="3" destOrd="0" presId="urn:microsoft.com/office/officeart/2005/8/layout/chart3"/>
    <dgm:cxn modelId="{62D54014-0A99-40EB-887D-6822380BCDC0}" type="presParOf" srcId="{C2E52501-442B-4E8A-8B13-17898253451B}" destId="{F5BF6462-7381-4D7E-95F9-F9CBFC83D2C1}" srcOrd="4" destOrd="0" presId="urn:microsoft.com/office/officeart/2005/8/layout/chart3"/>
    <dgm:cxn modelId="{4F144CD6-C001-4799-9B7F-7392BADB8291}" type="presParOf" srcId="{C2E52501-442B-4E8A-8B13-17898253451B}" destId="{AB7EB211-76E3-499E-89ED-67B1851D88AE}"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0768DEAD-664F-4322-BE72-C10796F5C48C}" type="doc">
      <dgm:prSet loTypeId="urn:microsoft.com/office/officeart/2005/8/layout/radial6" loCatId="cycle" qsTypeId="urn:microsoft.com/office/officeart/2005/8/quickstyle/simple2" qsCatId="simple" csTypeId="urn:microsoft.com/office/officeart/2005/8/colors/accent1_2" csCatId="accent1" phldr="1"/>
      <dgm:spPr/>
      <dgm:t>
        <a:bodyPr/>
        <a:lstStyle/>
        <a:p>
          <a:endParaRPr lang="en-GB"/>
        </a:p>
      </dgm:t>
    </dgm:pt>
    <dgm:pt modelId="{9DF31B37-A11D-4280-9CF1-558D0D521429}">
      <dgm:prSet phldrT="[Text]"/>
      <dgm:spPr/>
      <dgm:t>
        <a:bodyPr/>
        <a:lstStyle/>
        <a:p>
          <a:r>
            <a:rPr lang="en-GB" b="1" dirty="0"/>
            <a:t>Key words</a:t>
          </a:r>
        </a:p>
      </dgm:t>
    </dgm:pt>
    <dgm:pt modelId="{BFE0D424-4DC9-4A42-AD3A-6AF1781BC66D}" type="parTrans" cxnId="{B0BA9030-DCF0-4D25-93C5-EC3E08226F7F}">
      <dgm:prSet/>
      <dgm:spPr/>
      <dgm:t>
        <a:bodyPr/>
        <a:lstStyle/>
        <a:p>
          <a:endParaRPr lang="en-GB"/>
        </a:p>
      </dgm:t>
    </dgm:pt>
    <dgm:pt modelId="{8A2DCE14-6C64-4914-8882-261DE984CDCB}" type="sibTrans" cxnId="{B0BA9030-DCF0-4D25-93C5-EC3E08226F7F}">
      <dgm:prSet/>
      <dgm:spPr/>
      <dgm:t>
        <a:bodyPr/>
        <a:lstStyle/>
        <a:p>
          <a:endParaRPr lang="en-GB"/>
        </a:p>
      </dgm:t>
    </dgm:pt>
    <dgm:pt modelId="{4B62BD8D-491B-4287-BA0B-DF8FB09B62AA}">
      <dgm:prSet phldrT="[Text]"/>
      <dgm:spPr/>
      <dgm:t>
        <a:bodyPr/>
        <a:lstStyle/>
        <a:p>
          <a:r>
            <a:rPr lang="en-GB" dirty="0"/>
            <a:t>Identify</a:t>
          </a:r>
        </a:p>
      </dgm:t>
    </dgm:pt>
    <dgm:pt modelId="{0C2D558E-03B5-4EA9-85EB-EBB923707CDC}" type="sibTrans" cxnId="{E6614203-7205-452D-90F7-AE4FA85B064E}">
      <dgm:prSet/>
      <dgm:spPr/>
      <dgm:t>
        <a:bodyPr/>
        <a:lstStyle/>
        <a:p>
          <a:endParaRPr lang="en-GB"/>
        </a:p>
      </dgm:t>
    </dgm:pt>
    <dgm:pt modelId="{2D96F11D-6974-4DBC-B2A8-57181F9900E9}" type="parTrans" cxnId="{E6614203-7205-452D-90F7-AE4FA85B064E}">
      <dgm:prSet/>
      <dgm:spPr/>
      <dgm:t>
        <a:bodyPr/>
        <a:lstStyle/>
        <a:p>
          <a:endParaRPr lang="en-GB"/>
        </a:p>
      </dgm:t>
    </dgm:pt>
    <dgm:pt modelId="{3ADA7433-0CBF-4B22-9408-A2F41D5AEA3E}">
      <dgm:prSet phldrT="[Text]"/>
      <dgm:spPr/>
      <dgm:t>
        <a:bodyPr/>
        <a:lstStyle/>
        <a:p>
          <a:r>
            <a:rPr lang="en-GB" dirty="0"/>
            <a:t>Assess</a:t>
          </a:r>
        </a:p>
      </dgm:t>
    </dgm:pt>
    <dgm:pt modelId="{3F1CF5FE-16B0-4B4E-AC29-59AAFCC33779}" type="sibTrans" cxnId="{1DCCC25F-4B74-41DD-B15A-C197590558A9}">
      <dgm:prSet/>
      <dgm:spPr/>
      <dgm:t>
        <a:bodyPr/>
        <a:lstStyle/>
        <a:p>
          <a:endParaRPr lang="en-GB"/>
        </a:p>
      </dgm:t>
    </dgm:pt>
    <dgm:pt modelId="{33CC57A2-8249-45BE-B89C-A71D5063EB56}" type="parTrans" cxnId="{1DCCC25F-4B74-41DD-B15A-C197590558A9}">
      <dgm:prSet/>
      <dgm:spPr/>
      <dgm:t>
        <a:bodyPr/>
        <a:lstStyle/>
        <a:p>
          <a:endParaRPr lang="en-GB"/>
        </a:p>
      </dgm:t>
    </dgm:pt>
    <dgm:pt modelId="{E04F532E-90E5-4223-8D58-45156488CD4E}">
      <dgm:prSet phldrT="[Text]"/>
      <dgm:spPr/>
      <dgm:t>
        <a:bodyPr/>
        <a:lstStyle/>
        <a:p>
          <a:r>
            <a:rPr lang="en-GB" dirty="0"/>
            <a:t>Evaluate</a:t>
          </a:r>
        </a:p>
      </dgm:t>
    </dgm:pt>
    <dgm:pt modelId="{452B922F-8404-47FB-B3C3-7F0022B533DB}" type="sibTrans" cxnId="{15638FDB-A0D1-4626-A2B2-93D065AEFBD5}">
      <dgm:prSet/>
      <dgm:spPr/>
      <dgm:t>
        <a:bodyPr/>
        <a:lstStyle/>
        <a:p>
          <a:endParaRPr lang="en-GB"/>
        </a:p>
      </dgm:t>
    </dgm:pt>
    <dgm:pt modelId="{B09A4F67-2A39-49C0-BFCE-651A3F903217}" type="parTrans" cxnId="{15638FDB-A0D1-4626-A2B2-93D065AEFBD5}">
      <dgm:prSet/>
      <dgm:spPr/>
      <dgm:t>
        <a:bodyPr/>
        <a:lstStyle/>
        <a:p>
          <a:endParaRPr lang="en-GB"/>
        </a:p>
      </dgm:t>
    </dgm:pt>
    <dgm:pt modelId="{BD083F22-D07C-409C-A00E-2C2811E33055}">
      <dgm:prSet phldrT="[Text]"/>
      <dgm:spPr/>
      <dgm:t>
        <a:bodyPr/>
        <a:lstStyle/>
        <a:p>
          <a:r>
            <a:rPr lang="en-GB" dirty="0"/>
            <a:t>Explore</a:t>
          </a:r>
        </a:p>
      </dgm:t>
    </dgm:pt>
    <dgm:pt modelId="{0B7A37EA-DA5F-4AF1-BE2F-A1E69C51A68E}" type="sibTrans" cxnId="{9106EDD8-74A6-4913-A687-9D9CAD953590}">
      <dgm:prSet/>
      <dgm:spPr/>
      <dgm:t>
        <a:bodyPr/>
        <a:lstStyle/>
        <a:p>
          <a:endParaRPr lang="en-GB"/>
        </a:p>
      </dgm:t>
    </dgm:pt>
    <dgm:pt modelId="{E93B3BE2-12F1-404A-B0AE-D528CC7E51DD}" type="parTrans" cxnId="{9106EDD8-74A6-4913-A687-9D9CAD953590}">
      <dgm:prSet/>
      <dgm:spPr/>
      <dgm:t>
        <a:bodyPr/>
        <a:lstStyle/>
        <a:p>
          <a:endParaRPr lang="en-GB"/>
        </a:p>
      </dgm:t>
    </dgm:pt>
    <dgm:pt modelId="{0B9DFB84-C484-4C7C-828D-9BB0894EB588}">
      <dgm:prSet phldrT="[Text]"/>
      <dgm:spPr/>
      <dgm:t>
        <a:bodyPr/>
        <a:lstStyle/>
        <a:p>
          <a:r>
            <a:rPr lang="en-GB" dirty="0"/>
            <a:t>Outline</a:t>
          </a:r>
        </a:p>
      </dgm:t>
    </dgm:pt>
    <dgm:pt modelId="{50024C56-82AF-449C-A4B7-392E68E9C04B}" type="sibTrans" cxnId="{37996FAE-5F93-4FD7-9BA2-724AA0678A74}">
      <dgm:prSet/>
      <dgm:spPr/>
      <dgm:t>
        <a:bodyPr/>
        <a:lstStyle/>
        <a:p>
          <a:endParaRPr lang="en-GB"/>
        </a:p>
      </dgm:t>
    </dgm:pt>
    <dgm:pt modelId="{285D92E1-C91F-48E3-92C7-9802CFD20AB4}" type="parTrans" cxnId="{37996FAE-5F93-4FD7-9BA2-724AA0678A74}">
      <dgm:prSet/>
      <dgm:spPr/>
      <dgm:t>
        <a:bodyPr/>
        <a:lstStyle/>
        <a:p>
          <a:endParaRPr lang="en-GB"/>
        </a:p>
      </dgm:t>
    </dgm:pt>
    <dgm:pt modelId="{7DCEE537-0114-42FB-85F9-8B83521FAC4A}">
      <dgm:prSet phldrT="[Text]"/>
      <dgm:spPr/>
      <dgm:t>
        <a:bodyPr/>
        <a:lstStyle/>
        <a:p>
          <a:r>
            <a:rPr lang="en-GB" dirty="0"/>
            <a:t>Discuss</a:t>
          </a:r>
        </a:p>
      </dgm:t>
    </dgm:pt>
    <dgm:pt modelId="{D95F094E-FEA8-47D0-8332-A0D9B9EBC20B}" type="sibTrans" cxnId="{24FA9B0C-BFF3-467F-9D8E-ABA3B59C0100}">
      <dgm:prSet/>
      <dgm:spPr/>
      <dgm:t>
        <a:bodyPr/>
        <a:lstStyle/>
        <a:p>
          <a:endParaRPr lang="en-GB"/>
        </a:p>
      </dgm:t>
    </dgm:pt>
    <dgm:pt modelId="{22BDC6F3-1FD1-4811-9BCD-66EAD0EF662D}" type="parTrans" cxnId="{24FA9B0C-BFF3-467F-9D8E-ABA3B59C0100}">
      <dgm:prSet/>
      <dgm:spPr/>
      <dgm:t>
        <a:bodyPr/>
        <a:lstStyle/>
        <a:p>
          <a:endParaRPr lang="en-GB"/>
        </a:p>
      </dgm:t>
    </dgm:pt>
    <dgm:pt modelId="{B7E93479-94BC-4FDF-A1B9-7D7544FDDE61}">
      <dgm:prSet/>
      <dgm:spPr/>
      <dgm:t>
        <a:bodyPr/>
        <a:lstStyle/>
        <a:p>
          <a:r>
            <a:rPr lang="en-GB" dirty="0"/>
            <a:t>Analyse</a:t>
          </a:r>
        </a:p>
      </dgm:t>
    </dgm:pt>
    <dgm:pt modelId="{AA8321B7-9BF0-47D6-984F-95C870606A21}" type="parTrans" cxnId="{3A81BF52-70DD-47A8-B8E5-9581E26EDE62}">
      <dgm:prSet/>
      <dgm:spPr/>
      <dgm:t>
        <a:bodyPr/>
        <a:lstStyle/>
        <a:p>
          <a:endParaRPr lang="en-GB"/>
        </a:p>
      </dgm:t>
    </dgm:pt>
    <dgm:pt modelId="{6C9D1AD3-2983-4080-8935-9B537F2CABA0}" type="sibTrans" cxnId="{3A81BF52-70DD-47A8-B8E5-9581E26EDE62}">
      <dgm:prSet/>
      <dgm:spPr/>
      <dgm:t>
        <a:bodyPr/>
        <a:lstStyle/>
        <a:p>
          <a:endParaRPr lang="en-GB"/>
        </a:p>
      </dgm:t>
    </dgm:pt>
    <dgm:pt modelId="{BF1E7593-175C-402A-9927-9068D509D564}" type="pres">
      <dgm:prSet presAssocID="{0768DEAD-664F-4322-BE72-C10796F5C48C}" presName="Name0" presStyleCnt="0">
        <dgm:presLayoutVars>
          <dgm:chMax val="1"/>
          <dgm:dir/>
          <dgm:animLvl val="ctr"/>
          <dgm:resizeHandles val="exact"/>
        </dgm:presLayoutVars>
      </dgm:prSet>
      <dgm:spPr/>
    </dgm:pt>
    <dgm:pt modelId="{226AC53C-CE14-4ACE-83D6-EF7AAF85DEA4}" type="pres">
      <dgm:prSet presAssocID="{9DF31B37-A11D-4280-9CF1-558D0D521429}" presName="centerShape" presStyleLbl="node0" presStyleIdx="0" presStyleCnt="1"/>
      <dgm:spPr/>
    </dgm:pt>
    <dgm:pt modelId="{DF30D5D8-FCEA-41A9-B276-90C56950A2E2}" type="pres">
      <dgm:prSet presAssocID="{4B62BD8D-491B-4287-BA0B-DF8FB09B62AA}" presName="node" presStyleLbl="node1" presStyleIdx="0" presStyleCnt="7">
        <dgm:presLayoutVars>
          <dgm:bulletEnabled val="1"/>
        </dgm:presLayoutVars>
      </dgm:prSet>
      <dgm:spPr/>
    </dgm:pt>
    <dgm:pt modelId="{071B10AA-C4CD-4B2F-AD20-866B8B9CD013}" type="pres">
      <dgm:prSet presAssocID="{4B62BD8D-491B-4287-BA0B-DF8FB09B62AA}" presName="dummy" presStyleCnt="0"/>
      <dgm:spPr/>
    </dgm:pt>
    <dgm:pt modelId="{1EC3A9D8-ABE2-49AF-9210-DF6BD2295ECF}" type="pres">
      <dgm:prSet presAssocID="{0C2D558E-03B5-4EA9-85EB-EBB923707CDC}" presName="sibTrans" presStyleLbl="sibTrans2D1" presStyleIdx="0" presStyleCnt="7"/>
      <dgm:spPr/>
    </dgm:pt>
    <dgm:pt modelId="{4DC5A805-A8F7-4792-AC87-C20EEF35618A}" type="pres">
      <dgm:prSet presAssocID="{3ADA7433-0CBF-4B22-9408-A2F41D5AEA3E}" presName="node" presStyleLbl="node1" presStyleIdx="1" presStyleCnt="7">
        <dgm:presLayoutVars>
          <dgm:bulletEnabled val="1"/>
        </dgm:presLayoutVars>
      </dgm:prSet>
      <dgm:spPr/>
    </dgm:pt>
    <dgm:pt modelId="{5673C0D2-6A82-4151-912A-EB8B364DC374}" type="pres">
      <dgm:prSet presAssocID="{3ADA7433-0CBF-4B22-9408-A2F41D5AEA3E}" presName="dummy" presStyleCnt="0"/>
      <dgm:spPr/>
    </dgm:pt>
    <dgm:pt modelId="{156D1B7C-4E09-4257-9E44-A188AC305E97}" type="pres">
      <dgm:prSet presAssocID="{3F1CF5FE-16B0-4B4E-AC29-59AAFCC33779}" presName="sibTrans" presStyleLbl="sibTrans2D1" presStyleIdx="1" presStyleCnt="7"/>
      <dgm:spPr/>
    </dgm:pt>
    <dgm:pt modelId="{A217857D-EEF7-4BA1-A385-455AFEAFE818}" type="pres">
      <dgm:prSet presAssocID="{E04F532E-90E5-4223-8D58-45156488CD4E}" presName="node" presStyleLbl="node1" presStyleIdx="2" presStyleCnt="7">
        <dgm:presLayoutVars>
          <dgm:bulletEnabled val="1"/>
        </dgm:presLayoutVars>
      </dgm:prSet>
      <dgm:spPr/>
    </dgm:pt>
    <dgm:pt modelId="{3618B5E5-B8C2-44E3-9D01-4A8C28875A57}" type="pres">
      <dgm:prSet presAssocID="{E04F532E-90E5-4223-8D58-45156488CD4E}" presName="dummy" presStyleCnt="0"/>
      <dgm:spPr/>
    </dgm:pt>
    <dgm:pt modelId="{C8C3C087-F536-40BC-95CC-CB2AFEC2C474}" type="pres">
      <dgm:prSet presAssocID="{452B922F-8404-47FB-B3C3-7F0022B533DB}" presName="sibTrans" presStyleLbl="sibTrans2D1" presStyleIdx="2" presStyleCnt="7"/>
      <dgm:spPr/>
    </dgm:pt>
    <dgm:pt modelId="{714E7489-D5EA-4493-AFD8-1494D9B6149E}" type="pres">
      <dgm:prSet presAssocID="{BD083F22-D07C-409C-A00E-2C2811E33055}" presName="node" presStyleLbl="node1" presStyleIdx="3" presStyleCnt="7">
        <dgm:presLayoutVars>
          <dgm:bulletEnabled val="1"/>
        </dgm:presLayoutVars>
      </dgm:prSet>
      <dgm:spPr/>
    </dgm:pt>
    <dgm:pt modelId="{6C9AF2C2-0C5F-4034-A351-12D9D4E62EF2}" type="pres">
      <dgm:prSet presAssocID="{BD083F22-D07C-409C-A00E-2C2811E33055}" presName="dummy" presStyleCnt="0"/>
      <dgm:spPr/>
    </dgm:pt>
    <dgm:pt modelId="{BB60A293-C989-43BF-A646-962C9CD23CEF}" type="pres">
      <dgm:prSet presAssocID="{0B7A37EA-DA5F-4AF1-BE2F-A1E69C51A68E}" presName="sibTrans" presStyleLbl="sibTrans2D1" presStyleIdx="3" presStyleCnt="7"/>
      <dgm:spPr/>
    </dgm:pt>
    <dgm:pt modelId="{B2FFA93E-35B7-48DB-9FD5-6DCA9EBFB46E}" type="pres">
      <dgm:prSet presAssocID="{0B9DFB84-C484-4C7C-828D-9BB0894EB588}" presName="node" presStyleLbl="node1" presStyleIdx="4" presStyleCnt="7">
        <dgm:presLayoutVars>
          <dgm:bulletEnabled val="1"/>
        </dgm:presLayoutVars>
      </dgm:prSet>
      <dgm:spPr/>
    </dgm:pt>
    <dgm:pt modelId="{AC343F3C-7394-4DCC-A243-16934A6F4AD9}" type="pres">
      <dgm:prSet presAssocID="{0B9DFB84-C484-4C7C-828D-9BB0894EB588}" presName="dummy" presStyleCnt="0"/>
      <dgm:spPr/>
    </dgm:pt>
    <dgm:pt modelId="{D707D5B2-BFF4-4CAB-80BE-E157184915E8}" type="pres">
      <dgm:prSet presAssocID="{50024C56-82AF-449C-A4B7-392E68E9C04B}" presName="sibTrans" presStyleLbl="sibTrans2D1" presStyleIdx="4" presStyleCnt="7"/>
      <dgm:spPr/>
    </dgm:pt>
    <dgm:pt modelId="{2A23BD22-8BB4-4C77-B9CE-ECEDB91956EB}" type="pres">
      <dgm:prSet presAssocID="{7DCEE537-0114-42FB-85F9-8B83521FAC4A}" presName="node" presStyleLbl="node1" presStyleIdx="5" presStyleCnt="7">
        <dgm:presLayoutVars>
          <dgm:bulletEnabled val="1"/>
        </dgm:presLayoutVars>
      </dgm:prSet>
      <dgm:spPr/>
    </dgm:pt>
    <dgm:pt modelId="{37A96034-F285-4D23-9187-6FA81D385571}" type="pres">
      <dgm:prSet presAssocID="{7DCEE537-0114-42FB-85F9-8B83521FAC4A}" presName="dummy" presStyleCnt="0"/>
      <dgm:spPr/>
    </dgm:pt>
    <dgm:pt modelId="{098F4CEE-4EFB-4DA3-A8BA-0B3CDCCCEB9C}" type="pres">
      <dgm:prSet presAssocID="{D95F094E-FEA8-47D0-8332-A0D9B9EBC20B}" presName="sibTrans" presStyleLbl="sibTrans2D1" presStyleIdx="5" presStyleCnt="7"/>
      <dgm:spPr/>
    </dgm:pt>
    <dgm:pt modelId="{BF14948F-4552-4B17-BB91-EFD88E0AA26B}" type="pres">
      <dgm:prSet presAssocID="{B7E93479-94BC-4FDF-A1B9-7D7544FDDE61}" presName="node" presStyleLbl="node1" presStyleIdx="6" presStyleCnt="7">
        <dgm:presLayoutVars>
          <dgm:bulletEnabled val="1"/>
        </dgm:presLayoutVars>
      </dgm:prSet>
      <dgm:spPr/>
    </dgm:pt>
    <dgm:pt modelId="{C8E0024E-21DB-4981-BDF4-0D01B83B86B7}" type="pres">
      <dgm:prSet presAssocID="{B7E93479-94BC-4FDF-A1B9-7D7544FDDE61}" presName="dummy" presStyleCnt="0"/>
      <dgm:spPr/>
    </dgm:pt>
    <dgm:pt modelId="{01499276-8DA9-405D-8731-B4B5FA8BBB44}" type="pres">
      <dgm:prSet presAssocID="{6C9D1AD3-2983-4080-8935-9B537F2CABA0}" presName="sibTrans" presStyleLbl="sibTrans2D1" presStyleIdx="6" presStyleCnt="7"/>
      <dgm:spPr/>
    </dgm:pt>
  </dgm:ptLst>
  <dgm:cxnLst>
    <dgm:cxn modelId="{2B519502-9C41-4831-8531-D0DEE22AF0D1}" type="presOf" srcId="{E04F532E-90E5-4223-8D58-45156488CD4E}" destId="{A217857D-EEF7-4BA1-A385-455AFEAFE818}" srcOrd="0" destOrd="0" presId="urn:microsoft.com/office/officeart/2005/8/layout/radial6"/>
    <dgm:cxn modelId="{E6614203-7205-452D-90F7-AE4FA85B064E}" srcId="{9DF31B37-A11D-4280-9CF1-558D0D521429}" destId="{4B62BD8D-491B-4287-BA0B-DF8FB09B62AA}" srcOrd="0" destOrd="0" parTransId="{2D96F11D-6974-4DBC-B2A8-57181F9900E9}" sibTransId="{0C2D558E-03B5-4EA9-85EB-EBB923707CDC}"/>
    <dgm:cxn modelId="{24FA9B0C-BFF3-467F-9D8E-ABA3B59C0100}" srcId="{9DF31B37-A11D-4280-9CF1-558D0D521429}" destId="{7DCEE537-0114-42FB-85F9-8B83521FAC4A}" srcOrd="5" destOrd="0" parTransId="{22BDC6F3-1FD1-4811-9BCD-66EAD0EF662D}" sibTransId="{D95F094E-FEA8-47D0-8332-A0D9B9EBC20B}"/>
    <dgm:cxn modelId="{369BB626-1CA7-4373-9D12-9E41802082DE}" type="presOf" srcId="{3ADA7433-0CBF-4B22-9408-A2F41D5AEA3E}" destId="{4DC5A805-A8F7-4792-AC87-C20EEF35618A}" srcOrd="0" destOrd="0" presId="urn:microsoft.com/office/officeart/2005/8/layout/radial6"/>
    <dgm:cxn modelId="{B3616A2F-C99A-44DD-8671-C325AE36ED25}" type="presOf" srcId="{6C9D1AD3-2983-4080-8935-9B537F2CABA0}" destId="{01499276-8DA9-405D-8731-B4B5FA8BBB44}" srcOrd="0" destOrd="0" presId="urn:microsoft.com/office/officeart/2005/8/layout/radial6"/>
    <dgm:cxn modelId="{C6458730-C64C-46EB-BF66-CDD4FB453BBE}" type="presOf" srcId="{0C2D558E-03B5-4EA9-85EB-EBB923707CDC}" destId="{1EC3A9D8-ABE2-49AF-9210-DF6BD2295ECF}" srcOrd="0" destOrd="0" presId="urn:microsoft.com/office/officeart/2005/8/layout/radial6"/>
    <dgm:cxn modelId="{B0BA9030-DCF0-4D25-93C5-EC3E08226F7F}" srcId="{0768DEAD-664F-4322-BE72-C10796F5C48C}" destId="{9DF31B37-A11D-4280-9CF1-558D0D521429}" srcOrd="0" destOrd="0" parTransId="{BFE0D424-4DC9-4A42-AD3A-6AF1781BC66D}" sibTransId="{8A2DCE14-6C64-4914-8882-261DE984CDCB}"/>
    <dgm:cxn modelId="{DFC5D53C-38FA-443B-9545-E24D2A2AF7E6}" type="presOf" srcId="{9DF31B37-A11D-4280-9CF1-558D0D521429}" destId="{226AC53C-CE14-4ACE-83D6-EF7AAF85DEA4}" srcOrd="0" destOrd="0" presId="urn:microsoft.com/office/officeart/2005/8/layout/radial6"/>
    <dgm:cxn modelId="{1DCCC25F-4B74-41DD-B15A-C197590558A9}" srcId="{9DF31B37-A11D-4280-9CF1-558D0D521429}" destId="{3ADA7433-0CBF-4B22-9408-A2F41D5AEA3E}" srcOrd="1" destOrd="0" parTransId="{33CC57A2-8249-45BE-B89C-A71D5063EB56}" sibTransId="{3F1CF5FE-16B0-4B4E-AC29-59AAFCC33779}"/>
    <dgm:cxn modelId="{3A81BF52-70DD-47A8-B8E5-9581E26EDE62}" srcId="{9DF31B37-A11D-4280-9CF1-558D0D521429}" destId="{B7E93479-94BC-4FDF-A1B9-7D7544FDDE61}" srcOrd="6" destOrd="0" parTransId="{AA8321B7-9BF0-47D6-984F-95C870606A21}" sibTransId="{6C9D1AD3-2983-4080-8935-9B537F2CABA0}"/>
    <dgm:cxn modelId="{26EFD352-C214-4769-A23F-FC40CDEFD45A}" type="presOf" srcId="{7DCEE537-0114-42FB-85F9-8B83521FAC4A}" destId="{2A23BD22-8BB4-4C77-B9CE-ECEDB91956EB}" srcOrd="0" destOrd="0" presId="urn:microsoft.com/office/officeart/2005/8/layout/radial6"/>
    <dgm:cxn modelId="{20311575-D686-4846-B8BB-C6EF4732A9D9}" type="presOf" srcId="{50024C56-82AF-449C-A4B7-392E68E9C04B}" destId="{D707D5B2-BFF4-4CAB-80BE-E157184915E8}" srcOrd="0" destOrd="0" presId="urn:microsoft.com/office/officeart/2005/8/layout/radial6"/>
    <dgm:cxn modelId="{306C9C82-0B52-4AA1-9883-8EF8D5E91C43}" type="presOf" srcId="{B7E93479-94BC-4FDF-A1B9-7D7544FDDE61}" destId="{BF14948F-4552-4B17-BB91-EFD88E0AA26B}" srcOrd="0" destOrd="0" presId="urn:microsoft.com/office/officeart/2005/8/layout/radial6"/>
    <dgm:cxn modelId="{730D8F91-D07B-47DD-8086-19BD10DB6293}" type="presOf" srcId="{0B9DFB84-C484-4C7C-828D-9BB0894EB588}" destId="{B2FFA93E-35B7-48DB-9FD5-6DCA9EBFB46E}" srcOrd="0" destOrd="0" presId="urn:microsoft.com/office/officeart/2005/8/layout/radial6"/>
    <dgm:cxn modelId="{AF35479E-6D6A-4F98-B48C-B6C7952EA1CB}" type="presOf" srcId="{BD083F22-D07C-409C-A00E-2C2811E33055}" destId="{714E7489-D5EA-4493-AFD8-1494D9B6149E}" srcOrd="0" destOrd="0" presId="urn:microsoft.com/office/officeart/2005/8/layout/radial6"/>
    <dgm:cxn modelId="{5DCAF9A4-9131-4A75-9EEE-2CFD12E42AE9}" type="presOf" srcId="{0768DEAD-664F-4322-BE72-C10796F5C48C}" destId="{BF1E7593-175C-402A-9927-9068D509D564}" srcOrd="0" destOrd="0" presId="urn:microsoft.com/office/officeart/2005/8/layout/radial6"/>
    <dgm:cxn modelId="{37996FAE-5F93-4FD7-9BA2-724AA0678A74}" srcId="{9DF31B37-A11D-4280-9CF1-558D0D521429}" destId="{0B9DFB84-C484-4C7C-828D-9BB0894EB588}" srcOrd="4" destOrd="0" parTransId="{285D92E1-C91F-48E3-92C7-9802CFD20AB4}" sibTransId="{50024C56-82AF-449C-A4B7-392E68E9C04B}"/>
    <dgm:cxn modelId="{9D839DBD-23C0-4553-9C25-D48F68B1461A}" type="presOf" srcId="{452B922F-8404-47FB-B3C3-7F0022B533DB}" destId="{C8C3C087-F536-40BC-95CC-CB2AFEC2C474}" srcOrd="0" destOrd="0" presId="urn:microsoft.com/office/officeart/2005/8/layout/radial6"/>
    <dgm:cxn modelId="{E7B857CF-0966-49B6-AED5-A6A35CD60661}" type="presOf" srcId="{D95F094E-FEA8-47D0-8332-A0D9B9EBC20B}" destId="{098F4CEE-4EFB-4DA3-A8BA-0B3CDCCCEB9C}" srcOrd="0" destOrd="0" presId="urn:microsoft.com/office/officeart/2005/8/layout/radial6"/>
    <dgm:cxn modelId="{9106EDD8-74A6-4913-A687-9D9CAD953590}" srcId="{9DF31B37-A11D-4280-9CF1-558D0D521429}" destId="{BD083F22-D07C-409C-A00E-2C2811E33055}" srcOrd="3" destOrd="0" parTransId="{E93B3BE2-12F1-404A-B0AE-D528CC7E51DD}" sibTransId="{0B7A37EA-DA5F-4AF1-BE2F-A1E69C51A68E}"/>
    <dgm:cxn modelId="{15638FDB-A0D1-4626-A2B2-93D065AEFBD5}" srcId="{9DF31B37-A11D-4280-9CF1-558D0D521429}" destId="{E04F532E-90E5-4223-8D58-45156488CD4E}" srcOrd="2" destOrd="0" parTransId="{B09A4F67-2A39-49C0-BFCE-651A3F903217}" sibTransId="{452B922F-8404-47FB-B3C3-7F0022B533DB}"/>
    <dgm:cxn modelId="{2839C0EF-D75B-43B5-B90C-B82727B60701}" type="presOf" srcId="{3F1CF5FE-16B0-4B4E-AC29-59AAFCC33779}" destId="{156D1B7C-4E09-4257-9E44-A188AC305E97}" srcOrd="0" destOrd="0" presId="urn:microsoft.com/office/officeart/2005/8/layout/radial6"/>
    <dgm:cxn modelId="{5B1474F5-6CD5-44B5-BBB8-B89B8708802D}" type="presOf" srcId="{4B62BD8D-491B-4287-BA0B-DF8FB09B62AA}" destId="{DF30D5D8-FCEA-41A9-B276-90C56950A2E2}" srcOrd="0" destOrd="0" presId="urn:microsoft.com/office/officeart/2005/8/layout/radial6"/>
    <dgm:cxn modelId="{B66A4AFA-DFD8-42E4-A3A0-31097C961C31}" type="presOf" srcId="{0B7A37EA-DA5F-4AF1-BE2F-A1E69C51A68E}" destId="{BB60A293-C989-43BF-A646-962C9CD23CEF}" srcOrd="0" destOrd="0" presId="urn:microsoft.com/office/officeart/2005/8/layout/radial6"/>
    <dgm:cxn modelId="{1C037273-CE79-434E-B454-1B9CA4CCD185}" type="presParOf" srcId="{BF1E7593-175C-402A-9927-9068D509D564}" destId="{226AC53C-CE14-4ACE-83D6-EF7AAF85DEA4}" srcOrd="0" destOrd="0" presId="urn:microsoft.com/office/officeart/2005/8/layout/radial6"/>
    <dgm:cxn modelId="{38C17051-E909-4CAB-8A44-A1ED4F63F4B4}" type="presParOf" srcId="{BF1E7593-175C-402A-9927-9068D509D564}" destId="{DF30D5D8-FCEA-41A9-B276-90C56950A2E2}" srcOrd="1" destOrd="0" presId="urn:microsoft.com/office/officeart/2005/8/layout/radial6"/>
    <dgm:cxn modelId="{4B61BF9D-B244-4EC3-8F90-3967307D75F3}" type="presParOf" srcId="{BF1E7593-175C-402A-9927-9068D509D564}" destId="{071B10AA-C4CD-4B2F-AD20-866B8B9CD013}" srcOrd="2" destOrd="0" presId="urn:microsoft.com/office/officeart/2005/8/layout/radial6"/>
    <dgm:cxn modelId="{27E35FF4-2310-4935-A8DA-D3333EDC4593}" type="presParOf" srcId="{BF1E7593-175C-402A-9927-9068D509D564}" destId="{1EC3A9D8-ABE2-49AF-9210-DF6BD2295ECF}" srcOrd="3" destOrd="0" presId="urn:microsoft.com/office/officeart/2005/8/layout/radial6"/>
    <dgm:cxn modelId="{B4E177AB-0D9A-4097-BA0C-BE10D37852D4}" type="presParOf" srcId="{BF1E7593-175C-402A-9927-9068D509D564}" destId="{4DC5A805-A8F7-4792-AC87-C20EEF35618A}" srcOrd="4" destOrd="0" presId="urn:microsoft.com/office/officeart/2005/8/layout/radial6"/>
    <dgm:cxn modelId="{7A8333E0-0F8F-4C56-9489-DB1D01E8959C}" type="presParOf" srcId="{BF1E7593-175C-402A-9927-9068D509D564}" destId="{5673C0D2-6A82-4151-912A-EB8B364DC374}" srcOrd="5" destOrd="0" presId="urn:microsoft.com/office/officeart/2005/8/layout/radial6"/>
    <dgm:cxn modelId="{EF054F88-DA19-48BA-88FC-E1E59B3F96D4}" type="presParOf" srcId="{BF1E7593-175C-402A-9927-9068D509D564}" destId="{156D1B7C-4E09-4257-9E44-A188AC305E97}" srcOrd="6" destOrd="0" presId="urn:microsoft.com/office/officeart/2005/8/layout/radial6"/>
    <dgm:cxn modelId="{F60FA4CA-49CB-4519-AFB0-3109484683A4}" type="presParOf" srcId="{BF1E7593-175C-402A-9927-9068D509D564}" destId="{A217857D-EEF7-4BA1-A385-455AFEAFE818}" srcOrd="7" destOrd="0" presId="urn:microsoft.com/office/officeart/2005/8/layout/radial6"/>
    <dgm:cxn modelId="{BDBCB7E8-AAC1-4A11-8F3F-186DEC4D4870}" type="presParOf" srcId="{BF1E7593-175C-402A-9927-9068D509D564}" destId="{3618B5E5-B8C2-44E3-9D01-4A8C28875A57}" srcOrd="8" destOrd="0" presId="urn:microsoft.com/office/officeart/2005/8/layout/radial6"/>
    <dgm:cxn modelId="{A412D447-B35B-4D77-B33F-9D35E4D2AA86}" type="presParOf" srcId="{BF1E7593-175C-402A-9927-9068D509D564}" destId="{C8C3C087-F536-40BC-95CC-CB2AFEC2C474}" srcOrd="9" destOrd="0" presId="urn:microsoft.com/office/officeart/2005/8/layout/radial6"/>
    <dgm:cxn modelId="{B819020E-56DD-4399-A3C4-35D567F94262}" type="presParOf" srcId="{BF1E7593-175C-402A-9927-9068D509D564}" destId="{714E7489-D5EA-4493-AFD8-1494D9B6149E}" srcOrd="10" destOrd="0" presId="urn:microsoft.com/office/officeart/2005/8/layout/radial6"/>
    <dgm:cxn modelId="{70AD6EB5-BB83-4EC8-800A-26D66EFD48EF}" type="presParOf" srcId="{BF1E7593-175C-402A-9927-9068D509D564}" destId="{6C9AF2C2-0C5F-4034-A351-12D9D4E62EF2}" srcOrd="11" destOrd="0" presId="urn:microsoft.com/office/officeart/2005/8/layout/radial6"/>
    <dgm:cxn modelId="{875520C2-4824-4474-AA91-1710CB0FA517}" type="presParOf" srcId="{BF1E7593-175C-402A-9927-9068D509D564}" destId="{BB60A293-C989-43BF-A646-962C9CD23CEF}" srcOrd="12" destOrd="0" presId="urn:microsoft.com/office/officeart/2005/8/layout/radial6"/>
    <dgm:cxn modelId="{2D21EE7D-98E9-443E-9CB9-58031068F35D}" type="presParOf" srcId="{BF1E7593-175C-402A-9927-9068D509D564}" destId="{B2FFA93E-35B7-48DB-9FD5-6DCA9EBFB46E}" srcOrd="13" destOrd="0" presId="urn:microsoft.com/office/officeart/2005/8/layout/radial6"/>
    <dgm:cxn modelId="{8D5B9F9A-6FDD-4B28-9D48-64A50B85A32F}" type="presParOf" srcId="{BF1E7593-175C-402A-9927-9068D509D564}" destId="{AC343F3C-7394-4DCC-A243-16934A6F4AD9}" srcOrd="14" destOrd="0" presId="urn:microsoft.com/office/officeart/2005/8/layout/radial6"/>
    <dgm:cxn modelId="{F5C3E6BC-FD8E-407B-9975-EB8E221C7F57}" type="presParOf" srcId="{BF1E7593-175C-402A-9927-9068D509D564}" destId="{D707D5B2-BFF4-4CAB-80BE-E157184915E8}" srcOrd="15" destOrd="0" presId="urn:microsoft.com/office/officeart/2005/8/layout/radial6"/>
    <dgm:cxn modelId="{0D63B44D-3E8E-4FB4-9D2F-B0DE944FDFC5}" type="presParOf" srcId="{BF1E7593-175C-402A-9927-9068D509D564}" destId="{2A23BD22-8BB4-4C77-B9CE-ECEDB91956EB}" srcOrd="16" destOrd="0" presId="urn:microsoft.com/office/officeart/2005/8/layout/radial6"/>
    <dgm:cxn modelId="{D5258E84-B693-48B4-B9BB-DB0DA80C9832}" type="presParOf" srcId="{BF1E7593-175C-402A-9927-9068D509D564}" destId="{37A96034-F285-4D23-9187-6FA81D385571}" srcOrd="17" destOrd="0" presId="urn:microsoft.com/office/officeart/2005/8/layout/radial6"/>
    <dgm:cxn modelId="{FB05AF12-3D11-4334-8C03-ECB5F1492FC6}" type="presParOf" srcId="{BF1E7593-175C-402A-9927-9068D509D564}" destId="{098F4CEE-4EFB-4DA3-A8BA-0B3CDCCCEB9C}" srcOrd="18" destOrd="0" presId="urn:microsoft.com/office/officeart/2005/8/layout/radial6"/>
    <dgm:cxn modelId="{AE505717-C1B7-4306-A681-141B08245BC0}" type="presParOf" srcId="{BF1E7593-175C-402A-9927-9068D509D564}" destId="{BF14948F-4552-4B17-BB91-EFD88E0AA26B}" srcOrd="19" destOrd="0" presId="urn:microsoft.com/office/officeart/2005/8/layout/radial6"/>
    <dgm:cxn modelId="{EACB3A13-4F4F-4598-8765-C09217B5EF23}" type="presParOf" srcId="{BF1E7593-175C-402A-9927-9068D509D564}" destId="{C8E0024E-21DB-4981-BDF4-0D01B83B86B7}" srcOrd="20" destOrd="0" presId="urn:microsoft.com/office/officeart/2005/8/layout/radial6"/>
    <dgm:cxn modelId="{453AC79B-1441-49E0-97B0-98BD949F7F33}" type="presParOf" srcId="{BF1E7593-175C-402A-9927-9068D509D564}" destId="{01499276-8DA9-405D-8731-B4B5FA8BBB44}" srcOrd="21"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EC935A-527B-4EB5-ACA6-5D4D270756DB}" type="doc">
      <dgm:prSet loTypeId="urn:microsoft.com/office/officeart/2005/8/layout/cycle6" loCatId="cycle" qsTypeId="urn:microsoft.com/office/officeart/2005/8/quickstyle/simple1" qsCatId="simple" csTypeId="urn:microsoft.com/office/officeart/2005/8/colors/colorful3" csCatId="colorful" phldr="1"/>
      <dgm:spPr/>
      <dgm:t>
        <a:bodyPr/>
        <a:lstStyle/>
        <a:p>
          <a:endParaRPr lang="en-US"/>
        </a:p>
      </dgm:t>
    </dgm:pt>
    <dgm:pt modelId="{CECA528D-1617-441D-BD0F-1777D0022B77}">
      <dgm:prSet phldrT="[Text]" phldr="0"/>
      <dgm:spPr/>
      <dgm:t>
        <a:bodyPr/>
        <a:lstStyle/>
        <a:p>
          <a:r>
            <a:rPr lang="en-US" dirty="0">
              <a:latin typeface="Myriad Pro"/>
            </a:rPr>
            <a:t>survey</a:t>
          </a:r>
          <a:endParaRPr lang="en-US" dirty="0"/>
        </a:p>
      </dgm:t>
    </dgm:pt>
    <dgm:pt modelId="{53CAE578-C2D2-4AFC-9077-0CFA0ABB79C9}" type="parTrans" cxnId="{106E183E-7589-48D6-9076-4957F5A4FE86}">
      <dgm:prSet/>
      <dgm:spPr/>
      <dgm:t>
        <a:bodyPr/>
        <a:lstStyle/>
        <a:p>
          <a:endParaRPr lang="en-US"/>
        </a:p>
      </dgm:t>
    </dgm:pt>
    <dgm:pt modelId="{FB4F0336-2AD1-4BD7-B37B-2114C3BE8627}" type="sibTrans" cxnId="{106E183E-7589-48D6-9076-4957F5A4FE86}">
      <dgm:prSet/>
      <dgm:spPr/>
      <dgm:t>
        <a:bodyPr/>
        <a:lstStyle/>
        <a:p>
          <a:endParaRPr lang="en-US"/>
        </a:p>
      </dgm:t>
    </dgm:pt>
    <dgm:pt modelId="{F3DA0335-E795-483E-8EED-41DF4C21E618}">
      <dgm:prSet phldrT="[Text]" phldr="0"/>
      <dgm:spPr/>
      <dgm:t>
        <a:bodyPr/>
        <a:lstStyle/>
        <a:p>
          <a:r>
            <a:rPr lang="en-US" dirty="0">
              <a:latin typeface="Myriad Pro"/>
            </a:rPr>
            <a:t>questionnaires</a:t>
          </a:r>
          <a:endParaRPr lang="en-US" dirty="0"/>
        </a:p>
      </dgm:t>
    </dgm:pt>
    <dgm:pt modelId="{1D97FB2F-CB88-4CB1-BAE4-7DBC1BE7893D}" type="parTrans" cxnId="{BDE7CFAF-ABA6-4467-BDB3-E3BB796F709B}">
      <dgm:prSet/>
      <dgm:spPr/>
      <dgm:t>
        <a:bodyPr/>
        <a:lstStyle/>
        <a:p>
          <a:endParaRPr lang="en-US"/>
        </a:p>
      </dgm:t>
    </dgm:pt>
    <dgm:pt modelId="{E2CB17DB-5136-4147-AF47-D67D68FDA17B}" type="sibTrans" cxnId="{BDE7CFAF-ABA6-4467-BDB3-E3BB796F709B}">
      <dgm:prSet/>
      <dgm:spPr/>
      <dgm:t>
        <a:bodyPr/>
        <a:lstStyle/>
        <a:p>
          <a:endParaRPr lang="en-US"/>
        </a:p>
      </dgm:t>
    </dgm:pt>
    <dgm:pt modelId="{7CDAAA3F-3AB3-48CD-9510-EF63D30CF70C}">
      <dgm:prSet phldrT="[Text]" phldr="0"/>
      <dgm:spPr/>
      <dgm:t>
        <a:bodyPr/>
        <a:lstStyle/>
        <a:p>
          <a:r>
            <a:rPr lang="en-US" dirty="0">
              <a:latin typeface="Myriad Pro"/>
            </a:rPr>
            <a:t>interviews</a:t>
          </a:r>
          <a:endParaRPr lang="en-US" dirty="0"/>
        </a:p>
      </dgm:t>
    </dgm:pt>
    <dgm:pt modelId="{B0721EAD-32A0-4E20-B324-DFF07EF278BC}" type="parTrans" cxnId="{F8E603D9-F263-4962-A4EA-88FB801058FB}">
      <dgm:prSet/>
      <dgm:spPr/>
      <dgm:t>
        <a:bodyPr/>
        <a:lstStyle/>
        <a:p>
          <a:endParaRPr lang="en-US"/>
        </a:p>
      </dgm:t>
    </dgm:pt>
    <dgm:pt modelId="{334ECFFC-EF03-4CF9-B4F5-70D65031F5C5}" type="sibTrans" cxnId="{F8E603D9-F263-4962-A4EA-88FB801058FB}">
      <dgm:prSet/>
      <dgm:spPr/>
      <dgm:t>
        <a:bodyPr/>
        <a:lstStyle/>
        <a:p>
          <a:endParaRPr lang="en-US"/>
        </a:p>
      </dgm:t>
    </dgm:pt>
    <dgm:pt modelId="{177B01C6-0312-4B69-88F2-9DE80EE5CCAA}">
      <dgm:prSet phldrT="[Text]" phldr="0"/>
      <dgm:spPr/>
      <dgm:t>
        <a:bodyPr/>
        <a:lstStyle/>
        <a:p>
          <a:pPr rtl="0"/>
          <a:r>
            <a:rPr lang="en-US" dirty="0">
              <a:latin typeface="Myriad Pro"/>
            </a:rPr>
            <a:t>Focus groups</a:t>
          </a:r>
          <a:endParaRPr lang="en-US" dirty="0"/>
        </a:p>
      </dgm:t>
    </dgm:pt>
    <dgm:pt modelId="{850CE31A-097A-4AAF-9E74-67A7BC4CCA16}" type="parTrans" cxnId="{7D0A21B5-2292-4FCB-9A1D-6B635F4634C5}">
      <dgm:prSet/>
      <dgm:spPr/>
      <dgm:t>
        <a:bodyPr/>
        <a:lstStyle/>
        <a:p>
          <a:endParaRPr lang="en-US"/>
        </a:p>
      </dgm:t>
    </dgm:pt>
    <dgm:pt modelId="{0001CC90-AECA-4065-B086-BC73AF65EED8}" type="sibTrans" cxnId="{7D0A21B5-2292-4FCB-9A1D-6B635F4634C5}">
      <dgm:prSet/>
      <dgm:spPr/>
      <dgm:t>
        <a:bodyPr/>
        <a:lstStyle/>
        <a:p>
          <a:endParaRPr lang="en-US"/>
        </a:p>
      </dgm:t>
    </dgm:pt>
    <dgm:pt modelId="{93CA5626-501A-48C5-91E9-1B694DA5D04F}">
      <dgm:prSet phldrT="[Text]" phldr="0"/>
      <dgm:spPr/>
      <dgm:t>
        <a:bodyPr/>
        <a:lstStyle/>
        <a:p>
          <a:r>
            <a:rPr lang="en-US" dirty="0">
              <a:latin typeface="Myriad Pro"/>
            </a:rPr>
            <a:t>other</a:t>
          </a:r>
          <a:endParaRPr lang="en-US" dirty="0"/>
        </a:p>
      </dgm:t>
    </dgm:pt>
    <dgm:pt modelId="{5FFF7924-6153-4524-83AE-7DE4D0FD899C}" type="parTrans" cxnId="{F2A79083-E4E7-44E9-B462-C55B88D6D1FC}">
      <dgm:prSet/>
      <dgm:spPr/>
      <dgm:t>
        <a:bodyPr/>
        <a:lstStyle/>
        <a:p>
          <a:endParaRPr lang="en-US"/>
        </a:p>
      </dgm:t>
    </dgm:pt>
    <dgm:pt modelId="{A693B82E-B2C0-486D-8444-B0325F994CF2}" type="sibTrans" cxnId="{F2A79083-E4E7-44E9-B462-C55B88D6D1FC}">
      <dgm:prSet/>
      <dgm:spPr/>
      <dgm:t>
        <a:bodyPr/>
        <a:lstStyle/>
        <a:p>
          <a:endParaRPr lang="en-US"/>
        </a:p>
      </dgm:t>
    </dgm:pt>
    <dgm:pt modelId="{5C2C3983-27B3-455B-858C-8F37890DABD0}" type="pres">
      <dgm:prSet presAssocID="{78EC935A-527B-4EB5-ACA6-5D4D270756DB}" presName="cycle" presStyleCnt="0">
        <dgm:presLayoutVars>
          <dgm:dir/>
          <dgm:resizeHandles val="exact"/>
        </dgm:presLayoutVars>
      </dgm:prSet>
      <dgm:spPr/>
    </dgm:pt>
    <dgm:pt modelId="{A528AF6C-D644-41DB-AD28-701EB3A758B6}" type="pres">
      <dgm:prSet presAssocID="{CECA528D-1617-441D-BD0F-1777D0022B77}" presName="node" presStyleLbl="node1" presStyleIdx="0" presStyleCnt="5">
        <dgm:presLayoutVars>
          <dgm:bulletEnabled val="1"/>
        </dgm:presLayoutVars>
      </dgm:prSet>
      <dgm:spPr/>
    </dgm:pt>
    <dgm:pt modelId="{BA188469-2FFE-4B9B-B007-C1A1CEB6C71E}" type="pres">
      <dgm:prSet presAssocID="{CECA528D-1617-441D-BD0F-1777D0022B77}" presName="spNode" presStyleCnt="0"/>
      <dgm:spPr/>
    </dgm:pt>
    <dgm:pt modelId="{B4B41C86-89BE-4D81-B3CD-385CB48A0397}" type="pres">
      <dgm:prSet presAssocID="{FB4F0336-2AD1-4BD7-B37B-2114C3BE8627}" presName="sibTrans" presStyleLbl="sibTrans1D1" presStyleIdx="0" presStyleCnt="5"/>
      <dgm:spPr/>
    </dgm:pt>
    <dgm:pt modelId="{4B598F05-F02A-43BD-A6B1-140A802CFA25}" type="pres">
      <dgm:prSet presAssocID="{F3DA0335-E795-483E-8EED-41DF4C21E618}" presName="node" presStyleLbl="node1" presStyleIdx="1" presStyleCnt="5">
        <dgm:presLayoutVars>
          <dgm:bulletEnabled val="1"/>
        </dgm:presLayoutVars>
      </dgm:prSet>
      <dgm:spPr/>
    </dgm:pt>
    <dgm:pt modelId="{9112CC14-D9AE-4495-947A-16E83F5E6B21}" type="pres">
      <dgm:prSet presAssocID="{F3DA0335-E795-483E-8EED-41DF4C21E618}" presName="spNode" presStyleCnt="0"/>
      <dgm:spPr/>
    </dgm:pt>
    <dgm:pt modelId="{E60FC55B-FF02-4650-8FF4-3D04702DFCCB}" type="pres">
      <dgm:prSet presAssocID="{E2CB17DB-5136-4147-AF47-D67D68FDA17B}" presName="sibTrans" presStyleLbl="sibTrans1D1" presStyleIdx="1" presStyleCnt="5"/>
      <dgm:spPr/>
    </dgm:pt>
    <dgm:pt modelId="{22642749-9C49-4D19-878E-2D7DC477469A}" type="pres">
      <dgm:prSet presAssocID="{7CDAAA3F-3AB3-48CD-9510-EF63D30CF70C}" presName="node" presStyleLbl="node1" presStyleIdx="2" presStyleCnt="5">
        <dgm:presLayoutVars>
          <dgm:bulletEnabled val="1"/>
        </dgm:presLayoutVars>
      </dgm:prSet>
      <dgm:spPr/>
    </dgm:pt>
    <dgm:pt modelId="{8505A2A8-25E6-409E-8BA9-B9B4DBE7FF98}" type="pres">
      <dgm:prSet presAssocID="{7CDAAA3F-3AB3-48CD-9510-EF63D30CF70C}" presName="spNode" presStyleCnt="0"/>
      <dgm:spPr/>
    </dgm:pt>
    <dgm:pt modelId="{7EEFD851-8AF4-4B32-9901-E90CBB9AC4BC}" type="pres">
      <dgm:prSet presAssocID="{334ECFFC-EF03-4CF9-B4F5-70D65031F5C5}" presName="sibTrans" presStyleLbl="sibTrans1D1" presStyleIdx="2" presStyleCnt="5"/>
      <dgm:spPr/>
    </dgm:pt>
    <dgm:pt modelId="{47384C34-0ADD-422C-8905-A8E707AB529B}" type="pres">
      <dgm:prSet presAssocID="{177B01C6-0312-4B69-88F2-9DE80EE5CCAA}" presName="node" presStyleLbl="node1" presStyleIdx="3" presStyleCnt="5">
        <dgm:presLayoutVars>
          <dgm:bulletEnabled val="1"/>
        </dgm:presLayoutVars>
      </dgm:prSet>
      <dgm:spPr/>
    </dgm:pt>
    <dgm:pt modelId="{53354AB7-AF5A-4244-9A2B-24D7CEE23DEA}" type="pres">
      <dgm:prSet presAssocID="{177B01C6-0312-4B69-88F2-9DE80EE5CCAA}" presName="spNode" presStyleCnt="0"/>
      <dgm:spPr/>
    </dgm:pt>
    <dgm:pt modelId="{1B382C83-E23A-4D2C-BE6A-E784E38D2A88}" type="pres">
      <dgm:prSet presAssocID="{0001CC90-AECA-4065-B086-BC73AF65EED8}" presName="sibTrans" presStyleLbl="sibTrans1D1" presStyleIdx="3" presStyleCnt="5"/>
      <dgm:spPr/>
    </dgm:pt>
    <dgm:pt modelId="{29CA6D11-A152-46C7-87E0-886E264E944F}" type="pres">
      <dgm:prSet presAssocID="{93CA5626-501A-48C5-91E9-1B694DA5D04F}" presName="node" presStyleLbl="node1" presStyleIdx="4" presStyleCnt="5">
        <dgm:presLayoutVars>
          <dgm:bulletEnabled val="1"/>
        </dgm:presLayoutVars>
      </dgm:prSet>
      <dgm:spPr/>
    </dgm:pt>
    <dgm:pt modelId="{B8906D7A-2D7B-4812-9954-60ABA51A1584}" type="pres">
      <dgm:prSet presAssocID="{93CA5626-501A-48C5-91E9-1B694DA5D04F}" presName="spNode" presStyleCnt="0"/>
      <dgm:spPr/>
    </dgm:pt>
    <dgm:pt modelId="{FA5C21EB-81F3-49DD-84BE-5383E159B09B}" type="pres">
      <dgm:prSet presAssocID="{A693B82E-B2C0-486D-8444-B0325F994CF2}" presName="sibTrans" presStyleLbl="sibTrans1D1" presStyleIdx="4" presStyleCnt="5"/>
      <dgm:spPr/>
    </dgm:pt>
  </dgm:ptLst>
  <dgm:cxnLst>
    <dgm:cxn modelId="{57EEFB04-A135-476B-B11A-4F707C2939AF}" type="presOf" srcId="{7CDAAA3F-3AB3-48CD-9510-EF63D30CF70C}" destId="{22642749-9C49-4D19-878E-2D7DC477469A}" srcOrd="0" destOrd="0" presId="urn:microsoft.com/office/officeart/2005/8/layout/cycle6"/>
    <dgm:cxn modelId="{98996F2A-D56D-4096-BEBC-A294C99F5CB4}" type="presOf" srcId="{93CA5626-501A-48C5-91E9-1B694DA5D04F}" destId="{29CA6D11-A152-46C7-87E0-886E264E944F}" srcOrd="0" destOrd="0" presId="urn:microsoft.com/office/officeart/2005/8/layout/cycle6"/>
    <dgm:cxn modelId="{D304742D-CB12-4D9E-BDA4-033C4C093F89}" type="presOf" srcId="{177B01C6-0312-4B69-88F2-9DE80EE5CCAA}" destId="{47384C34-0ADD-422C-8905-A8E707AB529B}" srcOrd="0" destOrd="0" presId="urn:microsoft.com/office/officeart/2005/8/layout/cycle6"/>
    <dgm:cxn modelId="{106E183E-7589-48D6-9076-4957F5A4FE86}" srcId="{78EC935A-527B-4EB5-ACA6-5D4D270756DB}" destId="{CECA528D-1617-441D-BD0F-1777D0022B77}" srcOrd="0" destOrd="0" parTransId="{53CAE578-C2D2-4AFC-9077-0CFA0ABB79C9}" sibTransId="{FB4F0336-2AD1-4BD7-B37B-2114C3BE8627}"/>
    <dgm:cxn modelId="{72C1074B-57A2-40F1-A3E0-B77059F4C488}" type="presOf" srcId="{FB4F0336-2AD1-4BD7-B37B-2114C3BE8627}" destId="{B4B41C86-89BE-4D81-B3CD-385CB48A0397}" srcOrd="0" destOrd="0" presId="urn:microsoft.com/office/officeart/2005/8/layout/cycle6"/>
    <dgm:cxn modelId="{94DBDE4D-0041-454D-A3AC-7E73AD75954B}" type="presOf" srcId="{334ECFFC-EF03-4CF9-B4F5-70D65031F5C5}" destId="{7EEFD851-8AF4-4B32-9901-E90CBB9AC4BC}" srcOrd="0" destOrd="0" presId="urn:microsoft.com/office/officeart/2005/8/layout/cycle6"/>
    <dgm:cxn modelId="{4A781D7D-D4BD-412E-9927-A086072BB1AB}" type="presOf" srcId="{78EC935A-527B-4EB5-ACA6-5D4D270756DB}" destId="{5C2C3983-27B3-455B-858C-8F37890DABD0}" srcOrd="0" destOrd="0" presId="urn:microsoft.com/office/officeart/2005/8/layout/cycle6"/>
    <dgm:cxn modelId="{F2A79083-E4E7-44E9-B462-C55B88D6D1FC}" srcId="{78EC935A-527B-4EB5-ACA6-5D4D270756DB}" destId="{93CA5626-501A-48C5-91E9-1B694DA5D04F}" srcOrd="4" destOrd="0" parTransId="{5FFF7924-6153-4524-83AE-7DE4D0FD899C}" sibTransId="{A693B82E-B2C0-486D-8444-B0325F994CF2}"/>
    <dgm:cxn modelId="{A8D51385-A3A4-4256-B7B0-7181366B8E94}" type="presOf" srcId="{CECA528D-1617-441D-BD0F-1777D0022B77}" destId="{A528AF6C-D644-41DB-AD28-701EB3A758B6}" srcOrd="0" destOrd="0" presId="urn:microsoft.com/office/officeart/2005/8/layout/cycle6"/>
    <dgm:cxn modelId="{DC02E895-424E-4886-A0A9-2DB46C844B56}" type="presOf" srcId="{0001CC90-AECA-4065-B086-BC73AF65EED8}" destId="{1B382C83-E23A-4D2C-BE6A-E784E38D2A88}" srcOrd="0" destOrd="0" presId="urn:microsoft.com/office/officeart/2005/8/layout/cycle6"/>
    <dgm:cxn modelId="{BDE7CFAF-ABA6-4467-BDB3-E3BB796F709B}" srcId="{78EC935A-527B-4EB5-ACA6-5D4D270756DB}" destId="{F3DA0335-E795-483E-8EED-41DF4C21E618}" srcOrd="1" destOrd="0" parTransId="{1D97FB2F-CB88-4CB1-BAE4-7DBC1BE7893D}" sibTransId="{E2CB17DB-5136-4147-AF47-D67D68FDA17B}"/>
    <dgm:cxn modelId="{7D0A21B5-2292-4FCB-9A1D-6B635F4634C5}" srcId="{78EC935A-527B-4EB5-ACA6-5D4D270756DB}" destId="{177B01C6-0312-4B69-88F2-9DE80EE5CCAA}" srcOrd="3" destOrd="0" parTransId="{850CE31A-097A-4AAF-9E74-67A7BC4CCA16}" sibTransId="{0001CC90-AECA-4065-B086-BC73AF65EED8}"/>
    <dgm:cxn modelId="{300910D5-3DA0-46CB-BAE0-C48506574F47}" type="presOf" srcId="{F3DA0335-E795-483E-8EED-41DF4C21E618}" destId="{4B598F05-F02A-43BD-A6B1-140A802CFA25}" srcOrd="0" destOrd="0" presId="urn:microsoft.com/office/officeart/2005/8/layout/cycle6"/>
    <dgm:cxn modelId="{F8E603D9-F263-4962-A4EA-88FB801058FB}" srcId="{78EC935A-527B-4EB5-ACA6-5D4D270756DB}" destId="{7CDAAA3F-3AB3-48CD-9510-EF63D30CF70C}" srcOrd="2" destOrd="0" parTransId="{B0721EAD-32A0-4E20-B324-DFF07EF278BC}" sibTransId="{334ECFFC-EF03-4CF9-B4F5-70D65031F5C5}"/>
    <dgm:cxn modelId="{C4608BE0-9251-414D-8259-E63B575A43D6}" type="presOf" srcId="{E2CB17DB-5136-4147-AF47-D67D68FDA17B}" destId="{E60FC55B-FF02-4650-8FF4-3D04702DFCCB}" srcOrd="0" destOrd="0" presId="urn:microsoft.com/office/officeart/2005/8/layout/cycle6"/>
    <dgm:cxn modelId="{90BC75F3-1615-40AC-A354-98A56CDA8EAF}" type="presOf" srcId="{A693B82E-B2C0-486D-8444-B0325F994CF2}" destId="{FA5C21EB-81F3-49DD-84BE-5383E159B09B}" srcOrd="0" destOrd="0" presId="urn:microsoft.com/office/officeart/2005/8/layout/cycle6"/>
    <dgm:cxn modelId="{BB584305-7314-4B9B-BDF2-6A40383766D7}" type="presParOf" srcId="{5C2C3983-27B3-455B-858C-8F37890DABD0}" destId="{A528AF6C-D644-41DB-AD28-701EB3A758B6}" srcOrd="0" destOrd="0" presId="urn:microsoft.com/office/officeart/2005/8/layout/cycle6"/>
    <dgm:cxn modelId="{6648B3B9-3F7C-4D50-95BC-ACB271C9ED78}" type="presParOf" srcId="{5C2C3983-27B3-455B-858C-8F37890DABD0}" destId="{BA188469-2FFE-4B9B-B007-C1A1CEB6C71E}" srcOrd="1" destOrd="0" presId="urn:microsoft.com/office/officeart/2005/8/layout/cycle6"/>
    <dgm:cxn modelId="{3D88AF06-0E41-4E86-ABDB-18636EFD5DDB}" type="presParOf" srcId="{5C2C3983-27B3-455B-858C-8F37890DABD0}" destId="{B4B41C86-89BE-4D81-B3CD-385CB48A0397}" srcOrd="2" destOrd="0" presId="urn:microsoft.com/office/officeart/2005/8/layout/cycle6"/>
    <dgm:cxn modelId="{C90AD4CC-E6B1-45A6-BB96-60B9C95068D3}" type="presParOf" srcId="{5C2C3983-27B3-455B-858C-8F37890DABD0}" destId="{4B598F05-F02A-43BD-A6B1-140A802CFA25}" srcOrd="3" destOrd="0" presId="urn:microsoft.com/office/officeart/2005/8/layout/cycle6"/>
    <dgm:cxn modelId="{E9593F67-9B6F-4E2A-B016-42F3DAEEC1DB}" type="presParOf" srcId="{5C2C3983-27B3-455B-858C-8F37890DABD0}" destId="{9112CC14-D9AE-4495-947A-16E83F5E6B21}" srcOrd="4" destOrd="0" presId="urn:microsoft.com/office/officeart/2005/8/layout/cycle6"/>
    <dgm:cxn modelId="{F2160238-5BB3-4C84-99B7-560050256306}" type="presParOf" srcId="{5C2C3983-27B3-455B-858C-8F37890DABD0}" destId="{E60FC55B-FF02-4650-8FF4-3D04702DFCCB}" srcOrd="5" destOrd="0" presId="urn:microsoft.com/office/officeart/2005/8/layout/cycle6"/>
    <dgm:cxn modelId="{2FED3426-4070-4CB8-A531-F891A6045DEF}" type="presParOf" srcId="{5C2C3983-27B3-455B-858C-8F37890DABD0}" destId="{22642749-9C49-4D19-878E-2D7DC477469A}" srcOrd="6" destOrd="0" presId="urn:microsoft.com/office/officeart/2005/8/layout/cycle6"/>
    <dgm:cxn modelId="{37778C1C-76C4-4DB6-9168-DFFDD8EEFB48}" type="presParOf" srcId="{5C2C3983-27B3-455B-858C-8F37890DABD0}" destId="{8505A2A8-25E6-409E-8BA9-B9B4DBE7FF98}" srcOrd="7" destOrd="0" presId="urn:microsoft.com/office/officeart/2005/8/layout/cycle6"/>
    <dgm:cxn modelId="{1D6259B6-78C6-417D-A943-4014C4DEBB1B}" type="presParOf" srcId="{5C2C3983-27B3-455B-858C-8F37890DABD0}" destId="{7EEFD851-8AF4-4B32-9901-E90CBB9AC4BC}" srcOrd="8" destOrd="0" presId="urn:microsoft.com/office/officeart/2005/8/layout/cycle6"/>
    <dgm:cxn modelId="{41914069-8EBA-4B7F-AC17-C1C35C590CB4}" type="presParOf" srcId="{5C2C3983-27B3-455B-858C-8F37890DABD0}" destId="{47384C34-0ADD-422C-8905-A8E707AB529B}" srcOrd="9" destOrd="0" presId="urn:microsoft.com/office/officeart/2005/8/layout/cycle6"/>
    <dgm:cxn modelId="{19F66A7C-3332-4CF9-894A-96D5CC807438}" type="presParOf" srcId="{5C2C3983-27B3-455B-858C-8F37890DABD0}" destId="{53354AB7-AF5A-4244-9A2B-24D7CEE23DEA}" srcOrd="10" destOrd="0" presId="urn:microsoft.com/office/officeart/2005/8/layout/cycle6"/>
    <dgm:cxn modelId="{B189BC3E-092A-4972-9DFA-D04212C1025A}" type="presParOf" srcId="{5C2C3983-27B3-455B-858C-8F37890DABD0}" destId="{1B382C83-E23A-4D2C-BE6A-E784E38D2A88}" srcOrd="11" destOrd="0" presId="urn:microsoft.com/office/officeart/2005/8/layout/cycle6"/>
    <dgm:cxn modelId="{7A7974B6-C631-4DF7-B254-256B452C1172}" type="presParOf" srcId="{5C2C3983-27B3-455B-858C-8F37890DABD0}" destId="{29CA6D11-A152-46C7-87E0-886E264E944F}" srcOrd="12" destOrd="0" presId="urn:microsoft.com/office/officeart/2005/8/layout/cycle6"/>
    <dgm:cxn modelId="{82057D49-B910-49D3-A839-3D39B5031615}" type="presParOf" srcId="{5C2C3983-27B3-455B-858C-8F37890DABD0}" destId="{B8906D7A-2D7B-4812-9954-60ABA51A1584}" srcOrd="13" destOrd="0" presId="urn:microsoft.com/office/officeart/2005/8/layout/cycle6"/>
    <dgm:cxn modelId="{DC8AA6AC-E969-4877-A3DB-D5303D06E5CA}" type="presParOf" srcId="{5C2C3983-27B3-455B-858C-8F37890DABD0}" destId="{FA5C21EB-81F3-49DD-84BE-5383E159B09B}"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4F0F875-BCCD-4CB7-92FF-AF9C67CFF1D7}" type="doc">
      <dgm:prSet loTypeId="urn:microsoft.com/office/officeart/2005/8/layout/radial4" loCatId="relationship" qsTypeId="urn:microsoft.com/office/officeart/2005/8/quickstyle/3d1" qsCatId="3D" csTypeId="urn:microsoft.com/office/officeart/2005/8/colors/colorful4" csCatId="colorful" phldr="1"/>
      <dgm:spPr/>
      <dgm:t>
        <a:bodyPr/>
        <a:lstStyle/>
        <a:p>
          <a:endParaRPr lang="en-GB"/>
        </a:p>
      </dgm:t>
    </dgm:pt>
    <dgm:pt modelId="{439F6F3C-3568-4125-AFB2-5DB213D0C995}">
      <dgm:prSet phldrT="[Text]"/>
      <dgm:spPr/>
      <dgm:t>
        <a:bodyPr/>
        <a:lstStyle/>
        <a:p>
          <a:r>
            <a:rPr lang="en-GB" dirty="0"/>
            <a:t>Research Ethics</a:t>
          </a:r>
        </a:p>
      </dgm:t>
    </dgm:pt>
    <dgm:pt modelId="{A319D264-CABD-4203-8472-7E5C9A020DD0}" type="parTrans" cxnId="{E281C417-03D5-4503-A47F-4809C6F727E1}">
      <dgm:prSet/>
      <dgm:spPr/>
      <dgm:t>
        <a:bodyPr/>
        <a:lstStyle/>
        <a:p>
          <a:endParaRPr lang="en-GB"/>
        </a:p>
      </dgm:t>
    </dgm:pt>
    <dgm:pt modelId="{49A6EE7F-416F-4CB8-A971-D0D361EEFDDC}" type="sibTrans" cxnId="{E281C417-03D5-4503-A47F-4809C6F727E1}">
      <dgm:prSet/>
      <dgm:spPr/>
      <dgm:t>
        <a:bodyPr/>
        <a:lstStyle/>
        <a:p>
          <a:endParaRPr lang="en-GB"/>
        </a:p>
      </dgm:t>
    </dgm:pt>
    <dgm:pt modelId="{17D328B8-2969-4726-9020-9449559ED4FF}">
      <dgm:prSet phldrT="[Text]"/>
      <dgm:spPr/>
      <dgm:t>
        <a:bodyPr/>
        <a:lstStyle/>
        <a:p>
          <a:r>
            <a:rPr lang="en-GB" dirty="0"/>
            <a:t>Transparency</a:t>
          </a:r>
        </a:p>
      </dgm:t>
    </dgm:pt>
    <dgm:pt modelId="{8D054EC4-C388-4194-B678-ABCF5A0174DD}" type="parTrans" cxnId="{A89D7642-2369-46AC-A04C-453B54D83136}">
      <dgm:prSet/>
      <dgm:spPr/>
      <dgm:t>
        <a:bodyPr/>
        <a:lstStyle/>
        <a:p>
          <a:endParaRPr lang="en-GB"/>
        </a:p>
      </dgm:t>
    </dgm:pt>
    <dgm:pt modelId="{A8938C20-E7AE-4151-A200-D0B753143D4E}" type="sibTrans" cxnId="{A89D7642-2369-46AC-A04C-453B54D83136}">
      <dgm:prSet/>
      <dgm:spPr/>
      <dgm:t>
        <a:bodyPr/>
        <a:lstStyle/>
        <a:p>
          <a:endParaRPr lang="en-GB"/>
        </a:p>
      </dgm:t>
    </dgm:pt>
    <dgm:pt modelId="{29A970A5-1DAA-4288-B5EE-21F42922B9EE}">
      <dgm:prSet phldrT="[Text]"/>
      <dgm:spPr/>
      <dgm:t>
        <a:bodyPr/>
        <a:lstStyle/>
        <a:p>
          <a:r>
            <a:rPr lang="en-GB" dirty="0"/>
            <a:t>Confidentiality</a:t>
          </a:r>
        </a:p>
      </dgm:t>
    </dgm:pt>
    <dgm:pt modelId="{E8FB1A42-0344-48EA-ACEE-77CB2E71F144}" type="parTrans" cxnId="{0DDEA7EC-DDE3-4070-A2FD-18CA08966ED5}">
      <dgm:prSet/>
      <dgm:spPr/>
      <dgm:t>
        <a:bodyPr/>
        <a:lstStyle/>
        <a:p>
          <a:endParaRPr lang="en-GB"/>
        </a:p>
      </dgm:t>
    </dgm:pt>
    <dgm:pt modelId="{C46C2D0B-A028-47E4-A66E-013EFF4A3AB3}" type="sibTrans" cxnId="{0DDEA7EC-DDE3-4070-A2FD-18CA08966ED5}">
      <dgm:prSet/>
      <dgm:spPr/>
      <dgm:t>
        <a:bodyPr/>
        <a:lstStyle/>
        <a:p>
          <a:endParaRPr lang="en-GB"/>
        </a:p>
      </dgm:t>
    </dgm:pt>
    <dgm:pt modelId="{7470C2B8-3977-42C8-9D14-FA04B743E3C5}">
      <dgm:prSet phldrT="[Text]"/>
      <dgm:spPr/>
      <dgm:t>
        <a:bodyPr/>
        <a:lstStyle/>
        <a:p>
          <a:r>
            <a:rPr lang="en-GB" dirty="0"/>
            <a:t>Voluntary</a:t>
          </a:r>
        </a:p>
      </dgm:t>
    </dgm:pt>
    <dgm:pt modelId="{454ED46F-724D-469E-BA0D-18CE60370883}" type="parTrans" cxnId="{28D84A41-9F01-419F-A55A-FFB96AB2DC25}">
      <dgm:prSet/>
      <dgm:spPr/>
      <dgm:t>
        <a:bodyPr/>
        <a:lstStyle/>
        <a:p>
          <a:endParaRPr lang="en-GB"/>
        </a:p>
      </dgm:t>
    </dgm:pt>
    <dgm:pt modelId="{FDF61CB2-C1D2-41CF-AAA9-D49CA7580C98}" type="sibTrans" cxnId="{28D84A41-9F01-419F-A55A-FFB96AB2DC25}">
      <dgm:prSet/>
      <dgm:spPr/>
      <dgm:t>
        <a:bodyPr/>
        <a:lstStyle/>
        <a:p>
          <a:endParaRPr lang="en-GB"/>
        </a:p>
      </dgm:t>
    </dgm:pt>
    <dgm:pt modelId="{7CFE1A74-5A44-42C2-BF20-81106CBCF275}">
      <dgm:prSet/>
      <dgm:spPr/>
      <dgm:t>
        <a:bodyPr/>
        <a:lstStyle/>
        <a:p>
          <a:r>
            <a:rPr lang="en-GB" dirty="0"/>
            <a:t>Do no harm</a:t>
          </a:r>
        </a:p>
      </dgm:t>
    </dgm:pt>
    <dgm:pt modelId="{595878C5-B1E6-4569-BA54-8FBEC8271B3F}" type="parTrans" cxnId="{CED72826-1C0B-4E5A-8B77-F8129E1619E5}">
      <dgm:prSet/>
      <dgm:spPr/>
    </dgm:pt>
    <dgm:pt modelId="{0B25839E-3578-4EAB-A42F-BED2E316E86E}" type="sibTrans" cxnId="{CED72826-1C0B-4E5A-8B77-F8129E1619E5}">
      <dgm:prSet/>
      <dgm:spPr/>
    </dgm:pt>
    <dgm:pt modelId="{13B86D87-FC1F-44A8-AEDD-0EC2DF50E636}">
      <dgm:prSet/>
      <dgm:spPr/>
      <dgm:t>
        <a:bodyPr/>
        <a:lstStyle/>
        <a:p>
          <a:r>
            <a:rPr lang="en-GB" dirty="0"/>
            <a:t>Impartial</a:t>
          </a:r>
        </a:p>
      </dgm:t>
    </dgm:pt>
    <dgm:pt modelId="{3B0B80A6-05FC-4AD8-8B79-77C6F72F05A4}" type="parTrans" cxnId="{929232AE-D27F-47EF-BB29-DBC2EFDADF03}">
      <dgm:prSet/>
      <dgm:spPr/>
    </dgm:pt>
    <dgm:pt modelId="{09FEACB4-9E29-436A-896E-4BF7EA94C667}" type="sibTrans" cxnId="{929232AE-D27F-47EF-BB29-DBC2EFDADF03}">
      <dgm:prSet/>
      <dgm:spPr/>
    </dgm:pt>
    <dgm:pt modelId="{3B24A47A-28FA-4D38-9E1E-E7BA17C437AA}" type="pres">
      <dgm:prSet presAssocID="{B4F0F875-BCCD-4CB7-92FF-AF9C67CFF1D7}" presName="cycle" presStyleCnt="0">
        <dgm:presLayoutVars>
          <dgm:chMax val="1"/>
          <dgm:dir/>
          <dgm:animLvl val="ctr"/>
          <dgm:resizeHandles val="exact"/>
        </dgm:presLayoutVars>
      </dgm:prSet>
      <dgm:spPr/>
    </dgm:pt>
    <dgm:pt modelId="{75FCE0D5-2C3B-42C9-B378-D2510E30706C}" type="pres">
      <dgm:prSet presAssocID="{439F6F3C-3568-4125-AFB2-5DB213D0C995}" presName="centerShape" presStyleLbl="node0" presStyleIdx="0" presStyleCnt="1"/>
      <dgm:spPr/>
    </dgm:pt>
    <dgm:pt modelId="{74302B00-2B9E-4AF6-8B23-BA4AE2CC9028}" type="pres">
      <dgm:prSet presAssocID="{8D054EC4-C388-4194-B678-ABCF5A0174DD}" presName="parTrans" presStyleLbl="bgSibTrans2D1" presStyleIdx="0" presStyleCnt="5"/>
      <dgm:spPr/>
    </dgm:pt>
    <dgm:pt modelId="{C127F6C8-1F39-4CE7-8DE7-F70D708A3B87}" type="pres">
      <dgm:prSet presAssocID="{17D328B8-2969-4726-9020-9449559ED4FF}" presName="node" presStyleLbl="node1" presStyleIdx="0" presStyleCnt="5">
        <dgm:presLayoutVars>
          <dgm:bulletEnabled val="1"/>
        </dgm:presLayoutVars>
      </dgm:prSet>
      <dgm:spPr/>
    </dgm:pt>
    <dgm:pt modelId="{4A3A0960-77F8-40E8-BBB5-32923C1BF32F}" type="pres">
      <dgm:prSet presAssocID="{E8FB1A42-0344-48EA-ACEE-77CB2E71F144}" presName="parTrans" presStyleLbl="bgSibTrans2D1" presStyleIdx="1" presStyleCnt="5"/>
      <dgm:spPr/>
    </dgm:pt>
    <dgm:pt modelId="{098CB7E5-B274-423B-91D9-3987C5F09B75}" type="pres">
      <dgm:prSet presAssocID="{29A970A5-1DAA-4288-B5EE-21F42922B9EE}" presName="node" presStyleLbl="node1" presStyleIdx="1" presStyleCnt="5">
        <dgm:presLayoutVars>
          <dgm:bulletEnabled val="1"/>
        </dgm:presLayoutVars>
      </dgm:prSet>
      <dgm:spPr/>
    </dgm:pt>
    <dgm:pt modelId="{D326F3A8-502C-4DB0-8C4D-7EE60889585E}" type="pres">
      <dgm:prSet presAssocID="{454ED46F-724D-469E-BA0D-18CE60370883}" presName="parTrans" presStyleLbl="bgSibTrans2D1" presStyleIdx="2" presStyleCnt="5"/>
      <dgm:spPr/>
    </dgm:pt>
    <dgm:pt modelId="{BF760B94-A2C5-4D72-8860-A43BA0298179}" type="pres">
      <dgm:prSet presAssocID="{7470C2B8-3977-42C8-9D14-FA04B743E3C5}" presName="node" presStyleLbl="node1" presStyleIdx="2" presStyleCnt="5">
        <dgm:presLayoutVars>
          <dgm:bulletEnabled val="1"/>
        </dgm:presLayoutVars>
      </dgm:prSet>
      <dgm:spPr/>
    </dgm:pt>
    <dgm:pt modelId="{F7305B21-2AFF-495F-9A45-492BFB61BB89}" type="pres">
      <dgm:prSet presAssocID="{595878C5-B1E6-4569-BA54-8FBEC8271B3F}" presName="parTrans" presStyleLbl="bgSibTrans2D1" presStyleIdx="3" presStyleCnt="5"/>
      <dgm:spPr/>
    </dgm:pt>
    <dgm:pt modelId="{6816B50A-9A4A-4482-8C12-5DDD3B606B93}" type="pres">
      <dgm:prSet presAssocID="{7CFE1A74-5A44-42C2-BF20-81106CBCF275}" presName="node" presStyleLbl="node1" presStyleIdx="3" presStyleCnt="5">
        <dgm:presLayoutVars>
          <dgm:bulletEnabled val="1"/>
        </dgm:presLayoutVars>
      </dgm:prSet>
      <dgm:spPr/>
    </dgm:pt>
    <dgm:pt modelId="{96BB194D-4BFB-49F5-A30A-65916B7D64F7}" type="pres">
      <dgm:prSet presAssocID="{3B0B80A6-05FC-4AD8-8B79-77C6F72F05A4}" presName="parTrans" presStyleLbl="bgSibTrans2D1" presStyleIdx="4" presStyleCnt="5"/>
      <dgm:spPr/>
    </dgm:pt>
    <dgm:pt modelId="{D82CF4D7-0A95-49B1-8C5A-032CA6AAD3EA}" type="pres">
      <dgm:prSet presAssocID="{13B86D87-FC1F-44A8-AEDD-0EC2DF50E636}" presName="node" presStyleLbl="node1" presStyleIdx="4" presStyleCnt="5">
        <dgm:presLayoutVars>
          <dgm:bulletEnabled val="1"/>
        </dgm:presLayoutVars>
      </dgm:prSet>
      <dgm:spPr/>
    </dgm:pt>
  </dgm:ptLst>
  <dgm:cxnLst>
    <dgm:cxn modelId="{BD56EF05-A588-4FEB-9986-D7810A2D347A}" type="presOf" srcId="{3B0B80A6-05FC-4AD8-8B79-77C6F72F05A4}" destId="{96BB194D-4BFB-49F5-A30A-65916B7D64F7}" srcOrd="0" destOrd="0" presId="urn:microsoft.com/office/officeart/2005/8/layout/radial4"/>
    <dgm:cxn modelId="{893CA112-C138-44F1-9A1A-EFA0DDF5504E}" type="presOf" srcId="{595878C5-B1E6-4569-BA54-8FBEC8271B3F}" destId="{F7305B21-2AFF-495F-9A45-492BFB61BB89}" srcOrd="0" destOrd="0" presId="urn:microsoft.com/office/officeart/2005/8/layout/radial4"/>
    <dgm:cxn modelId="{E281C417-03D5-4503-A47F-4809C6F727E1}" srcId="{B4F0F875-BCCD-4CB7-92FF-AF9C67CFF1D7}" destId="{439F6F3C-3568-4125-AFB2-5DB213D0C995}" srcOrd="0" destOrd="0" parTransId="{A319D264-CABD-4203-8472-7E5C9A020DD0}" sibTransId="{49A6EE7F-416F-4CB8-A971-D0D361EEFDDC}"/>
    <dgm:cxn modelId="{30C75423-95E2-4745-93AB-5760D99AB123}" type="presOf" srcId="{8D054EC4-C388-4194-B678-ABCF5A0174DD}" destId="{74302B00-2B9E-4AF6-8B23-BA4AE2CC9028}" srcOrd="0" destOrd="0" presId="urn:microsoft.com/office/officeart/2005/8/layout/radial4"/>
    <dgm:cxn modelId="{CED72826-1C0B-4E5A-8B77-F8129E1619E5}" srcId="{439F6F3C-3568-4125-AFB2-5DB213D0C995}" destId="{7CFE1A74-5A44-42C2-BF20-81106CBCF275}" srcOrd="3" destOrd="0" parTransId="{595878C5-B1E6-4569-BA54-8FBEC8271B3F}" sibTransId="{0B25839E-3578-4EAB-A42F-BED2E316E86E}"/>
    <dgm:cxn modelId="{C8C6D035-F1D7-4049-B77F-3C337633EB15}" type="presOf" srcId="{454ED46F-724D-469E-BA0D-18CE60370883}" destId="{D326F3A8-502C-4DB0-8C4D-7EE60889585E}" srcOrd="0" destOrd="0" presId="urn:microsoft.com/office/officeart/2005/8/layout/radial4"/>
    <dgm:cxn modelId="{FF5FB238-3002-420E-894B-3A1B3501922E}" type="presOf" srcId="{29A970A5-1DAA-4288-B5EE-21F42922B9EE}" destId="{098CB7E5-B274-423B-91D9-3987C5F09B75}" srcOrd="0" destOrd="0" presId="urn:microsoft.com/office/officeart/2005/8/layout/radial4"/>
    <dgm:cxn modelId="{28D84A41-9F01-419F-A55A-FFB96AB2DC25}" srcId="{439F6F3C-3568-4125-AFB2-5DB213D0C995}" destId="{7470C2B8-3977-42C8-9D14-FA04B743E3C5}" srcOrd="2" destOrd="0" parTransId="{454ED46F-724D-469E-BA0D-18CE60370883}" sibTransId="{FDF61CB2-C1D2-41CF-AAA9-D49CA7580C98}"/>
    <dgm:cxn modelId="{A89D7642-2369-46AC-A04C-453B54D83136}" srcId="{439F6F3C-3568-4125-AFB2-5DB213D0C995}" destId="{17D328B8-2969-4726-9020-9449559ED4FF}" srcOrd="0" destOrd="0" parTransId="{8D054EC4-C388-4194-B678-ABCF5A0174DD}" sibTransId="{A8938C20-E7AE-4151-A200-D0B753143D4E}"/>
    <dgm:cxn modelId="{F2BF4C55-D4CB-4FB1-A343-EE88CDD8742A}" type="presOf" srcId="{17D328B8-2969-4726-9020-9449559ED4FF}" destId="{C127F6C8-1F39-4CE7-8DE7-F70D708A3B87}" srcOrd="0" destOrd="0" presId="urn:microsoft.com/office/officeart/2005/8/layout/radial4"/>
    <dgm:cxn modelId="{B9804E75-9369-4C6E-9C48-C7B50514D3AA}" type="presOf" srcId="{E8FB1A42-0344-48EA-ACEE-77CB2E71F144}" destId="{4A3A0960-77F8-40E8-BBB5-32923C1BF32F}" srcOrd="0" destOrd="0" presId="urn:microsoft.com/office/officeart/2005/8/layout/radial4"/>
    <dgm:cxn modelId="{D9151B7D-1B7B-4AA4-937F-242B082184AC}" type="presOf" srcId="{7CFE1A74-5A44-42C2-BF20-81106CBCF275}" destId="{6816B50A-9A4A-4482-8C12-5DDD3B606B93}" srcOrd="0" destOrd="0" presId="urn:microsoft.com/office/officeart/2005/8/layout/radial4"/>
    <dgm:cxn modelId="{19C57C81-33C8-4596-9824-8791ABC186E0}" type="presOf" srcId="{B4F0F875-BCCD-4CB7-92FF-AF9C67CFF1D7}" destId="{3B24A47A-28FA-4D38-9E1E-E7BA17C437AA}" srcOrd="0" destOrd="0" presId="urn:microsoft.com/office/officeart/2005/8/layout/radial4"/>
    <dgm:cxn modelId="{958BBA85-5721-4961-9D25-CD6A720EB05F}" type="presOf" srcId="{7470C2B8-3977-42C8-9D14-FA04B743E3C5}" destId="{BF760B94-A2C5-4D72-8860-A43BA0298179}" srcOrd="0" destOrd="0" presId="urn:microsoft.com/office/officeart/2005/8/layout/radial4"/>
    <dgm:cxn modelId="{E07A86AA-679E-4B7A-BBB3-1AE8AFA31059}" type="presOf" srcId="{439F6F3C-3568-4125-AFB2-5DB213D0C995}" destId="{75FCE0D5-2C3B-42C9-B378-D2510E30706C}" srcOrd="0" destOrd="0" presId="urn:microsoft.com/office/officeart/2005/8/layout/radial4"/>
    <dgm:cxn modelId="{686D3FAD-8BF7-4250-B6E6-A28E7ABB8BF0}" type="presOf" srcId="{13B86D87-FC1F-44A8-AEDD-0EC2DF50E636}" destId="{D82CF4D7-0A95-49B1-8C5A-032CA6AAD3EA}" srcOrd="0" destOrd="0" presId="urn:microsoft.com/office/officeart/2005/8/layout/radial4"/>
    <dgm:cxn modelId="{929232AE-D27F-47EF-BB29-DBC2EFDADF03}" srcId="{439F6F3C-3568-4125-AFB2-5DB213D0C995}" destId="{13B86D87-FC1F-44A8-AEDD-0EC2DF50E636}" srcOrd="4" destOrd="0" parTransId="{3B0B80A6-05FC-4AD8-8B79-77C6F72F05A4}" sibTransId="{09FEACB4-9E29-436A-896E-4BF7EA94C667}"/>
    <dgm:cxn modelId="{0DDEA7EC-DDE3-4070-A2FD-18CA08966ED5}" srcId="{439F6F3C-3568-4125-AFB2-5DB213D0C995}" destId="{29A970A5-1DAA-4288-B5EE-21F42922B9EE}" srcOrd="1" destOrd="0" parTransId="{E8FB1A42-0344-48EA-ACEE-77CB2E71F144}" sibTransId="{C46C2D0B-A028-47E4-A66E-013EFF4A3AB3}"/>
    <dgm:cxn modelId="{DDBE01AA-E524-498A-A8FC-3EA9FA95797C}" type="presParOf" srcId="{3B24A47A-28FA-4D38-9E1E-E7BA17C437AA}" destId="{75FCE0D5-2C3B-42C9-B378-D2510E30706C}" srcOrd="0" destOrd="0" presId="urn:microsoft.com/office/officeart/2005/8/layout/radial4"/>
    <dgm:cxn modelId="{5F3BA6DA-DCF7-4808-B4E6-1CF8F6E7242E}" type="presParOf" srcId="{3B24A47A-28FA-4D38-9E1E-E7BA17C437AA}" destId="{74302B00-2B9E-4AF6-8B23-BA4AE2CC9028}" srcOrd="1" destOrd="0" presId="urn:microsoft.com/office/officeart/2005/8/layout/radial4"/>
    <dgm:cxn modelId="{C527B92C-FE4A-4FED-97D2-B545E33F7A74}" type="presParOf" srcId="{3B24A47A-28FA-4D38-9E1E-E7BA17C437AA}" destId="{C127F6C8-1F39-4CE7-8DE7-F70D708A3B87}" srcOrd="2" destOrd="0" presId="urn:microsoft.com/office/officeart/2005/8/layout/radial4"/>
    <dgm:cxn modelId="{11D2E535-1D01-49E9-8778-DE3C1F9EF3D3}" type="presParOf" srcId="{3B24A47A-28FA-4D38-9E1E-E7BA17C437AA}" destId="{4A3A0960-77F8-40E8-BBB5-32923C1BF32F}" srcOrd="3" destOrd="0" presId="urn:microsoft.com/office/officeart/2005/8/layout/radial4"/>
    <dgm:cxn modelId="{BF77CBC9-2F9A-432E-B0E6-0A37C70432BB}" type="presParOf" srcId="{3B24A47A-28FA-4D38-9E1E-E7BA17C437AA}" destId="{098CB7E5-B274-423B-91D9-3987C5F09B75}" srcOrd="4" destOrd="0" presId="urn:microsoft.com/office/officeart/2005/8/layout/radial4"/>
    <dgm:cxn modelId="{90C5AF6C-9963-4AF3-A187-96418BD998BA}" type="presParOf" srcId="{3B24A47A-28FA-4D38-9E1E-E7BA17C437AA}" destId="{D326F3A8-502C-4DB0-8C4D-7EE60889585E}" srcOrd="5" destOrd="0" presId="urn:microsoft.com/office/officeart/2005/8/layout/radial4"/>
    <dgm:cxn modelId="{AD5FC5E5-A9F5-42F3-9A4E-3ABEEA53DFFC}" type="presParOf" srcId="{3B24A47A-28FA-4D38-9E1E-E7BA17C437AA}" destId="{BF760B94-A2C5-4D72-8860-A43BA0298179}" srcOrd="6" destOrd="0" presId="urn:microsoft.com/office/officeart/2005/8/layout/radial4"/>
    <dgm:cxn modelId="{C3162C08-0AD9-4AB6-8C42-7A41299CE0FD}" type="presParOf" srcId="{3B24A47A-28FA-4D38-9E1E-E7BA17C437AA}" destId="{F7305B21-2AFF-495F-9A45-492BFB61BB89}" srcOrd="7" destOrd="0" presId="urn:microsoft.com/office/officeart/2005/8/layout/radial4"/>
    <dgm:cxn modelId="{240A4EE7-52C4-43BA-9C8F-6B8B65E917D6}" type="presParOf" srcId="{3B24A47A-28FA-4D38-9E1E-E7BA17C437AA}" destId="{6816B50A-9A4A-4482-8C12-5DDD3B606B93}" srcOrd="8" destOrd="0" presId="urn:microsoft.com/office/officeart/2005/8/layout/radial4"/>
    <dgm:cxn modelId="{B5C59824-4736-400F-B770-8585DB7A18EA}" type="presParOf" srcId="{3B24A47A-28FA-4D38-9E1E-E7BA17C437AA}" destId="{96BB194D-4BFB-49F5-A30A-65916B7D64F7}" srcOrd="9" destOrd="0" presId="urn:microsoft.com/office/officeart/2005/8/layout/radial4"/>
    <dgm:cxn modelId="{E65D7759-E4C4-461C-BCD6-1C9C8C19641C}" type="presParOf" srcId="{3B24A47A-28FA-4D38-9E1E-E7BA17C437AA}" destId="{D82CF4D7-0A95-49B1-8C5A-032CA6AAD3EA}"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97653-28EF-4D04-88A1-ACB179B52543}">
      <dsp:nvSpPr>
        <dsp:cNvPr id="0" name=""/>
        <dsp:cNvSpPr/>
      </dsp:nvSpPr>
      <dsp:spPr>
        <a:xfrm>
          <a:off x="753893" y="0"/>
          <a:ext cx="8544126" cy="3657600"/>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C66068-7C9E-47ED-A8A5-635869D112F3}">
      <dsp:nvSpPr>
        <dsp:cNvPr id="0" name=""/>
        <dsp:cNvSpPr/>
      </dsp:nvSpPr>
      <dsp:spPr>
        <a:xfrm>
          <a:off x="5629" y="1097279"/>
          <a:ext cx="1596854" cy="14630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dirty="0">
              <a:latin typeface="Myriad Pro"/>
            </a:rPr>
            <a:t>Choose a subject/title</a:t>
          </a:r>
          <a:endParaRPr lang="en-US" sz="1800" kern="1200" dirty="0"/>
        </a:p>
      </dsp:txBody>
      <dsp:txXfrm>
        <a:off x="77049" y="1168699"/>
        <a:ext cx="1454014" cy="1320200"/>
      </dsp:txXfrm>
    </dsp:sp>
    <dsp:sp modelId="{AB2C8D92-525C-42A6-A741-87AD135968AA}">
      <dsp:nvSpPr>
        <dsp:cNvPr id="0" name=""/>
        <dsp:cNvSpPr/>
      </dsp:nvSpPr>
      <dsp:spPr>
        <a:xfrm>
          <a:off x="1694389" y="1097279"/>
          <a:ext cx="1596854" cy="1463040"/>
        </a:xfrm>
        <a:prstGeom prst="roundRect">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dirty="0">
              <a:latin typeface="Myriad Pro"/>
            </a:rPr>
            <a:t>Background </a:t>
          </a:r>
          <a:endParaRPr lang="en-US" sz="1800" kern="1200" dirty="0"/>
        </a:p>
      </dsp:txBody>
      <dsp:txXfrm>
        <a:off x="1765809" y="1168699"/>
        <a:ext cx="1454014" cy="1320200"/>
      </dsp:txXfrm>
    </dsp:sp>
    <dsp:sp modelId="{BF24E8B2-273A-46DC-B795-9EB275BE688D}">
      <dsp:nvSpPr>
        <dsp:cNvPr id="0" name=""/>
        <dsp:cNvSpPr/>
      </dsp:nvSpPr>
      <dsp:spPr>
        <a:xfrm>
          <a:off x="3383149" y="1097279"/>
          <a:ext cx="1596854" cy="1463040"/>
        </a:xfrm>
        <a:prstGeom prst="roundRect">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dirty="0">
              <a:latin typeface="Myriad Pro"/>
            </a:rPr>
            <a:t> Aim &amp; Objectives</a:t>
          </a:r>
          <a:endParaRPr lang="en-US" sz="1800" kern="1200" dirty="0"/>
        </a:p>
      </dsp:txBody>
      <dsp:txXfrm>
        <a:off x="3454569" y="1168699"/>
        <a:ext cx="1454014" cy="1320200"/>
      </dsp:txXfrm>
    </dsp:sp>
    <dsp:sp modelId="{E9BE4C1E-A117-4A73-8CB7-2FE49AA21A66}">
      <dsp:nvSpPr>
        <dsp:cNvPr id="0" name=""/>
        <dsp:cNvSpPr/>
      </dsp:nvSpPr>
      <dsp:spPr>
        <a:xfrm>
          <a:off x="5071909" y="1097279"/>
          <a:ext cx="1596854" cy="1463040"/>
        </a:xfrm>
        <a:prstGeom prst="roundRect">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dirty="0">
              <a:latin typeface="Myriad Pro"/>
            </a:rPr>
            <a:t>Research Method</a:t>
          </a:r>
        </a:p>
      </dsp:txBody>
      <dsp:txXfrm>
        <a:off x="5143329" y="1168699"/>
        <a:ext cx="1454014" cy="1320200"/>
      </dsp:txXfrm>
    </dsp:sp>
    <dsp:sp modelId="{642E0F61-00C4-4EE8-960E-746641DDE360}">
      <dsp:nvSpPr>
        <dsp:cNvPr id="0" name=""/>
        <dsp:cNvSpPr/>
      </dsp:nvSpPr>
      <dsp:spPr>
        <a:xfrm>
          <a:off x="6760669" y="1097279"/>
          <a:ext cx="1596854" cy="1463040"/>
        </a:xfrm>
        <a:prstGeom prst="roundRect">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yriad Pro"/>
            </a:rPr>
            <a:t>Ethics</a:t>
          </a:r>
        </a:p>
      </dsp:txBody>
      <dsp:txXfrm>
        <a:off x="6832089" y="1168699"/>
        <a:ext cx="1454014" cy="1320200"/>
      </dsp:txXfrm>
    </dsp:sp>
    <dsp:sp modelId="{87BBAB49-CF72-462D-A00C-1B8BD8D1B8D1}">
      <dsp:nvSpPr>
        <dsp:cNvPr id="0" name=""/>
        <dsp:cNvSpPr/>
      </dsp:nvSpPr>
      <dsp:spPr>
        <a:xfrm>
          <a:off x="8449430" y="1097279"/>
          <a:ext cx="1596854" cy="146304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yriad Pro"/>
            </a:rPr>
            <a:t>Referencing</a:t>
          </a:r>
        </a:p>
      </dsp:txBody>
      <dsp:txXfrm>
        <a:off x="8520850" y="1168699"/>
        <a:ext cx="1454014" cy="1320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84E53B-961B-4DE4-9159-31C771ECFF32}">
      <dsp:nvSpPr>
        <dsp:cNvPr id="0" name=""/>
        <dsp:cNvSpPr/>
      </dsp:nvSpPr>
      <dsp:spPr>
        <a:xfrm>
          <a:off x="1103227" y="269283"/>
          <a:ext cx="3351085" cy="3351085"/>
        </a:xfrm>
        <a:prstGeom prst="pie">
          <a:avLst>
            <a:gd name="adj1" fmla="val 16200000"/>
            <a:gd name="adj2" fmla="val 1800000"/>
          </a:avLst>
        </a:prstGeom>
        <a:solidFill>
          <a:schemeClr val="accent1">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t>BRIEFLY Explain the general topic area</a:t>
          </a:r>
        </a:p>
      </dsp:txBody>
      <dsp:txXfrm>
        <a:off x="2925180" y="887638"/>
        <a:ext cx="1136975" cy="1117028"/>
      </dsp:txXfrm>
    </dsp:sp>
    <dsp:sp modelId="{C435EA46-F944-419F-A964-C7C59E543EFE}">
      <dsp:nvSpPr>
        <dsp:cNvPr id="0" name=""/>
        <dsp:cNvSpPr/>
      </dsp:nvSpPr>
      <dsp:spPr>
        <a:xfrm>
          <a:off x="896607" y="346432"/>
          <a:ext cx="3351085" cy="3351085"/>
        </a:xfrm>
        <a:prstGeom prst="pie">
          <a:avLst>
            <a:gd name="adj1" fmla="val 1800000"/>
            <a:gd name="adj2" fmla="val 9000000"/>
          </a:avLst>
        </a:prstGeom>
        <a:solidFill>
          <a:schemeClr val="accent1">
            <a:shade val="80000"/>
            <a:hueOff val="280770"/>
            <a:satOff val="-8903"/>
            <a:lumOff val="172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t>Introduce the specific area that interests you</a:t>
          </a:r>
        </a:p>
      </dsp:txBody>
      <dsp:txXfrm>
        <a:off x="1814166" y="2460807"/>
        <a:ext cx="1515967" cy="1037240"/>
      </dsp:txXfrm>
    </dsp:sp>
    <dsp:sp modelId="{F5BF6462-7381-4D7E-95F9-F9CBFC83D2C1}">
      <dsp:nvSpPr>
        <dsp:cNvPr id="0" name=""/>
        <dsp:cNvSpPr/>
      </dsp:nvSpPr>
      <dsp:spPr>
        <a:xfrm>
          <a:off x="930486" y="369018"/>
          <a:ext cx="3351085" cy="3351085"/>
        </a:xfrm>
        <a:prstGeom prst="pie">
          <a:avLst>
            <a:gd name="adj1" fmla="val 9000000"/>
            <a:gd name="adj2" fmla="val 16200000"/>
          </a:avLst>
        </a:prstGeom>
        <a:solidFill>
          <a:schemeClr val="accent1">
            <a:shade val="80000"/>
            <a:hueOff val="561541"/>
            <a:satOff val="-17806"/>
            <a:lumOff val="3452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t>Explain why you have chosen to research the topic </a:t>
          </a:r>
        </a:p>
      </dsp:txBody>
      <dsp:txXfrm>
        <a:off x="1289531" y="1027267"/>
        <a:ext cx="1136975" cy="11170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99276-8DA9-405D-8731-B4B5FA8BBB44}">
      <dsp:nvSpPr>
        <dsp:cNvPr id="0" name=""/>
        <dsp:cNvSpPr/>
      </dsp:nvSpPr>
      <dsp:spPr>
        <a:xfrm>
          <a:off x="1034359" y="417154"/>
          <a:ext cx="3316081" cy="3316081"/>
        </a:xfrm>
        <a:prstGeom prst="blockArc">
          <a:avLst>
            <a:gd name="adj1" fmla="val 13114286"/>
            <a:gd name="adj2" fmla="val 16200000"/>
            <a:gd name="adj3" fmla="val 3892"/>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098F4CEE-4EFB-4DA3-A8BA-0B3CDCCCEB9C}">
      <dsp:nvSpPr>
        <dsp:cNvPr id="0" name=""/>
        <dsp:cNvSpPr/>
      </dsp:nvSpPr>
      <dsp:spPr>
        <a:xfrm>
          <a:off x="1034359" y="417154"/>
          <a:ext cx="3316081" cy="3316081"/>
        </a:xfrm>
        <a:prstGeom prst="blockArc">
          <a:avLst>
            <a:gd name="adj1" fmla="val 10028571"/>
            <a:gd name="adj2" fmla="val 13114286"/>
            <a:gd name="adj3" fmla="val 3892"/>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D707D5B2-BFF4-4CAB-80BE-E157184915E8}">
      <dsp:nvSpPr>
        <dsp:cNvPr id="0" name=""/>
        <dsp:cNvSpPr/>
      </dsp:nvSpPr>
      <dsp:spPr>
        <a:xfrm>
          <a:off x="1034359" y="417154"/>
          <a:ext cx="3316081" cy="3316081"/>
        </a:xfrm>
        <a:prstGeom prst="blockArc">
          <a:avLst>
            <a:gd name="adj1" fmla="val 6942857"/>
            <a:gd name="adj2" fmla="val 10028571"/>
            <a:gd name="adj3" fmla="val 3892"/>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BB60A293-C989-43BF-A646-962C9CD23CEF}">
      <dsp:nvSpPr>
        <dsp:cNvPr id="0" name=""/>
        <dsp:cNvSpPr/>
      </dsp:nvSpPr>
      <dsp:spPr>
        <a:xfrm>
          <a:off x="1034359" y="417154"/>
          <a:ext cx="3316081" cy="3316081"/>
        </a:xfrm>
        <a:prstGeom prst="blockArc">
          <a:avLst>
            <a:gd name="adj1" fmla="val 3857143"/>
            <a:gd name="adj2" fmla="val 6942857"/>
            <a:gd name="adj3" fmla="val 3892"/>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C8C3C087-F536-40BC-95CC-CB2AFEC2C474}">
      <dsp:nvSpPr>
        <dsp:cNvPr id="0" name=""/>
        <dsp:cNvSpPr/>
      </dsp:nvSpPr>
      <dsp:spPr>
        <a:xfrm>
          <a:off x="1034359" y="417154"/>
          <a:ext cx="3316081" cy="3316081"/>
        </a:xfrm>
        <a:prstGeom prst="blockArc">
          <a:avLst>
            <a:gd name="adj1" fmla="val 771429"/>
            <a:gd name="adj2" fmla="val 3857143"/>
            <a:gd name="adj3" fmla="val 3892"/>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156D1B7C-4E09-4257-9E44-A188AC305E97}">
      <dsp:nvSpPr>
        <dsp:cNvPr id="0" name=""/>
        <dsp:cNvSpPr/>
      </dsp:nvSpPr>
      <dsp:spPr>
        <a:xfrm>
          <a:off x="1034359" y="417154"/>
          <a:ext cx="3316081" cy="3316081"/>
        </a:xfrm>
        <a:prstGeom prst="blockArc">
          <a:avLst>
            <a:gd name="adj1" fmla="val 19285714"/>
            <a:gd name="adj2" fmla="val 771429"/>
            <a:gd name="adj3" fmla="val 3892"/>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1EC3A9D8-ABE2-49AF-9210-DF6BD2295ECF}">
      <dsp:nvSpPr>
        <dsp:cNvPr id="0" name=""/>
        <dsp:cNvSpPr/>
      </dsp:nvSpPr>
      <dsp:spPr>
        <a:xfrm>
          <a:off x="1034359" y="417154"/>
          <a:ext cx="3316081" cy="3316081"/>
        </a:xfrm>
        <a:prstGeom prst="blockArc">
          <a:avLst>
            <a:gd name="adj1" fmla="val 16200000"/>
            <a:gd name="adj2" fmla="val 19285714"/>
            <a:gd name="adj3" fmla="val 3892"/>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226AC53C-CE14-4ACE-83D6-EF7AAF85DEA4}">
      <dsp:nvSpPr>
        <dsp:cNvPr id="0" name=""/>
        <dsp:cNvSpPr/>
      </dsp:nvSpPr>
      <dsp:spPr>
        <a:xfrm>
          <a:off x="2052166" y="1434961"/>
          <a:ext cx="1280467" cy="128046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b="1" kern="1200" dirty="0"/>
            <a:t>Key words</a:t>
          </a:r>
        </a:p>
      </dsp:txBody>
      <dsp:txXfrm>
        <a:off x="2239686" y="1622481"/>
        <a:ext cx="905427" cy="905427"/>
      </dsp:txXfrm>
    </dsp:sp>
    <dsp:sp modelId="{DF30D5D8-FCEA-41A9-B276-90C56950A2E2}">
      <dsp:nvSpPr>
        <dsp:cNvPr id="0" name=""/>
        <dsp:cNvSpPr/>
      </dsp:nvSpPr>
      <dsp:spPr>
        <a:xfrm>
          <a:off x="2244236" y="1258"/>
          <a:ext cx="896327" cy="89632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Identify</a:t>
          </a:r>
        </a:p>
      </dsp:txBody>
      <dsp:txXfrm>
        <a:off x="2375500" y="132522"/>
        <a:ext cx="633799" cy="633799"/>
      </dsp:txXfrm>
    </dsp:sp>
    <dsp:sp modelId="{4DC5A805-A8F7-4792-AC87-C20EEF35618A}">
      <dsp:nvSpPr>
        <dsp:cNvPr id="0" name=""/>
        <dsp:cNvSpPr/>
      </dsp:nvSpPr>
      <dsp:spPr>
        <a:xfrm>
          <a:off x="3515316" y="613378"/>
          <a:ext cx="896327" cy="89632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Assess</a:t>
          </a:r>
        </a:p>
      </dsp:txBody>
      <dsp:txXfrm>
        <a:off x="3646580" y="744642"/>
        <a:ext cx="633799" cy="633799"/>
      </dsp:txXfrm>
    </dsp:sp>
    <dsp:sp modelId="{A217857D-EEF7-4BA1-A385-455AFEAFE818}">
      <dsp:nvSpPr>
        <dsp:cNvPr id="0" name=""/>
        <dsp:cNvSpPr/>
      </dsp:nvSpPr>
      <dsp:spPr>
        <a:xfrm>
          <a:off x="3829247" y="1988799"/>
          <a:ext cx="896327" cy="89632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Evaluate</a:t>
          </a:r>
        </a:p>
      </dsp:txBody>
      <dsp:txXfrm>
        <a:off x="3960511" y="2120063"/>
        <a:ext cx="633799" cy="633799"/>
      </dsp:txXfrm>
    </dsp:sp>
    <dsp:sp modelId="{714E7489-D5EA-4493-AFD8-1494D9B6149E}">
      <dsp:nvSpPr>
        <dsp:cNvPr id="0" name=""/>
        <dsp:cNvSpPr/>
      </dsp:nvSpPr>
      <dsp:spPr>
        <a:xfrm>
          <a:off x="2949632" y="3091802"/>
          <a:ext cx="896327" cy="89632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Explore</a:t>
          </a:r>
        </a:p>
      </dsp:txBody>
      <dsp:txXfrm>
        <a:off x="3080896" y="3223066"/>
        <a:ext cx="633799" cy="633799"/>
      </dsp:txXfrm>
    </dsp:sp>
    <dsp:sp modelId="{B2FFA93E-35B7-48DB-9FD5-6DCA9EBFB46E}">
      <dsp:nvSpPr>
        <dsp:cNvPr id="0" name=""/>
        <dsp:cNvSpPr/>
      </dsp:nvSpPr>
      <dsp:spPr>
        <a:xfrm>
          <a:off x="1538839" y="3091802"/>
          <a:ext cx="896327" cy="89632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Outline</a:t>
          </a:r>
        </a:p>
      </dsp:txBody>
      <dsp:txXfrm>
        <a:off x="1670103" y="3223066"/>
        <a:ext cx="633799" cy="633799"/>
      </dsp:txXfrm>
    </dsp:sp>
    <dsp:sp modelId="{2A23BD22-8BB4-4C77-B9CE-ECEDB91956EB}">
      <dsp:nvSpPr>
        <dsp:cNvPr id="0" name=""/>
        <dsp:cNvSpPr/>
      </dsp:nvSpPr>
      <dsp:spPr>
        <a:xfrm>
          <a:off x="659224" y="1988799"/>
          <a:ext cx="896327" cy="89632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Discuss</a:t>
          </a:r>
        </a:p>
      </dsp:txBody>
      <dsp:txXfrm>
        <a:off x="790488" y="2120063"/>
        <a:ext cx="633799" cy="633799"/>
      </dsp:txXfrm>
    </dsp:sp>
    <dsp:sp modelId="{BF14948F-4552-4B17-BB91-EFD88E0AA26B}">
      <dsp:nvSpPr>
        <dsp:cNvPr id="0" name=""/>
        <dsp:cNvSpPr/>
      </dsp:nvSpPr>
      <dsp:spPr>
        <a:xfrm>
          <a:off x="973155" y="613378"/>
          <a:ext cx="896327" cy="896327"/>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Analyse</a:t>
          </a:r>
        </a:p>
      </dsp:txBody>
      <dsp:txXfrm>
        <a:off x="1104419" y="744642"/>
        <a:ext cx="633799" cy="6337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28AF6C-D644-41DB-AD28-701EB3A758B6}">
      <dsp:nvSpPr>
        <dsp:cNvPr id="0" name=""/>
        <dsp:cNvSpPr/>
      </dsp:nvSpPr>
      <dsp:spPr>
        <a:xfrm>
          <a:off x="2037047" y="2311"/>
          <a:ext cx="1310704" cy="851957"/>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Myriad Pro"/>
            </a:rPr>
            <a:t>survey</a:t>
          </a:r>
          <a:endParaRPr lang="en-US" sz="1300" kern="1200" dirty="0"/>
        </a:p>
      </dsp:txBody>
      <dsp:txXfrm>
        <a:off x="2078636" y="43900"/>
        <a:ext cx="1227526" cy="768779"/>
      </dsp:txXfrm>
    </dsp:sp>
    <dsp:sp modelId="{B4B41C86-89BE-4D81-B3CD-385CB48A0397}">
      <dsp:nvSpPr>
        <dsp:cNvPr id="0" name=""/>
        <dsp:cNvSpPr/>
      </dsp:nvSpPr>
      <dsp:spPr>
        <a:xfrm>
          <a:off x="991649" y="428290"/>
          <a:ext cx="3401501" cy="3401501"/>
        </a:xfrm>
        <a:custGeom>
          <a:avLst/>
          <a:gdLst/>
          <a:ahLst/>
          <a:cxnLst/>
          <a:rect l="0" t="0" r="0" b="0"/>
          <a:pathLst>
            <a:path>
              <a:moveTo>
                <a:pt x="2365089" y="135117"/>
              </a:moveTo>
              <a:arcTo wR="1700750" hR="1700750" stAng="17579567" swAng="1959524"/>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B598F05-F02A-43BD-A6B1-140A802CFA25}">
      <dsp:nvSpPr>
        <dsp:cNvPr id="0" name=""/>
        <dsp:cNvSpPr/>
      </dsp:nvSpPr>
      <dsp:spPr>
        <a:xfrm>
          <a:off x="3654557" y="1177501"/>
          <a:ext cx="1310704" cy="851957"/>
        </a:xfrm>
        <a:prstGeom prst="round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Myriad Pro"/>
            </a:rPr>
            <a:t>questionnaires</a:t>
          </a:r>
          <a:endParaRPr lang="en-US" sz="1300" kern="1200" dirty="0"/>
        </a:p>
      </dsp:txBody>
      <dsp:txXfrm>
        <a:off x="3696146" y="1219090"/>
        <a:ext cx="1227526" cy="768779"/>
      </dsp:txXfrm>
    </dsp:sp>
    <dsp:sp modelId="{E60FC55B-FF02-4650-8FF4-3D04702DFCCB}">
      <dsp:nvSpPr>
        <dsp:cNvPr id="0" name=""/>
        <dsp:cNvSpPr/>
      </dsp:nvSpPr>
      <dsp:spPr>
        <a:xfrm>
          <a:off x="991649" y="428290"/>
          <a:ext cx="3401501" cy="3401501"/>
        </a:xfrm>
        <a:custGeom>
          <a:avLst/>
          <a:gdLst/>
          <a:ahLst/>
          <a:cxnLst/>
          <a:rect l="0" t="0" r="0" b="0"/>
          <a:pathLst>
            <a:path>
              <a:moveTo>
                <a:pt x="3399185" y="1612033"/>
              </a:moveTo>
              <a:arcTo wR="1700750" hR="1700750" stAng="21420593" swAng="2194755"/>
            </a:path>
          </a:pathLst>
        </a:custGeom>
        <a:noFill/>
        <a:ln w="9525" cap="flat" cmpd="sng" algn="ctr">
          <a:solidFill>
            <a:schemeClr val="accent3">
              <a:hueOff val="2812566"/>
              <a:satOff val="-4220"/>
              <a:lumOff val="-686"/>
              <a:alphaOff val="0"/>
            </a:schemeClr>
          </a:solidFill>
          <a:prstDash val="solid"/>
        </a:ln>
        <a:effectLst/>
      </dsp:spPr>
      <dsp:style>
        <a:lnRef idx="1">
          <a:scrgbClr r="0" g="0" b="0"/>
        </a:lnRef>
        <a:fillRef idx="0">
          <a:scrgbClr r="0" g="0" b="0"/>
        </a:fillRef>
        <a:effectRef idx="0">
          <a:scrgbClr r="0" g="0" b="0"/>
        </a:effectRef>
        <a:fontRef idx="minor"/>
      </dsp:style>
    </dsp:sp>
    <dsp:sp modelId="{22642749-9C49-4D19-878E-2D7DC477469A}">
      <dsp:nvSpPr>
        <dsp:cNvPr id="0" name=""/>
        <dsp:cNvSpPr/>
      </dsp:nvSpPr>
      <dsp:spPr>
        <a:xfrm>
          <a:off x="3036723" y="3078998"/>
          <a:ext cx="1310704" cy="851957"/>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Myriad Pro"/>
            </a:rPr>
            <a:t>interviews</a:t>
          </a:r>
          <a:endParaRPr lang="en-US" sz="1300" kern="1200" dirty="0"/>
        </a:p>
      </dsp:txBody>
      <dsp:txXfrm>
        <a:off x="3078312" y="3120587"/>
        <a:ext cx="1227526" cy="768779"/>
      </dsp:txXfrm>
    </dsp:sp>
    <dsp:sp modelId="{7EEFD851-8AF4-4B32-9901-E90CBB9AC4BC}">
      <dsp:nvSpPr>
        <dsp:cNvPr id="0" name=""/>
        <dsp:cNvSpPr/>
      </dsp:nvSpPr>
      <dsp:spPr>
        <a:xfrm>
          <a:off x="991649" y="428290"/>
          <a:ext cx="3401501" cy="3401501"/>
        </a:xfrm>
        <a:custGeom>
          <a:avLst/>
          <a:gdLst/>
          <a:ahLst/>
          <a:cxnLst/>
          <a:rect l="0" t="0" r="0" b="0"/>
          <a:pathLst>
            <a:path>
              <a:moveTo>
                <a:pt x="2038328" y="3367662"/>
              </a:moveTo>
              <a:arcTo wR="1700750" hR="1700750" stAng="4713089" swAng="1373821"/>
            </a:path>
          </a:pathLst>
        </a:custGeom>
        <a:noFill/>
        <a:ln w="9525" cap="flat" cmpd="sng" algn="ctr">
          <a:solidFill>
            <a:schemeClr val="accent3">
              <a:hueOff val="5625132"/>
              <a:satOff val="-8440"/>
              <a:lumOff val="-1373"/>
              <a:alphaOff val="0"/>
            </a:schemeClr>
          </a:solidFill>
          <a:prstDash val="solid"/>
        </a:ln>
        <a:effectLst/>
      </dsp:spPr>
      <dsp:style>
        <a:lnRef idx="1">
          <a:scrgbClr r="0" g="0" b="0"/>
        </a:lnRef>
        <a:fillRef idx="0">
          <a:scrgbClr r="0" g="0" b="0"/>
        </a:fillRef>
        <a:effectRef idx="0">
          <a:scrgbClr r="0" g="0" b="0"/>
        </a:effectRef>
        <a:fontRef idx="minor"/>
      </dsp:style>
    </dsp:sp>
    <dsp:sp modelId="{47384C34-0ADD-422C-8905-A8E707AB529B}">
      <dsp:nvSpPr>
        <dsp:cNvPr id="0" name=""/>
        <dsp:cNvSpPr/>
      </dsp:nvSpPr>
      <dsp:spPr>
        <a:xfrm>
          <a:off x="1037371" y="3078998"/>
          <a:ext cx="1310704" cy="851957"/>
        </a:xfrm>
        <a:prstGeom prst="round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Focus groups</a:t>
          </a:r>
          <a:endParaRPr lang="en-US" sz="1300" kern="1200" dirty="0"/>
        </a:p>
      </dsp:txBody>
      <dsp:txXfrm>
        <a:off x="1078960" y="3120587"/>
        <a:ext cx="1227526" cy="768779"/>
      </dsp:txXfrm>
    </dsp:sp>
    <dsp:sp modelId="{1B382C83-E23A-4D2C-BE6A-E784E38D2A88}">
      <dsp:nvSpPr>
        <dsp:cNvPr id="0" name=""/>
        <dsp:cNvSpPr/>
      </dsp:nvSpPr>
      <dsp:spPr>
        <a:xfrm>
          <a:off x="991649" y="428290"/>
          <a:ext cx="3401501" cy="3401501"/>
        </a:xfrm>
        <a:custGeom>
          <a:avLst/>
          <a:gdLst/>
          <a:ahLst/>
          <a:cxnLst/>
          <a:rect l="0" t="0" r="0" b="0"/>
          <a:pathLst>
            <a:path>
              <a:moveTo>
                <a:pt x="283980" y="2641663"/>
              </a:moveTo>
              <a:arcTo wR="1700750" hR="1700750" stAng="8784652" swAng="2194755"/>
            </a:path>
          </a:pathLst>
        </a:custGeom>
        <a:noFill/>
        <a:ln w="9525" cap="flat" cmpd="sng" algn="ctr">
          <a:solidFill>
            <a:schemeClr val="accent3">
              <a:hueOff val="8437698"/>
              <a:satOff val="-12660"/>
              <a:lumOff val="-2059"/>
              <a:alphaOff val="0"/>
            </a:schemeClr>
          </a:solidFill>
          <a:prstDash val="solid"/>
        </a:ln>
        <a:effectLst/>
      </dsp:spPr>
      <dsp:style>
        <a:lnRef idx="1">
          <a:scrgbClr r="0" g="0" b="0"/>
        </a:lnRef>
        <a:fillRef idx="0">
          <a:scrgbClr r="0" g="0" b="0"/>
        </a:fillRef>
        <a:effectRef idx="0">
          <a:scrgbClr r="0" g="0" b="0"/>
        </a:effectRef>
        <a:fontRef idx="minor"/>
      </dsp:style>
    </dsp:sp>
    <dsp:sp modelId="{29CA6D11-A152-46C7-87E0-886E264E944F}">
      <dsp:nvSpPr>
        <dsp:cNvPr id="0" name=""/>
        <dsp:cNvSpPr/>
      </dsp:nvSpPr>
      <dsp:spPr>
        <a:xfrm>
          <a:off x="419537" y="1177501"/>
          <a:ext cx="1310704" cy="851957"/>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Myriad Pro"/>
            </a:rPr>
            <a:t>other</a:t>
          </a:r>
          <a:endParaRPr lang="en-US" sz="1300" kern="1200" dirty="0"/>
        </a:p>
      </dsp:txBody>
      <dsp:txXfrm>
        <a:off x="461126" y="1219090"/>
        <a:ext cx="1227526" cy="768779"/>
      </dsp:txXfrm>
    </dsp:sp>
    <dsp:sp modelId="{FA5C21EB-81F3-49DD-84BE-5383E159B09B}">
      <dsp:nvSpPr>
        <dsp:cNvPr id="0" name=""/>
        <dsp:cNvSpPr/>
      </dsp:nvSpPr>
      <dsp:spPr>
        <a:xfrm>
          <a:off x="991649" y="428290"/>
          <a:ext cx="3401501" cy="3401501"/>
        </a:xfrm>
        <a:custGeom>
          <a:avLst/>
          <a:gdLst/>
          <a:ahLst/>
          <a:cxnLst/>
          <a:rect l="0" t="0" r="0" b="0"/>
          <a:pathLst>
            <a:path>
              <a:moveTo>
                <a:pt x="296574" y="741144"/>
              </a:moveTo>
              <a:arcTo wR="1700750" hR="1700750" stAng="12860909" swAng="1959524"/>
            </a:path>
          </a:pathLst>
        </a:custGeom>
        <a:noFill/>
        <a:ln w="9525" cap="flat" cmpd="sng" algn="ctr">
          <a:solidFill>
            <a:schemeClr val="accent3">
              <a:hueOff val="11250264"/>
              <a:satOff val="-16880"/>
              <a:lumOff val="-2745"/>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CE0D5-2C3B-42C9-B378-D2510E30706C}">
      <dsp:nvSpPr>
        <dsp:cNvPr id="0" name=""/>
        <dsp:cNvSpPr/>
      </dsp:nvSpPr>
      <dsp:spPr>
        <a:xfrm>
          <a:off x="2000531" y="2126207"/>
          <a:ext cx="1386439" cy="1386439"/>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dirty="0"/>
            <a:t>Research Ethics</a:t>
          </a:r>
        </a:p>
      </dsp:txBody>
      <dsp:txXfrm>
        <a:off x="2203570" y="2329246"/>
        <a:ext cx="980361" cy="980361"/>
      </dsp:txXfrm>
    </dsp:sp>
    <dsp:sp modelId="{74302B00-2B9E-4AF6-8B23-BA4AE2CC9028}">
      <dsp:nvSpPr>
        <dsp:cNvPr id="0" name=""/>
        <dsp:cNvSpPr/>
      </dsp:nvSpPr>
      <dsp:spPr>
        <a:xfrm rot="10800000">
          <a:off x="658971" y="2621860"/>
          <a:ext cx="1267773" cy="395135"/>
        </a:xfrm>
        <a:prstGeom prst="lef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27F6C8-1F39-4CE7-8DE7-F70D708A3B87}">
      <dsp:nvSpPr>
        <dsp:cNvPr id="0" name=""/>
        <dsp:cNvSpPr/>
      </dsp:nvSpPr>
      <dsp:spPr>
        <a:xfrm>
          <a:off x="412" y="2292580"/>
          <a:ext cx="1317117" cy="1053694"/>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Transparency</a:t>
          </a:r>
        </a:p>
      </dsp:txBody>
      <dsp:txXfrm>
        <a:off x="31274" y="2323442"/>
        <a:ext cx="1255393" cy="991970"/>
      </dsp:txXfrm>
    </dsp:sp>
    <dsp:sp modelId="{4A3A0960-77F8-40E8-BBB5-32923C1BF32F}">
      <dsp:nvSpPr>
        <dsp:cNvPr id="0" name=""/>
        <dsp:cNvSpPr/>
      </dsp:nvSpPr>
      <dsp:spPr>
        <a:xfrm rot="13500000">
          <a:off x="1069283" y="1631279"/>
          <a:ext cx="1267773" cy="395135"/>
        </a:xfrm>
        <a:prstGeom prst="leftArrow">
          <a:avLst>
            <a:gd name="adj1" fmla="val 60000"/>
            <a:gd name="adj2" fmla="val 5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98CB7E5-B274-423B-91D9-3987C5F09B75}">
      <dsp:nvSpPr>
        <dsp:cNvPr id="0" name=""/>
        <dsp:cNvSpPr/>
      </dsp:nvSpPr>
      <dsp:spPr>
        <a:xfrm>
          <a:off x="596385" y="853774"/>
          <a:ext cx="1317117" cy="1053694"/>
        </a:xfrm>
        <a:prstGeom prst="roundRect">
          <a:avLst>
            <a:gd name="adj" fmla="val 1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Confidentiality</a:t>
          </a:r>
        </a:p>
      </dsp:txBody>
      <dsp:txXfrm>
        <a:off x="627247" y="884636"/>
        <a:ext cx="1255393" cy="991970"/>
      </dsp:txXfrm>
    </dsp:sp>
    <dsp:sp modelId="{D326F3A8-502C-4DB0-8C4D-7EE60889585E}">
      <dsp:nvSpPr>
        <dsp:cNvPr id="0" name=""/>
        <dsp:cNvSpPr/>
      </dsp:nvSpPr>
      <dsp:spPr>
        <a:xfrm rot="16200000">
          <a:off x="2059864" y="1220967"/>
          <a:ext cx="1267773" cy="395135"/>
        </a:xfrm>
        <a:prstGeom prst="leftArrow">
          <a:avLst>
            <a:gd name="adj1" fmla="val 60000"/>
            <a:gd name="adj2" fmla="val 5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F760B94-A2C5-4D72-8860-A43BA0298179}">
      <dsp:nvSpPr>
        <dsp:cNvPr id="0" name=""/>
        <dsp:cNvSpPr/>
      </dsp:nvSpPr>
      <dsp:spPr>
        <a:xfrm>
          <a:off x="2035192" y="257801"/>
          <a:ext cx="1317117" cy="1053694"/>
        </a:xfrm>
        <a:prstGeom prst="roundRect">
          <a:avLst>
            <a:gd name="adj" fmla="val 1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Voluntary</a:t>
          </a:r>
        </a:p>
      </dsp:txBody>
      <dsp:txXfrm>
        <a:off x="2066054" y="288663"/>
        <a:ext cx="1255393" cy="991970"/>
      </dsp:txXfrm>
    </dsp:sp>
    <dsp:sp modelId="{F7305B21-2AFF-495F-9A45-492BFB61BB89}">
      <dsp:nvSpPr>
        <dsp:cNvPr id="0" name=""/>
        <dsp:cNvSpPr/>
      </dsp:nvSpPr>
      <dsp:spPr>
        <a:xfrm rot="18900000">
          <a:off x="3050444" y="1631279"/>
          <a:ext cx="1267773" cy="395135"/>
        </a:xfrm>
        <a:prstGeom prst="leftArrow">
          <a:avLst>
            <a:gd name="adj1" fmla="val 60000"/>
            <a:gd name="adj2" fmla="val 5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816B50A-9A4A-4482-8C12-5DDD3B606B93}">
      <dsp:nvSpPr>
        <dsp:cNvPr id="0" name=""/>
        <dsp:cNvSpPr/>
      </dsp:nvSpPr>
      <dsp:spPr>
        <a:xfrm>
          <a:off x="3473998" y="853774"/>
          <a:ext cx="1317117" cy="1053694"/>
        </a:xfrm>
        <a:prstGeom prst="roundRect">
          <a:avLst>
            <a:gd name="adj" fmla="val 1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Do no harm</a:t>
          </a:r>
        </a:p>
      </dsp:txBody>
      <dsp:txXfrm>
        <a:off x="3504860" y="884636"/>
        <a:ext cx="1255393" cy="991970"/>
      </dsp:txXfrm>
    </dsp:sp>
    <dsp:sp modelId="{96BB194D-4BFB-49F5-A30A-65916B7D64F7}">
      <dsp:nvSpPr>
        <dsp:cNvPr id="0" name=""/>
        <dsp:cNvSpPr/>
      </dsp:nvSpPr>
      <dsp:spPr>
        <a:xfrm>
          <a:off x="3460756" y="2621860"/>
          <a:ext cx="1267773" cy="395135"/>
        </a:xfrm>
        <a:prstGeom prst="leftArrow">
          <a:avLst>
            <a:gd name="adj1" fmla="val 60000"/>
            <a:gd name="adj2" fmla="val 5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82CF4D7-0A95-49B1-8C5A-032CA6AAD3EA}">
      <dsp:nvSpPr>
        <dsp:cNvPr id="0" name=""/>
        <dsp:cNvSpPr/>
      </dsp:nvSpPr>
      <dsp:spPr>
        <a:xfrm>
          <a:off x="4069971" y="2292580"/>
          <a:ext cx="1317117" cy="1053694"/>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Impartial</a:t>
          </a:r>
        </a:p>
      </dsp:txBody>
      <dsp:txXfrm>
        <a:off x="4100833" y="2323442"/>
        <a:ext cx="1255393" cy="99197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DA4BDD37-A329-47E8-BF86-D458012D0B0E}" type="datetimeFigureOut">
              <a:rPr lang="en-GB" smtClean="0"/>
              <a:t>14/12/2022</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2</a:t>
            </a:fld>
            <a:endParaRPr lang="en-GB"/>
          </a:p>
        </p:txBody>
      </p:sp>
    </p:spTree>
    <p:extLst>
      <p:ext uri="{BB962C8B-B14F-4D97-AF65-F5344CB8AC3E}">
        <p14:creationId xmlns:p14="http://schemas.microsoft.com/office/powerpoint/2010/main" val="2639387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986630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ct val="20000"/>
              </a:spcBef>
              <a:buFont typeface="Arial"/>
              <a:buChar char="•"/>
            </a:pPr>
            <a:r>
              <a:rPr lang="en-GB" dirty="0"/>
              <a:t>Assign your dissertation a working title</a:t>
            </a:r>
            <a:endParaRPr lang="en-US" dirty="0"/>
          </a:p>
          <a:p>
            <a:pPr marL="285750" indent="-285750">
              <a:spcBef>
                <a:spcPct val="20000"/>
              </a:spcBef>
              <a:buFont typeface="Arial"/>
              <a:buChar char="•"/>
            </a:pPr>
            <a:r>
              <a:rPr lang="en-GB" dirty="0"/>
              <a:t>Provide some background information on the area that interests you, including a brief rationale</a:t>
            </a:r>
            <a:endParaRPr lang="en-US" dirty="0"/>
          </a:p>
          <a:p>
            <a:pPr marL="285750" indent="-285750">
              <a:spcBef>
                <a:spcPct val="20000"/>
              </a:spcBef>
              <a:buFont typeface="Arial"/>
              <a:buChar char="•"/>
            </a:pPr>
            <a:r>
              <a:rPr lang="en-GB" dirty="0"/>
              <a:t>Identify the overall aim of your research (i.e. what you are trying to achieve)</a:t>
            </a:r>
            <a:endParaRPr lang="en-US" dirty="0"/>
          </a:p>
          <a:p>
            <a:pPr marL="285750" indent="-285750">
              <a:spcBef>
                <a:spcPct val="20000"/>
              </a:spcBef>
              <a:buFont typeface="Arial"/>
              <a:buChar char="•"/>
            </a:pPr>
            <a:r>
              <a:rPr lang="en-GB" dirty="0"/>
              <a:t>Specify the individual objectives required to help you achieve your research aim</a:t>
            </a:r>
            <a:endParaRPr lang="en-US" dirty="0"/>
          </a:p>
          <a:p>
            <a:pPr marL="285750" indent="-285750">
              <a:spcBef>
                <a:spcPct val="20000"/>
              </a:spcBef>
              <a:buFont typeface="Arial"/>
              <a:buChar char="•"/>
            </a:pPr>
            <a:r>
              <a:rPr lang="en-GB" dirty="0"/>
              <a:t>Outline how you will carry out your research</a:t>
            </a:r>
            <a:endParaRPr lang="en-US"/>
          </a:p>
          <a:p>
            <a:pPr marL="285750" indent="-285750">
              <a:spcBef>
                <a:spcPct val="20000"/>
              </a:spcBef>
              <a:buFont typeface="Arial"/>
              <a:buChar char="•"/>
            </a:pPr>
            <a:r>
              <a:rPr lang="en-GB" dirty="0"/>
              <a:t>Indicate whether or not ethical issues arise from the proposal and if so how you are going to address them</a:t>
            </a:r>
            <a:endParaRPr lang="en-US" dirty="0"/>
          </a:p>
          <a:p>
            <a:pPr marL="285750" indent="-285750">
              <a:spcBef>
                <a:spcPct val="20000"/>
              </a:spcBef>
              <a:buFont typeface="Arial"/>
              <a:buChar char="•"/>
            </a:pPr>
            <a:r>
              <a:rPr lang="en-GB" dirty="0"/>
              <a:t>List the literature referred to in producing the proposal ( Ref list/bibliography)</a:t>
            </a:r>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035018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320671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1.Background reading </a:t>
            </a:r>
            <a:r>
              <a:rPr lang="en-GB" dirty="0"/>
              <a:t>– support why you want to research your chosen area if asked by your supervisor. What have you found from your initial research? What are the gaps in literature/source material? How much information is there out there ?</a:t>
            </a:r>
          </a:p>
          <a:p>
            <a:endParaRPr lang="en-GB" dirty="0"/>
          </a:p>
          <a:p>
            <a:pPr marL="228600" indent="-228600">
              <a:buAutoNum type="arabicPeriod" startAt="2"/>
            </a:pPr>
            <a:r>
              <a:rPr lang="en-GB" dirty="0"/>
              <a:t>This is not a comprehensive review of literature on your topic – that will come in your final document. You only have about 700 words here so be brief and focused about what you are saying and make sure that you reference your sources using Harvard. This is not a requirement to write about the history of your subject – be focused on what you want to research only. Remember to justify your proposal and the need to research your topic</a:t>
            </a:r>
          </a:p>
          <a:p>
            <a:pPr marL="228600" indent="-228600">
              <a:buAutoNum type="arabicPeriod" startAt="2"/>
            </a:pP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58367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2583715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order to realise or address your overall research aim , you have to list your objectives to show how you will get there</a:t>
            </a:r>
          </a:p>
          <a:p>
            <a:endParaRPr lang="en-GB" dirty="0"/>
          </a:p>
          <a:p>
            <a:r>
              <a:rPr lang="en-GB" dirty="0"/>
              <a:t>Important to consider the key words that you use as these will influence the depth of study that you propose to carry out.</a:t>
            </a:r>
          </a:p>
          <a:p>
            <a:r>
              <a:rPr lang="en-GB" dirty="0"/>
              <a:t>e.g. Identify, evaluate, explore, formulate</a:t>
            </a:r>
          </a:p>
          <a:p>
            <a:r>
              <a:rPr lang="en-GB" dirty="0"/>
              <a:t> </a:t>
            </a:r>
          </a:p>
          <a:p>
            <a:r>
              <a:rPr lang="en-GB" dirty="0"/>
              <a:t>Which of these words will require more work than others?</a:t>
            </a:r>
          </a:p>
          <a:p>
            <a:endParaRPr lang="en-GB" dirty="0"/>
          </a:p>
          <a:p>
            <a:r>
              <a:rPr lang="en-GB" dirty="0"/>
              <a:t>Go back to the handout I gave regarding ‘Directive words’ – you will have a longer list of Nouns that you can use.</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4198556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is an example of the Aim and Objectives for a dissertation referred to earlier</a:t>
            </a:r>
          </a:p>
          <a:p>
            <a:endParaRPr lang="en-GB" dirty="0"/>
          </a:p>
          <a:p>
            <a:r>
              <a:rPr lang="en-GB" dirty="0"/>
              <a:t>Note the Key words used in the objectives ( highlighted in blue) – how deep do you think the research had to be ?</a:t>
            </a:r>
          </a:p>
          <a:p>
            <a:r>
              <a:rPr lang="en-GB" dirty="0"/>
              <a:t>Ask yourself are they ‘doable’ in the time that you have and the literature that is available to you in your chosen topic area?</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785859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2437141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19508416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we mean by ‘Ethics’?</a:t>
            </a:r>
          </a:p>
          <a:p>
            <a:endParaRPr lang="en-GB" dirty="0"/>
          </a:p>
          <a:p>
            <a:endParaRPr lang="en-GB" dirty="0"/>
          </a:p>
          <a:p>
            <a:r>
              <a:rPr lang="en-GB" dirty="0"/>
              <a:t>What about ‘Research Ethics’?</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3689078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045977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16610519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36529741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14/12/2022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14/12/2022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14/12/2022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14/12/2022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14/12/2022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14/12/2022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14/12/2022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14/12/2022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14/12/2022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14/12/2022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14/12/2022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14/12/2022</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823757" y="1720488"/>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2309946" y="1988841"/>
            <a:ext cx="2928259" cy="3824130"/>
          </a:xfrm>
          <a:solidFill>
            <a:srgbClr val="002060"/>
          </a:solidFill>
        </p:spPr>
        <p:txBody>
          <a:bodyPr>
            <a:normAutofit/>
          </a:bodyPr>
          <a:lstStyle/>
          <a:p>
            <a:r>
              <a:rPr lang="en-GB" sz="2800" b="1" dirty="0">
                <a:solidFill>
                  <a:schemeClr val="bg1"/>
                </a:solidFill>
              </a:rPr>
              <a:t>BSc Ymchwiliad Proffesiynol</a:t>
            </a:r>
            <a:br>
              <a:rPr lang="en-GB" sz="2800" b="1" dirty="0">
                <a:solidFill>
                  <a:schemeClr val="bg1"/>
                </a:solidFill>
              </a:rPr>
            </a:br>
            <a:br>
              <a:rPr lang="en-GB" sz="2800" b="1" dirty="0">
                <a:solidFill>
                  <a:schemeClr val="bg1"/>
                </a:solidFill>
              </a:rPr>
            </a:br>
            <a:r>
              <a:rPr lang="en-GB" sz="2800" b="1" dirty="0" err="1">
                <a:solidFill>
                  <a:schemeClr val="bg1"/>
                </a:solidFill>
              </a:rPr>
              <a:t>Trosolwg</a:t>
            </a:r>
            <a:r>
              <a:rPr lang="en-GB" sz="2800" b="1" dirty="0">
                <a:solidFill>
                  <a:schemeClr val="bg1"/>
                </a:solidFill>
              </a:rPr>
              <a:t> </a:t>
            </a:r>
            <a:r>
              <a:rPr lang="en-GB" sz="2800" b="1" dirty="0" err="1">
                <a:solidFill>
                  <a:schemeClr val="bg1"/>
                </a:solidFill>
              </a:rPr>
              <a:t>Cynnig</a:t>
            </a:r>
            <a:r>
              <a:rPr lang="en-GB" sz="2800" b="1" dirty="0">
                <a:solidFill>
                  <a:schemeClr val="bg1"/>
                </a:solidFill>
              </a:rPr>
              <a:t> </a:t>
            </a:r>
            <a:r>
              <a:rPr lang="en-GB" sz="2800" b="1" dirty="0" err="1">
                <a:solidFill>
                  <a:schemeClr val="bg1"/>
                </a:solidFill>
              </a:rPr>
              <a:t>Traethawd</a:t>
            </a:r>
            <a:r>
              <a:rPr lang="en-GB" sz="2800" b="1" dirty="0">
                <a:solidFill>
                  <a:schemeClr val="bg1"/>
                </a:solidFill>
              </a:rPr>
              <a:t> Hir</a:t>
            </a:r>
            <a:br>
              <a:rPr lang="en-GB" sz="2800" b="1" dirty="0">
                <a:solidFill>
                  <a:schemeClr val="bg1"/>
                </a:solidFill>
              </a:rPr>
            </a:br>
            <a:br>
              <a:rPr lang="en-GB" sz="2800" b="1" dirty="0">
                <a:solidFill>
                  <a:schemeClr val="bg1"/>
                </a:solidFill>
              </a:rPr>
            </a:br>
            <a:r>
              <a:rPr lang="en-GB" sz="2800" b="1" dirty="0">
                <a:solidFill>
                  <a:schemeClr val="bg1"/>
                </a:solidFill>
              </a:rPr>
              <a:t>14.12.2022</a:t>
            </a:r>
          </a:p>
        </p:txBody>
      </p:sp>
      <p:sp>
        <p:nvSpPr>
          <p:cNvPr id="2" name="Rectangle 1">
            <a:extLst>
              <a:ext uri="{FF2B5EF4-FFF2-40B4-BE49-F238E27FC236}">
                <a16:creationId xmlns:a16="http://schemas.microsoft.com/office/drawing/2014/main" id="{05B5DD68-5BC7-41C7-AD7A-78AE3BA68F00}"/>
              </a:ext>
            </a:extLst>
          </p:cNvPr>
          <p:cNvSpPr/>
          <p:nvPr/>
        </p:nvSpPr>
        <p:spPr>
          <a:xfrm>
            <a:off x="6324600" y="1988841"/>
            <a:ext cx="2928259" cy="37326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800" b="1" dirty="0">
                <a:latin typeface="+mj-lt"/>
              </a:rPr>
              <a:t>BSc Professional Investigation</a:t>
            </a:r>
          </a:p>
          <a:p>
            <a:pPr algn="ctr"/>
            <a:endParaRPr lang="en-GB" sz="2800" b="1" dirty="0">
              <a:latin typeface="+mj-lt"/>
            </a:endParaRPr>
          </a:p>
          <a:p>
            <a:pPr algn="ctr"/>
            <a:r>
              <a:rPr lang="en-GB" sz="2800" b="1" dirty="0">
                <a:latin typeface="+mj-lt"/>
              </a:rPr>
              <a:t>Dissertation proposal - Overview</a:t>
            </a:r>
          </a:p>
          <a:p>
            <a:pPr algn="ctr"/>
            <a:endParaRPr lang="en-GB" sz="2800" b="1" dirty="0">
              <a:latin typeface="+mj-lt"/>
            </a:endParaRPr>
          </a:p>
          <a:p>
            <a:pPr algn="ctr"/>
            <a:r>
              <a:rPr lang="en-GB" sz="2800" b="1" dirty="0">
                <a:latin typeface="+mj-lt"/>
              </a:rPr>
              <a:t>14.12.2022</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err="1">
                <a:solidFill>
                  <a:srgbClr val="0070C0"/>
                </a:solidFill>
              </a:rPr>
              <a:t>Deilliannau</a:t>
            </a:r>
            <a:r>
              <a:rPr lang="en-GB" dirty="0">
                <a:solidFill>
                  <a:srgbClr val="0070C0"/>
                </a:solidFill>
              </a:rPr>
              <a:t> </a:t>
            </a:r>
            <a:r>
              <a:rPr lang="en-GB" dirty="0" err="1">
                <a:solidFill>
                  <a:srgbClr val="0070C0"/>
                </a:solidFill>
              </a:rPr>
              <a:t>Dysgu</a:t>
            </a:r>
            <a:r>
              <a:rPr lang="en-GB" dirty="0">
                <a:solidFill>
                  <a:schemeClr val="bg1"/>
                </a:solidFill>
              </a:rPr>
              <a:t>/Learning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a:ln>
            <a:solidFill>
              <a:srgbClr val="4472C4"/>
            </a:solidFill>
          </a:ln>
        </p:spPr>
        <p:txBody>
          <a:bodyPr vert="horz" lIns="91440" tIns="45720" rIns="91440" bIns="45720" rtlCol="0" anchor="t">
            <a:normAutofit/>
          </a:bodyPr>
          <a:lstStyle/>
          <a:p>
            <a:r>
              <a:rPr lang="en-GB" dirty="0">
                <a:solidFill>
                  <a:srgbClr val="0070C0"/>
                </a:solidFill>
              </a:rPr>
              <a:t>Ail-</a:t>
            </a:r>
            <a:r>
              <a:rPr lang="en-GB" dirty="0" err="1">
                <a:solidFill>
                  <a:srgbClr val="0070C0"/>
                </a:solidFill>
              </a:rPr>
              <a:t>lunio</a:t>
            </a:r>
            <a:r>
              <a:rPr lang="en-GB" dirty="0">
                <a:solidFill>
                  <a:srgbClr val="0070C0"/>
                </a:solidFill>
              </a:rPr>
              <a:t> gofynion cynnig traethawd hir</a:t>
            </a:r>
          </a:p>
          <a:p>
            <a:r>
              <a:rPr lang="en-GB" dirty="0" err="1">
                <a:solidFill>
                  <a:srgbClr val="0070C0"/>
                </a:solidFill>
              </a:rPr>
              <a:t>Ymgyfarwyddo</a:t>
            </a:r>
            <a:r>
              <a:rPr lang="en-GB" dirty="0">
                <a:solidFill>
                  <a:srgbClr val="0070C0"/>
                </a:solidFill>
              </a:rPr>
              <a:t> a </a:t>
            </a:r>
            <a:r>
              <a:rPr lang="en-GB" dirty="0" err="1">
                <a:solidFill>
                  <a:srgbClr val="0070C0"/>
                </a:solidFill>
              </a:rPr>
              <a:t>chynnwys</a:t>
            </a:r>
            <a:r>
              <a:rPr lang="en-GB" dirty="0">
                <a:solidFill>
                  <a:srgbClr val="0070C0"/>
                </a:solidFill>
              </a:rPr>
              <a:t> y </a:t>
            </a:r>
            <a:r>
              <a:rPr lang="en-GB" dirty="0" err="1">
                <a:solidFill>
                  <a:srgbClr val="0070C0"/>
                </a:solidFill>
              </a:rPr>
              <a:t>templed</a:t>
            </a:r>
            <a:r>
              <a:rPr lang="en-GB" dirty="0">
                <a:solidFill>
                  <a:srgbClr val="0070C0"/>
                </a:solidFill>
              </a:rPr>
              <a:t> y cynnig</a:t>
            </a:r>
          </a:p>
          <a:p>
            <a:r>
              <a:rPr lang="en-GB" dirty="0">
                <a:latin typeface="Myriad Pro"/>
              </a:rPr>
              <a:t>I nodi </a:t>
            </a:r>
            <a:r>
              <a:rPr lang="en-GB" dirty="0" err="1">
                <a:latin typeface="Myriad Pro"/>
              </a:rPr>
              <a:t>meysydd</a:t>
            </a:r>
            <a:r>
              <a:rPr lang="en-GB" dirty="0">
                <a:latin typeface="Myriad Pro"/>
              </a:rPr>
              <a:t> </a:t>
            </a:r>
            <a:r>
              <a:rPr lang="en-GB" dirty="0" err="1">
                <a:latin typeface="Myriad Pro"/>
              </a:rPr>
              <a:t>pwnc</a:t>
            </a:r>
            <a:r>
              <a:rPr lang="en-GB" dirty="0">
                <a:latin typeface="Myriad Pro"/>
              </a:rPr>
              <a:t> o </a:t>
            </a:r>
            <a:r>
              <a:rPr lang="en-GB" dirty="0" err="1">
                <a:latin typeface="Myriad Pro"/>
              </a:rPr>
              <a:t>ddiddordeb</a:t>
            </a:r>
            <a:r>
              <a:rPr lang="en-GB" dirty="0">
                <a:latin typeface="Myriad Pro"/>
              </a:rPr>
              <a:t> </a:t>
            </a:r>
            <a:r>
              <a:rPr lang="en-GB" dirty="0" err="1">
                <a:latin typeface="Myriad Pro"/>
              </a:rPr>
              <a:t>cynnar</a:t>
            </a:r>
            <a:endParaRPr lang="en-GB" dirty="0" err="1">
              <a:solidFill>
                <a:srgbClr val="0070C0"/>
              </a:solidFill>
              <a:latin typeface="Myriad Pro"/>
            </a:endParaRPr>
          </a:p>
          <a:p>
            <a:pPr marL="0" indent="0">
              <a:buNone/>
            </a:pPr>
            <a:endParaRPr lang="en-GB" dirty="0">
              <a:solidFill>
                <a:srgbClr val="0070C0"/>
              </a:solidFill>
            </a:endParaRPr>
          </a:p>
          <a:p>
            <a:pPr marL="0" indent="0">
              <a:buNone/>
            </a:pPr>
            <a:endParaRPr lang="en-GB" dirty="0"/>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vert="horz" lIns="91440" tIns="45720" rIns="91440" bIns="45720" rtlCol="0" anchor="t">
            <a:normAutofit/>
          </a:bodyPr>
          <a:lstStyle/>
          <a:p>
            <a:r>
              <a:rPr lang="en-GB" dirty="0"/>
              <a:t>To recap on the requirements of the dissertation proposal</a:t>
            </a:r>
          </a:p>
          <a:p>
            <a:r>
              <a:rPr lang="en-GB" dirty="0"/>
              <a:t>To familiarise yourself with the contents of the proposal documents</a:t>
            </a:r>
          </a:p>
          <a:p>
            <a:r>
              <a:rPr lang="en-GB" dirty="0"/>
              <a:t>To Identify early topic areas of interest</a:t>
            </a:r>
          </a:p>
        </p:txBody>
      </p:sp>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normAutofit/>
          </a:bodyPr>
          <a:lstStyle/>
          <a:p>
            <a:r>
              <a:rPr lang="en-GB" sz="2800" b="1" dirty="0">
                <a:solidFill>
                  <a:srgbClr val="0070C0"/>
                </a:solidFill>
              </a:rPr>
              <a:t>Y Templed cynnig </a:t>
            </a:r>
            <a:br>
              <a:rPr lang="en-GB" sz="2800" b="1" dirty="0">
                <a:solidFill>
                  <a:schemeClr val="bg1"/>
                </a:solidFill>
              </a:rPr>
            </a:br>
            <a:r>
              <a:rPr lang="en-GB" sz="2800" b="1" dirty="0">
                <a:solidFill>
                  <a:schemeClr val="bg1"/>
                </a:solidFill>
              </a:rPr>
              <a:t>The Proposal Template</a:t>
            </a:r>
          </a:p>
        </p:txBody>
      </p:sp>
      <p:pic>
        <p:nvPicPr>
          <p:cNvPr id="4" name="Content Placeholder 3">
            <a:extLst>
              <a:ext uri="{FF2B5EF4-FFF2-40B4-BE49-F238E27FC236}">
                <a16:creationId xmlns:a16="http://schemas.microsoft.com/office/drawing/2014/main" id="{0695C9B7-5400-4604-90C3-E0B70B245D2B}"/>
              </a:ext>
            </a:extLst>
          </p:cNvPr>
          <p:cNvPicPr>
            <a:picLocks noGrp="1" noChangeAspect="1"/>
          </p:cNvPicPr>
          <p:nvPr>
            <p:ph sz="half" idx="1"/>
          </p:nvPr>
        </p:nvPicPr>
        <p:blipFill>
          <a:blip r:embed="rId3"/>
          <a:stretch>
            <a:fillRect/>
          </a:stretch>
        </p:blipFill>
        <p:spPr>
          <a:xfrm>
            <a:off x="1985150" y="1872624"/>
            <a:ext cx="2633700" cy="3444539"/>
          </a:xfrm>
          <a:prstGeom prst="rect">
            <a:avLst/>
          </a:prstGeom>
        </p:spPr>
      </p:pic>
      <p:sp>
        <p:nvSpPr>
          <p:cNvPr id="3" name="Content Placeholder 2">
            <a:extLst>
              <a:ext uri="{FF2B5EF4-FFF2-40B4-BE49-F238E27FC236}">
                <a16:creationId xmlns:a16="http://schemas.microsoft.com/office/drawing/2014/main" id="{BCA551F6-FCD1-9825-96C2-2696B767971F}"/>
              </a:ext>
            </a:extLst>
          </p:cNvPr>
          <p:cNvSpPr>
            <a:spLocks noGrp="1"/>
          </p:cNvSpPr>
          <p:nvPr>
            <p:ph sz="half" idx="2"/>
          </p:nvPr>
        </p:nvSpPr>
        <p:spPr/>
        <p:txBody>
          <a:bodyPr vert="horz" lIns="91440" tIns="45720" rIns="91440" bIns="45720" rtlCol="0" anchor="t">
            <a:normAutofit/>
          </a:bodyPr>
          <a:lstStyle/>
          <a:p>
            <a:pPr marL="0" indent="0">
              <a:buNone/>
            </a:pPr>
            <a:endParaRPr lang="en-US" dirty="0"/>
          </a:p>
          <a:p>
            <a:pPr marL="0" indent="0">
              <a:buNone/>
            </a:pPr>
            <a:r>
              <a:rPr lang="en-US"/>
              <a:t>      Available on Moodle</a:t>
            </a:r>
          </a:p>
        </p:txBody>
      </p:sp>
    </p:spTree>
    <p:extLst>
      <p:ext uri="{BB962C8B-B14F-4D97-AF65-F5344CB8AC3E}">
        <p14:creationId xmlns:p14="http://schemas.microsoft.com/office/powerpoint/2010/main" val="3451093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F010A-AC0A-E609-C79A-8AD07FF2D17F}"/>
              </a:ext>
            </a:extLst>
          </p:cNvPr>
          <p:cNvSpPr>
            <a:spLocks noGrp="1"/>
          </p:cNvSpPr>
          <p:nvPr>
            <p:ph type="title"/>
          </p:nvPr>
        </p:nvSpPr>
        <p:spPr>
          <a:solidFill>
            <a:srgbClr val="002060"/>
          </a:solidFill>
        </p:spPr>
        <p:txBody>
          <a:bodyPr/>
          <a:lstStyle/>
          <a:p>
            <a:r>
              <a:rPr lang="en-US" dirty="0">
                <a:solidFill>
                  <a:srgbClr val="FFFFFF"/>
                </a:solidFill>
              </a:rPr>
              <a:t>Proposal</a:t>
            </a:r>
          </a:p>
        </p:txBody>
      </p:sp>
      <p:graphicFrame>
        <p:nvGraphicFramePr>
          <p:cNvPr id="3" name="Diagram 3">
            <a:extLst>
              <a:ext uri="{FF2B5EF4-FFF2-40B4-BE49-F238E27FC236}">
                <a16:creationId xmlns:a16="http://schemas.microsoft.com/office/drawing/2014/main" id="{154EA1A8-392E-F820-3C9F-917BAD2913B2}"/>
              </a:ext>
            </a:extLst>
          </p:cNvPr>
          <p:cNvGraphicFramePr/>
          <p:nvPr>
            <p:extLst>
              <p:ext uri="{D42A27DB-BD31-4B8C-83A1-F6EECF244321}">
                <p14:modId xmlns:p14="http://schemas.microsoft.com/office/powerpoint/2010/main" val="1814659815"/>
              </p:ext>
            </p:extLst>
          </p:nvPr>
        </p:nvGraphicFramePr>
        <p:xfrm>
          <a:off x="1118681" y="1600200"/>
          <a:ext cx="10051914"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8223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Why write a proposal ?</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sz="half" idx="1"/>
          </p:nvPr>
        </p:nvSpPr>
        <p:spPr/>
        <p:txBody>
          <a:bodyPr vert="horz" lIns="91440" tIns="45720" rIns="91440" bIns="45720" rtlCol="0" anchor="t">
            <a:normAutofit/>
          </a:bodyPr>
          <a:lstStyle/>
          <a:p>
            <a:r>
              <a:rPr lang="en-GB" dirty="0"/>
              <a:t>Part of the assessment process</a:t>
            </a:r>
          </a:p>
          <a:p>
            <a:r>
              <a:rPr lang="en-GB" dirty="0"/>
              <a:t> Determine if your research meets academic standards</a:t>
            </a:r>
            <a:endParaRPr lang="en-GB"/>
          </a:p>
          <a:p>
            <a:r>
              <a:rPr lang="en-GB" dirty="0"/>
              <a:t>Provide support - named</a:t>
            </a:r>
          </a:p>
          <a:p>
            <a:r>
              <a:rPr lang="en-GB" dirty="0"/>
              <a:t>Ethical considerations are addressed early on</a:t>
            </a:r>
          </a:p>
        </p:txBody>
      </p:sp>
      <p:pic>
        <p:nvPicPr>
          <p:cNvPr id="5" name="Picture 5" descr="Text, whiteboard&#10;&#10;Description automatically generated">
            <a:extLst>
              <a:ext uri="{FF2B5EF4-FFF2-40B4-BE49-F238E27FC236}">
                <a16:creationId xmlns:a16="http://schemas.microsoft.com/office/drawing/2014/main" id="{15C3B8C0-327D-E3D7-EAED-5C7E812CEED4}"/>
              </a:ext>
            </a:extLst>
          </p:cNvPr>
          <p:cNvPicPr>
            <a:picLocks noGrp="1" noChangeAspect="1"/>
          </p:cNvPicPr>
          <p:nvPr>
            <p:ph sz="half" idx="2"/>
          </p:nvPr>
        </p:nvPicPr>
        <p:blipFill>
          <a:blip r:embed="rId3"/>
          <a:stretch>
            <a:fillRect/>
          </a:stretch>
        </p:blipFill>
        <p:spPr>
          <a:xfrm>
            <a:off x="6477844" y="1826719"/>
            <a:ext cx="5051289" cy="3381982"/>
          </a:xfr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E2C35-C7FF-FDB8-B0A8-A724F1F00572}"/>
              </a:ext>
            </a:extLst>
          </p:cNvPr>
          <p:cNvSpPr>
            <a:spLocks noGrp="1"/>
          </p:cNvSpPr>
          <p:nvPr>
            <p:ph type="title"/>
          </p:nvPr>
        </p:nvSpPr>
        <p:spPr>
          <a:solidFill>
            <a:srgbClr val="002060"/>
          </a:solidFill>
        </p:spPr>
        <p:txBody>
          <a:bodyPr/>
          <a:lstStyle/>
          <a:p>
            <a:r>
              <a:rPr lang="en-US" dirty="0">
                <a:solidFill>
                  <a:schemeClr val="bg1"/>
                </a:solidFill>
              </a:rPr>
              <a:t>The next steps</a:t>
            </a:r>
          </a:p>
        </p:txBody>
      </p:sp>
      <p:sp>
        <p:nvSpPr>
          <p:cNvPr id="3" name="Content Placeholder 2">
            <a:extLst>
              <a:ext uri="{FF2B5EF4-FFF2-40B4-BE49-F238E27FC236}">
                <a16:creationId xmlns:a16="http://schemas.microsoft.com/office/drawing/2014/main" id="{B6C1F415-13F0-CC0F-E152-AA820865D980}"/>
              </a:ext>
            </a:extLst>
          </p:cNvPr>
          <p:cNvSpPr>
            <a:spLocks noGrp="1"/>
          </p:cNvSpPr>
          <p:nvPr>
            <p:ph sz="half" idx="1"/>
          </p:nvPr>
        </p:nvSpPr>
        <p:spPr/>
        <p:txBody>
          <a:bodyPr vert="horz" lIns="91440" tIns="45720" rIns="91440" bIns="45720" rtlCol="0" anchor="t">
            <a:normAutofit/>
          </a:bodyPr>
          <a:lstStyle/>
          <a:p>
            <a:r>
              <a:rPr lang="en-US" dirty="0"/>
              <a:t>Choose a subject that you would like to research which is relevant to the course/professionally</a:t>
            </a:r>
          </a:p>
        </p:txBody>
      </p:sp>
      <p:sp>
        <p:nvSpPr>
          <p:cNvPr id="4" name="Content Placeholder 3">
            <a:extLst>
              <a:ext uri="{FF2B5EF4-FFF2-40B4-BE49-F238E27FC236}">
                <a16:creationId xmlns:a16="http://schemas.microsoft.com/office/drawing/2014/main" id="{1403AB16-C48C-CDEB-9B9B-33AA8C9EA59B}"/>
              </a:ext>
            </a:extLst>
          </p:cNvPr>
          <p:cNvSpPr>
            <a:spLocks noGrp="1"/>
          </p:cNvSpPr>
          <p:nvPr>
            <p:ph sz="half" idx="2"/>
          </p:nvPr>
        </p:nvSpPr>
        <p:spPr/>
        <p:txBody>
          <a:bodyPr vert="horz" lIns="91440" tIns="45720" rIns="91440" bIns="45720" rtlCol="0" anchor="t">
            <a:normAutofit/>
          </a:bodyPr>
          <a:lstStyle/>
          <a:p>
            <a:r>
              <a:rPr lang="en-US" dirty="0"/>
              <a:t>Think of a draft title that you would give it</a:t>
            </a:r>
          </a:p>
          <a:p>
            <a:pPr marL="0" indent="0">
              <a:buNone/>
            </a:pPr>
            <a:endParaRPr lang="en-US" dirty="0"/>
          </a:p>
        </p:txBody>
      </p:sp>
      <p:pic>
        <p:nvPicPr>
          <p:cNvPr id="5" name="Picture 5" descr="Chart&#10;&#10;Description automatically generated">
            <a:extLst>
              <a:ext uri="{FF2B5EF4-FFF2-40B4-BE49-F238E27FC236}">
                <a16:creationId xmlns:a16="http://schemas.microsoft.com/office/drawing/2014/main" id="{2DEF1F85-66DF-A165-D9FD-DAF8DFD4D9FC}"/>
              </a:ext>
            </a:extLst>
          </p:cNvPr>
          <p:cNvPicPr>
            <a:picLocks noChangeAspect="1"/>
          </p:cNvPicPr>
          <p:nvPr/>
        </p:nvPicPr>
        <p:blipFill>
          <a:blip r:embed="rId2"/>
          <a:stretch>
            <a:fillRect/>
          </a:stretch>
        </p:blipFill>
        <p:spPr>
          <a:xfrm>
            <a:off x="1846736" y="3385299"/>
            <a:ext cx="2741857" cy="2206583"/>
          </a:xfrm>
          <a:prstGeom prst="rect">
            <a:avLst/>
          </a:prstGeom>
        </p:spPr>
      </p:pic>
      <p:pic>
        <p:nvPicPr>
          <p:cNvPr id="6" name="Picture 6" descr="A picture containing text&#10;&#10;Description automatically generated">
            <a:extLst>
              <a:ext uri="{FF2B5EF4-FFF2-40B4-BE49-F238E27FC236}">
                <a16:creationId xmlns:a16="http://schemas.microsoft.com/office/drawing/2014/main" id="{BBECCA6F-1F4F-0A57-F904-49988B0E328E}"/>
              </a:ext>
            </a:extLst>
          </p:cNvPr>
          <p:cNvPicPr>
            <a:picLocks noChangeAspect="1"/>
          </p:cNvPicPr>
          <p:nvPr/>
        </p:nvPicPr>
        <p:blipFill>
          <a:blip r:embed="rId3"/>
          <a:stretch>
            <a:fillRect/>
          </a:stretch>
        </p:blipFill>
        <p:spPr>
          <a:xfrm>
            <a:off x="7572375" y="3152775"/>
            <a:ext cx="2857500" cy="1600200"/>
          </a:xfrm>
          <a:prstGeom prst="rect">
            <a:avLst/>
          </a:prstGeom>
        </p:spPr>
      </p:pic>
    </p:spTree>
    <p:extLst>
      <p:ext uri="{BB962C8B-B14F-4D97-AF65-F5344CB8AC3E}">
        <p14:creationId xmlns:p14="http://schemas.microsoft.com/office/powerpoint/2010/main" val="369753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1B55B-8817-4DE4-A8E6-7EAA0FCC3A26}"/>
              </a:ext>
            </a:extLst>
          </p:cNvPr>
          <p:cNvSpPr>
            <a:spLocks noGrp="1"/>
          </p:cNvSpPr>
          <p:nvPr>
            <p:ph type="title"/>
          </p:nvPr>
        </p:nvSpPr>
        <p:spPr>
          <a:solidFill>
            <a:srgbClr val="002060"/>
          </a:solidFill>
        </p:spPr>
        <p:txBody>
          <a:bodyPr>
            <a:normAutofit/>
          </a:bodyPr>
          <a:lstStyle/>
          <a:p>
            <a:r>
              <a:rPr lang="en-GB" dirty="0">
                <a:solidFill>
                  <a:schemeClr val="bg1"/>
                </a:solidFill>
              </a:rPr>
              <a:t>Do some background reading</a:t>
            </a:r>
          </a:p>
        </p:txBody>
      </p:sp>
      <p:sp>
        <p:nvSpPr>
          <p:cNvPr id="3" name="Content Placeholder 2">
            <a:extLst>
              <a:ext uri="{FF2B5EF4-FFF2-40B4-BE49-F238E27FC236}">
                <a16:creationId xmlns:a16="http://schemas.microsoft.com/office/drawing/2014/main" id="{9BBE5994-72EE-474C-B8B9-42BF41220F2A}"/>
              </a:ext>
            </a:extLst>
          </p:cNvPr>
          <p:cNvSpPr>
            <a:spLocks noGrp="1"/>
          </p:cNvSpPr>
          <p:nvPr>
            <p:ph sz="half" idx="1"/>
          </p:nvPr>
        </p:nvSpPr>
        <p:spPr/>
        <p:txBody>
          <a:bodyPr>
            <a:normAutofit fontScale="92500" lnSpcReduction="10000"/>
          </a:bodyPr>
          <a:lstStyle/>
          <a:p>
            <a:r>
              <a:rPr lang="en-GB" dirty="0"/>
              <a:t>Background reading – support why you want to research your chosen area</a:t>
            </a:r>
          </a:p>
          <a:p>
            <a:r>
              <a:rPr lang="en-GB" dirty="0"/>
              <a:t>Not a comprehensive review of literature on your topic.</a:t>
            </a:r>
          </a:p>
          <a:p>
            <a:r>
              <a:rPr lang="en-GB" dirty="0"/>
              <a:t>Be brief ; be focused</a:t>
            </a:r>
          </a:p>
          <a:p>
            <a:r>
              <a:rPr lang="en-GB" dirty="0"/>
              <a:t>Basic background information supported by literature/sources to justify your proposal</a:t>
            </a:r>
          </a:p>
          <a:p>
            <a:r>
              <a:rPr lang="en-GB" dirty="0"/>
              <a:t>Use Harvard!</a:t>
            </a:r>
          </a:p>
        </p:txBody>
      </p:sp>
      <p:graphicFrame>
        <p:nvGraphicFramePr>
          <p:cNvPr id="5" name="Content Placeholder 4">
            <a:extLst>
              <a:ext uri="{FF2B5EF4-FFF2-40B4-BE49-F238E27FC236}">
                <a16:creationId xmlns:a16="http://schemas.microsoft.com/office/drawing/2014/main" id="{AC465FB0-964F-42E4-9024-B77D1D29F8A2}"/>
              </a:ext>
            </a:extLst>
          </p:cNvPr>
          <p:cNvGraphicFramePr>
            <a:graphicFrameLocks noGrp="1"/>
          </p:cNvGraphicFramePr>
          <p:nvPr>
            <p:ph sz="half" idx="2"/>
            <p:extLst>
              <p:ext uri="{D42A27DB-BD31-4B8C-83A1-F6EECF244321}">
                <p14:modId xmlns:p14="http://schemas.microsoft.com/office/powerpoint/2010/main" val="3375495276"/>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8820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
                                          </p:val>
                                        </p:tav>
                                        <p:tav tm="100000">
                                          <p:val>
                                            <p:strVal val="#ppt_x"/>
                                          </p:val>
                                        </p:tav>
                                      </p:tavLst>
                                    </p:anim>
                                    <p:anim calcmode="lin" valueType="num">
                                      <p:cBhvr>
                                        <p:cTn id="4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E1890-ED86-4BBA-8739-DD77F77F6B68}"/>
              </a:ext>
            </a:extLst>
          </p:cNvPr>
          <p:cNvSpPr>
            <a:spLocks noGrp="1"/>
          </p:cNvSpPr>
          <p:nvPr>
            <p:ph type="title"/>
          </p:nvPr>
        </p:nvSpPr>
        <p:spPr>
          <a:solidFill>
            <a:srgbClr val="002060"/>
          </a:solidFill>
        </p:spPr>
        <p:txBody>
          <a:bodyPr/>
          <a:lstStyle/>
          <a:p>
            <a:r>
              <a:rPr lang="en-GB" dirty="0">
                <a:solidFill>
                  <a:schemeClr val="bg1"/>
                </a:solidFill>
              </a:rPr>
              <a:t>What will be the AIM of your research?</a:t>
            </a:r>
          </a:p>
        </p:txBody>
      </p:sp>
      <p:sp>
        <p:nvSpPr>
          <p:cNvPr id="3" name="Content Placeholder 2">
            <a:extLst>
              <a:ext uri="{FF2B5EF4-FFF2-40B4-BE49-F238E27FC236}">
                <a16:creationId xmlns:a16="http://schemas.microsoft.com/office/drawing/2014/main" id="{A5D5D58A-565B-49BE-A7C4-FDE88E2B6659}"/>
              </a:ext>
            </a:extLst>
          </p:cNvPr>
          <p:cNvSpPr>
            <a:spLocks noGrp="1"/>
          </p:cNvSpPr>
          <p:nvPr>
            <p:ph sz="half" idx="1"/>
          </p:nvPr>
        </p:nvSpPr>
        <p:spPr/>
        <p:txBody>
          <a:bodyPr vert="horz" lIns="91440" tIns="45720" rIns="91440" bIns="45720" rtlCol="0" anchor="t">
            <a:normAutofit/>
          </a:bodyPr>
          <a:lstStyle/>
          <a:p>
            <a:r>
              <a:rPr lang="en-GB" dirty="0"/>
              <a:t>What will it do/achieve?</a:t>
            </a:r>
            <a:endParaRPr lang="en-US" dirty="0"/>
          </a:p>
          <a:p>
            <a:r>
              <a:rPr lang="en-US" dirty="0"/>
              <a:t>What do you want it to do/achieve</a:t>
            </a:r>
          </a:p>
          <a:p>
            <a:r>
              <a:rPr lang="en-US" dirty="0"/>
              <a:t>What is its purpose?</a:t>
            </a:r>
          </a:p>
          <a:p>
            <a:pPr marL="0" indent="0">
              <a:buNone/>
            </a:pPr>
            <a:endParaRPr lang="en-GB" dirty="0"/>
          </a:p>
        </p:txBody>
      </p:sp>
      <p:pic>
        <p:nvPicPr>
          <p:cNvPr id="21" name="Picture 21" descr="Diagram&#10;&#10;Description automatically generated">
            <a:extLst>
              <a:ext uri="{FF2B5EF4-FFF2-40B4-BE49-F238E27FC236}">
                <a16:creationId xmlns:a16="http://schemas.microsoft.com/office/drawing/2014/main" id="{E7EA0501-D18D-39C0-3230-B6438261A42E}"/>
              </a:ext>
            </a:extLst>
          </p:cNvPr>
          <p:cNvPicPr>
            <a:picLocks noChangeAspect="1"/>
          </p:cNvPicPr>
          <p:nvPr/>
        </p:nvPicPr>
        <p:blipFill>
          <a:blip r:embed="rId3"/>
          <a:stretch>
            <a:fillRect/>
          </a:stretch>
        </p:blipFill>
        <p:spPr>
          <a:xfrm>
            <a:off x="6761181" y="1989433"/>
            <a:ext cx="4178434" cy="3273559"/>
          </a:xfrm>
          <a:prstGeom prst="rect">
            <a:avLst/>
          </a:prstGeom>
        </p:spPr>
      </p:pic>
      <p:sp>
        <p:nvSpPr>
          <p:cNvPr id="23" name="Content Placeholder 22">
            <a:extLst>
              <a:ext uri="{FF2B5EF4-FFF2-40B4-BE49-F238E27FC236}">
                <a16:creationId xmlns:a16="http://schemas.microsoft.com/office/drawing/2014/main" id="{FCA7C787-085B-A392-6204-CC9696BCCCD4}"/>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270848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3BC04-9929-48AD-BB96-B0AD226BDCAC}"/>
              </a:ext>
            </a:extLst>
          </p:cNvPr>
          <p:cNvSpPr>
            <a:spLocks noGrp="1"/>
          </p:cNvSpPr>
          <p:nvPr>
            <p:ph type="title"/>
          </p:nvPr>
        </p:nvSpPr>
        <p:spPr>
          <a:solidFill>
            <a:srgbClr val="002060"/>
          </a:solidFill>
        </p:spPr>
        <p:txBody>
          <a:bodyPr/>
          <a:lstStyle/>
          <a:p>
            <a:r>
              <a:rPr lang="en-GB" dirty="0">
                <a:solidFill>
                  <a:schemeClr val="bg1"/>
                </a:solidFill>
              </a:rPr>
              <a:t>What will your Research Objectives be?</a:t>
            </a:r>
          </a:p>
        </p:txBody>
      </p:sp>
      <p:sp>
        <p:nvSpPr>
          <p:cNvPr id="4" name="Content Placeholder 3">
            <a:extLst>
              <a:ext uri="{FF2B5EF4-FFF2-40B4-BE49-F238E27FC236}">
                <a16:creationId xmlns:a16="http://schemas.microsoft.com/office/drawing/2014/main" id="{AEE72B4F-FDE8-4910-8443-E55F798EDD77}"/>
              </a:ext>
            </a:extLst>
          </p:cNvPr>
          <p:cNvSpPr>
            <a:spLocks noGrp="1"/>
          </p:cNvSpPr>
          <p:nvPr>
            <p:ph sz="half" idx="1"/>
          </p:nvPr>
        </p:nvSpPr>
        <p:spPr/>
        <p:txBody>
          <a:bodyPr vert="horz" lIns="91440" tIns="45720" rIns="91440" bIns="45720" rtlCol="0" anchor="t">
            <a:normAutofit/>
          </a:bodyPr>
          <a:lstStyle/>
          <a:p>
            <a:r>
              <a:rPr lang="en-GB" dirty="0"/>
              <a:t>The steps that you need to take to meet your research aim</a:t>
            </a:r>
          </a:p>
          <a:p>
            <a:r>
              <a:rPr lang="en-GB" dirty="0"/>
              <a:t>Key words</a:t>
            </a:r>
          </a:p>
          <a:p>
            <a:endParaRPr lang="en-GB" dirty="0"/>
          </a:p>
        </p:txBody>
      </p:sp>
      <p:graphicFrame>
        <p:nvGraphicFramePr>
          <p:cNvPr id="6" name="Content Placeholder 5">
            <a:extLst>
              <a:ext uri="{FF2B5EF4-FFF2-40B4-BE49-F238E27FC236}">
                <a16:creationId xmlns:a16="http://schemas.microsoft.com/office/drawing/2014/main" id="{98FC9418-E6AD-4DB5-8F3E-7FD9CBFA3F89}"/>
              </a:ext>
            </a:extLst>
          </p:cNvPr>
          <p:cNvGraphicFramePr>
            <a:graphicFrameLocks noGrp="1"/>
          </p:cNvGraphicFramePr>
          <p:nvPr>
            <p:ph sz="half" idx="2"/>
            <p:extLst>
              <p:ext uri="{D42A27DB-BD31-4B8C-83A1-F6EECF244321}">
                <p14:modId xmlns:p14="http://schemas.microsoft.com/office/powerpoint/2010/main" val="48607633"/>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109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Graphic spid="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C00D-4DC3-4C32-A1CF-011B38984BCF}"/>
              </a:ext>
            </a:extLst>
          </p:cNvPr>
          <p:cNvSpPr>
            <a:spLocks noGrp="1"/>
          </p:cNvSpPr>
          <p:nvPr>
            <p:ph type="title"/>
          </p:nvPr>
        </p:nvSpPr>
        <p:spPr>
          <a:solidFill>
            <a:srgbClr val="002060"/>
          </a:solidFill>
        </p:spPr>
        <p:txBody>
          <a:bodyPr/>
          <a:lstStyle/>
          <a:p>
            <a:r>
              <a:rPr lang="en-GB" dirty="0">
                <a:solidFill>
                  <a:schemeClr val="bg1"/>
                </a:solidFill>
              </a:rPr>
              <a:t>Aim &amp; Objectives - Example</a:t>
            </a:r>
          </a:p>
        </p:txBody>
      </p:sp>
      <p:sp>
        <p:nvSpPr>
          <p:cNvPr id="6" name="Content Placeholder 5">
            <a:extLst>
              <a:ext uri="{FF2B5EF4-FFF2-40B4-BE49-F238E27FC236}">
                <a16:creationId xmlns:a16="http://schemas.microsoft.com/office/drawing/2014/main" id="{3B7DC3DB-946C-420D-A9BA-CCE146A16CFA}"/>
              </a:ext>
            </a:extLst>
          </p:cNvPr>
          <p:cNvSpPr>
            <a:spLocks noGrp="1"/>
          </p:cNvSpPr>
          <p:nvPr>
            <p:ph sz="half" idx="1"/>
          </p:nvPr>
        </p:nvSpPr>
        <p:spPr/>
        <p:txBody>
          <a:bodyPr>
            <a:normAutofit fontScale="55000" lnSpcReduction="20000"/>
          </a:bodyPr>
          <a:lstStyle/>
          <a:p>
            <a:pPr marL="0" indent="0" algn="ctr">
              <a:buNone/>
            </a:pPr>
            <a:r>
              <a:rPr lang="en-GB" sz="3600" b="1" dirty="0">
                <a:effectLst/>
                <a:latin typeface="Arial" panose="020B0604020202020204" pitchFamily="34" charset="0"/>
                <a:ea typeface="Arial" panose="020B0604020202020204" pitchFamily="34" charset="0"/>
              </a:rPr>
              <a:t>Aim</a:t>
            </a:r>
          </a:p>
          <a:p>
            <a:pPr marL="0" indent="0">
              <a:buNone/>
            </a:pPr>
            <a:endParaRPr lang="en-GB" sz="3300" dirty="0">
              <a:latin typeface="Arial" panose="020B0604020202020204" pitchFamily="34" charset="0"/>
              <a:ea typeface="Arial" panose="020B0604020202020204" pitchFamily="34" charset="0"/>
            </a:endParaRPr>
          </a:p>
          <a:p>
            <a:pPr marL="0" indent="0">
              <a:buNone/>
            </a:pPr>
            <a:r>
              <a:rPr lang="en-GB" sz="3300" dirty="0">
                <a:effectLst/>
                <a:latin typeface="Arial" panose="020B0604020202020204" pitchFamily="34" charset="0"/>
                <a:ea typeface="Arial" panose="020B0604020202020204" pitchFamily="34" charset="0"/>
              </a:rPr>
              <a:t>A key aim within this study is to research and identify the core characteristics surrounding domestic abuse perpetrated by females and the reasons in which they commit such abuse. Moreover, a critical element of this study is to investigate why domestic abuse against male victims goes largely unreported in the UK and role society plays in the underdeveloped understanding of the crime itself. </a:t>
            </a:r>
          </a:p>
          <a:p>
            <a:pPr marL="0" indent="0">
              <a:buNone/>
            </a:pPr>
            <a:endParaRPr lang="en-GB" dirty="0"/>
          </a:p>
        </p:txBody>
      </p:sp>
      <p:sp>
        <p:nvSpPr>
          <p:cNvPr id="9" name="Content Placeholder 8">
            <a:extLst>
              <a:ext uri="{FF2B5EF4-FFF2-40B4-BE49-F238E27FC236}">
                <a16:creationId xmlns:a16="http://schemas.microsoft.com/office/drawing/2014/main" id="{28BFC7F1-2B7A-4828-AE60-4A1C9E851CC8}"/>
              </a:ext>
            </a:extLst>
          </p:cNvPr>
          <p:cNvSpPr>
            <a:spLocks noGrp="1"/>
          </p:cNvSpPr>
          <p:nvPr>
            <p:ph sz="half" idx="2"/>
          </p:nvPr>
        </p:nvSpPr>
        <p:spPr/>
        <p:txBody>
          <a:bodyPr>
            <a:normAutofit fontScale="55000" lnSpcReduction="20000"/>
          </a:bodyPr>
          <a:lstStyle/>
          <a:p>
            <a:pPr marL="0" indent="0" algn="ctr">
              <a:buNone/>
            </a:pPr>
            <a:r>
              <a:rPr lang="en-GB" b="1" dirty="0"/>
              <a:t>Objectives</a:t>
            </a:r>
          </a:p>
          <a:p>
            <a:pPr marL="342900" lvl="0" indent="-342900">
              <a:lnSpc>
                <a:spcPct val="200000"/>
              </a:lnSpc>
              <a:spcBef>
                <a:spcPts val="1200"/>
              </a:spcBef>
              <a:spcAft>
                <a:spcPts val="1000"/>
              </a:spcAft>
              <a:buFont typeface="Arial" panose="020B0604020202020204" pitchFamily="34" charset="0"/>
              <a:buChar char="●"/>
            </a:pPr>
            <a:r>
              <a:rPr lang="en-GB" sz="2200" b="1" u="none" strike="noStrike" dirty="0">
                <a:solidFill>
                  <a:srgbClr val="0070C0"/>
                </a:solidFill>
                <a:effectLst/>
                <a:latin typeface="Arial" panose="020B0604020202020204" pitchFamily="34" charset="0"/>
                <a:ea typeface="Arial" panose="020B0604020202020204" pitchFamily="34" charset="0"/>
              </a:rPr>
              <a:t>Distinguish</a:t>
            </a:r>
            <a:r>
              <a:rPr lang="en-GB" sz="2200" u="none" strike="noStrike" dirty="0">
                <a:effectLst/>
                <a:latin typeface="Arial" panose="020B0604020202020204" pitchFamily="34" charset="0"/>
                <a:ea typeface="Arial" panose="020B0604020202020204" pitchFamily="34" charset="0"/>
              </a:rPr>
              <a:t> core problems relating to the initial reporting to the police of female perpetrated domestic abuse and the prosecution of such crimes. </a:t>
            </a:r>
          </a:p>
          <a:p>
            <a:pPr marL="342900" lvl="0" indent="-342900">
              <a:lnSpc>
                <a:spcPct val="200000"/>
              </a:lnSpc>
              <a:spcAft>
                <a:spcPts val="1000"/>
              </a:spcAft>
              <a:buFont typeface="Arial" panose="020B0604020202020204" pitchFamily="34" charset="0"/>
              <a:buChar char="●"/>
            </a:pPr>
            <a:r>
              <a:rPr lang="en-GB" sz="2200" b="1" u="none" strike="noStrike" dirty="0">
                <a:solidFill>
                  <a:srgbClr val="0070C0"/>
                </a:solidFill>
                <a:effectLst/>
                <a:latin typeface="Arial" panose="020B0604020202020204" pitchFamily="34" charset="0"/>
                <a:ea typeface="Arial" panose="020B0604020202020204" pitchFamily="34" charset="0"/>
              </a:rPr>
              <a:t>Examine</a:t>
            </a:r>
            <a:r>
              <a:rPr lang="en-GB" sz="2200" u="none" strike="noStrike" dirty="0">
                <a:effectLst/>
                <a:latin typeface="Arial" panose="020B0604020202020204" pitchFamily="34" charset="0"/>
                <a:ea typeface="Arial" panose="020B0604020202020204" pitchFamily="34" charset="0"/>
              </a:rPr>
              <a:t> the role society plays in the development of stereotypes and ideologies that surround abuse against male victims. </a:t>
            </a:r>
          </a:p>
          <a:p>
            <a:pPr marL="342900" lvl="0" indent="-342900">
              <a:lnSpc>
                <a:spcPct val="200000"/>
              </a:lnSpc>
              <a:spcBef>
                <a:spcPts val="1200"/>
              </a:spcBef>
              <a:spcAft>
                <a:spcPts val="1000"/>
              </a:spcAft>
              <a:buFont typeface="Arial" panose="020B0604020202020204" pitchFamily="34" charset="0"/>
              <a:buChar char="●"/>
            </a:pPr>
            <a:r>
              <a:rPr lang="en-GB" sz="2200" b="1" u="none" strike="noStrike" dirty="0">
                <a:solidFill>
                  <a:srgbClr val="0070C0"/>
                </a:solidFill>
                <a:effectLst/>
                <a:latin typeface="Arial" panose="020B0604020202020204" pitchFamily="34" charset="0"/>
                <a:ea typeface="Arial" panose="020B0604020202020204" pitchFamily="34" charset="0"/>
              </a:rPr>
              <a:t>Analyse</a:t>
            </a:r>
            <a:r>
              <a:rPr lang="en-GB" sz="2200" u="none" strike="noStrike" dirty="0">
                <a:solidFill>
                  <a:srgbClr val="0070C0"/>
                </a:solidFill>
                <a:effectLst/>
                <a:latin typeface="Arial" panose="020B0604020202020204" pitchFamily="34" charset="0"/>
                <a:ea typeface="Arial" panose="020B0604020202020204" pitchFamily="34" charset="0"/>
              </a:rPr>
              <a:t> </a:t>
            </a:r>
            <a:r>
              <a:rPr lang="en-GB" sz="2200" i="1" u="none" strike="noStrike" dirty="0">
                <a:effectLst/>
                <a:latin typeface="Arial" panose="020B0604020202020204" pitchFamily="34" charset="0"/>
                <a:ea typeface="Arial" panose="020B0604020202020204" pitchFamily="34" charset="0"/>
              </a:rPr>
              <a:t>why</a:t>
            </a:r>
            <a:r>
              <a:rPr lang="en-GB" sz="2200" u="none" strike="noStrike" dirty="0">
                <a:effectLst/>
                <a:latin typeface="Arial" panose="020B0604020202020204" pitchFamily="34" charset="0"/>
                <a:ea typeface="Arial" panose="020B0604020202020204" pitchFamily="34" charset="0"/>
              </a:rPr>
              <a:t> females commit domestic abuse against their male partners and distinguish the common characteristics of female abusers by evaluating research material in the form of books, journals, articles, and websites. </a:t>
            </a:r>
          </a:p>
          <a:p>
            <a:pPr marL="0" indent="0">
              <a:buNone/>
            </a:pPr>
            <a:endParaRPr lang="en-GB" dirty="0"/>
          </a:p>
        </p:txBody>
      </p:sp>
    </p:spTree>
    <p:extLst>
      <p:ext uri="{BB962C8B-B14F-4D97-AF65-F5344CB8AC3E}">
        <p14:creationId xmlns:p14="http://schemas.microsoft.com/office/powerpoint/2010/main" val="4033827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fade">
                                      <p:cBhvr>
                                        <p:cTn id="21" dur="1000"/>
                                        <p:tgtEl>
                                          <p:spTgt spid="9">
                                            <p:txEl>
                                              <p:pRg st="0" end="0"/>
                                            </p:txEl>
                                          </p:spTgt>
                                        </p:tgtEl>
                                      </p:cBhvr>
                                    </p:animEffect>
                                    <p:anim calcmode="lin" valueType="num">
                                      <p:cBhvr>
                                        <p:cTn id="2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xEl>
                                              <p:pRg st="1" end="1"/>
                                            </p:txEl>
                                          </p:spTgt>
                                        </p:tgtEl>
                                        <p:attrNameLst>
                                          <p:attrName>style.visibility</p:attrName>
                                        </p:attrNameLst>
                                      </p:cBhvr>
                                      <p:to>
                                        <p:strVal val="visible"/>
                                      </p:to>
                                    </p:set>
                                    <p:animEffect transition="in" filter="fade">
                                      <p:cBhvr>
                                        <p:cTn id="28" dur="1000"/>
                                        <p:tgtEl>
                                          <p:spTgt spid="9">
                                            <p:txEl>
                                              <p:pRg st="1" end="1"/>
                                            </p:txEl>
                                          </p:spTgt>
                                        </p:tgtEl>
                                      </p:cBhvr>
                                    </p:animEffect>
                                    <p:anim calcmode="lin" valueType="num">
                                      <p:cBhvr>
                                        <p:cTn id="2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xEl>
                                              <p:pRg st="2" end="2"/>
                                            </p:txEl>
                                          </p:spTgt>
                                        </p:tgtEl>
                                        <p:attrNameLst>
                                          <p:attrName>style.visibility</p:attrName>
                                        </p:attrNameLst>
                                      </p:cBhvr>
                                      <p:to>
                                        <p:strVal val="visible"/>
                                      </p:to>
                                    </p:set>
                                    <p:animEffect transition="in" filter="fade">
                                      <p:cBhvr>
                                        <p:cTn id="35" dur="1000"/>
                                        <p:tgtEl>
                                          <p:spTgt spid="9">
                                            <p:txEl>
                                              <p:pRg st="2" end="2"/>
                                            </p:txEl>
                                          </p:spTgt>
                                        </p:tgtEl>
                                      </p:cBhvr>
                                    </p:animEffect>
                                    <p:anim calcmode="lin" valueType="num">
                                      <p:cBhvr>
                                        <p:cTn id="36"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xEl>
                                              <p:pRg st="3" end="3"/>
                                            </p:txEl>
                                          </p:spTgt>
                                        </p:tgtEl>
                                        <p:attrNameLst>
                                          <p:attrName>style.visibility</p:attrName>
                                        </p:attrNameLst>
                                      </p:cBhvr>
                                      <p:to>
                                        <p:strVal val="visible"/>
                                      </p:to>
                                    </p:set>
                                    <p:animEffect transition="in" filter="fade">
                                      <p:cBhvr>
                                        <p:cTn id="42" dur="1000"/>
                                        <p:tgtEl>
                                          <p:spTgt spid="9">
                                            <p:txEl>
                                              <p:pRg st="3" end="3"/>
                                            </p:txEl>
                                          </p:spTgt>
                                        </p:tgtEl>
                                      </p:cBhvr>
                                    </p:animEffect>
                                    <p:anim calcmode="lin" valueType="num">
                                      <p:cBhvr>
                                        <p:cTn id="43"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2798D-034F-4FEB-8227-305915E51A49}"/>
              </a:ext>
            </a:extLst>
          </p:cNvPr>
          <p:cNvSpPr>
            <a:spLocks noGrp="1"/>
          </p:cNvSpPr>
          <p:nvPr>
            <p:ph type="title"/>
          </p:nvPr>
        </p:nvSpPr>
        <p:spPr>
          <a:solidFill>
            <a:srgbClr val="002060"/>
          </a:solidFill>
        </p:spPr>
        <p:txBody>
          <a:bodyPr/>
          <a:lstStyle/>
          <a:p>
            <a:r>
              <a:rPr lang="en-GB" dirty="0">
                <a:solidFill>
                  <a:schemeClr val="bg1"/>
                </a:solidFill>
              </a:rPr>
              <a:t>Dissertation proposal – Research methods</a:t>
            </a:r>
          </a:p>
        </p:txBody>
      </p:sp>
      <p:sp>
        <p:nvSpPr>
          <p:cNvPr id="3" name="Content Placeholder 2">
            <a:extLst>
              <a:ext uri="{FF2B5EF4-FFF2-40B4-BE49-F238E27FC236}">
                <a16:creationId xmlns:a16="http://schemas.microsoft.com/office/drawing/2014/main" id="{7EFB4933-C53D-4CFA-B1E8-D5A0DDAAE1DE}"/>
              </a:ext>
            </a:extLst>
          </p:cNvPr>
          <p:cNvSpPr>
            <a:spLocks noGrp="1"/>
          </p:cNvSpPr>
          <p:nvPr>
            <p:ph sz="half" idx="1"/>
          </p:nvPr>
        </p:nvSpPr>
        <p:spPr/>
        <p:txBody>
          <a:bodyPr vert="horz" lIns="91440" tIns="45720" rIns="91440" bIns="45720" rtlCol="0" anchor="t">
            <a:normAutofit/>
          </a:bodyPr>
          <a:lstStyle/>
          <a:p>
            <a:r>
              <a:rPr lang="en-GB" dirty="0"/>
              <a:t>Research methods = How will you do your research?</a:t>
            </a:r>
          </a:p>
          <a:p>
            <a:r>
              <a:rPr lang="en-GB" dirty="0"/>
              <a:t> Outline </a:t>
            </a:r>
            <a:r>
              <a:rPr lang="en-GB" u="sng" dirty="0"/>
              <a:t>briefly.</a:t>
            </a:r>
          </a:p>
          <a:p>
            <a:pPr marL="0" indent="0">
              <a:buNone/>
            </a:pPr>
            <a:endParaRPr lang="en-GB" u="sng" dirty="0"/>
          </a:p>
          <a:p>
            <a:endParaRPr lang="en-GB" dirty="0"/>
          </a:p>
          <a:p>
            <a:pPr marL="0" indent="0">
              <a:buNone/>
            </a:pPr>
            <a:endParaRPr lang="en-GB" dirty="0"/>
          </a:p>
          <a:p>
            <a:endParaRPr lang="en-GB" dirty="0"/>
          </a:p>
        </p:txBody>
      </p:sp>
      <p:graphicFrame>
        <p:nvGraphicFramePr>
          <p:cNvPr id="13" name="Diagram 13">
            <a:extLst>
              <a:ext uri="{FF2B5EF4-FFF2-40B4-BE49-F238E27FC236}">
                <a16:creationId xmlns:a16="http://schemas.microsoft.com/office/drawing/2014/main" id="{2C09BB4F-6ADC-4D07-5ADF-C5EC615BEBF3}"/>
              </a:ext>
            </a:extLst>
          </p:cNvPr>
          <p:cNvGraphicFramePr>
            <a:graphicFrameLocks noGrp="1"/>
          </p:cNvGraphicFramePr>
          <p:nvPr>
            <p:ph sz="half" idx="2"/>
            <p:extLst>
              <p:ext uri="{D42A27DB-BD31-4B8C-83A1-F6EECF244321}">
                <p14:modId xmlns:p14="http://schemas.microsoft.com/office/powerpoint/2010/main" val="901522619"/>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7515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D4535-8C3C-4135-8162-7DE110558335}"/>
              </a:ext>
            </a:extLst>
          </p:cNvPr>
          <p:cNvSpPr>
            <a:spLocks noGrp="1"/>
          </p:cNvSpPr>
          <p:nvPr>
            <p:ph type="title"/>
          </p:nvPr>
        </p:nvSpPr>
        <p:spPr>
          <a:solidFill>
            <a:srgbClr val="002060"/>
          </a:solidFill>
        </p:spPr>
        <p:txBody>
          <a:bodyPr/>
          <a:lstStyle/>
          <a:p>
            <a:r>
              <a:rPr lang="en-GB" dirty="0">
                <a:solidFill>
                  <a:schemeClr val="bg1"/>
                </a:solidFill>
              </a:rPr>
              <a:t>Timeline – How long will it take?</a:t>
            </a:r>
          </a:p>
        </p:txBody>
      </p:sp>
      <p:sp>
        <p:nvSpPr>
          <p:cNvPr id="3" name="Content Placeholder 2">
            <a:extLst>
              <a:ext uri="{FF2B5EF4-FFF2-40B4-BE49-F238E27FC236}">
                <a16:creationId xmlns:a16="http://schemas.microsoft.com/office/drawing/2014/main" id="{32D8FF98-98FB-4512-9D85-79F2F46D2900}"/>
              </a:ext>
            </a:extLst>
          </p:cNvPr>
          <p:cNvSpPr>
            <a:spLocks noGrp="1"/>
          </p:cNvSpPr>
          <p:nvPr>
            <p:ph sz="half" idx="1"/>
          </p:nvPr>
        </p:nvSpPr>
        <p:spPr/>
        <p:txBody>
          <a:bodyPr vert="horz" lIns="91440" tIns="45720" rIns="91440" bIns="45720" rtlCol="0" anchor="t">
            <a:noAutofit/>
          </a:bodyPr>
          <a:lstStyle/>
          <a:p>
            <a:r>
              <a:rPr lang="en-GB" sz="2000" dirty="0"/>
              <a:t>Estimate of how long you believe each stage of your research will take</a:t>
            </a:r>
          </a:p>
          <a:p>
            <a:r>
              <a:rPr lang="en-GB" sz="2000" dirty="0"/>
              <a:t>Look at the timeline provided – spread out between Feb and November.</a:t>
            </a:r>
          </a:p>
          <a:p>
            <a:r>
              <a:rPr lang="en-GB" sz="2000" dirty="0"/>
              <a:t>Idea of time to give to each stage</a:t>
            </a:r>
          </a:p>
          <a:p>
            <a:r>
              <a:rPr lang="en-GB" sz="2000" dirty="0"/>
              <a:t>Key submission dates</a:t>
            </a:r>
          </a:p>
          <a:p>
            <a:r>
              <a:rPr lang="en-GB" sz="2000" dirty="0"/>
              <a:t>Overlaps</a:t>
            </a:r>
          </a:p>
          <a:p>
            <a:r>
              <a:rPr lang="en-GB" sz="2000" dirty="0"/>
              <a:t>Not too detailed – can de-motivate you</a:t>
            </a:r>
          </a:p>
        </p:txBody>
      </p:sp>
      <p:pic>
        <p:nvPicPr>
          <p:cNvPr id="5" name="Picture 5" descr="Chart&#10;&#10;Description automatically generated">
            <a:extLst>
              <a:ext uri="{FF2B5EF4-FFF2-40B4-BE49-F238E27FC236}">
                <a16:creationId xmlns:a16="http://schemas.microsoft.com/office/drawing/2014/main" id="{CD2E8931-AD70-1FB9-4A5F-080F076FF4A9}"/>
              </a:ext>
            </a:extLst>
          </p:cNvPr>
          <p:cNvPicPr>
            <a:picLocks noGrp="1" noChangeAspect="1"/>
          </p:cNvPicPr>
          <p:nvPr>
            <p:ph sz="half" idx="2"/>
          </p:nvPr>
        </p:nvPicPr>
        <p:blipFill>
          <a:blip r:embed="rId3"/>
          <a:stretch>
            <a:fillRect/>
          </a:stretch>
        </p:blipFill>
        <p:spPr>
          <a:xfrm>
            <a:off x="6896539" y="2149048"/>
            <a:ext cx="4278751" cy="2777854"/>
          </a:xfrm>
        </p:spPr>
      </p:pic>
    </p:spTree>
    <p:extLst>
      <p:ext uri="{BB962C8B-B14F-4D97-AF65-F5344CB8AC3E}">
        <p14:creationId xmlns:p14="http://schemas.microsoft.com/office/powerpoint/2010/main" val="2784568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B1320-B5AA-4A22-9AC2-F9A5931AF8C9}"/>
              </a:ext>
            </a:extLst>
          </p:cNvPr>
          <p:cNvSpPr>
            <a:spLocks noGrp="1"/>
          </p:cNvSpPr>
          <p:nvPr>
            <p:ph type="title"/>
          </p:nvPr>
        </p:nvSpPr>
        <p:spPr>
          <a:solidFill>
            <a:srgbClr val="002060"/>
          </a:solidFill>
        </p:spPr>
        <p:txBody>
          <a:bodyPr>
            <a:normAutofit/>
          </a:bodyPr>
          <a:lstStyle/>
          <a:p>
            <a:r>
              <a:rPr lang="en-GB" dirty="0">
                <a:solidFill>
                  <a:schemeClr val="bg1"/>
                </a:solidFill>
              </a:rPr>
              <a:t>Are there any ethical issues to consider?</a:t>
            </a:r>
          </a:p>
        </p:txBody>
      </p:sp>
      <p:sp>
        <p:nvSpPr>
          <p:cNvPr id="3" name="Content Placeholder 2">
            <a:extLst>
              <a:ext uri="{FF2B5EF4-FFF2-40B4-BE49-F238E27FC236}">
                <a16:creationId xmlns:a16="http://schemas.microsoft.com/office/drawing/2014/main" id="{50CE92DF-E5A3-4BA2-A9EA-40ADAAE69AFA}"/>
              </a:ext>
            </a:extLst>
          </p:cNvPr>
          <p:cNvSpPr>
            <a:spLocks noGrp="1"/>
          </p:cNvSpPr>
          <p:nvPr>
            <p:ph sz="half" idx="1"/>
          </p:nvPr>
        </p:nvSpPr>
        <p:spPr/>
        <p:txBody>
          <a:bodyPr vert="horz" lIns="91440" tIns="45720" rIns="91440" bIns="45720" rtlCol="0" anchor="t">
            <a:normAutofit/>
          </a:bodyPr>
          <a:lstStyle/>
          <a:p>
            <a:endParaRPr lang="en-GB" dirty="0"/>
          </a:p>
        </p:txBody>
      </p:sp>
      <p:sp>
        <p:nvSpPr>
          <p:cNvPr id="4" name="Content Placeholder 3">
            <a:extLst>
              <a:ext uri="{FF2B5EF4-FFF2-40B4-BE49-F238E27FC236}">
                <a16:creationId xmlns:a16="http://schemas.microsoft.com/office/drawing/2014/main" id="{737E03F3-F674-490E-A924-CC22C68D4B5C}"/>
              </a:ext>
            </a:extLst>
          </p:cNvPr>
          <p:cNvSpPr>
            <a:spLocks noGrp="1"/>
          </p:cNvSpPr>
          <p:nvPr>
            <p:ph sz="half" idx="2"/>
          </p:nvPr>
        </p:nvSpPr>
        <p:spPr/>
        <p:txBody>
          <a:bodyPr/>
          <a:lstStyle/>
          <a:p>
            <a:pPr marL="0" indent="0" algn="ctr">
              <a:buNone/>
            </a:pPr>
            <a:r>
              <a:rPr lang="en-GB" b="1" dirty="0">
                <a:solidFill>
                  <a:srgbClr val="0070C0"/>
                </a:solidFill>
              </a:rPr>
              <a:t>Research Ethics</a:t>
            </a:r>
            <a:r>
              <a:rPr lang="en-GB" dirty="0"/>
              <a:t>:</a:t>
            </a:r>
          </a:p>
          <a:p>
            <a:pPr marL="0" indent="0">
              <a:buNone/>
            </a:pPr>
            <a:r>
              <a:rPr lang="en-GB" dirty="0"/>
              <a:t>‘</a:t>
            </a:r>
            <a:r>
              <a:rPr lang="en-GB" sz="2400" dirty="0"/>
              <a:t>Application of a code of conduct when human participants are the focus of empirical research</a:t>
            </a:r>
            <a:r>
              <a:rPr lang="en-GB" dirty="0"/>
              <a:t>’ </a:t>
            </a:r>
            <a:r>
              <a:rPr lang="en-GB" sz="1200" i="1" dirty="0"/>
              <a:t>(</a:t>
            </a:r>
            <a:r>
              <a:rPr lang="en-GB" sz="1200" i="1" dirty="0" err="1"/>
              <a:t>Biggam</a:t>
            </a:r>
            <a:r>
              <a:rPr lang="en-GB" sz="1200" i="1" dirty="0"/>
              <a:t>, 2015. p.73)</a:t>
            </a:r>
          </a:p>
          <a:p>
            <a:pPr marL="0" indent="0">
              <a:buNone/>
            </a:pPr>
            <a:endParaRPr lang="en-GB" sz="2400" i="1" dirty="0"/>
          </a:p>
          <a:p>
            <a:r>
              <a:rPr lang="en-GB" sz="2400" dirty="0"/>
              <a:t>Design of empirical research : Research Ethics!</a:t>
            </a:r>
          </a:p>
          <a:p>
            <a:r>
              <a:rPr lang="en-GB" sz="2400" i="1" dirty="0"/>
              <a:t>Ethics form – All to complete</a:t>
            </a:r>
            <a:endParaRPr lang="en-GB" sz="1200" i="1" dirty="0"/>
          </a:p>
          <a:p>
            <a:pPr marL="0" indent="0">
              <a:buNone/>
            </a:pPr>
            <a:endParaRPr lang="en-GB" sz="1200" dirty="0"/>
          </a:p>
          <a:p>
            <a:pPr marL="0" indent="0">
              <a:buNone/>
            </a:pPr>
            <a:endParaRPr lang="en-GB" dirty="0"/>
          </a:p>
        </p:txBody>
      </p:sp>
      <p:graphicFrame>
        <p:nvGraphicFramePr>
          <p:cNvPr id="6" name="Content Placeholder 3">
            <a:extLst>
              <a:ext uri="{FF2B5EF4-FFF2-40B4-BE49-F238E27FC236}">
                <a16:creationId xmlns:a16="http://schemas.microsoft.com/office/drawing/2014/main" id="{8B1C1D3D-A75D-4A85-52B1-1A24345C8DA9}"/>
              </a:ext>
            </a:extLst>
          </p:cNvPr>
          <p:cNvGraphicFramePr>
            <a:graphicFrameLocks/>
          </p:cNvGraphicFramePr>
          <p:nvPr>
            <p:extLst>
              <p:ext uri="{D42A27DB-BD31-4B8C-83A1-F6EECF244321}">
                <p14:modId xmlns:p14="http://schemas.microsoft.com/office/powerpoint/2010/main" val="1024139507"/>
              </p:ext>
            </p:extLst>
          </p:nvPr>
        </p:nvGraphicFramePr>
        <p:xfrm>
          <a:off x="609600" y="1713689"/>
          <a:ext cx="5387502" cy="37704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4395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0B55E-78F5-4700-951C-085B975A261E}"/>
              </a:ext>
            </a:extLst>
          </p:cNvPr>
          <p:cNvSpPr>
            <a:spLocks noGrp="1"/>
          </p:cNvSpPr>
          <p:nvPr>
            <p:ph type="title"/>
          </p:nvPr>
        </p:nvSpPr>
        <p:spPr>
          <a:solidFill>
            <a:srgbClr val="002060"/>
          </a:solidFill>
        </p:spPr>
        <p:txBody>
          <a:bodyPr/>
          <a:lstStyle/>
          <a:p>
            <a:r>
              <a:rPr lang="en-GB" dirty="0">
                <a:solidFill>
                  <a:schemeClr val="bg1"/>
                </a:solidFill>
              </a:rPr>
              <a:t>Ethics Form</a:t>
            </a:r>
          </a:p>
        </p:txBody>
      </p:sp>
      <p:sp>
        <p:nvSpPr>
          <p:cNvPr id="3" name="Content Placeholder 2">
            <a:extLst>
              <a:ext uri="{FF2B5EF4-FFF2-40B4-BE49-F238E27FC236}">
                <a16:creationId xmlns:a16="http://schemas.microsoft.com/office/drawing/2014/main" id="{56752962-EA31-40E2-AA60-172A7C2A3FEE}"/>
              </a:ext>
            </a:extLst>
          </p:cNvPr>
          <p:cNvSpPr>
            <a:spLocks noGrp="1"/>
          </p:cNvSpPr>
          <p:nvPr>
            <p:ph sz="half" idx="1"/>
          </p:nvPr>
        </p:nvSpPr>
        <p:spPr/>
        <p:txBody>
          <a:bodyPr vert="horz" lIns="91440" tIns="45720" rIns="91440" bIns="45720" rtlCol="0" anchor="t">
            <a:normAutofit/>
          </a:bodyPr>
          <a:lstStyle/>
          <a:p>
            <a:pPr marL="0" indent="0">
              <a:buNone/>
            </a:pPr>
            <a:endParaRPr lang="en-GB" dirty="0"/>
          </a:p>
          <a:p>
            <a:pPr marL="0" indent="0">
              <a:buNone/>
            </a:pPr>
            <a:endParaRPr lang="en-GB" dirty="0"/>
          </a:p>
          <a:p>
            <a:pPr marL="0" indent="0" algn="ctr">
              <a:buNone/>
            </a:pPr>
            <a:r>
              <a:rPr lang="en-GB" b="1" dirty="0"/>
              <a:t>Template on Moodle</a:t>
            </a:r>
            <a:endParaRPr lang="en-US" b="1" dirty="0"/>
          </a:p>
        </p:txBody>
      </p:sp>
      <p:pic>
        <p:nvPicPr>
          <p:cNvPr id="5" name="Content Placeholder 4" descr="Table&#10;&#10;Description automatically generated">
            <a:extLst>
              <a:ext uri="{FF2B5EF4-FFF2-40B4-BE49-F238E27FC236}">
                <a16:creationId xmlns:a16="http://schemas.microsoft.com/office/drawing/2014/main" id="{84706393-7037-4E69-9A21-E3570FF1270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277447" y="1600200"/>
            <a:ext cx="3225106" cy="3989388"/>
          </a:xfrm>
          <a:prstGeom prst="rect">
            <a:avLst/>
          </a:prstGeom>
        </p:spPr>
      </p:pic>
    </p:spTree>
    <p:extLst>
      <p:ext uri="{BB962C8B-B14F-4D97-AF65-F5344CB8AC3E}">
        <p14:creationId xmlns:p14="http://schemas.microsoft.com/office/powerpoint/2010/main" val="176734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447C4-9AF9-4C14-AD14-36DAB2068D16}"/>
              </a:ext>
            </a:extLst>
          </p:cNvPr>
          <p:cNvSpPr>
            <a:spLocks noGrp="1"/>
          </p:cNvSpPr>
          <p:nvPr>
            <p:ph type="title"/>
          </p:nvPr>
        </p:nvSpPr>
        <p:spPr>
          <a:solidFill>
            <a:srgbClr val="002060"/>
          </a:solidFill>
        </p:spPr>
        <p:txBody>
          <a:bodyPr/>
          <a:lstStyle/>
          <a:p>
            <a:r>
              <a:rPr lang="en-GB" dirty="0">
                <a:solidFill>
                  <a:schemeClr val="bg1"/>
                </a:solidFill>
              </a:rPr>
              <a:t>Dissertation Proposal - Submission</a:t>
            </a:r>
          </a:p>
        </p:txBody>
      </p:sp>
      <p:sp>
        <p:nvSpPr>
          <p:cNvPr id="3" name="Content Placeholder 2">
            <a:extLst>
              <a:ext uri="{FF2B5EF4-FFF2-40B4-BE49-F238E27FC236}">
                <a16:creationId xmlns:a16="http://schemas.microsoft.com/office/drawing/2014/main" id="{EB20C446-0C68-412E-B706-BD85068DE46A}"/>
              </a:ext>
            </a:extLst>
          </p:cNvPr>
          <p:cNvSpPr>
            <a:spLocks noGrp="1"/>
          </p:cNvSpPr>
          <p:nvPr>
            <p:ph idx="1"/>
          </p:nvPr>
        </p:nvSpPr>
        <p:spPr/>
        <p:txBody>
          <a:bodyPr vert="horz" lIns="91440" tIns="45720" rIns="91440" bIns="45720" rtlCol="0" anchor="t">
            <a:normAutofit lnSpcReduction="10000"/>
          </a:bodyPr>
          <a:lstStyle/>
          <a:p>
            <a:r>
              <a:rPr lang="en-GB" sz="2800" dirty="0"/>
              <a:t>Dissertation Proposal to be submitted by </a:t>
            </a:r>
          </a:p>
          <a:p>
            <a:pPr marL="0" indent="0" algn="ctr">
              <a:buNone/>
            </a:pPr>
            <a:r>
              <a:rPr lang="en-GB" sz="2800" b="1" dirty="0">
                <a:solidFill>
                  <a:srgbClr val="FF0000"/>
                </a:solidFill>
              </a:rPr>
              <a:t>23:59hrs on 27 February 2023</a:t>
            </a:r>
          </a:p>
          <a:p>
            <a:pPr marL="0" indent="0" algn="ctr">
              <a:buNone/>
            </a:pPr>
            <a:r>
              <a:rPr lang="en-GB" sz="2800" dirty="0"/>
              <a:t>via Turnitin</a:t>
            </a:r>
          </a:p>
          <a:p>
            <a:r>
              <a:rPr lang="en-GB" sz="2800" dirty="0"/>
              <a:t>Ethics form to be submitted by </a:t>
            </a:r>
          </a:p>
          <a:p>
            <a:pPr marL="0" indent="0" algn="ctr">
              <a:buNone/>
            </a:pPr>
            <a:r>
              <a:rPr lang="en-GB" sz="2800" b="1" dirty="0">
                <a:solidFill>
                  <a:srgbClr val="FF0000"/>
                </a:solidFill>
              </a:rPr>
              <a:t>23:59hrs on 27 February 2023 </a:t>
            </a:r>
          </a:p>
          <a:p>
            <a:pPr marL="0" indent="0" algn="ctr">
              <a:buNone/>
            </a:pPr>
            <a:r>
              <a:rPr lang="en-GB" sz="2800" dirty="0"/>
              <a:t>via Turnitin</a:t>
            </a:r>
          </a:p>
          <a:p>
            <a:pPr marL="0" indent="0" algn="ctr">
              <a:buNone/>
            </a:pPr>
            <a:endParaRPr lang="en-GB" sz="2800" dirty="0"/>
          </a:p>
          <a:p>
            <a:pPr marL="0" indent="0">
              <a:buNone/>
            </a:pPr>
            <a:r>
              <a:rPr lang="en-GB" sz="2800" dirty="0"/>
              <a:t>**Turnitin portals are open now**.</a:t>
            </a:r>
          </a:p>
          <a:p>
            <a:pPr marL="0" indent="0">
              <a:buNone/>
            </a:pPr>
            <a:endParaRPr lang="en-GB" dirty="0"/>
          </a:p>
          <a:p>
            <a:endParaRPr lang="en-GB" dirty="0"/>
          </a:p>
        </p:txBody>
      </p:sp>
    </p:spTree>
    <p:extLst>
      <p:ext uri="{BB962C8B-B14F-4D97-AF65-F5344CB8AC3E}">
        <p14:creationId xmlns:p14="http://schemas.microsoft.com/office/powerpoint/2010/main" val="2516992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32EC8-702D-C341-2F70-55D0AF35F263}"/>
              </a:ext>
            </a:extLst>
          </p:cNvPr>
          <p:cNvSpPr>
            <a:spLocks noGrp="1"/>
          </p:cNvSpPr>
          <p:nvPr>
            <p:ph type="title"/>
          </p:nvPr>
        </p:nvSpPr>
        <p:spPr>
          <a:solidFill>
            <a:srgbClr val="002060"/>
          </a:solidFill>
        </p:spPr>
        <p:txBody>
          <a:bodyPr/>
          <a:lstStyle/>
          <a:p>
            <a:r>
              <a:rPr lang="en-US" dirty="0">
                <a:solidFill>
                  <a:schemeClr val="bg1"/>
                </a:solidFill>
              </a:rPr>
              <a:t>Important!!!</a:t>
            </a:r>
          </a:p>
        </p:txBody>
      </p:sp>
      <p:sp>
        <p:nvSpPr>
          <p:cNvPr id="3" name="Content Placeholder 2">
            <a:extLst>
              <a:ext uri="{FF2B5EF4-FFF2-40B4-BE49-F238E27FC236}">
                <a16:creationId xmlns:a16="http://schemas.microsoft.com/office/drawing/2014/main" id="{900F6260-CE8E-945A-6E99-66445AE5FA16}"/>
              </a:ext>
            </a:extLst>
          </p:cNvPr>
          <p:cNvSpPr>
            <a:spLocks noGrp="1"/>
          </p:cNvSpPr>
          <p:nvPr>
            <p:ph sz="half" idx="1"/>
          </p:nvPr>
        </p:nvSpPr>
        <p:spPr/>
        <p:txBody>
          <a:bodyPr vert="horz" lIns="91440" tIns="45720" rIns="91440" bIns="45720" rtlCol="0" anchor="t">
            <a:normAutofit/>
          </a:bodyPr>
          <a:lstStyle/>
          <a:p>
            <a:pPr marL="0" indent="0">
              <a:buNone/>
            </a:pPr>
            <a:endParaRPr lang="en-US"/>
          </a:p>
          <a:p>
            <a:pPr marL="0" indent="0">
              <a:buNone/>
            </a:pPr>
            <a:endParaRPr lang="en-US" dirty="0"/>
          </a:p>
          <a:p>
            <a:pPr marL="0" indent="0" algn="ctr">
              <a:buNone/>
            </a:pPr>
            <a:r>
              <a:rPr lang="en-US" b="1" dirty="0"/>
              <a:t>Time management</a:t>
            </a:r>
          </a:p>
          <a:p>
            <a:pPr marL="0" indent="0" algn="ctr">
              <a:buNone/>
            </a:pPr>
            <a:endParaRPr lang="en-US" b="1" dirty="0"/>
          </a:p>
          <a:p>
            <a:pPr marL="0" indent="0" algn="ctr">
              <a:buNone/>
            </a:pPr>
            <a:r>
              <a:rPr lang="en-US" b="1" dirty="0"/>
              <a:t>(revisit lesson)</a:t>
            </a:r>
          </a:p>
        </p:txBody>
      </p:sp>
      <p:pic>
        <p:nvPicPr>
          <p:cNvPr id="5" name="Picture 5" descr="Text, whiteboard&#10;&#10;Description automatically generated">
            <a:extLst>
              <a:ext uri="{FF2B5EF4-FFF2-40B4-BE49-F238E27FC236}">
                <a16:creationId xmlns:a16="http://schemas.microsoft.com/office/drawing/2014/main" id="{33957590-500B-173B-BF7F-0AC06A60FC3B}"/>
              </a:ext>
            </a:extLst>
          </p:cNvPr>
          <p:cNvPicPr>
            <a:picLocks noGrp="1" noChangeAspect="1"/>
          </p:cNvPicPr>
          <p:nvPr>
            <p:ph sz="half" idx="2"/>
          </p:nvPr>
        </p:nvPicPr>
        <p:blipFill>
          <a:blip r:embed="rId2"/>
          <a:stretch>
            <a:fillRect/>
          </a:stretch>
        </p:blipFill>
        <p:spPr>
          <a:xfrm>
            <a:off x="6190575" y="1800170"/>
            <a:ext cx="4199106" cy="3678271"/>
          </a:xfrm>
        </p:spPr>
      </p:pic>
    </p:spTree>
    <p:extLst>
      <p:ext uri="{BB962C8B-B14F-4D97-AF65-F5344CB8AC3E}">
        <p14:creationId xmlns:p14="http://schemas.microsoft.com/office/powerpoint/2010/main" val="3652293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2D82F-2C26-0D08-3B86-746208998A3E}"/>
              </a:ext>
            </a:extLst>
          </p:cNvPr>
          <p:cNvSpPr>
            <a:spLocks noGrp="1"/>
          </p:cNvSpPr>
          <p:nvPr>
            <p:ph type="title"/>
          </p:nvPr>
        </p:nvSpPr>
        <p:spPr>
          <a:solidFill>
            <a:srgbClr val="002060"/>
          </a:solidFill>
        </p:spPr>
        <p:txBody>
          <a:bodyPr/>
          <a:lstStyle/>
          <a:p>
            <a:r>
              <a:rPr lang="en-US" dirty="0">
                <a:solidFill>
                  <a:schemeClr val="bg1"/>
                </a:solidFill>
              </a:rPr>
              <a:t>Key dates – plan around them</a:t>
            </a:r>
            <a:endParaRPr lang="en-US" dirty="0">
              <a:solidFill>
                <a:srgbClr val="000000"/>
              </a:solidFill>
            </a:endParaRPr>
          </a:p>
        </p:txBody>
      </p:sp>
      <p:graphicFrame>
        <p:nvGraphicFramePr>
          <p:cNvPr id="5" name="Content Placeholder 4">
            <a:extLst>
              <a:ext uri="{FF2B5EF4-FFF2-40B4-BE49-F238E27FC236}">
                <a16:creationId xmlns:a16="http://schemas.microsoft.com/office/drawing/2014/main" id="{2011B55D-256E-551D-FF47-DE2CF115E742}"/>
              </a:ext>
            </a:extLst>
          </p:cNvPr>
          <p:cNvGraphicFramePr>
            <a:graphicFrameLocks noGrp="1"/>
          </p:cNvGraphicFramePr>
          <p:nvPr>
            <p:ph idx="1"/>
            <p:extLst>
              <p:ext uri="{D42A27DB-BD31-4B8C-83A1-F6EECF244321}">
                <p14:modId xmlns:p14="http://schemas.microsoft.com/office/powerpoint/2010/main" val="39760731"/>
              </p:ext>
            </p:extLst>
          </p:nvPr>
        </p:nvGraphicFramePr>
        <p:xfrm>
          <a:off x="526256" y="2124075"/>
          <a:ext cx="10972795" cy="2568321"/>
        </p:xfrm>
        <a:graphic>
          <a:graphicData uri="http://schemas.openxmlformats.org/drawingml/2006/table">
            <a:tbl>
              <a:tblPr firstRow="1" firstCol="1" bandRow="1">
                <a:tableStyleId>{5C22544A-7EE6-4342-B048-85BDC9FD1C3A}</a:tableStyleId>
              </a:tblPr>
              <a:tblGrid>
                <a:gridCol w="2905124">
                  <a:extLst>
                    <a:ext uri="{9D8B030D-6E8A-4147-A177-3AD203B41FA5}">
                      <a16:colId xmlns:a16="http://schemas.microsoft.com/office/drawing/2014/main" val="755105943"/>
                    </a:ext>
                  </a:extLst>
                </a:gridCol>
                <a:gridCol w="3408972">
                  <a:extLst>
                    <a:ext uri="{9D8B030D-6E8A-4147-A177-3AD203B41FA5}">
                      <a16:colId xmlns:a16="http://schemas.microsoft.com/office/drawing/2014/main" val="3729324823"/>
                    </a:ext>
                  </a:extLst>
                </a:gridCol>
                <a:gridCol w="4658699">
                  <a:extLst>
                    <a:ext uri="{9D8B030D-6E8A-4147-A177-3AD203B41FA5}">
                      <a16:colId xmlns:a16="http://schemas.microsoft.com/office/drawing/2014/main" val="2513614692"/>
                    </a:ext>
                  </a:extLst>
                </a:gridCol>
              </a:tblGrid>
              <a:tr h="371475">
                <a:tc>
                  <a:txBody>
                    <a:bodyPr/>
                    <a:lstStyle/>
                    <a:p>
                      <a:pPr algn="ctr">
                        <a:lnSpc>
                          <a:spcPct val="107000"/>
                        </a:lnSpc>
                      </a:pPr>
                      <a:r>
                        <a:rPr lang="en-US" sz="1800" dirty="0">
                          <a:effectLst/>
                        </a:rPr>
                        <a:t>Course</a:t>
                      </a:r>
                      <a:endParaRPr lang="en-US" dirty="0">
                        <a:effectLst/>
                      </a:endParaRPr>
                    </a:p>
                  </a:txBody>
                  <a:tcPr marL="68580" marR="68580" marT="0" marB="0"/>
                </a:tc>
                <a:tc>
                  <a:txBody>
                    <a:bodyPr/>
                    <a:lstStyle/>
                    <a:p>
                      <a:pPr algn="ctr">
                        <a:lnSpc>
                          <a:spcPct val="107000"/>
                        </a:lnSpc>
                      </a:pPr>
                      <a:r>
                        <a:rPr lang="en-US" sz="1800" dirty="0">
                          <a:effectLst/>
                        </a:rPr>
                        <a:t>Assignment</a:t>
                      </a:r>
                      <a:endParaRPr lang="en-US" dirty="0">
                        <a:effectLst/>
                      </a:endParaRPr>
                    </a:p>
                  </a:txBody>
                  <a:tcPr marL="68580" marR="68580" marT="0" marB="0"/>
                </a:tc>
                <a:tc>
                  <a:txBody>
                    <a:bodyPr/>
                    <a:lstStyle/>
                    <a:p>
                      <a:pPr algn="ctr">
                        <a:lnSpc>
                          <a:spcPct val="107000"/>
                        </a:lnSpc>
                      </a:pPr>
                      <a:r>
                        <a:rPr lang="en-US" sz="1800" dirty="0">
                          <a:effectLst/>
                        </a:rPr>
                        <a:t>Submission date</a:t>
                      </a:r>
                      <a:endParaRPr lang="en-US" dirty="0">
                        <a:effectLst/>
                      </a:endParaRPr>
                    </a:p>
                  </a:txBody>
                  <a:tcPr marL="68580" marR="68580" marT="0" marB="0"/>
                </a:tc>
                <a:extLst>
                  <a:ext uri="{0D108BD9-81ED-4DB2-BD59-A6C34878D82A}">
                    <a16:rowId xmlns:a16="http://schemas.microsoft.com/office/drawing/2014/main" val="2074497569"/>
                  </a:ext>
                </a:extLst>
              </a:tr>
              <a:tr h="0">
                <a:tc rowSpan="2">
                  <a:txBody>
                    <a:bodyPr/>
                    <a:lstStyle/>
                    <a:p>
                      <a:pPr algn="ctr">
                        <a:lnSpc>
                          <a:spcPct val="107000"/>
                        </a:lnSpc>
                      </a:pPr>
                      <a:endParaRPr lang="en-US" dirty="0">
                        <a:effectLst/>
                      </a:endParaRPr>
                    </a:p>
                    <a:p>
                      <a:pPr algn="ctr">
                        <a:lnSpc>
                          <a:spcPct val="107000"/>
                        </a:lnSpc>
                      </a:pPr>
                      <a:r>
                        <a:rPr lang="en-US" sz="1800" dirty="0">
                          <a:solidFill>
                            <a:schemeClr val="tx1"/>
                          </a:solidFill>
                          <a:effectLst/>
                        </a:rPr>
                        <a:t>01/22</a:t>
                      </a:r>
                      <a:endParaRPr lang="en-US" dirty="0">
                        <a:solidFill>
                          <a:schemeClr val="tx1"/>
                        </a:solidFill>
                        <a:effectLst/>
                      </a:endParaRPr>
                    </a:p>
                  </a:txBody>
                  <a:tcPr marL="68580" marR="68580" marT="0" marB="0">
                    <a:solidFill>
                      <a:schemeClr val="tx2">
                        <a:lumMod val="20000"/>
                        <a:lumOff val="80000"/>
                      </a:schemeClr>
                    </a:solidFill>
                  </a:tcPr>
                </a:tc>
                <a:tc rowSpan="2">
                  <a:txBody>
                    <a:bodyPr/>
                    <a:lstStyle/>
                    <a:p>
                      <a:pPr algn="ctr">
                        <a:lnSpc>
                          <a:spcPct val="107000"/>
                        </a:lnSpc>
                      </a:pPr>
                      <a:r>
                        <a:rPr lang="en-US" sz="1800" dirty="0">
                          <a:effectLst/>
                        </a:rPr>
                        <a:t>Workbook 1</a:t>
                      </a:r>
                      <a:endParaRPr lang="en-US" dirty="0">
                        <a:effectLst/>
                      </a:endParaRPr>
                    </a:p>
                  </a:txBody>
                  <a:tcPr marL="68580" marR="68580" marT="0" marB="0">
                    <a:solidFill>
                      <a:schemeClr val="accent5">
                        <a:lumMod val="20000"/>
                        <a:lumOff val="80000"/>
                      </a:schemeClr>
                    </a:solidFill>
                  </a:tcPr>
                </a:tc>
                <a:tc>
                  <a:txBody>
                    <a:bodyPr/>
                    <a:lstStyle/>
                    <a:p>
                      <a:pPr algn="ctr">
                        <a:lnSpc>
                          <a:spcPct val="107000"/>
                        </a:lnSpc>
                      </a:pPr>
                      <a:r>
                        <a:rPr lang="en-US" sz="1800" b="1" dirty="0">
                          <a:effectLst/>
                        </a:rPr>
                        <a:t>12 January 2023</a:t>
                      </a:r>
                      <a:endParaRPr lang="en-US" b="1" dirty="0">
                        <a:effectLst/>
                      </a:endParaRPr>
                    </a:p>
                  </a:txBody>
                  <a:tcPr marL="68580" marR="68580" marT="0" marB="0">
                    <a:solidFill>
                      <a:schemeClr val="accent5">
                        <a:lumMod val="20000"/>
                        <a:lumOff val="80000"/>
                      </a:schemeClr>
                    </a:solidFill>
                  </a:tcPr>
                </a:tc>
                <a:extLst>
                  <a:ext uri="{0D108BD9-81ED-4DB2-BD59-A6C34878D82A}">
                    <a16:rowId xmlns:a16="http://schemas.microsoft.com/office/drawing/2014/main" val="3091125753"/>
                  </a:ext>
                </a:extLst>
              </a:tr>
              <a:tr h="0">
                <a:tc vMerge="1">
                  <a:txBody>
                    <a:bodyPr/>
                    <a:lstStyle/>
                    <a:p>
                      <a:endParaRPr lang="en-US"/>
                    </a:p>
                  </a:txBody>
                  <a:tcPr/>
                </a:tc>
                <a:tc vMerge="1">
                  <a:txBody>
                    <a:bodyPr/>
                    <a:lstStyle/>
                    <a:p>
                      <a:endParaRPr lang="en-US"/>
                    </a:p>
                  </a:txBody>
                  <a:tcPr/>
                </a:tc>
                <a:tc>
                  <a:txBody>
                    <a:bodyPr/>
                    <a:lstStyle/>
                    <a:p>
                      <a:pPr algn="ctr">
                        <a:lnSpc>
                          <a:spcPct val="107000"/>
                        </a:lnSpc>
                      </a:pPr>
                      <a:endParaRPr lang="en-US" b="1" dirty="0">
                        <a:effectLst/>
                      </a:endParaRPr>
                    </a:p>
                  </a:txBody>
                  <a:tcPr marL="68580" marR="68580" marT="0" marB="0">
                    <a:solidFill>
                      <a:schemeClr val="accent5">
                        <a:lumMod val="20000"/>
                        <a:lumOff val="80000"/>
                      </a:schemeClr>
                    </a:solidFill>
                  </a:tcPr>
                </a:tc>
                <a:extLst>
                  <a:ext uri="{0D108BD9-81ED-4DB2-BD59-A6C34878D82A}">
                    <a16:rowId xmlns:a16="http://schemas.microsoft.com/office/drawing/2014/main" val="3729281443"/>
                  </a:ext>
                </a:extLst>
              </a:tr>
              <a:tr h="0">
                <a:tc>
                  <a:txBody>
                    <a:bodyPr/>
                    <a:lstStyle/>
                    <a:p>
                      <a:pPr lvl="0" algn="ctr">
                        <a:lnSpc>
                          <a:spcPct val="107000"/>
                        </a:lnSpc>
                        <a:buNone/>
                      </a:pPr>
                      <a:endParaRPr lang="en-US" sz="1800" dirty="0">
                        <a:solidFill>
                          <a:schemeClr val="tx1"/>
                        </a:solidFill>
                        <a:effectLst/>
                      </a:endParaRPr>
                    </a:p>
                  </a:txBody>
                  <a:tcPr marL="68580" marR="68580" marT="0" marB="0">
                    <a:solidFill>
                      <a:schemeClr val="tx2">
                        <a:lumMod val="20000"/>
                        <a:lumOff val="80000"/>
                      </a:schemeClr>
                    </a:solidFill>
                  </a:tcPr>
                </a:tc>
                <a:tc>
                  <a:txBody>
                    <a:bodyPr/>
                    <a:lstStyle/>
                    <a:p>
                      <a:pPr lvl="0" algn="ctr">
                        <a:lnSpc>
                          <a:spcPct val="107000"/>
                        </a:lnSpc>
                        <a:buNone/>
                      </a:pPr>
                      <a:r>
                        <a:rPr lang="en-US" sz="1800" dirty="0">
                          <a:effectLst/>
                        </a:rPr>
                        <a:t>Proposal &amp; Ethics</a:t>
                      </a:r>
                    </a:p>
                  </a:txBody>
                  <a:tcPr marL="68580" marR="68580" marT="0" marB="0">
                    <a:solidFill>
                      <a:schemeClr val="bg2">
                        <a:lumMod val="90000"/>
                      </a:schemeClr>
                    </a:solidFill>
                  </a:tcPr>
                </a:tc>
                <a:tc>
                  <a:txBody>
                    <a:bodyPr/>
                    <a:lstStyle/>
                    <a:p>
                      <a:pPr lvl="0" algn="ctr">
                        <a:lnSpc>
                          <a:spcPct val="107000"/>
                        </a:lnSpc>
                        <a:buNone/>
                      </a:pPr>
                      <a:r>
                        <a:rPr lang="en-US" b="1" dirty="0">
                          <a:effectLst/>
                        </a:rPr>
                        <a:t>27 February 2023</a:t>
                      </a:r>
                    </a:p>
                  </a:txBody>
                  <a:tcPr marL="68580" marR="68580" marT="0" marB="0">
                    <a:solidFill>
                      <a:schemeClr val="bg2">
                        <a:lumMod val="90000"/>
                      </a:schemeClr>
                    </a:solidFill>
                  </a:tcPr>
                </a:tc>
                <a:extLst>
                  <a:ext uri="{0D108BD9-81ED-4DB2-BD59-A6C34878D82A}">
                    <a16:rowId xmlns:a16="http://schemas.microsoft.com/office/drawing/2014/main" val="2097742025"/>
                  </a:ext>
                </a:extLst>
              </a:tr>
              <a:tr h="0">
                <a:tc>
                  <a:txBody>
                    <a:bodyPr/>
                    <a:lstStyle/>
                    <a:p>
                      <a:pPr lvl="0" algn="ctr">
                        <a:lnSpc>
                          <a:spcPct val="107000"/>
                        </a:lnSpc>
                        <a:buNone/>
                      </a:pPr>
                      <a:endParaRPr lang="en-US" sz="1800" dirty="0">
                        <a:solidFill>
                          <a:schemeClr val="tx1"/>
                        </a:solidFill>
                        <a:effectLst/>
                      </a:endParaRPr>
                    </a:p>
                  </a:txBody>
                  <a:tcPr marL="68580" marR="68580" marT="0" marB="0">
                    <a:solidFill>
                      <a:schemeClr val="tx2">
                        <a:lumMod val="20000"/>
                        <a:lumOff val="80000"/>
                      </a:schemeClr>
                    </a:solidFill>
                  </a:tcPr>
                </a:tc>
                <a:tc>
                  <a:txBody>
                    <a:bodyPr/>
                    <a:lstStyle/>
                    <a:p>
                      <a:pPr lvl="0" algn="ctr">
                        <a:lnSpc>
                          <a:spcPct val="107000"/>
                        </a:lnSpc>
                        <a:buNone/>
                      </a:pPr>
                      <a:endParaRPr lang="en-US" sz="1800" dirty="0">
                        <a:effectLst/>
                      </a:endParaRPr>
                    </a:p>
                  </a:txBody>
                  <a:tcPr marL="68580" marR="68580" marT="0" marB="0">
                    <a:solidFill>
                      <a:schemeClr val="bg2">
                        <a:lumMod val="90000"/>
                      </a:schemeClr>
                    </a:solidFill>
                  </a:tcPr>
                </a:tc>
                <a:tc>
                  <a:txBody>
                    <a:bodyPr/>
                    <a:lstStyle/>
                    <a:p>
                      <a:pPr lvl="0" algn="ctr">
                        <a:lnSpc>
                          <a:spcPct val="107000"/>
                        </a:lnSpc>
                        <a:buNone/>
                      </a:pPr>
                      <a:endParaRPr lang="en-US" b="1" dirty="0">
                        <a:effectLst/>
                      </a:endParaRPr>
                    </a:p>
                  </a:txBody>
                  <a:tcPr marL="68580" marR="68580" marT="0" marB="0">
                    <a:solidFill>
                      <a:schemeClr val="bg2">
                        <a:lumMod val="90000"/>
                      </a:schemeClr>
                    </a:solidFill>
                  </a:tcPr>
                </a:tc>
                <a:extLst>
                  <a:ext uri="{0D108BD9-81ED-4DB2-BD59-A6C34878D82A}">
                    <a16:rowId xmlns:a16="http://schemas.microsoft.com/office/drawing/2014/main" val="4022282258"/>
                  </a:ext>
                </a:extLst>
              </a:tr>
              <a:tr h="0">
                <a:tc rowSpan="2">
                  <a:txBody>
                    <a:bodyPr/>
                    <a:lstStyle/>
                    <a:p>
                      <a:pPr algn="ctr">
                        <a:lnSpc>
                          <a:spcPct val="107000"/>
                        </a:lnSpc>
                      </a:pPr>
                      <a:endParaRPr lang="en-US" dirty="0">
                        <a:effectLst/>
                      </a:endParaRPr>
                    </a:p>
                  </a:txBody>
                  <a:tcPr marL="68580" marR="68580" marT="0" marB="0">
                    <a:solidFill>
                      <a:schemeClr val="tx2">
                        <a:lumMod val="20000"/>
                        <a:lumOff val="80000"/>
                      </a:schemeClr>
                    </a:solidFill>
                  </a:tcPr>
                </a:tc>
                <a:tc rowSpan="2">
                  <a:txBody>
                    <a:bodyPr/>
                    <a:lstStyle/>
                    <a:p>
                      <a:pPr algn="ctr">
                        <a:lnSpc>
                          <a:spcPct val="107000"/>
                        </a:lnSpc>
                      </a:pPr>
                      <a:r>
                        <a:rPr lang="en-US" sz="1800" dirty="0">
                          <a:effectLst/>
                        </a:rPr>
                        <a:t>Workbook 2</a:t>
                      </a:r>
                      <a:endParaRPr lang="en-US" dirty="0">
                        <a:effectLst/>
                      </a:endParaRPr>
                    </a:p>
                  </a:txBody>
                  <a:tcPr marL="68580" marR="68580" marT="0" marB="0">
                    <a:solidFill>
                      <a:schemeClr val="accent4">
                        <a:lumMod val="40000"/>
                        <a:lumOff val="60000"/>
                      </a:schemeClr>
                    </a:solidFill>
                  </a:tcPr>
                </a:tc>
                <a:tc>
                  <a:txBody>
                    <a:bodyPr/>
                    <a:lstStyle/>
                    <a:p>
                      <a:pPr algn="ctr">
                        <a:lnSpc>
                          <a:spcPct val="107000"/>
                        </a:lnSpc>
                      </a:pPr>
                      <a:r>
                        <a:rPr lang="en-US" sz="1800" b="1" dirty="0">
                          <a:effectLst/>
                        </a:rPr>
                        <a:t>12 May 2023</a:t>
                      </a:r>
                      <a:endParaRPr lang="en-US" b="1" dirty="0">
                        <a:effectLst/>
                      </a:endParaRPr>
                    </a:p>
                  </a:txBody>
                  <a:tcPr marL="68580" marR="68580" marT="0" marB="0">
                    <a:solidFill>
                      <a:schemeClr val="accent4">
                        <a:lumMod val="40000"/>
                        <a:lumOff val="60000"/>
                      </a:schemeClr>
                    </a:solidFill>
                  </a:tcPr>
                </a:tc>
                <a:extLst>
                  <a:ext uri="{0D108BD9-81ED-4DB2-BD59-A6C34878D82A}">
                    <a16:rowId xmlns:a16="http://schemas.microsoft.com/office/drawing/2014/main" val="937427556"/>
                  </a:ext>
                </a:extLst>
              </a:tr>
              <a:tr h="0">
                <a:tc vMerge="1">
                  <a:txBody>
                    <a:bodyPr/>
                    <a:lstStyle/>
                    <a:p>
                      <a:endParaRPr lang="en-US"/>
                    </a:p>
                  </a:txBody>
                  <a:tcPr/>
                </a:tc>
                <a:tc vMerge="1">
                  <a:txBody>
                    <a:bodyPr/>
                    <a:lstStyle/>
                    <a:p>
                      <a:endParaRPr lang="en-US"/>
                    </a:p>
                  </a:txBody>
                  <a:tcPr/>
                </a:tc>
                <a:tc>
                  <a:txBody>
                    <a:bodyPr/>
                    <a:lstStyle/>
                    <a:p>
                      <a:pPr algn="ctr">
                        <a:lnSpc>
                          <a:spcPct val="107000"/>
                        </a:lnSpc>
                      </a:pPr>
                      <a:endParaRPr lang="en-US" b="1" dirty="0">
                        <a:effectLst/>
                      </a:endParaRPr>
                    </a:p>
                  </a:txBody>
                  <a:tcPr marL="68580" marR="68580" marT="0" marB="0">
                    <a:solidFill>
                      <a:schemeClr val="accent4">
                        <a:lumMod val="40000"/>
                        <a:lumOff val="60000"/>
                      </a:schemeClr>
                    </a:solidFill>
                  </a:tcPr>
                </a:tc>
                <a:extLst>
                  <a:ext uri="{0D108BD9-81ED-4DB2-BD59-A6C34878D82A}">
                    <a16:rowId xmlns:a16="http://schemas.microsoft.com/office/drawing/2014/main" val="4060924822"/>
                  </a:ext>
                </a:extLst>
              </a:tr>
              <a:tr h="0">
                <a:tc rowSpan="2">
                  <a:txBody>
                    <a:bodyPr/>
                    <a:lstStyle/>
                    <a:p>
                      <a:pPr algn="ctr">
                        <a:lnSpc>
                          <a:spcPct val="107000"/>
                        </a:lnSpc>
                      </a:pPr>
                      <a:endParaRPr lang="en-US" dirty="0">
                        <a:effectLst/>
                      </a:endParaRPr>
                    </a:p>
                  </a:txBody>
                  <a:tcPr marL="68580" marR="68580" marT="0" marB="0">
                    <a:solidFill>
                      <a:schemeClr val="tx2">
                        <a:lumMod val="20000"/>
                        <a:lumOff val="80000"/>
                      </a:schemeClr>
                    </a:solidFill>
                  </a:tcPr>
                </a:tc>
                <a:tc rowSpan="2">
                  <a:txBody>
                    <a:bodyPr/>
                    <a:lstStyle/>
                    <a:p>
                      <a:pPr algn="ctr">
                        <a:lnSpc>
                          <a:spcPct val="107000"/>
                        </a:lnSpc>
                      </a:pPr>
                      <a:r>
                        <a:rPr lang="en-US" sz="1800" dirty="0">
                          <a:effectLst/>
                        </a:rPr>
                        <a:t>Dissertation</a:t>
                      </a:r>
                      <a:endParaRPr lang="en-US" dirty="0">
                        <a:effectLst/>
                      </a:endParaRPr>
                    </a:p>
                  </a:txBody>
                  <a:tcPr marL="68580" marR="68580" marT="0" marB="0">
                    <a:solidFill>
                      <a:schemeClr val="accent3">
                        <a:lumMod val="60000"/>
                        <a:lumOff val="40000"/>
                      </a:schemeClr>
                    </a:solidFill>
                  </a:tcPr>
                </a:tc>
                <a:tc>
                  <a:txBody>
                    <a:bodyPr/>
                    <a:lstStyle/>
                    <a:p>
                      <a:pPr algn="ctr">
                        <a:lnSpc>
                          <a:spcPct val="107000"/>
                        </a:lnSpc>
                      </a:pPr>
                      <a:r>
                        <a:rPr lang="en-US" sz="1800" b="1" dirty="0">
                          <a:effectLst/>
                        </a:rPr>
                        <a:t>3 November 2023</a:t>
                      </a:r>
                      <a:endParaRPr lang="en-US" b="1" dirty="0">
                        <a:effectLst/>
                      </a:endParaRPr>
                    </a:p>
                  </a:txBody>
                  <a:tcPr marL="68580" marR="68580" marT="0" marB="0">
                    <a:solidFill>
                      <a:schemeClr val="accent3">
                        <a:lumMod val="60000"/>
                        <a:lumOff val="40000"/>
                      </a:schemeClr>
                    </a:solidFill>
                  </a:tcPr>
                </a:tc>
                <a:extLst>
                  <a:ext uri="{0D108BD9-81ED-4DB2-BD59-A6C34878D82A}">
                    <a16:rowId xmlns:a16="http://schemas.microsoft.com/office/drawing/2014/main" val="2302978856"/>
                  </a:ext>
                </a:extLst>
              </a:tr>
              <a:tr h="0">
                <a:tc vMerge="1">
                  <a:txBody>
                    <a:bodyPr/>
                    <a:lstStyle/>
                    <a:p>
                      <a:endParaRPr lang="en-US"/>
                    </a:p>
                  </a:txBody>
                  <a:tcPr/>
                </a:tc>
                <a:tc vMerge="1">
                  <a:txBody>
                    <a:bodyPr/>
                    <a:lstStyle/>
                    <a:p>
                      <a:endParaRPr lang="en-US"/>
                    </a:p>
                  </a:txBody>
                  <a:tcPr/>
                </a:tc>
                <a:tc>
                  <a:txBody>
                    <a:bodyPr/>
                    <a:lstStyle/>
                    <a:p>
                      <a:pPr algn="ctr">
                        <a:lnSpc>
                          <a:spcPct val="107000"/>
                        </a:lnSpc>
                      </a:pPr>
                      <a:endParaRPr lang="en-US" dirty="0">
                        <a:effectLst/>
                      </a:endParaRPr>
                    </a:p>
                  </a:txBody>
                  <a:tcPr marL="68580" marR="68580" marT="0" marB="0">
                    <a:solidFill>
                      <a:schemeClr val="accent3">
                        <a:lumMod val="60000"/>
                        <a:lumOff val="40000"/>
                      </a:schemeClr>
                    </a:solidFill>
                  </a:tcPr>
                </a:tc>
                <a:extLst>
                  <a:ext uri="{0D108BD9-81ED-4DB2-BD59-A6C34878D82A}">
                    <a16:rowId xmlns:a16="http://schemas.microsoft.com/office/drawing/2014/main" val="999244441"/>
                  </a:ext>
                </a:extLst>
              </a:tr>
            </a:tbl>
          </a:graphicData>
        </a:graphic>
      </p:graphicFrame>
      <p:sp>
        <p:nvSpPr>
          <p:cNvPr id="6" name="TextBox 5">
            <a:extLst>
              <a:ext uri="{FF2B5EF4-FFF2-40B4-BE49-F238E27FC236}">
                <a16:creationId xmlns:a16="http://schemas.microsoft.com/office/drawing/2014/main" id="{F6317E73-FF28-9C01-D5D9-DA48559445CF}"/>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a:p>
        </p:txBody>
      </p:sp>
    </p:spTree>
    <p:extLst>
      <p:ext uri="{BB962C8B-B14F-4D97-AF65-F5344CB8AC3E}">
        <p14:creationId xmlns:p14="http://schemas.microsoft.com/office/powerpoint/2010/main" val="9752280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8FDE3-7A57-5867-4293-B877093C8A2E}"/>
              </a:ext>
            </a:extLst>
          </p:cNvPr>
          <p:cNvSpPr>
            <a:spLocks noGrp="1"/>
          </p:cNvSpPr>
          <p:nvPr>
            <p:ph type="title"/>
          </p:nvPr>
        </p:nvSpPr>
        <p:spPr>
          <a:solidFill>
            <a:srgbClr val="002060"/>
          </a:solidFill>
        </p:spPr>
        <p:txBody>
          <a:bodyPr/>
          <a:lstStyle/>
          <a:p>
            <a:r>
              <a:rPr lang="en-US" dirty="0">
                <a:solidFill>
                  <a:schemeClr val="bg1"/>
                </a:solidFill>
              </a:rPr>
              <a:t>Task</a:t>
            </a:r>
          </a:p>
        </p:txBody>
      </p:sp>
      <p:sp>
        <p:nvSpPr>
          <p:cNvPr id="3" name="Content Placeholder 2">
            <a:extLst>
              <a:ext uri="{FF2B5EF4-FFF2-40B4-BE49-F238E27FC236}">
                <a16:creationId xmlns:a16="http://schemas.microsoft.com/office/drawing/2014/main" id="{FAB84A75-039F-2A23-2AC1-471FB43CB923}"/>
              </a:ext>
            </a:extLst>
          </p:cNvPr>
          <p:cNvSpPr>
            <a:spLocks noGrp="1"/>
          </p:cNvSpPr>
          <p:nvPr>
            <p:ph idx="1"/>
          </p:nvPr>
        </p:nvSpPr>
        <p:spPr/>
        <p:txBody>
          <a:bodyPr vert="horz" lIns="91440" tIns="45720" rIns="91440" bIns="45720" rtlCol="0" anchor="t">
            <a:normAutofit/>
          </a:bodyPr>
          <a:lstStyle/>
          <a:p>
            <a:pPr marL="0" indent="0">
              <a:buNone/>
            </a:pPr>
            <a:r>
              <a:rPr lang="en-US" sz="2400" dirty="0"/>
              <a:t>Spend an hour listing:</a:t>
            </a:r>
          </a:p>
          <a:p>
            <a:r>
              <a:rPr lang="en-US" sz="2400" dirty="0"/>
              <a:t>All personal commitments (incl holidays/appointments etc.)</a:t>
            </a:r>
          </a:p>
          <a:p>
            <a:r>
              <a:rPr lang="en-US" sz="2400" dirty="0"/>
              <a:t>All professional commitments (courses/court etc.)</a:t>
            </a:r>
          </a:p>
          <a:p>
            <a:r>
              <a:rPr lang="en-US" sz="2400" dirty="0"/>
              <a:t>All study commitments (submission deadlines/classes)</a:t>
            </a:r>
          </a:p>
          <a:p>
            <a:pPr marL="0" indent="0">
              <a:buNone/>
            </a:pPr>
            <a:r>
              <a:rPr lang="en-US" sz="2400" dirty="0"/>
              <a:t>Between 01.01.23 &amp; 03.11.23</a:t>
            </a:r>
          </a:p>
        </p:txBody>
      </p:sp>
      <p:pic>
        <p:nvPicPr>
          <p:cNvPr id="4" name="Picture 4" descr="A picture containing text, outdoor&#10;&#10;Description automatically generated">
            <a:extLst>
              <a:ext uri="{FF2B5EF4-FFF2-40B4-BE49-F238E27FC236}">
                <a16:creationId xmlns:a16="http://schemas.microsoft.com/office/drawing/2014/main" id="{325D929B-6C2F-F796-266E-1DB444B78ADE}"/>
              </a:ext>
            </a:extLst>
          </p:cNvPr>
          <p:cNvPicPr>
            <a:picLocks noChangeAspect="1"/>
          </p:cNvPicPr>
          <p:nvPr/>
        </p:nvPicPr>
        <p:blipFill>
          <a:blip r:embed="rId2"/>
          <a:stretch>
            <a:fillRect/>
          </a:stretch>
        </p:blipFill>
        <p:spPr>
          <a:xfrm>
            <a:off x="8468916" y="2755105"/>
            <a:ext cx="3028950" cy="1514475"/>
          </a:xfrm>
          <a:prstGeom prst="rect">
            <a:avLst/>
          </a:prstGeom>
        </p:spPr>
      </p:pic>
      <p:pic>
        <p:nvPicPr>
          <p:cNvPr id="5" name="Picture 5" descr="Icon&#10;&#10;Description automatically generated">
            <a:extLst>
              <a:ext uri="{FF2B5EF4-FFF2-40B4-BE49-F238E27FC236}">
                <a16:creationId xmlns:a16="http://schemas.microsoft.com/office/drawing/2014/main" id="{A999EDA1-489C-9764-4509-943FF50240FD}"/>
              </a:ext>
            </a:extLst>
          </p:cNvPr>
          <p:cNvPicPr>
            <a:picLocks noChangeAspect="1"/>
          </p:cNvPicPr>
          <p:nvPr/>
        </p:nvPicPr>
        <p:blipFill>
          <a:blip r:embed="rId3"/>
          <a:stretch>
            <a:fillRect/>
          </a:stretch>
        </p:blipFill>
        <p:spPr>
          <a:xfrm>
            <a:off x="5591884" y="3565289"/>
            <a:ext cx="2143125" cy="2143125"/>
          </a:xfrm>
          <a:prstGeom prst="rect">
            <a:avLst/>
          </a:prstGeom>
        </p:spPr>
      </p:pic>
    </p:spTree>
    <p:extLst>
      <p:ext uri="{BB962C8B-B14F-4D97-AF65-F5344CB8AC3E}">
        <p14:creationId xmlns:p14="http://schemas.microsoft.com/office/powerpoint/2010/main" val="673974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b="1" dirty="0" err="1">
                <a:solidFill>
                  <a:schemeClr val="bg1"/>
                </a:solidFill>
              </a:rPr>
              <a:t>Cwestyniau</a:t>
            </a:r>
            <a:r>
              <a:rPr lang="en-GB" b="1" dirty="0">
                <a:solidFill>
                  <a:schemeClr val="bg1"/>
                </a:solidFill>
              </a:rPr>
              <a:t>/Questions?</a:t>
            </a:r>
          </a:p>
        </p:txBody>
      </p:sp>
      <p:pic>
        <p:nvPicPr>
          <p:cNvPr id="6" name="Picture 6" descr="A picture containing calendar&#10;&#10;Description automatically generated">
            <a:extLst>
              <a:ext uri="{FF2B5EF4-FFF2-40B4-BE49-F238E27FC236}">
                <a16:creationId xmlns:a16="http://schemas.microsoft.com/office/drawing/2014/main" id="{083382C1-5E91-6D42-A2C6-5EA2C86E1781}"/>
              </a:ext>
            </a:extLst>
          </p:cNvPr>
          <p:cNvPicPr>
            <a:picLocks noGrp="1" noChangeAspect="1"/>
          </p:cNvPicPr>
          <p:nvPr>
            <p:ph idx="1"/>
          </p:nvPr>
        </p:nvPicPr>
        <p:blipFill>
          <a:blip r:embed="rId3"/>
          <a:stretch>
            <a:fillRect/>
          </a:stretch>
        </p:blipFill>
        <p:spPr>
          <a:xfrm>
            <a:off x="3582312" y="1728701"/>
            <a:ext cx="5878545" cy="3789734"/>
          </a:xfr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1847</Words>
  <Application>Microsoft Office PowerPoint</Application>
  <PresentationFormat>Widescreen</PresentationFormat>
  <Paragraphs>262</Paragraphs>
  <Slides>19</Slides>
  <Notes>15</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Theme1.thmx first page pp</vt:lpstr>
      <vt:lpstr>BSc Ymchwiliad Proffesiynol  Trosolwg Cynnig Traethawd Hir  14.12.2022</vt:lpstr>
      <vt:lpstr>Deilliannau Dysgu/Learning outcomes</vt:lpstr>
      <vt:lpstr>Y Templed cynnig  The Proposal Template</vt:lpstr>
      <vt:lpstr>Proposal</vt:lpstr>
      <vt:lpstr>Why write a proposal ?</vt:lpstr>
      <vt:lpstr>The next steps</vt:lpstr>
      <vt:lpstr>Do some background reading</vt:lpstr>
      <vt:lpstr>What will be the AIM of your research?</vt:lpstr>
      <vt:lpstr>What will your Research Objectives be?</vt:lpstr>
      <vt:lpstr>Aim &amp; Objectives - Example</vt:lpstr>
      <vt:lpstr>Dissertation proposal – Research methods</vt:lpstr>
      <vt:lpstr>Timeline – How long will it take?</vt:lpstr>
      <vt:lpstr>Are there any ethical issues to consider?</vt:lpstr>
      <vt:lpstr>Ethics Form</vt:lpstr>
      <vt:lpstr>Dissertation Proposal - Submission</vt:lpstr>
      <vt:lpstr>Important!!!</vt:lpstr>
      <vt:lpstr>Key dates – plan around them</vt:lpstr>
      <vt:lpstr>Task</vt:lpstr>
      <vt:lpstr>Cwestyniau/Questions?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Alison Cooke</cp:lastModifiedBy>
  <cp:revision>288</cp:revision>
  <cp:lastPrinted>2022-03-01T12:52:44Z</cp:lastPrinted>
  <dcterms:created xsi:type="dcterms:W3CDTF">2021-10-13T07:56:41Z</dcterms:created>
  <dcterms:modified xsi:type="dcterms:W3CDTF">2022-12-14T16:03:17Z</dcterms:modified>
</cp:coreProperties>
</file>