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sldIdLst>
    <p:sldId id="256" r:id="rId3"/>
    <p:sldId id="257" r:id="rId4"/>
    <p:sldId id="258" r:id="rId5"/>
    <p:sldId id="259" r:id="rId6"/>
    <p:sldId id="260" r:id="rId7"/>
    <p:sldId id="261" r:id="rId8"/>
    <p:sldId id="262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60"/>
  </p:normalViewPr>
  <p:slideViewPr>
    <p:cSldViewPr snapToGrid="0">
      <p:cViewPr varScale="1">
        <p:scale>
          <a:sx n="113" d="100"/>
          <a:sy n="113" d="100"/>
        </p:scale>
        <p:origin x="372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tableStyles" Target="tableStyle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viewProps" Target="viewProps.xml"/><Relationship Id="rId5" Type="http://schemas.openxmlformats.org/officeDocument/2006/relationships/slide" Target="slides/slide3.xml"/><Relationship Id="rId10" Type="http://schemas.openxmlformats.org/officeDocument/2006/relationships/presProps" Target="presProps.xml"/><Relationship Id="rId4" Type="http://schemas.openxmlformats.org/officeDocument/2006/relationships/slide" Target="slides/slide2.xml"/><Relationship Id="rId9" Type="http://schemas.openxmlformats.org/officeDocument/2006/relationships/slide" Target="slides/slide7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B0A4A2-B553-4F29-BCD6-0E846DC88CDE}" type="datetimeFigureOut">
              <a:rPr lang="en-GB" smtClean="0"/>
              <a:t>20/04/2016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C2DD8A-D2A5-4603-97D5-F15A85A78C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909944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B0A4A2-B553-4F29-BCD6-0E846DC88CDE}" type="datetimeFigureOut">
              <a:rPr lang="en-GB" smtClean="0"/>
              <a:t>20/04/2016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C2DD8A-D2A5-4603-97D5-F15A85A78C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555866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B0A4A2-B553-4F29-BCD6-0E846DC88CDE}" type="datetimeFigureOut">
              <a:rPr lang="en-GB" smtClean="0"/>
              <a:t>20/04/2016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C2DD8A-D2A5-4603-97D5-F15A85A78C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052826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B0A4A2-B553-4F29-BCD6-0E846DC88CDE}" type="datetimeFigureOut">
              <a:rPr lang="en-GB" smtClean="0"/>
              <a:t>20/04/2016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C2DD8A-D2A5-4603-97D5-F15A85A78C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857992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B0A4A2-B553-4F29-BCD6-0E846DC88CDE}" type="datetimeFigureOut">
              <a:rPr lang="en-GB" smtClean="0"/>
              <a:t>20/04/2016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C2DD8A-D2A5-4603-97D5-F15A85A78C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533230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B0A4A2-B553-4F29-BCD6-0E846DC88CDE}" type="datetimeFigureOut">
              <a:rPr lang="en-GB" smtClean="0"/>
              <a:t>20/04/2016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C2DD8A-D2A5-4603-97D5-F15A85A78C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537600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B0A4A2-B553-4F29-BCD6-0E846DC88CDE}" type="datetimeFigureOut">
              <a:rPr lang="en-GB" smtClean="0"/>
              <a:t>20/04/2016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C2DD8A-D2A5-4603-97D5-F15A85A78C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969487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B0A4A2-B553-4F29-BCD6-0E846DC88CDE}" type="datetimeFigureOut">
              <a:rPr lang="en-GB" smtClean="0"/>
              <a:t>20/04/2016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C2DD8A-D2A5-4603-97D5-F15A85A78C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060070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B0A4A2-B553-4F29-BCD6-0E846DC88CDE}" type="datetimeFigureOut">
              <a:rPr lang="en-GB" smtClean="0"/>
              <a:t>20/04/2016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C2DD8A-D2A5-4603-97D5-F15A85A78C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803797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B0A4A2-B553-4F29-BCD6-0E846DC88CDE}" type="datetimeFigureOut">
              <a:rPr lang="en-GB" smtClean="0"/>
              <a:t>20/04/2016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C2DD8A-D2A5-4603-97D5-F15A85A78C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292953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B0A4A2-B553-4F29-BCD6-0E846DC88CDE}" type="datetimeFigureOut">
              <a:rPr lang="en-GB" smtClean="0"/>
              <a:t>20/04/2016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C2DD8A-D2A5-4603-97D5-F15A85A78C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168657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915128" y="1788454"/>
            <a:ext cx="8361229" cy="2098226"/>
          </a:xfrm>
        </p:spPr>
        <p:txBody>
          <a:bodyPr anchor="b">
            <a:noAutofit/>
          </a:bodyPr>
          <a:lstStyle>
            <a:lvl1pPr algn="ctr">
              <a:defRPr sz="7200" cap="all" baseline="0"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79906" y="3956279"/>
            <a:ext cx="6831673" cy="1086237"/>
          </a:xfrm>
        </p:spPr>
        <p:txBody>
          <a:bodyPr>
            <a:normAutofit/>
          </a:bodyPr>
          <a:lstStyle>
            <a:lvl1pPr marL="0" indent="0" algn="ctr">
              <a:lnSpc>
                <a:spcPct val="112000"/>
              </a:lnSpc>
              <a:spcBef>
                <a:spcPts val="0"/>
              </a:spcBef>
              <a:spcAft>
                <a:spcPts val="0"/>
              </a:spcAft>
              <a:buNone/>
              <a:defRPr sz="23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52858" y="6453386"/>
            <a:ext cx="1607944" cy="404614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49B0A4A2-B553-4F29-BCD6-0E846DC88CDE}" type="datetimeFigureOut">
              <a:rPr lang="en-GB" smtClean="0"/>
              <a:t>20/04/2016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584054" y="6453386"/>
            <a:ext cx="7023377" cy="404614"/>
          </a:xfrm>
        </p:spPr>
        <p:txBody>
          <a:bodyPr/>
          <a:lstStyle>
            <a:lvl1pPr algn="ctr">
              <a:defRPr baseline="0"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30683" y="6453386"/>
            <a:ext cx="1596292" cy="404614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C1C2DD8A-D2A5-4603-97D5-F15A85A78CEA}" type="slidenum">
              <a:rPr lang="en-GB" smtClean="0"/>
              <a:t>‹#›</a:t>
            </a:fld>
            <a:endParaRPr lang="en-GB"/>
          </a:p>
        </p:txBody>
      </p:sp>
      <p:grpSp>
        <p:nvGrpSpPr>
          <p:cNvPr id="7" name="Group 6"/>
          <p:cNvGrpSpPr/>
          <p:nvPr/>
        </p:nvGrpSpPr>
        <p:grpSpPr>
          <a:xfrm>
            <a:off x="752858" y="744469"/>
            <a:ext cx="10674117" cy="5349671"/>
            <a:chOff x="752858" y="744469"/>
            <a:chExt cx="10674117" cy="5349671"/>
          </a:xfrm>
        </p:grpSpPr>
        <p:sp>
          <p:nvSpPr>
            <p:cNvPr id="11" name="Freeform 6"/>
            <p:cNvSpPr/>
            <p:nvPr/>
          </p:nvSpPr>
          <p:spPr bwMode="auto">
            <a:xfrm>
              <a:off x="8151962" y="1685652"/>
              <a:ext cx="3275013" cy="4408488"/>
            </a:xfrm>
            <a:custGeom>
              <a:avLst/>
              <a:gdLst/>
              <a:ahLst/>
              <a:cxnLst/>
              <a:rect l="l" t="t" r="r" b="b"/>
              <a:pathLst>
                <a:path w="10000" h="10000">
                  <a:moveTo>
                    <a:pt x="8761" y="0"/>
                  </a:moveTo>
                  <a:lnTo>
                    <a:pt x="10000" y="0"/>
                  </a:lnTo>
                  <a:lnTo>
                    <a:pt x="10000" y="10000"/>
                  </a:lnTo>
                  <a:lnTo>
                    <a:pt x="0" y="10000"/>
                  </a:lnTo>
                  <a:lnTo>
                    <a:pt x="0" y="9126"/>
                  </a:lnTo>
                  <a:lnTo>
                    <a:pt x="8761" y="9127"/>
                  </a:lnTo>
                  <a:lnTo>
                    <a:pt x="8761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14" name="Freeform 6"/>
            <p:cNvSpPr/>
            <p:nvPr/>
          </p:nvSpPr>
          <p:spPr bwMode="auto">
            <a:xfrm flipH="1" flipV="1">
              <a:off x="752858" y="744469"/>
              <a:ext cx="3275668" cy="4408488"/>
            </a:xfrm>
            <a:custGeom>
              <a:avLst/>
              <a:gdLst/>
              <a:ahLst/>
              <a:cxnLst/>
              <a:rect l="l" t="t" r="r" b="b"/>
              <a:pathLst>
                <a:path w="10002" h="10000">
                  <a:moveTo>
                    <a:pt x="8763" y="0"/>
                  </a:moveTo>
                  <a:lnTo>
                    <a:pt x="10002" y="0"/>
                  </a:lnTo>
                  <a:lnTo>
                    <a:pt x="10002" y="10000"/>
                  </a:lnTo>
                  <a:lnTo>
                    <a:pt x="2" y="10000"/>
                  </a:lnTo>
                  <a:cubicBezTo>
                    <a:pt x="-2" y="9698"/>
                    <a:pt x="4" y="9427"/>
                    <a:pt x="0" y="9125"/>
                  </a:cubicBezTo>
                  <a:lnTo>
                    <a:pt x="8763" y="9128"/>
                  </a:lnTo>
                  <a:lnTo>
                    <a:pt x="8763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</p:grpSp>
    </p:spTree>
    <p:extLst>
      <p:ext uri="{BB962C8B-B14F-4D97-AF65-F5344CB8AC3E}">
        <p14:creationId xmlns:p14="http://schemas.microsoft.com/office/powerpoint/2010/main" val="65251224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B0A4A2-B553-4F29-BCD6-0E846DC88CDE}" type="datetimeFigureOut">
              <a:rPr lang="en-GB" smtClean="0"/>
              <a:t>20/04/2016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C2DD8A-D2A5-4603-97D5-F15A85A78C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762687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5025" y="1301360"/>
            <a:ext cx="9612971" cy="2852737"/>
          </a:xfrm>
        </p:spPr>
        <p:txBody>
          <a:bodyPr anchor="b">
            <a:normAutofit/>
          </a:bodyPr>
          <a:lstStyle>
            <a:lvl1pPr algn="r">
              <a:defRPr sz="7200" cap="all" baseline="0"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5025" y="4216328"/>
            <a:ext cx="9612971" cy="1143324"/>
          </a:xfrm>
        </p:spPr>
        <p:txBody>
          <a:bodyPr/>
          <a:lstStyle>
            <a:lvl1pPr marL="0" indent="0" algn="r">
              <a:lnSpc>
                <a:spcPct val="112000"/>
              </a:lnSpc>
              <a:spcBef>
                <a:spcPts val="0"/>
              </a:spcBef>
              <a:spcAft>
                <a:spcPts val="0"/>
              </a:spcAft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8908" y="6453386"/>
            <a:ext cx="1622409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49B0A4A2-B553-4F29-BCD6-0E846DC88CDE}" type="datetimeFigureOut">
              <a:rPr lang="en-GB" smtClean="0"/>
              <a:t>20/04/2016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584312" y="6453386"/>
            <a:ext cx="7023377" cy="404614"/>
          </a:xfrm>
        </p:spPr>
        <p:txBody>
          <a:bodyPr/>
          <a:lstStyle>
            <a:lvl1pPr algn="ctr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30683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C1C2DD8A-D2A5-4603-97D5-F15A85A78CEA}" type="slidenum">
              <a:rPr lang="en-GB" smtClean="0"/>
              <a:t>‹#›</a:t>
            </a:fld>
            <a:endParaRPr lang="en-GB"/>
          </a:p>
        </p:txBody>
      </p:sp>
      <p:sp>
        <p:nvSpPr>
          <p:cNvPr id="7" name="Freeform 6" title="Crop Mark"/>
          <p:cNvSpPr/>
          <p:nvPr/>
        </p:nvSpPr>
        <p:spPr bwMode="auto">
          <a:xfrm>
            <a:off x="8151962" y="1685652"/>
            <a:ext cx="3275013" cy="4408488"/>
          </a:xfrm>
          <a:custGeom>
            <a:avLst/>
            <a:gdLst/>
            <a:ahLst/>
            <a:cxnLst/>
            <a:rect l="0" t="0" r="r" b="b"/>
            <a:pathLst>
              <a:path w="4125" h="5554">
                <a:moveTo>
                  <a:pt x="3614" y="0"/>
                </a:moveTo>
                <a:lnTo>
                  <a:pt x="4125" y="0"/>
                </a:lnTo>
                <a:lnTo>
                  <a:pt x="4125" y="5554"/>
                </a:lnTo>
                <a:lnTo>
                  <a:pt x="0" y="5554"/>
                </a:lnTo>
                <a:lnTo>
                  <a:pt x="0" y="5074"/>
                </a:lnTo>
                <a:lnTo>
                  <a:pt x="3614" y="5074"/>
                </a:lnTo>
                <a:lnTo>
                  <a:pt x="3614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</p:spTree>
    <p:extLst>
      <p:ext uri="{BB962C8B-B14F-4D97-AF65-F5344CB8AC3E}">
        <p14:creationId xmlns:p14="http://schemas.microsoft.com/office/powerpoint/2010/main" val="27621742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371600" y="2285999"/>
            <a:ext cx="4447786" cy="3581401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25403" y="2285999"/>
            <a:ext cx="4447786" cy="3581401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B0A4A2-B553-4F29-BCD6-0E846DC88CDE}" type="datetimeFigureOut">
              <a:rPr lang="en-GB" smtClean="0"/>
              <a:t>20/04/2016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C2DD8A-D2A5-4603-97D5-F15A85A78C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562713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685800"/>
            <a:ext cx="9601200" cy="14859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340864"/>
            <a:ext cx="4443984" cy="823912"/>
          </a:xfrm>
        </p:spPr>
        <p:txBody>
          <a:bodyPr anchor="b">
            <a:noAutofit/>
          </a:bodyPr>
          <a:lstStyle>
            <a:lvl1pPr marL="0" indent="0">
              <a:lnSpc>
                <a:spcPct val="84000"/>
              </a:lnSpc>
              <a:spcBef>
                <a:spcPts val="0"/>
              </a:spcBef>
              <a:spcAft>
                <a:spcPts val="0"/>
              </a:spcAft>
              <a:buNone/>
              <a:defRPr sz="3000" b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371600" y="3305207"/>
            <a:ext cx="4443984" cy="2562193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25014" y="2340864"/>
            <a:ext cx="4443984" cy="823912"/>
          </a:xfrm>
        </p:spPr>
        <p:txBody>
          <a:bodyPr anchor="b">
            <a:noAutofit/>
          </a:bodyPr>
          <a:lstStyle>
            <a:lvl1pPr marL="0" indent="0">
              <a:lnSpc>
                <a:spcPct val="84000"/>
              </a:lnSpc>
              <a:spcBef>
                <a:spcPts val="0"/>
              </a:spcBef>
              <a:spcAft>
                <a:spcPts val="0"/>
              </a:spcAft>
              <a:buNone/>
              <a:defRPr sz="3000" b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25014" y="3305207"/>
            <a:ext cx="4443984" cy="2562193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B0A4A2-B553-4F29-BCD6-0E846DC88CDE}" type="datetimeFigureOut">
              <a:rPr lang="en-GB" smtClean="0"/>
              <a:t>20/04/2016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C2DD8A-D2A5-4603-97D5-F15A85A78C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724833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B0A4A2-B553-4F29-BCD6-0E846DC88CDE}" type="datetimeFigureOut">
              <a:rPr lang="en-GB" smtClean="0"/>
              <a:t>20/04/2016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C2DD8A-D2A5-4603-97D5-F15A85A78C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499505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B0A4A2-B553-4F29-BCD6-0E846DC88CDE}" type="datetimeFigureOut">
              <a:rPr lang="en-GB" smtClean="0"/>
              <a:t>20/04/2016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C2DD8A-D2A5-4603-97D5-F15A85A78C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031286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 title="Background Shape"/>
          <p:cNvSpPr/>
          <p:nvPr/>
        </p:nvSpPr>
        <p:spPr>
          <a:xfrm>
            <a:off x="0" y="376"/>
            <a:ext cx="5303520" cy="68576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900" y="685800"/>
            <a:ext cx="3855720" cy="2157884"/>
          </a:xfrm>
        </p:spPr>
        <p:txBody>
          <a:bodyPr anchor="t">
            <a:noAutofit/>
          </a:bodyPr>
          <a:lstStyle>
            <a:lvl1pPr>
              <a:lnSpc>
                <a:spcPct val="84000"/>
              </a:lnSpc>
              <a:defRPr sz="4800" baseline="0"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56020" y="685801"/>
            <a:ext cx="5212080" cy="517525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23900" y="2856344"/>
            <a:ext cx="3855720" cy="3011056"/>
          </a:xfrm>
        </p:spPr>
        <p:txBody>
          <a:bodyPr/>
          <a:lstStyle>
            <a:lvl1pPr marL="0" indent="0">
              <a:lnSpc>
                <a:spcPct val="113000"/>
              </a:lnSpc>
              <a:spcBef>
                <a:spcPts val="0"/>
              </a:spcBef>
              <a:spcAft>
                <a:spcPts val="1500"/>
              </a:spcAft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23900" y="6453386"/>
            <a:ext cx="120457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49B0A4A2-B553-4F29-BCD6-0E846DC88CDE}" type="datetimeFigureOut">
              <a:rPr lang="en-GB" smtClean="0"/>
              <a:t>20/04/2016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205945" y="6453386"/>
            <a:ext cx="2373675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9883140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C1C2DD8A-D2A5-4603-97D5-F15A85A78CEA}" type="slidenum">
              <a:rPr lang="en-GB" smtClean="0"/>
              <a:t>‹#›</a:t>
            </a:fld>
            <a:endParaRPr lang="en-GB"/>
          </a:p>
        </p:txBody>
      </p:sp>
      <p:sp>
        <p:nvSpPr>
          <p:cNvPr id="9" name="Rectangle 8" title="Divider Bar"/>
          <p:cNvSpPr/>
          <p:nvPr/>
        </p:nvSpPr>
        <p:spPr>
          <a:xfrm>
            <a:off x="5303520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52695613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 title="Background Shape"/>
          <p:cNvSpPr/>
          <p:nvPr/>
        </p:nvSpPr>
        <p:spPr>
          <a:xfrm>
            <a:off x="0" y="376"/>
            <a:ext cx="5303520" cy="68576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900" y="685800"/>
            <a:ext cx="3855720" cy="2157884"/>
          </a:xfrm>
        </p:spPr>
        <p:txBody>
          <a:bodyPr anchor="t">
            <a:normAutofit/>
          </a:bodyPr>
          <a:lstStyle>
            <a:lvl1pPr>
              <a:lnSpc>
                <a:spcPct val="84000"/>
              </a:lnSpc>
              <a:defRPr sz="4800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532120" y="0"/>
            <a:ext cx="6659880" cy="6857999"/>
          </a:xfrm>
        </p:spPr>
        <p:txBody>
          <a:bodyPr anchor="t"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2000"/>
            </a:lvl2pPr>
            <a:lvl3pPr marL="914400" indent="0">
              <a:buNone/>
              <a:defRPr sz="20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23900" y="2855968"/>
            <a:ext cx="3855720" cy="3011432"/>
          </a:xfrm>
        </p:spPr>
        <p:txBody>
          <a:bodyPr/>
          <a:lstStyle>
            <a:lvl1pPr marL="0" indent="0">
              <a:lnSpc>
                <a:spcPct val="113000"/>
              </a:lnSpc>
              <a:spcBef>
                <a:spcPts val="0"/>
              </a:spcBef>
              <a:spcAft>
                <a:spcPts val="1500"/>
              </a:spcAft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23900" y="6453386"/>
            <a:ext cx="120457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49B0A4A2-B553-4F29-BCD6-0E846DC88CDE}" type="datetimeFigureOut">
              <a:rPr lang="en-GB" smtClean="0"/>
              <a:t>20/04/2016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205945" y="6453386"/>
            <a:ext cx="2373675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9883140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C1C2DD8A-D2A5-4603-97D5-F15A85A78CEA}" type="slidenum">
              <a:rPr lang="en-GB" smtClean="0"/>
              <a:t>‹#›</a:t>
            </a:fld>
            <a:endParaRPr lang="en-GB"/>
          </a:p>
        </p:txBody>
      </p:sp>
      <p:sp>
        <p:nvSpPr>
          <p:cNvPr id="9" name="Rectangle 8" title="Divider Bar"/>
          <p:cNvSpPr/>
          <p:nvPr/>
        </p:nvSpPr>
        <p:spPr>
          <a:xfrm>
            <a:off x="5303520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415390149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371600" y="2295525"/>
            <a:ext cx="9601200" cy="357187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B0A4A2-B553-4F29-BCD6-0E846DC88CDE}" type="datetimeFigureOut">
              <a:rPr lang="en-GB" smtClean="0"/>
              <a:t>20/04/2016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C2DD8A-D2A5-4603-97D5-F15A85A78C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034607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596561" y="624156"/>
            <a:ext cx="1565766" cy="5243244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371600" y="624156"/>
            <a:ext cx="8179641" cy="524324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B0A4A2-B553-4F29-BCD6-0E846DC88CDE}" type="datetimeFigureOut">
              <a:rPr lang="en-GB" smtClean="0"/>
              <a:t>20/04/2016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C2DD8A-D2A5-4603-97D5-F15A85A78C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693659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9B0A4A2-B553-4F29-BCD6-0E846DC88CDE}" type="datetimeFigureOut">
              <a:rPr lang="en-GB" smtClean="0"/>
              <a:t>20/04/2016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C2DD8A-D2A5-4603-97D5-F15A85A78C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78097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371600" y="685800"/>
            <a:ext cx="9601200" cy="14859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286000"/>
            <a:ext cx="9601200" cy="3581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390650" y="6453386"/>
            <a:ext cx="1204572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aseline="0">
                <a:solidFill>
                  <a:schemeClr val="tx2"/>
                </a:solidFill>
              </a:defRPr>
            </a:lvl1pPr>
          </a:lstStyle>
          <a:p>
            <a:fld id="{49B0A4A2-B553-4F29-BCD6-0E846DC88CDE}" type="datetimeFigureOut">
              <a:rPr lang="en-GB" smtClean="0"/>
              <a:t>20/04/2016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93564" y="6453386"/>
            <a:ext cx="6280830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aseline="0"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472736" y="6453386"/>
            <a:ext cx="1596292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aseline="0">
                <a:solidFill>
                  <a:schemeClr val="tx2"/>
                </a:solidFill>
              </a:defRPr>
            </a:lvl1pPr>
          </a:lstStyle>
          <a:p>
            <a:fld id="{C1C2DD8A-D2A5-4603-97D5-F15A85A78CEA}" type="slidenum">
              <a:rPr lang="en-GB" smtClean="0"/>
              <a:t>‹#›</a:t>
            </a:fld>
            <a:endParaRPr lang="en-GB"/>
          </a:p>
        </p:txBody>
      </p:sp>
      <p:sp>
        <p:nvSpPr>
          <p:cNvPr id="9" name="Rectangle 8" title="Side bar"/>
          <p:cNvSpPr/>
          <p:nvPr/>
        </p:nvSpPr>
        <p:spPr>
          <a:xfrm>
            <a:off x="478095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79931625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89000"/>
        </a:lnSpc>
        <a:spcBef>
          <a:spcPct val="0"/>
        </a:spcBef>
        <a:buNone/>
        <a:defRPr sz="4400" kern="12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84048" indent="-384048" algn="l" defTabSz="914400" rtl="0" eaLnBrk="1" latinLnBrk="0" hangingPunct="1">
        <a:lnSpc>
          <a:spcPct val="94000"/>
        </a:lnSpc>
        <a:spcBef>
          <a:spcPts val="1000"/>
        </a:spcBef>
        <a:spcAft>
          <a:spcPts val="200"/>
        </a:spcAft>
        <a:buFont typeface="Franklin Gothic Book" panose="020B0503020102020204" pitchFamily="34" charset="0"/>
        <a:buChar char="■"/>
        <a:defRPr sz="2000" kern="1200" baseline="0">
          <a:solidFill>
            <a:schemeClr val="tx2"/>
          </a:solidFill>
          <a:latin typeface="+mn-lt"/>
          <a:ea typeface="+mn-ea"/>
          <a:cs typeface="+mn-cs"/>
        </a:defRPr>
      </a:lvl1pPr>
      <a:lvl2pPr marL="9144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2000" i="1" kern="1200" baseline="0">
          <a:solidFill>
            <a:schemeClr val="tx2"/>
          </a:solidFill>
          <a:latin typeface="+mn-lt"/>
          <a:ea typeface="+mn-ea"/>
          <a:cs typeface="+mn-cs"/>
        </a:defRPr>
      </a:lvl2pPr>
      <a:lvl3pPr marL="13716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800" kern="1200" baseline="0">
          <a:solidFill>
            <a:schemeClr val="tx2"/>
          </a:solidFill>
          <a:latin typeface="+mn-lt"/>
          <a:ea typeface="+mn-ea"/>
          <a:cs typeface="+mn-cs"/>
        </a:defRPr>
      </a:lvl3pPr>
      <a:lvl4pPr marL="18288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800" i="1" kern="1200" baseline="0">
          <a:solidFill>
            <a:schemeClr val="tx2"/>
          </a:solidFill>
          <a:latin typeface="+mn-lt"/>
          <a:ea typeface="+mn-ea"/>
          <a:cs typeface="+mn-cs"/>
        </a:defRPr>
      </a:lvl4pPr>
      <a:lvl5pPr marL="22860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27432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600" i="1" kern="1200" baseline="0">
          <a:solidFill>
            <a:schemeClr val="tx2"/>
          </a:solidFill>
          <a:latin typeface="+mn-lt"/>
          <a:ea typeface="+mn-ea"/>
          <a:cs typeface="+mn-cs"/>
        </a:defRPr>
      </a:lvl6pPr>
      <a:lvl7pPr marL="32004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36576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400" i="1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41148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>
        <p15:guide id="4294967295" orient="horz" pos="1368">
          <p15:clr>
            <a:srgbClr val="F26B43"/>
          </p15:clr>
        </p15:guide>
        <p15:guide id="4294967295" orient="horz" pos="1440">
          <p15:clr>
            <a:srgbClr val="F26B43"/>
          </p15:clr>
        </p15:guide>
        <p15:guide id="4294967295" orient="horz" pos="3696">
          <p15:clr>
            <a:srgbClr val="F26B43"/>
          </p15:clr>
        </p15:guide>
        <p15:guide id="4294967295" orient="horz" pos="432">
          <p15:clr>
            <a:srgbClr val="F26B43"/>
          </p15:clr>
        </p15:guide>
        <p15:guide id="4294967295" orient="horz" pos="1512">
          <p15:clr>
            <a:srgbClr val="F26B43"/>
          </p15:clr>
        </p15:guide>
        <p15:guide id="4294967295" pos="6912">
          <p15:clr>
            <a:srgbClr val="F26B43"/>
          </p15:clr>
        </p15:guide>
        <p15:guide id="4294967295" pos="936">
          <p15:clr>
            <a:srgbClr val="F26B43"/>
          </p15:clr>
        </p15:guide>
        <p15:guide id="4294967295" pos="864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smtClean="0"/>
              <a:t>Intensive Latin 2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smtClean="0"/>
              <a:t>Cat. 10 Text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078876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Cat. 10</a:t>
            </a:r>
            <a:endParaRPr lang="en-GB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1151467" y="2006600"/>
            <a:ext cx="10459340" cy="4597400"/>
          </a:xfrm>
        </p:spPr>
        <p:txBody>
          <a:bodyPr>
            <a:normAutofit fontScale="92500" lnSpcReduction="10000"/>
          </a:bodyPr>
          <a:lstStyle/>
          <a:p>
            <a:pPr marL="0" indent="0">
              <a:lnSpc>
                <a:spcPct val="200000"/>
              </a:lnSpc>
              <a:buNone/>
            </a:pPr>
            <a:r>
              <a:rPr lang="en-GB"/>
              <a:t>Varus me meus ad suos amores</a:t>
            </a:r>
            <a:br>
              <a:rPr lang="en-GB"/>
            </a:br>
            <a:r>
              <a:rPr lang="en-GB"/>
              <a:t>visum duxerat e foro otiosum,</a:t>
            </a:r>
            <a:br>
              <a:rPr lang="en-GB"/>
            </a:br>
            <a:r>
              <a:rPr lang="en-GB"/>
              <a:t>scortillum, ut mihi tum repente visum est,</a:t>
            </a:r>
            <a:br>
              <a:rPr lang="en-GB"/>
            </a:br>
            <a:r>
              <a:rPr lang="en-GB"/>
              <a:t>non sane illepidum neque invenustum,</a:t>
            </a:r>
            <a:br>
              <a:rPr lang="en-GB"/>
            </a:br>
            <a:r>
              <a:rPr lang="en-GB"/>
              <a:t>huc ut venimus, incidere nobis</a:t>
            </a:r>
            <a:br>
              <a:rPr lang="en-GB"/>
            </a:br>
            <a:r>
              <a:rPr lang="en-GB"/>
              <a:t>sermones varii, in quibus, quid esset</a:t>
            </a:r>
            <a:br>
              <a:rPr lang="en-GB"/>
            </a:br>
            <a:r>
              <a:rPr lang="en-GB"/>
              <a:t>iam Bithynia, quo modo se haberet,</a:t>
            </a:r>
            <a:br>
              <a:rPr lang="en-GB"/>
            </a:br>
            <a:r>
              <a:rPr lang="en-GB"/>
              <a:t>et quonam mihi profuisset aere.</a:t>
            </a:r>
          </a:p>
        </p:txBody>
      </p:sp>
    </p:spTree>
    <p:extLst>
      <p:ext uri="{BB962C8B-B14F-4D97-AF65-F5344CB8AC3E}">
        <p14:creationId xmlns:p14="http://schemas.microsoft.com/office/powerpoint/2010/main" val="121346162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Cat. 10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0" indent="0">
              <a:lnSpc>
                <a:spcPct val="250000"/>
              </a:lnSpc>
              <a:buNone/>
            </a:pPr>
            <a:r>
              <a:rPr lang="en-GB" sz="2000"/>
              <a:t>respondi id quod erat, nihil neque ipsis</a:t>
            </a:r>
            <a:br>
              <a:rPr lang="en-GB" sz="2000"/>
            </a:br>
            <a:r>
              <a:rPr lang="en-GB" sz="2000"/>
              <a:t>nec praetoribus esse nec cohorti,</a:t>
            </a:r>
            <a:br>
              <a:rPr lang="en-GB" sz="2000"/>
            </a:br>
            <a:r>
              <a:rPr lang="en-GB" sz="2000"/>
              <a:t>cur quisquam caput unctius referret,</a:t>
            </a:r>
            <a:br>
              <a:rPr lang="en-GB" sz="2000"/>
            </a:br>
            <a:r>
              <a:rPr lang="en-GB" sz="2000"/>
              <a:t>praesertim quibus esset irrumator</a:t>
            </a:r>
            <a:br>
              <a:rPr lang="en-GB" sz="2000"/>
            </a:br>
            <a:r>
              <a:rPr lang="en-GB" sz="2000"/>
              <a:t>praetor, nec faceret pili cohortem.</a:t>
            </a:r>
          </a:p>
        </p:txBody>
      </p:sp>
    </p:spTree>
    <p:extLst>
      <p:ext uri="{BB962C8B-B14F-4D97-AF65-F5344CB8AC3E}">
        <p14:creationId xmlns:p14="http://schemas.microsoft.com/office/powerpoint/2010/main" val="168276319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304800"/>
            <a:ext cx="9601200" cy="1485900"/>
          </a:xfrm>
        </p:spPr>
        <p:txBody>
          <a:bodyPr/>
          <a:lstStyle/>
          <a:p>
            <a:r>
              <a:rPr lang="en-GB" smtClean="0"/>
              <a:t>CAT. 10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71600" y="1047750"/>
            <a:ext cx="9601200" cy="3581400"/>
          </a:xfrm>
        </p:spPr>
        <p:txBody>
          <a:bodyPr>
            <a:noAutofit/>
          </a:bodyPr>
          <a:lstStyle/>
          <a:p>
            <a:pPr marL="0" indent="0">
              <a:lnSpc>
                <a:spcPct val="250000"/>
              </a:lnSpc>
              <a:buNone/>
            </a:pPr>
            <a:r>
              <a:rPr lang="en-GB"/>
              <a:t>'at certe tamen,' inquiunt 'quod illic</a:t>
            </a:r>
            <a:br>
              <a:rPr lang="en-GB"/>
            </a:br>
            <a:r>
              <a:rPr lang="en-GB"/>
              <a:t>natum dicitur esse, comparasti</a:t>
            </a:r>
            <a:br>
              <a:rPr lang="en-GB"/>
            </a:br>
            <a:r>
              <a:rPr lang="en-GB"/>
              <a:t>ad lecticam homines.' ego, ut puellae</a:t>
            </a:r>
            <a:br>
              <a:rPr lang="en-GB"/>
            </a:br>
            <a:r>
              <a:rPr lang="en-GB"/>
              <a:t>unum me facerem beatiorem,</a:t>
            </a:r>
            <a:br>
              <a:rPr lang="en-GB"/>
            </a:br>
            <a:r>
              <a:rPr lang="en-GB"/>
              <a:t>'non' inquam 'mihi tam fuit maligne</a:t>
            </a:r>
            <a:br>
              <a:rPr lang="en-GB"/>
            </a:br>
            <a:r>
              <a:rPr lang="en-GB"/>
              <a:t>ut, provincia quod mala incidisset,</a:t>
            </a:r>
            <a:br>
              <a:rPr lang="en-GB"/>
            </a:br>
            <a:r>
              <a:rPr lang="en-GB"/>
              <a:t>non possem octo homines parare rectos.'</a:t>
            </a:r>
          </a:p>
        </p:txBody>
      </p:sp>
    </p:spTree>
    <p:extLst>
      <p:ext uri="{BB962C8B-B14F-4D97-AF65-F5344CB8AC3E}">
        <p14:creationId xmlns:p14="http://schemas.microsoft.com/office/powerpoint/2010/main" val="233680224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Cat. 10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71600" y="1227666"/>
            <a:ext cx="11029615" cy="3394999"/>
          </a:xfrm>
        </p:spPr>
        <p:txBody>
          <a:bodyPr>
            <a:noAutofit/>
          </a:bodyPr>
          <a:lstStyle/>
          <a:p>
            <a:pPr marL="0" indent="0">
              <a:lnSpc>
                <a:spcPct val="250000"/>
              </a:lnSpc>
              <a:buNone/>
            </a:pPr>
            <a:r>
              <a:rPr lang="en-GB"/>
              <a:t>at mi nullus erat nec hic neque illic</a:t>
            </a:r>
            <a:br>
              <a:rPr lang="en-GB"/>
            </a:br>
            <a:r>
              <a:rPr lang="en-GB"/>
              <a:t>fractum qui veteris pedem grabati</a:t>
            </a:r>
            <a:br>
              <a:rPr lang="en-GB"/>
            </a:br>
            <a:r>
              <a:rPr lang="en-GB"/>
              <a:t>in collo sibi collocare posset.</a:t>
            </a:r>
            <a:br>
              <a:rPr lang="en-GB"/>
            </a:br>
            <a:r>
              <a:rPr lang="en-GB"/>
              <a:t>hic illa, ut decuit cinaediorem,</a:t>
            </a:r>
            <a:br>
              <a:rPr lang="en-GB"/>
            </a:br>
            <a:r>
              <a:rPr lang="en-GB"/>
              <a:t>'quaeso' inquit 'mihi, mi Catulle, paulum</a:t>
            </a:r>
            <a:br>
              <a:rPr lang="en-GB"/>
            </a:br>
            <a:r>
              <a:rPr lang="en-GB"/>
              <a:t>istos commoda: nam volo ad Serapim</a:t>
            </a:r>
            <a:br>
              <a:rPr lang="en-GB"/>
            </a:br>
            <a:r>
              <a:rPr lang="en-GB"/>
              <a:t>deferri.'</a:t>
            </a:r>
          </a:p>
        </p:txBody>
      </p:sp>
    </p:spTree>
    <p:extLst>
      <p:ext uri="{BB962C8B-B14F-4D97-AF65-F5344CB8AC3E}">
        <p14:creationId xmlns:p14="http://schemas.microsoft.com/office/powerpoint/2010/main" val="230540219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Cat. 10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0" indent="0">
              <a:lnSpc>
                <a:spcPct val="250000"/>
              </a:lnSpc>
              <a:buNone/>
            </a:pPr>
            <a:r>
              <a:rPr lang="en-GB" sz="2400" smtClean="0"/>
              <a:t>... 'mane</a:t>
            </a:r>
            <a:r>
              <a:rPr lang="en-GB" sz="2400"/>
              <a:t>' inquii puellae,</a:t>
            </a:r>
            <a:br>
              <a:rPr lang="en-GB" sz="2400"/>
            </a:br>
            <a:r>
              <a:rPr lang="en-GB" sz="2400"/>
              <a:t>'istud quod modo dixeram me habere,</a:t>
            </a:r>
            <a:br>
              <a:rPr lang="en-GB" sz="2400"/>
            </a:br>
            <a:r>
              <a:rPr lang="en-GB" sz="2400"/>
              <a:t>fugit me ratio: meus sodalis—</a:t>
            </a:r>
            <a:br>
              <a:rPr lang="en-GB" sz="2400"/>
            </a:br>
            <a:r>
              <a:rPr lang="en-GB" sz="2400"/>
              <a:t>Cinna est Gaius—is sibi paravit.</a:t>
            </a:r>
          </a:p>
        </p:txBody>
      </p:sp>
    </p:spTree>
    <p:extLst>
      <p:ext uri="{BB962C8B-B14F-4D97-AF65-F5344CB8AC3E}">
        <p14:creationId xmlns:p14="http://schemas.microsoft.com/office/powerpoint/2010/main" val="28297996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Cat. 10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71600" y="1718734"/>
            <a:ext cx="9601200" cy="3581400"/>
          </a:xfrm>
        </p:spPr>
        <p:txBody>
          <a:bodyPr>
            <a:noAutofit/>
          </a:bodyPr>
          <a:lstStyle/>
          <a:p>
            <a:pPr marL="0" indent="0">
              <a:lnSpc>
                <a:spcPct val="250000"/>
              </a:lnSpc>
              <a:buNone/>
            </a:pPr>
            <a:r>
              <a:rPr lang="en-GB" sz="2400"/>
              <a:t>verum, utrum illius an mei, quid ad me?</a:t>
            </a:r>
            <a:br>
              <a:rPr lang="en-GB" sz="2400"/>
            </a:br>
            <a:r>
              <a:rPr lang="en-GB" sz="2400"/>
              <a:t>utor tam bene quam mihi pararim.</a:t>
            </a:r>
            <a:br>
              <a:rPr lang="en-GB" sz="2400"/>
            </a:br>
            <a:r>
              <a:rPr lang="en-GB" sz="2400"/>
              <a:t>sed tu insulsa male et molesta vivis,</a:t>
            </a:r>
            <a:br>
              <a:rPr lang="en-GB" sz="2400"/>
            </a:br>
            <a:r>
              <a:rPr lang="en-GB" sz="2400"/>
              <a:t>per quam non licet esse neglegentem.'</a:t>
            </a:r>
          </a:p>
        </p:txBody>
      </p:sp>
    </p:spTree>
    <p:extLst>
      <p:ext uri="{BB962C8B-B14F-4D97-AF65-F5344CB8AC3E}">
        <p14:creationId xmlns:p14="http://schemas.microsoft.com/office/powerpoint/2010/main" val="294459765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Crop">
  <a:themeElements>
    <a:clrScheme name="Crop">
      <a:dk1>
        <a:sysClr val="windowText" lastClr="000000"/>
      </a:dk1>
      <a:lt1>
        <a:sysClr val="window" lastClr="FFFFFF"/>
      </a:lt1>
      <a:dk2>
        <a:srgbClr val="191B0E"/>
      </a:dk2>
      <a:lt2>
        <a:srgbClr val="EFEDE3"/>
      </a:lt2>
      <a:accent1>
        <a:srgbClr val="8C8D86"/>
      </a:accent1>
      <a:accent2>
        <a:srgbClr val="E6C069"/>
      </a:accent2>
      <a:accent3>
        <a:srgbClr val="897B61"/>
      </a:accent3>
      <a:accent4>
        <a:srgbClr val="8DAB8E"/>
      </a:accent4>
      <a:accent5>
        <a:srgbClr val="77A2BB"/>
      </a:accent5>
      <a:accent6>
        <a:srgbClr val="E28394"/>
      </a:accent6>
      <a:hlink>
        <a:srgbClr val="77A2BB"/>
      </a:hlink>
      <a:folHlink>
        <a:srgbClr val="957A99"/>
      </a:folHlink>
    </a:clrScheme>
    <a:fontScheme name="Crop">
      <a:majorFont>
        <a:latin typeface="Franklin Gothic Book" panose="020B0503020102020204"/>
        <a:ea typeface=""/>
        <a:cs typeface=""/>
        <a:font script="Jpan" typeface="メイリオ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Franklin Gothic Book" panose="020B0503020102020204"/>
        <a:ea typeface=""/>
        <a:cs typeface=""/>
        <a:font script="Jpan" typeface="メイリオ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rop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in">
          <a:solidFill>
            <a:schemeClr val="phClr"/>
          </a:solidFill>
          <a:prstDash val="solid"/>
        </a:ln>
        <a:ln w="34925" cap="flat" cmpd="sng" algn="in">
          <a:solidFill>
            <a:schemeClr val="phClr"/>
          </a:solidFill>
          <a:prstDash val="solid"/>
        </a:ln>
        <a:ln w="19050" cap="flat" cmpd="sng" algn="in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35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rop" id="{EC9488ED-E761-4D60-9AC4-764D1FE2C171}" vid="{CE19780C-D67D-4C13-9DE9-A52BC3BA51B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71</Words>
  <Application>Microsoft Office PowerPoint</Application>
  <PresentationFormat>Widescreen</PresentationFormat>
  <Paragraphs>14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7</vt:i4>
      </vt:variant>
    </vt:vector>
  </HeadingPairs>
  <TitlesOfParts>
    <vt:vector size="13" baseType="lpstr">
      <vt:lpstr>Arial</vt:lpstr>
      <vt:lpstr>Calibri</vt:lpstr>
      <vt:lpstr>Calibri Light</vt:lpstr>
      <vt:lpstr>Franklin Gothic Book</vt:lpstr>
      <vt:lpstr>Office Theme</vt:lpstr>
      <vt:lpstr>Crop</vt:lpstr>
      <vt:lpstr>Intensive Latin 2</vt:lpstr>
      <vt:lpstr>Cat. 10</vt:lpstr>
      <vt:lpstr>Cat. 10</vt:lpstr>
      <vt:lpstr>CAT. 10</vt:lpstr>
      <vt:lpstr>Cat. 10</vt:lpstr>
      <vt:lpstr>Cat. 10</vt:lpstr>
      <vt:lpstr>Cat. 10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Intensive Latin 2</dc:title>
  <dc:creator>Magdalena Ohrman</dc:creator>
  <cp:lastModifiedBy>Magdalena Ohrman</cp:lastModifiedBy>
  <cp:revision>1</cp:revision>
  <dcterms:created xsi:type="dcterms:W3CDTF">2016-04-20T07:47:35Z</dcterms:created>
  <dcterms:modified xsi:type="dcterms:W3CDTF">2016-04-20T07:47:55Z</dcterms:modified>
</cp:coreProperties>
</file>