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6" r:id="rId3"/>
    <p:sldMasterId id="2147483667"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Lst>
  <p:sldSz cy="6858000" cx="12192000"/>
  <p:notesSz cx="6669075" cy="97536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889900" cy="489300"/>
          </a:xfrm>
          <a:prstGeom prst="rect">
            <a:avLst/>
          </a:prstGeom>
          <a:noFill/>
          <a:ln>
            <a:noFill/>
          </a:ln>
        </p:spPr>
        <p:txBody>
          <a:bodyPr anchorCtr="0" anchor="t" bIns="44875" lIns="89775" spcFirstLastPara="1" rIns="89775" wrap="square" tIns="44875">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777607" y="0"/>
            <a:ext cx="2889900" cy="489300"/>
          </a:xfrm>
          <a:prstGeom prst="rect">
            <a:avLst/>
          </a:prstGeom>
          <a:noFill/>
          <a:ln>
            <a:noFill/>
          </a:ln>
        </p:spPr>
        <p:txBody>
          <a:bodyPr anchorCtr="0" anchor="t" bIns="44875" lIns="89775" spcFirstLastPara="1" rIns="89775" wrap="square" tIns="44875">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9264228"/>
            <a:ext cx="2889900" cy="489300"/>
          </a:xfrm>
          <a:prstGeom prst="rect">
            <a:avLst/>
          </a:prstGeom>
          <a:noFill/>
          <a:ln>
            <a:noFill/>
          </a:ln>
        </p:spPr>
        <p:txBody>
          <a:bodyPr anchorCtr="0" anchor="b" bIns="44875" lIns="89775" spcFirstLastPara="1" rIns="89775" wrap="square" tIns="44875">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constitutionus.com/" TargetMode="External"/><Relationship Id="rId3" Type="http://schemas.openxmlformats.org/officeDocument/2006/relationships/hyperlink" Target="http://www.iranonline.com/iran/iran-info/government/constitution-3.html" TargetMode="Externa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www.legislation.gov.uk/anaw/2012/2/contents?lang=en" TargetMode="Externa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1: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1: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t/>
            </a:r>
            <a:endParaRPr/>
          </a:p>
        </p:txBody>
      </p:sp>
      <p:sp>
        <p:nvSpPr>
          <p:cNvPr id="175" name="Google Shape;175;p1: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2: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2" name="Google Shape;192;p2: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b="1" u="sng"/>
          </a:p>
          <a:p>
            <a:pPr indent="0" lvl="0" marL="0" rtl="0" algn="l">
              <a:spcBef>
                <a:spcPts val="0"/>
              </a:spcBef>
              <a:spcAft>
                <a:spcPts val="0"/>
              </a:spcAft>
              <a:buNone/>
            </a:pPr>
            <a:r>
              <a:t/>
            </a:r>
            <a:endParaRPr/>
          </a:p>
        </p:txBody>
      </p:sp>
      <p:sp>
        <p:nvSpPr>
          <p:cNvPr id="193" name="Google Shape;193;p2: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9" name="Shape 219"/>
        <p:cNvGrpSpPr/>
        <p:nvPr/>
      </p:nvGrpSpPr>
      <p:grpSpPr>
        <a:xfrm>
          <a:off x="0" y="0"/>
          <a:ext cx="0" cy="0"/>
          <a:chOff x="0" y="0"/>
          <a:chExt cx="0" cy="0"/>
        </a:xfrm>
      </p:grpSpPr>
      <p:sp>
        <p:nvSpPr>
          <p:cNvPr id="220" name="Google Shape;220;p3:notes"/>
          <p:cNvSpPr txBox="1"/>
          <p:nvPr>
            <p:ph idx="1" type="body"/>
          </p:nvPr>
        </p:nvSpPr>
        <p:spPr>
          <a:xfrm>
            <a:off x="666909" y="4693920"/>
            <a:ext cx="5335200" cy="3840600"/>
          </a:xfrm>
          <a:prstGeom prst="rect">
            <a:avLst/>
          </a:prstGeom>
        </p:spPr>
        <p:txBody>
          <a:bodyPr anchorCtr="0" anchor="t" bIns="44875" lIns="89775" spcFirstLastPara="1" rIns="89775" wrap="square" tIns="44875">
            <a:noAutofit/>
          </a:bodyPr>
          <a:lstStyle/>
          <a:p>
            <a:pPr indent="0" lvl="0" marL="0" rtl="0" algn="l">
              <a:spcBef>
                <a:spcPts val="0"/>
              </a:spcBef>
              <a:spcAft>
                <a:spcPts val="0"/>
              </a:spcAft>
              <a:buNone/>
            </a:pPr>
            <a:r>
              <a:t/>
            </a:r>
            <a:endParaRPr/>
          </a:p>
        </p:txBody>
      </p:sp>
      <p:sp>
        <p:nvSpPr>
          <p:cNvPr id="221" name="Google Shape;221;p3: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5:notes"/>
          <p:cNvSpPr txBox="1"/>
          <p:nvPr>
            <p:ph idx="1" type="body"/>
          </p:nvPr>
        </p:nvSpPr>
        <p:spPr>
          <a:xfrm>
            <a:off x="666909" y="4693920"/>
            <a:ext cx="5335200" cy="3840600"/>
          </a:xfrm>
          <a:prstGeom prst="rect">
            <a:avLst/>
          </a:prstGeom>
        </p:spPr>
        <p:txBody>
          <a:bodyPr anchorCtr="0" anchor="t" bIns="44875" lIns="89775" spcFirstLastPara="1" rIns="89775" wrap="square" tIns="44875">
            <a:noAutofit/>
          </a:bodyPr>
          <a:lstStyle/>
          <a:p>
            <a:pPr indent="0" lvl="0" marL="0" rtl="0" algn="l">
              <a:spcBef>
                <a:spcPts val="0"/>
              </a:spcBef>
              <a:spcAft>
                <a:spcPts val="0"/>
              </a:spcAft>
              <a:buNone/>
            </a:pPr>
            <a:r>
              <a:t/>
            </a:r>
            <a:endParaRPr/>
          </a:p>
        </p:txBody>
      </p:sp>
      <p:sp>
        <p:nvSpPr>
          <p:cNvPr id="227" name="Google Shape;227;p5: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8: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6" name="Google Shape;256;p8: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If a case involves only individuals, companies and other private organisations = private law </a:t>
            </a:r>
            <a:endParaRPr/>
          </a:p>
          <a:p>
            <a:pPr indent="0" lvl="0" marL="0" rtl="0" algn="l">
              <a:spcBef>
                <a:spcPts val="0"/>
              </a:spcBef>
              <a:spcAft>
                <a:spcPts val="0"/>
              </a:spcAft>
              <a:buNone/>
            </a:pPr>
            <a:r>
              <a:rPr lang="en-GB"/>
              <a:t>If a case involves a local authority, a public body or public authority, a government department, the police, or any other public official = normally public law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No separate court system of public law.</a:t>
            </a:r>
            <a:endParaRPr/>
          </a:p>
          <a:p>
            <a:pPr indent="0" lvl="0" marL="0" rtl="0" algn="l">
              <a:spcBef>
                <a:spcPts val="0"/>
              </a:spcBef>
              <a:spcAft>
                <a:spcPts val="0"/>
              </a:spcAft>
              <a:buNone/>
            </a:pPr>
            <a:r>
              <a:rPr lang="en-GB"/>
              <a:t>Often referred to as Constitutional and Administrative law </a:t>
            </a:r>
            <a:endParaRPr/>
          </a:p>
          <a:p>
            <a:pPr indent="0" lvl="0" marL="0" rtl="0" algn="l">
              <a:spcBef>
                <a:spcPts val="1000"/>
              </a:spcBef>
              <a:spcAft>
                <a:spcPts val="0"/>
              </a:spcAft>
              <a:buNone/>
            </a:pPr>
            <a:r>
              <a:rPr b="1" lang="en-GB" u="sng"/>
              <a:t>Constitutional Law:</a:t>
            </a:r>
            <a:endParaRPr/>
          </a:p>
          <a:p>
            <a:pPr indent="-171450" lvl="0" marL="171450" rtl="0" algn="l">
              <a:spcBef>
                <a:spcPts val="1000"/>
              </a:spcBef>
              <a:spcAft>
                <a:spcPts val="0"/>
              </a:spcAft>
              <a:buClr>
                <a:schemeClr val="dk1"/>
              </a:buClr>
              <a:buSzPts val="1200"/>
              <a:buFont typeface="Arial"/>
              <a:buChar char="•"/>
            </a:pPr>
            <a:r>
              <a:rPr lang="en-GB"/>
              <a:t>The Law that provides the framework of the state and establishes the state’s principal institutions e.g. Parliament, the government, the courts, and devolved legislatures and executives</a:t>
            </a:r>
            <a:endParaRPr/>
          </a:p>
          <a:p>
            <a:pPr indent="0" lvl="0" marL="0" rtl="0" algn="l">
              <a:spcBef>
                <a:spcPts val="1000"/>
              </a:spcBef>
              <a:spcAft>
                <a:spcPts val="0"/>
              </a:spcAft>
              <a:buNone/>
            </a:pPr>
            <a:r>
              <a:t/>
            </a:r>
            <a:endParaRPr/>
          </a:p>
          <a:p>
            <a:pPr indent="0" lvl="0" marL="0" rtl="0" algn="l">
              <a:spcBef>
                <a:spcPts val="1000"/>
              </a:spcBef>
              <a:spcAft>
                <a:spcPts val="0"/>
              </a:spcAft>
              <a:buNone/>
            </a:pPr>
            <a:r>
              <a:rPr b="1" lang="en-GB" u="sng"/>
              <a:t>Administrative Law:</a:t>
            </a:r>
            <a:endParaRPr/>
          </a:p>
          <a:p>
            <a:pPr indent="-171450" lvl="0" marL="171450" rtl="0" algn="l">
              <a:spcBef>
                <a:spcPts val="1000"/>
              </a:spcBef>
              <a:spcAft>
                <a:spcPts val="0"/>
              </a:spcAft>
              <a:buClr>
                <a:schemeClr val="dk1"/>
              </a:buClr>
              <a:buSzPts val="1200"/>
              <a:buFont typeface="Arial"/>
              <a:buChar char="•"/>
            </a:pPr>
            <a:r>
              <a:rPr lang="en-GB"/>
              <a:t>The law that provides the legal power and the legal duties of individual public bodies and public authorities e.g. Local authority powers and duties, government departments, HMRC, and Student Loans Company.</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257" name="Google Shape;257;p8: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6" name="Shape 266"/>
        <p:cNvGrpSpPr/>
        <p:nvPr/>
      </p:nvGrpSpPr>
      <p:grpSpPr>
        <a:xfrm>
          <a:off x="0" y="0"/>
          <a:ext cx="0" cy="0"/>
          <a:chOff x="0" y="0"/>
          <a:chExt cx="0" cy="0"/>
        </a:xfrm>
      </p:grpSpPr>
      <p:sp>
        <p:nvSpPr>
          <p:cNvPr id="267" name="Google Shape;267;p9: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8" name="Google Shape;268;p9: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TASK: Can you find some examples of public laws that affect our everyday lives?</a:t>
            </a:r>
            <a:endParaRPr/>
          </a:p>
        </p:txBody>
      </p:sp>
      <p:sp>
        <p:nvSpPr>
          <p:cNvPr id="269" name="Google Shape;269;p9: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8" name="Shape 298"/>
        <p:cNvGrpSpPr/>
        <p:nvPr/>
      </p:nvGrpSpPr>
      <p:grpSpPr>
        <a:xfrm>
          <a:off x="0" y="0"/>
          <a:ext cx="0" cy="0"/>
          <a:chOff x="0" y="0"/>
          <a:chExt cx="0" cy="0"/>
        </a:xfrm>
      </p:grpSpPr>
      <p:sp>
        <p:nvSpPr>
          <p:cNvPr id="299" name="Google Shape;299;p10: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0" name="Google Shape;300;p10: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Criminal law: imposing sanctions to protect the public</a:t>
            </a:r>
            <a:endParaRPr/>
          </a:p>
        </p:txBody>
      </p:sp>
      <p:sp>
        <p:nvSpPr>
          <p:cNvPr id="301" name="Google Shape;301;p10: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6" name="Shape 306"/>
        <p:cNvGrpSpPr/>
        <p:nvPr/>
      </p:nvGrpSpPr>
      <p:grpSpPr>
        <a:xfrm>
          <a:off x="0" y="0"/>
          <a:ext cx="0" cy="0"/>
          <a:chOff x="0" y="0"/>
          <a:chExt cx="0" cy="0"/>
        </a:xfrm>
      </p:grpSpPr>
      <p:sp>
        <p:nvSpPr>
          <p:cNvPr id="307" name="Google Shape;307;p11: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8" name="Google Shape;308;p11: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TASK: What is a constitution?</a:t>
            </a:r>
            <a:endParaRPr/>
          </a:p>
          <a:p>
            <a:pPr indent="0" lvl="0" marL="0" rtl="0" algn="l">
              <a:spcBef>
                <a:spcPts val="0"/>
              </a:spcBef>
              <a:spcAft>
                <a:spcPts val="0"/>
              </a:spcAft>
              <a:buNone/>
            </a:pPr>
            <a:r>
              <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A country’s ‘constitution’ sets out in broad terms the arrangements, particularly the legal rules, according to which it is acknowledged to be governed. The constitution of the United Kingdom is complex, and unusual in many respects. In most countries, laws which set out the constitution are superior to any other forms of law, whereas in the UK laws about the constitution are simply part of the ordinary law of the land and can be changed just like any other law.</a:t>
            </a:r>
            <a:endParaRPr/>
          </a:p>
          <a:p>
            <a:pPr indent="0" lvl="0" marL="0" rtl="0" algn="l">
              <a:spcBef>
                <a:spcPts val="0"/>
              </a:spcBef>
              <a:spcAft>
                <a:spcPts val="0"/>
              </a:spcAft>
              <a:buNone/>
            </a:pPr>
            <a:r>
              <a:t/>
            </a:r>
            <a:endParaRPr b="0" i="0" sz="1200">
              <a:solidFill>
                <a:schemeClr val="dk1"/>
              </a:solidFill>
              <a:latin typeface="Calibri"/>
              <a:ea typeface="Calibri"/>
              <a:cs typeface="Calibri"/>
              <a:sym typeface="Calibri"/>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In addition to laws, the UK constitution also relies to a considerable degree on conventions and understandings about how the institutions of government should operate – many of which are designed to operate flexibly depending on the circumstances. Partly for this reason the constitution is also uncodified, meaning that while most of the laws, conventions and understandings relating to the constitution are written down, they cannot be found conveniently written down all in one place.  Furthermore, there are a number of different sources of law that apply to the people of the UK and a patchwork of different laws has developed in different ways and for different reasons.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UK’s unwritten constitution: It is uncodified, in so far as we do not have one document of higher constitutional importance  that sets out our rights . It is heavily reliant on political mechanisms to constrain the executive in the form of constitutional conventions. These are non-legal rules that are consequently not enforceable via the courts.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rule of law: All are subject to law regarding of their status. The rule of law also covers a second concept, which is that the state should not exercise its power in an arbitrary fashion. This means that a public body should  not use any discretion unfairly to favour one individual/group over another.</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separation of powers: There is some division between the three main powers of the state to ensure that a form of dictatorship cannot become established and abuse the power entrusted to the state by the people.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 representative democracy: Our elected officials represent our views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Supremacy of Parliament: Westminster Parliament may change and may laws as it sees fit (subject to parliament and the courts).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Limited and responsible government: Accountability to our representatives (parliamentarians) and the electorate. This is one of the key mechanisms that limits the states opportunity to abuse its power.</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Judicial review: This is to ensure that the executives use of its power is legal , rational, procedurally proper. It is the process whereby the court may review the executives exercise of power.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309" name="Google Shape;309;p11: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5" name="Shape 315"/>
        <p:cNvGrpSpPr/>
        <p:nvPr/>
      </p:nvGrpSpPr>
      <p:grpSpPr>
        <a:xfrm>
          <a:off x="0" y="0"/>
          <a:ext cx="0" cy="0"/>
          <a:chOff x="0" y="0"/>
          <a:chExt cx="0" cy="0"/>
        </a:xfrm>
      </p:grpSpPr>
      <p:sp>
        <p:nvSpPr>
          <p:cNvPr id="316" name="Google Shape;316;p12:notes"/>
          <p:cNvSpPr txBox="1"/>
          <p:nvPr>
            <p:ph idx="1" type="body"/>
          </p:nvPr>
        </p:nvSpPr>
        <p:spPr>
          <a:xfrm>
            <a:off x="666909" y="4693920"/>
            <a:ext cx="5335200" cy="3840600"/>
          </a:xfrm>
          <a:prstGeom prst="rect">
            <a:avLst/>
          </a:prstGeom>
        </p:spPr>
        <p:txBody>
          <a:bodyPr anchorCtr="0" anchor="t" bIns="44875" lIns="89775" spcFirstLastPara="1" rIns="89775" wrap="square" tIns="44875">
            <a:noAutofit/>
          </a:bodyPr>
          <a:lstStyle/>
          <a:p>
            <a:pPr indent="0" lvl="0" marL="0" rtl="0" algn="l">
              <a:spcBef>
                <a:spcPts val="0"/>
              </a:spcBef>
              <a:spcAft>
                <a:spcPts val="0"/>
              </a:spcAft>
              <a:buNone/>
            </a:pPr>
            <a:r>
              <a:t/>
            </a:r>
            <a:endParaRPr/>
          </a:p>
        </p:txBody>
      </p:sp>
      <p:sp>
        <p:nvSpPr>
          <p:cNvPr id="317" name="Google Shape;317;p12: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2" name="Shape 342"/>
        <p:cNvGrpSpPr/>
        <p:nvPr/>
      </p:nvGrpSpPr>
      <p:grpSpPr>
        <a:xfrm>
          <a:off x="0" y="0"/>
          <a:ext cx="0" cy="0"/>
          <a:chOff x="0" y="0"/>
          <a:chExt cx="0" cy="0"/>
        </a:xfrm>
      </p:grpSpPr>
      <p:sp>
        <p:nvSpPr>
          <p:cNvPr id="343" name="Google Shape;343;p13: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4" name="Google Shape;344;p13: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Vary dramatically in length, style and content</a:t>
            </a:r>
            <a:endParaRPr/>
          </a:p>
          <a:p>
            <a:pPr indent="0" lvl="0" marL="0" rtl="0" algn="l">
              <a:spcBef>
                <a:spcPts val="0"/>
              </a:spcBef>
              <a:spcAft>
                <a:spcPts val="0"/>
              </a:spcAft>
              <a:buNone/>
            </a:pPr>
            <a:r>
              <a:rPr lang="en-GB"/>
              <a:t>Many set out an organisational chart of the different governing bodies and their different interlocking powers.</a:t>
            </a:r>
            <a:endParaRPr/>
          </a:p>
          <a:p>
            <a:pPr indent="0" lvl="0" marL="0" rtl="0" algn="l">
              <a:spcBef>
                <a:spcPts val="0"/>
              </a:spcBef>
              <a:spcAft>
                <a:spcPts val="0"/>
              </a:spcAft>
              <a:buNone/>
            </a:pPr>
            <a:r>
              <a:rPr lang="en-GB"/>
              <a:t>Written constitutions are normally difficult to change. </a:t>
            </a:r>
            <a:endParaRPr/>
          </a:p>
          <a:p>
            <a:pPr indent="0" lvl="0" marL="0" rtl="0" algn="l">
              <a:spcBef>
                <a:spcPts val="0"/>
              </a:spcBef>
              <a:spcAft>
                <a:spcPts val="0"/>
              </a:spcAft>
              <a:buNone/>
            </a:pPr>
            <a:r>
              <a:t/>
            </a:r>
            <a:endParaRPr/>
          </a:p>
          <a:p>
            <a:pPr indent="-171450" lvl="0" marL="171450" rtl="0" algn="l">
              <a:lnSpc>
                <a:spcPct val="90000"/>
              </a:lnSpc>
              <a:spcBef>
                <a:spcPts val="1000"/>
              </a:spcBef>
              <a:spcAft>
                <a:spcPts val="0"/>
              </a:spcAft>
              <a:buClr>
                <a:schemeClr val="dk1"/>
              </a:buClr>
              <a:buSzPts val="1200"/>
              <a:buFont typeface="Arial"/>
              <a:buChar char="•"/>
            </a:pPr>
            <a:r>
              <a:rPr lang="en-GB" u="sng">
                <a:solidFill>
                  <a:schemeClr val="hlink"/>
                </a:solidFill>
                <a:hlinkClick r:id="rId2"/>
              </a:rPr>
              <a:t>http://constitutionus.com/</a:t>
            </a:r>
            <a:r>
              <a:rPr lang="en-GB"/>
              <a:t> AMERICAN CONSTITUTION</a:t>
            </a:r>
            <a:endParaRPr/>
          </a:p>
          <a:p>
            <a:pPr indent="-95250" lvl="0" marL="171450" rtl="0" algn="l">
              <a:lnSpc>
                <a:spcPct val="90000"/>
              </a:lnSpc>
              <a:spcBef>
                <a:spcPts val="1000"/>
              </a:spcBef>
              <a:spcAft>
                <a:spcPts val="0"/>
              </a:spcAft>
              <a:buClr>
                <a:schemeClr val="dk1"/>
              </a:buClr>
              <a:buSzPts val="1200"/>
              <a:buFont typeface="Arial"/>
              <a:buNone/>
            </a:pPr>
            <a:r>
              <a:t/>
            </a:r>
            <a:endParaRPr/>
          </a:p>
          <a:p>
            <a:pPr indent="-171450" lvl="0" marL="171450" rtl="0" algn="l">
              <a:lnSpc>
                <a:spcPct val="90000"/>
              </a:lnSpc>
              <a:spcBef>
                <a:spcPts val="1000"/>
              </a:spcBef>
              <a:spcAft>
                <a:spcPts val="0"/>
              </a:spcAft>
              <a:buClr>
                <a:schemeClr val="dk1"/>
              </a:buClr>
              <a:buSzPts val="1200"/>
              <a:buFont typeface="Arial"/>
              <a:buChar char="•"/>
            </a:pPr>
            <a:r>
              <a:rPr lang="en-GB" u="sng">
                <a:solidFill>
                  <a:schemeClr val="hlink"/>
                </a:solidFill>
                <a:hlinkClick r:id="rId3"/>
              </a:rPr>
              <a:t>http://www.iranonline.com/iran/iran-info/government/constitution-3.html</a:t>
            </a:r>
            <a:r>
              <a:rPr lang="en-GB"/>
              <a:t> IRANIAN CONSTITUTION</a:t>
            </a:r>
            <a:endParaRPr/>
          </a:p>
        </p:txBody>
      </p:sp>
      <p:sp>
        <p:nvSpPr>
          <p:cNvPr id="345" name="Google Shape;345;p13: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1" name="Shape 361"/>
        <p:cNvGrpSpPr/>
        <p:nvPr/>
      </p:nvGrpSpPr>
      <p:grpSpPr>
        <a:xfrm>
          <a:off x="0" y="0"/>
          <a:ext cx="0" cy="0"/>
          <a:chOff x="0" y="0"/>
          <a:chExt cx="0" cy="0"/>
        </a:xfrm>
      </p:grpSpPr>
      <p:sp>
        <p:nvSpPr>
          <p:cNvPr id="362" name="Google Shape;362;p14: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63" name="Google Shape;363;p14: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A citizen of the US or Iran should have no difficulty understanding what “the constitution” is. He can point to a physical document, which, in the case of the United States, is on display in the National Archives.</a:t>
            </a:r>
            <a:endParaRPr/>
          </a:p>
          <a:p>
            <a:pPr indent="0" lvl="0" marL="0" rtl="0" algn="l">
              <a:spcBef>
                <a:spcPts val="0"/>
              </a:spcBef>
              <a:spcAft>
                <a:spcPts val="0"/>
              </a:spcAft>
              <a:buNone/>
            </a:pPr>
            <a:r>
              <a:rPr lang="en-GB"/>
              <a:t> A British citizen on the other hand, has no single handy document to refer to. This does not mean that there is no UK constitution – instead it is described as being “unwritten”.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https://www.youtube.com/watch?v=8g_yZ97iFAo (8 mins)</a:t>
            </a:r>
            <a:endParaRPr/>
          </a:p>
          <a:p>
            <a:pPr indent="0" lvl="0" marL="0" rtl="0" algn="l">
              <a:spcBef>
                <a:spcPts val="0"/>
              </a:spcBef>
              <a:spcAft>
                <a:spcPts val="0"/>
              </a:spcAft>
              <a:buNone/>
            </a:pPr>
            <a:r>
              <a:rPr lang="en-GB"/>
              <a:t>                                                                                                                                                                               </a:t>
            </a:r>
            <a:endParaRPr/>
          </a:p>
        </p:txBody>
      </p:sp>
      <p:sp>
        <p:nvSpPr>
          <p:cNvPr id="364" name="Google Shape;364;p14: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4" name="Shape 374"/>
        <p:cNvGrpSpPr/>
        <p:nvPr/>
      </p:nvGrpSpPr>
      <p:grpSpPr>
        <a:xfrm>
          <a:off x="0" y="0"/>
          <a:ext cx="0" cy="0"/>
          <a:chOff x="0" y="0"/>
          <a:chExt cx="0" cy="0"/>
        </a:xfrm>
      </p:grpSpPr>
      <p:sp>
        <p:nvSpPr>
          <p:cNvPr id="375" name="Google Shape;375;p15: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6" name="Google Shape;376;p15: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In many countries including the US and Irish Republic, there is a single written document which attempts to set out the key institutions of the state and the relationships between them (laws governing political decisions and the rights of citizens). </a:t>
            </a:r>
            <a:endParaRPr/>
          </a:p>
          <a:p>
            <a:pPr indent="0" lvl="0" marL="0" rtl="0" algn="l">
              <a:spcBef>
                <a:spcPts val="0"/>
              </a:spcBef>
              <a:spcAft>
                <a:spcPts val="0"/>
              </a:spcAft>
              <a:buNone/>
            </a:pPr>
            <a:r>
              <a:rPr lang="en-GB"/>
              <a:t>These documents matter not only to lawyers and politicians but also to the general public who see them as fundamental to their nations sense of identity</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UK does not have any single document labelled “ the constitution”.</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t>
            </a:r>
            <a:r>
              <a:rPr b="1" lang="en-GB"/>
              <a:t>Separation of powers”</a:t>
            </a:r>
            <a:endParaRPr/>
          </a:p>
          <a:p>
            <a:pPr indent="0" lvl="0" marL="0" rtl="0" algn="l">
              <a:spcBef>
                <a:spcPts val="0"/>
              </a:spcBef>
              <a:spcAft>
                <a:spcPts val="0"/>
              </a:spcAft>
              <a:buNone/>
            </a:pPr>
            <a:r>
              <a:rPr b="0" lang="en-GB"/>
              <a:t>Political theory that has been very influential on the US constitution amongst others.</a:t>
            </a:r>
            <a:endParaRPr/>
          </a:p>
          <a:p>
            <a:pPr indent="0" lvl="0" marL="0" rtl="0" algn="l">
              <a:spcBef>
                <a:spcPts val="0"/>
              </a:spcBef>
              <a:spcAft>
                <a:spcPts val="0"/>
              </a:spcAft>
              <a:buNone/>
            </a:pPr>
            <a:r>
              <a:rPr b="0" lang="en-GB"/>
              <a:t>It identifies three basic elements to a constitution</a:t>
            </a:r>
            <a:endParaRPr/>
          </a:p>
          <a:p>
            <a:pPr indent="0" lvl="0" marL="0" rtl="0" algn="l">
              <a:spcBef>
                <a:spcPts val="0"/>
              </a:spcBef>
              <a:spcAft>
                <a:spcPts val="0"/>
              </a:spcAft>
              <a:buNone/>
            </a:pPr>
            <a:r>
              <a:rPr b="0" lang="en-GB"/>
              <a:t>According to this theory, there is a great threat to liberty if the three types of function, legislative, executive and judicial, are not carried out by separate institutions.</a:t>
            </a:r>
            <a:endParaRPr/>
          </a:p>
          <a:p>
            <a:pPr indent="0" lvl="0" marL="0" rtl="0" algn="l">
              <a:spcBef>
                <a:spcPts val="0"/>
              </a:spcBef>
              <a:spcAft>
                <a:spcPts val="0"/>
              </a:spcAft>
              <a:buNone/>
            </a:pPr>
            <a:r>
              <a:t/>
            </a:r>
            <a:endParaRPr b="0"/>
          </a:p>
          <a:p>
            <a:pPr indent="0" lvl="0" marL="0" rtl="0" algn="l">
              <a:spcBef>
                <a:spcPts val="0"/>
              </a:spcBef>
              <a:spcAft>
                <a:spcPts val="0"/>
              </a:spcAft>
              <a:buNone/>
            </a:pPr>
            <a:r>
              <a:rPr b="1" lang="en-GB"/>
              <a:t>STUDENTS SHOULD NOTE</a:t>
            </a:r>
            <a:endParaRPr/>
          </a:p>
          <a:p>
            <a:pPr indent="0" lvl="0" marL="0" rtl="0" algn="l">
              <a:spcBef>
                <a:spcPts val="0"/>
              </a:spcBef>
              <a:spcAft>
                <a:spcPts val="0"/>
              </a:spcAft>
              <a:buNone/>
            </a:pPr>
            <a:r>
              <a:rPr b="0" lang="en-GB"/>
              <a:t>The UK constitution does not maintain this strict separation. In particular the legislature and executive overlap and the judicial function is separated out</a:t>
            </a:r>
            <a:endParaRPr b="0"/>
          </a:p>
        </p:txBody>
      </p:sp>
      <p:sp>
        <p:nvSpPr>
          <p:cNvPr id="377" name="Google Shape;377;p15: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9" name="Shape 389"/>
        <p:cNvGrpSpPr/>
        <p:nvPr/>
      </p:nvGrpSpPr>
      <p:grpSpPr>
        <a:xfrm>
          <a:off x="0" y="0"/>
          <a:ext cx="0" cy="0"/>
          <a:chOff x="0" y="0"/>
          <a:chExt cx="0" cy="0"/>
        </a:xfrm>
      </p:grpSpPr>
      <p:sp>
        <p:nvSpPr>
          <p:cNvPr id="390" name="Google Shape;390;p16: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91" name="Google Shape;391;p16: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Key function of legislature: to make laws</a:t>
            </a:r>
            <a:endParaRPr/>
          </a:p>
          <a:p>
            <a:pPr indent="0" lvl="0" marL="0" rtl="0" algn="l">
              <a:spcBef>
                <a:spcPts val="0"/>
              </a:spcBef>
              <a:spcAft>
                <a:spcPts val="0"/>
              </a:spcAft>
              <a:buNone/>
            </a:pPr>
            <a:r>
              <a:rPr lang="en-GB"/>
              <a:t>The UK parliament in Westminster, London passes laws which affect England, Wales, Scotland and N.Ireland</a:t>
            </a:r>
            <a:endParaRPr/>
          </a:p>
          <a:p>
            <a:pPr indent="0" lvl="0" marL="0" rtl="0" algn="l">
              <a:spcBef>
                <a:spcPts val="0"/>
              </a:spcBef>
              <a:spcAft>
                <a:spcPts val="0"/>
              </a:spcAft>
              <a:buNone/>
            </a:pPr>
            <a:r>
              <a:rPr lang="en-GB"/>
              <a:t>The Scottish Parliament , National Assembly for Wales and the Northern Ireland Assembly have the power to pass their own laws where the Westminster Parliament has </a:t>
            </a:r>
            <a:r>
              <a:rPr b="1" lang="en-GB"/>
              <a:t>devolved</a:t>
            </a:r>
            <a:r>
              <a:rPr b="0" lang="en-GB"/>
              <a:t> limited areas of policy.</a:t>
            </a:r>
            <a:endParaRPr/>
          </a:p>
          <a:p>
            <a:pPr indent="0" lvl="0" marL="0" rtl="0" algn="l">
              <a:spcBef>
                <a:spcPts val="0"/>
              </a:spcBef>
              <a:spcAft>
                <a:spcPts val="0"/>
              </a:spcAft>
              <a:buNone/>
            </a:pPr>
            <a:r>
              <a:t/>
            </a:r>
            <a:endParaRPr b="0"/>
          </a:p>
          <a:p>
            <a:pPr indent="0" lvl="0" marL="0" rtl="0" algn="l">
              <a:spcBef>
                <a:spcPts val="0"/>
              </a:spcBef>
              <a:spcAft>
                <a:spcPts val="0"/>
              </a:spcAft>
              <a:buNone/>
            </a:pPr>
            <a:r>
              <a:rPr b="0" lang="en-GB"/>
              <a:t>The UK parliament consists of two houses of parliament: The House of Commons and the House of Lords. In addition, the head of state, the Queen plays an important formal role in the institution of Parliament. E.g. The Queen plays a constitutional role in opening and dissolving Parliament and approving Bills before they become law.</a:t>
            </a:r>
            <a:endParaRPr/>
          </a:p>
          <a:p>
            <a:pPr indent="0" lvl="0" marL="0" rtl="0" algn="l">
              <a:spcBef>
                <a:spcPts val="0"/>
              </a:spcBef>
              <a:spcAft>
                <a:spcPts val="0"/>
              </a:spcAft>
              <a:buNone/>
            </a:pPr>
            <a:r>
              <a:t/>
            </a:r>
            <a:endParaRPr b="0"/>
          </a:p>
          <a:p>
            <a:pPr indent="0" lvl="0" marL="0" rtl="0" algn="l">
              <a:spcBef>
                <a:spcPts val="0"/>
              </a:spcBef>
              <a:spcAft>
                <a:spcPts val="0"/>
              </a:spcAft>
              <a:buNone/>
            </a:pPr>
            <a:r>
              <a:rPr b="0" lang="en-GB"/>
              <a:t>The Monarch is head of state queen Elizabeth II who became queen following the death of her father, King George VI. Prince Charles will become king on her death under the hereditary principle. Her role is now largely symbolic and ceremonial. She will formally open parliament and give the royal assent to Acts of Parliament</a:t>
            </a:r>
            <a:endParaRPr/>
          </a:p>
        </p:txBody>
      </p:sp>
      <p:sp>
        <p:nvSpPr>
          <p:cNvPr id="392" name="Google Shape;392;p16: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p17: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0" name="Google Shape;410;p17: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N:B Most MP’s belong to the major political parties, the Conservatives, Labour Party and the Scottish Nationalists.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House of Commons</a:t>
            </a:r>
            <a:endParaRPr/>
          </a:p>
          <a:p>
            <a:pPr indent="0" lvl="0" marL="0" rtl="0" algn="l">
              <a:spcBef>
                <a:spcPts val="0"/>
              </a:spcBef>
              <a:spcAft>
                <a:spcPts val="0"/>
              </a:spcAft>
              <a:buNone/>
            </a:pPr>
            <a:r>
              <a:rPr lang="en-GB"/>
              <a:t>The UK public elects 650 Members of Parliament (MPs) to represent their interests and concerns in the House of Commons. MPs consider and propose new laws, and can scrutinise government policies by asking ministers questions about current issues either in the Commons Chamber or in Committees.</a:t>
            </a:r>
            <a:endParaRPr/>
          </a:p>
          <a:p>
            <a:pPr indent="0" lvl="0" marL="0" rtl="0" algn="l">
              <a:spcBef>
                <a:spcPts val="0"/>
              </a:spcBef>
              <a:spcAft>
                <a:spcPts val="0"/>
              </a:spcAft>
              <a:buNone/>
            </a:pPr>
            <a:r>
              <a:rPr lang="en-GB"/>
              <a:t>Members of the Commons debate the big political issues of the day and proposals for new laws.</a:t>
            </a:r>
            <a:endParaRPr/>
          </a:p>
          <a:p>
            <a:pPr indent="0" lvl="0" marL="0" rtl="0" algn="l">
              <a:spcBef>
                <a:spcPts val="0"/>
              </a:spcBef>
              <a:spcAft>
                <a:spcPts val="0"/>
              </a:spcAft>
              <a:buNone/>
            </a:pPr>
            <a:r>
              <a:t/>
            </a:r>
            <a:endParaRPr/>
          </a:p>
          <a:p>
            <a:pPr indent="-171450" lvl="0" marL="171450" rtl="0" algn="l">
              <a:spcBef>
                <a:spcPts val="1000"/>
              </a:spcBef>
              <a:spcAft>
                <a:spcPts val="0"/>
              </a:spcAft>
              <a:buClr>
                <a:schemeClr val="dk1"/>
              </a:buClr>
              <a:buSzPts val="1200"/>
              <a:buFont typeface="Arial"/>
              <a:buChar char="•"/>
            </a:pPr>
            <a:r>
              <a:rPr lang="en-GB"/>
              <a:t>The UK territory has been divided into separate areas of land reflecting a roughly even split of the population. Each area is known as a </a:t>
            </a:r>
            <a:r>
              <a:rPr b="1" lang="en-GB"/>
              <a:t>“constituency”</a:t>
            </a:r>
            <a:endParaRPr/>
          </a:p>
          <a:p>
            <a:pPr indent="-171450" lvl="0" marL="171450" rtl="0" algn="l">
              <a:spcBef>
                <a:spcPts val="1000"/>
              </a:spcBef>
              <a:spcAft>
                <a:spcPts val="0"/>
              </a:spcAft>
              <a:buClr>
                <a:schemeClr val="dk1"/>
              </a:buClr>
              <a:buSzPts val="1200"/>
              <a:buFont typeface="Arial"/>
              <a:buChar char="•"/>
            </a:pPr>
            <a:r>
              <a:rPr lang="en-GB"/>
              <a:t>Every five years at a General Election each constituency elects a Member of Parliament(MP) using a voting system called “first past the post”</a:t>
            </a:r>
            <a:endParaRPr/>
          </a:p>
          <a:p>
            <a:pPr indent="-171450" lvl="0" marL="171450" rtl="0" algn="l">
              <a:spcBef>
                <a:spcPts val="1000"/>
              </a:spcBef>
              <a:spcAft>
                <a:spcPts val="0"/>
              </a:spcAft>
              <a:buClr>
                <a:schemeClr val="dk1"/>
              </a:buClr>
              <a:buSzPts val="1200"/>
              <a:buFont typeface="Arial"/>
              <a:buChar char="•"/>
            </a:pPr>
            <a:r>
              <a:rPr lang="en-GB"/>
              <a:t>Essentially, whichever candidate has the highest number of votes in each constituency becomes its MP. </a:t>
            </a:r>
            <a:endParaRPr/>
          </a:p>
        </p:txBody>
      </p:sp>
      <p:sp>
        <p:nvSpPr>
          <p:cNvPr id="411" name="Google Shape;411;p17: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7" name="Shape 417"/>
        <p:cNvGrpSpPr/>
        <p:nvPr/>
      </p:nvGrpSpPr>
      <p:grpSpPr>
        <a:xfrm>
          <a:off x="0" y="0"/>
          <a:ext cx="0" cy="0"/>
          <a:chOff x="0" y="0"/>
          <a:chExt cx="0" cy="0"/>
        </a:xfrm>
      </p:grpSpPr>
      <p:sp>
        <p:nvSpPr>
          <p:cNvPr id="418" name="Google Shape;418;p18: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19" name="Google Shape;419;p18: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The House of Lords has approximately 760 members who are commonly referred to as “peers”. </a:t>
            </a:r>
            <a:endParaRPr/>
          </a:p>
          <a:p>
            <a:pPr indent="0" lvl="0" marL="0" rtl="0" algn="l">
              <a:spcBef>
                <a:spcPts val="0"/>
              </a:spcBef>
              <a:spcAft>
                <a:spcPts val="0"/>
              </a:spcAft>
              <a:buNone/>
            </a:pPr>
            <a:r>
              <a:rPr lang="en-GB"/>
              <a:t>The majority are appointed for life and are known as “life peers”. </a:t>
            </a:r>
            <a:endParaRPr/>
          </a:p>
          <a:p>
            <a:pPr indent="0" lvl="0" marL="0" rtl="0" algn="l">
              <a:spcBef>
                <a:spcPts val="0"/>
              </a:spcBef>
              <a:spcAft>
                <a:spcPts val="0"/>
              </a:spcAft>
              <a:buNone/>
            </a:pPr>
            <a:r>
              <a:rPr lang="en-GB"/>
              <a:t>They are appointed formally by the queen on recommendation of the prime minister or other party leaders.</a:t>
            </a:r>
            <a:endParaRPr/>
          </a:p>
          <a:p>
            <a:pPr indent="0" lvl="0" marL="0" rtl="0" algn="l">
              <a:spcBef>
                <a:spcPts val="0"/>
              </a:spcBef>
              <a:spcAft>
                <a:spcPts val="0"/>
              </a:spcAft>
              <a:buNone/>
            </a:pPr>
            <a:r>
              <a:rPr lang="en-GB"/>
              <a:t>Some are appointed by the Independent House of Lords Appointment Commission.</a:t>
            </a:r>
            <a:endParaRPr/>
          </a:p>
          <a:p>
            <a:pPr indent="0" lvl="0" marL="0" rtl="0" algn="l">
              <a:spcBef>
                <a:spcPts val="0"/>
              </a:spcBef>
              <a:spcAft>
                <a:spcPts val="0"/>
              </a:spcAft>
              <a:buNone/>
            </a:pPr>
            <a:r>
              <a:rPr lang="en-GB"/>
              <a:t>There are also 75 “hereditary peers” who have inherited their aristocratic titles, such a Earl or Baron from their fathers (only two of the hereditary peers are women).</a:t>
            </a:r>
            <a:endParaRPr/>
          </a:p>
          <a:p>
            <a:pPr indent="0" lvl="0" marL="0" rtl="0" algn="l">
              <a:spcBef>
                <a:spcPts val="0"/>
              </a:spcBef>
              <a:spcAft>
                <a:spcPts val="0"/>
              </a:spcAft>
              <a:buNone/>
            </a:pPr>
            <a:r>
              <a:rPr lang="en-GB"/>
              <a:t>In addition 26 senior bishops of the church of England are also members.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House of Lords is an undemocratic institution who’s membership will carry on increasing until it and the House of Commons can agree on reforms.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Democracy: power vested in the people. People chose leaders and people to be in power</a:t>
            </a:r>
            <a:endParaRPr/>
          </a:p>
          <a:p>
            <a:pPr indent="0" lvl="0" marL="0" rtl="0" algn="l">
              <a:spcBef>
                <a:spcPts val="0"/>
              </a:spcBef>
              <a:spcAft>
                <a:spcPts val="0"/>
              </a:spcAft>
              <a:buNone/>
            </a:pPr>
            <a:r>
              <a:t/>
            </a:r>
            <a:endParaRPr/>
          </a:p>
        </p:txBody>
      </p:sp>
      <p:sp>
        <p:nvSpPr>
          <p:cNvPr id="420" name="Google Shape;420;p18: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6" name="Shape 426"/>
        <p:cNvGrpSpPr/>
        <p:nvPr/>
      </p:nvGrpSpPr>
      <p:grpSpPr>
        <a:xfrm>
          <a:off x="0" y="0"/>
          <a:ext cx="0" cy="0"/>
          <a:chOff x="0" y="0"/>
          <a:chExt cx="0" cy="0"/>
        </a:xfrm>
      </p:grpSpPr>
      <p:sp>
        <p:nvSpPr>
          <p:cNvPr id="427" name="Google Shape;427;p19: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28" name="Google Shape;428;p19: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The role of the executive or government is to govern the country</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Queen (as head of state) will ask the leader of the political party that has won the largest number of seats (constituencies) in the House of Commons at a general election to form a government.</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If the largest political party does not have an absolute majority of seats (more than half i.e. at least 326), the leader of that party will seek to form a coalition government with another political party.</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Prime Minister will then select his or her government ministers from members of their own party who are MPs in the House of Commons or peers in the House of Lords.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most senior ministers are known as </a:t>
            </a:r>
            <a:r>
              <a:rPr b="1" lang="en-GB"/>
              <a:t>Secretaries of state </a:t>
            </a:r>
            <a:r>
              <a:rPr lang="en-GB"/>
              <a:t>and include the Chancellor of the Exchequer who is responsible for the nations finances.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Secretaries of state are assisted by Ministers of state, Parliamentary secretaries and whips (government business managers). The prime minister is assisted in leading the government by a committee of about 22 senior ministers who are known as </a:t>
            </a:r>
            <a:r>
              <a:rPr b="1" lang="en-GB"/>
              <a:t>the cabinet.</a:t>
            </a:r>
            <a:endParaRPr/>
          </a:p>
          <a:p>
            <a:pPr indent="0" lvl="0" marL="0" rtl="0" algn="l">
              <a:spcBef>
                <a:spcPts val="0"/>
              </a:spcBef>
              <a:spcAft>
                <a:spcPts val="0"/>
              </a:spcAft>
              <a:buNone/>
            </a:pPr>
            <a:r>
              <a:t/>
            </a:r>
            <a:endParaRPr b="1"/>
          </a:p>
          <a:p>
            <a:pPr indent="0" lvl="0" marL="0" rtl="0" algn="l">
              <a:spcBef>
                <a:spcPts val="0"/>
              </a:spcBef>
              <a:spcAft>
                <a:spcPts val="0"/>
              </a:spcAft>
              <a:buNone/>
            </a:pPr>
            <a:r>
              <a:rPr b="0" lang="en-GB"/>
              <a:t>Each minister is allocated to a different department with, for example, the Secretary of state for defence having responsibility for the Military of Defence . The ministers are assisted by civil servants who are required to be politically neutral. Ministers are able to make many decisions on their own about the activities and spending priorities of their departments , taking advice from their civil servants. In some cases they are able to make law in the form of </a:t>
            </a:r>
            <a:r>
              <a:rPr b="1" lang="en-GB"/>
              <a:t>delegated legislation </a:t>
            </a:r>
            <a:r>
              <a:rPr b="0" lang="en-GB"/>
              <a:t>(rules and regulations).</a:t>
            </a:r>
            <a:endParaRPr/>
          </a:p>
          <a:p>
            <a:pPr indent="0" lvl="0" marL="0" rtl="0" algn="l">
              <a:spcBef>
                <a:spcPts val="0"/>
              </a:spcBef>
              <a:spcAft>
                <a:spcPts val="0"/>
              </a:spcAft>
              <a:buNone/>
            </a:pPr>
            <a:r>
              <a:t/>
            </a:r>
            <a:endParaRPr b="0"/>
          </a:p>
          <a:p>
            <a:pPr indent="0" lvl="0" marL="0" rtl="0" algn="l">
              <a:spcBef>
                <a:spcPts val="0"/>
              </a:spcBef>
              <a:spcAft>
                <a:spcPts val="0"/>
              </a:spcAft>
              <a:buNone/>
            </a:pPr>
            <a:r>
              <a:rPr b="0" lang="en-GB"/>
              <a:t>The prime minister and the cabinet will introduce new bills into parliament which will become law in the form of Acts of Parliament, if approved. All ministers are expected to vote for government bills and support government policy more generally, in public at least. If a minister is not willing to do so, he or she is expected to resign under the </a:t>
            </a:r>
            <a:r>
              <a:rPr b="1" lang="en-GB"/>
              <a:t>doctrine of collective ministerial responsibility.</a:t>
            </a:r>
            <a:endParaRPr/>
          </a:p>
          <a:p>
            <a:pPr indent="0" lvl="0" marL="0" rtl="0" algn="l">
              <a:spcBef>
                <a:spcPts val="0"/>
              </a:spcBef>
              <a:spcAft>
                <a:spcPts val="0"/>
              </a:spcAft>
              <a:buNone/>
            </a:pPr>
            <a:r>
              <a:t/>
            </a:r>
            <a:endParaRPr b="1"/>
          </a:p>
          <a:p>
            <a:pPr indent="0" lvl="0" marL="0" rtl="0" algn="l">
              <a:spcBef>
                <a:spcPts val="0"/>
              </a:spcBef>
              <a:spcAft>
                <a:spcPts val="0"/>
              </a:spcAft>
              <a:buNone/>
            </a:pPr>
            <a:r>
              <a:rPr b="1" lang="en-GB"/>
              <a:t>Look: http://www.parliament.uk/about/parliament-and-women/</a:t>
            </a:r>
            <a:endParaRPr/>
          </a:p>
          <a:p>
            <a:pPr indent="0" lvl="0" marL="0" rtl="0" algn="l">
              <a:spcBef>
                <a:spcPts val="0"/>
              </a:spcBef>
              <a:spcAft>
                <a:spcPts val="0"/>
              </a:spcAft>
              <a:buNone/>
            </a:pPr>
            <a:r>
              <a:t/>
            </a:r>
            <a:endParaRPr b="0"/>
          </a:p>
        </p:txBody>
      </p:sp>
      <p:sp>
        <p:nvSpPr>
          <p:cNvPr id="429" name="Google Shape;429;p19: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9" name="Shape 439"/>
        <p:cNvGrpSpPr/>
        <p:nvPr/>
      </p:nvGrpSpPr>
      <p:grpSpPr>
        <a:xfrm>
          <a:off x="0" y="0"/>
          <a:ext cx="0" cy="0"/>
          <a:chOff x="0" y="0"/>
          <a:chExt cx="0" cy="0"/>
        </a:xfrm>
      </p:grpSpPr>
      <p:sp>
        <p:nvSpPr>
          <p:cNvPr id="440" name="Google Shape;440;p20: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41" name="Google Shape;441;p20: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Judgements: written statements of legal reasoning justifying their decision</a:t>
            </a:r>
            <a:endParaRPr/>
          </a:p>
          <a:p>
            <a:pPr indent="0" lvl="0" marL="0" rtl="0" algn="l">
              <a:spcBef>
                <a:spcPts val="0"/>
              </a:spcBef>
              <a:spcAft>
                <a:spcPts val="0"/>
              </a:spcAft>
              <a:buNone/>
            </a:pPr>
            <a:r>
              <a:t/>
            </a:r>
            <a:endParaRPr/>
          </a:p>
          <a:p>
            <a:pPr indent="-171450" lvl="0" marL="171450" rtl="0" algn="l">
              <a:spcBef>
                <a:spcPts val="1000"/>
              </a:spcBef>
              <a:spcAft>
                <a:spcPts val="0"/>
              </a:spcAft>
              <a:buClr>
                <a:schemeClr val="dk1"/>
              </a:buClr>
              <a:buSzPts val="1200"/>
              <a:buFont typeface="Arial"/>
              <a:buChar char="•"/>
            </a:pPr>
            <a:r>
              <a:rPr lang="en-GB"/>
              <a:t>Role: to </a:t>
            </a:r>
            <a:r>
              <a:rPr b="1" lang="en-GB"/>
              <a:t>apply</a:t>
            </a:r>
            <a:r>
              <a:rPr lang="en-GB"/>
              <a:t> the law to decide the cases brought before them in their courts.</a:t>
            </a:r>
            <a:endParaRPr/>
          </a:p>
          <a:p>
            <a:pPr indent="-171450" lvl="0" marL="171450" rtl="0" algn="l">
              <a:spcBef>
                <a:spcPts val="1000"/>
              </a:spcBef>
              <a:spcAft>
                <a:spcPts val="0"/>
              </a:spcAft>
              <a:buClr>
                <a:schemeClr val="dk1"/>
              </a:buClr>
              <a:buSzPts val="1200"/>
              <a:buFont typeface="Arial"/>
              <a:buChar char="•"/>
            </a:pPr>
            <a:r>
              <a:rPr lang="en-GB"/>
              <a:t>Independent of both Parliament and Government - </a:t>
            </a:r>
            <a:r>
              <a:rPr b="1" lang="en-GB"/>
              <a:t>JUDICIAL INDEPENDENCE</a:t>
            </a:r>
            <a:endParaRPr/>
          </a:p>
          <a:p>
            <a:pPr indent="-171450" lvl="0" marL="171450" rtl="0" algn="l">
              <a:spcBef>
                <a:spcPts val="1000"/>
              </a:spcBef>
              <a:spcAft>
                <a:spcPts val="0"/>
              </a:spcAft>
              <a:buClr>
                <a:schemeClr val="dk1"/>
              </a:buClr>
              <a:buSzPts val="1200"/>
              <a:buFont typeface="Arial"/>
              <a:buChar char="•"/>
            </a:pPr>
            <a:r>
              <a:rPr lang="en-GB"/>
              <a:t>As well as deciding which of the parties to an individual case wins, judges use their </a:t>
            </a:r>
            <a:r>
              <a:rPr b="1" lang="en-GB"/>
              <a:t>judgements</a:t>
            </a:r>
            <a:r>
              <a:rPr lang="en-GB"/>
              <a:t> to describe and develop the underlying law.</a:t>
            </a:r>
            <a:endParaRPr/>
          </a:p>
          <a:p>
            <a:pPr indent="-171450" lvl="0" marL="171450" rtl="0" algn="l">
              <a:spcBef>
                <a:spcPts val="1000"/>
              </a:spcBef>
              <a:spcAft>
                <a:spcPts val="0"/>
              </a:spcAft>
              <a:buClr>
                <a:schemeClr val="dk1"/>
              </a:buClr>
              <a:buSzPts val="1200"/>
              <a:buFont typeface="Arial"/>
              <a:buChar char="•"/>
            </a:pPr>
            <a:r>
              <a:rPr lang="en-GB"/>
              <a:t>Judges in later cases will refer back to these judgments and apply the legal reasoning to the facts in their own cases- </a:t>
            </a:r>
            <a:r>
              <a:rPr b="1" lang="en-GB"/>
              <a:t>JUDICIAL PRECEDENT</a:t>
            </a:r>
            <a:endParaRPr/>
          </a:p>
          <a:p>
            <a:pPr indent="-171450" lvl="0" marL="171450" rtl="0" algn="l">
              <a:spcBef>
                <a:spcPts val="1000"/>
              </a:spcBef>
              <a:spcAft>
                <a:spcPts val="0"/>
              </a:spcAft>
              <a:buClr>
                <a:schemeClr val="dk1"/>
              </a:buClr>
              <a:buSzPts val="1200"/>
              <a:buFont typeface="Arial"/>
              <a:buChar char="•"/>
            </a:pPr>
            <a:r>
              <a:rPr lang="en-GB"/>
              <a:t>Judges have the power to review the decisions of government ministers and other decision makers to check that they have acted within their legal powers </a:t>
            </a:r>
            <a:r>
              <a:rPr b="1" lang="en-GB"/>
              <a:t>– JUDICIAL REVIEW</a:t>
            </a:r>
            <a:endParaRPr/>
          </a:p>
          <a:p>
            <a:pPr indent="0" lvl="0" marL="0" rtl="0" algn="l">
              <a:spcBef>
                <a:spcPts val="0"/>
              </a:spcBef>
              <a:spcAft>
                <a:spcPts val="0"/>
              </a:spcAft>
              <a:buNone/>
            </a:pPr>
            <a:r>
              <a:t/>
            </a:r>
            <a:endParaRPr/>
          </a:p>
        </p:txBody>
      </p:sp>
      <p:sp>
        <p:nvSpPr>
          <p:cNvPr id="442" name="Google Shape;442;p20: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0" name="Shape 450"/>
        <p:cNvGrpSpPr/>
        <p:nvPr/>
      </p:nvGrpSpPr>
      <p:grpSpPr>
        <a:xfrm>
          <a:off x="0" y="0"/>
          <a:ext cx="0" cy="0"/>
          <a:chOff x="0" y="0"/>
          <a:chExt cx="0" cy="0"/>
        </a:xfrm>
      </p:grpSpPr>
      <p:sp>
        <p:nvSpPr>
          <p:cNvPr id="451" name="Google Shape;451;p21: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52" name="Google Shape;452;p21: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lang="en-GB"/>
              <a:t>As a result of devolution and membership of the EU, people of Wales are governed in a variety of ways and are subject to laws from a variety of sources.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The subject matter will determine which body governs a particular issue.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As well as the UK parliament, powers to make laws also lie with the European Union and National Assembly for Wales. A range of powers have also been conferred on UK Government Ministers (Secretaries of State) and on Welsh Ministers.</a:t>
            </a:r>
            <a:endParaRPr/>
          </a:p>
          <a:p>
            <a:pPr indent="0" lvl="0" marL="0" rtl="0" algn="l">
              <a:spcBef>
                <a:spcPts val="0"/>
              </a:spcBef>
              <a:spcAft>
                <a:spcPts val="0"/>
              </a:spcAft>
              <a:buNone/>
            </a:pPr>
            <a:r>
              <a:t/>
            </a:r>
            <a:endParaRPr/>
          </a:p>
          <a:p>
            <a:pPr indent="0" lvl="0" marL="0" rtl="0" algn="l">
              <a:spcBef>
                <a:spcPts val="0"/>
              </a:spcBef>
              <a:spcAft>
                <a:spcPts val="0"/>
              </a:spcAft>
              <a:buNone/>
            </a:pPr>
            <a:r>
              <a:rPr b="1" i="0" lang="en-GB" sz="1200">
                <a:solidFill>
                  <a:schemeClr val="dk1"/>
                </a:solidFill>
                <a:latin typeface="Calibri"/>
                <a:ea typeface="Calibri"/>
                <a:cs typeface="Calibri"/>
                <a:sym typeface="Calibri"/>
              </a:rPr>
              <a:t>Where power lies in Wales</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The power to legislate in relation to Wales is shared between the European Union, the UK Parliament and the National Assembly for Wales.  In practice, however, European Union laws generally apply across all European Member States, and since 2007 (and the enhanced legislative competence of the National Assembly) it is rare for the UK Parliament to pass laws that relate only to Wales (rather Parliament's laws normally apply to England and Wales, Great Britain or the UK as a whole). The National Assembly on the other hand generally only passes laws that relate to Wales.</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Power to make subordinate legislation is routinely delegated (by the UK Parliament or the National Assembly) to UK Ministers (Secretaries of State) or the Welsh Ministers depending on whether it relates to a devolved subject. Again, generally Secretaries of State will make subordinate legislation that applies to England only,  England and Wales, Great Britain or the UK as a whole (on non-devolved matters); while the Welsh Ministers make subordinate legislation in relation to Wales only.   </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Administrative (or executive) power in Wales lies in a variety of places, depending on subject area, including:</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the Welsh Ministers;</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UK Government Secretaries of State;</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local authorities;</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numerous other public bodies, e.g. Natural Resources Wales</a:t>
            </a:r>
            <a:endParaRPr/>
          </a:p>
          <a:p>
            <a:pPr indent="0" lvl="0" marL="0" rtl="0" algn="l">
              <a:spcBef>
                <a:spcPts val="0"/>
              </a:spcBef>
              <a:spcAft>
                <a:spcPts val="0"/>
              </a:spcAft>
              <a:buNone/>
            </a:pPr>
            <a:r>
              <a:t/>
            </a:r>
            <a:endParaRPr/>
          </a:p>
        </p:txBody>
      </p:sp>
      <p:sp>
        <p:nvSpPr>
          <p:cNvPr id="453" name="Google Shape;453;p21: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2" name="Shape 462"/>
        <p:cNvGrpSpPr/>
        <p:nvPr/>
      </p:nvGrpSpPr>
      <p:grpSpPr>
        <a:xfrm>
          <a:off x="0" y="0"/>
          <a:ext cx="0" cy="0"/>
          <a:chOff x="0" y="0"/>
          <a:chExt cx="0" cy="0"/>
        </a:xfrm>
      </p:grpSpPr>
      <p:sp>
        <p:nvSpPr>
          <p:cNvPr id="463" name="Google Shape;463;p22: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64" name="Google Shape;464;p22: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b="1" i="0" lang="en-GB" sz="1200">
                <a:solidFill>
                  <a:schemeClr val="dk1"/>
                </a:solidFill>
                <a:latin typeface="Calibri"/>
                <a:ea typeface="Calibri"/>
                <a:cs typeface="Calibri"/>
                <a:sym typeface="Calibri"/>
              </a:rPr>
              <a:t>How laws are made for Wales</a:t>
            </a:r>
            <a:endParaRPr/>
          </a:p>
          <a:p>
            <a:pPr indent="0" lvl="0" marL="0" rtl="0" algn="l">
              <a:spcBef>
                <a:spcPts val="0"/>
              </a:spcBef>
              <a:spcAft>
                <a:spcPts val="0"/>
              </a:spcAft>
              <a:buNone/>
            </a:pPr>
            <a:r>
              <a:rPr b="0" i="0" lang="en-GB" sz="1200" u="sng">
                <a:solidFill>
                  <a:schemeClr val="dk1"/>
                </a:solidFill>
                <a:latin typeface="Calibri"/>
                <a:ea typeface="Calibri"/>
                <a:cs typeface="Calibri"/>
                <a:sym typeface="Calibri"/>
              </a:rPr>
              <a:t>The sources of law which apply in Wales are as follows:</a:t>
            </a:r>
            <a:endParaRPr/>
          </a:p>
          <a:p>
            <a:pPr indent="0" lvl="0" marL="0" rtl="0" algn="l">
              <a:spcBef>
                <a:spcPts val="0"/>
              </a:spcBef>
              <a:spcAft>
                <a:spcPts val="0"/>
              </a:spcAft>
              <a:buNone/>
            </a:pPr>
            <a:r>
              <a:rPr b="1" i="0" lang="en-GB" sz="1200">
                <a:solidFill>
                  <a:schemeClr val="dk1"/>
                </a:solidFill>
                <a:latin typeface="Calibri"/>
                <a:ea typeface="Calibri"/>
                <a:cs typeface="Calibri"/>
                <a:sym typeface="Calibri"/>
              </a:rPr>
              <a:t>Laws of the European Union </a:t>
            </a:r>
            <a:r>
              <a:rPr b="0" i="0" lang="en-GB" sz="1200">
                <a:solidFill>
                  <a:schemeClr val="dk1"/>
                </a:solidFill>
                <a:latin typeface="Calibri"/>
                <a:ea typeface="Calibri"/>
                <a:cs typeface="Calibri"/>
                <a:sym typeface="Calibri"/>
              </a:rPr>
              <a:t>– these prevail over any inconsistent UK laws.  EU laws must be in areas which are within the legislative competence of the EU, and they may relate to matters that are either devolved or non-devolved at the UK level.</a:t>
            </a:r>
            <a:endParaRPr/>
          </a:p>
          <a:p>
            <a:pPr indent="0" lvl="0" marL="0" rtl="0" algn="l">
              <a:spcBef>
                <a:spcPts val="0"/>
              </a:spcBef>
              <a:spcAft>
                <a:spcPts val="0"/>
              </a:spcAft>
              <a:buNone/>
            </a:pPr>
            <a:r>
              <a:t/>
            </a:r>
            <a:endParaRPr b="0" i="0" sz="1200">
              <a:solidFill>
                <a:schemeClr val="dk1"/>
              </a:solidFill>
              <a:latin typeface="Calibri"/>
              <a:ea typeface="Calibri"/>
              <a:cs typeface="Calibri"/>
              <a:sym typeface="Calibri"/>
            </a:endParaRPr>
          </a:p>
          <a:p>
            <a:pPr indent="0" lvl="0" marL="0" rtl="0" algn="l">
              <a:spcBef>
                <a:spcPts val="0"/>
              </a:spcBef>
              <a:spcAft>
                <a:spcPts val="0"/>
              </a:spcAft>
              <a:buNone/>
            </a:pPr>
            <a:r>
              <a:rPr b="1" i="0" lang="en-GB" sz="1200">
                <a:solidFill>
                  <a:schemeClr val="dk1"/>
                </a:solidFill>
                <a:latin typeface="Calibri"/>
                <a:ea typeface="Calibri"/>
                <a:cs typeface="Calibri"/>
                <a:sym typeface="Calibri"/>
              </a:rPr>
              <a:t>Primary legislation made by the UK Parliament </a:t>
            </a:r>
            <a:r>
              <a:rPr b="0" i="0" lang="en-GB" sz="1200">
                <a:solidFill>
                  <a:schemeClr val="dk1"/>
                </a:solidFill>
                <a:latin typeface="Calibri"/>
                <a:ea typeface="Calibri"/>
                <a:cs typeface="Calibri"/>
                <a:sym typeface="Calibri"/>
              </a:rPr>
              <a:t>– in order to impact upon Wales, an Act of Parliament must ‘extend’ to Wales (i.e. Wales must be within the territorial application of the Act) and its provisions must ‘apply’ in relation to Wales.  An Act of Parliament may apply differently in relation to Wales compared to other parts of the UK (i.e. it may include provisions specifically for Wales).  Acts of Parliament may relate to either devolved or reserved matters, though they will not normally relate to devolved matters unless the National Assembly has consented.  Acts of Parliament may be passed in areas within the legislative competence of the EU (except those areas for which the EU has exclusive competence), but they may not conflict with EU law.</a:t>
            </a:r>
            <a:endParaRPr/>
          </a:p>
          <a:p>
            <a:pPr indent="0" lvl="0" marL="0" rtl="0" algn="l">
              <a:spcBef>
                <a:spcPts val="0"/>
              </a:spcBef>
              <a:spcAft>
                <a:spcPts val="0"/>
              </a:spcAft>
              <a:buNone/>
            </a:pPr>
            <a:r>
              <a:t/>
            </a:r>
            <a:endParaRPr b="0" i="0" sz="1200">
              <a:solidFill>
                <a:schemeClr val="dk1"/>
              </a:solidFill>
              <a:latin typeface="Calibri"/>
              <a:ea typeface="Calibri"/>
              <a:cs typeface="Calibri"/>
              <a:sym typeface="Calibri"/>
            </a:endParaRPr>
          </a:p>
          <a:p>
            <a:pPr indent="0" lvl="0" marL="0" rtl="0" algn="l">
              <a:spcBef>
                <a:spcPts val="0"/>
              </a:spcBef>
              <a:spcAft>
                <a:spcPts val="0"/>
              </a:spcAft>
              <a:buNone/>
            </a:pPr>
            <a:r>
              <a:rPr b="1" i="0" lang="en-GB" sz="1200">
                <a:solidFill>
                  <a:schemeClr val="dk1"/>
                </a:solidFill>
                <a:latin typeface="Calibri"/>
                <a:ea typeface="Calibri"/>
                <a:cs typeface="Calibri"/>
                <a:sym typeface="Calibri"/>
              </a:rPr>
              <a:t>Primary legislation made by the National Assembly for Wales </a:t>
            </a:r>
            <a:r>
              <a:rPr b="0" i="0" lang="en-GB" sz="1200">
                <a:solidFill>
                  <a:schemeClr val="dk1"/>
                </a:solidFill>
                <a:latin typeface="Calibri"/>
                <a:ea typeface="Calibri"/>
                <a:cs typeface="Calibri"/>
                <a:sym typeface="Calibri"/>
              </a:rPr>
              <a:t>– Assembly Acts (and the previous form of primary legislation in Wales, Assembly Measures) must be within the legislative competence of the National Assembly in order to be valid laws. In other words, Assembly Acts may only relate to non reserved matters.</a:t>
            </a:r>
            <a:endParaRPr/>
          </a:p>
          <a:p>
            <a:pPr indent="0" lvl="0" marL="0" rtl="0" algn="l">
              <a:spcBef>
                <a:spcPts val="0"/>
              </a:spcBef>
              <a:spcAft>
                <a:spcPts val="0"/>
              </a:spcAft>
              <a:buNone/>
            </a:pPr>
            <a:r>
              <a:t/>
            </a:r>
            <a:endParaRPr b="0" i="0" sz="1200">
              <a:solidFill>
                <a:schemeClr val="dk1"/>
              </a:solidFill>
              <a:latin typeface="Calibri"/>
              <a:ea typeface="Calibri"/>
              <a:cs typeface="Calibri"/>
              <a:sym typeface="Calibri"/>
            </a:endParaRPr>
          </a:p>
          <a:p>
            <a:pPr indent="0" lvl="0" marL="0" rtl="0" algn="l">
              <a:spcBef>
                <a:spcPts val="0"/>
              </a:spcBef>
              <a:spcAft>
                <a:spcPts val="0"/>
              </a:spcAft>
              <a:buNone/>
            </a:pPr>
            <a:r>
              <a:rPr b="1" i="0" lang="en-GB" sz="1200">
                <a:solidFill>
                  <a:schemeClr val="dk1"/>
                </a:solidFill>
                <a:latin typeface="Calibri"/>
                <a:ea typeface="Calibri"/>
                <a:cs typeface="Calibri"/>
                <a:sym typeface="Calibri"/>
              </a:rPr>
              <a:t>Subordinate legislation made under an Act of Parliament </a:t>
            </a:r>
            <a:r>
              <a:rPr b="0" i="0" lang="en-GB" sz="1200">
                <a:solidFill>
                  <a:schemeClr val="dk1"/>
                </a:solidFill>
                <a:latin typeface="Calibri"/>
                <a:ea typeface="Calibri"/>
                <a:cs typeface="Calibri"/>
                <a:sym typeface="Calibri"/>
              </a:rPr>
              <a:t>– this legislation may be made by the Secretary of State or, in relation to Wales, by the Welsh Ministers.</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Subordinate legislation made under an Assembly Act or Assembly Measure – this legislation is made by the Welsh Ministers and always relates to non reserved matters.</a:t>
            </a:r>
            <a:endParaRPr/>
          </a:p>
          <a:p>
            <a:pPr indent="0" lvl="0" marL="0" rtl="0" algn="l">
              <a:spcBef>
                <a:spcPts val="0"/>
              </a:spcBef>
              <a:spcAft>
                <a:spcPts val="0"/>
              </a:spcAft>
              <a:buNone/>
            </a:pPr>
            <a:r>
              <a:t/>
            </a:r>
            <a:endParaRPr b="0" i="0" sz="1200">
              <a:solidFill>
                <a:schemeClr val="dk1"/>
              </a:solidFill>
              <a:latin typeface="Calibri"/>
              <a:ea typeface="Calibri"/>
              <a:cs typeface="Calibri"/>
              <a:sym typeface="Calibri"/>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a:t>
            </a:r>
            <a:r>
              <a:rPr b="1" i="0" lang="en-GB" sz="1200">
                <a:solidFill>
                  <a:schemeClr val="dk1"/>
                </a:solidFill>
                <a:latin typeface="Calibri"/>
                <a:ea typeface="Calibri"/>
                <a:cs typeface="Calibri"/>
                <a:sym typeface="Calibri"/>
              </a:rPr>
              <a:t>Soft law</a:t>
            </a:r>
            <a:r>
              <a:rPr b="0" i="0" lang="en-GB" sz="1200">
                <a:solidFill>
                  <a:schemeClr val="dk1"/>
                </a:solidFill>
                <a:latin typeface="Calibri"/>
                <a:ea typeface="Calibri"/>
                <a:cs typeface="Calibri"/>
                <a:sym typeface="Calibri"/>
              </a:rPr>
              <a:t>’ – this category includes guidance written by EU institutions such as the European Commission, and guidance and Codes of Practice written by governmental departments, Welsh Ministers and UK or Welsh public bodies - it is not legally binding, but will have some legal effect.</a:t>
            </a:r>
            <a:endParaRPr/>
          </a:p>
          <a:p>
            <a:pPr indent="0" lvl="0" marL="0" rtl="0" algn="l">
              <a:spcBef>
                <a:spcPts val="0"/>
              </a:spcBef>
              <a:spcAft>
                <a:spcPts val="0"/>
              </a:spcAft>
              <a:buNone/>
            </a:pPr>
            <a:r>
              <a:t/>
            </a:r>
            <a:endParaRPr b="0" i="0" sz="1200">
              <a:solidFill>
                <a:schemeClr val="dk1"/>
              </a:solidFill>
              <a:latin typeface="Calibri"/>
              <a:ea typeface="Calibri"/>
              <a:cs typeface="Calibri"/>
              <a:sym typeface="Calibri"/>
            </a:endParaRPr>
          </a:p>
          <a:p>
            <a:pPr indent="0" lvl="0" marL="0" rtl="0" algn="l">
              <a:spcBef>
                <a:spcPts val="0"/>
              </a:spcBef>
              <a:spcAft>
                <a:spcPts val="0"/>
              </a:spcAft>
              <a:buNone/>
            </a:pPr>
            <a:r>
              <a:rPr b="1" i="0" lang="en-GB" sz="1200">
                <a:solidFill>
                  <a:schemeClr val="dk1"/>
                </a:solidFill>
                <a:latin typeface="Calibri"/>
                <a:ea typeface="Calibri"/>
                <a:cs typeface="Calibri"/>
                <a:sym typeface="Calibri"/>
              </a:rPr>
              <a:t>Byelaws</a:t>
            </a:r>
            <a:r>
              <a:rPr b="0" i="0" lang="en-GB" sz="1200">
                <a:solidFill>
                  <a:schemeClr val="dk1"/>
                </a:solidFill>
                <a:latin typeface="Calibri"/>
                <a:ea typeface="Calibri"/>
                <a:cs typeface="Calibri"/>
                <a:sym typeface="Calibri"/>
              </a:rPr>
              <a:t> – local authorities, and in some limited circumstances other public authorities, have powers to make rules relating to local matters on a range of subjects from tattoo parlours to flood management.  See the </a:t>
            </a:r>
            <a:r>
              <a:rPr b="0" i="0" lang="en-GB" sz="1200" u="sng" strike="noStrike">
                <a:solidFill>
                  <a:schemeClr val="hlink"/>
                </a:solidFill>
                <a:latin typeface="Calibri"/>
                <a:ea typeface="Calibri"/>
                <a:cs typeface="Calibri"/>
                <a:sym typeface="Calibri"/>
                <a:hlinkClick r:id="rId2"/>
              </a:rPr>
              <a:t>Local Government Byelaws (Wales) Act 2012</a:t>
            </a:r>
            <a:r>
              <a:rPr b="0" i="0" lang="en-GB" sz="1200">
                <a:solidFill>
                  <a:schemeClr val="dk1"/>
                </a:solidFill>
                <a:latin typeface="Calibri"/>
                <a:ea typeface="Calibri"/>
                <a:cs typeface="Calibri"/>
                <a:sym typeface="Calibri"/>
              </a:rPr>
              <a:t> for more information on the powers of county councils, county borough councils and community councils in Wales to make byelaws</a:t>
            </a:r>
            <a:endParaRPr/>
          </a:p>
          <a:p>
            <a:pPr indent="0" lvl="0" marL="0" rtl="0" algn="l">
              <a:spcBef>
                <a:spcPts val="0"/>
              </a:spcBef>
              <a:spcAft>
                <a:spcPts val="0"/>
              </a:spcAft>
              <a:buNone/>
            </a:pPr>
            <a:r>
              <a:t/>
            </a:r>
            <a:endParaRPr/>
          </a:p>
        </p:txBody>
      </p:sp>
      <p:sp>
        <p:nvSpPr>
          <p:cNvPr id="465" name="Google Shape;465;p22: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1" name="Shape 481"/>
        <p:cNvGrpSpPr/>
        <p:nvPr/>
      </p:nvGrpSpPr>
      <p:grpSpPr>
        <a:xfrm>
          <a:off x="0" y="0"/>
          <a:ext cx="0" cy="0"/>
          <a:chOff x="0" y="0"/>
          <a:chExt cx="0" cy="0"/>
        </a:xfrm>
      </p:grpSpPr>
      <p:sp>
        <p:nvSpPr>
          <p:cNvPr id="482" name="Google Shape;482;p23: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83" name="Google Shape;483;p23:notes"/>
          <p:cNvSpPr txBox="1"/>
          <p:nvPr>
            <p:ph idx="1" type="body"/>
          </p:nvPr>
        </p:nvSpPr>
        <p:spPr>
          <a:xfrm>
            <a:off x="666909" y="4693920"/>
            <a:ext cx="5335200" cy="3840600"/>
          </a:xfrm>
          <a:prstGeom prst="rect">
            <a:avLst/>
          </a:prstGeom>
          <a:noFill/>
          <a:ln>
            <a:noFill/>
          </a:ln>
        </p:spPr>
        <p:txBody>
          <a:bodyPr anchorCtr="0" anchor="t" bIns="44875" lIns="89775" spcFirstLastPara="1" rIns="89775" wrap="square" tIns="44875">
            <a:noAutofit/>
          </a:bodyPr>
          <a:lstStyle/>
          <a:p>
            <a:pPr indent="0" lvl="0" marL="0" rtl="0" algn="l">
              <a:spcBef>
                <a:spcPts val="0"/>
              </a:spcBef>
              <a:spcAft>
                <a:spcPts val="0"/>
              </a:spcAft>
              <a:buNone/>
            </a:pPr>
            <a:r>
              <a:rPr b="1" i="0" lang="en-GB" sz="1200">
                <a:solidFill>
                  <a:schemeClr val="dk1"/>
                </a:solidFill>
                <a:latin typeface="Calibri"/>
                <a:ea typeface="Calibri"/>
                <a:cs typeface="Calibri"/>
                <a:sym typeface="Calibri"/>
              </a:rPr>
              <a:t>‘Welsh law’</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It is not technically correct to refer to ‘Welsh law’ because Wales shares a legal jurisdiction (that is, a legal system) with England and there is therefore only one formal body of law which extends to England and Wales. </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The body of law is, strictly speaking, known as ‘the laws of England and Wales’ (and it is not correct either, therefore, to refer formally to ‘English law’).  Nevertheless, due to devolution the law which applies in Wales is increasingly diverging from the law which applies in England and it is helpful to refer to a body of ' Welsh law' as a label.</a:t>
            </a:r>
            <a:endParaRPr/>
          </a:p>
          <a:p>
            <a:pPr indent="0" lvl="0" marL="0" rtl="0" algn="l">
              <a:spcBef>
                <a:spcPts val="0"/>
              </a:spcBef>
              <a:spcAft>
                <a:spcPts val="0"/>
              </a:spcAft>
              <a:buNone/>
            </a:pPr>
            <a:r>
              <a:rPr b="0" i="0" lang="en-GB" sz="1200">
                <a:solidFill>
                  <a:schemeClr val="dk1"/>
                </a:solidFill>
                <a:latin typeface="Calibri"/>
                <a:ea typeface="Calibri"/>
                <a:cs typeface="Calibri"/>
                <a:sym typeface="Calibri"/>
              </a:rPr>
              <a:t>The Wales Act 2017 recognised this and inserted new section A2 into GOWA which provides that “</a:t>
            </a:r>
            <a:r>
              <a:rPr b="0" i="1" lang="en-GB" sz="1200">
                <a:solidFill>
                  <a:schemeClr val="dk1"/>
                </a:solidFill>
                <a:latin typeface="Calibri"/>
                <a:ea typeface="Calibri"/>
                <a:cs typeface="Calibri"/>
                <a:sym typeface="Calibri"/>
              </a:rPr>
              <a:t>The law that applies in Wales includes a body of Welsh law made by the Assembly and the Welsh Ministers”</a:t>
            </a:r>
            <a:r>
              <a:rPr b="0" i="0" lang="en-GB" sz="1200">
                <a:solidFill>
                  <a:schemeClr val="dk1"/>
                </a:solidFill>
                <a:latin typeface="Calibri"/>
                <a:ea typeface="Calibri"/>
                <a:cs typeface="Calibri"/>
                <a:sym typeface="Calibri"/>
              </a:rPr>
              <a:t>. It goes on to </a:t>
            </a:r>
            <a:r>
              <a:rPr b="0" i="1" lang="en-GB" sz="1200">
                <a:solidFill>
                  <a:schemeClr val="dk1"/>
                </a:solidFill>
                <a:latin typeface="Calibri"/>
                <a:ea typeface="Calibri"/>
                <a:cs typeface="Calibri"/>
                <a:sym typeface="Calibri"/>
              </a:rPr>
              <a:t>“recognise the ability of the Assembly and the Welsh Ministers to make law forming part of the law of England and Wales”</a:t>
            </a:r>
            <a:r>
              <a:rPr b="0" i="0" lang="en-GB" sz="1200">
                <a:solidFill>
                  <a:schemeClr val="dk1"/>
                </a:solidFill>
                <a:latin typeface="Calibri"/>
                <a:ea typeface="Calibri"/>
                <a:cs typeface="Calibri"/>
                <a:sym typeface="Calibri"/>
              </a:rPr>
              <a:t>. The Welsh Government’s view however is that the shared legal jurisdiction is a constitutional anomaly, and in consequence it established a ‘Commission on Justice in Wales’ to consider the issue – as well as the wider effectiveness of the justice system in Wales – in detail</a:t>
            </a:r>
            <a:endParaRPr/>
          </a:p>
          <a:p>
            <a:pPr indent="0" lvl="0" marL="0" rtl="0" algn="l">
              <a:spcBef>
                <a:spcPts val="0"/>
              </a:spcBef>
              <a:spcAft>
                <a:spcPts val="0"/>
              </a:spcAft>
              <a:buNone/>
            </a:pPr>
            <a:r>
              <a:t/>
            </a:r>
            <a:endParaRPr/>
          </a:p>
        </p:txBody>
      </p:sp>
      <p:sp>
        <p:nvSpPr>
          <p:cNvPr id="484" name="Google Shape;484;p23:notes"/>
          <p:cNvSpPr txBox="1"/>
          <p:nvPr>
            <p:ph idx="12" type="sldNum"/>
          </p:nvPr>
        </p:nvSpPr>
        <p:spPr>
          <a:xfrm>
            <a:off x="3777607" y="9264228"/>
            <a:ext cx="2889900" cy="489300"/>
          </a:xfrm>
          <a:prstGeom prst="rect">
            <a:avLst/>
          </a:prstGeom>
          <a:noFill/>
          <a:ln>
            <a:noFill/>
          </a:ln>
        </p:spPr>
        <p:txBody>
          <a:bodyPr anchorCtr="0" anchor="b" bIns="44875" lIns="89775" spcFirstLastPara="1" rIns="89775" wrap="square" tIns="44875">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0" name="Shape 490"/>
        <p:cNvGrpSpPr/>
        <p:nvPr/>
      </p:nvGrpSpPr>
      <p:grpSpPr>
        <a:xfrm>
          <a:off x="0" y="0"/>
          <a:ext cx="0" cy="0"/>
          <a:chOff x="0" y="0"/>
          <a:chExt cx="0" cy="0"/>
        </a:xfrm>
      </p:grpSpPr>
      <p:sp>
        <p:nvSpPr>
          <p:cNvPr id="491" name="Google Shape;491;p24:notes"/>
          <p:cNvSpPr txBox="1"/>
          <p:nvPr>
            <p:ph idx="1" type="body"/>
          </p:nvPr>
        </p:nvSpPr>
        <p:spPr>
          <a:xfrm>
            <a:off x="666909" y="4693920"/>
            <a:ext cx="5335200" cy="3840600"/>
          </a:xfrm>
          <a:prstGeom prst="rect">
            <a:avLst/>
          </a:prstGeom>
        </p:spPr>
        <p:txBody>
          <a:bodyPr anchorCtr="0" anchor="t" bIns="44875" lIns="89775" spcFirstLastPara="1" rIns="89775" wrap="square" tIns="44875">
            <a:noAutofit/>
          </a:bodyPr>
          <a:lstStyle/>
          <a:p>
            <a:pPr indent="0" lvl="0" marL="0" rtl="0" algn="l">
              <a:spcBef>
                <a:spcPts val="0"/>
              </a:spcBef>
              <a:spcAft>
                <a:spcPts val="0"/>
              </a:spcAft>
              <a:buNone/>
            </a:pPr>
            <a:r>
              <a:t/>
            </a:r>
            <a:endParaRPr/>
          </a:p>
        </p:txBody>
      </p:sp>
      <p:sp>
        <p:nvSpPr>
          <p:cNvPr id="492" name="Google Shape;492;p24:notes"/>
          <p:cNvSpPr/>
          <p:nvPr>
            <p:ph idx="2" type="sldImg"/>
          </p:nvPr>
        </p:nvSpPr>
        <p:spPr>
          <a:xfrm>
            <a:off x="407988" y="1219200"/>
            <a:ext cx="5853000" cy="32925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6" name="Shape 26"/>
        <p:cNvGrpSpPr/>
        <p:nvPr/>
      </p:nvGrpSpPr>
      <p:grpSpPr>
        <a:xfrm>
          <a:off x="0" y="0"/>
          <a:ext cx="0" cy="0"/>
          <a:chOff x="0" y="0"/>
          <a:chExt cx="0" cy="0"/>
        </a:xfrm>
      </p:grpSpPr>
      <p:grpSp>
        <p:nvGrpSpPr>
          <p:cNvPr id="27" name="Google Shape;27;p2"/>
          <p:cNvGrpSpPr/>
          <p:nvPr/>
        </p:nvGrpSpPr>
        <p:grpSpPr>
          <a:xfrm>
            <a:off x="-104" y="-8467"/>
            <a:ext cx="12192237" cy="6866580"/>
            <a:chOff x="-104" y="-8467"/>
            <a:chExt cx="12192237" cy="6866580"/>
          </a:xfrm>
        </p:grpSpPr>
        <p:cxnSp>
          <p:nvCxnSpPr>
            <p:cNvPr id="28" name="Google Shape;28;p2"/>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29" name="Google Shape;29;p2"/>
            <p:cNvCxnSpPr/>
            <p:nvPr/>
          </p:nvCxnSpPr>
          <p:spPr>
            <a:xfrm flipH="1">
              <a:off x="7425125" y="3681413"/>
              <a:ext cx="4763700" cy="3176700"/>
            </a:xfrm>
            <a:prstGeom prst="straightConnector1">
              <a:avLst/>
            </a:prstGeom>
            <a:noFill/>
            <a:ln cap="flat" cmpd="sng" w="9525">
              <a:solidFill>
                <a:srgbClr val="D8D8D8"/>
              </a:solidFill>
              <a:prstDash val="solid"/>
              <a:round/>
              <a:headEnd len="sm" w="sm" type="none"/>
              <a:tailEnd len="sm" w="sm" type="none"/>
            </a:ln>
          </p:spPr>
        </p:cxnSp>
        <p:sp>
          <p:nvSpPr>
            <p:cNvPr id="30" name="Google Shape;30;p2"/>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31" name="Google Shape;31;p2"/>
            <p:cNvSpPr/>
            <p:nvPr/>
          </p:nvSpPr>
          <p:spPr>
            <a:xfrm>
              <a:off x="9603442"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 name="Google Shape;32;p2"/>
            <p:cNvSpPr/>
            <p:nvPr/>
          </p:nvSpPr>
          <p:spPr>
            <a:xfrm>
              <a:off x="8932333"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2"/>
            <p:cNvSpPr/>
            <p:nvPr/>
          </p:nvSpPr>
          <p:spPr>
            <a:xfrm>
              <a:off x="9334500"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34" name="Google Shape;34;p2"/>
            <p:cNvSpPr/>
            <p:nvPr/>
          </p:nvSpPr>
          <p:spPr>
            <a:xfrm>
              <a:off x="10898730" y="-8467"/>
              <a:ext cx="1290094" cy="6858000"/>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0"/>
              </a:srgbClr>
            </a:solidFill>
            <a:ln>
              <a:noFill/>
            </a:ln>
          </p:spPr>
        </p:sp>
        <p:sp>
          <p:nvSpPr>
            <p:cNvPr id="35" name="Google Shape;35;p2"/>
            <p:cNvSpPr/>
            <p:nvPr/>
          </p:nvSpPr>
          <p:spPr>
            <a:xfrm>
              <a:off x="10938999" y="-8467"/>
              <a:ext cx="1249825" cy="6858000"/>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9"/>
              </a:schemeClr>
            </a:solidFill>
            <a:ln>
              <a:noFill/>
            </a:ln>
          </p:spPr>
        </p:sp>
        <p:sp>
          <p:nvSpPr>
            <p:cNvPr id="36" name="Google Shape;36;p2"/>
            <p:cNvSpPr/>
            <p:nvPr/>
          </p:nvSpPr>
          <p:spPr>
            <a:xfrm>
              <a:off x="10371666"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2"/>
            <p:cNvSpPr/>
            <p:nvPr/>
          </p:nvSpPr>
          <p:spPr>
            <a:xfrm rot="10800000">
              <a:off x="-104" y="54"/>
              <a:ext cx="842700" cy="5666100"/>
            </a:xfrm>
            <a:prstGeom prst="triangle">
              <a:avLst>
                <a:gd fmla="val 100000" name="adj"/>
              </a:avLst>
            </a:prstGeom>
            <a:solidFill>
              <a:schemeClr val="accent1">
                <a:alpha val="847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8" name="Google Shape;38;p2"/>
          <p:cNvSpPr txBox="1"/>
          <p:nvPr>
            <p:ph type="ctrTitle"/>
          </p:nvPr>
        </p:nvSpPr>
        <p:spPr>
          <a:xfrm>
            <a:off x="1507067" y="2404534"/>
            <a:ext cx="7767000" cy="1646400"/>
          </a:xfrm>
          <a:prstGeom prst="rect">
            <a:avLst/>
          </a:prstGeom>
          <a:noFill/>
          <a:ln>
            <a:noFill/>
          </a:ln>
        </p:spPr>
        <p:txBody>
          <a:bodyPr anchorCtr="0" anchor="b" bIns="45700" lIns="91425" spcFirstLastPara="1" rIns="91425" wrap="square" tIns="45700">
            <a:noAutofit/>
          </a:bodyPr>
          <a:lstStyle>
            <a:lvl1pPr lvl="0" rtl="0" algn="r">
              <a:spcBef>
                <a:spcPts val="0"/>
              </a:spcBef>
              <a:spcAft>
                <a:spcPts val="0"/>
              </a:spcAft>
              <a:buClr>
                <a:schemeClr val="accent1"/>
              </a:buClr>
              <a:buSzPts val="5400"/>
              <a:buFont typeface="Trebuchet MS"/>
              <a:buNone/>
              <a:defRPr sz="5400">
                <a:solidFill>
                  <a:schemeClr val="accent1"/>
                </a:solidFill>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39" name="Google Shape;39;p2"/>
          <p:cNvSpPr txBox="1"/>
          <p:nvPr>
            <p:ph idx="1" type="subTitle"/>
          </p:nvPr>
        </p:nvSpPr>
        <p:spPr>
          <a:xfrm>
            <a:off x="1507067" y="4050833"/>
            <a:ext cx="7767000" cy="1096800"/>
          </a:xfrm>
          <a:prstGeom prst="rect">
            <a:avLst/>
          </a:prstGeom>
          <a:noFill/>
          <a:ln>
            <a:noFill/>
          </a:ln>
        </p:spPr>
        <p:txBody>
          <a:bodyPr anchorCtr="0" anchor="t" bIns="45700" lIns="91425" spcFirstLastPara="1" rIns="91425" wrap="square" tIns="45700">
            <a:normAutofit/>
          </a:bodyPr>
          <a:lstStyle>
            <a:lvl1pPr lvl="0" rtl="0" algn="r">
              <a:spcBef>
                <a:spcPts val="1000"/>
              </a:spcBef>
              <a:spcAft>
                <a:spcPts val="0"/>
              </a:spcAft>
              <a:buSzPts val="1440"/>
              <a:buNone/>
              <a:defRPr>
                <a:solidFill>
                  <a:srgbClr val="7F7F7F"/>
                </a:solidFill>
              </a:defRPr>
            </a:lvl1pPr>
            <a:lvl2pPr lvl="1" rtl="0" algn="ctr">
              <a:spcBef>
                <a:spcPts val="1000"/>
              </a:spcBef>
              <a:spcAft>
                <a:spcPts val="0"/>
              </a:spcAft>
              <a:buSzPts val="1280"/>
              <a:buNone/>
              <a:defRPr>
                <a:solidFill>
                  <a:srgbClr val="888888"/>
                </a:solidFill>
              </a:defRPr>
            </a:lvl2pPr>
            <a:lvl3pPr lvl="2" rtl="0" algn="ctr">
              <a:spcBef>
                <a:spcPts val="1000"/>
              </a:spcBef>
              <a:spcAft>
                <a:spcPts val="0"/>
              </a:spcAft>
              <a:buSzPts val="1120"/>
              <a:buNone/>
              <a:defRPr>
                <a:solidFill>
                  <a:srgbClr val="888888"/>
                </a:solidFill>
              </a:defRPr>
            </a:lvl3pPr>
            <a:lvl4pPr lvl="3" rtl="0" algn="ctr">
              <a:spcBef>
                <a:spcPts val="1000"/>
              </a:spcBef>
              <a:spcAft>
                <a:spcPts val="0"/>
              </a:spcAft>
              <a:buSzPts val="960"/>
              <a:buNone/>
              <a:defRPr>
                <a:solidFill>
                  <a:srgbClr val="888888"/>
                </a:solidFill>
              </a:defRPr>
            </a:lvl4pPr>
            <a:lvl5pPr lvl="4" rtl="0" algn="ctr">
              <a:spcBef>
                <a:spcPts val="1000"/>
              </a:spcBef>
              <a:spcAft>
                <a:spcPts val="0"/>
              </a:spcAft>
              <a:buSzPts val="960"/>
              <a:buNone/>
              <a:defRPr>
                <a:solidFill>
                  <a:srgbClr val="888888"/>
                </a:solidFill>
              </a:defRPr>
            </a:lvl5pPr>
            <a:lvl6pPr lvl="5" rtl="0" algn="ctr">
              <a:spcBef>
                <a:spcPts val="1000"/>
              </a:spcBef>
              <a:spcAft>
                <a:spcPts val="0"/>
              </a:spcAft>
              <a:buSzPts val="960"/>
              <a:buNone/>
              <a:defRPr>
                <a:solidFill>
                  <a:srgbClr val="888888"/>
                </a:solidFill>
              </a:defRPr>
            </a:lvl6pPr>
            <a:lvl7pPr lvl="6" rtl="0" algn="ctr">
              <a:spcBef>
                <a:spcPts val="1000"/>
              </a:spcBef>
              <a:spcAft>
                <a:spcPts val="0"/>
              </a:spcAft>
              <a:buSzPts val="960"/>
              <a:buNone/>
              <a:defRPr>
                <a:solidFill>
                  <a:srgbClr val="888888"/>
                </a:solidFill>
              </a:defRPr>
            </a:lvl7pPr>
            <a:lvl8pPr lvl="7" rtl="0" algn="ctr">
              <a:spcBef>
                <a:spcPts val="1000"/>
              </a:spcBef>
              <a:spcAft>
                <a:spcPts val="0"/>
              </a:spcAft>
              <a:buSzPts val="960"/>
              <a:buNone/>
              <a:defRPr>
                <a:solidFill>
                  <a:srgbClr val="888888"/>
                </a:solidFill>
              </a:defRPr>
            </a:lvl8pPr>
            <a:lvl9pPr lvl="8" rtl="0" algn="ctr">
              <a:spcBef>
                <a:spcPts val="1000"/>
              </a:spcBef>
              <a:spcAft>
                <a:spcPts val="0"/>
              </a:spcAft>
              <a:buSzPts val="960"/>
              <a:buNone/>
              <a:defRPr>
                <a:solidFill>
                  <a:srgbClr val="888888"/>
                </a:solidFill>
              </a:defRPr>
            </a:lvl9pPr>
          </a:lstStyle>
          <a:p/>
        </p:txBody>
      </p:sp>
      <p:sp>
        <p:nvSpPr>
          <p:cNvPr id="40" name="Google Shape;40;p2"/>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1" name="Google Shape;41;p2"/>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2" name="Google Shape;42;p2"/>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3" name="Shape 43"/>
        <p:cNvGrpSpPr/>
        <p:nvPr/>
      </p:nvGrpSpPr>
      <p:grpSpPr>
        <a:xfrm>
          <a:off x="0" y="0"/>
          <a:ext cx="0" cy="0"/>
          <a:chOff x="0" y="0"/>
          <a:chExt cx="0" cy="0"/>
        </a:xfrm>
      </p:grpSpPr>
      <p:sp>
        <p:nvSpPr>
          <p:cNvPr id="44" name="Google Shape;44;p3"/>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lvl1pPr lvl="0" rtl="0" algn="l">
              <a:spcBef>
                <a:spcPts val="0"/>
              </a:spcBef>
              <a:spcAft>
                <a:spcPts val="0"/>
              </a:spcAft>
              <a:buClr>
                <a:schemeClr val="accent1"/>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5" name="Google Shape;45;p3"/>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6" name="Google Shape;46;p3"/>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47" name="Google Shape;47;p3"/>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8" name="Shape 48"/>
        <p:cNvGrpSpPr/>
        <p:nvPr/>
      </p:nvGrpSpPr>
      <p:grpSpPr>
        <a:xfrm>
          <a:off x="0" y="0"/>
          <a:ext cx="0" cy="0"/>
          <a:chOff x="0" y="0"/>
          <a:chExt cx="0" cy="0"/>
        </a:xfrm>
      </p:grpSpPr>
      <p:sp>
        <p:nvSpPr>
          <p:cNvPr id="49" name="Google Shape;49;p4"/>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lvl1pPr lvl="0" rtl="0" algn="l">
              <a:spcBef>
                <a:spcPts val="0"/>
              </a:spcBef>
              <a:spcAft>
                <a:spcPts val="0"/>
              </a:spcAft>
              <a:buClr>
                <a:schemeClr val="accent1"/>
              </a:buClr>
              <a:buSzPts val="3600"/>
              <a:buFont typeface="Trebuchet MS"/>
              <a:buNone/>
              <a:defRPr sz="360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50" name="Google Shape;50;p4"/>
          <p:cNvSpPr txBox="1"/>
          <p:nvPr>
            <p:ph idx="1" type="body"/>
          </p:nvPr>
        </p:nvSpPr>
        <p:spPr>
          <a:xfrm>
            <a:off x="677334" y="2160589"/>
            <a:ext cx="8596800" cy="3880800"/>
          </a:xfrm>
          <a:prstGeom prst="rect">
            <a:avLst/>
          </a:prstGeom>
          <a:noFill/>
          <a:ln>
            <a:noFill/>
          </a:ln>
        </p:spPr>
        <p:txBody>
          <a:bodyPr anchorCtr="0" anchor="t" bIns="45700" lIns="91425" spcFirstLastPara="1" rIns="91425" wrap="square" tIns="45700">
            <a:normAutofit/>
          </a:bodyPr>
          <a:lstStyle>
            <a:lvl1pPr indent="-320040" lvl="0" marL="457200" rtl="0" algn="l">
              <a:spcBef>
                <a:spcPts val="1000"/>
              </a:spcBef>
              <a:spcAft>
                <a:spcPts val="0"/>
              </a:spcAft>
              <a:buSzPts val="1440"/>
              <a:buChar char="►"/>
              <a:defRPr/>
            </a:lvl1pPr>
            <a:lvl2pPr indent="-320040" lvl="1" marL="914400" rtl="0" algn="l">
              <a:spcBef>
                <a:spcPts val="1000"/>
              </a:spcBef>
              <a:spcAft>
                <a:spcPts val="0"/>
              </a:spcAft>
              <a:buSzPts val="1440"/>
              <a:buChar char="►"/>
              <a:defRPr/>
            </a:lvl2pPr>
            <a:lvl3pPr indent="-320039" lvl="2" marL="1371600" rtl="0" algn="l">
              <a:spcBef>
                <a:spcPts val="1000"/>
              </a:spcBef>
              <a:spcAft>
                <a:spcPts val="0"/>
              </a:spcAft>
              <a:buSzPts val="1440"/>
              <a:buChar char="►"/>
              <a:defRPr/>
            </a:lvl3pPr>
            <a:lvl4pPr indent="-320039" lvl="3" marL="1828800" rtl="0" algn="l">
              <a:spcBef>
                <a:spcPts val="1000"/>
              </a:spcBef>
              <a:spcAft>
                <a:spcPts val="0"/>
              </a:spcAft>
              <a:buSzPts val="1440"/>
              <a:buChar char="►"/>
              <a:defRPr/>
            </a:lvl4pPr>
            <a:lvl5pPr indent="-320039" lvl="4" marL="2286000" rtl="0" algn="l">
              <a:spcBef>
                <a:spcPts val="1000"/>
              </a:spcBef>
              <a:spcAft>
                <a:spcPts val="0"/>
              </a:spcAft>
              <a:buSzPts val="1440"/>
              <a:buChar char="►"/>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51" name="Google Shape;51;p4"/>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52" name="Google Shape;52;p4"/>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53" name="Google Shape;53;p4"/>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5"/>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56" name="Google Shape;56;p5"/>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57" name="Google Shape;57;p5"/>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8" name="Shape 58"/>
        <p:cNvGrpSpPr/>
        <p:nvPr/>
      </p:nvGrpSpPr>
      <p:grpSpPr>
        <a:xfrm>
          <a:off x="0" y="0"/>
          <a:ext cx="0" cy="0"/>
          <a:chOff x="0" y="0"/>
          <a:chExt cx="0" cy="0"/>
        </a:xfrm>
      </p:grpSpPr>
      <p:sp>
        <p:nvSpPr>
          <p:cNvPr id="59" name="Google Shape;59;p6"/>
          <p:cNvSpPr txBox="1"/>
          <p:nvPr>
            <p:ph type="title"/>
          </p:nvPr>
        </p:nvSpPr>
        <p:spPr>
          <a:xfrm>
            <a:off x="677335" y="2700867"/>
            <a:ext cx="8596800" cy="1826700"/>
          </a:xfrm>
          <a:prstGeom prst="rect">
            <a:avLst/>
          </a:prstGeom>
          <a:noFill/>
          <a:ln>
            <a:noFill/>
          </a:ln>
        </p:spPr>
        <p:txBody>
          <a:bodyPr anchorCtr="0" anchor="b" bIns="45700" lIns="91425" spcFirstLastPara="1" rIns="91425" wrap="square" tIns="45700">
            <a:normAutofit/>
          </a:bodyPr>
          <a:lstStyle>
            <a:lvl1pPr lvl="0" rtl="0" algn="l">
              <a:spcBef>
                <a:spcPts val="0"/>
              </a:spcBef>
              <a:spcAft>
                <a:spcPts val="0"/>
              </a:spcAft>
              <a:buClr>
                <a:schemeClr val="accent1"/>
              </a:buClr>
              <a:buSzPts val="4000"/>
              <a:buFont typeface="Trebuchet MS"/>
              <a:buNone/>
              <a:defRPr b="0" sz="40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60" name="Google Shape;60;p6"/>
          <p:cNvSpPr txBox="1"/>
          <p:nvPr>
            <p:ph idx="1" type="body"/>
          </p:nvPr>
        </p:nvSpPr>
        <p:spPr>
          <a:xfrm>
            <a:off x="677335" y="4527448"/>
            <a:ext cx="8596800" cy="860400"/>
          </a:xfrm>
          <a:prstGeom prst="rect">
            <a:avLst/>
          </a:prstGeom>
          <a:noFill/>
          <a:ln>
            <a:noFill/>
          </a:ln>
        </p:spPr>
        <p:txBody>
          <a:bodyPr anchorCtr="0" anchor="t" bIns="45700" lIns="91425" spcFirstLastPara="1" rIns="91425" wrap="square" tIns="45700">
            <a:normAutofit/>
          </a:bodyPr>
          <a:lstStyle>
            <a:lvl1pPr indent="-228600" lvl="0" marL="457200" rtl="0" algn="l">
              <a:spcBef>
                <a:spcPts val="1000"/>
              </a:spcBef>
              <a:spcAft>
                <a:spcPts val="0"/>
              </a:spcAft>
              <a:buSzPts val="1600"/>
              <a:buNone/>
              <a:defRPr sz="2000">
                <a:solidFill>
                  <a:srgbClr val="7F7F7F"/>
                </a:solidFill>
              </a:defRPr>
            </a:lvl1pPr>
            <a:lvl2pPr indent="-228600" lvl="1" marL="914400" rtl="0" algn="l">
              <a:spcBef>
                <a:spcPts val="1000"/>
              </a:spcBef>
              <a:spcAft>
                <a:spcPts val="0"/>
              </a:spcAft>
              <a:buSzPts val="1440"/>
              <a:buNone/>
              <a:defRPr sz="1800">
                <a:solidFill>
                  <a:srgbClr val="888888"/>
                </a:solidFill>
              </a:defRPr>
            </a:lvl2pPr>
            <a:lvl3pPr indent="-228600" lvl="2" marL="1371600" rtl="0" algn="l">
              <a:spcBef>
                <a:spcPts val="1000"/>
              </a:spcBef>
              <a:spcAft>
                <a:spcPts val="0"/>
              </a:spcAft>
              <a:buSzPts val="1280"/>
              <a:buNone/>
              <a:defRPr sz="1600">
                <a:solidFill>
                  <a:srgbClr val="888888"/>
                </a:solidFill>
              </a:defRPr>
            </a:lvl3pPr>
            <a:lvl4pPr indent="-228600" lvl="3" marL="1828800" rtl="0" algn="l">
              <a:spcBef>
                <a:spcPts val="1000"/>
              </a:spcBef>
              <a:spcAft>
                <a:spcPts val="0"/>
              </a:spcAft>
              <a:buSzPts val="1120"/>
              <a:buNone/>
              <a:defRPr sz="1400">
                <a:solidFill>
                  <a:srgbClr val="888888"/>
                </a:solidFill>
              </a:defRPr>
            </a:lvl4pPr>
            <a:lvl5pPr indent="-228600" lvl="4" marL="2286000" rtl="0" algn="l">
              <a:spcBef>
                <a:spcPts val="1000"/>
              </a:spcBef>
              <a:spcAft>
                <a:spcPts val="0"/>
              </a:spcAft>
              <a:buSzPts val="1120"/>
              <a:buNone/>
              <a:defRPr sz="1400">
                <a:solidFill>
                  <a:srgbClr val="888888"/>
                </a:solidFill>
              </a:defRPr>
            </a:lvl5pPr>
            <a:lvl6pPr indent="-228600" lvl="5" marL="2743200" rtl="0" algn="l">
              <a:spcBef>
                <a:spcPts val="1000"/>
              </a:spcBef>
              <a:spcAft>
                <a:spcPts val="0"/>
              </a:spcAft>
              <a:buSzPts val="1120"/>
              <a:buNone/>
              <a:defRPr sz="1400">
                <a:solidFill>
                  <a:srgbClr val="888888"/>
                </a:solidFill>
              </a:defRPr>
            </a:lvl6pPr>
            <a:lvl7pPr indent="-228600" lvl="6" marL="3200400" rtl="0" algn="l">
              <a:spcBef>
                <a:spcPts val="1000"/>
              </a:spcBef>
              <a:spcAft>
                <a:spcPts val="0"/>
              </a:spcAft>
              <a:buSzPts val="1120"/>
              <a:buNone/>
              <a:defRPr sz="1400">
                <a:solidFill>
                  <a:srgbClr val="888888"/>
                </a:solidFill>
              </a:defRPr>
            </a:lvl7pPr>
            <a:lvl8pPr indent="-228600" lvl="7" marL="3657600" rtl="0" algn="l">
              <a:spcBef>
                <a:spcPts val="1000"/>
              </a:spcBef>
              <a:spcAft>
                <a:spcPts val="0"/>
              </a:spcAft>
              <a:buSzPts val="1120"/>
              <a:buNone/>
              <a:defRPr sz="1400">
                <a:solidFill>
                  <a:srgbClr val="888888"/>
                </a:solidFill>
              </a:defRPr>
            </a:lvl8pPr>
            <a:lvl9pPr indent="-228600" lvl="8" marL="4114800" rtl="0" algn="l">
              <a:spcBef>
                <a:spcPts val="1000"/>
              </a:spcBef>
              <a:spcAft>
                <a:spcPts val="0"/>
              </a:spcAft>
              <a:buSzPts val="1120"/>
              <a:buNone/>
              <a:defRPr sz="1400">
                <a:solidFill>
                  <a:srgbClr val="888888"/>
                </a:solidFill>
              </a:defRPr>
            </a:lvl9pPr>
          </a:lstStyle>
          <a:p/>
        </p:txBody>
      </p:sp>
      <p:sp>
        <p:nvSpPr>
          <p:cNvPr id="61" name="Google Shape;61;p6"/>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62" name="Google Shape;62;p6"/>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63" name="Google Shape;63;p6"/>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64" name="Shape 64"/>
        <p:cNvGrpSpPr/>
        <p:nvPr/>
      </p:nvGrpSpPr>
      <p:grpSpPr>
        <a:xfrm>
          <a:off x="0" y="0"/>
          <a:ext cx="0" cy="0"/>
          <a:chOff x="0" y="0"/>
          <a:chExt cx="0" cy="0"/>
        </a:xfrm>
      </p:grpSpPr>
      <p:sp>
        <p:nvSpPr>
          <p:cNvPr id="65" name="Google Shape;65;p7"/>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lvl1pPr lvl="0" rtl="0" algn="l">
              <a:spcBef>
                <a:spcPts val="0"/>
              </a:spcBef>
              <a:spcAft>
                <a:spcPts val="0"/>
              </a:spcAft>
              <a:buClr>
                <a:schemeClr val="accent1"/>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66" name="Google Shape;66;p7"/>
          <p:cNvSpPr txBox="1"/>
          <p:nvPr>
            <p:ph idx="1" type="body"/>
          </p:nvPr>
        </p:nvSpPr>
        <p:spPr>
          <a:xfrm>
            <a:off x="677334" y="2160589"/>
            <a:ext cx="4184100" cy="3880800"/>
          </a:xfrm>
          <a:prstGeom prst="rect">
            <a:avLst/>
          </a:prstGeom>
          <a:noFill/>
          <a:ln>
            <a:noFill/>
          </a:ln>
        </p:spPr>
        <p:txBody>
          <a:bodyPr anchorCtr="0" anchor="t" bIns="45700" lIns="91425" spcFirstLastPara="1" rIns="91425" wrap="square" tIns="45700">
            <a:normAutofit/>
          </a:bodyPr>
          <a:lstStyle>
            <a:lvl1pPr indent="-320040" lvl="0" marL="457200" rtl="0" algn="l">
              <a:spcBef>
                <a:spcPts val="1000"/>
              </a:spcBef>
              <a:spcAft>
                <a:spcPts val="0"/>
              </a:spcAft>
              <a:buSzPts val="1440"/>
              <a:buChar char="►"/>
              <a:defRPr/>
            </a:lvl1pPr>
            <a:lvl2pPr indent="-320040" lvl="1" marL="914400" rtl="0" algn="l">
              <a:spcBef>
                <a:spcPts val="1000"/>
              </a:spcBef>
              <a:spcAft>
                <a:spcPts val="0"/>
              </a:spcAft>
              <a:buSzPts val="1440"/>
              <a:buChar char="►"/>
              <a:defRPr/>
            </a:lvl2pPr>
            <a:lvl3pPr indent="-320039" lvl="2" marL="1371600" rtl="0" algn="l">
              <a:spcBef>
                <a:spcPts val="1000"/>
              </a:spcBef>
              <a:spcAft>
                <a:spcPts val="0"/>
              </a:spcAft>
              <a:buSzPts val="1440"/>
              <a:buChar char="►"/>
              <a:defRPr/>
            </a:lvl3pPr>
            <a:lvl4pPr indent="-320039" lvl="3" marL="1828800" rtl="0" algn="l">
              <a:spcBef>
                <a:spcPts val="1000"/>
              </a:spcBef>
              <a:spcAft>
                <a:spcPts val="0"/>
              </a:spcAft>
              <a:buSzPts val="1440"/>
              <a:buChar char="►"/>
              <a:defRPr/>
            </a:lvl4pPr>
            <a:lvl5pPr indent="-320039" lvl="4" marL="2286000" rtl="0" algn="l">
              <a:spcBef>
                <a:spcPts val="1000"/>
              </a:spcBef>
              <a:spcAft>
                <a:spcPts val="0"/>
              </a:spcAft>
              <a:buSzPts val="1440"/>
              <a:buChar char="►"/>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67" name="Google Shape;67;p7"/>
          <p:cNvSpPr txBox="1"/>
          <p:nvPr>
            <p:ph idx="2" type="body"/>
          </p:nvPr>
        </p:nvSpPr>
        <p:spPr>
          <a:xfrm>
            <a:off x="5089970" y="2160589"/>
            <a:ext cx="4184100" cy="3880800"/>
          </a:xfrm>
          <a:prstGeom prst="rect">
            <a:avLst/>
          </a:prstGeom>
          <a:noFill/>
          <a:ln>
            <a:noFill/>
          </a:ln>
        </p:spPr>
        <p:txBody>
          <a:bodyPr anchorCtr="0" anchor="t" bIns="45700" lIns="91425" spcFirstLastPara="1" rIns="91425" wrap="square" tIns="45700">
            <a:normAutofit/>
          </a:bodyPr>
          <a:lstStyle>
            <a:lvl1pPr indent="-320040" lvl="0" marL="457200" rtl="0" algn="l">
              <a:spcBef>
                <a:spcPts val="1000"/>
              </a:spcBef>
              <a:spcAft>
                <a:spcPts val="0"/>
              </a:spcAft>
              <a:buSzPts val="1440"/>
              <a:buChar char="►"/>
              <a:defRPr/>
            </a:lvl1pPr>
            <a:lvl2pPr indent="-320040" lvl="1" marL="914400" rtl="0" algn="l">
              <a:spcBef>
                <a:spcPts val="1000"/>
              </a:spcBef>
              <a:spcAft>
                <a:spcPts val="0"/>
              </a:spcAft>
              <a:buSzPts val="1440"/>
              <a:buChar char="►"/>
              <a:defRPr/>
            </a:lvl2pPr>
            <a:lvl3pPr indent="-320039" lvl="2" marL="1371600" rtl="0" algn="l">
              <a:spcBef>
                <a:spcPts val="1000"/>
              </a:spcBef>
              <a:spcAft>
                <a:spcPts val="0"/>
              </a:spcAft>
              <a:buSzPts val="1440"/>
              <a:buChar char="►"/>
              <a:defRPr/>
            </a:lvl3pPr>
            <a:lvl4pPr indent="-320039" lvl="3" marL="1828800" rtl="0" algn="l">
              <a:spcBef>
                <a:spcPts val="1000"/>
              </a:spcBef>
              <a:spcAft>
                <a:spcPts val="0"/>
              </a:spcAft>
              <a:buSzPts val="1440"/>
              <a:buChar char="►"/>
              <a:defRPr/>
            </a:lvl4pPr>
            <a:lvl5pPr indent="-320039" lvl="4" marL="2286000" rtl="0" algn="l">
              <a:spcBef>
                <a:spcPts val="1000"/>
              </a:spcBef>
              <a:spcAft>
                <a:spcPts val="0"/>
              </a:spcAft>
              <a:buSzPts val="1440"/>
              <a:buChar char="►"/>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68" name="Google Shape;68;p7"/>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69" name="Google Shape;69;p7"/>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70" name="Google Shape;70;p7"/>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71" name="Shape 71"/>
        <p:cNvGrpSpPr/>
        <p:nvPr/>
      </p:nvGrpSpPr>
      <p:grpSpPr>
        <a:xfrm>
          <a:off x="0" y="0"/>
          <a:ext cx="0" cy="0"/>
          <a:chOff x="0" y="0"/>
          <a:chExt cx="0" cy="0"/>
        </a:xfrm>
      </p:grpSpPr>
      <p:sp>
        <p:nvSpPr>
          <p:cNvPr id="72" name="Google Shape;72;p8"/>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lvl1pPr lvl="0" rtl="0" algn="l">
              <a:spcBef>
                <a:spcPts val="0"/>
              </a:spcBef>
              <a:spcAft>
                <a:spcPts val="0"/>
              </a:spcAft>
              <a:buClr>
                <a:schemeClr val="accent1"/>
              </a:buClr>
              <a:buSzPts val="3600"/>
              <a:buFont typeface="Trebuchet MS"/>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73" name="Google Shape;73;p8"/>
          <p:cNvSpPr txBox="1"/>
          <p:nvPr>
            <p:ph idx="1" type="body"/>
          </p:nvPr>
        </p:nvSpPr>
        <p:spPr>
          <a:xfrm>
            <a:off x="675745" y="2160983"/>
            <a:ext cx="4185600" cy="576300"/>
          </a:xfrm>
          <a:prstGeom prst="rect">
            <a:avLst/>
          </a:prstGeom>
          <a:noFill/>
          <a:ln>
            <a:noFill/>
          </a:ln>
        </p:spPr>
        <p:txBody>
          <a:bodyPr anchorCtr="0" anchor="b" bIns="45700" lIns="91425" spcFirstLastPara="1" rIns="91425" wrap="square" tIns="45700">
            <a:noAutofit/>
          </a:bodyPr>
          <a:lstStyle>
            <a:lvl1pPr indent="-228600" lvl="0" marL="457200" rtl="0" algn="l">
              <a:spcBef>
                <a:spcPts val="1000"/>
              </a:spcBef>
              <a:spcAft>
                <a:spcPts val="0"/>
              </a:spcAft>
              <a:buSzPts val="1920"/>
              <a:buNone/>
              <a:defRPr b="0" sz="2400"/>
            </a:lvl1pPr>
            <a:lvl2pPr indent="-228600" lvl="1" marL="914400" rtl="0" algn="l">
              <a:spcBef>
                <a:spcPts val="1000"/>
              </a:spcBef>
              <a:spcAft>
                <a:spcPts val="0"/>
              </a:spcAft>
              <a:buSzPts val="1600"/>
              <a:buNone/>
              <a:defRPr b="1" sz="2000"/>
            </a:lvl2pPr>
            <a:lvl3pPr indent="-228600" lvl="2" marL="1371600" rtl="0" algn="l">
              <a:spcBef>
                <a:spcPts val="1000"/>
              </a:spcBef>
              <a:spcAft>
                <a:spcPts val="0"/>
              </a:spcAft>
              <a:buSzPts val="1440"/>
              <a:buNone/>
              <a:defRPr b="1" sz="1800"/>
            </a:lvl3pPr>
            <a:lvl4pPr indent="-228600" lvl="3" marL="1828800" rtl="0" algn="l">
              <a:spcBef>
                <a:spcPts val="1000"/>
              </a:spcBef>
              <a:spcAft>
                <a:spcPts val="0"/>
              </a:spcAft>
              <a:buSzPts val="1280"/>
              <a:buNone/>
              <a:defRPr b="1" sz="1600"/>
            </a:lvl4pPr>
            <a:lvl5pPr indent="-228600" lvl="4" marL="2286000" rtl="0" algn="l">
              <a:spcBef>
                <a:spcPts val="1000"/>
              </a:spcBef>
              <a:spcAft>
                <a:spcPts val="0"/>
              </a:spcAft>
              <a:buSzPts val="1280"/>
              <a:buNone/>
              <a:defRPr b="1" sz="1600"/>
            </a:lvl5pPr>
            <a:lvl6pPr indent="-228600" lvl="5" marL="2743200" rtl="0" algn="l">
              <a:spcBef>
                <a:spcPts val="1000"/>
              </a:spcBef>
              <a:spcAft>
                <a:spcPts val="0"/>
              </a:spcAft>
              <a:buSzPts val="1280"/>
              <a:buNone/>
              <a:defRPr b="1" sz="1600"/>
            </a:lvl6pPr>
            <a:lvl7pPr indent="-228600" lvl="6" marL="3200400" rtl="0" algn="l">
              <a:spcBef>
                <a:spcPts val="1000"/>
              </a:spcBef>
              <a:spcAft>
                <a:spcPts val="0"/>
              </a:spcAft>
              <a:buSzPts val="1280"/>
              <a:buNone/>
              <a:defRPr b="1" sz="1600"/>
            </a:lvl7pPr>
            <a:lvl8pPr indent="-228600" lvl="7" marL="3657600" rtl="0" algn="l">
              <a:spcBef>
                <a:spcPts val="1000"/>
              </a:spcBef>
              <a:spcAft>
                <a:spcPts val="0"/>
              </a:spcAft>
              <a:buSzPts val="1280"/>
              <a:buNone/>
              <a:defRPr b="1" sz="1600"/>
            </a:lvl8pPr>
            <a:lvl9pPr indent="-228600" lvl="8" marL="4114800" rtl="0" algn="l">
              <a:spcBef>
                <a:spcPts val="1000"/>
              </a:spcBef>
              <a:spcAft>
                <a:spcPts val="0"/>
              </a:spcAft>
              <a:buSzPts val="1280"/>
              <a:buNone/>
              <a:defRPr b="1" sz="1600"/>
            </a:lvl9pPr>
          </a:lstStyle>
          <a:p/>
        </p:txBody>
      </p:sp>
      <p:sp>
        <p:nvSpPr>
          <p:cNvPr id="74" name="Google Shape;74;p8"/>
          <p:cNvSpPr txBox="1"/>
          <p:nvPr>
            <p:ph idx="2" type="body"/>
          </p:nvPr>
        </p:nvSpPr>
        <p:spPr>
          <a:xfrm>
            <a:off x="675745" y="2737245"/>
            <a:ext cx="4185600" cy="3304200"/>
          </a:xfrm>
          <a:prstGeom prst="rect">
            <a:avLst/>
          </a:prstGeom>
          <a:noFill/>
          <a:ln>
            <a:noFill/>
          </a:ln>
        </p:spPr>
        <p:txBody>
          <a:bodyPr anchorCtr="0" anchor="t" bIns="45700" lIns="91425" spcFirstLastPara="1" rIns="91425" wrap="square" tIns="45700">
            <a:normAutofit/>
          </a:bodyPr>
          <a:lstStyle>
            <a:lvl1pPr indent="-320040" lvl="0" marL="457200" rtl="0" algn="l">
              <a:spcBef>
                <a:spcPts val="1000"/>
              </a:spcBef>
              <a:spcAft>
                <a:spcPts val="0"/>
              </a:spcAft>
              <a:buSzPts val="1440"/>
              <a:buChar char="►"/>
              <a:defRPr/>
            </a:lvl1pPr>
            <a:lvl2pPr indent="-320040" lvl="1" marL="914400" rtl="0" algn="l">
              <a:spcBef>
                <a:spcPts val="1000"/>
              </a:spcBef>
              <a:spcAft>
                <a:spcPts val="0"/>
              </a:spcAft>
              <a:buSzPts val="1440"/>
              <a:buChar char="►"/>
              <a:defRPr/>
            </a:lvl2pPr>
            <a:lvl3pPr indent="-320039" lvl="2" marL="1371600" rtl="0" algn="l">
              <a:spcBef>
                <a:spcPts val="1000"/>
              </a:spcBef>
              <a:spcAft>
                <a:spcPts val="0"/>
              </a:spcAft>
              <a:buSzPts val="1440"/>
              <a:buChar char="►"/>
              <a:defRPr/>
            </a:lvl3pPr>
            <a:lvl4pPr indent="-320039" lvl="3" marL="1828800" rtl="0" algn="l">
              <a:spcBef>
                <a:spcPts val="1000"/>
              </a:spcBef>
              <a:spcAft>
                <a:spcPts val="0"/>
              </a:spcAft>
              <a:buSzPts val="1440"/>
              <a:buChar char="►"/>
              <a:defRPr/>
            </a:lvl4pPr>
            <a:lvl5pPr indent="-320039" lvl="4" marL="2286000" rtl="0" algn="l">
              <a:spcBef>
                <a:spcPts val="1000"/>
              </a:spcBef>
              <a:spcAft>
                <a:spcPts val="0"/>
              </a:spcAft>
              <a:buSzPts val="1440"/>
              <a:buChar char="►"/>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75" name="Google Shape;75;p8"/>
          <p:cNvSpPr txBox="1"/>
          <p:nvPr>
            <p:ph idx="3" type="body"/>
          </p:nvPr>
        </p:nvSpPr>
        <p:spPr>
          <a:xfrm>
            <a:off x="5088383" y="2160983"/>
            <a:ext cx="4185600" cy="576300"/>
          </a:xfrm>
          <a:prstGeom prst="rect">
            <a:avLst/>
          </a:prstGeom>
          <a:noFill/>
          <a:ln>
            <a:noFill/>
          </a:ln>
        </p:spPr>
        <p:txBody>
          <a:bodyPr anchorCtr="0" anchor="b" bIns="45700" lIns="91425" spcFirstLastPara="1" rIns="91425" wrap="square" tIns="45700">
            <a:noAutofit/>
          </a:bodyPr>
          <a:lstStyle>
            <a:lvl1pPr indent="-228600" lvl="0" marL="457200" rtl="0" algn="l">
              <a:spcBef>
                <a:spcPts val="1000"/>
              </a:spcBef>
              <a:spcAft>
                <a:spcPts val="0"/>
              </a:spcAft>
              <a:buSzPts val="1920"/>
              <a:buNone/>
              <a:defRPr b="0" sz="2400"/>
            </a:lvl1pPr>
            <a:lvl2pPr indent="-228600" lvl="1" marL="914400" rtl="0" algn="l">
              <a:spcBef>
                <a:spcPts val="1000"/>
              </a:spcBef>
              <a:spcAft>
                <a:spcPts val="0"/>
              </a:spcAft>
              <a:buSzPts val="1600"/>
              <a:buNone/>
              <a:defRPr b="1" sz="2000"/>
            </a:lvl2pPr>
            <a:lvl3pPr indent="-228600" lvl="2" marL="1371600" rtl="0" algn="l">
              <a:spcBef>
                <a:spcPts val="1000"/>
              </a:spcBef>
              <a:spcAft>
                <a:spcPts val="0"/>
              </a:spcAft>
              <a:buSzPts val="1440"/>
              <a:buNone/>
              <a:defRPr b="1" sz="1800"/>
            </a:lvl3pPr>
            <a:lvl4pPr indent="-228600" lvl="3" marL="1828800" rtl="0" algn="l">
              <a:spcBef>
                <a:spcPts val="1000"/>
              </a:spcBef>
              <a:spcAft>
                <a:spcPts val="0"/>
              </a:spcAft>
              <a:buSzPts val="1280"/>
              <a:buNone/>
              <a:defRPr b="1" sz="1600"/>
            </a:lvl4pPr>
            <a:lvl5pPr indent="-228600" lvl="4" marL="2286000" rtl="0" algn="l">
              <a:spcBef>
                <a:spcPts val="1000"/>
              </a:spcBef>
              <a:spcAft>
                <a:spcPts val="0"/>
              </a:spcAft>
              <a:buSzPts val="1280"/>
              <a:buNone/>
              <a:defRPr b="1" sz="1600"/>
            </a:lvl5pPr>
            <a:lvl6pPr indent="-228600" lvl="5" marL="2743200" rtl="0" algn="l">
              <a:spcBef>
                <a:spcPts val="1000"/>
              </a:spcBef>
              <a:spcAft>
                <a:spcPts val="0"/>
              </a:spcAft>
              <a:buSzPts val="1280"/>
              <a:buNone/>
              <a:defRPr b="1" sz="1600"/>
            </a:lvl6pPr>
            <a:lvl7pPr indent="-228600" lvl="6" marL="3200400" rtl="0" algn="l">
              <a:spcBef>
                <a:spcPts val="1000"/>
              </a:spcBef>
              <a:spcAft>
                <a:spcPts val="0"/>
              </a:spcAft>
              <a:buSzPts val="1280"/>
              <a:buNone/>
              <a:defRPr b="1" sz="1600"/>
            </a:lvl7pPr>
            <a:lvl8pPr indent="-228600" lvl="7" marL="3657600" rtl="0" algn="l">
              <a:spcBef>
                <a:spcPts val="1000"/>
              </a:spcBef>
              <a:spcAft>
                <a:spcPts val="0"/>
              </a:spcAft>
              <a:buSzPts val="1280"/>
              <a:buNone/>
              <a:defRPr b="1" sz="1600"/>
            </a:lvl8pPr>
            <a:lvl9pPr indent="-228600" lvl="8" marL="4114800" rtl="0" algn="l">
              <a:spcBef>
                <a:spcPts val="1000"/>
              </a:spcBef>
              <a:spcAft>
                <a:spcPts val="0"/>
              </a:spcAft>
              <a:buSzPts val="1280"/>
              <a:buNone/>
              <a:defRPr b="1" sz="1600"/>
            </a:lvl9pPr>
          </a:lstStyle>
          <a:p/>
        </p:txBody>
      </p:sp>
      <p:sp>
        <p:nvSpPr>
          <p:cNvPr id="76" name="Google Shape;76;p8"/>
          <p:cNvSpPr txBox="1"/>
          <p:nvPr>
            <p:ph idx="4" type="body"/>
          </p:nvPr>
        </p:nvSpPr>
        <p:spPr>
          <a:xfrm>
            <a:off x="5088384" y="2737245"/>
            <a:ext cx="4185600" cy="3304200"/>
          </a:xfrm>
          <a:prstGeom prst="rect">
            <a:avLst/>
          </a:prstGeom>
          <a:noFill/>
          <a:ln>
            <a:noFill/>
          </a:ln>
        </p:spPr>
        <p:txBody>
          <a:bodyPr anchorCtr="0" anchor="t" bIns="45700" lIns="91425" spcFirstLastPara="1" rIns="91425" wrap="square" tIns="45700">
            <a:normAutofit/>
          </a:bodyPr>
          <a:lstStyle>
            <a:lvl1pPr indent="-320040" lvl="0" marL="457200" rtl="0" algn="l">
              <a:spcBef>
                <a:spcPts val="1000"/>
              </a:spcBef>
              <a:spcAft>
                <a:spcPts val="0"/>
              </a:spcAft>
              <a:buSzPts val="1440"/>
              <a:buChar char="►"/>
              <a:defRPr/>
            </a:lvl1pPr>
            <a:lvl2pPr indent="-320040" lvl="1" marL="914400" rtl="0" algn="l">
              <a:spcBef>
                <a:spcPts val="1000"/>
              </a:spcBef>
              <a:spcAft>
                <a:spcPts val="0"/>
              </a:spcAft>
              <a:buSzPts val="1440"/>
              <a:buChar char="►"/>
              <a:defRPr/>
            </a:lvl2pPr>
            <a:lvl3pPr indent="-320039" lvl="2" marL="1371600" rtl="0" algn="l">
              <a:spcBef>
                <a:spcPts val="1000"/>
              </a:spcBef>
              <a:spcAft>
                <a:spcPts val="0"/>
              </a:spcAft>
              <a:buSzPts val="1440"/>
              <a:buChar char="►"/>
              <a:defRPr/>
            </a:lvl3pPr>
            <a:lvl4pPr indent="-320039" lvl="3" marL="1828800" rtl="0" algn="l">
              <a:spcBef>
                <a:spcPts val="1000"/>
              </a:spcBef>
              <a:spcAft>
                <a:spcPts val="0"/>
              </a:spcAft>
              <a:buSzPts val="1440"/>
              <a:buChar char="►"/>
              <a:defRPr/>
            </a:lvl4pPr>
            <a:lvl5pPr indent="-320039" lvl="4" marL="2286000" rtl="0" algn="l">
              <a:spcBef>
                <a:spcPts val="1000"/>
              </a:spcBef>
              <a:spcAft>
                <a:spcPts val="0"/>
              </a:spcAft>
              <a:buSzPts val="1440"/>
              <a:buChar char="►"/>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77" name="Google Shape;77;p8"/>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78" name="Google Shape;78;p8"/>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79" name="Google Shape;79;p8"/>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0" name="Shape 80"/>
        <p:cNvGrpSpPr/>
        <p:nvPr/>
      </p:nvGrpSpPr>
      <p:grpSpPr>
        <a:xfrm>
          <a:off x="0" y="0"/>
          <a:ext cx="0" cy="0"/>
          <a:chOff x="0" y="0"/>
          <a:chExt cx="0" cy="0"/>
        </a:xfrm>
      </p:grpSpPr>
      <p:sp>
        <p:nvSpPr>
          <p:cNvPr id="81" name="Google Shape;81;p9"/>
          <p:cNvSpPr txBox="1"/>
          <p:nvPr>
            <p:ph type="title"/>
          </p:nvPr>
        </p:nvSpPr>
        <p:spPr>
          <a:xfrm>
            <a:off x="677334" y="1498604"/>
            <a:ext cx="3854400" cy="1278600"/>
          </a:xfrm>
          <a:prstGeom prst="rect">
            <a:avLst/>
          </a:prstGeom>
          <a:noFill/>
          <a:ln>
            <a:noFill/>
          </a:ln>
        </p:spPr>
        <p:txBody>
          <a:bodyPr anchorCtr="0" anchor="b" bIns="45700" lIns="91425" spcFirstLastPara="1" rIns="91425" wrap="square" tIns="45700">
            <a:normAutofit/>
          </a:bodyPr>
          <a:lstStyle>
            <a:lvl1pPr lvl="0" rtl="0" algn="l">
              <a:spcBef>
                <a:spcPts val="0"/>
              </a:spcBef>
              <a:spcAft>
                <a:spcPts val="0"/>
              </a:spcAft>
              <a:buClr>
                <a:schemeClr val="accent1"/>
              </a:buClr>
              <a:buSzPts val="2000"/>
              <a:buFont typeface="Trebuchet MS"/>
              <a:buNone/>
              <a:defRPr sz="200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82" name="Google Shape;82;p9"/>
          <p:cNvSpPr txBox="1"/>
          <p:nvPr>
            <p:ph idx="1" type="body"/>
          </p:nvPr>
        </p:nvSpPr>
        <p:spPr>
          <a:xfrm>
            <a:off x="4760461" y="514924"/>
            <a:ext cx="4513500" cy="5526300"/>
          </a:xfrm>
          <a:prstGeom prst="rect">
            <a:avLst/>
          </a:prstGeom>
          <a:noFill/>
          <a:ln>
            <a:noFill/>
          </a:ln>
        </p:spPr>
        <p:txBody>
          <a:bodyPr anchorCtr="0" anchor="t" bIns="45700" lIns="91425" spcFirstLastPara="1" rIns="91425" wrap="square" tIns="45700">
            <a:normAutofit/>
          </a:bodyPr>
          <a:lstStyle>
            <a:lvl1pPr indent="-320040" lvl="0" marL="457200" rtl="0" algn="l">
              <a:spcBef>
                <a:spcPts val="1000"/>
              </a:spcBef>
              <a:spcAft>
                <a:spcPts val="0"/>
              </a:spcAft>
              <a:buSzPts val="1440"/>
              <a:buChar char="►"/>
              <a:defRPr/>
            </a:lvl1pPr>
            <a:lvl2pPr indent="-320040" lvl="1" marL="914400" rtl="0" algn="l">
              <a:spcBef>
                <a:spcPts val="1000"/>
              </a:spcBef>
              <a:spcAft>
                <a:spcPts val="0"/>
              </a:spcAft>
              <a:buSzPts val="1440"/>
              <a:buChar char="►"/>
              <a:defRPr/>
            </a:lvl2pPr>
            <a:lvl3pPr indent="-320039" lvl="2" marL="1371600" rtl="0" algn="l">
              <a:spcBef>
                <a:spcPts val="1000"/>
              </a:spcBef>
              <a:spcAft>
                <a:spcPts val="0"/>
              </a:spcAft>
              <a:buSzPts val="1440"/>
              <a:buChar char="►"/>
              <a:defRPr/>
            </a:lvl3pPr>
            <a:lvl4pPr indent="-320039" lvl="3" marL="1828800" rtl="0" algn="l">
              <a:spcBef>
                <a:spcPts val="1000"/>
              </a:spcBef>
              <a:spcAft>
                <a:spcPts val="0"/>
              </a:spcAft>
              <a:buSzPts val="1440"/>
              <a:buChar char="►"/>
              <a:defRPr/>
            </a:lvl4pPr>
            <a:lvl5pPr indent="-320039" lvl="4" marL="2286000" rtl="0" algn="l">
              <a:spcBef>
                <a:spcPts val="1000"/>
              </a:spcBef>
              <a:spcAft>
                <a:spcPts val="0"/>
              </a:spcAft>
              <a:buSzPts val="1440"/>
              <a:buChar char="►"/>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83" name="Google Shape;83;p9"/>
          <p:cNvSpPr txBox="1"/>
          <p:nvPr>
            <p:ph idx="2" type="body"/>
          </p:nvPr>
        </p:nvSpPr>
        <p:spPr>
          <a:xfrm>
            <a:off x="677334" y="2777069"/>
            <a:ext cx="3854400" cy="2584500"/>
          </a:xfrm>
          <a:prstGeom prst="rect">
            <a:avLst/>
          </a:prstGeom>
          <a:noFill/>
          <a:ln>
            <a:noFill/>
          </a:ln>
        </p:spPr>
        <p:txBody>
          <a:bodyPr anchorCtr="0" anchor="t" bIns="45700" lIns="91425" spcFirstLastPara="1" rIns="91425" wrap="square" tIns="45700">
            <a:normAutofit/>
          </a:bodyPr>
          <a:lstStyle>
            <a:lvl1pPr indent="-228600" lvl="0" marL="457200" rtl="0" algn="l">
              <a:spcBef>
                <a:spcPts val="1000"/>
              </a:spcBef>
              <a:spcAft>
                <a:spcPts val="0"/>
              </a:spcAft>
              <a:buSzPts val="1120"/>
              <a:buNone/>
              <a:defRPr sz="1400"/>
            </a:lvl1pPr>
            <a:lvl2pPr indent="-228600" lvl="1" marL="914400" rtl="0" algn="l">
              <a:spcBef>
                <a:spcPts val="1000"/>
              </a:spcBef>
              <a:spcAft>
                <a:spcPts val="0"/>
              </a:spcAft>
              <a:buSzPts val="1120"/>
              <a:buNone/>
              <a:defRPr sz="1400"/>
            </a:lvl2pPr>
            <a:lvl3pPr indent="-228600" lvl="2" marL="1371600" rtl="0" algn="l">
              <a:spcBef>
                <a:spcPts val="1000"/>
              </a:spcBef>
              <a:spcAft>
                <a:spcPts val="0"/>
              </a:spcAft>
              <a:buSzPts val="960"/>
              <a:buNone/>
              <a:defRPr sz="1200"/>
            </a:lvl3pPr>
            <a:lvl4pPr indent="-228600" lvl="3" marL="1828800" rtl="0" algn="l">
              <a:spcBef>
                <a:spcPts val="1000"/>
              </a:spcBef>
              <a:spcAft>
                <a:spcPts val="0"/>
              </a:spcAft>
              <a:buSzPts val="800"/>
              <a:buNone/>
              <a:defRPr sz="1000"/>
            </a:lvl4pPr>
            <a:lvl5pPr indent="-228600" lvl="4" marL="2286000" rtl="0" algn="l">
              <a:spcBef>
                <a:spcPts val="1000"/>
              </a:spcBef>
              <a:spcAft>
                <a:spcPts val="0"/>
              </a:spcAft>
              <a:buSzPts val="800"/>
              <a:buNone/>
              <a:defRPr sz="1000"/>
            </a:lvl5pPr>
            <a:lvl6pPr indent="-228600" lvl="5" marL="2743200" rtl="0" algn="l">
              <a:spcBef>
                <a:spcPts val="1000"/>
              </a:spcBef>
              <a:spcAft>
                <a:spcPts val="0"/>
              </a:spcAft>
              <a:buSzPts val="800"/>
              <a:buNone/>
              <a:defRPr sz="1000"/>
            </a:lvl6pPr>
            <a:lvl7pPr indent="-228600" lvl="6" marL="3200400" rtl="0" algn="l">
              <a:spcBef>
                <a:spcPts val="1000"/>
              </a:spcBef>
              <a:spcAft>
                <a:spcPts val="0"/>
              </a:spcAft>
              <a:buSzPts val="800"/>
              <a:buNone/>
              <a:defRPr sz="1000"/>
            </a:lvl7pPr>
            <a:lvl8pPr indent="-228600" lvl="7" marL="3657600" rtl="0" algn="l">
              <a:spcBef>
                <a:spcPts val="1000"/>
              </a:spcBef>
              <a:spcAft>
                <a:spcPts val="0"/>
              </a:spcAft>
              <a:buSzPts val="800"/>
              <a:buNone/>
              <a:defRPr sz="1000"/>
            </a:lvl8pPr>
            <a:lvl9pPr indent="-228600" lvl="8" marL="4114800" rtl="0" algn="l">
              <a:spcBef>
                <a:spcPts val="1000"/>
              </a:spcBef>
              <a:spcAft>
                <a:spcPts val="0"/>
              </a:spcAft>
              <a:buSzPts val="800"/>
              <a:buNone/>
              <a:defRPr sz="1000"/>
            </a:lvl9pPr>
          </a:lstStyle>
          <a:p/>
        </p:txBody>
      </p:sp>
      <p:sp>
        <p:nvSpPr>
          <p:cNvPr id="84" name="Google Shape;84;p9"/>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85" name="Google Shape;85;p9"/>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86" name="Google Shape;86;p9"/>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7" name="Shape 87"/>
        <p:cNvGrpSpPr/>
        <p:nvPr/>
      </p:nvGrpSpPr>
      <p:grpSpPr>
        <a:xfrm>
          <a:off x="0" y="0"/>
          <a:ext cx="0" cy="0"/>
          <a:chOff x="0" y="0"/>
          <a:chExt cx="0" cy="0"/>
        </a:xfrm>
      </p:grpSpPr>
      <p:sp>
        <p:nvSpPr>
          <p:cNvPr id="88" name="Google Shape;88;p10"/>
          <p:cNvSpPr txBox="1"/>
          <p:nvPr>
            <p:ph type="title"/>
          </p:nvPr>
        </p:nvSpPr>
        <p:spPr>
          <a:xfrm>
            <a:off x="677334" y="4800600"/>
            <a:ext cx="8596800" cy="566700"/>
          </a:xfrm>
          <a:prstGeom prst="rect">
            <a:avLst/>
          </a:prstGeom>
          <a:noFill/>
          <a:ln>
            <a:noFill/>
          </a:ln>
        </p:spPr>
        <p:txBody>
          <a:bodyPr anchorCtr="0" anchor="b" bIns="45700" lIns="91425" spcFirstLastPara="1" rIns="91425" wrap="square" tIns="45700">
            <a:normAutofit/>
          </a:bodyPr>
          <a:lstStyle>
            <a:lvl1pPr lvl="0" rtl="0" algn="l">
              <a:spcBef>
                <a:spcPts val="0"/>
              </a:spcBef>
              <a:spcAft>
                <a:spcPts val="0"/>
              </a:spcAft>
              <a:buClr>
                <a:schemeClr val="accent1"/>
              </a:buClr>
              <a:buSzPts val="2400"/>
              <a:buFont typeface="Trebuchet MS"/>
              <a:buNone/>
              <a:defRPr b="0" sz="2400"/>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89" name="Google Shape;89;p10"/>
          <p:cNvSpPr/>
          <p:nvPr>
            <p:ph idx="2" type="pic"/>
          </p:nvPr>
        </p:nvSpPr>
        <p:spPr>
          <a:xfrm>
            <a:off x="677334" y="609600"/>
            <a:ext cx="8596800" cy="3845700"/>
          </a:xfrm>
          <a:prstGeom prst="rect">
            <a:avLst/>
          </a:prstGeom>
          <a:noFill/>
          <a:ln>
            <a:noFill/>
          </a:ln>
        </p:spPr>
      </p:sp>
      <p:sp>
        <p:nvSpPr>
          <p:cNvPr id="90" name="Google Shape;90;p10"/>
          <p:cNvSpPr txBox="1"/>
          <p:nvPr>
            <p:ph idx="1" type="body"/>
          </p:nvPr>
        </p:nvSpPr>
        <p:spPr>
          <a:xfrm>
            <a:off x="677334" y="5367338"/>
            <a:ext cx="8596800" cy="674100"/>
          </a:xfrm>
          <a:prstGeom prst="rect">
            <a:avLst/>
          </a:prstGeom>
          <a:noFill/>
          <a:ln>
            <a:noFill/>
          </a:ln>
        </p:spPr>
        <p:txBody>
          <a:bodyPr anchorCtr="0" anchor="t" bIns="45700" lIns="91425" spcFirstLastPara="1" rIns="91425" wrap="square" tIns="45700">
            <a:normAutofit/>
          </a:bodyPr>
          <a:lstStyle>
            <a:lvl1pPr indent="-228600" lvl="0" marL="457200" rtl="0" algn="l">
              <a:spcBef>
                <a:spcPts val="1000"/>
              </a:spcBef>
              <a:spcAft>
                <a:spcPts val="0"/>
              </a:spcAft>
              <a:buSzPts val="960"/>
              <a:buNone/>
              <a:defRPr sz="1200"/>
            </a:lvl1pPr>
            <a:lvl2pPr indent="-228600" lvl="1" marL="914400" rtl="0" algn="l">
              <a:spcBef>
                <a:spcPts val="1000"/>
              </a:spcBef>
              <a:spcAft>
                <a:spcPts val="0"/>
              </a:spcAft>
              <a:buSzPts val="960"/>
              <a:buNone/>
              <a:defRPr sz="1200"/>
            </a:lvl2pPr>
            <a:lvl3pPr indent="-228600" lvl="2" marL="1371600" rtl="0" algn="l">
              <a:spcBef>
                <a:spcPts val="1000"/>
              </a:spcBef>
              <a:spcAft>
                <a:spcPts val="0"/>
              </a:spcAft>
              <a:buSzPts val="800"/>
              <a:buNone/>
              <a:defRPr sz="1000"/>
            </a:lvl3pPr>
            <a:lvl4pPr indent="-228600" lvl="3" marL="1828800" rtl="0" algn="l">
              <a:spcBef>
                <a:spcPts val="1000"/>
              </a:spcBef>
              <a:spcAft>
                <a:spcPts val="0"/>
              </a:spcAft>
              <a:buSzPts val="720"/>
              <a:buNone/>
              <a:defRPr sz="900"/>
            </a:lvl4pPr>
            <a:lvl5pPr indent="-228600" lvl="4" marL="2286000" rtl="0" algn="l">
              <a:spcBef>
                <a:spcPts val="1000"/>
              </a:spcBef>
              <a:spcAft>
                <a:spcPts val="0"/>
              </a:spcAft>
              <a:buSzPts val="720"/>
              <a:buNone/>
              <a:defRPr sz="900"/>
            </a:lvl5pPr>
            <a:lvl6pPr indent="-228600" lvl="5" marL="2743200" rtl="0" algn="l">
              <a:spcBef>
                <a:spcPts val="1000"/>
              </a:spcBef>
              <a:spcAft>
                <a:spcPts val="0"/>
              </a:spcAft>
              <a:buSzPts val="720"/>
              <a:buNone/>
              <a:defRPr sz="900"/>
            </a:lvl6pPr>
            <a:lvl7pPr indent="-228600" lvl="6" marL="3200400" rtl="0" algn="l">
              <a:spcBef>
                <a:spcPts val="1000"/>
              </a:spcBef>
              <a:spcAft>
                <a:spcPts val="0"/>
              </a:spcAft>
              <a:buSzPts val="720"/>
              <a:buNone/>
              <a:defRPr sz="900"/>
            </a:lvl7pPr>
            <a:lvl8pPr indent="-228600" lvl="7" marL="3657600" rtl="0" algn="l">
              <a:spcBef>
                <a:spcPts val="1000"/>
              </a:spcBef>
              <a:spcAft>
                <a:spcPts val="0"/>
              </a:spcAft>
              <a:buSzPts val="720"/>
              <a:buNone/>
              <a:defRPr sz="900"/>
            </a:lvl8pPr>
            <a:lvl9pPr indent="-228600" lvl="8" marL="4114800" rtl="0" algn="l">
              <a:spcBef>
                <a:spcPts val="1000"/>
              </a:spcBef>
              <a:spcAft>
                <a:spcPts val="0"/>
              </a:spcAft>
              <a:buSzPts val="720"/>
              <a:buNone/>
              <a:defRPr sz="900"/>
            </a:lvl9pPr>
          </a:lstStyle>
          <a:p/>
        </p:txBody>
      </p:sp>
      <p:sp>
        <p:nvSpPr>
          <p:cNvPr id="91" name="Google Shape;91;p10"/>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92" name="Google Shape;92;p10"/>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93" name="Google Shape;93;p10"/>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4" name="Shape 94"/>
        <p:cNvGrpSpPr/>
        <p:nvPr/>
      </p:nvGrpSpPr>
      <p:grpSpPr>
        <a:xfrm>
          <a:off x="0" y="0"/>
          <a:ext cx="0" cy="0"/>
          <a:chOff x="0" y="0"/>
          <a:chExt cx="0" cy="0"/>
        </a:xfrm>
      </p:grpSpPr>
      <p:sp>
        <p:nvSpPr>
          <p:cNvPr id="95" name="Google Shape;95;p11"/>
          <p:cNvSpPr txBox="1"/>
          <p:nvPr>
            <p:ph type="title"/>
          </p:nvPr>
        </p:nvSpPr>
        <p:spPr>
          <a:xfrm>
            <a:off x="677335" y="609600"/>
            <a:ext cx="8596800" cy="3403500"/>
          </a:xfrm>
          <a:prstGeom prst="rect">
            <a:avLst/>
          </a:prstGeom>
          <a:noFill/>
          <a:ln>
            <a:noFill/>
          </a:ln>
        </p:spPr>
        <p:txBody>
          <a:bodyPr anchorCtr="0" anchor="ctr" bIns="45700" lIns="91425" spcFirstLastPara="1" rIns="91425" wrap="square" tIns="45700">
            <a:normAutofit/>
          </a:bodyPr>
          <a:lstStyle>
            <a:lvl1pPr lvl="0" rtl="0" algn="l">
              <a:spcBef>
                <a:spcPts val="0"/>
              </a:spcBef>
              <a:spcAft>
                <a:spcPts val="0"/>
              </a:spcAft>
              <a:buClr>
                <a:schemeClr val="accent1"/>
              </a:buClr>
              <a:buSzPts val="4400"/>
              <a:buFont typeface="Trebuchet MS"/>
              <a:buNone/>
              <a:defRPr b="0" sz="44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96" name="Google Shape;96;p11"/>
          <p:cNvSpPr txBox="1"/>
          <p:nvPr>
            <p:ph idx="1" type="body"/>
          </p:nvPr>
        </p:nvSpPr>
        <p:spPr>
          <a:xfrm>
            <a:off x="677335" y="4470400"/>
            <a:ext cx="8596800" cy="1571100"/>
          </a:xfrm>
          <a:prstGeom prst="rect">
            <a:avLst/>
          </a:prstGeom>
          <a:noFill/>
          <a:ln>
            <a:noFill/>
          </a:ln>
        </p:spPr>
        <p:txBody>
          <a:bodyPr anchorCtr="0" anchor="ctr" bIns="45700" lIns="91425" spcFirstLastPara="1" rIns="91425" wrap="square" tIns="45700">
            <a:normAutofit/>
          </a:bodyPr>
          <a:lstStyle>
            <a:lvl1pPr indent="-228600" lvl="0" marL="457200" rtl="0" algn="l">
              <a:spcBef>
                <a:spcPts val="1000"/>
              </a:spcBef>
              <a:spcAft>
                <a:spcPts val="0"/>
              </a:spcAft>
              <a:buSzPts val="1440"/>
              <a:buNone/>
              <a:defRPr sz="1800">
                <a:solidFill>
                  <a:srgbClr val="3F3F3F"/>
                </a:solidFill>
              </a:defRPr>
            </a:lvl1pPr>
            <a:lvl2pPr indent="-228600" lvl="1" marL="914400" rtl="0" algn="l">
              <a:spcBef>
                <a:spcPts val="1000"/>
              </a:spcBef>
              <a:spcAft>
                <a:spcPts val="0"/>
              </a:spcAft>
              <a:buSzPts val="1440"/>
              <a:buNone/>
              <a:defRPr sz="1800">
                <a:solidFill>
                  <a:srgbClr val="888888"/>
                </a:solidFill>
              </a:defRPr>
            </a:lvl2pPr>
            <a:lvl3pPr indent="-228600" lvl="2" marL="1371600" rtl="0" algn="l">
              <a:spcBef>
                <a:spcPts val="1000"/>
              </a:spcBef>
              <a:spcAft>
                <a:spcPts val="0"/>
              </a:spcAft>
              <a:buSzPts val="1280"/>
              <a:buNone/>
              <a:defRPr sz="1600">
                <a:solidFill>
                  <a:srgbClr val="888888"/>
                </a:solidFill>
              </a:defRPr>
            </a:lvl3pPr>
            <a:lvl4pPr indent="-228600" lvl="3" marL="1828800" rtl="0" algn="l">
              <a:spcBef>
                <a:spcPts val="1000"/>
              </a:spcBef>
              <a:spcAft>
                <a:spcPts val="0"/>
              </a:spcAft>
              <a:buSzPts val="1120"/>
              <a:buNone/>
              <a:defRPr sz="1400">
                <a:solidFill>
                  <a:srgbClr val="888888"/>
                </a:solidFill>
              </a:defRPr>
            </a:lvl4pPr>
            <a:lvl5pPr indent="-228600" lvl="4" marL="2286000" rtl="0" algn="l">
              <a:spcBef>
                <a:spcPts val="1000"/>
              </a:spcBef>
              <a:spcAft>
                <a:spcPts val="0"/>
              </a:spcAft>
              <a:buSzPts val="1120"/>
              <a:buNone/>
              <a:defRPr sz="1400">
                <a:solidFill>
                  <a:srgbClr val="888888"/>
                </a:solidFill>
              </a:defRPr>
            </a:lvl5pPr>
            <a:lvl6pPr indent="-228600" lvl="5" marL="2743200" rtl="0" algn="l">
              <a:spcBef>
                <a:spcPts val="1000"/>
              </a:spcBef>
              <a:spcAft>
                <a:spcPts val="0"/>
              </a:spcAft>
              <a:buSzPts val="1120"/>
              <a:buNone/>
              <a:defRPr sz="1400">
                <a:solidFill>
                  <a:srgbClr val="888888"/>
                </a:solidFill>
              </a:defRPr>
            </a:lvl6pPr>
            <a:lvl7pPr indent="-228600" lvl="6" marL="3200400" rtl="0" algn="l">
              <a:spcBef>
                <a:spcPts val="1000"/>
              </a:spcBef>
              <a:spcAft>
                <a:spcPts val="0"/>
              </a:spcAft>
              <a:buSzPts val="1120"/>
              <a:buNone/>
              <a:defRPr sz="1400">
                <a:solidFill>
                  <a:srgbClr val="888888"/>
                </a:solidFill>
              </a:defRPr>
            </a:lvl7pPr>
            <a:lvl8pPr indent="-228600" lvl="7" marL="3657600" rtl="0" algn="l">
              <a:spcBef>
                <a:spcPts val="1000"/>
              </a:spcBef>
              <a:spcAft>
                <a:spcPts val="0"/>
              </a:spcAft>
              <a:buSzPts val="1120"/>
              <a:buNone/>
              <a:defRPr sz="1400">
                <a:solidFill>
                  <a:srgbClr val="888888"/>
                </a:solidFill>
              </a:defRPr>
            </a:lvl8pPr>
            <a:lvl9pPr indent="-228600" lvl="8" marL="4114800" rtl="0" algn="l">
              <a:spcBef>
                <a:spcPts val="1000"/>
              </a:spcBef>
              <a:spcAft>
                <a:spcPts val="0"/>
              </a:spcAft>
              <a:buSzPts val="1120"/>
              <a:buNone/>
              <a:defRPr sz="1400">
                <a:solidFill>
                  <a:srgbClr val="888888"/>
                </a:solidFill>
              </a:defRPr>
            </a:lvl9pPr>
          </a:lstStyle>
          <a:p/>
        </p:txBody>
      </p:sp>
      <p:sp>
        <p:nvSpPr>
          <p:cNvPr id="97" name="Google Shape;97;p11"/>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98" name="Google Shape;98;p11"/>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99" name="Google Shape;99;p11"/>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00" name="Shape 100"/>
        <p:cNvGrpSpPr/>
        <p:nvPr/>
      </p:nvGrpSpPr>
      <p:grpSpPr>
        <a:xfrm>
          <a:off x="0" y="0"/>
          <a:ext cx="0" cy="0"/>
          <a:chOff x="0" y="0"/>
          <a:chExt cx="0" cy="0"/>
        </a:xfrm>
      </p:grpSpPr>
      <p:sp>
        <p:nvSpPr>
          <p:cNvPr id="101" name="Google Shape;101;p12"/>
          <p:cNvSpPr txBox="1"/>
          <p:nvPr>
            <p:ph type="title"/>
          </p:nvPr>
        </p:nvSpPr>
        <p:spPr>
          <a:xfrm>
            <a:off x="931334" y="609600"/>
            <a:ext cx="8094000" cy="3022500"/>
          </a:xfrm>
          <a:prstGeom prst="rect">
            <a:avLst/>
          </a:prstGeom>
          <a:noFill/>
          <a:ln>
            <a:noFill/>
          </a:ln>
        </p:spPr>
        <p:txBody>
          <a:bodyPr anchorCtr="0" anchor="ctr" bIns="45700" lIns="91425" spcFirstLastPara="1" rIns="91425" wrap="square" tIns="45700">
            <a:normAutofit/>
          </a:bodyPr>
          <a:lstStyle>
            <a:lvl1pPr lvl="0" rtl="0" algn="l">
              <a:spcBef>
                <a:spcPts val="0"/>
              </a:spcBef>
              <a:spcAft>
                <a:spcPts val="0"/>
              </a:spcAft>
              <a:buClr>
                <a:schemeClr val="accent1"/>
              </a:buClr>
              <a:buSzPts val="4400"/>
              <a:buFont typeface="Trebuchet MS"/>
              <a:buNone/>
              <a:defRPr b="0" sz="44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02" name="Google Shape;102;p12"/>
          <p:cNvSpPr txBox="1"/>
          <p:nvPr>
            <p:ph idx="1" type="body"/>
          </p:nvPr>
        </p:nvSpPr>
        <p:spPr>
          <a:xfrm>
            <a:off x="1366139" y="3632200"/>
            <a:ext cx="7224600" cy="381000"/>
          </a:xfrm>
          <a:prstGeom prst="rect">
            <a:avLst/>
          </a:prstGeom>
          <a:noFill/>
          <a:ln>
            <a:noFill/>
          </a:ln>
        </p:spPr>
        <p:txBody>
          <a:bodyPr anchorCtr="0" anchor="ctr" bIns="45700" lIns="91425" spcFirstLastPara="1" rIns="91425" wrap="square" tIns="45700">
            <a:noAutofit/>
          </a:bodyPr>
          <a:lstStyle>
            <a:lvl1pPr indent="-228600" lvl="0" marL="457200" rtl="0" algn="l">
              <a:spcBef>
                <a:spcPts val="1000"/>
              </a:spcBef>
              <a:spcAft>
                <a:spcPts val="0"/>
              </a:spcAft>
              <a:buSzPts val="1280"/>
              <a:buFont typeface="Trebuchet MS"/>
              <a:buNone/>
              <a:defRPr sz="1600">
                <a:solidFill>
                  <a:srgbClr val="7F7F7F"/>
                </a:solidFill>
              </a:defRPr>
            </a:lvl1pPr>
            <a:lvl2pPr indent="-228600" lvl="1" marL="914400" rtl="0" algn="l">
              <a:spcBef>
                <a:spcPts val="1000"/>
              </a:spcBef>
              <a:spcAft>
                <a:spcPts val="0"/>
              </a:spcAft>
              <a:buSzPts val="1280"/>
              <a:buFont typeface="Trebuchet MS"/>
              <a:buNone/>
              <a:defRPr/>
            </a:lvl2pPr>
            <a:lvl3pPr indent="-228600" lvl="2" marL="1371600" rtl="0" algn="l">
              <a:spcBef>
                <a:spcPts val="1000"/>
              </a:spcBef>
              <a:spcAft>
                <a:spcPts val="0"/>
              </a:spcAft>
              <a:buSzPts val="1120"/>
              <a:buFont typeface="Trebuchet MS"/>
              <a:buNone/>
              <a:defRPr/>
            </a:lvl3pPr>
            <a:lvl4pPr indent="-228600" lvl="3" marL="1828800" rtl="0" algn="l">
              <a:spcBef>
                <a:spcPts val="1000"/>
              </a:spcBef>
              <a:spcAft>
                <a:spcPts val="0"/>
              </a:spcAft>
              <a:buSzPts val="960"/>
              <a:buFont typeface="Trebuchet MS"/>
              <a:buNone/>
              <a:defRPr/>
            </a:lvl4pPr>
            <a:lvl5pPr indent="-228600" lvl="4" marL="2286000" rtl="0" algn="l">
              <a:spcBef>
                <a:spcPts val="1000"/>
              </a:spcBef>
              <a:spcAft>
                <a:spcPts val="0"/>
              </a:spcAft>
              <a:buSzPts val="960"/>
              <a:buFont typeface="Trebuchet MS"/>
              <a:buNone/>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103" name="Google Shape;103;p12"/>
          <p:cNvSpPr txBox="1"/>
          <p:nvPr>
            <p:ph idx="2" type="body"/>
          </p:nvPr>
        </p:nvSpPr>
        <p:spPr>
          <a:xfrm>
            <a:off x="677335" y="4470400"/>
            <a:ext cx="8596800" cy="1571100"/>
          </a:xfrm>
          <a:prstGeom prst="rect">
            <a:avLst/>
          </a:prstGeom>
          <a:noFill/>
          <a:ln>
            <a:noFill/>
          </a:ln>
        </p:spPr>
        <p:txBody>
          <a:bodyPr anchorCtr="0" anchor="ctr" bIns="45700" lIns="91425" spcFirstLastPara="1" rIns="91425" wrap="square" tIns="45700">
            <a:normAutofit/>
          </a:bodyPr>
          <a:lstStyle>
            <a:lvl1pPr indent="-228600" lvl="0" marL="457200" rtl="0" algn="l">
              <a:spcBef>
                <a:spcPts val="1000"/>
              </a:spcBef>
              <a:spcAft>
                <a:spcPts val="0"/>
              </a:spcAft>
              <a:buSzPts val="1440"/>
              <a:buNone/>
              <a:defRPr sz="1800">
                <a:solidFill>
                  <a:srgbClr val="3F3F3F"/>
                </a:solidFill>
              </a:defRPr>
            </a:lvl1pPr>
            <a:lvl2pPr indent="-228600" lvl="1" marL="914400" rtl="0" algn="l">
              <a:spcBef>
                <a:spcPts val="1000"/>
              </a:spcBef>
              <a:spcAft>
                <a:spcPts val="0"/>
              </a:spcAft>
              <a:buSzPts val="1440"/>
              <a:buNone/>
              <a:defRPr sz="1800">
                <a:solidFill>
                  <a:srgbClr val="888888"/>
                </a:solidFill>
              </a:defRPr>
            </a:lvl2pPr>
            <a:lvl3pPr indent="-228600" lvl="2" marL="1371600" rtl="0" algn="l">
              <a:spcBef>
                <a:spcPts val="1000"/>
              </a:spcBef>
              <a:spcAft>
                <a:spcPts val="0"/>
              </a:spcAft>
              <a:buSzPts val="1280"/>
              <a:buNone/>
              <a:defRPr sz="1600">
                <a:solidFill>
                  <a:srgbClr val="888888"/>
                </a:solidFill>
              </a:defRPr>
            </a:lvl3pPr>
            <a:lvl4pPr indent="-228600" lvl="3" marL="1828800" rtl="0" algn="l">
              <a:spcBef>
                <a:spcPts val="1000"/>
              </a:spcBef>
              <a:spcAft>
                <a:spcPts val="0"/>
              </a:spcAft>
              <a:buSzPts val="1120"/>
              <a:buNone/>
              <a:defRPr sz="1400">
                <a:solidFill>
                  <a:srgbClr val="888888"/>
                </a:solidFill>
              </a:defRPr>
            </a:lvl4pPr>
            <a:lvl5pPr indent="-228600" lvl="4" marL="2286000" rtl="0" algn="l">
              <a:spcBef>
                <a:spcPts val="1000"/>
              </a:spcBef>
              <a:spcAft>
                <a:spcPts val="0"/>
              </a:spcAft>
              <a:buSzPts val="1120"/>
              <a:buNone/>
              <a:defRPr sz="1400">
                <a:solidFill>
                  <a:srgbClr val="888888"/>
                </a:solidFill>
              </a:defRPr>
            </a:lvl5pPr>
            <a:lvl6pPr indent="-228600" lvl="5" marL="2743200" rtl="0" algn="l">
              <a:spcBef>
                <a:spcPts val="1000"/>
              </a:spcBef>
              <a:spcAft>
                <a:spcPts val="0"/>
              </a:spcAft>
              <a:buSzPts val="1120"/>
              <a:buNone/>
              <a:defRPr sz="1400">
                <a:solidFill>
                  <a:srgbClr val="888888"/>
                </a:solidFill>
              </a:defRPr>
            </a:lvl6pPr>
            <a:lvl7pPr indent="-228600" lvl="6" marL="3200400" rtl="0" algn="l">
              <a:spcBef>
                <a:spcPts val="1000"/>
              </a:spcBef>
              <a:spcAft>
                <a:spcPts val="0"/>
              </a:spcAft>
              <a:buSzPts val="1120"/>
              <a:buNone/>
              <a:defRPr sz="1400">
                <a:solidFill>
                  <a:srgbClr val="888888"/>
                </a:solidFill>
              </a:defRPr>
            </a:lvl7pPr>
            <a:lvl8pPr indent="-228600" lvl="7" marL="3657600" rtl="0" algn="l">
              <a:spcBef>
                <a:spcPts val="1000"/>
              </a:spcBef>
              <a:spcAft>
                <a:spcPts val="0"/>
              </a:spcAft>
              <a:buSzPts val="1120"/>
              <a:buNone/>
              <a:defRPr sz="1400">
                <a:solidFill>
                  <a:srgbClr val="888888"/>
                </a:solidFill>
              </a:defRPr>
            </a:lvl8pPr>
            <a:lvl9pPr indent="-228600" lvl="8" marL="4114800" rtl="0" algn="l">
              <a:spcBef>
                <a:spcPts val="1000"/>
              </a:spcBef>
              <a:spcAft>
                <a:spcPts val="0"/>
              </a:spcAft>
              <a:buSzPts val="1120"/>
              <a:buNone/>
              <a:defRPr sz="1400">
                <a:solidFill>
                  <a:srgbClr val="888888"/>
                </a:solidFill>
              </a:defRPr>
            </a:lvl9pPr>
          </a:lstStyle>
          <a:p/>
        </p:txBody>
      </p:sp>
      <p:sp>
        <p:nvSpPr>
          <p:cNvPr id="104" name="Google Shape;104;p12"/>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05" name="Google Shape;105;p12"/>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06" name="Google Shape;106;p12"/>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07" name="Google Shape;107;p12"/>
          <p:cNvSpPr txBox="1"/>
          <p:nvPr/>
        </p:nvSpPr>
        <p:spPr>
          <a:xfrm>
            <a:off x="541870" y="790378"/>
            <a:ext cx="609600" cy="5847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rgbClr val="BFE471"/>
                </a:solidFill>
                <a:latin typeface="Arial"/>
                <a:ea typeface="Arial"/>
                <a:cs typeface="Arial"/>
                <a:sym typeface="Arial"/>
              </a:rPr>
              <a:t>“</a:t>
            </a:r>
            <a:endParaRPr/>
          </a:p>
        </p:txBody>
      </p:sp>
      <p:sp>
        <p:nvSpPr>
          <p:cNvPr id="108" name="Google Shape;108;p12"/>
          <p:cNvSpPr txBox="1"/>
          <p:nvPr/>
        </p:nvSpPr>
        <p:spPr>
          <a:xfrm>
            <a:off x="8893011" y="2886556"/>
            <a:ext cx="609600" cy="5847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rgbClr val="BFE471"/>
                </a:solidFill>
                <a:latin typeface="Arial"/>
                <a:ea typeface="Arial"/>
                <a:cs typeface="Arial"/>
                <a:sym typeface="Arial"/>
              </a:rPr>
              <a:t>”</a:t>
            </a:r>
            <a:endParaRPr sz="1800">
              <a:solidFill>
                <a:srgbClr val="BFE471"/>
              </a:solidFill>
              <a:latin typeface="Arial"/>
              <a:ea typeface="Arial"/>
              <a:cs typeface="Arial"/>
              <a:sym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9" name="Shape 109"/>
        <p:cNvGrpSpPr/>
        <p:nvPr/>
      </p:nvGrpSpPr>
      <p:grpSpPr>
        <a:xfrm>
          <a:off x="0" y="0"/>
          <a:ext cx="0" cy="0"/>
          <a:chOff x="0" y="0"/>
          <a:chExt cx="0" cy="0"/>
        </a:xfrm>
      </p:grpSpPr>
      <p:sp>
        <p:nvSpPr>
          <p:cNvPr id="110" name="Google Shape;110;p13"/>
          <p:cNvSpPr txBox="1"/>
          <p:nvPr>
            <p:ph type="title"/>
          </p:nvPr>
        </p:nvSpPr>
        <p:spPr>
          <a:xfrm>
            <a:off x="677335" y="1931988"/>
            <a:ext cx="8596800" cy="2595600"/>
          </a:xfrm>
          <a:prstGeom prst="rect">
            <a:avLst/>
          </a:prstGeom>
          <a:noFill/>
          <a:ln>
            <a:noFill/>
          </a:ln>
        </p:spPr>
        <p:txBody>
          <a:bodyPr anchorCtr="0" anchor="b" bIns="45700" lIns="91425" spcFirstLastPara="1" rIns="91425" wrap="square" tIns="45700">
            <a:normAutofit/>
          </a:bodyPr>
          <a:lstStyle>
            <a:lvl1pPr lvl="0" rtl="0" algn="l">
              <a:spcBef>
                <a:spcPts val="0"/>
              </a:spcBef>
              <a:spcAft>
                <a:spcPts val="0"/>
              </a:spcAft>
              <a:buClr>
                <a:schemeClr val="accent1"/>
              </a:buClr>
              <a:buSzPts val="4400"/>
              <a:buFont typeface="Trebuchet MS"/>
              <a:buNone/>
              <a:defRPr b="0" sz="44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11" name="Google Shape;111;p13"/>
          <p:cNvSpPr txBox="1"/>
          <p:nvPr>
            <p:ph idx="1" type="body"/>
          </p:nvPr>
        </p:nvSpPr>
        <p:spPr>
          <a:xfrm>
            <a:off x="677335" y="4527448"/>
            <a:ext cx="8596800" cy="1513800"/>
          </a:xfrm>
          <a:prstGeom prst="rect">
            <a:avLst/>
          </a:prstGeom>
          <a:noFill/>
          <a:ln>
            <a:noFill/>
          </a:ln>
        </p:spPr>
        <p:txBody>
          <a:bodyPr anchorCtr="0" anchor="t" bIns="45700" lIns="91425" spcFirstLastPara="1" rIns="91425" wrap="square" tIns="45700">
            <a:normAutofit/>
          </a:bodyPr>
          <a:lstStyle>
            <a:lvl1pPr indent="-228600" lvl="0" marL="457200" rtl="0" algn="l">
              <a:spcBef>
                <a:spcPts val="1000"/>
              </a:spcBef>
              <a:spcAft>
                <a:spcPts val="0"/>
              </a:spcAft>
              <a:buSzPts val="1440"/>
              <a:buNone/>
              <a:defRPr sz="1800">
                <a:solidFill>
                  <a:srgbClr val="3F3F3F"/>
                </a:solidFill>
              </a:defRPr>
            </a:lvl1pPr>
            <a:lvl2pPr indent="-228600" lvl="1" marL="914400" rtl="0" algn="l">
              <a:spcBef>
                <a:spcPts val="1000"/>
              </a:spcBef>
              <a:spcAft>
                <a:spcPts val="0"/>
              </a:spcAft>
              <a:buSzPts val="1440"/>
              <a:buNone/>
              <a:defRPr sz="1800">
                <a:solidFill>
                  <a:srgbClr val="888888"/>
                </a:solidFill>
              </a:defRPr>
            </a:lvl2pPr>
            <a:lvl3pPr indent="-228600" lvl="2" marL="1371600" rtl="0" algn="l">
              <a:spcBef>
                <a:spcPts val="1000"/>
              </a:spcBef>
              <a:spcAft>
                <a:spcPts val="0"/>
              </a:spcAft>
              <a:buSzPts val="1280"/>
              <a:buNone/>
              <a:defRPr sz="1600">
                <a:solidFill>
                  <a:srgbClr val="888888"/>
                </a:solidFill>
              </a:defRPr>
            </a:lvl3pPr>
            <a:lvl4pPr indent="-228600" lvl="3" marL="1828800" rtl="0" algn="l">
              <a:spcBef>
                <a:spcPts val="1000"/>
              </a:spcBef>
              <a:spcAft>
                <a:spcPts val="0"/>
              </a:spcAft>
              <a:buSzPts val="1120"/>
              <a:buNone/>
              <a:defRPr sz="1400">
                <a:solidFill>
                  <a:srgbClr val="888888"/>
                </a:solidFill>
              </a:defRPr>
            </a:lvl4pPr>
            <a:lvl5pPr indent="-228600" lvl="4" marL="2286000" rtl="0" algn="l">
              <a:spcBef>
                <a:spcPts val="1000"/>
              </a:spcBef>
              <a:spcAft>
                <a:spcPts val="0"/>
              </a:spcAft>
              <a:buSzPts val="1120"/>
              <a:buNone/>
              <a:defRPr sz="1400">
                <a:solidFill>
                  <a:srgbClr val="888888"/>
                </a:solidFill>
              </a:defRPr>
            </a:lvl5pPr>
            <a:lvl6pPr indent="-228600" lvl="5" marL="2743200" rtl="0" algn="l">
              <a:spcBef>
                <a:spcPts val="1000"/>
              </a:spcBef>
              <a:spcAft>
                <a:spcPts val="0"/>
              </a:spcAft>
              <a:buSzPts val="1120"/>
              <a:buNone/>
              <a:defRPr sz="1400">
                <a:solidFill>
                  <a:srgbClr val="888888"/>
                </a:solidFill>
              </a:defRPr>
            </a:lvl6pPr>
            <a:lvl7pPr indent="-228600" lvl="6" marL="3200400" rtl="0" algn="l">
              <a:spcBef>
                <a:spcPts val="1000"/>
              </a:spcBef>
              <a:spcAft>
                <a:spcPts val="0"/>
              </a:spcAft>
              <a:buSzPts val="1120"/>
              <a:buNone/>
              <a:defRPr sz="1400">
                <a:solidFill>
                  <a:srgbClr val="888888"/>
                </a:solidFill>
              </a:defRPr>
            </a:lvl7pPr>
            <a:lvl8pPr indent="-228600" lvl="7" marL="3657600" rtl="0" algn="l">
              <a:spcBef>
                <a:spcPts val="1000"/>
              </a:spcBef>
              <a:spcAft>
                <a:spcPts val="0"/>
              </a:spcAft>
              <a:buSzPts val="1120"/>
              <a:buNone/>
              <a:defRPr sz="1400">
                <a:solidFill>
                  <a:srgbClr val="888888"/>
                </a:solidFill>
              </a:defRPr>
            </a:lvl8pPr>
            <a:lvl9pPr indent="-228600" lvl="8" marL="4114800" rtl="0" algn="l">
              <a:spcBef>
                <a:spcPts val="1000"/>
              </a:spcBef>
              <a:spcAft>
                <a:spcPts val="0"/>
              </a:spcAft>
              <a:buSzPts val="1120"/>
              <a:buNone/>
              <a:defRPr sz="1400">
                <a:solidFill>
                  <a:srgbClr val="888888"/>
                </a:solidFill>
              </a:defRPr>
            </a:lvl9pPr>
          </a:lstStyle>
          <a:p/>
        </p:txBody>
      </p:sp>
      <p:sp>
        <p:nvSpPr>
          <p:cNvPr id="112" name="Google Shape;112;p13"/>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13" name="Google Shape;113;p13"/>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14" name="Google Shape;114;p13"/>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5" name="Shape 115"/>
        <p:cNvGrpSpPr/>
        <p:nvPr/>
      </p:nvGrpSpPr>
      <p:grpSpPr>
        <a:xfrm>
          <a:off x="0" y="0"/>
          <a:ext cx="0" cy="0"/>
          <a:chOff x="0" y="0"/>
          <a:chExt cx="0" cy="0"/>
        </a:xfrm>
      </p:grpSpPr>
      <p:sp>
        <p:nvSpPr>
          <p:cNvPr id="116" name="Google Shape;116;p14"/>
          <p:cNvSpPr txBox="1"/>
          <p:nvPr>
            <p:ph type="title"/>
          </p:nvPr>
        </p:nvSpPr>
        <p:spPr>
          <a:xfrm>
            <a:off x="931334" y="609600"/>
            <a:ext cx="8094000" cy="3022500"/>
          </a:xfrm>
          <a:prstGeom prst="rect">
            <a:avLst/>
          </a:prstGeom>
          <a:noFill/>
          <a:ln>
            <a:noFill/>
          </a:ln>
        </p:spPr>
        <p:txBody>
          <a:bodyPr anchorCtr="0" anchor="ctr" bIns="45700" lIns="91425" spcFirstLastPara="1" rIns="91425" wrap="square" tIns="45700">
            <a:normAutofit/>
          </a:bodyPr>
          <a:lstStyle>
            <a:lvl1pPr lvl="0" rtl="0" algn="l">
              <a:spcBef>
                <a:spcPts val="0"/>
              </a:spcBef>
              <a:spcAft>
                <a:spcPts val="0"/>
              </a:spcAft>
              <a:buClr>
                <a:schemeClr val="accent1"/>
              </a:buClr>
              <a:buSzPts val="4400"/>
              <a:buFont typeface="Trebuchet MS"/>
              <a:buNone/>
              <a:defRPr b="0" sz="44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17" name="Google Shape;117;p14"/>
          <p:cNvSpPr txBox="1"/>
          <p:nvPr>
            <p:ph idx="1" type="body"/>
          </p:nvPr>
        </p:nvSpPr>
        <p:spPr>
          <a:xfrm>
            <a:off x="677332" y="4013200"/>
            <a:ext cx="8596800" cy="514200"/>
          </a:xfrm>
          <a:prstGeom prst="rect">
            <a:avLst/>
          </a:prstGeom>
          <a:noFill/>
          <a:ln>
            <a:noFill/>
          </a:ln>
        </p:spPr>
        <p:txBody>
          <a:bodyPr anchorCtr="0" anchor="b" bIns="45700" lIns="91425" spcFirstLastPara="1" rIns="91425" wrap="square" tIns="45700">
            <a:noAutofit/>
          </a:bodyPr>
          <a:lstStyle>
            <a:lvl1pPr indent="-228600" lvl="0" marL="457200" rtl="0" algn="l">
              <a:spcBef>
                <a:spcPts val="1000"/>
              </a:spcBef>
              <a:spcAft>
                <a:spcPts val="0"/>
              </a:spcAft>
              <a:buSzPts val="1920"/>
              <a:buFont typeface="Trebuchet MS"/>
              <a:buNone/>
              <a:defRPr sz="2400">
                <a:solidFill>
                  <a:srgbClr val="3F3F3F"/>
                </a:solidFill>
              </a:defRPr>
            </a:lvl1pPr>
            <a:lvl2pPr indent="-228600" lvl="1" marL="914400" rtl="0" algn="l">
              <a:spcBef>
                <a:spcPts val="1000"/>
              </a:spcBef>
              <a:spcAft>
                <a:spcPts val="0"/>
              </a:spcAft>
              <a:buSzPts val="1280"/>
              <a:buFont typeface="Trebuchet MS"/>
              <a:buNone/>
              <a:defRPr/>
            </a:lvl2pPr>
            <a:lvl3pPr indent="-228600" lvl="2" marL="1371600" rtl="0" algn="l">
              <a:spcBef>
                <a:spcPts val="1000"/>
              </a:spcBef>
              <a:spcAft>
                <a:spcPts val="0"/>
              </a:spcAft>
              <a:buSzPts val="1120"/>
              <a:buFont typeface="Trebuchet MS"/>
              <a:buNone/>
              <a:defRPr/>
            </a:lvl3pPr>
            <a:lvl4pPr indent="-228600" lvl="3" marL="1828800" rtl="0" algn="l">
              <a:spcBef>
                <a:spcPts val="1000"/>
              </a:spcBef>
              <a:spcAft>
                <a:spcPts val="0"/>
              </a:spcAft>
              <a:buSzPts val="960"/>
              <a:buFont typeface="Trebuchet MS"/>
              <a:buNone/>
              <a:defRPr/>
            </a:lvl4pPr>
            <a:lvl5pPr indent="-228600" lvl="4" marL="2286000" rtl="0" algn="l">
              <a:spcBef>
                <a:spcPts val="1000"/>
              </a:spcBef>
              <a:spcAft>
                <a:spcPts val="0"/>
              </a:spcAft>
              <a:buSzPts val="960"/>
              <a:buFont typeface="Trebuchet MS"/>
              <a:buNone/>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118" name="Google Shape;118;p14"/>
          <p:cNvSpPr txBox="1"/>
          <p:nvPr>
            <p:ph idx="2" type="body"/>
          </p:nvPr>
        </p:nvSpPr>
        <p:spPr>
          <a:xfrm>
            <a:off x="677335" y="4527448"/>
            <a:ext cx="8596800" cy="1513800"/>
          </a:xfrm>
          <a:prstGeom prst="rect">
            <a:avLst/>
          </a:prstGeom>
          <a:noFill/>
          <a:ln>
            <a:noFill/>
          </a:ln>
        </p:spPr>
        <p:txBody>
          <a:bodyPr anchorCtr="0" anchor="t" bIns="45700" lIns="91425" spcFirstLastPara="1" rIns="91425" wrap="square" tIns="45700">
            <a:normAutofit/>
          </a:bodyPr>
          <a:lstStyle>
            <a:lvl1pPr indent="-228600" lvl="0" marL="457200" rtl="0" algn="l">
              <a:spcBef>
                <a:spcPts val="1000"/>
              </a:spcBef>
              <a:spcAft>
                <a:spcPts val="0"/>
              </a:spcAft>
              <a:buSzPts val="1440"/>
              <a:buNone/>
              <a:defRPr sz="1800">
                <a:solidFill>
                  <a:srgbClr val="7F7F7F"/>
                </a:solidFill>
              </a:defRPr>
            </a:lvl1pPr>
            <a:lvl2pPr indent="-228600" lvl="1" marL="914400" rtl="0" algn="l">
              <a:spcBef>
                <a:spcPts val="1000"/>
              </a:spcBef>
              <a:spcAft>
                <a:spcPts val="0"/>
              </a:spcAft>
              <a:buSzPts val="1440"/>
              <a:buNone/>
              <a:defRPr sz="1800">
                <a:solidFill>
                  <a:srgbClr val="888888"/>
                </a:solidFill>
              </a:defRPr>
            </a:lvl2pPr>
            <a:lvl3pPr indent="-228600" lvl="2" marL="1371600" rtl="0" algn="l">
              <a:spcBef>
                <a:spcPts val="1000"/>
              </a:spcBef>
              <a:spcAft>
                <a:spcPts val="0"/>
              </a:spcAft>
              <a:buSzPts val="1280"/>
              <a:buNone/>
              <a:defRPr sz="1600">
                <a:solidFill>
                  <a:srgbClr val="888888"/>
                </a:solidFill>
              </a:defRPr>
            </a:lvl3pPr>
            <a:lvl4pPr indent="-228600" lvl="3" marL="1828800" rtl="0" algn="l">
              <a:spcBef>
                <a:spcPts val="1000"/>
              </a:spcBef>
              <a:spcAft>
                <a:spcPts val="0"/>
              </a:spcAft>
              <a:buSzPts val="1120"/>
              <a:buNone/>
              <a:defRPr sz="1400">
                <a:solidFill>
                  <a:srgbClr val="888888"/>
                </a:solidFill>
              </a:defRPr>
            </a:lvl4pPr>
            <a:lvl5pPr indent="-228600" lvl="4" marL="2286000" rtl="0" algn="l">
              <a:spcBef>
                <a:spcPts val="1000"/>
              </a:spcBef>
              <a:spcAft>
                <a:spcPts val="0"/>
              </a:spcAft>
              <a:buSzPts val="1120"/>
              <a:buNone/>
              <a:defRPr sz="1400">
                <a:solidFill>
                  <a:srgbClr val="888888"/>
                </a:solidFill>
              </a:defRPr>
            </a:lvl5pPr>
            <a:lvl6pPr indent="-228600" lvl="5" marL="2743200" rtl="0" algn="l">
              <a:spcBef>
                <a:spcPts val="1000"/>
              </a:spcBef>
              <a:spcAft>
                <a:spcPts val="0"/>
              </a:spcAft>
              <a:buSzPts val="1120"/>
              <a:buNone/>
              <a:defRPr sz="1400">
                <a:solidFill>
                  <a:srgbClr val="888888"/>
                </a:solidFill>
              </a:defRPr>
            </a:lvl6pPr>
            <a:lvl7pPr indent="-228600" lvl="6" marL="3200400" rtl="0" algn="l">
              <a:spcBef>
                <a:spcPts val="1000"/>
              </a:spcBef>
              <a:spcAft>
                <a:spcPts val="0"/>
              </a:spcAft>
              <a:buSzPts val="1120"/>
              <a:buNone/>
              <a:defRPr sz="1400">
                <a:solidFill>
                  <a:srgbClr val="888888"/>
                </a:solidFill>
              </a:defRPr>
            </a:lvl7pPr>
            <a:lvl8pPr indent="-228600" lvl="7" marL="3657600" rtl="0" algn="l">
              <a:spcBef>
                <a:spcPts val="1000"/>
              </a:spcBef>
              <a:spcAft>
                <a:spcPts val="0"/>
              </a:spcAft>
              <a:buSzPts val="1120"/>
              <a:buNone/>
              <a:defRPr sz="1400">
                <a:solidFill>
                  <a:srgbClr val="888888"/>
                </a:solidFill>
              </a:defRPr>
            </a:lvl8pPr>
            <a:lvl9pPr indent="-228600" lvl="8" marL="4114800" rtl="0" algn="l">
              <a:spcBef>
                <a:spcPts val="1000"/>
              </a:spcBef>
              <a:spcAft>
                <a:spcPts val="0"/>
              </a:spcAft>
              <a:buSzPts val="1120"/>
              <a:buNone/>
              <a:defRPr sz="1400">
                <a:solidFill>
                  <a:srgbClr val="888888"/>
                </a:solidFill>
              </a:defRPr>
            </a:lvl9pPr>
          </a:lstStyle>
          <a:p/>
        </p:txBody>
      </p:sp>
      <p:sp>
        <p:nvSpPr>
          <p:cNvPr id="119" name="Google Shape;119;p14"/>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20" name="Google Shape;120;p14"/>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21" name="Google Shape;121;p14"/>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22" name="Google Shape;122;p14"/>
          <p:cNvSpPr txBox="1"/>
          <p:nvPr/>
        </p:nvSpPr>
        <p:spPr>
          <a:xfrm>
            <a:off x="541870" y="790378"/>
            <a:ext cx="609600" cy="5847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rgbClr val="BFE471"/>
                </a:solidFill>
                <a:latin typeface="Arial"/>
                <a:ea typeface="Arial"/>
                <a:cs typeface="Arial"/>
                <a:sym typeface="Arial"/>
              </a:rPr>
              <a:t>“</a:t>
            </a:r>
            <a:endParaRPr/>
          </a:p>
        </p:txBody>
      </p:sp>
      <p:sp>
        <p:nvSpPr>
          <p:cNvPr id="123" name="Google Shape;123;p14"/>
          <p:cNvSpPr txBox="1"/>
          <p:nvPr/>
        </p:nvSpPr>
        <p:spPr>
          <a:xfrm>
            <a:off x="8893011" y="2886556"/>
            <a:ext cx="609600" cy="5847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lang="en-GB" sz="8000">
                <a:solidFill>
                  <a:srgbClr val="BFE47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4" name="Shape 124"/>
        <p:cNvGrpSpPr/>
        <p:nvPr/>
      </p:nvGrpSpPr>
      <p:grpSpPr>
        <a:xfrm>
          <a:off x="0" y="0"/>
          <a:ext cx="0" cy="0"/>
          <a:chOff x="0" y="0"/>
          <a:chExt cx="0" cy="0"/>
        </a:xfrm>
      </p:grpSpPr>
      <p:sp>
        <p:nvSpPr>
          <p:cNvPr id="125" name="Google Shape;125;p15"/>
          <p:cNvSpPr txBox="1"/>
          <p:nvPr>
            <p:ph type="title"/>
          </p:nvPr>
        </p:nvSpPr>
        <p:spPr>
          <a:xfrm>
            <a:off x="685799" y="609600"/>
            <a:ext cx="8588100" cy="3022500"/>
          </a:xfrm>
          <a:prstGeom prst="rect">
            <a:avLst/>
          </a:prstGeom>
          <a:noFill/>
          <a:ln>
            <a:noFill/>
          </a:ln>
        </p:spPr>
        <p:txBody>
          <a:bodyPr anchorCtr="0" anchor="ctr" bIns="45700" lIns="91425" spcFirstLastPara="1" rIns="91425" wrap="square" tIns="45700">
            <a:normAutofit/>
          </a:bodyPr>
          <a:lstStyle>
            <a:lvl1pPr lvl="0" rtl="0" algn="l">
              <a:spcBef>
                <a:spcPts val="0"/>
              </a:spcBef>
              <a:spcAft>
                <a:spcPts val="0"/>
              </a:spcAft>
              <a:buClr>
                <a:schemeClr val="accent1"/>
              </a:buClr>
              <a:buSzPts val="4400"/>
              <a:buFont typeface="Trebuchet MS"/>
              <a:buNone/>
              <a:defRPr b="0" sz="4400" cap="none"/>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26" name="Google Shape;126;p15"/>
          <p:cNvSpPr txBox="1"/>
          <p:nvPr>
            <p:ph idx="1" type="body"/>
          </p:nvPr>
        </p:nvSpPr>
        <p:spPr>
          <a:xfrm>
            <a:off x="677332" y="4013200"/>
            <a:ext cx="8596800" cy="514200"/>
          </a:xfrm>
          <a:prstGeom prst="rect">
            <a:avLst/>
          </a:prstGeom>
          <a:noFill/>
          <a:ln>
            <a:noFill/>
          </a:ln>
        </p:spPr>
        <p:txBody>
          <a:bodyPr anchorCtr="0" anchor="b" bIns="45700" lIns="91425" spcFirstLastPara="1" rIns="91425" wrap="square" tIns="45700">
            <a:noAutofit/>
          </a:bodyPr>
          <a:lstStyle>
            <a:lvl1pPr indent="-228600" lvl="0" marL="457200" rtl="0" algn="l">
              <a:spcBef>
                <a:spcPts val="1000"/>
              </a:spcBef>
              <a:spcAft>
                <a:spcPts val="0"/>
              </a:spcAft>
              <a:buSzPts val="1920"/>
              <a:buFont typeface="Trebuchet MS"/>
              <a:buNone/>
              <a:defRPr sz="2400">
                <a:solidFill>
                  <a:schemeClr val="accent1"/>
                </a:solidFill>
              </a:defRPr>
            </a:lvl1pPr>
            <a:lvl2pPr indent="-228600" lvl="1" marL="914400" rtl="0" algn="l">
              <a:spcBef>
                <a:spcPts val="1000"/>
              </a:spcBef>
              <a:spcAft>
                <a:spcPts val="0"/>
              </a:spcAft>
              <a:buSzPts val="1280"/>
              <a:buFont typeface="Trebuchet MS"/>
              <a:buNone/>
              <a:defRPr/>
            </a:lvl2pPr>
            <a:lvl3pPr indent="-228600" lvl="2" marL="1371600" rtl="0" algn="l">
              <a:spcBef>
                <a:spcPts val="1000"/>
              </a:spcBef>
              <a:spcAft>
                <a:spcPts val="0"/>
              </a:spcAft>
              <a:buSzPts val="1120"/>
              <a:buFont typeface="Trebuchet MS"/>
              <a:buNone/>
              <a:defRPr/>
            </a:lvl3pPr>
            <a:lvl4pPr indent="-228600" lvl="3" marL="1828800" rtl="0" algn="l">
              <a:spcBef>
                <a:spcPts val="1000"/>
              </a:spcBef>
              <a:spcAft>
                <a:spcPts val="0"/>
              </a:spcAft>
              <a:buSzPts val="960"/>
              <a:buFont typeface="Trebuchet MS"/>
              <a:buNone/>
              <a:defRPr/>
            </a:lvl4pPr>
            <a:lvl5pPr indent="-228600" lvl="4" marL="2286000" rtl="0" algn="l">
              <a:spcBef>
                <a:spcPts val="1000"/>
              </a:spcBef>
              <a:spcAft>
                <a:spcPts val="0"/>
              </a:spcAft>
              <a:buSzPts val="960"/>
              <a:buFont typeface="Trebuchet MS"/>
              <a:buNone/>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127" name="Google Shape;127;p15"/>
          <p:cNvSpPr txBox="1"/>
          <p:nvPr>
            <p:ph idx="2" type="body"/>
          </p:nvPr>
        </p:nvSpPr>
        <p:spPr>
          <a:xfrm>
            <a:off x="677335" y="4527448"/>
            <a:ext cx="8596800" cy="1513800"/>
          </a:xfrm>
          <a:prstGeom prst="rect">
            <a:avLst/>
          </a:prstGeom>
          <a:noFill/>
          <a:ln>
            <a:noFill/>
          </a:ln>
        </p:spPr>
        <p:txBody>
          <a:bodyPr anchorCtr="0" anchor="t" bIns="45700" lIns="91425" spcFirstLastPara="1" rIns="91425" wrap="square" tIns="45700">
            <a:normAutofit/>
          </a:bodyPr>
          <a:lstStyle>
            <a:lvl1pPr indent="-228600" lvl="0" marL="457200" rtl="0" algn="l">
              <a:spcBef>
                <a:spcPts val="1000"/>
              </a:spcBef>
              <a:spcAft>
                <a:spcPts val="0"/>
              </a:spcAft>
              <a:buSzPts val="1440"/>
              <a:buNone/>
              <a:defRPr sz="1800">
                <a:solidFill>
                  <a:srgbClr val="7F7F7F"/>
                </a:solidFill>
              </a:defRPr>
            </a:lvl1pPr>
            <a:lvl2pPr indent="-228600" lvl="1" marL="914400" rtl="0" algn="l">
              <a:spcBef>
                <a:spcPts val="1000"/>
              </a:spcBef>
              <a:spcAft>
                <a:spcPts val="0"/>
              </a:spcAft>
              <a:buSzPts val="1440"/>
              <a:buNone/>
              <a:defRPr sz="1800">
                <a:solidFill>
                  <a:srgbClr val="888888"/>
                </a:solidFill>
              </a:defRPr>
            </a:lvl2pPr>
            <a:lvl3pPr indent="-228600" lvl="2" marL="1371600" rtl="0" algn="l">
              <a:spcBef>
                <a:spcPts val="1000"/>
              </a:spcBef>
              <a:spcAft>
                <a:spcPts val="0"/>
              </a:spcAft>
              <a:buSzPts val="1280"/>
              <a:buNone/>
              <a:defRPr sz="1600">
                <a:solidFill>
                  <a:srgbClr val="888888"/>
                </a:solidFill>
              </a:defRPr>
            </a:lvl3pPr>
            <a:lvl4pPr indent="-228600" lvl="3" marL="1828800" rtl="0" algn="l">
              <a:spcBef>
                <a:spcPts val="1000"/>
              </a:spcBef>
              <a:spcAft>
                <a:spcPts val="0"/>
              </a:spcAft>
              <a:buSzPts val="1120"/>
              <a:buNone/>
              <a:defRPr sz="1400">
                <a:solidFill>
                  <a:srgbClr val="888888"/>
                </a:solidFill>
              </a:defRPr>
            </a:lvl4pPr>
            <a:lvl5pPr indent="-228600" lvl="4" marL="2286000" rtl="0" algn="l">
              <a:spcBef>
                <a:spcPts val="1000"/>
              </a:spcBef>
              <a:spcAft>
                <a:spcPts val="0"/>
              </a:spcAft>
              <a:buSzPts val="1120"/>
              <a:buNone/>
              <a:defRPr sz="1400">
                <a:solidFill>
                  <a:srgbClr val="888888"/>
                </a:solidFill>
              </a:defRPr>
            </a:lvl5pPr>
            <a:lvl6pPr indent="-228600" lvl="5" marL="2743200" rtl="0" algn="l">
              <a:spcBef>
                <a:spcPts val="1000"/>
              </a:spcBef>
              <a:spcAft>
                <a:spcPts val="0"/>
              </a:spcAft>
              <a:buSzPts val="1120"/>
              <a:buNone/>
              <a:defRPr sz="1400">
                <a:solidFill>
                  <a:srgbClr val="888888"/>
                </a:solidFill>
              </a:defRPr>
            </a:lvl6pPr>
            <a:lvl7pPr indent="-228600" lvl="6" marL="3200400" rtl="0" algn="l">
              <a:spcBef>
                <a:spcPts val="1000"/>
              </a:spcBef>
              <a:spcAft>
                <a:spcPts val="0"/>
              </a:spcAft>
              <a:buSzPts val="1120"/>
              <a:buNone/>
              <a:defRPr sz="1400">
                <a:solidFill>
                  <a:srgbClr val="888888"/>
                </a:solidFill>
              </a:defRPr>
            </a:lvl7pPr>
            <a:lvl8pPr indent="-228600" lvl="7" marL="3657600" rtl="0" algn="l">
              <a:spcBef>
                <a:spcPts val="1000"/>
              </a:spcBef>
              <a:spcAft>
                <a:spcPts val="0"/>
              </a:spcAft>
              <a:buSzPts val="1120"/>
              <a:buNone/>
              <a:defRPr sz="1400">
                <a:solidFill>
                  <a:srgbClr val="888888"/>
                </a:solidFill>
              </a:defRPr>
            </a:lvl8pPr>
            <a:lvl9pPr indent="-228600" lvl="8" marL="4114800" rtl="0" algn="l">
              <a:spcBef>
                <a:spcPts val="1000"/>
              </a:spcBef>
              <a:spcAft>
                <a:spcPts val="0"/>
              </a:spcAft>
              <a:buSzPts val="1120"/>
              <a:buNone/>
              <a:defRPr sz="1400">
                <a:solidFill>
                  <a:srgbClr val="888888"/>
                </a:solidFill>
              </a:defRPr>
            </a:lvl9pPr>
          </a:lstStyle>
          <a:p/>
        </p:txBody>
      </p:sp>
      <p:sp>
        <p:nvSpPr>
          <p:cNvPr id="128" name="Google Shape;128;p15"/>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29" name="Google Shape;129;p15"/>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30" name="Google Shape;130;p15"/>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1" name="Shape 131"/>
        <p:cNvGrpSpPr/>
        <p:nvPr/>
      </p:nvGrpSpPr>
      <p:grpSpPr>
        <a:xfrm>
          <a:off x="0" y="0"/>
          <a:ext cx="0" cy="0"/>
          <a:chOff x="0" y="0"/>
          <a:chExt cx="0" cy="0"/>
        </a:xfrm>
      </p:grpSpPr>
      <p:sp>
        <p:nvSpPr>
          <p:cNvPr id="132" name="Google Shape;132;p16"/>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lvl1pPr lvl="0" rtl="0" algn="l">
              <a:spcBef>
                <a:spcPts val="0"/>
              </a:spcBef>
              <a:spcAft>
                <a:spcPts val="0"/>
              </a:spcAft>
              <a:buClr>
                <a:schemeClr val="accent1"/>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33" name="Google Shape;133;p16"/>
          <p:cNvSpPr txBox="1"/>
          <p:nvPr>
            <p:ph idx="1" type="body"/>
          </p:nvPr>
        </p:nvSpPr>
        <p:spPr>
          <a:xfrm rot="5400000">
            <a:off x="3035202" y="-197411"/>
            <a:ext cx="3880800" cy="8596800"/>
          </a:xfrm>
          <a:prstGeom prst="rect">
            <a:avLst/>
          </a:prstGeom>
          <a:noFill/>
          <a:ln>
            <a:noFill/>
          </a:ln>
        </p:spPr>
        <p:txBody>
          <a:bodyPr anchorCtr="0" anchor="t" bIns="45700" lIns="91425" spcFirstLastPara="1" rIns="91425" wrap="square" tIns="45700">
            <a:normAutofit/>
          </a:bodyPr>
          <a:lstStyle>
            <a:lvl1pPr indent="-320040" lvl="0" marL="457200" rtl="0" algn="l">
              <a:spcBef>
                <a:spcPts val="1000"/>
              </a:spcBef>
              <a:spcAft>
                <a:spcPts val="0"/>
              </a:spcAft>
              <a:buSzPts val="1440"/>
              <a:buChar char="►"/>
              <a:defRPr/>
            </a:lvl1pPr>
            <a:lvl2pPr indent="-320040" lvl="1" marL="914400" rtl="0" algn="l">
              <a:spcBef>
                <a:spcPts val="1000"/>
              </a:spcBef>
              <a:spcAft>
                <a:spcPts val="0"/>
              </a:spcAft>
              <a:buSzPts val="1440"/>
              <a:buChar char="►"/>
              <a:defRPr/>
            </a:lvl2pPr>
            <a:lvl3pPr indent="-320039" lvl="2" marL="1371600" rtl="0" algn="l">
              <a:spcBef>
                <a:spcPts val="1000"/>
              </a:spcBef>
              <a:spcAft>
                <a:spcPts val="0"/>
              </a:spcAft>
              <a:buSzPts val="1440"/>
              <a:buChar char="►"/>
              <a:defRPr/>
            </a:lvl3pPr>
            <a:lvl4pPr indent="-320039" lvl="3" marL="1828800" rtl="0" algn="l">
              <a:spcBef>
                <a:spcPts val="1000"/>
              </a:spcBef>
              <a:spcAft>
                <a:spcPts val="0"/>
              </a:spcAft>
              <a:buSzPts val="1440"/>
              <a:buChar char="►"/>
              <a:defRPr/>
            </a:lvl4pPr>
            <a:lvl5pPr indent="-320039" lvl="4" marL="2286000" rtl="0" algn="l">
              <a:spcBef>
                <a:spcPts val="1000"/>
              </a:spcBef>
              <a:spcAft>
                <a:spcPts val="0"/>
              </a:spcAft>
              <a:buSzPts val="1440"/>
              <a:buChar char="►"/>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134" name="Google Shape;134;p16"/>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35" name="Google Shape;135;p16"/>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36" name="Google Shape;136;p16"/>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7" name="Shape 137"/>
        <p:cNvGrpSpPr/>
        <p:nvPr/>
      </p:nvGrpSpPr>
      <p:grpSpPr>
        <a:xfrm>
          <a:off x="0" y="0"/>
          <a:ext cx="0" cy="0"/>
          <a:chOff x="0" y="0"/>
          <a:chExt cx="0" cy="0"/>
        </a:xfrm>
      </p:grpSpPr>
      <p:sp>
        <p:nvSpPr>
          <p:cNvPr id="138" name="Google Shape;138;p17"/>
          <p:cNvSpPr txBox="1"/>
          <p:nvPr>
            <p:ph type="title"/>
          </p:nvPr>
        </p:nvSpPr>
        <p:spPr>
          <a:xfrm rot="5400000">
            <a:off x="5994316" y="2582999"/>
            <a:ext cx="5251500" cy="1304700"/>
          </a:xfrm>
          <a:prstGeom prst="rect">
            <a:avLst/>
          </a:prstGeom>
          <a:noFill/>
          <a:ln>
            <a:noFill/>
          </a:ln>
        </p:spPr>
        <p:txBody>
          <a:bodyPr anchorCtr="0" anchor="ctr" bIns="45700" lIns="91425" spcFirstLastPara="1" rIns="91425" wrap="square" tIns="45700">
            <a:normAutofit/>
          </a:bodyPr>
          <a:lstStyle>
            <a:lvl1pPr lvl="0" rtl="0" algn="l">
              <a:spcBef>
                <a:spcPts val="0"/>
              </a:spcBef>
              <a:spcAft>
                <a:spcPts val="0"/>
              </a:spcAft>
              <a:buClr>
                <a:schemeClr val="accent1"/>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39" name="Google Shape;139;p17"/>
          <p:cNvSpPr txBox="1"/>
          <p:nvPr>
            <p:ph idx="1" type="body"/>
          </p:nvPr>
        </p:nvSpPr>
        <p:spPr>
          <a:xfrm rot="5400000">
            <a:off x="1581635" y="-294750"/>
            <a:ext cx="5251500" cy="7060200"/>
          </a:xfrm>
          <a:prstGeom prst="rect">
            <a:avLst/>
          </a:prstGeom>
          <a:noFill/>
          <a:ln>
            <a:noFill/>
          </a:ln>
        </p:spPr>
        <p:txBody>
          <a:bodyPr anchorCtr="0" anchor="t" bIns="45700" lIns="91425" spcFirstLastPara="1" rIns="91425" wrap="square" tIns="45700">
            <a:normAutofit/>
          </a:bodyPr>
          <a:lstStyle>
            <a:lvl1pPr indent="-320040" lvl="0" marL="457200" rtl="0" algn="l">
              <a:spcBef>
                <a:spcPts val="1000"/>
              </a:spcBef>
              <a:spcAft>
                <a:spcPts val="0"/>
              </a:spcAft>
              <a:buSzPts val="1440"/>
              <a:buChar char="►"/>
              <a:defRPr/>
            </a:lvl1pPr>
            <a:lvl2pPr indent="-320040" lvl="1" marL="914400" rtl="0" algn="l">
              <a:spcBef>
                <a:spcPts val="1000"/>
              </a:spcBef>
              <a:spcAft>
                <a:spcPts val="0"/>
              </a:spcAft>
              <a:buSzPts val="1440"/>
              <a:buChar char="►"/>
              <a:defRPr/>
            </a:lvl2pPr>
            <a:lvl3pPr indent="-320039" lvl="2" marL="1371600" rtl="0" algn="l">
              <a:spcBef>
                <a:spcPts val="1000"/>
              </a:spcBef>
              <a:spcAft>
                <a:spcPts val="0"/>
              </a:spcAft>
              <a:buSzPts val="1440"/>
              <a:buChar char="►"/>
              <a:defRPr/>
            </a:lvl3pPr>
            <a:lvl4pPr indent="-320039" lvl="3" marL="1828800" rtl="0" algn="l">
              <a:spcBef>
                <a:spcPts val="1000"/>
              </a:spcBef>
              <a:spcAft>
                <a:spcPts val="0"/>
              </a:spcAft>
              <a:buSzPts val="1440"/>
              <a:buChar char="►"/>
              <a:defRPr/>
            </a:lvl4pPr>
            <a:lvl5pPr indent="-320039" lvl="4" marL="2286000" rtl="0" algn="l">
              <a:spcBef>
                <a:spcPts val="1000"/>
              </a:spcBef>
              <a:spcAft>
                <a:spcPts val="0"/>
              </a:spcAft>
              <a:buSzPts val="1440"/>
              <a:buChar char="►"/>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140" name="Google Shape;140;p17"/>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41" name="Google Shape;141;p17"/>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42" name="Google Shape;142;p17"/>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160" name="Shape 160"/>
        <p:cNvGrpSpPr/>
        <p:nvPr/>
      </p:nvGrpSpPr>
      <p:grpSpPr>
        <a:xfrm>
          <a:off x="0" y="0"/>
          <a:ext cx="0" cy="0"/>
          <a:chOff x="0" y="0"/>
          <a:chExt cx="0" cy="0"/>
        </a:xfrm>
      </p:grpSpPr>
      <p:sp>
        <p:nvSpPr>
          <p:cNvPr id="161" name="Google Shape;161;p19"/>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lvl1pPr lvl="0" rtl="0" algn="l">
              <a:spcBef>
                <a:spcPts val="0"/>
              </a:spcBef>
              <a:spcAft>
                <a:spcPts val="0"/>
              </a:spcAft>
              <a:buClr>
                <a:schemeClr val="accent1"/>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62" name="Google Shape;162;p19"/>
          <p:cNvSpPr txBox="1"/>
          <p:nvPr>
            <p:ph idx="1" type="body"/>
          </p:nvPr>
        </p:nvSpPr>
        <p:spPr>
          <a:xfrm>
            <a:off x="677334" y="2160589"/>
            <a:ext cx="4184100" cy="3880800"/>
          </a:xfrm>
          <a:prstGeom prst="rect">
            <a:avLst/>
          </a:prstGeom>
          <a:noFill/>
          <a:ln>
            <a:noFill/>
          </a:ln>
        </p:spPr>
        <p:txBody>
          <a:bodyPr anchorCtr="0" anchor="t" bIns="45700" lIns="91425" spcFirstLastPara="1" rIns="91425" wrap="square" tIns="45700">
            <a:normAutofit/>
          </a:bodyPr>
          <a:lstStyle>
            <a:lvl1pPr indent="-320040" lvl="0" marL="457200" rtl="0" algn="l">
              <a:spcBef>
                <a:spcPts val="1000"/>
              </a:spcBef>
              <a:spcAft>
                <a:spcPts val="0"/>
              </a:spcAft>
              <a:buSzPts val="1440"/>
              <a:buChar char="►"/>
              <a:defRPr/>
            </a:lvl1pPr>
            <a:lvl2pPr indent="-320040" lvl="1" marL="914400" rtl="0" algn="l">
              <a:spcBef>
                <a:spcPts val="1000"/>
              </a:spcBef>
              <a:spcAft>
                <a:spcPts val="0"/>
              </a:spcAft>
              <a:buSzPts val="1440"/>
              <a:buChar char="►"/>
              <a:defRPr/>
            </a:lvl2pPr>
            <a:lvl3pPr indent="-320039" lvl="2" marL="1371600" rtl="0" algn="l">
              <a:spcBef>
                <a:spcPts val="1000"/>
              </a:spcBef>
              <a:spcAft>
                <a:spcPts val="0"/>
              </a:spcAft>
              <a:buSzPts val="1440"/>
              <a:buChar char="►"/>
              <a:defRPr/>
            </a:lvl3pPr>
            <a:lvl4pPr indent="-320039" lvl="3" marL="1828800" rtl="0" algn="l">
              <a:spcBef>
                <a:spcPts val="1000"/>
              </a:spcBef>
              <a:spcAft>
                <a:spcPts val="0"/>
              </a:spcAft>
              <a:buSzPts val="1440"/>
              <a:buChar char="►"/>
              <a:defRPr/>
            </a:lvl4pPr>
            <a:lvl5pPr indent="-320039" lvl="4" marL="2286000" rtl="0" algn="l">
              <a:spcBef>
                <a:spcPts val="1000"/>
              </a:spcBef>
              <a:spcAft>
                <a:spcPts val="0"/>
              </a:spcAft>
              <a:buSzPts val="1440"/>
              <a:buChar char="►"/>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163" name="Google Shape;163;p19"/>
          <p:cNvSpPr txBox="1"/>
          <p:nvPr>
            <p:ph idx="2" type="body"/>
          </p:nvPr>
        </p:nvSpPr>
        <p:spPr>
          <a:xfrm>
            <a:off x="5089970" y="2160589"/>
            <a:ext cx="4184100" cy="3880800"/>
          </a:xfrm>
          <a:prstGeom prst="rect">
            <a:avLst/>
          </a:prstGeom>
          <a:noFill/>
          <a:ln>
            <a:noFill/>
          </a:ln>
        </p:spPr>
        <p:txBody>
          <a:bodyPr anchorCtr="0" anchor="t" bIns="45700" lIns="91425" spcFirstLastPara="1" rIns="91425" wrap="square" tIns="45700">
            <a:normAutofit/>
          </a:bodyPr>
          <a:lstStyle>
            <a:lvl1pPr indent="-320040" lvl="0" marL="457200" rtl="0" algn="l">
              <a:spcBef>
                <a:spcPts val="1000"/>
              </a:spcBef>
              <a:spcAft>
                <a:spcPts val="0"/>
              </a:spcAft>
              <a:buSzPts val="1440"/>
              <a:buChar char="►"/>
              <a:defRPr/>
            </a:lvl1pPr>
            <a:lvl2pPr indent="-320040" lvl="1" marL="914400" rtl="0" algn="l">
              <a:spcBef>
                <a:spcPts val="1000"/>
              </a:spcBef>
              <a:spcAft>
                <a:spcPts val="0"/>
              </a:spcAft>
              <a:buSzPts val="1440"/>
              <a:buChar char="►"/>
              <a:defRPr/>
            </a:lvl2pPr>
            <a:lvl3pPr indent="-320039" lvl="2" marL="1371600" rtl="0" algn="l">
              <a:spcBef>
                <a:spcPts val="1000"/>
              </a:spcBef>
              <a:spcAft>
                <a:spcPts val="0"/>
              </a:spcAft>
              <a:buSzPts val="1440"/>
              <a:buChar char="►"/>
              <a:defRPr/>
            </a:lvl3pPr>
            <a:lvl4pPr indent="-320039" lvl="3" marL="1828800" rtl="0" algn="l">
              <a:spcBef>
                <a:spcPts val="1000"/>
              </a:spcBef>
              <a:spcAft>
                <a:spcPts val="0"/>
              </a:spcAft>
              <a:buSzPts val="1440"/>
              <a:buChar char="►"/>
              <a:defRPr/>
            </a:lvl4pPr>
            <a:lvl5pPr indent="-320039" lvl="4" marL="2286000" rtl="0" algn="l">
              <a:spcBef>
                <a:spcPts val="1000"/>
              </a:spcBef>
              <a:spcAft>
                <a:spcPts val="0"/>
              </a:spcAft>
              <a:buSzPts val="1440"/>
              <a:buChar char="►"/>
              <a:defRPr/>
            </a:lvl5pPr>
            <a:lvl6pPr indent="-320039" lvl="5" marL="2743200" rtl="0" algn="l">
              <a:spcBef>
                <a:spcPts val="1000"/>
              </a:spcBef>
              <a:spcAft>
                <a:spcPts val="0"/>
              </a:spcAft>
              <a:buSzPts val="1440"/>
              <a:buChar char="►"/>
              <a:defRPr/>
            </a:lvl6pPr>
            <a:lvl7pPr indent="-320039" lvl="6" marL="3200400" rtl="0" algn="l">
              <a:spcBef>
                <a:spcPts val="1000"/>
              </a:spcBef>
              <a:spcAft>
                <a:spcPts val="0"/>
              </a:spcAft>
              <a:buSzPts val="1440"/>
              <a:buChar char="►"/>
              <a:defRPr/>
            </a:lvl7pPr>
            <a:lvl8pPr indent="-320040" lvl="7" marL="3657600" rtl="0" algn="l">
              <a:spcBef>
                <a:spcPts val="1000"/>
              </a:spcBef>
              <a:spcAft>
                <a:spcPts val="0"/>
              </a:spcAft>
              <a:buSzPts val="1440"/>
              <a:buChar char="►"/>
              <a:defRPr/>
            </a:lvl8pPr>
            <a:lvl9pPr indent="-320040" lvl="8" marL="4114800" rtl="0" algn="l">
              <a:spcBef>
                <a:spcPts val="1000"/>
              </a:spcBef>
              <a:spcAft>
                <a:spcPts val="0"/>
              </a:spcAft>
              <a:buSzPts val="1440"/>
              <a:buChar char="►"/>
              <a:defRPr/>
            </a:lvl9pPr>
          </a:lstStyle>
          <a:p/>
        </p:txBody>
      </p:sp>
      <p:sp>
        <p:nvSpPr>
          <p:cNvPr id="164" name="Google Shape;164;p19"/>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65" name="Google Shape;165;p19"/>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66" name="Google Shape;166;p19"/>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67" name="Shape 167"/>
        <p:cNvGrpSpPr/>
        <p:nvPr/>
      </p:nvGrpSpPr>
      <p:grpSpPr>
        <a:xfrm>
          <a:off x="0" y="0"/>
          <a:ext cx="0" cy="0"/>
          <a:chOff x="0" y="0"/>
          <a:chExt cx="0" cy="0"/>
        </a:xfrm>
      </p:grpSpPr>
      <p:sp>
        <p:nvSpPr>
          <p:cNvPr id="168" name="Google Shape;168;p20"/>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lvl1pPr lvl="0" rtl="0" algn="l">
              <a:spcBef>
                <a:spcPts val="0"/>
              </a:spcBef>
              <a:spcAft>
                <a:spcPts val="0"/>
              </a:spcAft>
              <a:buClr>
                <a:schemeClr val="accent1"/>
              </a:buClr>
              <a:buSzPts val="18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69" name="Google Shape;169;p20"/>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rtl="0" algn="r">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70" name="Google Shape;170;p20"/>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rtl="0" algn="l">
              <a:spcBef>
                <a:spcPts val="0"/>
              </a:spcBef>
              <a:spcAft>
                <a:spcPts val="0"/>
              </a:spcAft>
              <a:buSzPts val="1400"/>
              <a:buNone/>
              <a:defRPr/>
            </a:lvl1pPr>
            <a:lvl2pPr lvl="1" rtl="0" algn="l">
              <a:spcBef>
                <a:spcPts val="0"/>
              </a:spcBef>
              <a:spcAft>
                <a:spcPts val="0"/>
              </a:spcAft>
              <a:buSzPts val="1400"/>
              <a:buNone/>
              <a:defRPr/>
            </a:lvl2pPr>
            <a:lvl3pPr lvl="2" rtl="0" algn="l">
              <a:spcBef>
                <a:spcPts val="0"/>
              </a:spcBef>
              <a:spcAft>
                <a:spcPts val="0"/>
              </a:spcAft>
              <a:buSzPts val="1400"/>
              <a:buNone/>
              <a:defRPr/>
            </a:lvl3pPr>
            <a:lvl4pPr lvl="3" rtl="0" algn="l">
              <a:spcBef>
                <a:spcPts val="0"/>
              </a:spcBef>
              <a:spcAft>
                <a:spcPts val="0"/>
              </a:spcAft>
              <a:buSzPts val="1400"/>
              <a:buNone/>
              <a:defRPr/>
            </a:lvl4pPr>
            <a:lvl5pPr lvl="4" rtl="0" algn="l">
              <a:spcBef>
                <a:spcPts val="0"/>
              </a:spcBef>
              <a:spcAft>
                <a:spcPts val="0"/>
              </a:spcAft>
              <a:buSzPts val="1400"/>
              <a:buNone/>
              <a:defRPr/>
            </a:lvl5pPr>
            <a:lvl6pPr lvl="5" rtl="0" algn="l">
              <a:spcBef>
                <a:spcPts val="0"/>
              </a:spcBef>
              <a:spcAft>
                <a:spcPts val="0"/>
              </a:spcAft>
              <a:buSzPts val="1400"/>
              <a:buNone/>
              <a:defRPr/>
            </a:lvl6pPr>
            <a:lvl7pPr lvl="6" rtl="0" algn="l">
              <a:spcBef>
                <a:spcPts val="0"/>
              </a:spcBef>
              <a:spcAft>
                <a:spcPts val="0"/>
              </a:spcAft>
              <a:buSzPts val="1400"/>
              <a:buNone/>
              <a:defRPr/>
            </a:lvl7pPr>
            <a:lvl8pPr lvl="7" rtl="0" algn="l">
              <a:spcBef>
                <a:spcPts val="0"/>
              </a:spcBef>
              <a:spcAft>
                <a:spcPts val="0"/>
              </a:spcAft>
              <a:buSzPts val="1400"/>
              <a:buNone/>
              <a:defRPr/>
            </a:lvl8pPr>
            <a:lvl9pPr lvl="8" rtl="0" algn="l">
              <a:spcBef>
                <a:spcPts val="0"/>
              </a:spcBef>
              <a:spcAft>
                <a:spcPts val="0"/>
              </a:spcAft>
              <a:buSzPts val="1400"/>
              <a:buNone/>
              <a:defRPr/>
            </a:lvl9pPr>
          </a:lstStyle>
          <a:p/>
        </p:txBody>
      </p:sp>
      <p:sp>
        <p:nvSpPr>
          <p:cNvPr id="171" name="Google Shape;171;p20"/>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rtl="0" algn="r">
              <a:spcBef>
                <a:spcPts val="0"/>
              </a:spcBef>
              <a:buNone/>
              <a:defRPr/>
            </a:lvl1pPr>
            <a:lvl2pPr indent="0" lvl="1" marL="0" rtl="0" algn="r">
              <a:spcBef>
                <a:spcPts val="0"/>
              </a:spcBef>
              <a:buNone/>
              <a:defRPr/>
            </a:lvl2pPr>
            <a:lvl3pPr indent="0" lvl="2" marL="0" rtl="0" algn="r">
              <a:spcBef>
                <a:spcPts val="0"/>
              </a:spcBef>
              <a:buNone/>
              <a:defRPr/>
            </a:lvl3pPr>
            <a:lvl4pPr indent="0" lvl="3" marL="0" rtl="0" algn="r">
              <a:spcBef>
                <a:spcPts val="0"/>
              </a:spcBef>
              <a:buNone/>
              <a:defRPr/>
            </a:lvl4pPr>
            <a:lvl5pPr indent="0" lvl="4" marL="0" rtl="0" algn="r">
              <a:spcBef>
                <a:spcPts val="0"/>
              </a:spcBef>
              <a:buNone/>
              <a:defRPr/>
            </a:lvl5pPr>
            <a:lvl6pPr indent="0" lvl="5" marL="0" rtl="0" algn="r">
              <a:spcBef>
                <a:spcPts val="0"/>
              </a:spcBef>
              <a:buNone/>
              <a:defRPr/>
            </a:lvl6pPr>
            <a:lvl7pPr indent="0" lvl="6" marL="0" rtl="0" algn="r">
              <a:spcBef>
                <a:spcPts val="0"/>
              </a:spcBef>
              <a:buNone/>
              <a:defRPr/>
            </a:lvl7pPr>
            <a:lvl8pPr indent="0" lvl="7" marL="0" rtl="0" algn="r">
              <a:spcBef>
                <a:spcPts val="0"/>
              </a:spcBef>
              <a:buNone/>
              <a:defRPr/>
            </a:lvl8pPr>
            <a:lvl9pPr indent="0" lvl="8" marL="0" rt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theme" Target="../theme/theme1.xml"/><Relationship Id="rId16" Type="http://schemas.openxmlformats.org/officeDocument/2006/relationships/slideLayout" Target="../slideLayouts/slideLayout16.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slideLayout" Target="../slideLayouts/slideLayout18.xml"/><Relationship Id="rId3"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grpSp>
        <p:nvGrpSpPr>
          <p:cNvPr id="10" name="Google Shape;10;p1"/>
          <p:cNvGrpSpPr/>
          <p:nvPr/>
        </p:nvGrpSpPr>
        <p:grpSpPr>
          <a:xfrm>
            <a:off x="0" y="-8467"/>
            <a:ext cx="12192133" cy="6866580"/>
            <a:chOff x="0" y="-8467"/>
            <a:chExt cx="12192133" cy="6866580"/>
          </a:xfrm>
        </p:grpSpPr>
        <p:cxnSp>
          <p:nvCxnSpPr>
            <p:cNvPr id="11" name="Google Shape;11;p1"/>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12" name="Google Shape;12;p1"/>
            <p:cNvCxnSpPr/>
            <p:nvPr/>
          </p:nvCxnSpPr>
          <p:spPr>
            <a:xfrm flipH="1">
              <a:off x="7425125" y="3681413"/>
              <a:ext cx="4763700" cy="3176700"/>
            </a:xfrm>
            <a:prstGeom prst="straightConnector1">
              <a:avLst/>
            </a:prstGeom>
            <a:noFill/>
            <a:ln cap="flat" cmpd="sng" w="9525">
              <a:solidFill>
                <a:srgbClr val="D8D8D8"/>
              </a:solidFill>
              <a:prstDash val="solid"/>
              <a:round/>
              <a:headEnd len="sm" w="sm" type="none"/>
              <a:tailEnd len="sm" w="sm" type="none"/>
            </a:ln>
          </p:spPr>
        </p:cxnSp>
        <p:sp>
          <p:nvSpPr>
            <p:cNvPr id="13" name="Google Shape;13;p1"/>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14" name="Google Shape;14;p1"/>
            <p:cNvSpPr/>
            <p:nvPr/>
          </p:nvSpPr>
          <p:spPr>
            <a:xfrm>
              <a:off x="9603442"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5" name="Google Shape;15;p1"/>
            <p:cNvSpPr/>
            <p:nvPr/>
          </p:nvSpPr>
          <p:spPr>
            <a:xfrm>
              <a:off x="8932333"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1"/>
            <p:cNvSpPr/>
            <p:nvPr/>
          </p:nvSpPr>
          <p:spPr>
            <a:xfrm>
              <a:off x="9334500"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17" name="Google Shape;17;p1"/>
            <p:cNvSpPr/>
            <p:nvPr/>
          </p:nvSpPr>
          <p:spPr>
            <a:xfrm>
              <a:off x="10898730" y="-8467"/>
              <a:ext cx="1290094" cy="6858000"/>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0"/>
              </a:srgbClr>
            </a:solidFill>
            <a:ln>
              <a:noFill/>
            </a:ln>
          </p:spPr>
        </p:sp>
        <p:sp>
          <p:nvSpPr>
            <p:cNvPr id="18" name="Google Shape;18;p1"/>
            <p:cNvSpPr/>
            <p:nvPr/>
          </p:nvSpPr>
          <p:spPr>
            <a:xfrm>
              <a:off x="10938999" y="-8467"/>
              <a:ext cx="1249825" cy="6858000"/>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9"/>
              </a:schemeClr>
            </a:solidFill>
            <a:ln>
              <a:noFill/>
            </a:ln>
          </p:spPr>
        </p:sp>
        <p:sp>
          <p:nvSpPr>
            <p:cNvPr id="19" name="Google Shape;19;p1"/>
            <p:cNvSpPr/>
            <p:nvPr/>
          </p:nvSpPr>
          <p:spPr>
            <a:xfrm>
              <a:off x="10371666"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1"/>
            <p:cNvSpPr/>
            <p:nvPr/>
          </p:nvSpPr>
          <p:spPr>
            <a:xfrm>
              <a:off x="0" y="4013200"/>
              <a:ext cx="448800" cy="2844900"/>
            </a:xfrm>
            <a:prstGeom prst="triangle">
              <a:avLst>
                <a:gd fmla="val 0" name="adj"/>
              </a:avLst>
            </a:prstGeom>
            <a:solidFill>
              <a:schemeClr val="accent1">
                <a:alpha val="847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1" name="Google Shape;21;p1"/>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22" name="Google Shape;22;p1"/>
          <p:cNvSpPr txBox="1"/>
          <p:nvPr>
            <p:ph idx="1" type="body"/>
          </p:nvPr>
        </p:nvSpPr>
        <p:spPr>
          <a:xfrm>
            <a:off x="677334" y="2160589"/>
            <a:ext cx="8596800" cy="3880800"/>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chemeClr val="accent1"/>
              </a:buClr>
              <a:buSzPts val="1440"/>
              <a:buFont typeface="Noto Sans Symbols"/>
              <a:buChar char="►"/>
              <a:defRPr b="0" i="0" sz="1800" u="none" cap="none" strike="noStrike">
                <a:solidFill>
                  <a:srgbClr val="3F3F3F"/>
                </a:solidFill>
                <a:latin typeface="Trebuchet MS"/>
                <a:ea typeface="Trebuchet MS"/>
                <a:cs typeface="Trebuchet MS"/>
                <a:sym typeface="Trebuchet MS"/>
              </a:defRPr>
            </a:lvl1pPr>
            <a:lvl2pPr indent="-309880" lvl="1" marL="914400" marR="0" rtl="0" algn="l">
              <a:spcBef>
                <a:spcPts val="1000"/>
              </a:spcBef>
              <a:spcAft>
                <a:spcPts val="0"/>
              </a:spcAft>
              <a:buClr>
                <a:schemeClr val="accent1"/>
              </a:buClr>
              <a:buSzPts val="1280"/>
              <a:buFont typeface="Noto Sans Symbols"/>
              <a:buChar char="►"/>
              <a:defRPr b="0" i="0" sz="1600" u="none" cap="none" strike="noStrike">
                <a:solidFill>
                  <a:srgbClr val="3F3F3F"/>
                </a:solidFill>
                <a:latin typeface="Trebuchet MS"/>
                <a:ea typeface="Trebuchet MS"/>
                <a:cs typeface="Trebuchet MS"/>
                <a:sym typeface="Trebuchet MS"/>
              </a:defRPr>
            </a:lvl2pPr>
            <a:lvl3pPr indent="-299719" lvl="2" marL="1371600" marR="0" rtl="0" algn="l">
              <a:spcBef>
                <a:spcPts val="1000"/>
              </a:spcBef>
              <a:spcAft>
                <a:spcPts val="0"/>
              </a:spcAft>
              <a:buClr>
                <a:schemeClr val="accent1"/>
              </a:buClr>
              <a:buSzPts val="1120"/>
              <a:buFont typeface="Noto Sans Symbols"/>
              <a:buChar char="►"/>
              <a:defRPr b="0" i="0" sz="1400" u="none" cap="none" strike="noStrike">
                <a:solidFill>
                  <a:srgbClr val="3F3F3F"/>
                </a:solidFill>
                <a:latin typeface="Trebuchet MS"/>
                <a:ea typeface="Trebuchet MS"/>
                <a:cs typeface="Trebuchet MS"/>
                <a:sym typeface="Trebuchet MS"/>
              </a:defRPr>
            </a:lvl3pPr>
            <a:lvl4pPr indent="-289560" lvl="3" marL="1828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4pPr>
            <a:lvl5pPr indent="-289560" lvl="4" marL="22860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5pPr>
            <a:lvl6pPr indent="-289560" lvl="5" marL="27432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6pPr>
            <a:lvl7pPr indent="-289560" lvl="6" marL="32004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7pPr>
            <a:lvl8pPr indent="-289559" lvl="7" marL="36576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8pPr>
            <a:lvl9pPr indent="-289559" lvl="8" marL="4114800" marR="0" rtl="0" algn="l">
              <a:spcBef>
                <a:spcPts val="1000"/>
              </a:spcBef>
              <a:spcAft>
                <a:spcPts val="0"/>
              </a:spcAft>
              <a:buClr>
                <a:schemeClr val="accent1"/>
              </a:buClr>
              <a:buSzPts val="960"/>
              <a:buFont typeface="Noto Sans Symbols"/>
              <a:buChar char="►"/>
              <a:defRPr b="0" i="0" sz="1200" u="none" cap="none" strike="noStrike">
                <a:solidFill>
                  <a:srgbClr val="3F3F3F"/>
                </a:solidFill>
                <a:latin typeface="Trebuchet MS"/>
                <a:ea typeface="Trebuchet MS"/>
                <a:cs typeface="Trebuchet MS"/>
                <a:sym typeface="Trebuchet MS"/>
              </a:defRPr>
            </a:lvl9pPr>
          </a:lstStyle>
          <a:p/>
        </p:txBody>
      </p:sp>
      <p:sp>
        <p:nvSpPr>
          <p:cNvPr id="23" name="Google Shape;23;p1"/>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4" name="Google Shape;24;p1"/>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rgbClr val="888888"/>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25" name="Google Shape;25;p1"/>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accent1"/>
                </a:solidFill>
                <a:latin typeface="Trebuchet MS"/>
                <a:ea typeface="Trebuchet MS"/>
                <a:cs typeface="Trebuchet MS"/>
                <a:sym typeface="Trebuchet MS"/>
              </a:defRPr>
            </a:lvl1pPr>
            <a:lvl2pPr indent="0" lvl="1" marL="0" marR="0" rtl="0" algn="r">
              <a:spcBef>
                <a:spcPts val="0"/>
              </a:spcBef>
              <a:buNone/>
              <a:defRPr b="0" i="0" sz="900" u="none" cap="none" strike="noStrike">
                <a:solidFill>
                  <a:schemeClr val="accent1"/>
                </a:solidFill>
                <a:latin typeface="Trebuchet MS"/>
                <a:ea typeface="Trebuchet MS"/>
                <a:cs typeface="Trebuchet MS"/>
                <a:sym typeface="Trebuchet MS"/>
              </a:defRPr>
            </a:lvl2pPr>
            <a:lvl3pPr indent="0" lvl="2" marL="0" marR="0" rtl="0" algn="r">
              <a:spcBef>
                <a:spcPts val="0"/>
              </a:spcBef>
              <a:buNone/>
              <a:defRPr b="0" i="0" sz="900" u="none" cap="none" strike="noStrike">
                <a:solidFill>
                  <a:schemeClr val="accent1"/>
                </a:solidFill>
                <a:latin typeface="Trebuchet MS"/>
                <a:ea typeface="Trebuchet MS"/>
                <a:cs typeface="Trebuchet MS"/>
                <a:sym typeface="Trebuchet MS"/>
              </a:defRPr>
            </a:lvl3pPr>
            <a:lvl4pPr indent="0" lvl="3" marL="0" marR="0" rtl="0" algn="r">
              <a:spcBef>
                <a:spcPts val="0"/>
              </a:spcBef>
              <a:buNone/>
              <a:defRPr b="0" i="0" sz="900" u="none" cap="none" strike="noStrike">
                <a:solidFill>
                  <a:schemeClr val="accent1"/>
                </a:solidFill>
                <a:latin typeface="Trebuchet MS"/>
                <a:ea typeface="Trebuchet MS"/>
                <a:cs typeface="Trebuchet MS"/>
                <a:sym typeface="Trebuchet MS"/>
              </a:defRPr>
            </a:lvl4pPr>
            <a:lvl5pPr indent="0" lvl="4" marL="0" marR="0" rtl="0" algn="r">
              <a:spcBef>
                <a:spcPts val="0"/>
              </a:spcBef>
              <a:buNone/>
              <a:defRPr b="0" i="0" sz="900" u="none" cap="none" strike="noStrike">
                <a:solidFill>
                  <a:schemeClr val="accent1"/>
                </a:solidFill>
                <a:latin typeface="Trebuchet MS"/>
                <a:ea typeface="Trebuchet MS"/>
                <a:cs typeface="Trebuchet MS"/>
                <a:sym typeface="Trebuchet MS"/>
              </a:defRPr>
            </a:lvl5pPr>
            <a:lvl6pPr indent="0" lvl="5" marL="0" marR="0" rtl="0" algn="r">
              <a:spcBef>
                <a:spcPts val="0"/>
              </a:spcBef>
              <a:buNone/>
              <a:defRPr b="0" i="0" sz="900" u="none" cap="none" strike="noStrike">
                <a:solidFill>
                  <a:schemeClr val="accent1"/>
                </a:solidFill>
                <a:latin typeface="Trebuchet MS"/>
                <a:ea typeface="Trebuchet MS"/>
                <a:cs typeface="Trebuchet MS"/>
                <a:sym typeface="Trebuchet MS"/>
              </a:defRPr>
            </a:lvl6pPr>
            <a:lvl7pPr indent="0" lvl="6" marL="0" marR="0" rtl="0" algn="r">
              <a:spcBef>
                <a:spcPts val="0"/>
              </a:spcBef>
              <a:buNone/>
              <a:defRPr b="0" i="0" sz="900" u="none" cap="none" strike="noStrike">
                <a:solidFill>
                  <a:schemeClr val="accent1"/>
                </a:solidFill>
                <a:latin typeface="Trebuchet MS"/>
                <a:ea typeface="Trebuchet MS"/>
                <a:cs typeface="Trebuchet MS"/>
                <a:sym typeface="Trebuchet MS"/>
              </a:defRPr>
            </a:lvl7pPr>
            <a:lvl8pPr indent="0" lvl="7" marL="0" marR="0" rtl="0" algn="r">
              <a:spcBef>
                <a:spcPts val="0"/>
              </a:spcBef>
              <a:buNone/>
              <a:defRPr b="0" i="0" sz="900" u="none" cap="none" strike="noStrike">
                <a:solidFill>
                  <a:schemeClr val="accent1"/>
                </a:solidFill>
                <a:latin typeface="Trebuchet MS"/>
                <a:ea typeface="Trebuchet MS"/>
                <a:cs typeface="Trebuchet MS"/>
                <a:sym typeface="Trebuchet MS"/>
              </a:defRPr>
            </a:lvl8pPr>
            <a:lvl9pPr indent="0" lvl="8" marL="0" marR="0" rtl="0" algn="r">
              <a:spcBef>
                <a:spcPts val="0"/>
              </a:spcBef>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143" name="Shape 143"/>
        <p:cNvGrpSpPr/>
        <p:nvPr/>
      </p:nvGrpSpPr>
      <p:grpSpPr>
        <a:xfrm>
          <a:off x="0" y="0"/>
          <a:ext cx="0" cy="0"/>
          <a:chOff x="0" y="0"/>
          <a:chExt cx="0" cy="0"/>
        </a:xfrm>
      </p:grpSpPr>
      <p:grpSp>
        <p:nvGrpSpPr>
          <p:cNvPr id="144" name="Google Shape;144;p18"/>
          <p:cNvGrpSpPr/>
          <p:nvPr/>
        </p:nvGrpSpPr>
        <p:grpSpPr>
          <a:xfrm>
            <a:off x="0" y="-8467"/>
            <a:ext cx="12192133" cy="6866580"/>
            <a:chOff x="0" y="-8467"/>
            <a:chExt cx="12192133" cy="6866580"/>
          </a:xfrm>
        </p:grpSpPr>
        <p:cxnSp>
          <p:nvCxnSpPr>
            <p:cNvPr id="145" name="Google Shape;145;p18"/>
            <p:cNvCxnSpPr/>
            <p:nvPr/>
          </p:nvCxnSpPr>
          <p:spPr>
            <a:xfrm>
              <a:off x="9371012" y="0"/>
              <a:ext cx="1219200" cy="6858000"/>
            </a:xfrm>
            <a:prstGeom prst="straightConnector1">
              <a:avLst/>
            </a:prstGeom>
            <a:noFill/>
            <a:ln cap="flat" cmpd="sng" w="9525">
              <a:solidFill>
                <a:schemeClr val="dk1"/>
              </a:solidFill>
              <a:prstDash val="solid"/>
              <a:round/>
              <a:headEnd len="sm" w="sm" type="none"/>
              <a:tailEnd len="sm" w="sm" type="none"/>
            </a:ln>
          </p:spPr>
        </p:cxnSp>
        <p:cxnSp>
          <p:nvCxnSpPr>
            <p:cNvPr id="146" name="Google Shape;146;p18"/>
            <p:cNvCxnSpPr/>
            <p:nvPr/>
          </p:nvCxnSpPr>
          <p:spPr>
            <a:xfrm flipH="1">
              <a:off x="7425125" y="3681413"/>
              <a:ext cx="4763700" cy="3176700"/>
            </a:xfrm>
            <a:prstGeom prst="straightConnector1">
              <a:avLst/>
            </a:prstGeom>
            <a:noFill/>
            <a:ln cap="flat" cmpd="sng" w="9525">
              <a:solidFill>
                <a:schemeClr val="dk1"/>
              </a:solidFill>
              <a:prstDash val="solid"/>
              <a:round/>
              <a:headEnd len="sm" w="sm" type="none"/>
              <a:tailEnd len="sm" w="sm" type="none"/>
            </a:ln>
          </p:spPr>
        </p:cxnSp>
        <p:sp>
          <p:nvSpPr>
            <p:cNvPr id="147" name="Google Shape;147;p18"/>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148" name="Google Shape;148;p18"/>
            <p:cNvSpPr/>
            <p:nvPr/>
          </p:nvSpPr>
          <p:spPr>
            <a:xfrm>
              <a:off x="9603442"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49" name="Google Shape;149;p18"/>
            <p:cNvSpPr/>
            <p:nvPr/>
          </p:nvSpPr>
          <p:spPr>
            <a:xfrm>
              <a:off x="8932333"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8"/>
            <p:cNvSpPr/>
            <p:nvPr/>
          </p:nvSpPr>
          <p:spPr>
            <a:xfrm>
              <a:off x="9334500"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151" name="Google Shape;151;p18"/>
            <p:cNvSpPr/>
            <p:nvPr/>
          </p:nvSpPr>
          <p:spPr>
            <a:xfrm>
              <a:off x="10898730" y="-8467"/>
              <a:ext cx="1290094" cy="6858000"/>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0"/>
              </a:srgbClr>
            </a:solidFill>
            <a:ln>
              <a:noFill/>
            </a:ln>
          </p:spPr>
        </p:sp>
        <p:sp>
          <p:nvSpPr>
            <p:cNvPr id="152" name="Google Shape;152;p18"/>
            <p:cNvSpPr/>
            <p:nvPr/>
          </p:nvSpPr>
          <p:spPr>
            <a:xfrm>
              <a:off x="10938999" y="-8467"/>
              <a:ext cx="1249825" cy="6858000"/>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9"/>
              </a:schemeClr>
            </a:solidFill>
            <a:ln>
              <a:noFill/>
            </a:ln>
          </p:spPr>
        </p:sp>
        <p:sp>
          <p:nvSpPr>
            <p:cNvPr id="153" name="Google Shape;153;p18"/>
            <p:cNvSpPr/>
            <p:nvPr/>
          </p:nvSpPr>
          <p:spPr>
            <a:xfrm>
              <a:off x="10371666"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4" name="Google Shape;154;p18"/>
            <p:cNvSpPr/>
            <p:nvPr/>
          </p:nvSpPr>
          <p:spPr>
            <a:xfrm>
              <a:off x="0" y="4013200"/>
              <a:ext cx="448800" cy="2844900"/>
            </a:xfrm>
            <a:prstGeom prst="triangle">
              <a:avLst>
                <a:gd fmla="val 0" name="adj"/>
              </a:avLst>
            </a:prstGeom>
            <a:solidFill>
              <a:schemeClr val="accent1">
                <a:alpha val="847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55" name="Google Shape;155;p18"/>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lvl1pPr lvl="0" marR="0" rtl="0" algn="l">
              <a:spcBef>
                <a:spcPts val="0"/>
              </a:spcBef>
              <a:spcAft>
                <a:spcPts val="0"/>
              </a:spcAft>
              <a:buClr>
                <a:schemeClr val="accent1"/>
              </a:buClr>
              <a:buSzPts val="3600"/>
              <a:buFont typeface="Trebuchet MS"/>
              <a:buNone/>
              <a:defRPr b="0" i="0" sz="3600" u="none" cap="none" strike="noStrike">
                <a:solidFill>
                  <a:schemeClr val="accen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56" name="Google Shape;156;p18"/>
          <p:cNvSpPr txBox="1"/>
          <p:nvPr>
            <p:ph idx="1" type="body"/>
          </p:nvPr>
        </p:nvSpPr>
        <p:spPr>
          <a:xfrm>
            <a:off x="677334" y="2160589"/>
            <a:ext cx="8596800" cy="3880800"/>
          </a:xfrm>
          <a:prstGeom prst="rect">
            <a:avLst/>
          </a:prstGeom>
          <a:noFill/>
          <a:ln>
            <a:noFill/>
          </a:ln>
        </p:spPr>
        <p:txBody>
          <a:bodyPr anchorCtr="0" anchor="t" bIns="45700" lIns="91425" spcFirstLastPara="1" rIns="91425" wrap="square" tIns="45700">
            <a:normAutofit/>
          </a:bodyPr>
          <a:lstStyle>
            <a:lvl1pPr indent="-320040" lvl="0" marL="457200" marR="0" rtl="0" algn="l">
              <a:spcBef>
                <a:spcPts val="1000"/>
              </a:spcBef>
              <a:spcAft>
                <a:spcPts val="0"/>
              </a:spcAft>
              <a:buClr>
                <a:schemeClr val="accent1"/>
              </a:buClr>
              <a:buSzPts val="1440"/>
              <a:buFont typeface="Noto Sans Symbols"/>
              <a:buChar char="►"/>
              <a:defRPr b="0" i="0" sz="1800" u="none" cap="none" strike="noStrike">
                <a:solidFill>
                  <a:srgbClr val="FEFEFE"/>
                </a:solidFill>
                <a:latin typeface="Trebuchet MS"/>
                <a:ea typeface="Trebuchet MS"/>
                <a:cs typeface="Trebuchet MS"/>
                <a:sym typeface="Trebuchet MS"/>
              </a:defRPr>
            </a:lvl1pPr>
            <a:lvl2pPr indent="-309880" lvl="1" marL="914400" marR="0" rtl="0" algn="l">
              <a:spcBef>
                <a:spcPts val="1000"/>
              </a:spcBef>
              <a:spcAft>
                <a:spcPts val="0"/>
              </a:spcAft>
              <a:buClr>
                <a:schemeClr val="accent1"/>
              </a:buClr>
              <a:buSzPts val="1280"/>
              <a:buFont typeface="Noto Sans Symbols"/>
              <a:buChar char="►"/>
              <a:defRPr b="0" i="0" sz="1600" u="none" cap="none" strike="noStrike">
                <a:solidFill>
                  <a:srgbClr val="FEFEFE"/>
                </a:solidFill>
                <a:latin typeface="Trebuchet MS"/>
                <a:ea typeface="Trebuchet MS"/>
                <a:cs typeface="Trebuchet MS"/>
                <a:sym typeface="Trebuchet MS"/>
              </a:defRPr>
            </a:lvl2pPr>
            <a:lvl3pPr indent="-299719" lvl="2" marL="1371600" marR="0" rtl="0" algn="l">
              <a:spcBef>
                <a:spcPts val="1000"/>
              </a:spcBef>
              <a:spcAft>
                <a:spcPts val="0"/>
              </a:spcAft>
              <a:buClr>
                <a:schemeClr val="accent1"/>
              </a:buClr>
              <a:buSzPts val="1120"/>
              <a:buFont typeface="Noto Sans Symbols"/>
              <a:buChar char="►"/>
              <a:defRPr b="0" i="0" sz="1400" u="none" cap="none" strike="noStrike">
                <a:solidFill>
                  <a:srgbClr val="FEFEFE"/>
                </a:solidFill>
                <a:latin typeface="Trebuchet MS"/>
                <a:ea typeface="Trebuchet MS"/>
                <a:cs typeface="Trebuchet MS"/>
                <a:sym typeface="Trebuchet MS"/>
              </a:defRPr>
            </a:lvl3pPr>
            <a:lvl4pPr indent="-289560" lvl="3" marL="18288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4pPr>
            <a:lvl5pPr indent="-289560" lvl="4" marL="22860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5pPr>
            <a:lvl6pPr indent="-289560" lvl="5" marL="27432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6pPr>
            <a:lvl7pPr indent="-289560" lvl="6" marL="32004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7pPr>
            <a:lvl8pPr indent="-289559" lvl="7" marL="36576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8pPr>
            <a:lvl9pPr indent="-289559" lvl="8" marL="4114800" marR="0" rtl="0" algn="l">
              <a:spcBef>
                <a:spcPts val="1000"/>
              </a:spcBef>
              <a:spcAft>
                <a:spcPts val="0"/>
              </a:spcAft>
              <a:buClr>
                <a:schemeClr val="accent1"/>
              </a:buClr>
              <a:buSzPts val="960"/>
              <a:buFont typeface="Noto Sans Symbols"/>
              <a:buChar char="►"/>
              <a:defRPr b="0" i="0" sz="1200" u="none" cap="none" strike="noStrike">
                <a:solidFill>
                  <a:srgbClr val="FEFEFE"/>
                </a:solidFill>
                <a:latin typeface="Trebuchet MS"/>
                <a:ea typeface="Trebuchet MS"/>
                <a:cs typeface="Trebuchet MS"/>
                <a:sym typeface="Trebuchet MS"/>
              </a:defRPr>
            </a:lvl9pPr>
          </a:lstStyle>
          <a:p/>
        </p:txBody>
      </p:sp>
      <p:sp>
        <p:nvSpPr>
          <p:cNvPr id="157" name="Google Shape;157;p18"/>
          <p:cNvSpPr txBox="1"/>
          <p:nvPr>
            <p:ph idx="10" type="dt"/>
          </p:nvPr>
        </p:nvSpPr>
        <p:spPr>
          <a:xfrm>
            <a:off x="7205133" y="6041362"/>
            <a:ext cx="912000" cy="365100"/>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900" u="none" cap="none" strike="noStrike">
                <a:solidFill>
                  <a:schemeClr val="l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9pPr>
          </a:lstStyle>
          <a:p/>
        </p:txBody>
      </p:sp>
      <p:sp>
        <p:nvSpPr>
          <p:cNvPr id="158" name="Google Shape;158;p18"/>
          <p:cNvSpPr txBox="1"/>
          <p:nvPr>
            <p:ph idx="11" type="ftr"/>
          </p:nvPr>
        </p:nvSpPr>
        <p:spPr>
          <a:xfrm>
            <a:off x="677334" y="6041362"/>
            <a:ext cx="6297600" cy="3651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chemeClr val="lt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lt1"/>
                </a:solidFill>
                <a:latin typeface="Trebuchet MS"/>
                <a:ea typeface="Trebuchet MS"/>
                <a:cs typeface="Trebuchet MS"/>
                <a:sym typeface="Trebuchet MS"/>
              </a:defRPr>
            </a:lvl9pPr>
          </a:lstStyle>
          <a:p/>
        </p:txBody>
      </p:sp>
      <p:sp>
        <p:nvSpPr>
          <p:cNvPr id="159" name="Google Shape;159;p18"/>
          <p:cNvSpPr txBox="1"/>
          <p:nvPr>
            <p:ph idx="12" type="sldNum"/>
          </p:nvPr>
        </p:nvSpPr>
        <p:spPr>
          <a:xfrm>
            <a:off x="8590663" y="6041362"/>
            <a:ext cx="683400" cy="3651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accent1"/>
                </a:solidFill>
                <a:latin typeface="Trebuchet MS"/>
                <a:ea typeface="Trebuchet MS"/>
                <a:cs typeface="Trebuchet MS"/>
                <a:sym typeface="Trebuchet MS"/>
              </a:defRPr>
            </a:lvl1pPr>
            <a:lvl2pPr indent="0" lvl="1" marL="0" marR="0" rtl="0" algn="r">
              <a:spcBef>
                <a:spcPts val="0"/>
              </a:spcBef>
              <a:buNone/>
              <a:defRPr b="0" i="0" sz="900" u="none" cap="none" strike="noStrike">
                <a:solidFill>
                  <a:schemeClr val="accent1"/>
                </a:solidFill>
                <a:latin typeface="Trebuchet MS"/>
                <a:ea typeface="Trebuchet MS"/>
                <a:cs typeface="Trebuchet MS"/>
                <a:sym typeface="Trebuchet MS"/>
              </a:defRPr>
            </a:lvl2pPr>
            <a:lvl3pPr indent="0" lvl="2" marL="0" marR="0" rtl="0" algn="r">
              <a:spcBef>
                <a:spcPts val="0"/>
              </a:spcBef>
              <a:buNone/>
              <a:defRPr b="0" i="0" sz="900" u="none" cap="none" strike="noStrike">
                <a:solidFill>
                  <a:schemeClr val="accent1"/>
                </a:solidFill>
                <a:latin typeface="Trebuchet MS"/>
                <a:ea typeface="Trebuchet MS"/>
                <a:cs typeface="Trebuchet MS"/>
                <a:sym typeface="Trebuchet MS"/>
              </a:defRPr>
            </a:lvl3pPr>
            <a:lvl4pPr indent="0" lvl="3" marL="0" marR="0" rtl="0" algn="r">
              <a:spcBef>
                <a:spcPts val="0"/>
              </a:spcBef>
              <a:buNone/>
              <a:defRPr b="0" i="0" sz="900" u="none" cap="none" strike="noStrike">
                <a:solidFill>
                  <a:schemeClr val="accent1"/>
                </a:solidFill>
                <a:latin typeface="Trebuchet MS"/>
                <a:ea typeface="Trebuchet MS"/>
                <a:cs typeface="Trebuchet MS"/>
                <a:sym typeface="Trebuchet MS"/>
              </a:defRPr>
            </a:lvl4pPr>
            <a:lvl5pPr indent="0" lvl="4" marL="0" marR="0" rtl="0" algn="r">
              <a:spcBef>
                <a:spcPts val="0"/>
              </a:spcBef>
              <a:buNone/>
              <a:defRPr b="0" i="0" sz="900" u="none" cap="none" strike="noStrike">
                <a:solidFill>
                  <a:schemeClr val="accent1"/>
                </a:solidFill>
                <a:latin typeface="Trebuchet MS"/>
                <a:ea typeface="Trebuchet MS"/>
                <a:cs typeface="Trebuchet MS"/>
                <a:sym typeface="Trebuchet MS"/>
              </a:defRPr>
            </a:lvl5pPr>
            <a:lvl6pPr indent="0" lvl="5" marL="0" marR="0" rtl="0" algn="r">
              <a:spcBef>
                <a:spcPts val="0"/>
              </a:spcBef>
              <a:buNone/>
              <a:defRPr b="0" i="0" sz="900" u="none" cap="none" strike="noStrike">
                <a:solidFill>
                  <a:schemeClr val="accent1"/>
                </a:solidFill>
                <a:latin typeface="Trebuchet MS"/>
                <a:ea typeface="Trebuchet MS"/>
                <a:cs typeface="Trebuchet MS"/>
                <a:sym typeface="Trebuchet MS"/>
              </a:defRPr>
            </a:lvl6pPr>
            <a:lvl7pPr indent="0" lvl="6" marL="0" marR="0" rtl="0" algn="r">
              <a:spcBef>
                <a:spcPts val="0"/>
              </a:spcBef>
              <a:buNone/>
              <a:defRPr b="0" i="0" sz="900" u="none" cap="none" strike="noStrike">
                <a:solidFill>
                  <a:schemeClr val="accent1"/>
                </a:solidFill>
                <a:latin typeface="Trebuchet MS"/>
                <a:ea typeface="Trebuchet MS"/>
                <a:cs typeface="Trebuchet MS"/>
                <a:sym typeface="Trebuchet MS"/>
              </a:defRPr>
            </a:lvl7pPr>
            <a:lvl8pPr indent="0" lvl="7" marL="0" marR="0" rtl="0" algn="r">
              <a:spcBef>
                <a:spcPts val="0"/>
              </a:spcBef>
              <a:buNone/>
              <a:defRPr b="0" i="0" sz="900" u="none" cap="none" strike="noStrike">
                <a:solidFill>
                  <a:schemeClr val="accent1"/>
                </a:solidFill>
                <a:latin typeface="Trebuchet MS"/>
                <a:ea typeface="Trebuchet MS"/>
                <a:cs typeface="Trebuchet MS"/>
                <a:sym typeface="Trebuchet MS"/>
              </a:defRPr>
            </a:lvl8pPr>
            <a:lvl9pPr indent="0" lvl="8" marL="0" marR="0" rtl="0" algn="r">
              <a:spcBef>
                <a:spcPts val="0"/>
              </a:spcBef>
              <a:buNone/>
              <a:defRPr b="0" i="0" sz="900" u="none" cap="none" strike="noStrike">
                <a:solidFill>
                  <a:schemeClr val="accent1"/>
                </a:solidFill>
                <a:latin typeface="Trebuchet MS"/>
                <a:ea typeface="Trebuchet MS"/>
                <a:cs typeface="Trebuchet MS"/>
                <a:sym typeface="Trebuchet M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64" r:id="rId1"/>
    <p:sldLayoutId id="2147483665"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4.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image" Target="../media/image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8.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9.xml"/><Relationship Id="rId3" Type="http://schemas.openxmlformats.org/officeDocument/2006/relationships/image" Target="../media/image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9.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10.jp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11.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s://www.parliament.uk/business/commons/" TargetMode="Externa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12.pn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1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14.png"/><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14.png"/><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14.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 Id="rId3" Type="http://schemas.openxmlformats.org/officeDocument/2006/relationships/image" Target="../media/image18.png"/><Relationship Id="rId4" Type="http://schemas.openxmlformats.org/officeDocument/2006/relationships/image" Target="../media/image19.png"/><Relationship Id="rId5"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6" name="Shape 176"/>
        <p:cNvGrpSpPr/>
        <p:nvPr/>
      </p:nvGrpSpPr>
      <p:grpSpPr>
        <a:xfrm>
          <a:off x="0" y="0"/>
          <a:ext cx="0" cy="0"/>
          <a:chOff x="0" y="0"/>
          <a:chExt cx="0" cy="0"/>
        </a:xfrm>
      </p:grpSpPr>
      <p:pic>
        <p:nvPicPr>
          <p:cNvPr id="177" name="Google Shape;177;p21"/>
          <p:cNvPicPr preferRelativeResize="0"/>
          <p:nvPr/>
        </p:nvPicPr>
        <p:blipFill rotWithShape="1">
          <a:blip r:embed="rId3">
            <a:alphaModFix/>
          </a:blip>
          <a:srcRect b="9099" l="11045" r="26447" t="0"/>
          <a:stretch/>
        </p:blipFill>
        <p:spPr>
          <a:xfrm>
            <a:off x="5123543" y="-1"/>
            <a:ext cx="7065281" cy="6858001"/>
          </a:xfrm>
          <a:custGeom>
            <a:rect b="b" l="l" r="r" t="t"/>
            <a:pathLst>
              <a:path extrusionOk="0" h="6858001" w="7065281">
                <a:moveTo>
                  <a:pt x="379987" y="0"/>
                </a:moveTo>
                <a:lnTo>
                  <a:pt x="7065281" y="0"/>
                </a:lnTo>
                <a:lnTo>
                  <a:pt x="7065281" y="6858001"/>
                </a:lnTo>
                <a:lnTo>
                  <a:pt x="27809" y="6858001"/>
                </a:lnTo>
                <a:lnTo>
                  <a:pt x="1803228" y="4521201"/>
                </a:lnTo>
                <a:close/>
                <a:moveTo>
                  <a:pt x="0" y="0"/>
                </a:moveTo>
                <a:lnTo>
                  <a:pt x="379987" y="0"/>
                </a:lnTo>
                <a:lnTo>
                  <a:pt x="0" y="407"/>
                </a:lnTo>
                <a:close/>
              </a:path>
            </a:pathLst>
          </a:custGeom>
          <a:noFill/>
          <a:ln>
            <a:noFill/>
          </a:ln>
        </p:spPr>
      </p:pic>
      <p:sp>
        <p:nvSpPr>
          <p:cNvPr id="178" name="Google Shape;178;p21"/>
          <p:cNvSpPr txBox="1"/>
          <p:nvPr>
            <p:ph idx="1" type="subTitle"/>
          </p:nvPr>
        </p:nvSpPr>
        <p:spPr>
          <a:xfrm>
            <a:off x="677335" y="4050831"/>
            <a:ext cx="5113200" cy="1096800"/>
          </a:xfrm>
          <a:prstGeom prst="rect">
            <a:avLst/>
          </a:prstGeom>
          <a:noFill/>
          <a:ln>
            <a:noFill/>
          </a:ln>
        </p:spPr>
        <p:txBody>
          <a:bodyPr anchorCtr="0" anchor="t" bIns="45700" lIns="91425" spcFirstLastPara="1" rIns="91425" wrap="square" tIns="45700">
            <a:normAutofit/>
          </a:bodyPr>
          <a:lstStyle/>
          <a:p>
            <a:pPr indent="0" lvl="0" marL="0" rtl="0" algn="r">
              <a:spcBef>
                <a:spcPts val="0"/>
              </a:spcBef>
              <a:spcAft>
                <a:spcPts val="0"/>
              </a:spcAft>
              <a:buSzPts val="1280"/>
              <a:buNone/>
            </a:pPr>
            <a:r>
              <a:rPr lang="en-GB" sz="1600"/>
              <a:t>Laura Knight</a:t>
            </a:r>
            <a:endParaRPr/>
          </a:p>
        </p:txBody>
      </p:sp>
      <p:cxnSp>
        <p:nvCxnSpPr>
          <p:cNvPr id="179" name="Google Shape;179;p21"/>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180" name="Google Shape;180;p21"/>
          <p:cNvCxnSpPr/>
          <p:nvPr/>
        </p:nvCxnSpPr>
        <p:spPr>
          <a:xfrm flipH="1">
            <a:off x="7425125" y="3681413"/>
            <a:ext cx="4763700" cy="3176700"/>
          </a:xfrm>
          <a:prstGeom prst="straightConnector1">
            <a:avLst/>
          </a:prstGeom>
          <a:noFill/>
          <a:ln cap="flat" cmpd="sng" w="9525">
            <a:solidFill>
              <a:srgbClr val="D8D8D8"/>
            </a:solidFill>
            <a:prstDash val="solid"/>
            <a:round/>
            <a:headEnd len="sm" w="sm" type="none"/>
            <a:tailEnd len="sm" w="sm" type="none"/>
          </a:ln>
        </p:spPr>
      </p:cxnSp>
      <p:sp>
        <p:nvSpPr>
          <p:cNvPr id="181" name="Google Shape;181;p21"/>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182" name="Google Shape;182;p21"/>
          <p:cNvSpPr/>
          <p:nvPr/>
        </p:nvSpPr>
        <p:spPr>
          <a:xfrm>
            <a:off x="9603442"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83" name="Google Shape;183;p21"/>
          <p:cNvSpPr/>
          <p:nvPr/>
        </p:nvSpPr>
        <p:spPr>
          <a:xfrm>
            <a:off x="8932333"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4" name="Google Shape;184;p21"/>
          <p:cNvSpPr/>
          <p:nvPr/>
        </p:nvSpPr>
        <p:spPr>
          <a:xfrm>
            <a:off x="9334500"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46670"/>
            </a:srgbClr>
          </a:solidFill>
          <a:ln>
            <a:noFill/>
          </a:ln>
        </p:spPr>
      </p:sp>
      <p:sp>
        <p:nvSpPr>
          <p:cNvPr id="185" name="Google Shape;185;p21"/>
          <p:cNvSpPr/>
          <p:nvPr/>
        </p:nvSpPr>
        <p:spPr>
          <a:xfrm>
            <a:off x="10898730" y="-8467"/>
            <a:ext cx="1290094" cy="6858000"/>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0"/>
            </a:srgbClr>
          </a:solidFill>
          <a:ln>
            <a:noFill/>
          </a:ln>
        </p:spPr>
      </p:sp>
      <p:sp>
        <p:nvSpPr>
          <p:cNvPr id="186" name="Google Shape;186;p21"/>
          <p:cNvSpPr/>
          <p:nvPr/>
        </p:nvSpPr>
        <p:spPr>
          <a:xfrm>
            <a:off x="10938999" y="-8467"/>
            <a:ext cx="1249825" cy="6858000"/>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9"/>
            </a:schemeClr>
          </a:solidFill>
          <a:ln>
            <a:noFill/>
          </a:ln>
        </p:spPr>
      </p:sp>
      <p:sp>
        <p:nvSpPr>
          <p:cNvPr id="187" name="Google Shape;187;p21"/>
          <p:cNvSpPr/>
          <p:nvPr/>
        </p:nvSpPr>
        <p:spPr>
          <a:xfrm>
            <a:off x="10371666"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21"/>
          <p:cNvSpPr txBox="1"/>
          <p:nvPr>
            <p:ph type="ctrTitle"/>
          </p:nvPr>
        </p:nvSpPr>
        <p:spPr>
          <a:xfrm>
            <a:off x="-1282140" y="2404534"/>
            <a:ext cx="7767000" cy="16464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Clr>
                <a:schemeClr val="accent1"/>
              </a:buClr>
              <a:buSzPts val="5400"/>
              <a:buFont typeface="Trebuchet MS"/>
              <a:buNone/>
            </a:pPr>
            <a:r>
              <a:rPr lang="en-GB"/>
              <a:t>An Introduction to Public law</a:t>
            </a:r>
            <a:endParaRPr/>
          </a:p>
        </p:txBody>
      </p:sp>
      <p:pic>
        <p:nvPicPr>
          <p:cNvPr id="189" name="Google Shape;189;p21"/>
          <p:cNvPicPr preferRelativeResize="0"/>
          <p:nvPr/>
        </p:nvPicPr>
        <p:blipFill rotWithShape="1">
          <a:blip r:embed="rId4">
            <a:alphaModFix/>
          </a:blip>
          <a:srcRect b="0" l="0" r="0" t="0"/>
          <a:stretch/>
        </p:blipFill>
        <p:spPr>
          <a:xfrm>
            <a:off x="11671300" y="6337300"/>
            <a:ext cx="304800" cy="3048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194" name="Shape 194"/>
        <p:cNvGrpSpPr/>
        <p:nvPr/>
      </p:nvGrpSpPr>
      <p:grpSpPr>
        <a:xfrm>
          <a:off x="0" y="0"/>
          <a:ext cx="0" cy="0"/>
          <a:chOff x="0" y="0"/>
          <a:chExt cx="0" cy="0"/>
        </a:xfrm>
      </p:grpSpPr>
      <p:grpSp>
        <p:nvGrpSpPr>
          <p:cNvPr id="195" name="Google Shape;195;p22"/>
          <p:cNvGrpSpPr/>
          <p:nvPr/>
        </p:nvGrpSpPr>
        <p:grpSpPr>
          <a:xfrm>
            <a:off x="0" y="-8467"/>
            <a:ext cx="12192133" cy="6866580"/>
            <a:chOff x="0" y="-8467"/>
            <a:chExt cx="12192133" cy="6866580"/>
          </a:xfrm>
        </p:grpSpPr>
        <p:cxnSp>
          <p:nvCxnSpPr>
            <p:cNvPr id="196" name="Google Shape;196;p22"/>
            <p:cNvCxnSpPr/>
            <p:nvPr/>
          </p:nvCxnSpPr>
          <p:spPr>
            <a:xfrm>
              <a:off x="9371012" y="0"/>
              <a:ext cx="1219200" cy="6858000"/>
            </a:xfrm>
            <a:prstGeom prst="straightConnector1">
              <a:avLst/>
            </a:prstGeom>
            <a:noFill/>
            <a:ln cap="flat" cmpd="sng" w="9525">
              <a:solidFill>
                <a:schemeClr val="dk1"/>
              </a:solidFill>
              <a:prstDash val="solid"/>
              <a:round/>
              <a:headEnd len="sm" w="sm" type="none"/>
              <a:tailEnd len="sm" w="sm" type="none"/>
            </a:ln>
          </p:spPr>
        </p:cxnSp>
        <p:cxnSp>
          <p:nvCxnSpPr>
            <p:cNvPr id="197" name="Google Shape;197;p22"/>
            <p:cNvCxnSpPr/>
            <p:nvPr/>
          </p:nvCxnSpPr>
          <p:spPr>
            <a:xfrm flipH="1">
              <a:off x="7425125" y="3681413"/>
              <a:ext cx="4763700" cy="3176700"/>
            </a:xfrm>
            <a:prstGeom prst="straightConnector1">
              <a:avLst/>
            </a:prstGeom>
            <a:noFill/>
            <a:ln cap="flat" cmpd="sng" w="9525">
              <a:solidFill>
                <a:schemeClr val="dk1"/>
              </a:solidFill>
              <a:prstDash val="solid"/>
              <a:round/>
              <a:headEnd len="sm" w="sm" type="none"/>
              <a:tailEnd len="sm" w="sm" type="none"/>
            </a:ln>
          </p:spPr>
        </p:cxnSp>
        <p:sp>
          <p:nvSpPr>
            <p:cNvPr id="198" name="Google Shape;198;p22"/>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199" name="Google Shape;199;p22"/>
            <p:cNvSpPr/>
            <p:nvPr/>
          </p:nvSpPr>
          <p:spPr>
            <a:xfrm>
              <a:off x="9603442"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00" name="Google Shape;200;p22"/>
            <p:cNvSpPr/>
            <p:nvPr/>
          </p:nvSpPr>
          <p:spPr>
            <a:xfrm>
              <a:off x="8932333"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22"/>
            <p:cNvSpPr/>
            <p:nvPr/>
          </p:nvSpPr>
          <p:spPr>
            <a:xfrm>
              <a:off x="9334500"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202" name="Google Shape;202;p22"/>
            <p:cNvSpPr/>
            <p:nvPr/>
          </p:nvSpPr>
          <p:spPr>
            <a:xfrm>
              <a:off x="10898730" y="-8467"/>
              <a:ext cx="1290094" cy="6858000"/>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0"/>
              </a:srgbClr>
            </a:solidFill>
            <a:ln>
              <a:noFill/>
            </a:ln>
          </p:spPr>
        </p:sp>
        <p:sp>
          <p:nvSpPr>
            <p:cNvPr id="203" name="Google Shape;203;p22"/>
            <p:cNvSpPr/>
            <p:nvPr/>
          </p:nvSpPr>
          <p:spPr>
            <a:xfrm>
              <a:off x="10938999" y="-8467"/>
              <a:ext cx="1249825" cy="6858000"/>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9"/>
              </a:schemeClr>
            </a:solidFill>
            <a:ln>
              <a:noFill/>
            </a:ln>
          </p:spPr>
        </p:sp>
        <p:sp>
          <p:nvSpPr>
            <p:cNvPr id="204" name="Google Shape;204;p22"/>
            <p:cNvSpPr/>
            <p:nvPr/>
          </p:nvSpPr>
          <p:spPr>
            <a:xfrm>
              <a:off x="10371666"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22"/>
            <p:cNvSpPr/>
            <p:nvPr/>
          </p:nvSpPr>
          <p:spPr>
            <a:xfrm>
              <a:off x="0" y="4013200"/>
              <a:ext cx="448800" cy="2844900"/>
            </a:xfrm>
            <a:prstGeom prst="triangle">
              <a:avLst>
                <a:gd fmla="val 0" name="adj"/>
              </a:avLst>
            </a:prstGeom>
            <a:solidFill>
              <a:schemeClr val="accent1">
                <a:alpha val="847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06" name="Google Shape;206;p22"/>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207" name="Google Shape;207;p22"/>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cxnSp>
        <p:nvCxnSpPr>
          <p:cNvPr id="208" name="Google Shape;208;p22"/>
          <p:cNvCxnSpPr/>
          <p:nvPr/>
        </p:nvCxnSpPr>
        <p:spPr>
          <a:xfrm>
            <a:off x="3953376"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209" name="Google Shape;209;p22"/>
          <p:cNvCxnSpPr/>
          <p:nvPr/>
        </p:nvCxnSpPr>
        <p:spPr>
          <a:xfrm flipH="1">
            <a:off x="2132900" y="3681413"/>
            <a:ext cx="4763700" cy="3176700"/>
          </a:xfrm>
          <a:prstGeom prst="straightConnector1">
            <a:avLst/>
          </a:prstGeom>
          <a:noFill/>
          <a:ln cap="flat" cmpd="sng" w="9525">
            <a:solidFill>
              <a:srgbClr val="FEFEFE">
                <a:alpha val="80000"/>
              </a:srgbClr>
            </a:solidFill>
            <a:prstDash val="solid"/>
            <a:round/>
            <a:headEnd len="sm" w="sm" type="none"/>
            <a:tailEnd len="sm" w="sm" type="none"/>
          </a:ln>
        </p:spPr>
      </p:cxnSp>
      <p:sp>
        <p:nvSpPr>
          <p:cNvPr id="210" name="Google Shape;210;p22"/>
          <p:cNvSpPr/>
          <p:nvPr/>
        </p:nvSpPr>
        <p:spPr>
          <a:xfrm>
            <a:off x="3324631"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211" name="Google Shape;211;p22"/>
          <p:cNvSpPr/>
          <p:nvPr/>
        </p:nvSpPr>
        <p:spPr>
          <a:xfrm>
            <a:off x="3746597"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12" name="Google Shape;212;p22"/>
          <p:cNvSpPr/>
          <p:nvPr/>
        </p:nvSpPr>
        <p:spPr>
          <a:xfrm>
            <a:off x="3075488"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22"/>
          <p:cNvSpPr/>
          <p:nvPr/>
        </p:nvSpPr>
        <p:spPr>
          <a:xfrm>
            <a:off x="3477655"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214" name="Google Shape;214;p22"/>
          <p:cNvSpPr/>
          <p:nvPr/>
        </p:nvSpPr>
        <p:spPr>
          <a:xfrm>
            <a:off x="4514821"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5" name="Google Shape;215;p22"/>
          <p:cNvSpPr txBox="1"/>
          <p:nvPr>
            <p:ph type="title"/>
          </p:nvPr>
        </p:nvSpPr>
        <p:spPr>
          <a:xfrm>
            <a:off x="677334" y="609600"/>
            <a:ext cx="3843300" cy="51756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EFEFE"/>
              </a:buClr>
              <a:buSzPts val="3600"/>
              <a:buFont typeface="Trebuchet MS"/>
              <a:buNone/>
            </a:pPr>
            <a:r>
              <a:rPr lang="en-GB">
                <a:solidFill>
                  <a:srgbClr val="FEFEFE"/>
                </a:solidFill>
              </a:rPr>
              <a:t>Learning outcomes for the module:</a:t>
            </a:r>
            <a:br>
              <a:rPr lang="en-GB">
                <a:solidFill>
                  <a:srgbClr val="FEFEFE"/>
                </a:solidFill>
              </a:rPr>
            </a:br>
            <a:endParaRPr>
              <a:solidFill>
                <a:srgbClr val="FEFEFE"/>
              </a:solidFill>
            </a:endParaRPr>
          </a:p>
        </p:txBody>
      </p:sp>
      <p:sp>
        <p:nvSpPr>
          <p:cNvPr id="216" name="Google Shape;216;p22"/>
          <p:cNvSpPr/>
          <p:nvPr/>
        </p:nvSpPr>
        <p:spPr>
          <a:xfrm>
            <a:off x="5082154" y="-8467"/>
            <a:ext cx="7109846" cy="6866467"/>
          </a:xfrm>
          <a:custGeom>
            <a:rect b="b" l="l" r="r" t="t"/>
            <a:pathLst>
              <a:path extrusionOk="0" h="6866467" w="7109846">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217" name="Google Shape;217;p22"/>
          <p:cNvSpPr txBox="1"/>
          <p:nvPr>
            <p:ph idx="1" type="body"/>
          </p:nvPr>
        </p:nvSpPr>
        <p:spPr>
          <a:xfrm>
            <a:off x="5497858" y="609601"/>
            <a:ext cx="6129600" cy="5592600"/>
          </a:xfrm>
          <a:prstGeom prst="rect">
            <a:avLst/>
          </a:prstGeom>
          <a:noFill/>
          <a:ln>
            <a:noFill/>
          </a:ln>
        </p:spPr>
        <p:txBody>
          <a:bodyPr anchorCtr="0" anchor="ctr" bIns="45700" lIns="91425" spcFirstLastPara="1" rIns="91425" wrap="square" tIns="45700">
            <a:normAutofit/>
          </a:bodyPr>
          <a:lstStyle/>
          <a:p>
            <a:pPr indent="-101600" lvl="0" marL="0" rtl="0" algn="l">
              <a:spcBef>
                <a:spcPts val="0"/>
              </a:spcBef>
              <a:spcAft>
                <a:spcPts val="0"/>
              </a:spcAft>
              <a:buSzPts val="1600"/>
              <a:buChar char="►"/>
            </a:pPr>
            <a:r>
              <a:rPr lang="en-GB" sz="2000">
                <a:solidFill>
                  <a:srgbClr val="FFFFFF"/>
                </a:solidFill>
              </a:rPr>
              <a:t>1   Demonstrate knowledge and understanding of the British constitution, its core institutions, principles and processes. </a:t>
            </a:r>
            <a:endParaRPr/>
          </a:p>
          <a:p>
            <a:pPr indent="0" lvl="0" marL="0" rtl="0" algn="l">
              <a:spcBef>
                <a:spcPts val="1000"/>
              </a:spcBef>
              <a:spcAft>
                <a:spcPts val="0"/>
              </a:spcAft>
              <a:buSzPts val="1600"/>
              <a:buNone/>
            </a:pPr>
            <a:r>
              <a:t/>
            </a:r>
            <a:endParaRPr sz="2000">
              <a:solidFill>
                <a:srgbClr val="FFFFFF"/>
              </a:solidFill>
            </a:endParaRPr>
          </a:p>
          <a:p>
            <a:pPr indent="-101600" lvl="0" marL="0" rtl="0" algn="l">
              <a:spcBef>
                <a:spcPts val="1000"/>
              </a:spcBef>
              <a:spcAft>
                <a:spcPts val="0"/>
              </a:spcAft>
              <a:buSzPts val="1600"/>
              <a:buChar char="►"/>
            </a:pPr>
            <a:r>
              <a:rPr lang="en-GB" sz="2000">
                <a:solidFill>
                  <a:srgbClr val="FFFFFF"/>
                </a:solidFill>
              </a:rPr>
              <a:t>2. Identify  the social, environmental and political context in which public,  constitutional and administrative law operates and an ability to debate such issues in relation to more general ethical perspectives; </a:t>
            </a:r>
            <a:endParaRPr/>
          </a:p>
          <a:p>
            <a:pPr indent="0" lvl="0" marL="0" rtl="0" algn="l">
              <a:spcBef>
                <a:spcPts val="1000"/>
              </a:spcBef>
              <a:spcAft>
                <a:spcPts val="0"/>
              </a:spcAft>
              <a:buSzPts val="1600"/>
              <a:buNone/>
            </a:pPr>
            <a:r>
              <a:t/>
            </a:r>
            <a:endParaRPr sz="2000">
              <a:solidFill>
                <a:srgbClr val="FFFFFF"/>
              </a:solidFill>
            </a:endParaRPr>
          </a:p>
          <a:p>
            <a:pPr indent="0" lvl="0" marL="0" rtl="0" algn="l">
              <a:spcBef>
                <a:spcPts val="1000"/>
              </a:spcBef>
              <a:spcAft>
                <a:spcPts val="0"/>
              </a:spcAft>
              <a:buSzPts val="1600"/>
              <a:buNone/>
            </a:pPr>
            <a:r>
              <a:rPr lang="en-GB" sz="2000">
                <a:solidFill>
                  <a:srgbClr val="FFFFFF"/>
                </a:solidFill>
              </a:rPr>
              <a:t>3. Evaluate  the operation of constitutional and administrative law in a practical context, including areas such as judicial review and how and why constitutional values are changing in the United Kingdom.</a:t>
            </a:r>
            <a:endParaRPr/>
          </a:p>
        </p:txBody>
      </p:sp>
      <p:pic>
        <p:nvPicPr>
          <p:cNvPr id="218" name="Google Shape;218;p22"/>
          <p:cNvPicPr preferRelativeResize="0"/>
          <p:nvPr/>
        </p:nvPicPr>
        <p:blipFill rotWithShape="1">
          <a:blip r:embed="rId3">
            <a:alphaModFix/>
          </a:blip>
          <a:srcRect b="0" l="0" r="0" t="0"/>
          <a:stretch/>
        </p:blipFill>
        <p:spPr>
          <a:xfrm>
            <a:off x="11671300" y="6337300"/>
            <a:ext cx="304800" cy="3048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23"/>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fontScale="90000"/>
          </a:bodyPr>
          <a:lstStyle/>
          <a:p>
            <a:pPr indent="0" lvl="0" marL="0" rtl="0" algn="l">
              <a:spcBef>
                <a:spcPts val="0"/>
              </a:spcBef>
              <a:spcAft>
                <a:spcPts val="0"/>
              </a:spcAft>
              <a:buClr>
                <a:schemeClr val="accent1"/>
              </a:buClr>
              <a:buSzPct val="100000"/>
              <a:buFont typeface="Trebuchet MS"/>
              <a:buNone/>
            </a:pPr>
            <a:r>
              <a:rPr b="1" lang="en-GB" u="sng"/>
              <a:t>Topics include:</a:t>
            </a:r>
            <a:br>
              <a:rPr lang="en-GB"/>
            </a:br>
            <a:r>
              <a:rPr lang="en-GB">
                <a:solidFill>
                  <a:schemeClr val="dk1"/>
                </a:solidFill>
              </a:rPr>
              <a:t>Nature and sources of Public law</a:t>
            </a:r>
            <a:br>
              <a:rPr lang="en-GB">
                <a:solidFill>
                  <a:schemeClr val="dk1"/>
                </a:solidFill>
              </a:rPr>
            </a:br>
            <a:r>
              <a:rPr lang="en-GB">
                <a:solidFill>
                  <a:schemeClr val="dk1"/>
                </a:solidFill>
              </a:rPr>
              <a:t>Rule of law</a:t>
            </a:r>
            <a:br>
              <a:rPr lang="en-GB">
                <a:solidFill>
                  <a:schemeClr val="dk1"/>
                </a:solidFill>
              </a:rPr>
            </a:br>
            <a:r>
              <a:rPr lang="en-GB">
                <a:solidFill>
                  <a:schemeClr val="dk1"/>
                </a:solidFill>
              </a:rPr>
              <a:t>Parliamentary sovereignty</a:t>
            </a:r>
            <a:br>
              <a:rPr lang="en-GB">
                <a:solidFill>
                  <a:schemeClr val="dk1"/>
                </a:solidFill>
              </a:rPr>
            </a:br>
            <a:r>
              <a:rPr lang="en-GB">
                <a:solidFill>
                  <a:schemeClr val="dk1"/>
                </a:solidFill>
              </a:rPr>
              <a:t>Separation of Powers</a:t>
            </a:r>
            <a:br>
              <a:rPr lang="en-GB">
                <a:solidFill>
                  <a:schemeClr val="dk1"/>
                </a:solidFill>
              </a:rPr>
            </a:br>
            <a:r>
              <a:rPr lang="en-GB">
                <a:solidFill>
                  <a:schemeClr val="dk1"/>
                </a:solidFill>
              </a:rPr>
              <a:t>Delegated Legislation</a:t>
            </a:r>
            <a:br>
              <a:rPr lang="en-GB">
                <a:solidFill>
                  <a:schemeClr val="dk1"/>
                </a:solidFill>
              </a:rPr>
            </a:br>
            <a:r>
              <a:rPr lang="en-GB">
                <a:solidFill>
                  <a:schemeClr val="dk1"/>
                </a:solidFill>
              </a:rPr>
              <a:t>Civil rights and freedoms</a:t>
            </a:r>
            <a:br>
              <a:rPr lang="en-GB">
                <a:solidFill>
                  <a:schemeClr val="dk1"/>
                </a:solidFill>
              </a:rPr>
            </a:br>
            <a:r>
              <a:rPr lang="en-GB">
                <a:solidFill>
                  <a:schemeClr val="dk1"/>
                </a:solidFill>
              </a:rPr>
              <a:t>Police Powers</a:t>
            </a:r>
            <a:br>
              <a:rPr lang="en-GB">
                <a:solidFill>
                  <a:schemeClr val="dk1"/>
                </a:solidFill>
              </a:rPr>
            </a:br>
            <a:r>
              <a:rPr lang="en-GB">
                <a:solidFill>
                  <a:schemeClr val="dk1"/>
                </a:solidFill>
              </a:rPr>
              <a:t>Defamation</a:t>
            </a:r>
            <a:br>
              <a:rPr lang="en-GB">
                <a:solidFill>
                  <a:schemeClr val="dk1"/>
                </a:solidFill>
              </a:rPr>
            </a:br>
            <a:r>
              <a:rPr lang="en-GB">
                <a:solidFill>
                  <a:schemeClr val="dk1"/>
                </a:solidFill>
              </a:rPr>
              <a:t>Freedom of Assembly and Association</a:t>
            </a:r>
            <a:br>
              <a:rPr lang="en-GB">
                <a:solidFill>
                  <a:schemeClr val="dk1"/>
                </a:solidFill>
              </a:rPr>
            </a:br>
            <a:r>
              <a:rPr lang="en-GB">
                <a:solidFill>
                  <a:schemeClr val="dk1"/>
                </a:solidFill>
              </a:rPr>
              <a:t>Judicial Review</a:t>
            </a:r>
            <a:endParaRPr/>
          </a:p>
        </p:txBody>
      </p:sp>
      <p:pic>
        <p:nvPicPr>
          <p:cNvPr id="224" name="Google Shape;224;p23"/>
          <p:cNvPicPr preferRelativeResize="0"/>
          <p:nvPr/>
        </p:nvPicPr>
        <p:blipFill rotWithShape="1">
          <a:blip r:embed="rId3">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28" name="Shape 228"/>
        <p:cNvGrpSpPr/>
        <p:nvPr/>
      </p:nvGrpSpPr>
      <p:grpSpPr>
        <a:xfrm>
          <a:off x="0" y="0"/>
          <a:ext cx="0" cy="0"/>
          <a:chOff x="0" y="0"/>
          <a:chExt cx="0" cy="0"/>
        </a:xfrm>
      </p:grpSpPr>
      <p:grpSp>
        <p:nvGrpSpPr>
          <p:cNvPr id="229" name="Google Shape;229;p24"/>
          <p:cNvGrpSpPr/>
          <p:nvPr/>
        </p:nvGrpSpPr>
        <p:grpSpPr>
          <a:xfrm>
            <a:off x="0" y="-8467"/>
            <a:ext cx="12192133" cy="6866580"/>
            <a:chOff x="0" y="-8467"/>
            <a:chExt cx="12192133" cy="6866580"/>
          </a:xfrm>
        </p:grpSpPr>
        <p:cxnSp>
          <p:nvCxnSpPr>
            <p:cNvPr id="230" name="Google Shape;230;p24"/>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231" name="Google Shape;231;p24"/>
            <p:cNvCxnSpPr/>
            <p:nvPr/>
          </p:nvCxnSpPr>
          <p:spPr>
            <a:xfrm flipH="1">
              <a:off x="7425125" y="3681413"/>
              <a:ext cx="4763700" cy="3176700"/>
            </a:xfrm>
            <a:prstGeom prst="straightConnector1">
              <a:avLst/>
            </a:prstGeom>
            <a:noFill/>
            <a:ln cap="flat" cmpd="sng" w="9525">
              <a:solidFill>
                <a:srgbClr val="D8D8D8"/>
              </a:solidFill>
              <a:prstDash val="solid"/>
              <a:round/>
              <a:headEnd len="sm" w="sm" type="none"/>
              <a:tailEnd len="sm" w="sm" type="none"/>
            </a:ln>
          </p:spPr>
        </p:cxnSp>
        <p:sp>
          <p:nvSpPr>
            <p:cNvPr id="232" name="Google Shape;232;p24"/>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233" name="Google Shape;233;p24"/>
            <p:cNvSpPr/>
            <p:nvPr/>
          </p:nvSpPr>
          <p:spPr>
            <a:xfrm>
              <a:off x="9603442"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34" name="Google Shape;234;p24"/>
            <p:cNvSpPr/>
            <p:nvPr/>
          </p:nvSpPr>
          <p:spPr>
            <a:xfrm>
              <a:off x="8932333"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5" name="Google Shape;235;p24"/>
            <p:cNvSpPr/>
            <p:nvPr/>
          </p:nvSpPr>
          <p:spPr>
            <a:xfrm>
              <a:off x="9334500"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236" name="Google Shape;236;p24"/>
            <p:cNvSpPr/>
            <p:nvPr/>
          </p:nvSpPr>
          <p:spPr>
            <a:xfrm>
              <a:off x="10898730" y="-8467"/>
              <a:ext cx="1290094" cy="6858000"/>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0"/>
              </a:srgbClr>
            </a:solidFill>
            <a:ln>
              <a:noFill/>
            </a:ln>
          </p:spPr>
        </p:sp>
        <p:sp>
          <p:nvSpPr>
            <p:cNvPr id="237" name="Google Shape;237;p24"/>
            <p:cNvSpPr/>
            <p:nvPr/>
          </p:nvSpPr>
          <p:spPr>
            <a:xfrm>
              <a:off x="10938999" y="-8467"/>
              <a:ext cx="1249825" cy="6858000"/>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9"/>
              </a:schemeClr>
            </a:solidFill>
            <a:ln>
              <a:noFill/>
            </a:ln>
          </p:spPr>
        </p:sp>
        <p:sp>
          <p:nvSpPr>
            <p:cNvPr id="238" name="Google Shape;238;p24"/>
            <p:cNvSpPr/>
            <p:nvPr/>
          </p:nvSpPr>
          <p:spPr>
            <a:xfrm>
              <a:off x="10371666"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9" name="Google Shape;239;p24"/>
            <p:cNvSpPr/>
            <p:nvPr/>
          </p:nvSpPr>
          <p:spPr>
            <a:xfrm>
              <a:off x="0" y="4013200"/>
              <a:ext cx="448800" cy="2844900"/>
            </a:xfrm>
            <a:prstGeom prst="triangle">
              <a:avLst>
                <a:gd fmla="val 0" name="adj"/>
              </a:avLst>
            </a:prstGeom>
            <a:solidFill>
              <a:schemeClr val="accent1">
                <a:alpha val="847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40" name="Google Shape;240;p2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241" name="Google Shape;241;p2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cxnSp>
        <p:nvCxnSpPr>
          <p:cNvPr id="242" name="Google Shape;242;p24"/>
          <p:cNvCxnSpPr/>
          <p:nvPr/>
        </p:nvCxnSpPr>
        <p:spPr>
          <a:xfrm>
            <a:off x="5111313"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243" name="Google Shape;243;p24"/>
          <p:cNvCxnSpPr/>
          <p:nvPr/>
        </p:nvCxnSpPr>
        <p:spPr>
          <a:xfrm flipH="1">
            <a:off x="3290837" y="3681413"/>
            <a:ext cx="4763700" cy="3176700"/>
          </a:xfrm>
          <a:prstGeom prst="straightConnector1">
            <a:avLst/>
          </a:prstGeom>
          <a:noFill/>
          <a:ln cap="flat" cmpd="sng" w="9525">
            <a:solidFill>
              <a:srgbClr val="7F7F7F">
                <a:alpha val="80000"/>
              </a:srgbClr>
            </a:solidFill>
            <a:prstDash val="solid"/>
            <a:round/>
            <a:headEnd len="sm" w="sm" type="none"/>
            <a:tailEnd len="sm" w="sm" type="none"/>
          </a:ln>
        </p:spPr>
      </p:cxnSp>
      <p:sp>
        <p:nvSpPr>
          <p:cNvPr id="244" name="Google Shape;244;p24"/>
          <p:cNvSpPr/>
          <p:nvPr/>
        </p:nvSpPr>
        <p:spPr>
          <a:xfrm>
            <a:off x="4482568"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245" name="Google Shape;245;p24"/>
          <p:cNvSpPr/>
          <p:nvPr/>
        </p:nvSpPr>
        <p:spPr>
          <a:xfrm>
            <a:off x="4904534"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46" name="Google Shape;246;p24"/>
          <p:cNvSpPr/>
          <p:nvPr/>
        </p:nvSpPr>
        <p:spPr>
          <a:xfrm>
            <a:off x="4233425"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24"/>
          <p:cNvSpPr/>
          <p:nvPr/>
        </p:nvSpPr>
        <p:spPr>
          <a:xfrm>
            <a:off x="4635592"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248" name="Google Shape;248;p24"/>
          <p:cNvSpPr/>
          <p:nvPr/>
        </p:nvSpPr>
        <p:spPr>
          <a:xfrm>
            <a:off x="5672758"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9" name="Google Shape;249;p24"/>
          <p:cNvSpPr/>
          <p:nvPr/>
        </p:nvSpPr>
        <p:spPr>
          <a:xfrm>
            <a:off x="6197631" y="-8467"/>
            <a:ext cx="5994369" cy="6866467"/>
          </a:xfrm>
          <a:custGeom>
            <a:rect b="b" l="l" r="r" t="t"/>
            <a:pathLst>
              <a:path extrusionOk="0" h="6866467" w="5994369">
                <a:moveTo>
                  <a:pt x="0" y="0"/>
                </a:moveTo>
                <a:lnTo>
                  <a:pt x="1249825" y="0"/>
                </a:lnTo>
                <a:lnTo>
                  <a:pt x="1249825" y="8467"/>
                </a:lnTo>
                <a:lnTo>
                  <a:pt x="5994369" y="8467"/>
                </a:lnTo>
                <a:lnTo>
                  <a:pt x="5994369" y="6866467"/>
                </a:lnTo>
                <a:lnTo>
                  <a:pt x="1249825" y="6866467"/>
                </a:lnTo>
                <a:lnTo>
                  <a:pt x="1109382" y="6866467"/>
                </a:lnTo>
                <a:close/>
              </a:path>
            </a:pathLst>
          </a:custGeom>
          <a:solidFill>
            <a:srgbClr val="3F781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250" name="Google Shape;250;p24"/>
          <p:cNvSpPr txBox="1"/>
          <p:nvPr>
            <p:ph type="title"/>
          </p:nvPr>
        </p:nvSpPr>
        <p:spPr>
          <a:xfrm>
            <a:off x="6477232" y="-698740"/>
            <a:ext cx="4512900" cy="22278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FFFF"/>
              </a:buClr>
              <a:buSzPts val="3600"/>
              <a:buFont typeface="Trebuchet MS"/>
              <a:buNone/>
            </a:pPr>
            <a:r>
              <a:rPr lang="en-GB">
                <a:solidFill>
                  <a:srgbClr val="FFFFFF"/>
                </a:solidFill>
              </a:rPr>
              <a:t>Suggested reading</a:t>
            </a:r>
            <a:endParaRPr/>
          </a:p>
        </p:txBody>
      </p:sp>
      <p:pic>
        <p:nvPicPr>
          <p:cNvPr descr="A close up of text on a white background&#10;&#10;Description automatically generated" id="251" name="Google Shape;251;p24"/>
          <p:cNvPicPr preferRelativeResize="0"/>
          <p:nvPr/>
        </p:nvPicPr>
        <p:blipFill rotWithShape="1">
          <a:blip r:embed="rId3">
            <a:alphaModFix/>
          </a:blip>
          <a:srcRect b="0" l="0" r="0" t="0"/>
          <a:stretch/>
        </p:blipFill>
        <p:spPr>
          <a:xfrm>
            <a:off x="979901" y="1168399"/>
            <a:ext cx="3411474" cy="4610101"/>
          </a:xfrm>
          <a:prstGeom prst="rect">
            <a:avLst/>
          </a:prstGeom>
          <a:noFill/>
          <a:ln>
            <a:noFill/>
          </a:ln>
        </p:spPr>
      </p:pic>
      <p:sp>
        <p:nvSpPr>
          <p:cNvPr id="252" name="Google Shape;252;p24"/>
          <p:cNvSpPr txBox="1"/>
          <p:nvPr/>
        </p:nvSpPr>
        <p:spPr>
          <a:xfrm>
            <a:off x="6390970" y="910762"/>
            <a:ext cx="5677500" cy="5560800"/>
          </a:xfrm>
          <a:prstGeom prst="rect">
            <a:avLst/>
          </a:prstGeom>
          <a:noFill/>
          <a:ln>
            <a:noFill/>
          </a:ln>
        </p:spPr>
        <p:txBody>
          <a:bodyPr anchorCtr="0" anchor="t" bIns="45700" lIns="91425" spcFirstLastPara="1" rIns="91425" wrap="square" tIns="45700">
            <a:normAutofit/>
          </a:bodyPr>
          <a:lstStyle/>
          <a:p>
            <a:pPr indent="-91440" lvl="0" marL="0" marR="0" rtl="0" algn="l">
              <a:spcBef>
                <a:spcPts val="0"/>
              </a:spcBef>
              <a:spcAft>
                <a:spcPts val="0"/>
              </a:spcAft>
              <a:buClr>
                <a:schemeClr val="accent1"/>
              </a:buClr>
              <a:buSzPts val="1440"/>
              <a:buFont typeface="Noto Sans Symbols"/>
              <a:buChar char="►"/>
            </a:pPr>
            <a:r>
              <a:rPr b="0" i="0" lang="en-GB" sz="1800" u="none" cap="none" strike="noStrike">
                <a:solidFill>
                  <a:schemeClr val="lt1"/>
                </a:solidFill>
                <a:latin typeface="Trebuchet MS"/>
                <a:ea typeface="Trebuchet MS"/>
                <a:cs typeface="Trebuchet MS"/>
                <a:sym typeface="Trebuchet MS"/>
              </a:rPr>
              <a:t>Webley, L. &amp; Samuels, H., 2015. </a:t>
            </a:r>
            <a:r>
              <a:rPr b="0" i="1" lang="en-GB" sz="1800" u="none" cap="none" strike="noStrike">
                <a:solidFill>
                  <a:schemeClr val="lt1"/>
                </a:solidFill>
                <a:latin typeface="Trebuchet MS"/>
                <a:ea typeface="Trebuchet MS"/>
                <a:cs typeface="Trebuchet MS"/>
                <a:sym typeface="Trebuchet MS"/>
              </a:rPr>
              <a:t>Complete public law : text, cases, and materials. </a:t>
            </a:r>
            <a:r>
              <a:rPr b="0" i="0" lang="en-GB" sz="1800" u="none" cap="none" strike="noStrike">
                <a:solidFill>
                  <a:schemeClr val="lt1"/>
                </a:solidFill>
                <a:latin typeface="Trebuchet MS"/>
                <a:ea typeface="Trebuchet MS"/>
                <a:cs typeface="Trebuchet MS"/>
                <a:sym typeface="Trebuchet MS"/>
              </a:rPr>
              <a:t>Third ed. OUP. London.</a:t>
            </a:r>
            <a:endParaRPr/>
          </a:p>
          <a:p>
            <a:pPr indent="-91440" lvl="0" marL="0" marR="0" rtl="0" algn="l">
              <a:spcBef>
                <a:spcPts val="1000"/>
              </a:spcBef>
              <a:spcAft>
                <a:spcPts val="0"/>
              </a:spcAft>
              <a:buClr>
                <a:schemeClr val="accent1"/>
              </a:buClr>
              <a:buSzPts val="1440"/>
              <a:buFont typeface="Noto Sans Symbols"/>
              <a:buChar char="►"/>
            </a:pPr>
            <a:r>
              <a:rPr b="0" i="0" lang="en-GB" sz="1800" u="none" cap="none" strike="noStrike">
                <a:solidFill>
                  <a:schemeClr val="lt1"/>
                </a:solidFill>
                <a:latin typeface="Trebuchet MS"/>
                <a:ea typeface="Trebuchet MS"/>
                <a:cs typeface="Trebuchet MS"/>
                <a:sym typeface="Trebuchet MS"/>
              </a:rPr>
              <a:t> </a:t>
            </a:r>
            <a:r>
              <a:rPr b="1" i="0" lang="en-GB" sz="1800" u="sng" cap="none" strike="noStrike">
                <a:solidFill>
                  <a:schemeClr val="lt1"/>
                </a:solidFill>
                <a:latin typeface="Trebuchet MS"/>
                <a:ea typeface="Trebuchet MS"/>
                <a:cs typeface="Trebuchet MS"/>
                <a:sym typeface="Trebuchet MS"/>
              </a:rPr>
              <a:t>Journals:</a:t>
            </a:r>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Modern Law Review </a:t>
            </a:r>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Cambridge Law Journal </a:t>
            </a:r>
            <a:endParaRPr b="0" i="0" sz="1800" u="none" cap="none" strike="noStrike">
              <a:solidFill>
                <a:schemeClr val="lt1"/>
              </a:solidFill>
              <a:latin typeface="Trebuchet MS"/>
              <a:ea typeface="Trebuchet MS"/>
              <a:cs typeface="Trebuchet MS"/>
              <a:sym typeface="Trebuchet MS"/>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Oxford Journal of Legal Studies </a:t>
            </a:r>
            <a:endParaRPr b="0" i="0" sz="1800" u="none" cap="none" strike="noStrike">
              <a:solidFill>
                <a:schemeClr val="lt1"/>
              </a:solidFill>
              <a:latin typeface="Trebuchet MS"/>
              <a:ea typeface="Trebuchet MS"/>
              <a:cs typeface="Trebuchet MS"/>
              <a:sym typeface="Trebuchet MS"/>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Northern Ireland Legal Quarterly </a:t>
            </a:r>
            <a:endParaRPr b="0" i="0" sz="1800" u="none" cap="none" strike="noStrike">
              <a:solidFill>
                <a:schemeClr val="lt1"/>
              </a:solidFill>
              <a:latin typeface="Trebuchet MS"/>
              <a:ea typeface="Trebuchet MS"/>
              <a:cs typeface="Trebuchet MS"/>
              <a:sym typeface="Trebuchet MS"/>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Legal Studies </a:t>
            </a:r>
            <a:endParaRPr b="0" i="0" sz="1800" u="none" cap="none" strike="noStrike">
              <a:solidFill>
                <a:schemeClr val="lt1"/>
              </a:solidFill>
              <a:latin typeface="Trebuchet MS"/>
              <a:ea typeface="Trebuchet MS"/>
              <a:cs typeface="Trebuchet MS"/>
              <a:sym typeface="Trebuchet MS"/>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Public Law </a:t>
            </a:r>
            <a:endParaRPr b="0" i="0" sz="1800" u="none" cap="none" strike="noStrike">
              <a:solidFill>
                <a:schemeClr val="lt1"/>
              </a:solidFill>
              <a:latin typeface="Trebuchet MS"/>
              <a:ea typeface="Trebuchet MS"/>
              <a:cs typeface="Trebuchet MS"/>
              <a:sym typeface="Trebuchet MS"/>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Journal of Law and Society </a:t>
            </a:r>
            <a:endParaRPr b="0" i="0" sz="1800" u="none" cap="none" strike="noStrike">
              <a:solidFill>
                <a:schemeClr val="lt1"/>
              </a:solidFill>
              <a:latin typeface="Trebuchet MS"/>
              <a:ea typeface="Trebuchet MS"/>
              <a:cs typeface="Trebuchet MS"/>
              <a:sym typeface="Trebuchet MS"/>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Harvard Law Review </a:t>
            </a:r>
            <a:endParaRPr b="0" i="0" sz="1800" u="none" cap="none" strike="noStrike">
              <a:solidFill>
                <a:schemeClr val="lt1"/>
              </a:solidFill>
              <a:latin typeface="Trebuchet MS"/>
              <a:ea typeface="Trebuchet MS"/>
              <a:cs typeface="Trebuchet MS"/>
              <a:sym typeface="Trebuchet MS"/>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New Law Journal </a:t>
            </a:r>
            <a:endParaRPr b="0" i="0" sz="1800" u="none" cap="none" strike="noStrike">
              <a:solidFill>
                <a:schemeClr val="lt1"/>
              </a:solidFill>
              <a:latin typeface="Trebuchet MS"/>
              <a:ea typeface="Trebuchet MS"/>
              <a:cs typeface="Trebuchet MS"/>
              <a:sym typeface="Trebuchet MS"/>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Criminal Law Review </a:t>
            </a:r>
            <a:endParaRPr b="0" i="0" sz="1800" u="none" cap="none" strike="noStrike">
              <a:solidFill>
                <a:schemeClr val="lt1"/>
              </a:solidFill>
              <a:latin typeface="Trebuchet MS"/>
              <a:ea typeface="Trebuchet MS"/>
              <a:cs typeface="Trebuchet MS"/>
              <a:sym typeface="Trebuchet MS"/>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European Human Rights Law Review </a:t>
            </a:r>
            <a:endParaRPr b="0" i="0" sz="1800" u="none" cap="none" strike="noStrike">
              <a:solidFill>
                <a:schemeClr val="lt1"/>
              </a:solidFill>
              <a:latin typeface="Trebuchet MS"/>
              <a:ea typeface="Trebuchet MS"/>
              <a:cs typeface="Trebuchet MS"/>
              <a:sym typeface="Trebuchet MS"/>
            </a:endParaRPr>
          </a:p>
          <a:p>
            <a:pPr indent="0" lvl="0" marL="0" marR="0" rtl="0" algn="l">
              <a:spcBef>
                <a:spcPts val="0"/>
              </a:spcBef>
              <a:spcAft>
                <a:spcPts val="0"/>
              </a:spcAft>
              <a:buNone/>
            </a:pPr>
            <a:r>
              <a:rPr b="0" i="0" lang="en-GB" sz="1800" u="none" cap="none" strike="noStrike">
                <a:solidFill>
                  <a:schemeClr val="lt1"/>
                </a:solidFill>
                <a:latin typeface="Trebuchet MS"/>
                <a:ea typeface="Trebuchet MS"/>
                <a:cs typeface="Trebuchet MS"/>
                <a:sym typeface="Trebuchet MS"/>
              </a:rPr>
              <a:t>The Journal Jurisprudence </a:t>
            </a:r>
            <a:endParaRPr b="0" i="0" sz="1800" u="none" cap="none" strike="noStrike">
              <a:solidFill>
                <a:schemeClr val="lt1"/>
              </a:solidFill>
              <a:latin typeface="Trebuchet MS"/>
              <a:ea typeface="Trebuchet MS"/>
              <a:cs typeface="Trebuchet MS"/>
              <a:sym typeface="Trebuchet MS"/>
            </a:endParaRPr>
          </a:p>
          <a:p>
            <a:pPr indent="-285750" lvl="0" marL="285750" marR="0" rtl="0" algn="l">
              <a:spcBef>
                <a:spcPts val="1000"/>
              </a:spcBef>
              <a:spcAft>
                <a:spcPts val="0"/>
              </a:spcAft>
              <a:buClr>
                <a:schemeClr val="accent1"/>
              </a:buClr>
              <a:buSzPts val="1440"/>
              <a:buFont typeface="Arial"/>
              <a:buChar char="•"/>
            </a:pPr>
            <a:r>
              <a:rPr b="0" i="0" lang="en-GB" sz="1800" u="none" cap="none" strike="noStrike">
                <a:solidFill>
                  <a:schemeClr val="lt1"/>
                </a:solidFill>
                <a:latin typeface="Trebuchet MS"/>
                <a:ea typeface="Trebuchet MS"/>
                <a:cs typeface="Trebuchet MS"/>
                <a:sym typeface="Trebuchet MS"/>
              </a:rPr>
              <a:t>Law Society Gazette </a:t>
            </a:r>
            <a:endParaRPr b="0" i="0" sz="1800" u="none" cap="none" strike="noStrike">
              <a:solidFill>
                <a:schemeClr val="lt1"/>
              </a:solidFill>
              <a:latin typeface="Trebuchet MS"/>
              <a:ea typeface="Trebuchet MS"/>
              <a:cs typeface="Trebuchet MS"/>
              <a:sym typeface="Trebuchet MS"/>
            </a:endParaRPr>
          </a:p>
        </p:txBody>
      </p:sp>
      <p:pic>
        <p:nvPicPr>
          <p:cNvPr id="253" name="Google Shape;253;p24"/>
          <p:cNvPicPr preferRelativeResize="0"/>
          <p:nvPr/>
        </p:nvPicPr>
        <p:blipFill rotWithShape="1">
          <a:blip r:embed="rId4">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pic>
        <p:nvPicPr>
          <p:cNvPr id="259" name="Google Shape;259;p25"/>
          <p:cNvPicPr preferRelativeResize="0"/>
          <p:nvPr/>
        </p:nvPicPr>
        <p:blipFill rotWithShape="1">
          <a:blip r:embed="rId3">
            <a:alphaModFix/>
          </a:blip>
          <a:srcRect b="0" l="0" r="0" t="0"/>
          <a:stretch/>
        </p:blipFill>
        <p:spPr>
          <a:xfrm>
            <a:off x="958147" y="1322456"/>
            <a:ext cx="8303470" cy="4535816"/>
          </a:xfrm>
          <a:prstGeom prst="rect">
            <a:avLst/>
          </a:prstGeom>
          <a:noFill/>
          <a:ln>
            <a:noFill/>
          </a:ln>
        </p:spPr>
      </p:pic>
      <p:cxnSp>
        <p:nvCxnSpPr>
          <p:cNvPr id="260" name="Google Shape;260;p25"/>
          <p:cNvCxnSpPr/>
          <p:nvPr/>
        </p:nvCxnSpPr>
        <p:spPr>
          <a:xfrm>
            <a:off x="2026023" y="2617694"/>
            <a:ext cx="430200" cy="0"/>
          </a:xfrm>
          <a:prstGeom prst="straightConnector1">
            <a:avLst/>
          </a:prstGeom>
          <a:noFill/>
          <a:ln cap="rnd" cmpd="sng" w="12700">
            <a:solidFill>
              <a:schemeClr val="accent1"/>
            </a:solidFill>
            <a:prstDash val="solid"/>
            <a:round/>
            <a:headEnd len="sm" w="sm" type="none"/>
            <a:tailEnd len="med" w="med" type="triangle"/>
          </a:ln>
        </p:spPr>
      </p:cxnSp>
      <p:cxnSp>
        <p:nvCxnSpPr>
          <p:cNvPr id="261" name="Google Shape;261;p25"/>
          <p:cNvCxnSpPr/>
          <p:nvPr/>
        </p:nvCxnSpPr>
        <p:spPr>
          <a:xfrm>
            <a:off x="7351059" y="2420471"/>
            <a:ext cx="0" cy="340800"/>
          </a:xfrm>
          <a:prstGeom prst="straightConnector1">
            <a:avLst/>
          </a:prstGeom>
          <a:noFill/>
          <a:ln cap="rnd" cmpd="sng" w="12700">
            <a:solidFill>
              <a:schemeClr val="accent1"/>
            </a:solidFill>
            <a:prstDash val="solid"/>
            <a:round/>
            <a:headEnd len="sm" w="sm" type="none"/>
            <a:tailEnd len="med" w="med" type="triangle"/>
          </a:ln>
        </p:spPr>
      </p:cxnSp>
      <p:sp>
        <p:nvSpPr>
          <p:cNvPr id="262" name="Google Shape;262;p25"/>
          <p:cNvSpPr txBox="1"/>
          <p:nvPr/>
        </p:nvSpPr>
        <p:spPr>
          <a:xfrm>
            <a:off x="2904566" y="340660"/>
            <a:ext cx="7297200" cy="584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3200">
                <a:solidFill>
                  <a:schemeClr val="dk1"/>
                </a:solidFill>
                <a:latin typeface="Trebuchet MS"/>
                <a:ea typeface="Trebuchet MS"/>
                <a:cs typeface="Trebuchet MS"/>
                <a:sym typeface="Trebuchet MS"/>
              </a:rPr>
              <a:t>WHAT IS PUBLIC LAW</a:t>
            </a:r>
            <a:endParaRPr/>
          </a:p>
        </p:txBody>
      </p:sp>
      <p:sp>
        <p:nvSpPr>
          <p:cNvPr id="263" name="Google Shape;263;p25"/>
          <p:cNvSpPr txBox="1"/>
          <p:nvPr/>
        </p:nvSpPr>
        <p:spPr>
          <a:xfrm>
            <a:off x="1344706" y="925435"/>
            <a:ext cx="2295000" cy="36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Trebuchet MS"/>
                <a:ea typeface="Trebuchet MS"/>
                <a:cs typeface="Trebuchet MS"/>
                <a:sym typeface="Trebuchet MS"/>
              </a:rPr>
              <a:t>PRIVATE LAW</a:t>
            </a:r>
            <a:endParaRPr/>
          </a:p>
        </p:txBody>
      </p:sp>
      <p:sp>
        <p:nvSpPr>
          <p:cNvPr id="264" name="Google Shape;264;p25"/>
          <p:cNvSpPr txBox="1"/>
          <p:nvPr/>
        </p:nvSpPr>
        <p:spPr>
          <a:xfrm>
            <a:off x="6042212" y="925435"/>
            <a:ext cx="2259000" cy="36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Trebuchet MS"/>
                <a:ea typeface="Trebuchet MS"/>
                <a:cs typeface="Trebuchet MS"/>
                <a:sym typeface="Trebuchet MS"/>
              </a:rPr>
              <a:t>PUBLIC LAW</a:t>
            </a:r>
            <a:endParaRPr/>
          </a:p>
        </p:txBody>
      </p:sp>
      <p:pic>
        <p:nvPicPr>
          <p:cNvPr id="265" name="Google Shape;265;p25"/>
          <p:cNvPicPr preferRelativeResize="0"/>
          <p:nvPr/>
        </p:nvPicPr>
        <p:blipFill rotWithShape="1">
          <a:blip r:embed="rId4">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0" name="Shape 270"/>
        <p:cNvGrpSpPr/>
        <p:nvPr/>
      </p:nvGrpSpPr>
      <p:grpSpPr>
        <a:xfrm>
          <a:off x="0" y="0"/>
          <a:ext cx="0" cy="0"/>
          <a:chOff x="0" y="0"/>
          <a:chExt cx="0" cy="0"/>
        </a:xfrm>
      </p:grpSpPr>
      <p:sp>
        <p:nvSpPr>
          <p:cNvPr id="271" name="Google Shape;271;p2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272" name="Google Shape;272;p26"/>
          <p:cNvSpPr txBox="1"/>
          <p:nvPr>
            <p:ph type="title"/>
          </p:nvPr>
        </p:nvSpPr>
        <p:spPr>
          <a:xfrm>
            <a:off x="652481" y="1382486"/>
            <a:ext cx="3547500" cy="40929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accent1"/>
              </a:buClr>
              <a:buSzPts val="4400"/>
              <a:buFont typeface="Trebuchet MS"/>
              <a:buNone/>
            </a:pPr>
            <a:r>
              <a:rPr lang="en-GB" sz="4400"/>
              <a:t>PUBLIC LAW</a:t>
            </a:r>
            <a:endParaRPr/>
          </a:p>
        </p:txBody>
      </p:sp>
      <p:grpSp>
        <p:nvGrpSpPr>
          <p:cNvPr id="273" name="Google Shape;273;p26"/>
          <p:cNvGrpSpPr/>
          <p:nvPr/>
        </p:nvGrpSpPr>
        <p:grpSpPr>
          <a:xfrm>
            <a:off x="1329125" y="-8467"/>
            <a:ext cx="4767008" cy="6866580"/>
            <a:chOff x="7425125" y="-8467"/>
            <a:chExt cx="4767008" cy="6866580"/>
          </a:xfrm>
        </p:grpSpPr>
        <p:cxnSp>
          <p:nvCxnSpPr>
            <p:cNvPr id="274" name="Google Shape;274;p26"/>
            <p:cNvCxnSpPr/>
            <p:nvPr/>
          </p:nvCxnSpPr>
          <p:spPr>
            <a:xfrm>
              <a:off x="9371012" y="0"/>
              <a:ext cx="1219200" cy="6858000"/>
            </a:xfrm>
            <a:prstGeom prst="straightConnector1">
              <a:avLst/>
            </a:prstGeom>
            <a:noFill/>
            <a:ln cap="flat" cmpd="sng" w="9525">
              <a:solidFill>
                <a:srgbClr val="BFBFBF">
                  <a:alpha val="74900"/>
                </a:srgbClr>
              </a:solidFill>
              <a:prstDash val="solid"/>
              <a:round/>
              <a:headEnd len="sm" w="sm" type="none"/>
              <a:tailEnd len="sm" w="sm" type="none"/>
            </a:ln>
          </p:spPr>
        </p:cxnSp>
        <p:cxnSp>
          <p:nvCxnSpPr>
            <p:cNvPr id="275" name="Google Shape;275;p26"/>
            <p:cNvCxnSpPr/>
            <p:nvPr/>
          </p:nvCxnSpPr>
          <p:spPr>
            <a:xfrm flipH="1">
              <a:off x="7425125" y="3681413"/>
              <a:ext cx="4763700" cy="3176700"/>
            </a:xfrm>
            <a:prstGeom prst="straightConnector1">
              <a:avLst/>
            </a:prstGeom>
            <a:noFill/>
            <a:ln cap="flat" cmpd="sng" w="9525">
              <a:solidFill>
                <a:srgbClr val="BFBFBF">
                  <a:alpha val="80000"/>
                </a:srgbClr>
              </a:solidFill>
              <a:prstDash val="solid"/>
              <a:round/>
              <a:headEnd len="sm" w="sm" type="none"/>
              <a:tailEnd len="sm" w="sm" type="none"/>
            </a:ln>
          </p:spPr>
        </p:cxnSp>
        <p:sp>
          <p:nvSpPr>
            <p:cNvPr id="276" name="Google Shape;276;p26"/>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277" name="Google Shape;277;p26"/>
            <p:cNvSpPr/>
            <p:nvPr/>
          </p:nvSpPr>
          <p:spPr>
            <a:xfrm>
              <a:off x="9603442"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278" name="Google Shape;278;p26"/>
            <p:cNvSpPr/>
            <p:nvPr/>
          </p:nvSpPr>
          <p:spPr>
            <a:xfrm>
              <a:off x="8932333"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9" name="Google Shape;279;p26"/>
            <p:cNvSpPr/>
            <p:nvPr/>
          </p:nvSpPr>
          <p:spPr>
            <a:xfrm>
              <a:off x="9334500"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280" name="Google Shape;280;p26"/>
            <p:cNvSpPr/>
            <p:nvPr/>
          </p:nvSpPr>
          <p:spPr>
            <a:xfrm>
              <a:off x="10898730" y="-8467"/>
              <a:ext cx="1290094" cy="6858000"/>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0"/>
              </a:srgbClr>
            </a:solidFill>
            <a:ln>
              <a:noFill/>
            </a:ln>
          </p:spPr>
        </p:sp>
        <p:sp>
          <p:nvSpPr>
            <p:cNvPr id="281" name="Google Shape;281;p26"/>
            <p:cNvSpPr/>
            <p:nvPr/>
          </p:nvSpPr>
          <p:spPr>
            <a:xfrm>
              <a:off x="10938999" y="-8467"/>
              <a:ext cx="1249825" cy="6858000"/>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9"/>
              </a:schemeClr>
            </a:solidFill>
            <a:ln>
              <a:noFill/>
            </a:ln>
          </p:spPr>
        </p:sp>
        <p:sp>
          <p:nvSpPr>
            <p:cNvPr id="282" name="Google Shape;282;p26"/>
            <p:cNvSpPr/>
            <p:nvPr/>
          </p:nvSpPr>
          <p:spPr>
            <a:xfrm>
              <a:off x="10371666"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283" name="Google Shape;283;p26"/>
          <p:cNvSpPr/>
          <p:nvPr/>
        </p:nvSpPr>
        <p:spPr>
          <a:xfrm>
            <a:off x="5977719" y="0"/>
            <a:ext cx="6214200" cy="68580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grpSp>
        <p:nvGrpSpPr>
          <p:cNvPr id="284" name="Google Shape;284;p26"/>
          <p:cNvGrpSpPr/>
          <p:nvPr/>
        </p:nvGrpSpPr>
        <p:grpSpPr>
          <a:xfrm>
            <a:off x="4916553" y="945170"/>
            <a:ext cx="6628860" cy="4978276"/>
            <a:chOff x="0" y="607"/>
            <a:chExt cx="6628860" cy="4978276"/>
          </a:xfrm>
        </p:grpSpPr>
        <p:sp>
          <p:nvSpPr>
            <p:cNvPr id="285" name="Google Shape;285;p26"/>
            <p:cNvSpPr/>
            <p:nvPr/>
          </p:nvSpPr>
          <p:spPr>
            <a:xfrm>
              <a:off x="0" y="607"/>
              <a:ext cx="6628800" cy="1422300"/>
            </a:xfrm>
            <a:prstGeom prst="roundRect">
              <a:avLst>
                <a:gd fmla="val 10000" name="adj"/>
              </a:avLst>
            </a:prstGeom>
            <a:solidFill>
              <a:srgbClr val="52A01E"/>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p26"/>
            <p:cNvSpPr/>
            <p:nvPr/>
          </p:nvSpPr>
          <p:spPr>
            <a:xfrm>
              <a:off x="430272" y="320645"/>
              <a:ext cx="782400" cy="782400"/>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26"/>
            <p:cNvSpPr/>
            <p:nvPr/>
          </p:nvSpPr>
          <p:spPr>
            <a:xfrm>
              <a:off x="1642860" y="607"/>
              <a:ext cx="4986000" cy="1422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26"/>
            <p:cNvSpPr txBox="1"/>
            <p:nvPr/>
          </p:nvSpPr>
          <p:spPr>
            <a:xfrm>
              <a:off x="1642860" y="607"/>
              <a:ext cx="4986000" cy="1422300"/>
            </a:xfrm>
            <a:prstGeom prst="rect">
              <a:avLst/>
            </a:prstGeom>
            <a:noFill/>
            <a:ln>
              <a:noFill/>
            </a:ln>
          </p:spPr>
          <p:txBody>
            <a:bodyPr anchorCtr="0" anchor="ctr" bIns="150525" lIns="150525" spcFirstLastPara="1" rIns="150525" wrap="square" tIns="150525">
              <a:noAutofit/>
            </a:bodyPr>
            <a:lstStyle/>
            <a:p>
              <a:pPr indent="0" lvl="0" marL="0" marR="0" rtl="0" algn="l">
                <a:lnSpc>
                  <a:spcPct val="90000"/>
                </a:lnSpc>
                <a:spcBef>
                  <a:spcPts val="0"/>
                </a:spcBef>
                <a:spcAft>
                  <a:spcPts val="0"/>
                </a:spcAft>
                <a:buClr>
                  <a:schemeClr val="dk1"/>
                </a:buClr>
                <a:buSzPts val="2500"/>
                <a:buFont typeface="Trebuchet MS"/>
                <a:buNone/>
              </a:pPr>
              <a:r>
                <a:rPr lang="en-GB" sz="2500">
                  <a:solidFill>
                    <a:schemeClr val="dk1"/>
                  </a:solidFill>
                  <a:latin typeface="Trebuchet MS"/>
                  <a:ea typeface="Trebuchet MS"/>
                  <a:cs typeface="Trebuchet MS"/>
                  <a:sym typeface="Trebuchet MS"/>
                </a:rPr>
                <a:t>The power to make law, amend law, and repeal law</a:t>
              </a:r>
              <a:endParaRPr sz="2500">
                <a:solidFill>
                  <a:schemeClr val="dk1"/>
                </a:solidFill>
                <a:latin typeface="Trebuchet MS"/>
                <a:ea typeface="Trebuchet MS"/>
                <a:cs typeface="Trebuchet MS"/>
                <a:sym typeface="Trebuchet MS"/>
              </a:endParaRPr>
            </a:p>
          </p:txBody>
        </p:sp>
        <p:sp>
          <p:nvSpPr>
            <p:cNvPr id="289" name="Google Shape;289;p26"/>
            <p:cNvSpPr/>
            <p:nvPr/>
          </p:nvSpPr>
          <p:spPr>
            <a:xfrm>
              <a:off x="0" y="1778595"/>
              <a:ext cx="6628800" cy="1422300"/>
            </a:xfrm>
            <a:prstGeom prst="roundRect">
              <a:avLst>
                <a:gd fmla="val 10000" name="adj"/>
              </a:avLst>
            </a:prstGeom>
            <a:solidFill>
              <a:srgbClr val="E4B91D"/>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0" name="Google Shape;290;p26"/>
            <p:cNvSpPr/>
            <p:nvPr/>
          </p:nvSpPr>
          <p:spPr>
            <a:xfrm>
              <a:off x="430272" y="2098633"/>
              <a:ext cx="782400" cy="782400"/>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p26"/>
            <p:cNvSpPr/>
            <p:nvPr/>
          </p:nvSpPr>
          <p:spPr>
            <a:xfrm>
              <a:off x="1642860" y="1778595"/>
              <a:ext cx="4986000" cy="1422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2" name="Google Shape;292;p26"/>
            <p:cNvSpPr txBox="1"/>
            <p:nvPr/>
          </p:nvSpPr>
          <p:spPr>
            <a:xfrm>
              <a:off x="1642860" y="1778595"/>
              <a:ext cx="4986000" cy="1422300"/>
            </a:xfrm>
            <a:prstGeom prst="rect">
              <a:avLst/>
            </a:prstGeom>
            <a:noFill/>
            <a:ln>
              <a:noFill/>
            </a:ln>
          </p:spPr>
          <p:txBody>
            <a:bodyPr anchorCtr="0" anchor="ctr" bIns="150525" lIns="150525" spcFirstLastPara="1" rIns="150525" wrap="square" tIns="150525">
              <a:noAutofit/>
            </a:bodyPr>
            <a:lstStyle/>
            <a:p>
              <a:pPr indent="0" lvl="0" marL="0" marR="0" rtl="0" algn="l">
                <a:lnSpc>
                  <a:spcPct val="90000"/>
                </a:lnSpc>
                <a:spcBef>
                  <a:spcPts val="0"/>
                </a:spcBef>
                <a:spcAft>
                  <a:spcPts val="0"/>
                </a:spcAft>
                <a:buClr>
                  <a:schemeClr val="dk1"/>
                </a:buClr>
                <a:buSzPts val="2500"/>
                <a:buFont typeface="Trebuchet MS"/>
                <a:buNone/>
              </a:pPr>
              <a:r>
                <a:rPr lang="en-GB" sz="2500">
                  <a:solidFill>
                    <a:schemeClr val="dk1"/>
                  </a:solidFill>
                  <a:latin typeface="Trebuchet MS"/>
                  <a:ea typeface="Trebuchet MS"/>
                  <a:cs typeface="Trebuchet MS"/>
                  <a:sym typeface="Trebuchet MS"/>
                </a:rPr>
                <a:t>The power to implement law; and</a:t>
              </a:r>
              <a:endParaRPr sz="2500">
                <a:solidFill>
                  <a:schemeClr val="dk1"/>
                </a:solidFill>
                <a:latin typeface="Trebuchet MS"/>
                <a:ea typeface="Trebuchet MS"/>
                <a:cs typeface="Trebuchet MS"/>
                <a:sym typeface="Trebuchet MS"/>
              </a:endParaRPr>
            </a:p>
          </p:txBody>
        </p:sp>
        <p:sp>
          <p:nvSpPr>
            <p:cNvPr id="293" name="Google Shape;293;p26"/>
            <p:cNvSpPr/>
            <p:nvPr/>
          </p:nvSpPr>
          <p:spPr>
            <a:xfrm>
              <a:off x="0" y="3556583"/>
              <a:ext cx="6628800" cy="1422300"/>
            </a:xfrm>
            <a:prstGeom prst="roundRect">
              <a:avLst>
                <a:gd fmla="val 10000" name="adj"/>
              </a:avLst>
            </a:prstGeom>
            <a:solidFill>
              <a:srgbClr val="E76615"/>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26"/>
            <p:cNvSpPr/>
            <p:nvPr/>
          </p:nvSpPr>
          <p:spPr>
            <a:xfrm>
              <a:off x="430272" y="3876620"/>
              <a:ext cx="782400" cy="782400"/>
            </a:xfrm>
            <a:prstGeom prst="rect">
              <a:avLst/>
            </a:prstGeom>
            <a:blipFill rotWithShape="1">
              <a:blip r:embed="rId5">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p26"/>
            <p:cNvSpPr/>
            <p:nvPr/>
          </p:nvSpPr>
          <p:spPr>
            <a:xfrm>
              <a:off x="1642860" y="3556583"/>
              <a:ext cx="4986000" cy="14223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6" name="Google Shape;296;p26"/>
            <p:cNvSpPr txBox="1"/>
            <p:nvPr/>
          </p:nvSpPr>
          <p:spPr>
            <a:xfrm>
              <a:off x="1642860" y="3556583"/>
              <a:ext cx="4986000" cy="1422300"/>
            </a:xfrm>
            <a:prstGeom prst="rect">
              <a:avLst/>
            </a:prstGeom>
            <a:noFill/>
            <a:ln>
              <a:noFill/>
            </a:ln>
          </p:spPr>
          <p:txBody>
            <a:bodyPr anchorCtr="0" anchor="ctr" bIns="150525" lIns="150525" spcFirstLastPara="1" rIns="150525" wrap="square" tIns="150525">
              <a:noAutofit/>
            </a:bodyPr>
            <a:lstStyle/>
            <a:p>
              <a:pPr indent="0" lvl="0" marL="0" marR="0" rtl="0" algn="l">
                <a:lnSpc>
                  <a:spcPct val="90000"/>
                </a:lnSpc>
                <a:spcBef>
                  <a:spcPts val="0"/>
                </a:spcBef>
                <a:spcAft>
                  <a:spcPts val="0"/>
                </a:spcAft>
                <a:buClr>
                  <a:schemeClr val="dk1"/>
                </a:buClr>
                <a:buSzPts val="2500"/>
                <a:buFont typeface="Trebuchet MS"/>
                <a:buNone/>
              </a:pPr>
              <a:r>
                <a:rPr lang="en-GB" sz="2500">
                  <a:solidFill>
                    <a:schemeClr val="dk1"/>
                  </a:solidFill>
                  <a:latin typeface="Trebuchet MS"/>
                  <a:ea typeface="Trebuchet MS"/>
                  <a:cs typeface="Trebuchet MS"/>
                  <a:sym typeface="Trebuchet MS"/>
                </a:rPr>
                <a:t>The power to apply and enforce the law against us all (including against the state itself)</a:t>
              </a:r>
              <a:endParaRPr sz="2500">
                <a:solidFill>
                  <a:schemeClr val="dk1"/>
                </a:solidFill>
                <a:latin typeface="Trebuchet MS"/>
                <a:ea typeface="Trebuchet MS"/>
                <a:cs typeface="Trebuchet MS"/>
                <a:sym typeface="Trebuchet MS"/>
              </a:endParaRPr>
            </a:p>
          </p:txBody>
        </p:sp>
      </p:grpSp>
      <p:pic>
        <p:nvPicPr>
          <p:cNvPr id="297" name="Google Shape;297;p26"/>
          <p:cNvPicPr preferRelativeResize="0"/>
          <p:nvPr/>
        </p:nvPicPr>
        <p:blipFill rotWithShape="1">
          <a:blip r:embed="rId6">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2" name="Shape 302"/>
        <p:cNvGrpSpPr/>
        <p:nvPr/>
      </p:nvGrpSpPr>
      <p:grpSpPr>
        <a:xfrm>
          <a:off x="0" y="0"/>
          <a:ext cx="0" cy="0"/>
          <a:chOff x="0" y="0"/>
          <a:chExt cx="0" cy="0"/>
        </a:xfrm>
      </p:grpSpPr>
      <p:sp>
        <p:nvSpPr>
          <p:cNvPr id="303" name="Google Shape;303;p27"/>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GB"/>
              <a:t>Examples of the application of public law </a:t>
            </a:r>
            <a:endParaRPr/>
          </a:p>
        </p:txBody>
      </p:sp>
      <p:pic>
        <p:nvPicPr>
          <p:cNvPr id="304" name="Google Shape;304;p27"/>
          <p:cNvPicPr preferRelativeResize="0"/>
          <p:nvPr>
            <p:ph idx="1" type="body"/>
          </p:nvPr>
        </p:nvPicPr>
        <p:blipFill rotWithShape="1">
          <a:blip r:embed="rId3">
            <a:alphaModFix/>
          </a:blip>
          <a:srcRect b="0" l="0" r="0" t="0"/>
          <a:stretch/>
        </p:blipFill>
        <p:spPr>
          <a:xfrm>
            <a:off x="677334" y="1930400"/>
            <a:ext cx="8508900" cy="4199400"/>
          </a:xfrm>
          <a:prstGeom prst="rect">
            <a:avLst/>
          </a:prstGeom>
          <a:noFill/>
          <a:ln>
            <a:noFill/>
          </a:ln>
        </p:spPr>
      </p:pic>
      <p:pic>
        <p:nvPicPr>
          <p:cNvPr id="305" name="Google Shape;305;p27"/>
          <p:cNvPicPr preferRelativeResize="0"/>
          <p:nvPr/>
        </p:nvPicPr>
        <p:blipFill rotWithShape="1">
          <a:blip r:embed="rId4">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10" name="Shape 310"/>
        <p:cNvGrpSpPr/>
        <p:nvPr/>
      </p:nvGrpSpPr>
      <p:grpSpPr>
        <a:xfrm>
          <a:off x="0" y="0"/>
          <a:ext cx="0" cy="0"/>
          <a:chOff x="0" y="0"/>
          <a:chExt cx="0" cy="0"/>
        </a:xfrm>
      </p:grpSpPr>
      <p:cxnSp>
        <p:nvCxnSpPr>
          <p:cNvPr id="311" name="Google Shape;311;p28"/>
          <p:cNvCxnSpPr/>
          <p:nvPr/>
        </p:nvCxnSpPr>
        <p:spPr>
          <a:xfrm>
            <a:off x="4241804" y="1460500"/>
            <a:ext cx="0" cy="3936900"/>
          </a:xfrm>
          <a:prstGeom prst="straightConnector1">
            <a:avLst/>
          </a:prstGeom>
          <a:noFill/>
          <a:ln cap="rnd" cmpd="sng" w="12700">
            <a:solidFill>
              <a:schemeClr val="accent1"/>
            </a:solidFill>
            <a:prstDash val="solid"/>
            <a:round/>
            <a:headEnd len="sm" w="sm" type="none"/>
            <a:tailEnd len="sm" w="sm" type="none"/>
          </a:ln>
        </p:spPr>
      </p:cxnSp>
      <p:sp>
        <p:nvSpPr>
          <p:cNvPr id="312" name="Google Shape;312;p28"/>
          <p:cNvSpPr txBox="1"/>
          <p:nvPr>
            <p:ph type="title"/>
          </p:nvPr>
        </p:nvSpPr>
        <p:spPr>
          <a:xfrm>
            <a:off x="643467" y="816638"/>
            <a:ext cx="3367500" cy="52248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GB"/>
              <a:t>Key Principles of Public Law </a:t>
            </a:r>
            <a:endParaRPr/>
          </a:p>
        </p:txBody>
      </p:sp>
      <p:sp>
        <p:nvSpPr>
          <p:cNvPr id="313" name="Google Shape;313;p28"/>
          <p:cNvSpPr txBox="1"/>
          <p:nvPr>
            <p:ph idx="1" type="body"/>
          </p:nvPr>
        </p:nvSpPr>
        <p:spPr>
          <a:xfrm>
            <a:off x="4654295" y="816638"/>
            <a:ext cx="5424900" cy="5598600"/>
          </a:xfrm>
          <a:prstGeom prst="rect">
            <a:avLst/>
          </a:prstGeom>
          <a:noFill/>
          <a:ln>
            <a:noFill/>
          </a:ln>
        </p:spPr>
        <p:txBody>
          <a:bodyPr anchorCtr="0" anchor="ctr" bIns="45700" lIns="91425" spcFirstLastPara="1" rIns="91425" wrap="square" tIns="45700">
            <a:normAutofit/>
          </a:bodyPr>
          <a:lstStyle/>
          <a:p>
            <a:pPr indent="-342900" lvl="0" marL="342900" rtl="0" algn="l">
              <a:spcBef>
                <a:spcPts val="0"/>
              </a:spcBef>
              <a:spcAft>
                <a:spcPts val="0"/>
              </a:spcAft>
              <a:buSzPts val="1920"/>
              <a:buChar char="►"/>
            </a:pPr>
            <a:r>
              <a:rPr lang="en-GB" sz="2400"/>
              <a:t>The UK’s ‘unwritten’, uncodified constitution</a:t>
            </a:r>
            <a:endParaRPr/>
          </a:p>
          <a:p>
            <a:pPr indent="-342900" lvl="0" marL="342900" rtl="0" algn="l">
              <a:spcBef>
                <a:spcPts val="1000"/>
              </a:spcBef>
              <a:spcAft>
                <a:spcPts val="0"/>
              </a:spcAft>
              <a:buSzPts val="1920"/>
              <a:buChar char="►"/>
            </a:pPr>
            <a:r>
              <a:rPr lang="en-GB" sz="2400"/>
              <a:t>The rule of law</a:t>
            </a:r>
            <a:endParaRPr/>
          </a:p>
          <a:p>
            <a:pPr indent="-342900" lvl="0" marL="342900" rtl="0" algn="l">
              <a:spcBef>
                <a:spcPts val="1000"/>
              </a:spcBef>
              <a:spcAft>
                <a:spcPts val="0"/>
              </a:spcAft>
              <a:buSzPts val="1920"/>
              <a:buChar char="►"/>
            </a:pPr>
            <a:r>
              <a:rPr lang="en-GB" sz="2400"/>
              <a:t>The separation of power </a:t>
            </a:r>
            <a:endParaRPr/>
          </a:p>
          <a:p>
            <a:pPr indent="-342900" lvl="0" marL="342900" rtl="0" algn="l">
              <a:spcBef>
                <a:spcPts val="1000"/>
              </a:spcBef>
              <a:spcAft>
                <a:spcPts val="0"/>
              </a:spcAft>
              <a:buSzPts val="1920"/>
              <a:buChar char="►"/>
            </a:pPr>
            <a:r>
              <a:rPr lang="en-GB" sz="2400"/>
              <a:t>A representative democracy</a:t>
            </a:r>
            <a:endParaRPr/>
          </a:p>
          <a:p>
            <a:pPr indent="-342900" lvl="0" marL="342900" rtl="0" algn="l">
              <a:spcBef>
                <a:spcPts val="1000"/>
              </a:spcBef>
              <a:spcAft>
                <a:spcPts val="0"/>
              </a:spcAft>
              <a:buSzPts val="1920"/>
              <a:buChar char="►"/>
            </a:pPr>
            <a:r>
              <a:rPr lang="en-GB" sz="2400"/>
              <a:t>Supremacy of Parliament </a:t>
            </a:r>
            <a:endParaRPr/>
          </a:p>
          <a:p>
            <a:pPr indent="-342900" lvl="0" marL="342900" rtl="0" algn="l">
              <a:spcBef>
                <a:spcPts val="1000"/>
              </a:spcBef>
              <a:spcAft>
                <a:spcPts val="0"/>
              </a:spcAft>
              <a:buSzPts val="1920"/>
              <a:buChar char="►"/>
            </a:pPr>
            <a:r>
              <a:rPr lang="en-GB" sz="2400"/>
              <a:t>Limited and responsible government </a:t>
            </a:r>
            <a:endParaRPr/>
          </a:p>
          <a:p>
            <a:pPr indent="-342900" lvl="0" marL="342900" rtl="0" algn="l">
              <a:spcBef>
                <a:spcPts val="1000"/>
              </a:spcBef>
              <a:spcAft>
                <a:spcPts val="0"/>
              </a:spcAft>
              <a:buSzPts val="1920"/>
              <a:buChar char="►"/>
            </a:pPr>
            <a:r>
              <a:rPr lang="en-GB" sz="2400"/>
              <a:t>Judicial review of executive action by the courts </a:t>
            </a:r>
            <a:endParaRPr/>
          </a:p>
          <a:p>
            <a:pPr indent="-251459" lvl="0" marL="342900" rtl="0" algn="l">
              <a:spcBef>
                <a:spcPts val="1000"/>
              </a:spcBef>
              <a:spcAft>
                <a:spcPts val="0"/>
              </a:spcAft>
              <a:buSzPts val="1440"/>
              <a:buNone/>
            </a:pPr>
            <a:r>
              <a:t/>
            </a:r>
            <a:endParaRPr/>
          </a:p>
        </p:txBody>
      </p:sp>
      <p:pic>
        <p:nvPicPr>
          <p:cNvPr id="314" name="Google Shape;314;p28"/>
          <p:cNvPicPr preferRelativeResize="0"/>
          <p:nvPr/>
        </p:nvPicPr>
        <p:blipFill rotWithShape="1">
          <a:blip r:embed="rId3">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2"/>
        </a:solidFill>
      </p:bgPr>
    </p:bg>
    <p:spTree>
      <p:nvGrpSpPr>
        <p:cNvPr id="318" name="Shape 318"/>
        <p:cNvGrpSpPr/>
        <p:nvPr/>
      </p:nvGrpSpPr>
      <p:grpSpPr>
        <a:xfrm>
          <a:off x="0" y="0"/>
          <a:ext cx="0" cy="0"/>
          <a:chOff x="0" y="0"/>
          <a:chExt cx="0" cy="0"/>
        </a:xfrm>
      </p:grpSpPr>
      <p:grpSp>
        <p:nvGrpSpPr>
          <p:cNvPr id="319" name="Google Shape;319;p29"/>
          <p:cNvGrpSpPr/>
          <p:nvPr/>
        </p:nvGrpSpPr>
        <p:grpSpPr>
          <a:xfrm>
            <a:off x="-104" y="-8467"/>
            <a:ext cx="12192237" cy="6866580"/>
            <a:chOff x="-104" y="-8467"/>
            <a:chExt cx="12192237" cy="6866580"/>
          </a:xfrm>
        </p:grpSpPr>
        <p:cxnSp>
          <p:nvCxnSpPr>
            <p:cNvPr id="320" name="Google Shape;320;p29"/>
            <p:cNvCxnSpPr/>
            <p:nvPr/>
          </p:nvCxnSpPr>
          <p:spPr>
            <a:xfrm>
              <a:off x="9371012" y="0"/>
              <a:ext cx="1219200" cy="6858000"/>
            </a:xfrm>
            <a:prstGeom prst="straightConnector1">
              <a:avLst/>
            </a:prstGeom>
            <a:noFill/>
            <a:ln cap="flat" cmpd="sng" w="9525">
              <a:solidFill>
                <a:schemeClr val="dk1"/>
              </a:solidFill>
              <a:prstDash val="solid"/>
              <a:round/>
              <a:headEnd len="sm" w="sm" type="none"/>
              <a:tailEnd len="sm" w="sm" type="none"/>
            </a:ln>
          </p:spPr>
        </p:cxnSp>
        <p:cxnSp>
          <p:nvCxnSpPr>
            <p:cNvPr id="321" name="Google Shape;321;p29"/>
            <p:cNvCxnSpPr/>
            <p:nvPr/>
          </p:nvCxnSpPr>
          <p:spPr>
            <a:xfrm flipH="1">
              <a:off x="7425125" y="3681413"/>
              <a:ext cx="4763700" cy="3176700"/>
            </a:xfrm>
            <a:prstGeom prst="straightConnector1">
              <a:avLst/>
            </a:prstGeom>
            <a:noFill/>
            <a:ln cap="flat" cmpd="sng" w="9525">
              <a:solidFill>
                <a:schemeClr val="dk1"/>
              </a:solidFill>
              <a:prstDash val="solid"/>
              <a:round/>
              <a:headEnd len="sm" w="sm" type="none"/>
              <a:tailEnd len="sm" w="sm" type="none"/>
            </a:ln>
          </p:spPr>
        </p:cxnSp>
        <p:sp>
          <p:nvSpPr>
            <p:cNvPr id="322" name="Google Shape;322;p29"/>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323" name="Google Shape;323;p29"/>
            <p:cNvSpPr/>
            <p:nvPr/>
          </p:nvSpPr>
          <p:spPr>
            <a:xfrm>
              <a:off x="9603442"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24" name="Google Shape;324;p29"/>
            <p:cNvSpPr/>
            <p:nvPr/>
          </p:nvSpPr>
          <p:spPr>
            <a:xfrm>
              <a:off x="8932333"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5" name="Google Shape;325;p29"/>
            <p:cNvSpPr/>
            <p:nvPr/>
          </p:nvSpPr>
          <p:spPr>
            <a:xfrm>
              <a:off x="9334500"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326" name="Google Shape;326;p29"/>
            <p:cNvSpPr/>
            <p:nvPr/>
          </p:nvSpPr>
          <p:spPr>
            <a:xfrm>
              <a:off x="10898730" y="-8467"/>
              <a:ext cx="1290094" cy="6858000"/>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0"/>
              </a:srgbClr>
            </a:solidFill>
            <a:ln>
              <a:noFill/>
            </a:ln>
          </p:spPr>
        </p:sp>
        <p:sp>
          <p:nvSpPr>
            <p:cNvPr id="327" name="Google Shape;327;p29"/>
            <p:cNvSpPr/>
            <p:nvPr/>
          </p:nvSpPr>
          <p:spPr>
            <a:xfrm>
              <a:off x="10938999" y="-8467"/>
              <a:ext cx="1249825" cy="6858000"/>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9"/>
              </a:schemeClr>
            </a:solidFill>
            <a:ln>
              <a:noFill/>
            </a:ln>
          </p:spPr>
        </p:sp>
        <p:sp>
          <p:nvSpPr>
            <p:cNvPr id="328" name="Google Shape;328;p29"/>
            <p:cNvSpPr/>
            <p:nvPr/>
          </p:nvSpPr>
          <p:spPr>
            <a:xfrm>
              <a:off x="10371666"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9" name="Google Shape;329;p29"/>
            <p:cNvSpPr/>
            <p:nvPr/>
          </p:nvSpPr>
          <p:spPr>
            <a:xfrm rot="10800000">
              <a:off x="-104" y="54"/>
              <a:ext cx="842700" cy="5666100"/>
            </a:xfrm>
            <a:prstGeom prst="triangle">
              <a:avLst>
                <a:gd fmla="val 100000" name="adj"/>
              </a:avLst>
            </a:prstGeom>
            <a:solidFill>
              <a:schemeClr val="accent1">
                <a:alpha val="847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30" name="Google Shape;330;p29"/>
          <p:cNvSpPr/>
          <p:nvPr/>
        </p:nvSpPr>
        <p:spPr>
          <a:xfrm>
            <a:off x="0" y="0"/>
            <a:ext cx="12192000" cy="6858000"/>
          </a:xfrm>
          <a:prstGeom prst="rect">
            <a:avLst/>
          </a:prstGeom>
          <a:solidFill>
            <a:schemeClr val="dk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cxnSp>
        <p:nvCxnSpPr>
          <p:cNvPr id="331" name="Google Shape;331;p29"/>
          <p:cNvCxnSpPr/>
          <p:nvPr/>
        </p:nvCxnSpPr>
        <p:spPr>
          <a:xfrm>
            <a:off x="1448300"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332" name="Google Shape;332;p29"/>
          <p:cNvCxnSpPr/>
          <p:nvPr/>
        </p:nvCxnSpPr>
        <p:spPr>
          <a:xfrm flipH="1">
            <a:off x="67033" y="3681413"/>
            <a:ext cx="4763700" cy="3176700"/>
          </a:xfrm>
          <a:prstGeom prst="straightConnector1">
            <a:avLst/>
          </a:prstGeom>
          <a:noFill/>
          <a:ln cap="flat" cmpd="sng" w="9525">
            <a:solidFill>
              <a:srgbClr val="FEFEFE">
                <a:alpha val="80000"/>
              </a:srgbClr>
            </a:solidFill>
            <a:prstDash val="solid"/>
            <a:round/>
            <a:headEnd len="sm" w="sm" type="none"/>
            <a:tailEnd len="sm" w="sm" type="none"/>
          </a:ln>
        </p:spPr>
      </p:cxnSp>
      <p:sp>
        <p:nvSpPr>
          <p:cNvPr id="333" name="Google Shape;333;p29"/>
          <p:cNvSpPr/>
          <p:nvPr/>
        </p:nvSpPr>
        <p:spPr>
          <a:xfrm>
            <a:off x="1258764"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334" name="Google Shape;334;p29"/>
          <p:cNvSpPr/>
          <p:nvPr/>
        </p:nvSpPr>
        <p:spPr>
          <a:xfrm>
            <a:off x="1680730"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35" name="Google Shape;335;p29"/>
          <p:cNvSpPr/>
          <p:nvPr/>
        </p:nvSpPr>
        <p:spPr>
          <a:xfrm>
            <a:off x="1009621"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6" name="Google Shape;336;p29"/>
          <p:cNvSpPr/>
          <p:nvPr/>
        </p:nvSpPr>
        <p:spPr>
          <a:xfrm>
            <a:off x="1411788"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337" name="Google Shape;337;p29"/>
          <p:cNvSpPr/>
          <p:nvPr/>
        </p:nvSpPr>
        <p:spPr>
          <a:xfrm>
            <a:off x="2448954"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8" name="Google Shape;338;p29"/>
          <p:cNvSpPr/>
          <p:nvPr/>
        </p:nvSpPr>
        <p:spPr>
          <a:xfrm>
            <a:off x="3016287" y="-8467"/>
            <a:ext cx="9175713" cy="6866467"/>
          </a:xfrm>
          <a:custGeom>
            <a:rect b="b" l="l" r="r" t="t"/>
            <a:pathLst>
              <a:path extrusionOk="0" h="6866467" w="9175713">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39" name="Google Shape;339;p29"/>
          <p:cNvSpPr txBox="1"/>
          <p:nvPr>
            <p:ph type="title"/>
          </p:nvPr>
        </p:nvSpPr>
        <p:spPr>
          <a:xfrm>
            <a:off x="4074079" y="3522531"/>
            <a:ext cx="6960900" cy="2849700"/>
          </a:xfrm>
          <a:prstGeom prst="rect">
            <a:avLst/>
          </a:prstGeom>
          <a:noFill/>
          <a:ln>
            <a:noFill/>
          </a:ln>
        </p:spPr>
        <p:txBody>
          <a:bodyPr anchorCtr="0" anchor="b" bIns="45700" lIns="91425" spcFirstLastPara="1" rIns="91425" wrap="square" tIns="45700">
            <a:normAutofit fontScale="90000"/>
          </a:bodyPr>
          <a:lstStyle/>
          <a:p>
            <a:pPr indent="0" lvl="0" marL="0" rtl="0" algn="l">
              <a:lnSpc>
                <a:spcPct val="90000"/>
              </a:lnSpc>
              <a:spcBef>
                <a:spcPts val="0"/>
              </a:spcBef>
              <a:spcAft>
                <a:spcPts val="0"/>
              </a:spcAft>
              <a:buClr>
                <a:schemeClr val="lt1"/>
              </a:buClr>
              <a:buSzPct val="100000"/>
              <a:buFont typeface="Trebuchet MS"/>
              <a:buNone/>
            </a:pPr>
            <a:r>
              <a:rPr b="1" lang="en-GB" sz="4900">
                <a:solidFill>
                  <a:schemeClr val="lt1"/>
                </a:solidFill>
              </a:rPr>
              <a:t>What is a constitution?</a:t>
            </a:r>
            <a:br>
              <a:rPr lang="en-GB" sz="1500"/>
            </a:br>
            <a:br>
              <a:rPr lang="en-GB" sz="1500"/>
            </a:br>
            <a:r>
              <a:rPr lang="en-GB" sz="2700">
                <a:solidFill>
                  <a:srgbClr val="FFFFFF"/>
                </a:solidFill>
              </a:rPr>
              <a:t>Essentially, a set of rules and guiding principles that are required in complex modern societies. </a:t>
            </a:r>
            <a:br>
              <a:rPr lang="en-GB" sz="2700"/>
            </a:br>
            <a:br>
              <a:rPr lang="en-GB" sz="2700"/>
            </a:br>
            <a:r>
              <a:rPr lang="en-GB" sz="2700">
                <a:solidFill>
                  <a:srgbClr val="FFFFFF"/>
                </a:solidFill>
              </a:rPr>
              <a:t>These rules and principles reflect the balance struck by a nation between its collective interests and individual liberties. </a:t>
            </a:r>
            <a:br>
              <a:rPr lang="en-GB" sz="2700"/>
            </a:br>
            <a:br>
              <a:rPr lang="en-GB" sz="2700"/>
            </a:br>
            <a:r>
              <a:rPr lang="en-GB" sz="2700">
                <a:solidFill>
                  <a:srgbClr val="FFFFFF"/>
                </a:solidFill>
              </a:rPr>
              <a:t>These rules put checks on the powers of politicians and the existence </a:t>
            </a:r>
            <a:br>
              <a:rPr lang="en-GB" sz="2700"/>
            </a:br>
            <a:br>
              <a:rPr lang="en-GB" sz="2700"/>
            </a:br>
            <a:r>
              <a:rPr lang="en-GB" sz="2700">
                <a:solidFill>
                  <a:srgbClr val="FFFFFF"/>
                </a:solidFill>
              </a:rPr>
              <a:t>The constitution will always reflect the history of a nation </a:t>
            </a:r>
            <a:br>
              <a:rPr lang="en-GB" sz="1500"/>
            </a:br>
            <a:br>
              <a:rPr lang="en-GB" sz="1500"/>
            </a:br>
            <a:br>
              <a:rPr lang="en-GB" sz="1500"/>
            </a:br>
            <a:endParaRPr sz="1500">
              <a:solidFill>
                <a:srgbClr val="FFFFFF"/>
              </a:solidFill>
            </a:endParaRPr>
          </a:p>
        </p:txBody>
      </p:sp>
      <p:sp>
        <p:nvSpPr>
          <p:cNvPr id="340" name="Google Shape;340;p29"/>
          <p:cNvSpPr/>
          <p:nvPr/>
        </p:nvSpPr>
        <p:spPr>
          <a:xfrm rot="5400000">
            <a:off x="4062562" y="3271627"/>
            <a:ext cx="220800" cy="186300"/>
          </a:xfrm>
          <a:prstGeom prst="triangle">
            <a:avLst>
              <a:gd fmla="val 50000" name="adj"/>
            </a:avLst>
          </a:prstGeom>
          <a:solidFill>
            <a:srgbClr val="FFFFF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pic>
        <p:nvPicPr>
          <p:cNvPr id="341" name="Google Shape;341;p29"/>
          <p:cNvPicPr preferRelativeResize="0"/>
          <p:nvPr/>
        </p:nvPicPr>
        <p:blipFill rotWithShape="1">
          <a:blip r:embed="rId3">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46" name="Shape 346"/>
        <p:cNvGrpSpPr/>
        <p:nvPr/>
      </p:nvGrpSpPr>
      <p:grpSpPr>
        <a:xfrm>
          <a:off x="0" y="0"/>
          <a:ext cx="0" cy="0"/>
          <a:chOff x="0" y="0"/>
          <a:chExt cx="0" cy="0"/>
        </a:xfrm>
      </p:grpSpPr>
      <p:sp>
        <p:nvSpPr>
          <p:cNvPr id="347" name="Google Shape;347;p3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48" name="Google Shape;348;p3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cxnSp>
        <p:nvCxnSpPr>
          <p:cNvPr id="349" name="Google Shape;349;p30"/>
          <p:cNvCxnSpPr/>
          <p:nvPr/>
        </p:nvCxnSpPr>
        <p:spPr>
          <a:xfrm>
            <a:off x="5111313"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350" name="Google Shape;350;p30"/>
          <p:cNvCxnSpPr/>
          <p:nvPr/>
        </p:nvCxnSpPr>
        <p:spPr>
          <a:xfrm flipH="1">
            <a:off x="3290837" y="3681413"/>
            <a:ext cx="4763700" cy="3176700"/>
          </a:xfrm>
          <a:prstGeom prst="straightConnector1">
            <a:avLst/>
          </a:prstGeom>
          <a:noFill/>
          <a:ln cap="flat" cmpd="sng" w="9525">
            <a:solidFill>
              <a:srgbClr val="7F7F7F">
                <a:alpha val="80000"/>
              </a:srgbClr>
            </a:solidFill>
            <a:prstDash val="solid"/>
            <a:round/>
            <a:headEnd len="sm" w="sm" type="none"/>
            <a:tailEnd len="sm" w="sm" type="none"/>
          </a:ln>
        </p:spPr>
      </p:cxnSp>
      <p:sp>
        <p:nvSpPr>
          <p:cNvPr id="351" name="Google Shape;351;p30"/>
          <p:cNvSpPr/>
          <p:nvPr/>
        </p:nvSpPr>
        <p:spPr>
          <a:xfrm>
            <a:off x="4482568"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352" name="Google Shape;352;p30"/>
          <p:cNvSpPr/>
          <p:nvPr/>
        </p:nvSpPr>
        <p:spPr>
          <a:xfrm>
            <a:off x="4904534"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353" name="Google Shape;353;p30"/>
          <p:cNvSpPr/>
          <p:nvPr/>
        </p:nvSpPr>
        <p:spPr>
          <a:xfrm>
            <a:off x="4233425"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30"/>
          <p:cNvSpPr/>
          <p:nvPr/>
        </p:nvSpPr>
        <p:spPr>
          <a:xfrm>
            <a:off x="4635592"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355" name="Google Shape;355;p30"/>
          <p:cNvSpPr/>
          <p:nvPr/>
        </p:nvSpPr>
        <p:spPr>
          <a:xfrm>
            <a:off x="5672758"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6" name="Google Shape;356;p30"/>
          <p:cNvSpPr/>
          <p:nvPr/>
        </p:nvSpPr>
        <p:spPr>
          <a:xfrm>
            <a:off x="6197631" y="-8467"/>
            <a:ext cx="5994369" cy="6866467"/>
          </a:xfrm>
          <a:custGeom>
            <a:rect b="b" l="l" r="r" t="t"/>
            <a:pathLst>
              <a:path extrusionOk="0" h="6866467" w="5994369">
                <a:moveTo>
                  <a:pt x="0" y="0"/>
                </a:moveTo>
                <a:lnTo>
                  <a:pt x="1249825" y="0"/>
                </a:lnTo>
                <a:lnTo>
                  <a:pt x="1249825" y="8467"/>
                </a:lnTo>
                <a:lnTo>
                  <a:pt x="5994369" y="8467"/>
                </a:lnTo>
                <a:lnTo>
                  <a:pt x="5994369" y="6866467"/>
                </a:lnTo>
                <a:lnTo>
                  <a:pt x="1249825" y="6866467"/>
                </a:lnTo>
                <a:lnTo>
                  <a:pt x="1109382" y="6866467"/>
                </a:lnTo>
                <a:close/>
              </a:path>
            </a:pathLst>
          </a:custGeom>
          <a:solidFill>
            <a:srgbClr val="3F781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57" name="Google Shape;357;p30"/>
          <p:cNvSpPr txBox="1"/>
          <p:nvPr>
            <p:ph type="title"/>
          </p:nvPr>
        </p:nvSpPr>
        <p:spPr>
          <a:xfrm>
            <a:off x="7282365" y="-224287"/>
            <a:ext cx="4512900" cy="22278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FFFF"/>
              </a:buClr>
              <a:buSzPts val="3600"/>
              <a:buFont typeface="Trebuchet MS"/>
              <a:buNone/>
            </a:pPr>
            <a:r>
              <a:rPr lang="en-GB">
                <a:solidFill>
                  <a:srgbClr val="FFFFFF"/>
                </a:solidFill>
              </a:rPr>
              <a:t>WRITTEN CONSTIUTIONS</a:t>
            </a:r>
            <a:endParaRPr/>
          </a:p>
        </p:txBody>
      </p:sp>
      <p:pic>
        <p:nvPicPr>
          <p:cNvPr descr="A close up of text on a white background&#10;&#10;Description automatically generated" id="358" name="Google Shape;358;p30"/>
          <p:cNvPicPr preferRelativeResize="0"/>
          <p:nvPr/>
        </p:nvPicPr>
        <p:blipFill rotWithShape="1">
          <a:blip r:embed="rId3">
            <a:alphaModFix/>
          </a:blip>
          <a:srcRect b="0" l="0" r="0" t="0"/>
          <a:stretch/>
        </p:blipFill>
        <p:spPr>
          <a:xfrm>
            <a:off x="440950" y="2062874"/>
            <a:ext cx="5423905" cy="3036811"/>
          </a:xfrm>
          <a:prstGeom prst="rect">
            <a:avLst/>
          </a:prstGeom>
          <a:noFill/>
          <a:ln>
            <a:noFill/>
          </a:ln>
        </p:spPr>
      </p:pic>
      <p:sp>
        <p:nvSpPr>
          <p:cNvPr id="359" name="Google Shape;359;p30"/>
          <p:cNvSpPr txBox="1"/>
          <p:nvPr>
            <p:ph idx="1" type="body"/>
          </p:nvPr>
        </p:nvSpPr>
        <p:spPr>
          <a:xfrm>
            <a:off x="6736027" y="1859669"/>
            <a:ext cx="5217600" cy="4568700"/>
          </a:xfrm>
          <a:prstGeom prst="rect">
            <a:avLst/>
          </a:prstGeom>
          <a:noFill/>
          <a:ln>
            <a:noFill/>
          </a:ln>
        </p:spPr>
        <p:txBody>
          <a:bodyPr anchorCtr="0" anchor="t" bIns="45700" lIns="91425" spcFirstLastPara="1" rIns="91425" wrap="square" tIns="45700">
            <a:noAutofit/>
          </a:bodyPr>
          <a:lstStyle/>
          <a:p>
            <a:pPr indent="-342900" lvl="0" marL="342900" rtl="0" algn="l">
              <a:spcBef>
                <a:spcPts val="0"/>
              </a:spcBef>
              <a:spcAft>
                <a:spcPts val="0"/>
              </a:spcAft>
              <a:buSzPts val="1920"/>
              <a:buChar char="►"/>
            </a:pPr>
            <a:r>
              <a:rPr lang="en-GB" sz="2400">
                <a:solidFill>
                  <a:srgbClr val="FFFFFF"/>
                </a:solidFill>
              </a:rPr>
              <a:t>Vary dramatically in length, style and content</a:t>
            </a:r>
            <a:endParaRPr/>
          </a:p>
          <a:p>
            <a:pPr indent="-342900" lvl="0" marL="342900" rtl="0" algn="l">
              <a:spcBef>
                <a:spcPts val="1000"/>
              </a:spcBef>
              <a:spcAft>
                <a:spcPts val="0"/>
              </a:spcAft>
              <a:buSzPts val="1920"/>
              <a:buChar char="►"/>
            </a:pPr>
            <a:r>
              <a:rPr lang="en-GB" sz="2400">
                <a:solidFill>
                  <a:srgbClr val="FFFFFF"/>
                </a:solidFill>
              </a:rPr>
              <a:t>Many set out an organisational chart of the different governing bodies and their different interlocking powers.</a:t>
            </a:r>
            <a:endParaRPr/>
          </a:p>
          <a:p>
            <a:pPr indent="-342900" lvl="0" marL="342900" rtl="0" algn="l">
              <a:spcBef>
                <a:spcPts val="1000"/>
              </a:spcBef>
              <a:spcAft>
                <a:spcPts val="0"/>
              </a:spcAft>
              <a:buSzPts val="1920"/>
              <a:buChar char="►"/>
            </a:pPr>
            <a:r>
              <a:rPr lang="en-GB" sz="2400">
                <a:solidFill>
                  <a:srgbClr val="FFFFFF"/>
                </a:solidFill>
              </a:rPr>
              <a:t>Written constitutions are normally difficult to change. Usually, special procedures are required beyond merely a majority vote in the states legislature (Parliament). </a:t>
            </a:r>
            <a:endParaRPr/>
          </a:p>
          <a:p>
            <a:pPr indent="0" lvl="0" marL="0" rtl="0" algn="l">
              <a:spcBef>
                <a:spcPts val="1000"/>
              </a:spcBef>
              <a:spcAft>
                <a:spcPts val="0"/>
              </a:spcAft>
              <a:buSzPts val="1440"/>
              <a:buNone/>
            </a:pPr>
            <a:r>
              <a:t/>
            </a:r>
            <a:endParaRPr>
              <a:solidFill>
                <a:srgbClr val="FFFFFF"/>
              </a:solidFill>
            </a:endParaRPr>
          </a:p>
        </p:txBody>
      </p:sp>
      <p:pic>
        <p:nvPicPr>
          <p:cNvPr id="360" name="Google Shape;360;p30"/>
          <p:cNvPicPr preferRelativeResize="0"/>
          <p:nvPr/>
        </p:nvPicPr>
        <p:blipFill rotWithShape="1">
          <a:blip r:embed="rId4">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65" name="Shape 365"/>
        <p:cNvGrpSpPr/>
        <p:nvPr/>
      </p:nvGrpSpPr>
      <p:grpSpPr>
        <a:xfrm>
          <a:off x="0" y="0"/>
          <a:ext cx="0" cy="0"/>
          <a:chOff x="0" y="0"/>
          <a:chExt cx="0" cy="0"/>
        </a:xfrm>
      </p:grpSpPr>
      <p:sp>
        <p:nvSpPr>
          <p:cNvPr id="366" name="Google Shape;366;p3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7" name="Google Shape;367;p31"/>
          <p:cNvSpPr/>
          <p:nvPr/>
        </p:nvSpPr>
        <p:spPr>
          <a:xfrm>
            <a:off x="0" y="-3"/>
            <a:ext cx="4660200" cy="6858000"/>
          </a:xfrm>
          <a:prstGeom prst="rect">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8" name="Google Shape;368;p31"/>
          <p:cNvSpPr/>
          <p:nvPr/>
        </p:nvSpPr>
        <p:spPr>
          <a:xfrm rot="10800000">
            <a:off x="4660272" y="-2"/>
            <a:ext cx="1056600" cy="6858000"/>
          </a:xfrm>
          <a:prstGeom prst="triangle">
            <a:avLst>
              <a:gd fmla="val 100000" name="adj"/>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9" name="Google Shape;369;p31"/>
          <p:cNvSpPr txBox="1"/>
          <p:nvPr>
            <p:ph type="title"/>
          </p:nvPr>
        </p:nvSpPr>
        <p:spPr>
          <a:xfrm>
            <a:off x="673754" y="643467"/>
            <a:ext cx="4203000" cy="13755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3600"/>
              <a:buFont typeface="Trebuchet MS"/>
              <a:buNone/>
            </a:pPr>
            <a:r>
              <a:rPr lang="en-GB">
                <a:solidFill>
                  <a:schemeClr val="lt1"/>
                </a:solidFill>
              </a:rPr>
              <a:t>UNWRITTEN CONSTITUTIONS</a:t>
            </a:r>
            <a:endParaRPr/>
          </a:p>
        </p:txBody>
      </p:sp>
      <p:sp>
        <p:nvSpPr>
          <p:cNvPr id="370" name="Google Shape;370;p31"/>
          <p:cNvSpPr txBox="1"/>
          <p:nvPr>
            <p:ph idx="1" type="body"/>
          </p:nvPr>
        </p:nvSpPr>
        <p:spPr>
          <a:xfrm>
            <a:off x="673754" y="2160590"/>
            <a:ext cx="3973800" cy="344010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920"/>
              <a:buChar char="►"/>
            </a:pPr>
            <a:r>
              <a:rPr lang="en-GB" sz="2400">
                <a:solidFill>
                  <a:schemeClr val="lt1"/>
                </a:solidFill>
              </a:rPr>
              <a:t>UK constitution is not made up of one single document but instead is derived from a series of historical documents.</a:t>
            </a:r>
            <a:endParaRPr/>
          </a:p>
        </p:txBody>
      </p:sp>
      <p:pic>
        <p:nvPicPr>
          <p:cNvPr id="371" name="Google Shape;371;p31"/>
          <p:cNvPicPr preferRelativeResize="0"/>
          <p:nvPr/>
        </p:nvPicPr>
        <p:blipFill rotWithShape="1">
          <a:blip r:embed="rId3">
            <a:alphaModFix/>
          </a:blip>
          <a:srcRect b="0" l="0" r="0" t="0"/>
          <a:stretch/>
        </p:blipFill>
        <p:spPr>
          <a:xfrm>
            <a:off x="6096001" y="1350155"/>
            <a:ext cx="5129124" cy="4001400"/>
          </a:xfrm>
          <a:prstGeom prst="rect">
            <a:avLst/>
          </a:prstGeom>
          <a:noFill/>
          <a:ln>
            <a:noFill/>
          </a:ln>
        </p:spPr>
      </p:pic>
      <p:sp>
        <p:nvSpPr>
          <p:cNvPr id="372" name="Google Shape;372;p31"/>
          <p:cNvSpPr/>
          <p:nvPr/>
        </p:nvSpPr>
        <p:spPr>
          <a:xfrm flipH="1">
            <a:off x="11755629" y="4013200"/>
            <a:ext cx="448800" cy="2844900"/>
          </a:xfrm>
          <a:prstGeom prst="triangle">
            <a:avLst>
              <a:gd fmla="val 0" name="adj"/>
            </a:avLst>
          </a:prstGeom>
          <a:solidFill>
            <a:schemeClr val="accent1">
              <a:alpha val="8471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pic>
        <p:nvPicPr>
          <p:cNvPr id="373" name="Google Shape;373;p31"/>
          <p:cNvPicPr preferRelativeResize="0"/>
          <p:nvPr/>
        </p:nvPicPr>
        <p:blipFill rotWithShape="1">
          <a:blip r:embed="rId4">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8" name="Shape 378"/>
        <p:cNvGrpSpPr/>
        <p:nvPr/>
      </p:nvGrpSpPr>
      <p:grpSpPr>
        <a:xfrm>
          <a:off x="0" y="0"/>
          <a:ext cx="0" cy="0"/>
          <a:chOff x="0" y="0"/>
          <a:chExt cx="0" cy="0"/>
        </a:xfrm>
      </p:grpSpPr>
      <p:sp>
        <p:nvSpPr>
          <p:cNvPr id="379" name="Google Shape;379;p32"/>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GB"/>
              <a:t>The elements of the UK constitution</a:t>
            </a:r>
            <a:endParaRPr/>
          </a:p>
        </p:txBody>
      </p:sp>
      <p:sp>
        <p:nvSpPr>
          <p:cNvPr id="380" name="Google Shape;380;p32"/>
          <p:cNvSpPr txBox="1"/>
          <p:nvPr>
            <p:ph idx="1" type="body"/>
          </p:nvPr>
        </p:nvSpPr>
        <p:spPr>
          <a:xfrm>
            <a:off x="548544" y="1270000"/>
            <a:ext cx="8693400" cy="47004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2240"/>
              <a:buNone/>
            </a:pPr>
            <a:r>
              <a:t/>
            </a:r>
            <a:endParaRPr sz="2800"/>
          </a:p>
          <a:p>
            <a:pPr indent="0" lvl="0" marL="0" rtl="0" algn="l">
              <a:spcBef>
                <a:spcPts val="1000"/>
              </a:spcBef>
              <a:spcAft>
                <a:spcPts val="0"/>
              </a:spcAft>
              <a:buSzPts val="2240"/>
              <a:buNone/>
            </a:pPr>
            <a:r>
              <a:rPr lang="en-GB" sz="2800">
                <a:solidFill>
                  <a:srgbClr val="6C911C"/>
                </a:solidFill>
              </a:rPr>
              <a:t>“Separation of powers” </a:t>
            </a:r>
            <a:r>
              <a:rPr lang="en-GB" sz="2800"/>
              <a:t>identifies 3 basic elements to a constitution:</a:t>
            </a:r>
            <a:endParaRPr/>
          </a:p>
          <a:p>
            <a:pPr indent="0" lvl="0" marL="0" rtl="0" algn="l">
              <a:spcBef>
                <a:spcPts val="1000"/>
              </a:spcBef>
              <a:spcAft>
                <a:spcPts val="0"/>
              </a:spcAft>
              <a:buSzPts val="2240"/>
              <a:buNone/>
            </a:pPr>
            <a:r>
              <a:rPr lang="en-GB" sz="2800"/>
              <a:t>- The executive (Government)</a:t>
            </a:r>
            <a:endParaRPr/>
          </a:p>
          <a:p>
            <a:pPr indent="0" lvl="0" marL="0" rtl="0" algn="l">
              <a:spcBef>
                <a:spcPts val="1000"/>
              </a:spcBef>
              <a:spcAft>
                <a:spcPts val="0"/>
              </a:spcAft>
              <a:buSzPts val="2240"/>
              <a:buNone/>
            </a:pPr>
            <a:r>
              <a:rPr lang="en-GB" sz="2800"/>
              <a:t>- The Judiciary (Judges)</a:t>
            </a:r>
            <a:endParaRPr/>
          </a:p>
          <a:p>
            <a:pPr indent="0" lvl="0" marL="0" rtl="0" algn="l">
              <a:spcBef>
                <a:spcPts val="1000"/>
              </a:spcBef>
              <a:spcAft>
                <a:spcPts val="0"/>
              </a:spcAft>
              <a:buSzPts val="2240"/>
              <a:buNone/>
            </a:pPr>
            <a:r>
              <a:rPr lang="en-GB" sz="2800"/>
              <a:t>-The legislature (Parliament)</a:t>
            </a:r>
            <a:endParaRPr/>
          </a:p>
          <a:p>
            <a:pPr indent="0" lvl="0" marL="0" rtl="0" algn="l">
              <a:spcBef>
                <a:spcPts val="1000"/>
              </a:spcBef>
              <a:spcAft>
                <a:spcPts val="0"/>
              </a:spcAft>
              <a:buSzPts val="1440"/>
              <a:buNone/>
            </a:pPr>
            <a:r>
              <a:t/>
            </a:r>
            <a:endParaRPr/>
          </a:p>
        </p:txBody>
      </p:sp>
      <p:sp>
        <p:nvSpPr>
          <p:cNvPr id="381" name="Google Shape;381;p32"/>
          <p:cNvSpPr/>
          <p:nvPr/>
        </p:nvSpPr>
        <p:spPr>
          <a:xfrm>
            <a:off x="5218306" y="3283449"/>
            <a:ext cx="6832200" cy="3183600"/>
          </a:xfrm>
          <a:prstGeom prst="rect">
            <a:avLst/>
          </a:prstGeom>
          <a:solidFill>
            <a:schemeClr val="lt1"/>
          </a:solidFill>
          <a:ln cap="rnd" cmpd="sng" w="1905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dk1"/>
              </a:solidFill>
              <a:latin typeface="Trebuchet MS"/>
              <a:ea typeface="Trebuchet MS"/>
              <a:cs typeface="Trebuchet MS"/>
              <a:sym typeface="Trebuchet MS"/>
            </a:endParaRPr>
          </a:p>
        </p:txBody>
      </p:sp>
      <p:sp>
        <p:nvSpPr>
          <p:cNvPr id="382" name="Google Shape;382;p32"/>
          <p:cNvSpPr/>
          <p:nvPr/>
        </p:nvSpPr>
        <p:spPr>
          <a:xfrm>
            <a:off x="5787152" y="3624821"/>
            <a:ext cx="2707200" cy="2517300"/>
          </a:xfrm>
          <a:prstGeom prst="ellipse">
            <a:avLst/>
          </a:prstGeom>
          <a:solidFill>
            <a:srgbClr val="FF0000"/>
          </a:solidFill>
          <a:ln cap="rnd" cmpd="sng" w="19050">
            <a:solidFill>
              <a:srgbClr val="698D1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83" name="Google Shape;383;p32"/>
          <p:cNvSpPr/>
          <p:nvPr/>
        </p:nvSpPr>
        <p:spPr>
          <a:xfrm>
            <a:off x="9659279" y="3956153"/>
            <a:ext cx="1919100" cy="1854600"/>
          </a:xfrm>
          <a:prstGeom prst="ellipse">
            <a:avLst/>
          </a:prstGeom>
          <a:solidFill>
            <a:schemeClr val="accent1"/>
          </a:solidFill>
          <a:ln cap="rnd" cmpd="sng" w="19050">
            <a:solidFill>
              <a:srgbClr val="698D1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84" name="Google Shape;384;p32"/>
          <p:cNvSpPr/>
          <p:nvPr/>
        </p:nvSpPr>
        <p:spPr>
          <a:xfrm>
            <a:off x="6438961" y="4629226"/>
            <a:ext cx="1377900" cy="1326600"/>
          </a:xfrm>
          <a:prstGeom prst="ellipse">
            <a:avLst/>
          </a:prstGeom>
          <a:solidFill>
            <a:srgbClr val="6D91A0"/>
          </a:solidFill>
          <a:ln cap="rnd" cmpd="sng" w="19050">
            <a:solidFill>
              <a:srgbClr val="698D1B"/>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85" name="Google Shape;385;p32"/>
          <p:cNvSpPr txBox="1"/>
          <p:nvPr/>
        </p:nvSpPr>
        <p:spPr>
          <a:xfrm>
            <a:off x="6448799" y="5124200"/>
            <a:ext cx="1437900" cy="3387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600">
                <a:solidFill>
                  <a:schemeClr val="dk1"/>
                </a:solidFill>
                <a:latin typeface="Trebuchet MS"/>
                <a:ea typeface="Trebuchet MS"/>
                <a:cs typeface="Trebuchet MS"/>
                <a:sym typeface="Trebuchet MS"/>
              </a:rPr>
              <a:t>Government</a:t>
            </a:r>
            <a:endParaRPr/>
          </a:p>
        </p:txBody>
      </p:sp>
      <p:sp>
        <p:nvSpPr>
          <p:cNvPr id="386" name="Google Shape;386;p32"/>
          <p:cNvSpPr txBox="1"/>
          <p:nvPr/>
        </p:nvSpPr>
        <p:spPr>
          <a:xfrm>
            <a:off x="6445584" y="3984982"/>
            <a:ext cx="1446600" cy="3732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Trebuchet MS"/>
                <a:ea typeface="Trebuchet MS"/>
                <a:cs typeface="Trebuchet MS"/>
                <a:sym typeface="Trebuchet MS"/>
              </a:rPr>
              <a:t>Parliament</a:t>
            </a:r>
            <a:endParaRPr/>
          </a:p>
        </p:txBody>
      </p:sp>
      <p:sp>
        <p:nvSpPr>
          <p:cNvPr id="387" name="Google Shape;387;p32"/>
          <p:cNvSpPr txBox="1"/>
          <p:nvPr/>
        </p:nvSpPr>
        <p:spPr>
          <a:xfrm>
            <a:off x="10009399" y="4698513"/>
            <a:ext cx="1468200" cy="36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Trebuchet MS"/>
                <a:ea typeface="Trebuchet MS"/>
                <a:cs typeface="Trebuchet MS"/>
                <a:sym typeface="Trebuchet MS"/>
              </a:rPr>
              <a:t>Judiciary</a:t>
            </a:r>
            <a:endParaRPr/>
          </a:p>
        </p:txBody>
      </p:sp>
      <p:pic>
        <p:nvPicPr>
          <p:cNvPr id="388" name="Google Shape;388;p32"/>
          <p:cNvPicPr preferRelativeResize="0"/>
          <p:nvPr/>
        </p:nvPicPr>
        <p:blipFill rotWithShape="1">
          <a:blip r:embed="rId3">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93" name="Shape 393"/>
        <p:cNvGrpSpPr/>
        <p:nvPr/>
      </p:nvGrpSpPr>
      <p:grpSpPr>
        <a:xfrm>
          <a:off x="0" y="0"/>
          <a:ext cx="0" cy="0"/>
          <a:chOff x="0" y="0"/>
          <a:chExt cx="0" cy="0"/>
        </a:xfrm>
      </p:grpSpPr>
      <p:sp>
        <p:nvSpPr>
          <p:cNvPr id="394" name="Google Shape;394;p3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95" name="Google Shape;395;p33"/>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cxnSp>
        <p:nvCxnSpPr>
          <p:cNvPr id="396" name="Google Shape;396;p33"/>
          <p:cNvCxnSpPr/>
          <p:nvPr/>
        </p:nvCxnSpPr>
        <p:spPr>
          <a:xfrm>
            <a:off x="5111313"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397" name="Google Shape;397;p33"/>
          <p:cNvCxnSpPr/>
          <p:nvPr/>
        </p:nvCxnSpPr>
        <p:spPr>
          <a:xfrm flipH="1">
            <a:off x="3290837" y="3681413"/>
            <a:ext cx="4763700" cy="3176700"/>
          </a:xfrm>
          <a:prstGeom prst="straightConnector1">
            <a:avLst/>
          </a:prstGeom>
          <a:noFill/>
          <a:ln cap="flat" cmpd="sng" w="9525">
            <a:solidFill>
              <a:srgbClr val="7F7F7F">
                <a:alpha val="80000"/>
              </a:srgbClr>
            </a:solidFill>
            <a:prstDash val="solid"/>
            <a:round/>
            <a:headEnd len="sm" w="sm" type="none"/>
            <a:tailEnd len="sm" w="sm" type="none"/>
          </a:ln>
        </p:spPr>
      </p:cxnSp>
      <p:sp>
        <p:nvSpPr>
          <p:cNvPr id="398" name="Google Shape;398;p33"/>
          <p:cNvSpPr/>
          <p:nvPr/>
        </p:nvSpPr>
        <p:spPr>
          <a:xfrm>
            <a:off x="4482568"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399" name="Google Shape;399;p33"/>
          <p:cNvSpPr/>
          <p:nvPr/>
        </p:nvSpPr>
        <p:spPr>
          <a:xfrm>
            <a:off x="4904534"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400" name="Google Shape;400;p33"/>
          <p:cNvSpPr/>
          <p:nvPr/>
        </p:nvSpPr>
        <p:spPr>
          <a:xfrm>
            <a:off x="4233425"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33"/>
          <p:cNvSpPr/>
          <p:nvPr/>
        </p:nvSpPr>
        <p:spPr>
          <a:xfrm>
            <a:off x="4635592"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402" name="Google Shape;402;p33"/>
          <p:cNvSpPr/>
          <p:nvPr/>
        </p:nvSpPr>
        <p:spPr>
          <a:xfrm>
            <a:off x="5672758"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p33"/>
          <p:cNvSpPr/>
          <p:nvPr/>
        </p:nvSpPr>
        <p:spPr>
          <a:xfrm>
            <a:off x="6197631" y="-8467"/>
            <a:ext cx="5994369" cy="6866467"/>
          </a:xfrm>
          <a:custGeom>
            <a:rect b="b" l="l" r="r" t="t"/>
            <a:pathLst>
              <a:path extrusionOk="0" h="6866467" w="5994369">
                <a:moveTo>
                  <a:pt x="0" y="0"/>
                </a:moveTo>
                <a:lnTo>
                  <a:pt x="1249825" y="0"/>
                </a:lnTo>
                <a:lnTo>
                  <a:pt x="1249825" y="8467"/>
                </a:lnTo>
                <a:lnTo>
                  <a:pt x="5994369" y="8467"/>
                </a:lnTo>
                <a:lnTo>
                  <a:pt x="5994369" y="6866467"/>
                </a:lnTo>
                <a:lnTo>
                  <a:pt x="1249825" y="6866467"/>
                </a:lnTo>
                <a:lnTo>
                  <a:pt x="1109382" y="6866467"/>
                </a:lnTo>
                <a:close/>
              </a:path>
            </a:pathLst>
          </a:custGeom>
          <a:solidFill>
            <a:srgbClr val="3F781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404" name="Google Shape;404;p33"/>
          <p:cNvSpPr txBox="1"/>
          <p:nvPr>
            <p:ph type="title"/>
          </p:nvPr>
        </p:nvSpPr>
        <p:spPr>
          <a:xfrm>
            <a:off x="7181723" y="609600"/>
            <a:ext cx="4512900" cy="22278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FFFF"/>
              </a:buClr>
              <a:buSzPts val="3600"/>
              <a:buFont typeface="Trebuchet MS"/>
              <a:buNone/>
            </a:pPr>
            <a:r>
              <a:rPr lang="en-GB">
                <a:solidFill>
                  <a:srgbClr val="FFFFFF"/>
                </a:solidFill>
              </a:rPr>
              <a:t>The legislature (Parliament) </a:t>
            </a:r>
            <a:br>
              <a:rPr lang="en-GB">
                <a:solidFill>
                  <a:srgbClr val="FFFFFF"/>
                </a:solidFill>
              </a:rPr>
            </a:br>
            <a:endParaRPr>
              <a:solidFill>
                <a:srgbClr val="FFFFFF"/>
              </a:solidFill>
            </a:endParaRPr>
          </a:p>
        </p:txBody>
      </p:sp>
      <p:pic>
        <p:nvPicPr>
          <p:cNvPr descr="A large clock tower towering over the city of london&#10;&#10;Description automatically generated" id="405" name="Google Shape;405;p33"/>
          <p:cNvPicPr preferRelativeResize="0"/>
          <p:nvPr/>
        </p:nvPicPr>
        <p:blipFill rotWithShape="1">
          <a:blip r:embed="rId3">
            <a:alphaModFix/>
          </a:blip>
          <a:srcRect b="0" l="0" r="0" t="0"/>
          <a:stretch/>
        </p:blipFill>
        <p:spPr>
          <a:xfrm>
            <a:off x="757251" y="2190196"/>
            <a:ext cx="3856774" cy="2566507"/>
          </a:xfrm>
          <a:prstGeom prst="rect">
            <a:avLst/>
          </a:prstGeom>
          <a:noFill/>
          <a:ln>
            <a:noFill/>
          </a:ln>
        </p:spPr>
      </p:pic>
      <p:sp>
        <p:nvSpPr>
          <p:cNvPr id="406" name="Google Shape;406;p33"/>
          <p:cNvSpPr txBox="1"/>
          <p:nvPr>
            <p:ph idx="1" type="body"/>
          </p:nvPr>
        </p:nvSpPr>
        <p:spPr>
          <a:xfrm>
            <a:off x="6649763" y="2578537"/>
            <a:ext cx="5116800" cy="3591000"/>
          </a:xfrm>
          <a:prstGeom prst="rect">
            <a:avLst/>
          </a:prstGeom>
          <a:noFill/>
          <a:ln>
            <a:noFill/>
          </a:ln>
        </p:spPr>
        <p:txBody>
          <a:bodyPr anchorCtr="0" anchor="t" bIns="45700" lIns="91425" spcFirstLastPara="1" rIns="91425" wrap="square" tIns="45700">
            <a:noAutofit/>
          </a:bodyPr>
          <a:lstStyle/>
          <a:p>
            <a:pPr indent="-342900" lvl="0" marL="342900" rtl="0" algn="l">
              <a:spcBef>
                <a:spcPts val="0"/>
              </a:spcBef>
              <a:spcAft>
                <a:spcPts val="0"/>
              </a:spcAft>
              <a:buSzPts val="1920"/>
              <a:buChar char="►"/>
            </a:pPr>
            <a:r>
              <a:rPr lang="en-GB" sz="2400">
                <a:solidFill>
                  <a:srgbClr val="FFFFFF"/>
                </a:solidFill>
              </a:rPr>
              <a:t> Key function: TO MAKE LAWS</a:t>
            </a:r>
            <a:endParaRPr/>
          </a:p>
          <a:p>
            <a:pPr indent="-342900" lvl="0" marL="342900" rtl="0" algn="l">
              <a:spcBef>
                <a:spcPts val="1000"/>
              </a:spcBef>
              <a:spcAft>
                <a:spcPts val="0"/>
              </a:spcAft>
              <a:buSzPts val="1920"/>
              <a:buChar char="►"/>
            </a:pPr>
            <a:r>
              <a:rPr lang="en-GB" sz="2400">
                <a:solidFill>
                  <a:srgbClr val="FFFFFF"/>
                </a:solidFill>
              </a:rPr>
              <a:t>The UK parliament makes laws which affect all four countries in the UK</a:t>
            </a:r>
            <a:endParaRPr/>
          </a:p>
          <a:p>
            <a:pPr indent="-342900" lvl="0" marL="342900" rtl="0" algn="l">
              <a:spcBef>
                <a:spcPts val="1000"/>
              </a:spcBef>
              <a:spcAft>
                <a:spcPts val="0"/>
              </a:spcAft>
              <a:buSzPts val="1920"/>
              <a:buChar char="►"/>
            </a:pPr>
            <a:r>
              <a:rPr lang="en-GB" sz="2400">
                <a:solidFill>
                  <a:srgbClr val="FFFFFF"/>
                </a:solidFill>
              </a:rPr>
              <a:t>The UK Parliament consists of:</a:t>
            </a:r>
            <a:endParaRPr/>
          </a:p>
          <a:p>
            <a:pPr indent="0" lvl="0" marL="0" rtl="0" algn="l">
              <a:spcBef>
                <a:spcPts val="1000"/>
              </a:spcBef>
              <a:spcAft>
                <a:spcPts val="0"/>
              </a:spcAft>
              <a:buSzPts val="1920"/>
              <a:buNone/>
            </a:pPr>
            <a:r>
              <a:rPr lang="en-GB" sz="2400">
                <a:solidFill>
                  <a:srgbClr val="FFFFFF"/>
                </a:solidFill>
              </a:rPr>
              <a:t>- The House of Commons</a:t>
            </a:r>
            <a:endParaRPr/>
          </a:p>
          <a:p>
            <a:pPr indent="0" lvl="0" marL="0" rtl="0" algn="l">
              <a:spcBef>
                <a:spcPts val="1000"/>
              </a:spcBef>
              <a:spcAft>
                <a:spcPts val="0"/>
              </a:spcAft>
              <a:buSzPts val="1920"/>
              <a:buNone/>
            </a:pPr>
            <a:r>
              <a:rPr lang="en-GB" sz="2400">
                <a:solidFill>
                  <a:srgbClr val="FFFFFF"/>
                </a:solidFill>
              </a:rPr>
              <a:t>- The House of Lords</a:t>
            </a:r>
            <a:endParaRPr/>
          </a:p>
          <a:p>
            <a:pPr indent="0" lvl="0" marL="0" rtl="0" algn="l">
              <a:spcBef>
                <a:spcPts val="1000"/>
              </a:spcBef>
              <a:spcAft>
                <a:spcPts val="0"/>
              </a:spcAft>
              <a:buSzPts val="1920"/>
              <a:buNone/>
            </a:pPr>
            <a:r>
              <a:rPr lang="en-GB" sz="2400">
                <a:solidFill>
                  <a:srgbClr val="FFFFFF"/>
                </a:solidFill>
              </a:rPr>
              <a:t>- Head of State: Queen Elizabeth</a:t>
            </a:r>
            <a:endParaRPr/>
          </a:p>
        </p:txBody>
      </p:sp>
      <p:pic>
        <p:nvPicPr>
          <p:cNvPr id="407" name="Google Shape;407;p33"/>
          <p:cNvPicPr preferRelativeResize="0"/>
          <p:nvPr/>
        </p:nvPicPr>
        <p:blipFill rotWithShape="1">
          <a:blip r:embed="rId4">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12" name="Shape 412"/>
        <p:cNvGrpSpPr/>
        <p:nvPr/>
      </p:nvGrpSpPr>
      <p:grpSpPr>
        <a:xfrm>
          <a:off x="0" y="0"/>
          <a:ext cx="0" cy="0"/>
          <a:chOff x="0" y="0"/>
          <a:chExt cx="0" cy="0"/>
        </a:xfrm>
      </p:grpSpPr>
      <p:cxnSp>
        <p:nvCxnSpPr>
          <p:cNvPr id="413" name="Google Shape;413;p34"/>
          <p:cNvCxnSpPr/>
          <p:nvPr/>
        </p:nvCxnSpPr>
        <p:spPr>
          <a:xfrm>
            <a:off x="4241804" y="1460500"/>
            <a:ext cx="0" cy="3936900"/>
          </a:xfrm>
          <a:prstGeom prst="straightConnector1">
            <a:avLst/>
          </a:prstGeom>
          <a:noFill/>
          <a:ln cap="rnd" cmpd="sng" w="12700">
            <a:solidFill>
              <a:schemeClr val="accent1"/>
            </a:solidFill>
            <a:prstDash val="solid"/>
            <a:round/>
            <a:headEnd len="sm" w="sm" type="none"/>
            <a:tailEnd len="sm" w="sm" type="none"/>
          </a:ln>
        </p:spPr>
      </p:cxnSp>
      <p:sp>
        <p:nvSpPr>
          <p:cNvPr id="414" name="Google Shape;414;p34"/>
          <p:cNvSpPr txBox="1"/>
          <p:nvPr>
            <p:ph type="title"/>
          </p:nvPr>
        </p:nvSpPr>
        <p:spPr>
          <a:xfrm>
            <a:off x="643467" y="816638"/>
            <a:ext cx="3367500" cy="52248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GB"/>
              <a:t>The House of Commons</a:t>
            </a:r>
            <a:endParaRPr/>
          </a:p>
        </p:txBody>
      </p:sp>
      <p:sp>
        <p:nvSpPr>
          <p:cNvPr id="415" name="Google Shape;415;p34"/>
          <p:cNvSpPr txBox="1"/>
          <p:nvPr>
            <p:ph idx="1" type="body"/>
          </p:nvPr>
        </p:nvSpPr>
        <p:spPr>
          <a:xfrm>
            <a:off x="4654295" y="816638"/>
            <a:ext cx="4619700" cy="52248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SzPts val="2560"/>
              <a:buNone/>
            </a:pPr>
            <a:r>
              <a:rPr lang="en-GB" sz="3200"/>
              <a:t>You can find more information about what happens in the House of Commons by accessing the following link:</a:t>
            </a:r>
            <a:endParaRPr/>
          </a:p>
          <a:p>
            <a:pPr indent="0" lvl="0" marL="0" rtl="0" algn="l">
              <a:spcBef>
                <a:spcPts val="1000"/>
              </a:spcBef>
              <a:spcAft>
                <a:spcPts val="0"/>
              </a:spcAft>
              <a:buSzPts val="2560"/>
              <a:buNone/>
            </a:pPr>
            <a:r>
              <a:t/>
            </a:r>
            <a:endParaRPr sz="3200"/>
          </a:p>
          <a:p>
            <a:pPr indent="0" lvl="0" marL="0" rtl="0" algn="l">
              <a:spcBef>
                <a:spcPts val="1000"/>
              </a:spcBef>
              <a:spcAft>
                <a:spcPts val="0"/>
              </a:spcAft>
              <a:buSzPts val="2560"/>
              <a:buNone/>
            </a:pPr>
            <a:r>
              <a:rPr lang="en-GB" sz="3200" u="sng">
                <a:solidFill>
                  <a:schemeClr val="hlink"/>
                </a:solidFill>
                <a:hlinkClick r:id="rId3"/>
              </a:rPr>
              <a:t>https://www.parliament.uk/business/commons/</a:t>
            </a:r>
            <a:endParaRPr sz="3200"/>
          </a:p>
          <a:p>
            <a:pPr indent="0" lvl="0" marL="0" rtl="0" algn="l">
              <a:spcBef>
                <a:spcPts val="1000"/>
              </a:spcBef>
              <a:spcAft>
                <a:spcPts val="0"/>
              </a:spcAft>
              <a:buSzPts val="1440"/>
              <a:buNone/>
            </a:pPr>
            <a:r>
              <a:t/>
            </a:r>
            <a:endParaRPr/>
          </a:p>
          <a:p>
            <a:pPr indent="0" lvl="0" marL="0" rtl="0" algn="l">
              <a:spcBef>
                <a:spcPts val="1000"/>
              </a:spcBef>
              <a:spcAft>
                <a:spcPts val="0"/>
              </a:spcAft>
              <a:buSzPts val="1440"/>
              <a:buNone/>
            </a:pPr>
            <a:r>
              <a:t/>
            </a:r>
            <a:endParaRPr/>
          </a:p>
          <a:p>
            <a:pPr indent="0" lvl="0" marL="0" rtl="0" algn="l">
              <a:spcBef>
                <a:spcPts val="1000"/>
              </a:spcBef>
              <a:spcAft>
                <a:spcPts val="0"/>
              </a:spcAft>
              <a:buSzPts val="1440"/>
              <a:buNone/>
            </a:pPr>
            <a:r>
              <a:t/>
            </a:r>
            <a:endParaRPr/>
          </a:p>
        </p:txBody>
      </p:sp>
      <p:pic>
        <p:nvPicPr>
          <p:cNvPr id="416" name="Google Shape;416;p34"/>
          <p:cNvPicPr preferRelativeResize="0"/>
          <p:nvPr/>
        </p:nvPicPr>
        <p:blipFill rotWithShape="1">
          <a:blip r:embed="rId4">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21" name="Shape 421"/>
        <p:cNvGrpSpPr/>
        <p:nvPr/>
      </p:nvGrpSpPr>
      <p:grpSpPr>
        <a:xfrm>
          <a:off x="0" y="0"/>
          <a:ext cx="0" cy="0"/>
          <a:chOff x="0" y="0"/>
          <a:chExt cx="0" cy="0"/>
        </a:xfrm>
      </p:grpSpPr>
      <p:cxnSp>
        <p:nvCxnSpPr>
          <p:cNvPr id="422" name="Google Shape;422;p35"/>
          <p:cNvCxnSpPr/>
          <p:nvPr/>
        </p:nvCxnSpPr>
        <p:spPr>
          <a:xfrm>
            <a:off x="4241804" y="1460500"/>
            <a:ext cx="0" cy="3936900"/>
          </a:xfrm>
          <a:prstGeom prst="straightConnector1">
            <a:avLst/>
          </a:prstGeom>
          <a:noFill/>
          <a:ln cap="rnd" cmpd="sng" w="12700">
            <a:solidFill>
              <a:schemeClr val="accent1"/>
            </a:solidFill>
            <a:prstDash val="solid"/>
            <a:round/>
            <a:headEnd len="sm" w="sm" type="none"/>
            <a:tailEnd len="sm" w="sm" type="none"/>
          </a:ln>
        </p:spPr>
      </p:cxnSp>
      <p:sp>
        <p:nvSpPr>
          <p:cNvPr id="423" name="Google Shape;423;p35"/>
          <p:cNvSpPr txBox="1"/>
          <p:nvPr>
            <p:ph type="title"/>
          </p:nvPr>
        </p:nvSpPr>
        <p:spPr>
          <a:xfrm>
            <a:off x="643467" y="816638"/>
            <a:ext cx="3367500" cy="52248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GB"/>
              <a:t>The House of Lords</a:t>
            </a:r>
            <a:endParaRPr/>
          </a:p>
        </p:txBody>
      </p:sp>
      <p:sp>
        <p:nvSpPr>
          <p:cNvPr id="424" name="Google Shape;424;p35"/>
          <p:cNvSpPr txBox="1"/>
          <p:nvPr>
            <p:ph idx="1" type="body"/>
          </p:nvPr>
        </p:nvSpPr>
        <p:spPr>
          <a:xfrm>
            <a:off x="4654295" y="816638"/>
            <a:ext cx="5640600" cy="5224800"/>
          </a:xfrm>
          <a:prstGeom prst="rect">
            <a:avLst/>
          </a:prstGeom>
          <a:noFill/>
          <a:ln>
            <a:noFill/>
          </a:ln>
        </p:spPr>
        <p:txBody>
          <a:bodyPr anchorCtr="0" anchor="ctr" bIns="45700" lIns="91425" spcFirstLastPara="1" rIns="91425" wrap="square" tIns="45700">
            <a:noAutofit/>
          </a:bodyPr>
          <a:lstStyle/>
          <a:p>
            <a:pPr indent="-342900" lvl="0" marL="342900" rtl="0" algn="l">
              <a:spcBef>
                <a:spcPts val="0"/>
              </a:spcBef>
              <a:spcAft>
                <a:spcPts val="0"/>
              </a:spcAft>
              <a:buSzPts val="2240"/>
              <a:buChar char="►"/>
            </a:pPr>
            <a:r>
              <a:rPr lang="en-GB" sz="2800"/>
              <a:t>Has approximately 760 “peers” (members)</a:t>
            </a:r>
            <a:endParaRPr/>
          </a:p>
          <a:p>
            <a:pPr indent="-342900" lvl="0" marL="342900" rtl="0" algn="l">
              <a:spcBef>
                <a:spcPts val="1000"/>
              </a:spcBef>
              <a:spcAft>
                <a:spcPts val="0"/>
              </a:spcAft>
              <a:buSzPts val="2240"/>
              <a:buChar char="►"/>
            </a:pPr>
            <a:r>
              <a:rPr lang="en-GB" sz="2800"/>
              <a:t>“Life Peers”- appointed for life formally by the Queen on the recommendation of the prime minister or other party leaders</a:t>
            </a:r>
            <a:endParaRPr/>
          </a:p>
          <a:p>
            <a:pPr indent="-342900" lvl="0" marL="342900" rtl="0" algn="l">
              <a:spcBef>
                <a:spcPts val="1000"/>
              </a:spcBef>
              <a:spcAft>
                <a:spcPts val="0"/>
              </a:spcAft>
              <a:buSzPts val="2240"/>
              <a:buChar char="►"/>
            </a:pPr>
            <a:r>
              <a:rPr lang="en-GB" sz="2800"/>
              <a:t>Independent House of Lords Appointment Commission</a:t>
            </a:r>
            <a:endParaRPr/>
          </a:p>
          <a:p>
            <a:pPr indent="-342900" lvl="0" marL="342900" rtl="0" algn="l">
              <a:spcBef>
                <a:spcPts val="1000"/>
              </a:spcBef>
              <a:spcAft>
                <a:spcPts val="0"/>
              </a:spcAft>
              <a:buSzPts val="2240"/>
              <a:buChar char="►"/>
            </a:pPr>
            <a:r>
              <a:rPr lang="en-GB" sz="2800"/>
              <a:t>75 “hereditary peers”</a:t>
            </a:r>
            <a:endParaRPr/>
          </a:p>
          <a:p>
            <a:pPr indent="-342900" lvl="0" marL="342900" rtl="0" algn="l">
              <a:spcBef>
                <a:spcPts val="1000"/>
              </a:spcBef>
              <a:spcAft>
                <a:spcPts val="0"/>
              </a:spcAft>
              <a:buSzPts val="2240"/>
              <a:buChar char="►"/>
            </a:pPr>
            <a:r>
              <a:rPr lang="en-GB" sz="2800"/>
              <a:t>26 Senior Bishops of the Church of England</a:t>
            </a:r>
            <a:endParaRPr/>
          </a:p>
        </p:txBody>
      </p:sp>
      <p:pic>
        <p:nvPicPr>
          <p:cNvPr id="425" name="Google Shape;425;p35"/>
          <p:cNvPicPr preferRelativeResize="0"/>
          <p:nvPr/>
        </p:nvPicPr>
        <p:blipFill rotWithShape="1">
          <a:blip r:embed="rId3">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30" name="Shape 430"/>
        <p:cNvGrpSpPr/>
        <p:nvPr/>
      </p:nvGrpSpPr>
      <p:grpSpPr>
        <a:xfrm>
          <a:off x="0" y="0"/>
          <a:ext cx="0" cy="0"/>
          <a:chOff x="0" y="0"/>
          <a:chExt cx="0" cy="0"/>
        </a:xfrm>
      </p:grpSpPr>
      <p:sp>
        <p:nvSpPr>
          <p:cNvPr id="431" name="Google Shape;431;p36"/>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432" name="Google Shape;432;p36"/>
          <p:cNvSpPr/>
          <p:nvPr/>
        </p:nvSpPr>
        <p:spPr>
          <a:xfrm>
            <a:off x="0" y="-3"/>
            <a:ext cx="4660200" cy="6858000"/>
          </a:xfrm>
          <a:prstGeom prst="rect">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433" name="Google Shape;433;p36"/>
          <p:cNvSpPr/>
          <p:nvPr/>
        </p:nvSpPr>
        <p:spPr>
          <a:xfrm rot="10800000">
            <a:off x="4660272" y="-2"/>
            <a:ext cx="1056600" cy="6858000"/>
          </a:xfrm>
          <a:prstGeom prst="triangle">
            <a:avLst>
              <a:gd fmla="val 100000" name="adj"/>
            </a:avLst>
          </a:prstGeom>
          <a:solidFill>
            <a:schemeClr val="dk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434" name="Google Shape;434;p36"/>
          <p:cNvSpPr txBox="1"/>
          <p:nvPr>
            <p:ph type="title"/>
          </p:nvPr>
        </p:nvSpPr>
        <p:spPr>
          <a:xfrm>
            <a:off x="673754" y="643467"/>
            <a:ext cx="4203000" cy="13755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chemeClr val="lt1"/>
              </a:buClr>
              <a:buSzPts val="3600"/>
              <a:buFont typeface="Trebuchet MS"/>
              <a:buNone/>
            </a:pPr>
            <a:r>
              <a:rPr lang="en-GB">
                <a:solidFill>
                  <a:schemeClr val="lt1"/>
                </a:solidFill>
              </a:rPr>
              <a:t>THE EXECUTIVE (Government)</a:t>
            </a:r>
            <a:endParaRPr/>
          </a:p>
        </p:txBody>
      </p:sp>
      <p:sp>
        <p:nvSpPr>
          <p:cNvPr id="435" name="Google Shape;435;p36"/>
          <p:cNvSpPr txBox="1"/>
          <p:nvPr>
            <p:ph idx="1" type="body"/>
          </p:nvPr>
        </p:nvSpPr>
        <p:spPr>
          <a:xfrm>
            <a:off x="41150" y="2232477"/>
            <a:ext cx="4592100" cy="4274100"/>
          </a:xfrm>
          <a:prstGeom prst="rect">
            <a:avLst/>
          </a:prstGeom>
          <a:noFill/>
          <a:ln>
            <a:noFill/>
          </a:ln>
        </p:spPr>
        <p:txBody>
          <a:bodyPr anchorCtr="0" anchor="t" bIns="45700" lIns="91425" spcFirstLastPara="1" rIns="91425" wrap="square" tIns="45700">
            <a:normAutofit/>
          </a:bodyPr>
          <a:lstStyle/>
          <a:p>
            <a:pPr indent="-342900" lvl="0" marL="342900" rtl="0" algn="l">
              <a:lnSpc>
                <a:spcPct val="90000"/>
              </a:lnSpc>
              <a:spcBef>
                <a:spcPts val="0"/>
              </a:spcBef>
              <a:spcAft>
                <a:spcPts val="0"/>
              </a:spcAft>
              <a:buSzPts val="1600"/>
              <a:buChar char="►"/>
            </a:pPr>
            <a:r>
              <a:rPr lang="en-GB" sz="2000">
                <a:solidFill>
                  <a:schemeClr val="lt1"/>
                </a:solidFill>
              </a:rPr>
              <a:t>Role: to govern the country</a:t>
            </a:r>
            <a:endParaRPr/>
          </a:p>
          <a:p>
            <a:pPr indent="-342900" lvl="0" marL="342900" rtl="0" algn="l">
              <a:lnSpc>
                <a:spcPct val="90000"/>
              </a:lnSpc>
              <a:spcBef>
                <a:spcPts val="1000"/>
              </a:spcBef>
              <a:spcAft>
                <a:spcPts val="0"/>
              </a:spcAft>
              <a:buSzPts val="1600"/>
              <a:buChar char="►"/>
            </a:pPr>
            <a:r>
              <a:rPr lang="en-GB" sz="2000">
                <a:solidFill>
                  <a:schemeClr val="lt1"/>
                </a:solidFill>
              </a:rPr>
              <a:t>The Queen asks the leader of the political party who has won the most seats in the general election to form a government.</a:t>
            </a:r>
            <a:endParaRPr/>
          </a:p>
          <a:p>
            <a:pPr indent="-342900" lvl="0" marL="342900" rtl="0" algn="l">
              <a:lnSpc>
                <a:spcPct val="90000"/>
              </a:lnSpc>
              <a:spcBef>
                <a:spcPts val="1000"/>
              </a:spcBef>
              <a:spcAft>
                <a:spcPts val="0"/>
              </a:spcAft>
              <a:buSzPts val="1600"/>
              <a:buChar char="►"/>
            </a:pPr>
            <a:r>
              <a:rPr lang="en-GB" sz="2000">
                <a:solidFill>
                  <a:schemeClr val="lt1"/>
                </a:solidFill>
              </a:rPr>
              <a:t>Party must have an absolute majority of seats (at least 326), if not a coalition government will form</a:t>
            </a:r>
            <a:endParaRPr/>
          </a:p>
          <a:p>
            <a:pPr indent="-342900" lvl="0" marL="342900" rtl="0" algn="l">
              <a:lnSpc>
                <a:spcPct val="90000"/>
              </a:lnSpc>
              <a:spcBef>
                <a:spcPts val="1000"/>
              </a:spcBef>
              <a:spcAft>
                <a:spcPts val="0"/>
              </a:spcAft>
              <a:buSzPts val="1600"/>
              <a:buChar char="►"/>
            </a:pPr>
            <a:r>
              <a:rPr lang="en-GB" sz="2000">
                <a:solidFill>
                  <a:schemeClr val="lt1"/>
                </a:solidFill>
              </a:rPr>
              <a:t>Secretaries of state are assisted by Ministers of State, Parliamentary Secretaries and Whips (government business managers)</a:t>
            </a:r>
            <a:endParaRPr/>
          </a:p>
          <a:p>
            <a:pPr indent="0" lvl="0" marL="0" rtl="0" algn="l">
              <a:lnSpc>
                <a:spcPct val="90000"/>
              </a:lnSpc>
              <a:spcBef>
                <a:spcPts val="1000"/>
              </a:spcBef>
              <a:spcAft>
                <a:spcPts val="0"/>
              </a:spcAft>
              <a:buSzPts val="1200"/>
              <a:buNone/>
            </a:pPr>
            <a:r>
              <a:t/>
            </a:r>
            <a:endParaRPr sz="1500">
              <a:solidFill>
                <a:schemeClr val="lt1"/>
              </a:solidFill>
            </a:endParaRPr>
          </a:p>
        </p:txBody>
      </p:sp>
      <p:pic>
        <p:nvPicPr>
          <p:cNvPr descr="A picture containing drawing&#10;&#10;Description automatically generated" id="436" name="Google Shape;436;p36"/>
          <p:cNvPicPr preferRelativeResize="0"/>
          <p:nvPr/>
        </p:nvPicPr>
        <p:blipFill rotWithShape="1">
          <a:blip r:embed="rId3">
            <a:alphaModFix/>
          </a:blip>
          <a:srcRect b="0" l="0" r="0" t="0"/>
          <a:stretch/>
        </p:blipFill>
        <p:spPr>
          <a:xfrm>
            <a:off x="6096001" y="2070500"/>
            <a:ext cx="5143500" cy="2704485"/>
          </a:xfrm>
          <a:prstGeom prst="rect">
            <a:avLst/>
          </a:prstGeom>
          <a:noFill/>
          <a:ln>
            <a:noFill/>
          </a:ln>
        </p:spPr>
      </p:pic>
      <p:sp>
        <p:nvSpPr>
          <p:cNvPr id="437" name="Google Shape;437;p36"/>
          <p:cNvSpPr/>
          <p:nvPr/>
        </p:nvSpPr>
        <p:spPr>
          <a:xfrm flipH="1">
            <a:off x="11755629" y="4013200"/>
            <a:ext cx="448800" cy="2844900"/>
          </a:xfrm>
          <a:prstGeom prst="triangle">
            <a:avLst>
              <a:gd fmla="val 0" name="adj"/>
            </a:avLst>
          </a:prstGeom>
          <a:solidFill>
            <a:schemeClr val="accent1">
              <a:alpha val="84710"/>
            </a:schemeClr>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Trebuchet MS"/>
              <a:ea typeface="Trebuchet MS"/>
              <a:cs typeface="Trebuchet MS"/>
              <a:sym typeface="Trebuchet MS"/>
            </a:endParaRPr>
          </a:p>
        </p:txBody>
      </p:sp>
      <p:pic>
        <p:nvPicPr>
          <p:cNvPr id="438" name="Google Shape;438;p36"/>
          <p:cNvPicPr preferRelativeResize="0"/>
          <p:nvPr/>
        </p:nvPicPr>
        <p:blipFill rotWithShape="1">
          <a:blip r:embed="rId4">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43" name="Shape 443"/>
        <p:cNvGrpSpPr/>
        <p:nvPr/>
      </p:nvGrpSpPr>
      <p:grpSpPr>
        <a:xfrm>
          <a:off x="0" y="0"/>
          <a:ext cx="0" cy="0"/>
          <a:chOff x="0" y="0"/>
          <a:chExt cx="0" cy="0"/>
        </a:xfrm>
      </p:grpSpPr>
      <p:sp>
        <p:nvSpPr>
          <p:cNvPr id="444" name="Google Shape;444;p37"/>
          <p:cNvSpPr txBox="1"/>
          <p:nvPr>
            <p:ph type="title"/>
          </p:nvPr>
        </p:nvSpPr>
        <p:spPr>
          <a:xfrm>
            <a:off x="2786047" y="609600"/>
            <a:ext cx="6488100" cy="13209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GB"/>
              <a:t>THE JUDICIARY (judges)</a:t>
            </a:r>
            <a:endParaRPr/>
          </a:p>
        </p:txBody>
      </p:sp>
      <p:pic>
        <p:nvPicPr>
          <p:cNvPr descr="A person looking at the camera&#10;&#10;Description automatically generated" id="445" name="Google Shape;445;p37"/>
          <p:cNvPicPr preferRelativeResize="0"/>
          <p:nvPr/>
        </p:nvPicPr>
        <p:blipFill rotWithShape="1">
          <a:blip r:embed="rId3">
            <a:alphaModFix/>
          </a:blip>
          <a:srcRect b="0" l="23333" r="26061" t="0"/>
          <a:stretch/>
        </p:blipFill>
        <p:spPr>
          <a:xfrm>
            <a:off x="20" y="10"/>
            <a:ext cx="2734056" cy="6875145"/>
          </a:xfrm>
          <a:custGeom>
            <a:rect b="b" l="l" r="r" t="t"/>
            <a:pathLst>
              <a:path extrusionOk="0" h="6858000" w="2734056">
                <a:moveTo>
                  <a:pt x="0" y="0"/>
                </a:moveTo>
                <a:lnTo>
                  <a:pt x="1674254" y="0"/>
                </a:lnTo>
                <a:lnTo>
                  <a:pt x="2734056" y="6850199"/>
                </a:lnTo>
                <a:lnTo>
                  <a:pt x="2734056" y="6858000"/>
                </a:lnTo>
                <a:lnTo>
                  <a:pt x="842596" y="6858000"/>
                </a:lnTo>
                <a:lnTo>
                  <a:pt x="0" y="1191846"/>
                </a:lnTo>
                <a:close/>
              </a:path>
            </a:pathLst>
          </a:custGeom>
          <a:noFill/>
          <a:ln>
            <a:noFill/>
          </a:ln>
        </p:spPr>
      </p:pic>
      <p:sp>
        <p:nvSpPr>
          <p:cNvPr id="446" name="Google Shape;446;p37"/>
          <p:cNvSpPr/>
          <p:nvPr/>
        </p:nvSpPr>
        <p:spPr>
          <a:xfrm flipH="1">
            <a:off x="-104" y="1191846"/>
            <a:ext cx="842700" cy="5666100"/>
          </a:xfrm>
          <a:prstGeom prst="triangle">
            <a:avLst>
              <a:gd fmla="val 10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7" name="Google Shape;447;p37"/>
          <p:cNvSpPr txBox="1"/>
          <p:nvPr>
            <p:ph idx="1" type="body"/>
          </p:nvPr>
        </p:nvSpPr>
        <p:spPr>
          <a:xfrm>
            <a:off x="2901066" y="1441721"/>
            <a:ext cx="7437000" cy="3880800"/>
          </a:xfrm>
          <a:prstGeom prst="rect">
            <a:avLst/>
          </a:prstGeom>
          <a:noFill/>
          <a:ln>
            <a:noFill/>
          </a:ln>
        </p:spPr>
        <p:txBody>
          <a:bodyPr anchorCtr="0" anchor="t" bIns="45700" lIns="91425" spcFirstLastPara="1" rIns="91425" wrap="square" tIns="45700">
            <a:noAutofit/>
          </a:bodyPr>
          <a:lstStyle/>
          <a:p>
            <a:pPr indent="-342900" lvl="0" marL="342900" rtl="0" algn="l">
              <a:spcBef>
                <a:spcPts val="0"/>
              </a:spcBef>
              <a:spcAft>
                <a:spcPts val="0"/>
              </a:spcAft>
              <a:buSzPts val="2240"/>
              <a:buChar char="►"/>
            </a:pPr>
            <a:r>
              <a:rPr lang="en-GB" sz="2800"/>
              <a:t>Role: to </a:t>
            </a:r>
            <a:r>
              <a:rPr b="1" lang="en-GB" sz="2800"/>
              <a:t>apply</a:t>
            </a:r>
            <a:r>
              <a:rPr lang="en-GB" sz="2800"/>
              <a:t> the law to decide the cases brought before them in their courts.</a:t>
            </a:r>
            <a:endParaRPr/>
          </a:p>
          <a:p>
            <a:pPr indent="-342900" lvl="0" marL="342900" rtl="0" algn="l">
              <a:spcBef>
                <a:spcPts val="1000"/>
              </a:spcBef>
              <a:spcAft>
                <a:spcPts val="0"/>
              </a:spcAft>
              <a:buSzPts val="2240"/>
              <a:buChar char="►"/>
            </a:pPr>
            <a:r>
              <a:rPr lang="en-GB" sz="2800"/>
              <a:t> </a:t>
            </a:r>
            <a:r>
              <a:rPr b="1" lang="en-GB" sz="2800"/>
              <a:t>JUDICIAL INDEPENDENCE</a:t>
            </a:r>
            <a:endParaRPr/>
          </a:p>
          <a:p>
            <a:pPr indent="-342900" lvl="0" marL="342900" rtl="0" algn="l">
              <a:spcBef>
                <a:spcPts val="1000"/>
              </a:spcBef>
              <a:spcAft>
                <a:spcPts val="0"/>
              </a:spcAft>
              <a:buSzPts val="2240"/>
              <a:buChar char="►"/>
            </a:pPr>
            <a:r>
              <a:rPr lang="en-GB" sz="2800"/>
              <a:t>As well as deciding which of the parties to an individual case wins, judges use their </a:t>
            </a:r>
            <a:r>
              <a:rPr b="1" lang="en-GB" sz="2800"/>
              <a:t>judgements</a:t>
            </a:r>
            <a:r>
              <a:rPr lang="en-GB" sz="2800"/>
              <a:t> to describe and develop the underlying law.</a:t>
            </a:r>
            <a:endParaRPr/>
          </a:p>
          <a:p>
            <a:pPr indent="-342900" lvl="0" marL="342900" rtl="0" algn="l">
              <a:spcBef>
                <a:spcPts val="1000"/>
              </a:spcBef>
              <a:spcAft>
                <a:spcPts val="0"/>
              </a:spcAft>
              <a:buSzPts val="2240"/>
              <a:buChar char="►"/>
            </a:pPr>
            <a:r>
              <a:rPr b="1" lang="en-GB" sz="2800"/>
              <a:t>JUDICIAL PRECEDENT</a:t>
            </a:r>
            <a:endParaRPr/>
          </a:p>
          <a:p>
            <a:pPr indent="-342900" lvl="0" marL="342900" rtl="0" algn="l">
              <a:spcBef>
                <a:spcPts val="1000"/>
              </a:spcBef>
              <a:spcAft>
                <a:spcPts val="0"/>
              </a:spcAft>
              <a:buSzPts val="2240"/>
              <a:buChar char="►"/>
            </a:pPr>
            <a:r>
              <a:rPr b="1" lang="en-GB" sz="2800"/>
              <a:t> JUDICIAL REVIEW</a:t>
            </a:r>
            <a:endParaRPr/>
          </a:p>
        </p:txBody>
      </p:sp>
      <p:sp>
        <p:nvSpPr>
          <p:cNvPr id="448" name="Google Shape;448;p37"/>
          <p:cNvSpPr txBox="1"/>
          <p:nvPr/>
        </p:nvSpPr>
        <p:spPr>
          <a:xfrm>
            <a:off x="4724400" y="3200400"/>
            <a:ext cx="2743200" cy="3693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1800">
                <a:solidFill>
                  <a:schemeClr val="dk1"/>
                </a:solidFill>
                <a:latin typeface="Trebuchet MS"/>
                <a:ea typeface="Trebuchet MS"/>
                <a:cs typeface="Trebuchet MS"/>
                <a:sym typeface="Trebuchet MS"/>
              </a:rPr>
              <a:t>Click to add text</a:t>
            </a:r>
            <a:endParaRPr/>
          </a:p>
        </p:txBody>
      </p:sp>
      <p:pic>
        <p:nvPicPr>
          <p:cNvPr id="449" name="Google Shape;449;p37"/>
          <p:cNvPicPr preferRelativeResize="0"/>
          <p:nvPr/>
        </p:nvPicPr>
        <p:blipFill rotWithShape="1">
          <a:blip r:embed="rId4">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4" name="Shape 454"/>
        <p:cNvGrpSpPr/>
        <p:nvPr/>
      </p:nvGrpSpPr>
      <p:grpSpPr>
        <a:xfrm>
          <a:off x="0" y="0"/>
          <a:ext cx="0" cy="0"/>
          <a:chOff x="0" y="0"/>
          <a:chExt cx="0" cy="0"/>
        </a:xfrm>
      </p:grpSpPr>
      <p:sp>
        <p:nvSpPr>
          <p:cNvPr id="455" name="Google Shape;455;p38"/>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GB"/>
              <a:t>How is power exercised in Wales?</a:t>
            </a:r>
            <a:endParaRPr/>
          </a:p>
        </p:txBody>
      </p:sp>
      <p:sp>
        <p:nvSpPr>
          <p:cNvPr id="456" name="Google Shape;456;p38"/>
          <p:cNvSpPr txBox="1"/>
          <p:nvPr>
            <p:ph idx="1" type="body"/>
          </p:nvPr>
        </p:nvSpPr>
        <p:spPr>
          <a:xfrm>
            <a:off x="3151593" y="2266950"/>
            <a:ext cx="8596800" cy="38808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2560"/>
              <a:buNone/>
            </a:pPr>
            <a:r>
              <a:rPr lang="en-GB" sz="3200"/>
              <a:t>European Union – All member states</a:t>
            </a:r>
            <a:endParaRPr/>
          </a:p>
          <a:p>
            <a:pPr indent="0" lvl="0" marL="0" rtl="0" algn="l">
              <a:spcBef>
                <a:spcPts val="1000"/>
              </a:spcBef>
              <a:spcAft>
                <a:spcPts val="0"/>
              </a:spcAft>
              <a:buSzPts val="2560"/>
              <a:buNone/>
            </a:pPr>
            <a:r>
              <a:t/>
            </a:r>
            <a:endParaRPr sz="3200"/>
          </a:p>
          <a:p>
            <a:pPr indent="0" lvl="0" marL="0" rtl="0" algn="l">
              <a:spcBef>
                <a:spcPts val="1000"/>
              </a:spcBef>
              <a:spcAft>
                <a:spcPts val="0"/>
              </a:spcAft>
              <a:buSzPts val="2560"/>
              <a:buNone/>
            </a:pPr>
            <a:r>
              <a:rPr lang="en-GB" sz="3200"/>
              <a:t>UK Parliament – England and Wales</a:t>
            </a:r>
            <a:endParaRPr/>
          </a:p>
          <a:p>
            <a:pPr indent="0" lvl="0" marL="0" rtl="0" algn="l">
              <a:spcBef>
                <a:spcPts val="1000"/>
              </a:spcBef>
              <a:spcAft>
                <a:spcPts val="0"/>
              </a:spcAft>
              <a:buSzPts val="2560"/>
              <a:buNone/>
            </a:pPr>
            <a:r>
              <a:t/>
            </a:r>
            <a:endParaRPr sz="3200"/>
          </a:p>
          <a:p>
            <a:pPr indent="0" lvl="0" marL="0" rtl="0" algn="l">
              <a:spcBef>
                <a:spcPts val="1000"/>
              </a:spcBef>
              <a:spcAft>
                <a:spcPts val="0"/>
              </a:spcAft>
              <a:buSzPts val="2560"/>
              <a:buNone/>
            </a:pPr>
            <a:r>
              <a:rPr lang="en-GB" sz="3200"/>
              <a:t>The National Assembly – Generally only laws that relate to Wales</a:t>
            </a:r>
            <a:endParaRPr/>
          </a:p>
        </p:txBody>
      </p:sp>
      <p:pic>
        <p:nvPicPr>
          <p:cNvPr id="457" name="Google Shape;457;p38"/>
          <p:cNvPicPr preferRelativeResize="0"/>
          <p:nvPr/>
        </p:nvPicPr>
        <p:blipFill rotWithShape="1">
          <a:blip r:embed="rId3">
            <a:alphaModFix/>
          </a:blip>
          <a:srcRect b="0" l="0" r="0" t="0"/>
          <a:stretch/>
        </p:blipFill>
        <p:spPr>
          <a:xfrm>
            <a:off x="9274002" y="0"/>
            <a:ext cx="2762250" cy="1657350"/>
          </a:xfrm>
          <a:prstGeom prst="rect">
            <a:avLst/>
          </a:prstGeom>
          <a:noFill/>
          <a:ln>
            <a:noFill/>
          </a:ln>
        </p:spPr>
      </p:pic>
      <p:pic>
        <p:nvPicPr>
          <p:cNvPr id="458" name="Google Shape;458;p38"/>
          <p:cNvPicPr preferRelativeResize="0"/>
          <p:nvPr/>
        </p:nvPicPr>
        <p:blipFill rotWithShape="1">
          <a:blip r:embed="rId4">
            <a:alphaModFix/>
          </a:blip>
          <a:srcRect b="0" l="0" r="0" t="0"/>
          <a:stretch/>
        </p:blipFill>
        <p:spPr>
          <a:xfrm>
            <a:off x="519113" y="1657351"/>
            <a:ext cx="1847570" cy="1229474"/>
          </a:xfrm>
          <a:prstGeom prst="rect">
            <a:avLst/>
          </a:prstGeom>
          <a:noFill/>
          <a:ln>
            <a:noFill/>
          </a:ln>
        </p:spPr>
      </p:pic>
      <p:pic>
        <p:nvPicPr>
          <p:cNvPr id="459" name="Google Shape;459;p38"/>
          <p:cNvPicPr preferRelativeResize="0"/>
          <p:nvPr/>
        </p:nvPicPr>
        <p:blipFill rotWithShape="1">
          <a:blip r:embed="rId5">
            <a:alphaModFix/>
          </a:blip>
          <a:srcRect b="0" l="0" r="0" t="0"/>
          <a:stretch/>
        </p:blipFill>
        <p:spPr>
          <a:xfrm>
            <a:off x="519113" y="2978151"/>
            <a:ext cx="2314300" cy="1540061"/>
          </a:xfrm>
          <a:prstGeom prst="rect">
            <a:avLst/>
          </a:prstGeom>
          <a:noFill/>
          <a:ln>
            <a:noFill/>
          </a:ln>
        </p:spPr>
      </p:pic>
      <p:pic>
        <p:nvPicPr>
          <p:cNvPr id="460" name="Google Shape;460;p38"/>
          <p:cNvPicPr preferRelativeResize="0"/>
          <p:nvPr/>
        </p:nvPicPr>
        <p:blipFill rotWithShape="1">
          <a:blip r:embed="rId6">
            <a:alphaModFix/>
          </a:blip>
          <a:srcRect b="0" l="0" r="0" t="0"/>
          <a:stretch/>
        </p:blipFill>
        <p:spPr>
          <a:xfrm>
            <a:off x="373128" y="4800292"/>
            <a:ext cx="2460285" cy="1637208"/>
          </a:xfrm>
          <a:prstGeom prst="rect">
            <a:avLst/>
          </a:prstGeom>
          <a:noFill/>
          <a:ln>
            <a:noFill/>
          </a:ln>
        </p:spPr>
      </p:pic>
      <p:pic>
        <p:nvPicPr>
          <p:cNvPr id="461" name="Google Shape;461;p38"/>
          <p:cNvPicPr preferRelativeResize="0"/>
          <p:nvPr/>
        </p:nvPicPr>
        <p:blipFill rotWithShape="1">
          <a:blip r:embed="rId7">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66" name="Shape 466"/>
        <p:cNvGrpSpPr/>
        <p:nvPr/>
      </p:nvGrpSpPr>
      <p:grpSpPr>
        <a:xfrm>
          <a:off x="0" y="0"/>
          <a:ext cx="0" cy="0"/>
          <a:chOff x="0" y="0"/>
          <a:chExt cx="0" cy="0"/>
        </a:xfrm>
      </p:grpSpPr>
      <p:sp>
        <p:nvSpPr>
          <p:cNvPr id="467" name="Google Shape;467;p3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468" name="Google Shape;468;p39"/>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cxnSp>
        <p:nvCxnSpPr>
          <p:cNvPr id="469" name="Google Shape;469;p39"/>
          <p:cNvCxnSpPr/>
          <p:nvPr/>
        </p:nvCxnSpPr>
        <p:spPr>
          <a:xfrm>
            <a:off x="5111313" y="0"/>
            <a:ext cx="1219200" cy="6858000"/>
          </a:xfrm>
          <a:prstGeom prst="straightConnector1">
            <a:avLst/>
          </a:prstGeom>
          <a:noFill/>
          <a:ln cap="flat" cmpd="sng" w="9525">
            <a:solidFill>
              <a:srgbClr val="6C911C"/>
            </a:solidFill>
            <a:prstDash val="solid"/>
            <a:round/>
            <a:headEnd len="sm" w="sm" type="none"/>
            <a:tailEnd len="sm" w="sm" type="none"/>
          </a:ln>
        </p:spPr>
      </p:cxnSp>
      <p:cxnSp>
        <p:nvCxnSpPr>
          <p:cNvPr id="470" name="Google Shape;470;p39"/>
          <p:cNvCxnSpPr/>
          <p:nvPr/>
        </p:nvCxnSpPr>
        <p:spPr>
          <a:xfrm flipH="1">
            <a:off x="3290837" y="3681413"/>
            <a:ext cx="4763700" cy="3176700"/>
          </a:xfrm>
          <a:prstGeom prst="straightConnector1">
            <a:avLst/>
          </a:prstGeom>
          <a:noFill/>
          <a:ln cap="flat" cmpd="sng" w="9525">
            <a:solidFill>
              <a:srgbClr val="7F7F7F">
                <a:alpha val="80000"/>
              </a:srgbClr>
            </a:solidFill>
            <a:prstDash val="solid"/>
            <a:round/>
            <a:headEnd len="sm" w="sm" type="none"/>
            <a:tailEnd len="sm" w="sm" type="none"/>
          </a:ln>
        </p:spPr>
      </p:cxnSp>
      <p:sp>
        <p:nvSpPr>
          <p:cNvPr id="471" name="Google Shape;471;p39"/>
          <p:cNvSpPr/>
          <p:nvPr/>
        </p:nvSpPr>
        <p:spPr>
          <a:xfrm>
            <a:off x="4482568"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472" name="Google Shape;472;p39"/>
          <p:cNvSpPr/>
          <p:nvPr/>
        </p:nvSpPr>
        <p:spPr>
          <a:xfrm>
            <a:off x="4904534"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473" name="Google Shape;473;p39"/>
          <p:cNvSpPr/>
          <p:nvPr/>
        </p:nvSpPr>
        <p:spPr>
          <a:xfrm>
            <a:off x="4233425"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4" name="Google Shape;474;p39"/>
          <p:cNvSpPr/>
          <p:nvPr/>
        </p:nvSpPr>
        <p:spPr>
          <a:xfrm>
            <a:off x="4635592"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475" name="Google Shape;475;p39"/>
          <p:cNvSpPr/>
          <p:nvPr/>
        </p:nvSpPr>
        <p:spPr>
          <a:xfrm>
            <a:off x="5672758"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6" name="Google Shape;476;p39"/>
          <p:cNvSpPr/>
          <p:nvPr/>
        </p:nvSpPr>
        <p:spPr>
          <a:xfrm>
            <a:off x="6197631" y="-8467"/>
            <a:ext cx="5994369" cy="6866467"/>
          </a:xfrm>
          <a:custGeom>
            <a:rect b="b" l="l" r="r" t="t"/>
            <a:pathLst>
              <a:path extrusionOk="0" h="6866467" w="5994369">
                <a:moveTo>
                  <a:pt x="0" y="0"/>
                </a:moveTo>
                <a:lnTo>
                  <a:pt x="1249825" y="0"/>
                </a:lnTo>
                <a:lnTo>
                  <a:pt x="1249825" y="8467"/>
                </a:lnTo>
                <a:lnTo>
                  <a:pt x="5994369" y="8467"/>
                </a:lnTo>
                <a:lnTo>
                  <a:pt x="5994369" y="6866467"/>
                </a:lnTo>
                <a:lnTo>
                  <a:pt x="1249825" y="6866467"/>
                </a:lnTo>
                <a:lnTo>
                  <a:pt x="1109382" y="6866467"/>
                </a:lnTo>
                <a:close/>
              </a:path>
            </a:pathLst>
          </a:custGeom>
          <a:solidFill>
            <a:srgbClr val="3F7818"/>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477" name="Google Shape;477;p39"/>
          <p:cNvSpPr txBox="1"/>
          <p:nvPr>
            <p:ph type="title"/>
          </p:nvPr>
        </p:nvSpPr>
        <p:spPr>
          <a:xfrm>
            <a:off x="7181723" y="609600"/>
            <a:ext cx="4512900" cy="2227800"/>
          </a:xfrm>
          <a:prstGeom prst="rect">
            <a:avLst/>
          </a:prstGeom>
          <a:noFill/>
          <a:ln>
            <a:noFill/>
          </a:ln>
        </p:spPr>
        <p:txBody>
          <a:bodyPr anchorCtr="0" anchor="ctr" bIns="45700" lIns="91425" spcFirstLastPara="1" rIns="91425" wrap="square" tIns="45700">
            <a:normAutofit/>
          </a:bodyPr>
          <a:lstStyle/>
          <a:p>
            <a:pPr indent="0" lvl="0" marL="0" rtl="0" algn="l">
              <a:spcBef>
                <a:spcPts val="0"/>
              </a:spcBef>
              <a:spcAft>
                <a:spcPts val="0"/>
              </a:spcAft>
              <a:buClr>
                <a:srgbClr val="FFFFFF"/>
              </a:buClr>
              <a:buSzPts val="3600"/>
              <a:buFont typeface="Trebuchet MS"/>
              <a:buNone/>
            </a:pPr>
            <a:r>
              <a:rPr lang="en-GB">
                <a:solidFill>
                  <a:srgbClr val="FFFFFF"/>
                </a:solidFill>
              </a:rPr>
              <a:t> How laws are made for Wales</a:t>
            </a:r>
            <a:endParaRPr/>
          </a:p>
        </p:txBody>
      </p:sp>
      <p:pic>
        <p:nvPicPr>
          <p:cNvPr id="478" name="Google Shape;478;p39"/>
          <p:cNvPicPr preferRelativeResize="0"/>
          <p:nvPr/>
        </p:nvPicPr>
        <p:blipFill rotWithShape="1">
          <a:blip r:embed="rId3">
            <a:alphaModFix/>
          </a:blip>
          <a:srcRect b="0" l="0" r="0" t="0"/>
          <a:stretch/>
        </p:blipFill>
        <p:spPr>
          <a:xfrm>
            <a:off x="757251" y="2316417"/>
            <a:ext cx="3856774" cy="2314064"/>
          </a:xfrm>
          <a:prstGeom prst="rect">
            <a:avLst/>
          </a:prstGeom>
          <a:noFill/>
          <a:ln>
            <a:noFill/>
          </a:ln>
        </p:spPr>
      </p:pic>
      <p:sp>
        <p:nvSpPr>
          <p:cNvPr id="479" name="Google Shape;479;p39"/>
          <p:cNvSpPr txBox="1"/>
          <p:nvPr>
            <p:ph idx="1" type="body"/>
          </p:nvPr>
        </p:nvSpPr>
        <p:spPr>
          <a:xfrm>
            <a:off x="6333461" y="2693556"/>
            <a:ext cx="5490600" cy="3691800"/>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920"/>
              <a:buChar char="►"/>
            </a:pPr>
            <a:r>
              <a:rPr lang="en-GB" sz="2400">
                <a:solidFill>
                  <a:srgbClr val="FFFFFF"/>
                </a:solidFill>
              </a:rPr>
              <a:t>Laws of the European Union</a:t>
            </a:r>
            <a:endParaRPr/>
          </a:p>
          <a:p>
            <a:pPr indent="-342900" lvl="0" marL="342900" rtl="0" algn="l">
              <a:spcBef>
                <a:spcPts val="1000"/>
              </a:spcBef>
              <a:spcAft>
                <a:spcPts val="0"/>
              </a:spcAft>
              <a:buSzPts val="1920"/>
              <a:buChar char="►"/>
            </a:pPr>
            <a:r>
              <a:rPr lang="en-GB" sz="2400">
                <a:solidFill>
                  <a:srgbClr val="FFFFFF"/>
                </a:solidFill>
              </a:rPr>
              <a:t>Primary legislation made by the National Assembly for Wales</a:t>
            </a:r>
            <a:endParaRPr/>
          </a:p>
          <a:p>
            <a:pPr indent="-342900" lvl="0" marL="342900" rtl="0" algn="l">
              <a:spcBef>
                <a:spcPts val="1000"/>
              </a:spcBef>
              <a:spcAft>
                <a:spcPts val="0"/>
              </a:spcAft>
              <a:buSzPts val="1920"/>
              <a:buChar char="►"/>
            </a:pPr>
            <a:r>
              <a:rPr lang="en-GB" sz="2400">
                <a:solidFill>
                  <a:srgbClr val="FFFFFF"/>
                </a:solidFill>
              </a:rPr>
              <a:t>Subordinate legislation made under an Act of Parliament</a:t>
            </a:r>
            <a:endParaRPr/>
          </a:p>
          <a:p>
            <a:pPr indent="-342900" lvl="0" marL="342900" rtl="0" algn="l">
              <a:spcBef>
                <a:spcPts val="1000"/>
              </a:spcBef>
              <a:spcAft>
                <a:spcPts val="0"/>
              </a:spcAft>
              <a:buSzPts val="1920"/>
              <a:buChar char="►"/>
            </a:pPr>
            <a:r>
              <a:rPr lang="en-GB" sz="2400">
                <a:solidFill>
                  <a:srgbClr val="FFFFFF"/>
                </a:solidFill>
              </a:rPr>
              <a:t>‘Soft law’</a:t>
            </a:r>
            <a:endParaRPr/>
          </a:p>
          <a:p>
            <a:pPr indent="-342900" lvl="0" marL="342900" rtl="0" algn="l">
              <a:spcBef>
                <a:spcPts val="1000"/>
              </a:spcBef>
              <a:spcAft>
                <a:spcPts val="0"/>
              </a:spcAft>
              <a:buSzPts val="1920"/>
              <a:buChar char="►"/>
            </a:pPr>
            <a:r>
              <a:rPr lang="en-GB" sz="2400">
                <a:solidFill>
                  <a:srgbClr val="FFFFFF"/>
                </a:solidFill>
              </a:rPr>
              <a:t>Byelaws: Local Government Byelaws (Wales) Act 2012</a:t>
            </a:r>
            <a:endParaRPr/>
          </a:p>
        </p:txBody>
      </p:sp>
      <p:pic>
        <p:nvPicPr>
          <p:cNvPr id="480" name="Google Shape;480;p39"/>
          <p:cNvPicPr preferRelativeResize="0"/>
          <p:nvPr/>
        </p:nvPicPr>
        <p:blipFill rotWithShape="1">
          <a:blip r:embed="rId4">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5" name="Shape 485"/>
        <p:cNvGrpSpPr/>
        <p:nvPr/>
      </p:nvGrpSpPr>
      <p:grpSpPr>
        <a:xfrm>
          <a:off x="0" y="0"/>
          <a:ext cx="0" cy="0"/>
          <a:chOff x="0" y="0"/>
          <a:chExt cx="0" cy="0"/>
        </a:xfrm>
      </p:grpSpPr>
      <p:sp>
        <p:nvSpPr>
          <p:cNvPr id="486" name="Google Shape;486;p40"/>
          <p:cNvSpPr txBox="1"/>
          <p:nvPr>
            <p:ph type="title"/>
          </p:nvPr>
        </p:nvSpPr>
        <p:spPr>
          <a:xfrm>
            <a:off x="677334" y="609600"/>
            <a:ext cx="8596800" cy="13209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Clr>
                <a:schemeClr val="accent1"/>
              </a:buClr>
              <a:buSzPts val="3600"/>
              <a:buFont typeface="Trebuchet MS"/>
              <a:buNone/>
            </a:pPr>
            <a:r>
              <a:rPr lang="en-GB"/>
              <a:t>Welsh law??? </a:t>
            </a:r>
            <a:endParaRPr/>
          </a:p>
        </p:txBody>
      </p:sp>
      <p:sp>
        <p:nvSpPr>
          <p:cNvPr id="487" name="Google Shape;487;p40"/>
          <p:cNvSpPr txBox="1"/>
          <p:nvPr>
            <p:ph idx="1" type="body"/>
          </p:nvPr>
        </p:nvSpPr>
        <p:spPr>
          <a:xfrm>
            <a:off x="677334" y="2160589"/>
            <a:ext cx="8596800" cy="3880800"/>
          </a:xfrm>
          <a:prstGeom prst="rect">
            <a:avLst/>
          </a:prstGeom>
          <a:noFill/>
          <a:ln>
            <a:noFill/>
          </a:ln>
        </p:spPr>
        <p:txBody>
          <a:bodyPr anchorCtr="0" anchor="t" bIns="45700" lIns="91425" spcFirstLastPara="1" rIns="91425" wrap="square" tIns="45700">
            <a:normAutofit lnSpcReduction="10000"/>
          </a:bodyPr>
          <a:lstStyle/>
          <a:p>
            <a:pPr indent="0" lvl="0" marL="0" rtl="0" algn="l">
              <a:spcBef>
                <a:spcPts val="0"/>
              </a:spcBef>
              <a:spcAft>
                <a:spcPts val="0"/>
              </a:spcAft>
              <a:buSzPts val="2560"/>
              <a:buNone/>
            </a:pPr>
            <a:r>
              <a:rPr lang="en-GB" sz="3200">
                <a:solidFill>
                  <a:srgbClr val="FF0000"/>
                </a:solidFill>
              </a:rPr>
              <a:t>Wales Act (2017) </a:t>
            </a:r>
            <a:r>
              <a:rPr lang="en-GB" sz="3200"/>
              <a:t>inserted new section to the Government of Wales Act: </a:t>
            </a:r>
            <a:endParaRPr/>
          </a:p>
          <a:p>
            <a:pPr indent="0" lvl="0" marL="0" rtl="0" algn="ctr">
              <a:spcBef>
                <a:spcPts val="1000"/>
              </a:spcBef>
              <a:spcAft>
                <a:spcPts val="0"/>
              </a:spcAft>
              <a:buSzPts val="2560"/>
              <a:buNone/>
            </a:pPr>
            <a:r>
              <a:rPr i="1" lang="en-GB" sz="3200">
                <a:solidFill>
                  <a:srgbClr val="FF0000"/>
                </a:solidFill>
              </a:rPr>
              <a:t>“The law that applies in Wales includes a body of Welsh law made by the Assembly and the Welsh Ministers”</a:t>
            </a:r>
            <a:endParaRPr/>
          </a:p>
          <a:p>
            <a:pPr indent="0" lvl="0" marL="0" rtl="0" algn="l">
              <a:spcBef>
                <a:spcPts val="1000"/>
              </a:spcBef>
              <a:spcAft>
                <a:spcPts val="0"/>
              </a:spcAft>
              <a:buSzPts val="2560"/>
              <a:buNone/>
            </a:pPr>
            <a:r>
              <a:t/>
            </a:r>
            <a:endParaRPr sz="3200"/>
          </a:p>
          <a:p>
            <a:pPr indent="0" lvl="0" marL="0" rtl="0" algn="l">
              <a:spcBef>
                <a:spcPts val="1000"/>
              </a:spcBef>
              <a:spcAft>
                <a:spcPts val="0"/>
              </a:spcAft>
              <a:buSzPts val="2560"/>
              <a:buNone/>
            </a:pPr>
            <a:r>
              <a:rPr lang="en-GB" sz="3200"/>
              <a:t>Constitutional anomaly? </a:t>
            </a:r>
            <a:endParaRPr/>
          </a:p>
        </p:txBody>
      </p:sp>
      <p:pic>
        <p:nvPicPr>
          <p:cNvPr id="488" name="Google Shape;488;p40"/>
          <p:cNvPicPr preferRelativeResize="0"/>
          <p:nvPr/>
        </p:nvPicPr>
        <p:blipFill rotWithShape="1">
          <a:blip r:embed="rId3">
            <a:alphaModFix/>
          </a:blip>
          <a:srcRect b="0" l="0" r="0" t="0"/>
          <a:stretch/>
        </p:blipFill>
        <p:spPr>
          <a:xfrm>
            <a:off x="8964145" y="388145"/>
            <a:ext cx="2762250" cy="1657350"/>
          </a:xfrm>
          <a:prstGeom prst="rect">
            <a:avLst/>
          </a:prstGeom>
          <a:noFill/>
          <a:ln>
            <a:noFill/>
          </a:ln>
        </p:spPr>
      </p:pic>
      <p:pic>
        <p:nvPicPr>
          <p:cNvPr id="489" name="Google Shape;489;p40"/>
          <p:cNvPicPr preferRelativeResize="0"/>
          <p:nvPr/>
        </p:nvPicPr>
        <p:blipFill rotWithShape="1">
          <a:blip r:embed="rId4">
            <a:alphaModFix/>
          </a:blip>
          <a:srcRect b="0" l="0" r="0" t="0"/>
          <a:stretch/>
        </p:blipFill>
        <p:spPr>
          <a:xfrm>
            <a:off x="11366500" y="6032500"/>
            <a:ext cx="609600" cy="60960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93" name="Shape 493"/>
        <p:cNvGrpSpPr/>
        <p:nvPr/>
      </p:nvGrpSpPr>
      <p:grpSpPr>
        <a:xfrm>
          <a:off x="0" y="0"/>
          <a:ext cx="0" cy="0"/>
          <a:chOff x="0" y="0"/>
          <a:chExt cx="0" cy="0"/>
        </a:xfrm>
      </p:grpSpPr>
      <p:grpSp>
        <p:nvGrpSpPr>
          <p:cNvPr id="494" name="Google Shape;494;p41"/>
          <p:cNvGrpSpPr/>
          <p:nvPr/>
        </p:nvGrpSpPr>
        <p:grpSpPr>
          <a:xfrm>
            <a:off x="0" y="-8467"/>
            <a:ext cx="12192133" cy="6866580"/>
            <a:chOff x="0" y="-8467"/>
            <a:chExt cx="12192133" cy="6866580"/>
          </a:xfrm>
        </p:grpSpPr>
        <p:cxnSp>
          <p:nvCxnSpPr>
            <p:cNvPr id="495" name="Google Shape;495;p41"/>
            <p:cNvCxnSpPr/>
            <p:nvPr/>
          </p:nvCxnSpPr>
          <p:spPr>
            <a:xfrm>
              <a:off x="9371012" y="0"/>
              <a:ext cx="1219200" cy="6858000"/>
            </a:xfrm>
            <a:prstGeom prst="straightConnector1">
              <a:avLst/>
            </a:prstGeom>
            <a:noFill/>
            <a:ln cap="flat" cmpd="sng" w="9525">
              <a:solidFill>
                <a:srgbClr val="BFBFBF"/>
              </a:solidFill>
              <a:prstDash val="solid"/>
              <a:round/>
              <a:headEnd len="sm" w="sm" type="none"/>
              <a:tailEnd len="sm" w="sm" type="none"/>
            </a:ln>
          </p:spPr>
        </p:cxnSp>
        <p:cxnSp>
          <p:nvCxnSpPr>
            <p:cNvPr id="496" name="Google Shape;496;p41"/>
            <p:cNvCxnSpPr/>
            <p:nvPr/>
          </p:nvCxnSpPr>
          <p:spPr>
            <a:xfrm flipH="1">
              <a:off x="7425125" y="3681413"/>
              <a:ext cx="4763700" cy="3176700"/>
            </a:xfrm>
            <a:prstGeom prst="straightConnector1">
              <a:avLst/>
            </a:prstGeom>
            <a:noFill/>
            <a:ln cap="flat" cmpd="sng" w="9525">
              <a:solidFill>
                <a:srgbClr val="D8D8D8"/>
              </a:solidFill>
              <a:prstDash val="solid"/>
              <a:round/>
              <a:headEnd len="sm" w="sm" type="none"/>
              <a:tailEnd len="sm" w="sm" type="none"/>
            </a:ln>
          </p:spPr>
        </p:cxnSp>
        <p:sp>
          <p:nvSpPr>
            <p:cNvPr id="497" name="Google Shape;497;p41"/>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498" name="Google Shape;498;p41"/>
            <p:cNvSpPr/>
            <p:nvPr/>
          </p:nvSpPr>
          <p:spPr>
            <a:xfrm>
              <a:off x="9603442"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499" name="Google Shape;499;p41"/>
            <p:cNvSpPr/>
            <p:nvPr/>
          </p:nvSpPr>
          <p:spPr>
            <a:xfrm>
              <a:off x="8932333"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0" name="Google Shape;500;p41"/>
            <p:cNvSpPr/>
            <p:nvPr/>
          </p:nvSpPr>
          <p:spPr>
            <a:xfrm>
              <a:off x="9334500"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501" name="Google Shape;501;p41"/>
            <p:cNvSpPr/>
            <p:nvPr/>
          </p:nvSpPr>
          <p:spPr>
            <a:xfrm>
              <a:off x="10898730" y="-8467"/>
              <a:ext cx="1290094" cy="6858000"/>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0"/>
              </a:srgbClr>
            </a:solidFill>
            <a:ln>
              <a:noFill/>
            </a:ln>
          </p:spPr>
        </p:sp>
        <p:sp>
          <p:nvSpPr>
            <p:cNvPr id="502" name="Google Shape;502;p41"/>
            <p:cNvSpPr/>
            <p:nvPr/>
          </p:nvSpPr>
          <p:spPr>
            <a:xfrm>
              <a:off x="10938999" y="-8467"/>
              <a:ext cx="1249825" cy="6858000"/>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9"/>
              </a:schemeClr>
            </a:solidFill>
            <a:ln>
              <a:noFill/>
            </a:ln>
          </p:spPr>
        </p:sp>
        <p:sp>
          <p:nvSpPr>
            <p:cNvPr id="503" name="Google Shape;503;p41"/>
            <p:cNvSpPr/>
            <p:nvPr/>
          </p:nvSpPr>
          <p:spPr>
            <a:xfrm>
              <a:off x="10371666"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4" name="Google Shape;504;p41"/>
            <p:cNvSpPr/>
            <p:nvPr/>
          </p:nvSpPr>
          <p:spPr>
            <a:xfrm>
              <a:off x="0" y="4013200"/>
              <a:ext cx="448800" cy="2844900"/>
            </a:xfrm>
            <a:prstGeom prst="triangle">
              <a:avLst>
                <a:gd fmla="val 0" name="adj"/>
              </a:avLst>
            </a:prstGeom>
            <a:solidFill>
              <a:schemeClr val="accent1">
                <a:alpha val="847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05" name="Google Shape;505;p41"/>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grpSp>
        <p:nvGrpSpPr>
          <p:cNvPr id="506" name="Google Shape;506;p41"/>
          <p:cNvGrpSpPr/>
          <p:nvPr/>
        </p:nvGrpSpPr>
        <p:grpSpPr>
          <a:xfrm>
            <a:off x="1329125" y="-8467"/>
            <a:ext cx="4767008" cy="6866580"/>
            <a:chOff x="7425125" y="-8467"/>
            <a:chExt cx="4767008" cy="6866580"/>
          </a:xfrm>
        </p:grpSpPr>
        <p:cxnSp>
          <p:nvCxnSpPr>
            <p:cNvPr id="507" name="Google Shape;507;p41"/>
            <p:cNvCxnSpPr/>
            <p:nvPr/>
          </p:nvCxnSpPr>
          <p:spPr>
            <a:xfrm>
              <a:off x="9371012" y="0"/>
              <a:ext cx="1219200" cy="6858000"/>
            </a:xfrm>
            <a:prstGeom prst="straightConnector1">
              <a:avLst/>
            </a:prstGeom>
            <a:noFill/>
            <a:ln cap="flat" cmpd="sng" w="9525">
              <a:solidFill>
                <a:srgbClr val="BFBFBF">
                  <a:alpha val="74900"/>
                </a:srgbClr>
              </a:solidFill>
              <a:prstDash val="solid"/>
              <a:round/>
              <a:headEnd len="sm" w="sm" type="none"/>
              <a:tailEnd len="sm" w="sm" type="none"/>
            </a:ln>
          </p:spPr>
        </p:cxnSp>
        <p:cxnSp>
          <p:nvCxnSpPr>
            <p:cNvPr id="508" name="Google Shape;508;p41"/>
            <p:cNvCxnSpPr/>
            <p:nvPr/>
          </p:nvCxnSpPr>
          <p:spPr>
            <a:xfrm flipH="1">
              <a:off x="7425125" y="3681413"/>
              <a:ext cx="4763700" cy="3176700"/>
            </a:xfrm>
            <a:prstGeom prst="straightConnector1">
              <a:avLst/>
            </a:prstGeom>
            <a:noFill/>
            <a:ln cap="flat" cmpd="sng" w="9525">
              <a:solidFill>
                <a:srgbClr val="BFBFBF">
                  <a:alpha val="80000"/>
                </a:srgbClr>
              </a:solidFill>
              <a:prstDash val="solid"/>
              <a:round/>
              <a:headEnd len="sm" w="sm" type="none"/>
              <a:tailEnd len="sm" w="sm" type="none"/>
            </a:ln>
          </p:spPr>
        </p:cxnSp>
        <p:sp>
          <p:nvSpPr>
            <p:cNvPr id="509" name="Google Shape;509;p41"/>
            <p:cNvSpPr/>
            <p:nvPr/>
          </p:nvSpPr>
          <p:spPr>
            <a:xfrm>
              <a:off x="9181476" y="-8467"/>
              <a:ext cx="3007349" cy="6866467"/>
            </a:xfrm>
            <a:custGeom>
              <a:rect b="b" l="l" r="r" t="t"/>
              <a:pathLst>
                <a:path extrusionOk="0" h="6866467" w="3007349">
                  <a:moveTo>
                    <a:pt x="2045532" y="0"/>
                  </a:moveTo>
                  <a:lnTo>
                    <a:pt x="3007349" y="0"/>
                  </a:lnTo>
                  <a:lnTo>
                    <a:pt x="3007349" y="6866467"/>
                  </a:lnTo>
                  <a:lnTo>
                    <a:pt x="0" y="6866467"/>
                  </a:lnTo>
                  <a:lnTo>
                    <a:pt x="2045532" y="0"/>
                  </a:lnTo>
                  <a:close/>
                </a:path>
              </a:pathLst>
            </a:custGeom>
            <a:solidFill>
              <a:schemeClr val="accent1">
                <a:alpha val="29800"/>
              </a:schemeClr>
            </a:solidFill>
            <a:ln>
              <a:noFill/>
            </a:ln>
          </p:spPr>
        </p:sp>
        <p:sp>
          <p:nvSpPr>
            <p:cNvPr id="510" name="Google Shape;510;p41"/>
            <p:cNvSpPr/>
            <p:nvPr/>
          </p:nvSpPr>
          <p:spPr>
            <a:xfrm>
              <a:off x="9603442" y="-8467"/>
              <a:ext cx="2586178" cy="6866467"/>
            </a:xfrm>
            <a:custGeom>
              <a:rect b="b" l="l" r="r" t="t"/>
              <a:pathLst>
                <a:path extrusionOk="0" h="6866467" w="2573311">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511" name="Google Shape;511;p41"/>
            <p:cNvSpPr/>
            <p:nvPr/>
          </p:nvSpPr>
          <p:spPr>
            <a:xfrm>
              <a:off x="8932333" y="3048000"/>
              <a:ext cx="3259800" cy="3810000"/>
            </a:xfrm>
            <a:prstGeom prst="triangle">
              <a:avLst>
                <a:gd fmla="val 100000" name="adj"/>
              </a:avLst>
            </a:prstGeom>
            <a:solidFill>
              <a:schemeClr val="accent2">
                <a:alpha val="717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2" name="Google Shape;512;p41"/>
            <p:cNvSpPr/>
            <p:nvPr/>
          </p:nvSpPr>
          <p:spPr>
            <a:xfrm>
              <a:off x="9334500" y="-8467"/>
              <a:ext cx="2850868" cy="6866467"/>
            </a:xfrm>
            <a:custGeom>
              <a:rect b="b" l="l" r="r" t="t"/>
              <a:pathLst>
                <a:path extrusionOk="0" h="6866467" w="2858013">
                  <a:moveTo>
                    <a:pt x="0" y="0"/>
                  </a:moveTo>
                  <a:lnTo>
                    <a:pt x="2858013" y="0"/>
                  </a:lnTo>
                  <a:lnTo>
                    <a:pt x="2858013" y="6866467"/>
                  </a:lnTo>
                  <a:lnTo>
                    <a:pt x="2473942" y="6866467"/>
                  </a:lnTo>
                  <a:lnTo>
                    <a:pt x="0" y="0"/>
                  </a:lnTo>
                  <a:close/>
                </a:path>
              </a:pathLst>
            </a:custGeom>
            <a:solidFill>
              <a:srgbClr val="3F7818">
                <a:alpha val="69800"/>
              </a:srgbClr>
            </a:solidFill>
            <a:ln>
              <a:noFill/>
            </a:ln>
          </p:spPr>
        </p:sp>
        <p:sp>
          <p:nvSpPr>
            <p:cNvPr id="513" name="Google Shape;513;p41"/>
            <p:cNvSpPr/>
            <p:nvPr/>
          </p:nvSpPr>
          <p:spPr>
            <a:xfrm>
              <a:off x="10898730" y="-8467"/>
              <a:ext cx="1290094" cy="6858000"/>
            </a:xfrm>
            <a:custGeom>
              <a:rect b="b" l="l" r="r" t="t"/>
              <a:pathLst>
                <a:path extrusionOk="0" h="6858000" w="1290094">
                  <a:moveTo>
                    <a:pt x="1019735" y="0"/>
                  </a:moveTo>
                  <a:lnTo>
                    <a:pt x="1290094" y="0"/>
                  </a:lnTo>
                  <a:lnTo>
                    <a:pt x="1290094" y="6858000"/>
                  </a:lnTo>
                  <a:lnTo>
                    <a:pt x="0" y="6858000"/>
                  </a:lnTo>
                  <a:lnTo>
                    <a:pt x="1019735" y="0"/>
                  </a:lnTo>
                  <a:close/>
                </a:path>
              </a:pathLst>
            </a:custGeom>
            <a:solidFill>
              <a:srgbClr val="BFE471">
                <a:alpha val="69800"/>
              </a:srgbClr>
            </a:solidFill>
            <a:ln>
              <a:noFill/>
            </a:ln>
          </p:spPr>
        </p:sp>
        <p:sp>
          <p:nvSpPr>
            <p:cNvPr id="514" name="Google Shape;514;p41"/>
            <p:cNvSpPr/>
            <p:nvPr/>
          </p:nvSpPr>
          <p:spPr>
            <a:xfrm>
              <a:off x="10938999" y="-8467"/>
              <a:ext cx="1249825" cy="6858000"/>
            </a:xfrm>
            <a:custGeom>
              <a:rect b="b" l="l" r="r" t="t"/>
              <a:pathLst>
                <a:path extrusionOk="0" h="6858000" w="1249825">
                  <a:moveTo>
                    <a:pt x="0" y="0"/>
                  </a:moveTo>
                  <a:lnTo>
                    <a:pt x="1249825" y="0"/>
                  </a:lnTo>
                  <a:lnTo>
                    <a:pt x="1249825" y="6858000"/>
                  </a:lnTo>
                  <a:lnTo>
                    <a:pt x="1109382" y="6858000"/>
                  </a:lnTo>
                  <a:lnTo>
                    <a:pt x="0" y="0"/>
                  </a:lnTo>
                  <a:close/>
                </a:path>
              </a:pathLst>
            </a:custGeom>
            <a:solidFill>
              <a:schemeClr val="accent1">
                <a:alpha val="64709"/>
              </a:schemeClr>
            </a:solidFill>
            <a:ln>
              <a:noFill/>
            </a:ln>
          </p:spPr>
        </p:sp>
        <p:sp>
          <p:nvSpPr>
            <p:cNvPr id="515" name="Google Shape;515;p41"/>
            <p:cNvSpPr/>
            <p:nvPr/>
          </p:nvSpPr>
          <p:spPr>
            <a:xfrm>
              <a:off x="10371666" y="3589867"/>
              <a:ext cx="1817100" cy="3268200"/>
            </a:xfrm>
            <a:prstGeom prst="triangle">
              <a:avLst>
                <a:gd fmla="val 100000" name="adj"/>
              </a:avLst>
            </a:prstGeom>
            <a:solidFill>
              <a:schemeClr val="accent1">
                <a:alpha val="8000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16" name="Google Shape;516;p41"/>
          <p:cNvSpPr/>
          <p:nvPr/>
        </p:nvSpPr>
        <p:spPr>
          <a:xfrm>
            <a:off x="5977719" y="0"/>
            <a:ext cx="6214200" cy="68580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grpSp>
        <p:nvGrpSpPr>
          <p:cNvPr id="517" name="Google Shape;517;p41"/>
          <p:cNvGrpSpPr/>
          <p:nvPr/>
        </p:nvGrpSpPr>
        <p:grpSpPr>
          <a:xfrm>
            <a:off x="4916553" y="1753744"/>
            <a:ext cx="6628924" cy="3361343"/>
            <a:chOff x="0" y="809181"/>
            <a:chExt cx="6628924" cy="3361343"/>
          </a:xfrm>
        </p:grpSpPr>
        <p:sp>
          <p:nvSpPr>
            <p:cNvPr id="518" name="Google Shape;518;p41"/>
            <p:cNvSpPr/>
            <p:nvPr/>
          </p:nvSpPr>
          <p:spPr>
            <a:xfrm>
              <a:off x="0" y="809181"/>
              <a:ext cx="6628800" cy="1494000"/>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9" name="Google Shape;519;p41"/>
            <p:cNvSpPr/>
            <p:nvPr/>
          </p:nvSpPr>
          <p:spPr>
            <a:xfrm>
              <a:off x="451896" y="1145303"/>
              <a:ext cx="821700" cy="821700"/>
            </a:xfrm>
            <a:prstGeom prst="rect">
              <a:avLst/>
            </a:prstGeom>
            <a:blipFill rotWithShape="1">
              <a:blip r:embed="rId3">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0" name="Google Shape;520;p41"/>
            <p:cNvSpPr/>
            <p:nvPr/>
          </p:nvSpPr>
          <p:spPr>
            <a:xfrm>
              <a:off x="1725424" y="809181"/>
              <a:ext cx="4903500" cy="1494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1" name="Google Shape;521;p41"/>
            <p:cNvSpPr txBox="1"/>
            <p:nvPr/>
          </p:nvSpPr>
          <p:spPr>
            <a:xfrm>
              <a:off x="1725424" y="809181"/>
              <a:ext cx="4903500" cy="1494000"/>
            </a:xfrm>
            <a:prstGeom prst="rect">
              <a:avLst/>
            </a:prstGeom>
            <a:noFill/>
            <a:ln>
              <a:noFill/>
            </a:ln>
          </p:spPr>
          <p:txBody>
            <a:bodyPr anchorCtr="0" anchor="ctr" bIns="158100" lIns="158100" spcFirstLastPara="1" rIns="158100" wrap="square" tIns="158100">
              <a:noAutofit/>
            </a:bodyPr>
            <a:lstStyle/>
            <a:p>
              <a:pPr indent="0" lvl="0" marL="0" marR="0" rtl="0" algn="l">
                <a:lnSpc>
                  <a:spcPct val="90000"/>
                </a:lnSpc>
                <a:spcBef>
                  <a:spcPts val="0"/>
                </a:spcBef>
                <a:spcAft>
                  <a:spcPts val="0"/>
                </a:spcAft>
                <a:buClr>
                  <a:schemeClr val="dk1"/>
                </a:buClr>
                <a:buSzPts val="2300"/>
                <a:buFont typeface="Trebuchet MS"/>
                <a:buNone/>
              </a:pPr>
              <a:r>
                <a:rPr lang="en-GB" sz="2300">
                  <a:solidFill>
                    <a:schemeClr val="dk1"/>
                  </a:solidFill>
                  <a:latin typeface="Trebuchet MS"/>
                  <a:ea typeface="Trebuchet MS"/>
                  <a:cs typeface="Trebuchet MS"/>
                  <a:sym typeface="Trebuchet MS"/>
                </a:rPr>
                <a:t>Any Questions?</a:t>
              </a:r>
              <a:endParaRPr sz="2300">
                <a:solidFill>
                  <a:schemeClr val="dk1"/>
                </a:solidFill>
                <a:latin typeface="Trebuchet MS"/>
                <a:ea typeface="Trebuchet MS"/>
                <a:cs typeface="Trebuchet MS"/>
                <a:sym typeface="Trebuchet MS"/>
              </a:endParaRPr>
            </a:p>
          </p:txBody>
        </p:sp>
        <p:sp>
          <p:nvSpPr>
            <p:cNvPr id="522" name="Google Shape;522;p41"/>
            <p:cNvSpPr/>
            <p:nvPr/>
          </p:nvSpPr>
          <p:spPr>
            <a:xfrm>
              <a:off x="0" y="2676524"/>
              <a:ext cx="6628800" cy="1494000"/>
            </a:xfrm>
            <a:prstGeom prst="roundRect">
              <a:avLst>
                <a:gd fmla="val 10000" name="adj"/>
              </a:avLst>
            </a:prstGeom>
            <a:solidFill>
              <a:srgbClr val="F2F2F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3" name="Google Shape;523;p41"/>
            <p:cNvSpPr/>
            <p:nvPr/>
          </p:nvSpPr>
          <p:spPr>
            <a:xfrm>
              <a:off x="451896" y="3012646"/>
              <a:ext cx="821700" cy="821700"/>
            </a:xfrm>
            <a:prstGeom prst="rect">
              <a:avLst/>
            </a:prstGeom>
            <a:blipFill rotWithShape="1">
              <a:blip r:embed="rId4">
                <a:alphaModFix/>
              </a:blip>
              <a:stretch>
                <a:fillRect b="0" l="0" r="0" t="0"/>
              </a:stretch>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4" name="Google Shape;524;p41"/>
            <p:cNvSpPr/>
            <p:nvPr/>
          </p:nvSpPr>
          <p:spPr>
            <a:xfrm>
              <a:off x="1725424" y="2676524"/>
              <a:ext cx="4903500" cy="14940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5" name="Google Shape;525;p41"/>
            <p:cNvSpPr txBox="1"/>
            <p:nvPr/>
          </p:nvSpPr>
          <p:spPr>
            <a:xfrm>
              <a:off x="1725424" y="2676524"/>
              <a:ext cx="4903500" cy="1494000"/>
            </a:xfrm>
            <a:prstGeom prst="rect">
              <a:avLst/>
            </a:prstGeom>
            <a:noFill/>
            <a:ln>
              <a:noFill/>
            </a:ln>
          </p:spPr>
          <p:txBody>
            <a:bodyPr anchorCtr="0" anchor="ctr" bIns="158100" lIns="158100" spcFirstLastPara="1" rIns="158100" wrap="square" tIns="158100">
              <a:noAutofit/>
            </a:bodyPr>
            <a:lstStyle/>
            <a:p>
              <a:pPr indent="0" lvl="0" marL="0" marR="0" rtl="0" algn="l">
                <a:lnSpc>
                  <a:spcPct val="90000"/>
                </a:lnSpc>
                <a:spcBef>
                  <a:spcPts val="0"/>
                </a:spcBef>
                <a:spcAft>
                  <a:spcPts val="0"/>
                </a:spcAft>
                <a:buClr>
                  <a:schemeClr val="dk1"/>
                </a:buClr>
                <a:buSzPts val="2300"/>
                <a:buFont typeface="Trebuchet MS"/>
                <a:buNone/>
              </a:pPr>
              <a:r>
                <a:rPr lang="en-GB" sz="2300">
                  <a:solidFill>
                    <a:schemeClr val="dk1"/>
                  </a:solidFill>
                  <a:latin typeface="Trebuchet MS"/>
                  <a:ea typeface="Trebuchet MS"/>
                  <a:cs typeface="Trebuchet MS"/>
                  <a:sym typeface="Trebuchet MS"/>
                </a:rPr>
                <a:t>- Please put any questions you may have in the forum for week 1 on Moodle and I will answer asap.</a:t>
              </a:r>
              <a:endParaRPr sz="2300">
                <a:solidFill>
                  <a:schemeClr val="dk1"/>
                </a:solidFill>
                <a:latin typeface="Trebuchet MS"/>
                <a:ea typeface="Trebuchet MS"/>
                <a:cs typeface="Trebuchet MS"/>
                <a:sym typeface="Trebuchet MS"/>
              </a:endParaRPr>
            </a:p>
          </p:txBody>
        </p:sp>
      </p:grpSp>
      <p:pic>
        <p:nvPicPr>
          <p:cNvPr id="526" name="Google Shape;526;p41"/>
          <p:cNvPicPr preferRelativeResize="0"/>
          <p:nvPr/>
        </p:nvPicPr>
        <p:blipFill rotWithShape="1">
          <a:blip r:embed="rId5">
            <a:alphaModFix/>
          </a:blip>
          <a:srcRect b="0" l="0" r="0" t="0"/>
          <a:stretch/>
        </p:blipFill>
        <p:spPr>
          <a:xfrm>
            <a:off x="11366500" y="6032500"/>
            <a:ext cx="609600" cy="6096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