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3"/>
  </p:notesMasterIdLst>
  <p:handoutMasterIdLst>
    <p:handoutMasterId r:id="rId4"/>
  </p:handoutMasterIdLst>
  <p:sldIdLst>
    <p:sldId id="263" r:id="rId2"/>
  </p:sldIdLst>
  <p:sldSz cx="43891200" cy="32918400"/>
  <p:notesSz cx="31954788" cy="50149125"/>
  <p:embeddedFontLst>
    <p:embeddedFont>
      <p:font typeface="Libre Baskerville" panose="02000000000000000000" pitchFamily="2" charset="0"/>
      <p:regular r:id="rId5"/>
      <p:bold r:id="rId6"/>
      <p:italic r:id="rId7"/>
    </p:embeddedFont>
    <p:embeddedFont>
      <p:font typeface="Montserrat Light" panose="00000400000000000000" pitchFamily="2" charset="0"/>
      <p:regular r:id="rId8"/>
      <p:italic r:id="rId9"/>
    </p:embeddedFont>
  </p:embeddedFontLst>
  <p:custDataLst>
    <p:tags r:id="rId10"/>
  </p:custDataLst>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19968">
          <p15:clr>
            <a:srgbClr val="A4A3A4"/>
          </p15:clr>
        </p15:guide>
        <p15:guide id="2" orient="horz" pos="5632">
          <p15:clr>
            <a:srgbClr val="A4A3A4"/>
          </p15:clr>
        </p15:guide>
        <p15:guide id="3" orient="horz" pos="3533">
          <p15:clr>
            <a:srgbClr val="A4A3A4"/>
          </p15:clr>
        </p15:guide>
        <p15:guide id="4" orient="horz" pos="6246">
          <p15:clr>
            <a:srgbClr val="A4A3A4"/>
          </p15:clr>
        </p15:guide>
        <p15:guide id="5" pos="720">
          <p15:clr>
            <a:srgbClr val="A4A3A4"/>
          </p15:clr>
        </p15:guide>
        <p15:guide id="6" pos="6912">
          <p15:clr>
            <a:srgbClr val="A4A3A4"/>
          </p15:clr>
        </p15:guide>
        <p15:guide id="7" pos="7392">
          <p15:clr>
            <a:srgbClr val="A4A3A4"/>
          </p15:clr>
        </p15:guide>
        <p15:guide id="8" pos="13584">
          <p15:clr>
            <a:srgbClr val="A4A3A4"/>
          </p15:clr>
        </p15:guide>
        <p15:guide id="9" pos="14064">
          <p15:clr>
            <a:srgbClr val="A4A3A4"/>
          </p15:clr>
        </p15:guide>
        <p15:guide id="10" pos="20256">
          <p15:clr>
            <a:srgbClr val="A4A3A4"/>
          </p15:clr>
        </p15:guide>
        <p15:guide id="11" pos="20736">
          <p15:clr>
            <a:srgbClr val="A4A3A4"/>
          </p15:clr>
        </p15:guide>
        <p15:guide id="12" pos="26928">
          <p15:clr>
            <a:srgbClr val="A4A3A4"/>
          </p15:clr>
        </p15:guide>
      </p15:sldGuideLst>
    </p:ext>
    <p:ext uri="{2D200454-40CA-4A62-9FC3-DE9A4176ACB9}">
      <p15:notesGuideLst xmlns:p15="http://schemas.microsoft.com/office/powerpoint/2012/main">
        <p15:guide id="1" orient="horz" pos="15795">
          <p15:clr>
            <a:srgbClr val="A4A3A4"/>
          </p15:clr>
        </p15:guide>
        <p15:guide id="2" pos="1006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B01C80-011F-4FBA-8646-446EFFA53341}" v="99" dt="2025-10-09T23:51:39.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p:scale>
          <a:sx n="22" d="100"/>
          <a:sy n="22" d="100"/>
        </p:scale>
        <p:origin x="821" y="-206"/>
      </p:cViewPr>
      <p:guideLst>
        <p:guide orient="horz" pos="19968"/>
        <p:guide orient="horz" pos="5632"/>
        <p:guide orient="horz" pos="3533"/>
        <p:guide orient="horz" pos="6246"/>
        <p:guide pos="720"/>
        <p:guide pos="6912"/>
        <p:guide pos="7392"/>
        <p:guide pos="13584"/>
        <p:guide pos="14064"/>
        <p:guide pos="20256"/>
        <p:guide pos="20736"/>
        <p:guide pos="269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3" d="100"/>
        <a:sy n="33" d="100"/>
      </p:scale>
      <p:origin x="0" y="0"/>
    </p:cViewPr>
  </p:sorterViewPr>
  <p:notesViewPr>
    <p:cSldViewPr>
      <p:cViewPr varScale="1">
        <p:scale>
          <a:sx n="17" d="100"/>
          <a:sy n="17" d="100"/>
        </p:scale>
        <p:origin x="4416" y="178"/>
      </p:cViewPr>
      <p:guideLst>
        <p:guide orient="horz" pos="15795"/>
        <p:guide pos="1006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font" Target="fonts/font3.fntdata"/><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5" Type="http://schemas.microsoft.com/office/2016/11/relationships/changesInfo" Target="changesInfos/changesInfo1.xml"/><Relationship Id="rId10" Type="http://schemas.openxmlformats.org/officeDocument/2006/relationships/tags" Target="tags/tag1.xml"/><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lton Boy" userId="45aff98c19ee8dae" providerId="LiveId" clId="{93B01C80-011F-4FBA-8646-446EFFA53341}"/>
    <pc:docChg chg="undo custSel modSld">
      <pc:chgData name="Bolton Boy" userId="45aff98c19ee8dae" providerId="LiveId" clId="{93B01C80-011F-4FBA-8646-446EFFA53341}" dt="2025-10-09T23:56:33.796" v="3907" actId="1076"/>
      <pc:docMkLst>
        <pc:docMk/>
      </pc:docMkLst>
      <pc:sldChg chg="addSp delSp modSp mod">
        <pc:chgData name="Bolton Boy" userId="45aff98c19ee8dae" providerId="LiveId" clId="{93B01C80-011F-4FBA-8646-446EFFA53341}" dt="2025-10-09T23:56:33.796" v="3907" actId="1076"/>
        <pc:sldMkLst>
          <pc:docMk/>
          <pc:sldMk cId="0" sldId="263"/>
        </pc:sldMkLst>
        <pc:spChg chg="mod">
          <ac:chgData name="Bolton Boy" userId="45aff98c19ee8dae" providerId="LiveId" clId="{93B01C80-011F-4FBA-8646-446EFFA53341}" dt="2025-10-09T23:45:26.818" v="3817" actId="20577"/>
          <ac:spMkLst>
            <pc:docMk/>
            <pc:sldMk cId="0" sldId="263"/>
            <ac:spMk id="2" creationId="{0194EF7F-2A37-F8B6-001C-03D3B7C2B6CA}"/>
          </ac:spMkLst>
        </pc:spChg>
        <pc:spChg chg="add mod">
          <ac:chgData name="Bolton Boy" userId="45aff98c19ee8dae" providerId="LiveId" clId="{93B01C80-011F-4FBA-8646-446EFFA53341}" dt="2025-10-09T22:05:43.480" v="641"/>
          <ac:spMkLst>
            <pc:docMk/>
            <pc:sldMk cId="0" sldId="263"/>
            <ac:spMk id="3" creationId="{ADAB2F4B-9101-01B7-A00B-1DECFDFC1F95}"/>
          </ac:spMkLst>
        </pc:spChg>
        <pc:spChg chg="add mod">
          <ac:chgData name="Bolton Boy" userId="45aff98c19ee8dae" providerId="LiveId" clId="{93B01C80-011F-4FBA-8646-446EFFA53341}" dt="2025-10-09T22:05:41.502" v="637"/>
          <ac:spMkLst>
            <pc:docMk/>
            <pc:sldMk cId="0" sldId="263"/>
            <ac:spMk id="4" creationId="{2A4964C5-94D6-A318-9943-E8F184A67443}"/>
          </ac:spMkLst>
        </pc:spChg>
        <pc:spChg chg="add mod">
          <ac:chgData name="Bolton Boy" userId="45aff98c19ee8dae" providerId="LiveId" clId="{93B01C80-011F-4FBA-8646-446EFFA53341}" dt="2025-10-09T22:05:40.826" v="635"/>
          <ac:spMkLst>
            <pc:docMk/>
            <pc:sldMk cId="0" sldId="263"/>
            <ac:spMk id="6" creationId="{39FC26BD-D599-EFF2-41A1-DBE09A573808}"/>
          </ac:spMkLst>
        </pc:spChg>
        <pc:spChg chg="add mod">
          <ac:chgData name="Bolton Boy" userId="45aff98c19ee8dae" providerId="LiveId" clId="{93B01C80-011F-4FBA-8646-446EFFA53341}" dt="2025-10-09T22:05:11.678" v="616"/>
          <ac:spMkLst>
            <pc:docMk/>
            <pc:sldMk cId="0" sldId="263"/>
            <ac:spMk id="8" creationId="{8D991346-058A-8E4B-A29D-8F25659F813B}"/>
          </ac:spMkLst>
        </pc:spChg>
        <pc:spChg chg="add mod">
          <ac:chgData name="Bolton Boy" userId="45aff98c19ee8dae" providerId="LiveId" clId="{93B01C80-011F-4FBA-8646-446EFFA53341}" dt="2025-10-09T22:05:10.657" v="613"/>
          <ac:spMkLst>
            <pc:docMk/>
            <pc:sldMk cId="0" sldId="263"/>
            <ac:spMk id="9" creationId="{DF52190C-9567-2328-07EA-C6F038CE614C}"/>
          </ac:spMkLst>
        </pc:spChg>
        <pc:spChg chg="add mod">
          <ac:chgData name="Bolton Boy" userId="45aff98c19ee8dae" providerId="LiveId" clId="{93B01C80-011F-4FBA-8646-446EFFA53341}" dt="2025-10-09T22:05:09.839" v="612"/>
          <ac:spMkLst>
            <pc:docMk/>
            <pc:sldMk cId="0" sldId="263"/>
            <ac:spMk id="11" creationId="{75F737AF-4E87-3AD3-8F18-FF342E965B07}"/>
          </ac:spMkLst>
        </pc:spChg>
        <pc:spChg chg="add mod">
          <ac:chgData name="Bolton Boy" userId="45aff98c19ee8dae" providerId="LiveId" clId="{93B01C80-011F-4FBA-8646-446EFFA53341}" dt="2025-10-09T22:05:35.173" v="623"/>
          <ac:spMkLst>
            <pc:docMk/>
            <pc:sldMk cId="0" sldId="263"/>
            <ac:spMk id="12" creationId="{6C08C505-493A-EE8D-4E4B-8519CD8FDEFB}"/>
          </ac:spMkLst>
        </pc:spChg>
        <pc:spChg chg="del mod">
          <ac:chgData name="Bolton Boy" userId="45aff98c19ee8dae" providerId="LiveId" clId="{93B01C80-011F-4FBA-8646-446EFFA53341}" dt="2025-10-09T23:25:47.388" v="3615"/>
          <ac:spMkLst>
            <pc:docMk/>
            <pc:sldMk cId="0" sldId="263"/>
            <ac:spMk id="13" creationId="{21752975-1440-E2BA-EB50-4B615A6D3797}"/>
          </ac:spMkLst>
        </pc:spChg>
        <pc:spChg chg="add">
          <ac:chgData name="Bolton Boy" userId="45aff98c19ee8dae" providerId="LiveId" clId="{93B01C80-011F-4FBA-8646-446EFFA53341}" dt="2025-10-09T22:09:38.348" v="992"/>
          <ac:spMkLst>
            <pc:docMk/>
            <pc:sldMk cId="0" sldId="263"/>
            <ac:spMk id="14" creationId="{3DAD06DD-49B3-17E7-FC4D-AAD1F9B324A4}"/>
          </ac:spMkLst>
        </pc:spChg>
        <pc:spChg chg="add del mod">
          <ac:chgData name="Bolton Boy" userId="45aff98c19ee8dae" providerId="LiveId" clId="{93B01C80-011F-4FBA-8646-446EFFA53341}" dt="2025-10-09T23:21:45.880" v="3582"/>
          <ac:spMkLst>
            <pc:docMk/>
            <pc:sldMk cId="0" sldId="263"/>
            <ac:spMk id="15" creationId="{A0CD7B6A-C734-2BDF-BD0A-E080E538A73D}"/>
          </ac:spMkLst>
        </pc:spChg>
        <pc:spChg chg="add mod">
          <ac:chgData name="Bolton Boy" userId="45aff98c19ee8dae" providerId="LiveId" clId="{93B01C80-011F-4FBA-8646-446EFFA53341}" dt="2025-10-09T23:21:30.138" v="3333" actId="5793"/>
          <ac:spMkLst>
            <pc:docMk/>
            <pc:sldMk cId="0" sldId="263"/>
            <ac:spMk id="17" creationId="{5AD04A05-6515-F60B-FAB3-BDF284F8FE75}"/>
          </ac:spMkLst>
        </pc:spChg>
        <pc:spChg chg="add mod">
          <ac:chgData name="Bolton Boy" userId="45aff98c19ee8dae" providerId="LiveId" clId="{93B01C80-011F-4FBA-8646-446EFFA53341}" dt="2025-10-09T23:41:30.344" v="3698" actId="14100"/>
          <ac:spMkLst>
            <pc:docMk/>
            <pc:sldMk cId="0" sldId="263"/>
            <ac:spMk id="19" creationId="{44BC3BE0-84FB-BF73-C89B-39C4F72005E5}"/>
          </ac:spMkLst>
        </pc:spChg>
        <pc:spChg chg="add mod">
          <ac:chgData name="Bolton Boy" userId="45aff98c19ee8dae" providerId="LiveId" clId="{93B01C80-011F-4FBA-8646-446EFFA53341}" dt="2025-10-09T23:55:35.892" v="3901" actId="1076"/>
          <ac:spMkLst>
            <pc:docMk/>
            <pc:sldMk cId="0" sldId="263"/>
            <ac:spMk id="22" creationId="{73DEA7B5-1663-0F21-EB1A-DE150BB1A81A}"/>
          </ac:spMkLst>
        </pc:spChg>
        <pc:spChg chg="del mod">
          <ac:chgData name="Bolton Boy" userId="45aff98c19ee8dae" providerId="LiveId" clId="{93B01C80-011F-4FBA-8646-446EFFA53341}" dt="2025-10-09T21:34:58.425" v="332" actId="478"/>
          <ac:spMkLst>
            <pc:docMk/>
            <pc:sldMk cId="0" sldId="263"/>
            <ac:spMk id="24" creationId="{6110A2E2-4D58-3749-42C2-AFE1A1A965E7}"/>
          </ac:spMkLst>
        </pc:spChg>
        <pc:spChg chg="add mod">
          <ac:chgData name="Bolton Boy" userId="45aff98c19ee8dae" providerId="LiveId" clId="{93B01C80-011F-4FBA-8646-446EFFA53341}" dt="2025-10-09T22:07:54.272" v="986" actId="5793"/>
          <ac:spMkLst>
            <pc:docMk/>
            <pc:sldMk cId="0" sldId="263"/>
            <ac:spMk id="25" creationId="{B5DAD2AE-AD34-9109-E25B-4434A18C1F42}"/>
          </ac:spMkLst>
        </pc:spChg>
        <pc:spChg chg="add del mod">
          <ac:chgData name="Bolton Boy" userId="45aff98c19ee8dae" providerId="LiveId" clId="{93B01C80-011F-4FBA-8646-446EFFA53341}" dt="2025-10-09T23:21:45.864" v="3580" actId="478"/>
          <ac:spMkLst>
            <pc:docMk/>
            <pc:sldMk cId="0" sldId="263"/>
            <ac:spMk id="26" creationId="{E870716A-B953-5655-8166-DAFC1942949A}"/>
          </ac:spMkLst>
        </pc:spChg>
        <pc:spChg chg="add del mod">
          <ac:chgData name="Bolton Boy" userId="45aff98c19ee8dae" providerId="LiveId" clId="{93B01C80-011F-4FBA-8646-446EFFA53341}" dt="2025-10-09T23:16:36.760" v="2548" actId="478"/>
          <ac:spMkLst>
            <pc:docMk/>
            <pc:sldMk cId="0" sldId="263"/>
            <ac:spMk id="30" creationId="{1A240952-A59A-D64D-065B-8F9C6C70A1D0}"/>
          </ac:spMkLst>
        </pc:spChg>
        <pc:spChg chg="add mod">
          <ac:chgData name="Bolton Boy" userId="45aff98c19ee8dae" providerId="LiveId" clId="{93B01C80-011F-4FBA-8646-446EFFA53341}" dt="2025-10-09T23:17:43.291" v="2555" actId="14100"/>
          <ac:spMkLst>
            <pc:docMk/>
            <pc:sldMk cId="0" sldId="263"/>
            <ac:spMk id="33" creationId="{25A95022-3DBA-3FBE-B784-6806CD60E114}"/>
          </ac:spMkLst>
        </pc:spChg>
        <pc:spChg chg="add del mod">
          <ac:chgData name="Bolton Boy" userId="45aff98c19ee8dae" providerId="LiveId" clId="{93B01C80-011F-4FBA-8646-446EFFA53341}" dt="2025-10-09T23:29:38.865" v="3646" actId="478"/>
          <ac:spMkLst>
            <pc:docMk/>
            <pc:sldMk cId="0" sldId="263"/>
            <ac:spMk id="36" creationId="{A9E543DB-4B8D-6DC0-73E0-079301C21D48}"/>
          </ac:spMkLst>
        </pc:spChg>
        <pc:spChg chg="mod">
          <ac:chgData name="Bolton Boy" userId="45aff98c19ee8dae" providerId="LiveId" clId="{93B01C80-011F-4FBA-8646-446EFFA53341}" dt="2025-10-09T22:05:36.075" v="624" actId="1076"/>
          <ac:spMkLst>
            <pc:docMk/>
            <pc:sldMk cId="0" sldId="263"/>
            <ac:spMk id="42" creationId="{EBC3B70E-A392-4069-A147-C1FCF37051AF}"/>
          </ac:spMkLst>
        </pc:spChg>
        <pc:spChg chg="add del mod">
          <ac:chgData name="Bolton Boy" userId="45aff98c19ee8dae" providerId="LiveId" clId="{93B01C80-011F-4FBA-8646-446EFFA53341}" dt="2025-10-09T23:47:18.437" v="3830" actId="478"/>
          <ac:spMkLst>
            <pc:docMk/>
            <pc:sldMk cId="0" sldId="263"/>
            <ac:spMk id="43" creationId="{18A923BD-676F-6E81-68B6-A7FF9A73B443}"/>
          </ac:spMkLst>
        </pc:spChg>
        <pc:spChg chg="mod">
          <ac:chgData name="Bolton Boy" userId="45aff98c19ee8dae" providerId="LiveId" clId="{93B01C80-011F-4FBA-8646-446EFFA53341}" dt="2025-10-09T23:28:24.322" v="3633" actId="14100"/>
          <ac:spMkLst>
            <pc:docMk/>
            <pc:sldMk cId="0" sldId="263"/>
            <ac:spMk id="46" creationId="{2C718E78-BDD8-4BAD-851F-D423AE935B0D}"/>
          </ac:spMkLst>
        </pc:spChg>
        <pc:spChg chg="mod">
          <ac:chgData name="Bolton Boy" userId="45aff98c19ee8dae" providerId="LiveId" clId="{93B01C80-011F-4FBA-8646-446EFFA53341}" dt="2025-10-09T23:14:02.799" v="2533" actId="1076"/>
          <ac:spMkLst>
            <pc:docMk/>
            <pc:sldMk cId="0" sldId="263"/>
            <ac:spMk id="47" creationId="{B9C39BF6-8B9A-45D3-A730-4CDDF5EAA7F1}"/>
          </ac:spMkLst>
        </pc:spChg>
        <pc:spChg chg="mod">
          <ac:chgData name="Bolton Boy" userId="45aff98c19ee8dae" providerId="LiveId" clId="{93B01C80-011F-4FBA-8646-446EFFA53341}" dt="2025-10-09T23:55:02.251" v="3897" actId="1076"/>
          <ac:spMkLst>
            <pc:docMk/>
            <pc:sldMk cId="0" sldId="263"/>
            <ac:spMk id="48" creationId="{3E6D1C9C-2516-4738-BC80-673A19ECE5BD}"/>
          </ac:spMkLst>
        </pc:spChg>
        <pc:spChg chg="mod">
          <ac:chgData name="Bolton Boy" userId="45aff98c19ee8dae" providerId="LiveId" clId="{93B01C80-011F-4FBA-8646-446EFFA53341}" dt="2025-10-09T23:26:18.432" v="3617" actId="14100"/>
          <ac:spMkLst>
            <pc:docMk/>
            <pc:sldMk cId="0" sldId="263"/>
            <ac:spMk id="49" creationId="{8F25EFAD-7AAF-4CAF-BA69-869B3D423F7F}"/>
          </ac:spMkLst>
        </pc:spChg>
        <pc:spChg chg="mod">
          <ac:chgData name="Bolton Boy" userId="45aff98c19ee8dae" providerId="LiveId" clId="{93B01C80-011F-4FBA-8646-446EFFA53341}" dt="2025-10-09T23:45:46.551" v="3818" actId="14100"/>
          <ac:spMkLst>
            <pc:docMk/>
            <pc:sldMk cId="0" sldId="263"/>
            <ac:spMk id="51" creationId="{BF801B80-E24E-4773-AC4E-37DC17B0424E}"/>
          </ac:spMkLst>
        </pc:spChg>
        <pc:spChg chg="del mod">
          <ac:chgData name="Bolton Boy" userId="45aff98c19ee8dae" providerId="LiveId" clId="{93B01C80-011F-4FBA-8646-446EFFA53341}" dt="2025-10-09T23:23:56.208" v="3599" actId="478"/>
          <ac:spMkLst>
            <pc:docMk/>
            <pc:sldMk cId="0" sldId="263"/>
            <ac:spMk id="52" creationId="{F6D8A1CF-B987-4F36-8586-4BEDACCCAB04}"/>
          </ac:spMkLst>
        </pc:spChg>
        <pc:spChg chg="mod">
          <ac:chgData name="Bolton Boy" userId="45aff98c19ee8dae" providerId="LiveId" clId="{93B01C80-011F-4FBA-8646-446EFFA53341}" dt="2025-10-09T23:25:20.714" v="3609" actId="1076"/>
          <ac:spMkLst>
            <pc:docMk/>
            <pc:sldMk cId="0" sldId="263"/>
            <ac:spMk id="53" creationId="{B9BDD4D7-12C6-4DBA-AD93-2C88BC17BC8B}"/>
          </ac:spMkLst>
        </pc:spChg>
        <pc:spChg chg="del mod">
          <ac:chgData name="Bolton Boy" userId="45aff98c19ee8dae" providerId="LiveId" clId="{93B01C80-011F-4FBA-8646-446EFFA53341}" dt="2025-10-09T23:56:10.565" v="3905"/>
          <ac:spMkLst>
            <pc:docMk/>
            <pc:sldMk cId="0" sldId="263"/>
            <ac:spMk id="54" creationId="{E4864E4E-50A2-403F-84B8-E4F7E820612B}"/>
          </ac:spMkLst>
        </pc:spChg>
        <pc:spChg chg="mod">
          <ac:chgData name="Bolton Boy" userId="45aff98c19ee8dae" providerId="LiveId" clId="{93B01C80-011F-4FBA-8646-446EFFA53341}" dt="2025-10-09T23:07:17.990" v="2504" actId="20577"/>
          <ac:spMkLst>
            <pc:docMk/>
            <pc:sldMk cId="0" sldId="263"/>
            <ac:spMk id="56" creationId="{1D434DB1-CA03-4AE7-BD42-F2F4837CE20D}"/>
          </ac:spMkLst>
        </pc:spChg>
        <pc:spChg chg="mod">
          <ac:chgData name="Bolton Boy" userId="45aff98c19ee8dae" providerId="LiveId" clId="{93B01C80-011F-4FBA-8646-446EFFA53341}" dt="2025-09-28T17:27:31.012" v="93" actId="20577"/>
          <ac:spMkLst>
            <pc:docMk/>
            <pc:sldMk cId="0" sldId="263"/>
            <ac:spMk id="57" creationId="{992CC346-56CD-4384-BB14-A915BC781C78}"/>
          </ac:spMkLst>
        </pc:spChg>
        <pc:spChg chg="mod">
          <ac:chgData name="Bolton Boy" userId="45aff98c19ee8dae" providerId="LiveId" clId="{93B01C80-011F-4FBA-8646-446EFFA53341}" dt="2025-10-09T23:55:26.297" v="3900" actId="20577"/>
          <ac:spMkLst>
            <pc:docMk/>
            <pc:sldMk cId="0" sldId="263"/>
            <ac:spMk id="58" creationId="{E3DA8D0E-1298-4193-913A-0FE766B77D13}"/>
          </ac:spMkLst>
        </pc:spChg>
        <pc:spChg chg="mod">
          <ac:chgData name="Bolton Boy" userId="45aff98c19ee8dae" providerId="LiveId" clId="{93B01C80-011F-4FBA-8646-446EFFA53341}" dt="2025-10-09T23:55:20.130" v="3899" actId="1076"/>
          <ac:spMkLst>
            <pc:docMk/>
            <pc:sldMk cId="0" sldId="263"/>
            <ac:spMk id="59" creationId="{D07EEF88-ACF9-4467-B180-074FC642245A}"/>
          </ac:spMkLst>
        </pc:spChg>
        <pc:spChg chg="mod">
          <ac:chgData name="Bolton Boy" userId="45aff98c19ee8dae" providerId="LiveId" clId="{93B01C80-011F-4FBA-8646-446EFFA53341}" dt="2025-09-28T17:26:52.421" v="67" actId="14100"/>
          <ac:spMkLst>
            <pc:docMk/>
            <pc:sldMk cId="0" sldId="263"/>
            <ac:spMk id="60" creationId="{22B0201C-B275-4172-AE5F-42B6EA405F41}"/>
          </ac:spMkLst>
        </pc:spChg>
        <pc:spChg chg="add del mod">
          <ac:chgData name="Bolton Boy" userId="45aff98c19ee8dae" providerId="LiveId" clId="{93B01C80-011F-4FBA-8646-446EFFA53341}" dt="2025-10-09T23:54:05.559" v="3893" actId="20577"/>
          <ac:spMkLst>
            <pc:docMk/>
            <pc:sldMk cId="0" sldId="263"/>
            <ac:spMk id="61" creationId="{A6E6C31F-098B-45F7-BEE5-8A51FA70D59F}"/>
          </ac:spMkLst>
        </pc:spChg>
        <pc:spChg chg="mod">
          <ac:chgData name="Bolton Boy" userId="45aff98c19ee8dae" providerId="LiveId" clId="{93B01C80-011F-4FBA-8646-446EFFA53341}" dt="2025-10-09T23:42:26.060" v="3700" actId="20577"/>
          <ac:spMkLst>
            <pc:docMk/>
            <pc:sldMk cId="0" sldId="263"/>
            <ac:spMk id="62" creationId="{A067F8A1-EE95-4354-8E2F-952A6BBDBFFC}"/>
          </ac:spMkLst>
        </pc:spChg>
        <pc:spChg chg="mod">
          <ac:chgData name="Bolton Boy" userId="45aff98c19ee8dae" providerId="LiveId" clId="{93B01C80-011F-4FBA-8646-446EFFA53341}" dt="2025-10-09T23:19:04.064" v="2564" actId="255"/>
          <ac:spMkLst>
            <pc:docMk/>
            <pc:sldMk cId="0" sldId="263"/>
            <ac:spMk id="63" creationId="{92D5F59B-F8CA-463C-871F-D1042309DE00}"/>
          </ac:spMkLst>
        </pc:spChg>
        <pc:spChg chg="add del mod">
          <ac:chgData name="Bolton Boy" userId="45aff98c19ee8dae" providerId="LiveId" clId="{93B01C80-011F-4FBA-8646-446EFFA53341}" dt="2025-10-09T22:05:36.548" v="626" actId="47"/>
          <ac:spMkLst>
            <pc:docMk/>
            <pc:sldMk cId="0" sldId="263"/>
            <ac:spMk id="64" creationId="{499918C8-D8D3-4947-B7FD-9341EAE5F7F2}"/>
          </ac:spMkLst>
        </pc:spChg>
        <pc:spChg chg="del mod">
          <ac:chgData name="Bolton Boy" userId="45aff98c19ee8dae" providerId="LiveId" clId="{93B01C80-011F-4FBA-8646-446EFFA53341}" dt="2025-10-09T21:34:58.425" v="334"/>
          <ac:spMkLst>
            <pc:docMk/>
            <pc:sldMk cId="0" sldId="263"/>
            <ac:spMk id="65" creationId="{68744D3E-CEF9-4748-9719-25AAABF27BDD}"/>
          </ac:spMkLst>
        </pc:spChg>
        <pc:spChg chg="add del mod">
          <ac:chgData name="Bolton Boy" userId="45aff98c19ee8dae" providerId="LiveId" clId="{93B01C80-011F-4FBA-8646-446EFFA53341}" dt="2025-10-09T23:51:46.462" v="3844" actId="478"/>
          <ac:spMkLst>
            <pc:docMk/>
            <pc:sldMk cId="0" sldId="263"/>
            <ac:spMk id="66" creationId="{EB80DC9A-AAD8-B18A-A2DF-832122372A7B}"/>
          </ac:spMkLst>
        </pc:spChg>
        <pc:spChg chg="mod">
          <ac:chgData name="Bolton Boy" userId="45aff98c19ee8dae" providerId="LiveId" clId="{93B01C80-011F-4FBA-8646-446EFFA53341}" dt="2025-10-09T23:47:01.010" v="3829" actId="20577"/>
          <ac:spMkLst>
            <pc:docMk/>
            <pc:sldMk cId="0" sldId="263"/>
            <ac:spMk id="67" creationId="{716F17B6-B5C7-4922-B9E2-CD14BD16A568}"/>
          </ac:spMkLst>
        </pc:spChg>
        <pc:spChg chg="mod">
          <ac:chgData name="Bolton Boy" userId="45aff98c19ee8dae" providerId="LiveId" clId="{93B01C80-011F-4FBA-8646-446EFFA53341}" dt="2025-10-09T23:30:56.003" v="3656" actId="1076"/>
          <ac:spMkLst>
            <pc:docMk/>
            <pc:sldMk cId="0" sldId="263"/>
            <ac:spMk id="69" creationId="{27A0BB3C-427E-42CA-963C-DA612C8F2B9C}"/>
          </ac:spMkLst>
        </pc:spChg>
        <pc:picChg chg="del mod">
          <ac:chgData name="Bolton Boy" userId="45aff98c19ee8dae" providerId="LiveId" clId="{93B01C80-011F-4FBA-8646-446EFFA53341}" dt="2025-10-09T23:15:09.033" v="2542" actId="478"/>
          <ac:picMkLst>
            <pc:docMk/>
            <pc:sldMk cId="0" sldId="263"/>
            <ac:picMk id="5" creationId="{FC2BF169-912D-2F06-88FC-CE78F4AA23D8}"/>
          </ac:picMkLst>
        </pc:picChg>
        <pc:picChg chg="mod">
          <ac:chgData name="Bolton Boy" userId="45aff98c19ee8dae" providerId="LiveId" clId="{93B01C80-011F-4FBA-8646-446EFFA53341}" dt="2025-10-09T23:46:24.640" v="3822" actId="14100"/>
          <ac:picMkLst>
            <pc:docMk/>
            <pc:sldMk cId="0" sldId="263"/>
            <ac:picMk id="18" creationId="{CD588CCF-6B0D-9328-ACC5-E58EBAD87403}"/>
          </ac:picMkLst>
        </pc:picChg>
        <pc:picChg chg="mod">
          <ac:chgData name="Bolton Boy" userId="45aff98c19ee8dae" providerId="LiveId" clId="{93B01C80-011F-4FBA-8646-446EFFA53341}" dt="2025-10-09T23:56:16.638" v="3906" actId="14100"/>
          <ac:picMkLst>
            <pc:docMk/>
            <pc:sldMk cId="0" sldId="263"/>
            <ac:picMk id="23" creationId="{57B32A0C-2CC3-A76E-B0C2-0B52BEA822D4}"/>
          </ac:picMkLst>
        </pc:picChg>
        <pc:picChg chg="add mod">
          <ac:chgData name="Bolton Boy" userId="45aff98c19ee8dae" providerId="LiveId" clId="{93B01C80-011F-4FBA-8646-446EFFA53341}" dt="2025-10-09T23:56:33.796" v="3907" actId="1076"/>
          <ac:picMkLst>
            <pc:docMk/>
            <pc:sldMk cId="0" sldId="263"/>
            <ac:picMk id="27" creationId="{F4A95F0B-64C2-E146-E658-F7E3D4EFC730}"/>
          </ac:picMkLst>
        </pc:picChg>
        <pc:picChg chg="add del mod">
          <ac:chgData name="Bolton Boy" userId="45aff98c19ee8dae" providerId="LiveId" clId="{93B01C80-011F-4FBA-8646-446EFFA53341}" dt="2025-10-09T23:16:36.760" v="2548" actId="478"/>
          <ac:picMkLst>
            <pc:docMk/>
            <pc:sldMk cId="0" sldId="263"/>
            <ac:picMk id="29" creationId="{1A37AAD4-E74E-95D9-3184-89857283526A}"/>
          </ac:picMkLst>
        </pc:picChg>
        <pc:picChg chg="add mod">
          <ac:chgData name="Bolton Boy" userId="45aff98c19ee8dae" providerId="LiveId" clId="{93B01C80-011F-4FBA-8646-446EFFA53341}" dt="2025-10-09T23:17:43.291" v="2555" actId="14100"/>
          <ac:picMkLst>
            <pc:docMk/>
            <pc:sldMk cId="0" sldId="263"/>
            <ac:picMk id="32" creationId="{2D52FBBA-E804-476A-B4D0-A6EE7D736D25}"/>
          </ac:picMkLst>
        </pc:picChg>
        <pc:picChg chg="add del mod">
          <ac:chgData name="Bolton Boy" userId="45aff98c19ee8dae" providerId="LiveId" clId="{93B01C80-011F-4FBA-8646-446EFFA53341}" dt="2025-10-09T23:29:38.865" v="3646" actId="478"/>
          <ac:picMkLst>
            <pc:docMk/>
            <pc:sldMk cId="0" sldId="263"/>
            <ac:picMk id="35" creationId="{0FFAECCD-0072-5253-5653-ACD6ED8EAC62}"/>
          </ac:picMkLst>
        </pc:picChg>
        <pc:picChg chg="add del mod">
          <ac:chgData name="Bolton Boy" userId="45aff98c19ee8dae" providerId="LiveId" clId="{93B01C80-011F-4FBA-8646-446EFFA53341}" dt="2025-10-09T23:37:44.572" v="3682" actId="478"/>
          <ac:picMkLst>
            <pc:docMk/>
            <pc:sldMk cId="0" sldId="263"/>
            <ac:picMk id="38" creationId="{F9D0DD31-314B-D71F-06E2-46581D7526AE}"/>
          </ac:picMkLst>
        </pc:picChg>
        <pc:picChg chg="add mod">
          <ac:chgData name="Bolton Boy" userId="45aff98c19ee8dae" providerId="LiveId" clId="{93B01C80-011F-4FBA-8646-446EFFA53341}" dt="2025-10-09T23:40:51.851" v="3697" actId="14100"/>
          <ac:picMkLst>
            <pc:docMk/>
            <pc:sldMk cId="0" sldId="263"/>
            <ac:picMk id="40" creationId="{99919A9F-C7E1-61CA-A468-E692C345F3AE}"/>
          </ac:picMkLst>
        </pc:picChg>
        <pc:picChg chg="add mod">
          <ac:chgData name="Bolton Boy" userId="45aff98c19ee8dae" providerId="LiveId" clId="{93B01C80-011F-4FBA-8646-446EFFA53341}" dt="2025-10-09T23:54:20.963" v="3894" actId="14100"/>
          <ac:picMkLst>
            <pc:docMk/>
            <pc:sldMk cId="0" sldId="263"/>
            <ac:picMk id="45" creationId="{3058DB4C-9860-A9AA-E844-4215C60314F5}"/>
          </ac:picMkLst>
        </pc:picChg>
        <pc:picChg chg="add mod">
          <ac:chgData name="Bolton Boy" userId="45aff98c19ee8dae" providerId="LiveId" clId="{93B01C80-011F-4FBA-8646-446EFFA53341}" dt="2025-10-09T23:50:22.714" v="3840" actId="1076"/>
          <ac:picMkLst>
            <pc:docMk/>
            <pc:sldMk cId="0" sldId="263"/>
            <ac:picMk id="1029" creationId="{ADFA7AC7-8E7D-5193-D0D2-FDC238362C6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4099" name="Rectangle 3"/>
          <p:cNvSpPr>
            <a:spLocks noGrp="1" noChangeArrowheads="1"/>
          </p:cNvSpPr>
          <p:nvPr>
            <p:ph type="dt" sz="quarter"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4100" name="Rectangle 4"/>
          <p:cNvSpPr>
            <a:spLocks noGrp="1" noChangeArrowheads="1"/>
          </p:cNvSpPr>
          <p:nvPr>
            <p:ph type="ftr" sz="quarter" idx="2"/>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4101" name="Rectangle 5"/>
          <p:cNvSpPr>
            <a:spLocks noGrp="1" noChangeArrowheads="1"/>
          </p:cNvSpPr>
          <p:nvPr>
            <p:ph type="sldNum" sz="quarter" idx="3"/>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40C443C-8022-4F5D-8F2E-5133654FC91D}" type="slidenum">
              <a:rPr lang="en-AU"/>
              <a:pPr>
                <a:defRPr/>
              </a:pPr>
              <a:t>‹#›</a:t>
            </a:fld>
            <a:endParaRPr lang="en-AU"/>
          </a:p>
        </p:txBody>
      </p:sp>
    </p:spTree>
    <p:extLst>
      <p:ext uri="{BB962C8B-B14F-4D97-AF65-F5344CB8AC3E}">
        <p14:creationId xmlns:p14="http://schemas.microsoft.com/office/powerpoint/2010/main" val="399792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3075" name="Rectangle 3"/>
          <p:cNvSpPr>
            <a:spLocks noGrp="1" noChangeArrowheads="1"/>
          </p:cNvSpPr>
          <p:nvPr>
            <p:ph type="dt"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3076" name="Rectangle 4"/>
          <p:cNvSpPr>
            <a:spLocks noGrp="1" noRot="1" noChangeAspect="1" noChangeArrowheads="1" noTextEdit="1"/>
          </p:cNvSpPr>
          <p:nvPr>
            <p:ph type="sldImg" idx="2"/>
          </p:nvPr>
        </p:nvSpPr>
        <p:spPr bwMode="auto">
          <a:xfrm>
            <a:off x="3378200" y="3757613"/>
            <a:ext cx="24996775" cy="1874837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4137025" y="24004588"/>
            <a:ext cx="23456900" cy="2251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p:cNvSpPr>
            <a:spLocks noGrp="1" noChangeArrowheads="1"/>
          </p:cNvSpPr>
          <p:nvPr>
            <p:ph type="ftr" sz="quarter" idx="4"/>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3079" name="Rectangle 7"/>
          <p:cNvSpPr>
            <a:spLocks noGrp="1" noChangeArrowheads="1"/>
          </p:cNvSpPr>
          <p:nvPr>
            <p:ph type="sldNum" sz="quarter" idx="5"/>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2207482-9F38-4AF6-9B91-768DCEDA59AC}" type="slidenum">
              <a:rPr lang="en-AU"/>
              <a:pPr>
                <a:defRPr/>
              </a:pPr>
              <a:t>‹#›</a:t>
            </a:fld>
            <a:endParaRPr lang="en-AU"/>
          </a:p>
        </p:txBody>
      </p:sp>
    </p:spTree>
    <p:extLst>
      <p:ext uri="{BB962C8B-B14F-4D97-AF65-F5344CB8AC3E}">
        <p14:creationId xmlns:p14="http://schemas.microsoft.com/office/powerpoint/2010/main" val="40907993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4508500">
              <a:defRPr sz="2400">
                <a:solidFill>
                  <a:schemeClr val="tx1"/>
                </a:solidFill>
                <a:latin typeface="Times New Roman" pitchFamily="18" charset="0"/>
              </a:defRPr>
            </a:lvl1pPr>
            <a:lvl2pPr marL="742950" indent="-285750" defTabSz="4508500">
              <a:defRPr sz="2400">
                <a:solidFill>
                  <a:schemeClr val="tx1"/>
                </a:solidFill>
                <a:latin typeface="Times New Roman" pitchFamily="18" charset="0"/>
              </a:defRPr>
            </a:lvl2pPr>
            <a:lvl3pPr marL="1143000" indent="-228600" defTabSz="4508500">
              <a:defRPr sz="2400">
                <a:solidFill>
                  <a:schemeClr val="tx1"/>
                </a:solidFill>
                <a:latin typeface="Times New Roman" pitchFamily="18" charset="0"/>
              </a:defRPr>
            </a:lvl3pPr>
            <a:lvl4pPr marL="1600200" indent="-228600" defTabSz="4508500">
              <a:defRPr sz="2400">
                <a:solidFill>
                  <a:schemeClr val="tx1"/>
                </a:solidFill>
                <a:latin typeface="Times New Roman" pitchFamily="18" charset="0"/>
              </a:defRPr>
            </a:lvl4pPr>
            <a:lvl5pPr marL="2057400" indent="-228600" defTabSz="4508500">
              <a:defRPr sz="2400">
                <a:solidFill>
                  <a:schemeClr val="tx1"/>
                </a:solidFill>
                <a:latin typeface="Times New Roman" pitchFamily="18" charset="0"/>
              </a:defRPr>
            </a:lvl5pPr>
            <a:lvl6pPr marL="2514600" indent="-228600" defTabSz="4508500" eaLnBrk="0" fontAlgn="base" hangingPunct="0">
              <a:spcBef>
                <a:spcPct val="0"/>
              </a:spcBef>
              <a:spcAft>
                <a:spcPct val="0"/>
              </a:spcAft>
              <a:defRPr sz="2400">
                <a:solidFill>
                  <a:schemeClr val="tx1"/>
                </a:solidFill>
                <a:latin typeface="Times New Roman" pitchFamily="18" charset="0"/>
              </a:defRPr>
            </a:lvl6pPr>
            <a:lvl7pPr marL="2971800" indent="-228600" defTabSz="4508500" eaLnBrk="0" fontAlgn="base" hangingPunct="0">
              <a:spcBef>
                <a:spcPct val="0"/>
              </a:spcBef>
              <a:spcAft>
                <a:spcPct val="0"/>
              </a:spcAft>
              <a:defRPr sz="2400">
                <a:solidFill>
                  <a:schemeClr val="tx1"/>
                </a:solidFill>
                <a:latin typeface="Times New Roman" pitchFamily="18" charset="0"/>
              </a:defRPr>
            </a:lvl7pPr>
            <a:lvl8pPr marL="3429000" indent="-228600" defTabSz="4508500" eaLnBrk="0" fontAlgn="base" hangingPunct="0">
              <a:spcBef>
                <a:spcPct val="0"/>
              </a:spcBef>
              <a:spcAft>
                <a:spcPct val="0"/>
              </a:spcAft>
              <a:defRPr sz="2400">
                <a:solidFill>
                  <a:schemeClr val="tx1"/>
                </a:solidFill>
                <a:latin typeface="Times New Roman" pitchFamily="18" charset="0"/>
              </a:defRPr>
            </a:lvl8pPr>
            <a:lvl9pPr marL="3886200" indent="-228600" defTabSz="4508500" eaLnBrk="0" fontAlgn="base" hangingPunct="0">
              <a:spcBef>
                <a:spcPct val="0"/>
              </a:spcBef>
              <a:spcAft>
                <a:spcPct val="0"/>
              </a:spcAft>
              <a:defRPr sz="2400">
                <a:solidFill>
                  <a:schemeClr val="tx1"/>
                </a:solidFill>
                <a:latin typeface="Times New Roman" pitchFamily="18" charset="0"/>
              </a:defRPr>
            </a:lvl9pPr>
          </a:lstStyle>
          <a:p>
            <a:fld id="{842B0325-ACC9-488E-8876-C4E9E3B68AD8}" type="slidenum">
              <a:rPr lang="en-AU" sz="6000" smtClean="0"/>
              <a:t>1</a:t>
            </a:fld>
            <a:endParaRPr lang="en-AU" sz="6000"/>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p:spPr>
        <p:txBody>
          <a:bodyPr/>
          <a:lstStyle>
            <a:defPPr>
              <a:defRPr kern="1200"/>
            </a:defP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123" y="10226675"/>
            <a:ext cx="37306957"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4245" y="18653125"/>
            <a:ext cx="30722711"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DA66E67-F948-4693-96A5-27BC239C04A3}" type="slidenum">
              <a:rPr lang="en-US"/>
              <a:pPr>
                <a:defRPr/>
              </a:pPr>
              <a:t>‹#›</a:t>
            </a:fld>
            <a:endParaRPr lang="en-US"/>
          </a:p>
        </p:txBody>
      </p:sp>
    </p:spTree>
    <p:extLst>
      <p:ext uri="{BB962C8B-B14F-4D97-AF65-F5344CB8AC3E}">
        <p14:creationId xmlns:p14="http://schemas.microsoft.com/office/powerpoint/2010/main" val="3648922583"/>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EC1B4D6-BEE2-4AF6-A92E-38CD68913D5A}" type="slidenum">
              <a:rPr lang="en-US"/>
              <a:pPr>
                <a:defRPr/>
              </a:pPr>
              <a:t>‹#›</a:t>
            </a:fld>
            <a:endParaRPr lang="en-US"/>
          </a:p>
        </p:txBody>
      </p:sp>
    </p:spTree>
    <p:extLst>
      <p:ext uri="{BB962C8B-B14F-4D97-AF65-F5344CB8AC3E}">
        <p14:creationId xmlns:p14="http://schemas.microsoft.com/office/powerpoint/2010/main" val="317776266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1" y="21153439"/>
            <a:ext cx="37306957"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1" y="13952538"/>
            <a:ext cx="37306957"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8650354-6837-43DB-843B-C6021BD2EF37}" type="slidenum">
              <a:rPr lang="en-US"/>
              <a:pPr>
                <a:defRPr/>
              </a:pPr>
              <a:t>‹#›</a:t>
            </a:fld>
            <a:endParaRPr lang="en-US"/>
          </a:p>
        </p:txBody>
      </p:sp>
    </p:spTree>
    <p:extLst>
      <p:ext uri="{BB962C8B-B14F-4D97-AF65-F5344CB8AC3E}">
        <p14:creationId xmlns:p14="http://schemas.microsoft.com/office/powerpoint/2010/main" val="256863821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3293534" y="9509126"/>
            <a:ext cx="18584332"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13334" y="9509126"/>
            <a:ext cx="18584332"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296FF25-ADB1-4315-9622-9852994CD1E5}" type="slidenum">
              <a:rPr lang="en-US"/>
              <a:pPr>
                <a:defRPr/>
              </a:pPr>
              <a:t>‹#›</a:t>
            </a:fld>
            <a:endParaRPr lang="en-US"/>
          </a:p>
        </p:txBody>
      </p:sp>
    </p:spTree>
    <p:extLst>
      <p:ext uri="{BB962C8B-B14F-4D97-AF65-F5344CB8AC3E}">
        <p14:creationId xmlns:p14="http://schemas.microsoft.com/office/powerpoint/2010/main" val="261830916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279" y="1317625"/>
            <a:ext cx="39502643" cy="54864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4278" y="7369176"/>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4278"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5555" y="7369176"/>
            <a:ext cx="1940136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5555" y="10439400"/>
            <a:ext cx="1940136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72EF82B1-171C-4CAC-B9C4-22062286C8C4}" type="slidenum">
              <a:rPr lang="en-US"/>
              <a:pPr>
                <a:defRPr/>
              </a:pPr>
              <a:t>‹#›</a:t>
            </a:fld>
            <a:endParaRPr lang="en-US"/>
          </a:p>
        </p:txBody>
      </p:sp>
    </p:spTree>
    <p:extLst>
      <p:ext uri="{BB962C8B-B14F-4D97-AF65-F5344CB8AC3E}">
        <p14:creationId xmlns:p14="http://schemas.microsoft.com/office/powerpoint/2010/main" val="360122392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678F620B-8934-45A0-BE2C-EF6C76032C45}" type="slidenum">
              <a:rPr lang="en-US"/>
              <a:pPr>
                <a:defRPr/>
              </a:pPr>
              <a:t>‹#›</a:t>
            </a:fld>
            <a:endParaRPr lang="en-US"/>
          </a:p>
        </p:txBody>
      </p:sp>
    </p:spTree>
    <p:extLst>
      <p:ext uri="{BB962C8B-B14F-4D97-AF65-F5344CB8AC3E}">
        <p14:creationId xmlns:p14="http://schemas.microsoft.com/office/powerpoint/2010/main" val="352938633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A3ECE3F5-A3DD-46D3-8112-19EE7FD1DDFA}" type="slidenum">
              <a:rPr lang="en-US"/>
              <a:pPr>
                <a:defRPr/>
              </a:pPr>
              <a:t>‹#›</a:t>
            </a:fld>
            <a:endParaRPr lang="en-US"/>
          </a:p>
        </p:txBody>
      </p:sp>
    </p:spTree>
    <p:extLst>
      <p:ext uri="{BB962C8B-B14F-4D97-AF65-F5344CB8AC3E}">
        <p14:creationId xmlns:p14="http://schemas.microsoft.com/office/powerpoint/2010/main" val="233742527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278"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523"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278"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96691E56-DA67-4BF5-BA67-706F30B37046}" type="slidenum">
              <a:rPr lang="en-US"/>
              <a:pPr>
                <a:defRPr/>
              </a:pPr>
              <a:t>‹#›</a:t>
            </a:fld>
            <a:endParaRPr lang="en-US"/>
          </a:p>
        </p:txBody>
      </p:sp>
    </p:spTree>
    <p:extLst>
      <p:ext uri="{BB962C8B-B14F-4D97-AF65-F5344CB8AC3E}">
        <p14:creationId xmlns:p14="http://schemas.microsoft.com/office/powerpoint/2010/main" val="398289561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3545" y="23042564"/>
            <a:ext cx="26334157"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3545" y="2941638"/>
            <a:ext cx="26334157"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3545" y="25763539"/>
            <a:ext cx="26334157"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7F51DAE-E528-43E1-8BE0-91521416EFB0}" type="slidenum">
              <a:rPr lang="en-US"/>
              <a:pPr>
                <a:defRPr/>
              </a:pPr>
              <a:t>‹#›</a:t>
            </a:fld>
            <a:endParaRPr lang="en-US"/>
          </a:p>
        </p:txBody>
      </p:sp>
    </p:spTree>
    <p:extLst>
      <p:ext uri="{BB962C8B-B14F-4D97-AF65-F5344CB8AC3E}">
        <p14:creationId xmlns:p14="http://schemas.microsoft.com/office/powerpoint/2010/main" val="21542948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2DA27A25-0059-41B6-A6E5-54D93C10805F}" type="slidenum">
              <a:rPr lang="en-US"/>
              <a:pPr>
                <a:defRPr/>
              </a:pPr>
              <a:t>‹#›</a:t>
            </a:fld>
            <a:endParaRPr lang="en-US"/>
          </a:p>
        </p:txBody>
      </p:sp>
    </p:spTree>
    <p:extLst>
      <p:ext uri="{BB962C8B-B14F-4D97-AF65-F5344CB8AC3E}">
        <p14:creationId xmlns:p14="http://schemas.microsoft.com/office/powerpoint/2010/main" val="418118746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271635" y="2925763"/>
            <a:ext cx="9326033" cy="263350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3293534" y="2925763"/>
            <a:ext cx="27842635" cy="263350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43B26BC-A2E6-4CDA-9F76-12293F26600A}" type="slidenum">
              <a:rPr lang="en-US"/>
              <a:pPr>
                <a:defRPr/>
              </a:pPr>
              <a:t>‹#›</a:t>
            </a:fld>
            <a:endParaRPr lang="en-US"/>
          </a:p>
        </p:txBody>
      </p:sp>
    </p:spTree>
    <p:extLst>
      <p:ext uri="{BB962C8B-B14F-4D97-AF65-F5344CB8AC3E}">
        <p14:creationId xmlns:p14="http://schemas.microsoft.com/office/powerpoint/2010/main" val="349418540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0094B3"/>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294063" y="2925763"/>
            <a:ext cx="37303075"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3294063" y="9509125"/>
            <a:ext cx="37303075" cy="1975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3294063"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defTabSz="4267200">
              <a:defRPr sz="6500"/>
            </a:lvl1pPr>
          </a:lstStyle>
          <a:p>
            <a:pPr>
              <a:defRPr/>
            </a:pPr>
            <a:endParaRPr lang="en-US"/>
          </a:p>
        </p:txBody>
      </p:sp>
      <p:sp>
        <p:nvSpPr>
          <p:cNvPr id="1029" name="Rectangle 5"/>
          <p:cNvSpPr>
            <a:spLocks noGrp="1" noChangeArrowheads="1"/>
          </p:cNvSpPr>
          <p:nvPr>
            <p:ph type="ftr" sz="quarter" idx="3"/>
          </p:nvPr>
        </p:nvSpPr>
        <p:spPr bwMode="auto">
          <a:xfrm>
            <a:off x="14993938" y="29992638"/>
            <a:ext cx="13903325"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ctr" defTabSz="4267200">
              <a:defRPr sz="6500"/>
            </a:lvl1pPr>
          </a:lstStyle>
          <a:p>
            <a:pPr>
              <a:defRPr/>
            </a:pPr>
            <a:endParaRPr lang="en-US"/>
          </a:p>
        </p:txBody>
      </p:sp>
      <p:sp>
        <p:nvSpPr>
          <p:cNvPr id="1030" name="Rectangle 6"/>
          <p:cNvSpPr>
            <a:spLocks noGrp="1" noChangeArrowheads="1"/>
          </p:cNvSpPr>
          <p:nvPr>
            <p:ph type="sldNum" sz="quarter" idx="4"/>
          </p:nvPr>
        </p:nvSpPr>
        <p:spPr bwMode="auto">
          <a:xfrm>
            <a:off x="31453138"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r" defTabSz="4267200">
              <a:defRPr sz="6500"/>
            </a:lvl1pPr>
          </a:lstStyle>
          <a:p>
            <a:pPr>
              <a:defRPr/>
            </a:pPr>
            <a:fld id="{469A0CB4-D18D-4AEF-B324-9EDF067D136D}"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persuadingsapphire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267200" rtl="0" eaLnBrk="0" fontAlgn="base" hangingPunct="0">
        <a:spcBef>
          <a:spcPct val="0"/>
        </a:spcBef>
        <a:spcAft>
          <a:spcPct val="0"/>
        </a:spcAft>
        <a:defRPr sz="20500">
          <a:solidFill>
            <a:schemeClr val="tx2"/>
          </a:solidFill>
          <a:latin typeface="+mj-lt"/>
          <a:ea typeface="+mj-ea"/>
          <a:cs typeface="+mj-cs"/>
        </a:defRPr>
      </a:lvl1pPr>
      <a:lvl2pPr algn="ctr" defTabSz="4267200" rtl="0" eaLnBrk="0" fontAlgn="base" hangingPunct="0">
        <a:spcBef>
          <a:spcPct val="0"/>
        </a:spcBef>
        <a:spcAft>
          <a:spcPct val="0"/>
        </a:spcAft>
        <a:defRPr sz="20500">
          <a:solidFill>
            <a:schemeClr val="tx2"/>
          </a:solidFill>
          <a:latin typeface="Times New Roman" pitchFamily="18" charset="0"/>
        </a:defRPr>
      </a:lvl2pPr>
      <a:lvl3pPr algn="ctr" defTabSz="4267200" rtl="0" eaLnBrk="0" fontAlgn="base" hangingPunct="0">
        <a:spcBef>
          <a:spcPct val="0"/>
        </a:spcBef>
        <a:spcAft>
          <a:spcPct val="0"/>
        </a:spcAft>
        <a:defRPr sz="20500">
          <a:solidFill>
            <a:schemeClr val="tx2"/>
          </a:solidFill>
          <a:latin typeface="Times New Roman" pitchFamily="18" charset="0"/>
        </a:defRPr>
      </a:lvl3pPr>
      <a:lvl4pPr algn="ctr" defTabSz="4267200" rtl="0" eaLnBrk="0" fontAlgn="base" hangingPunct="0">
        <a:spcBef>
          <a:spcPct val="0"/>
        </a:spcBef>
        <a:spcAft>
          <a:spcPct val="0"/>
        </a:spcAft>
        <a:defRPr sz="20500">
          <a:solidFill>
            <a:schemeClr val="tx2"/>
          </a:solidFill>
          <a:latin typeface="Times New Roman" pitchFamily="18" charset="0"/>
        </a:defRPr>
      </a:lvl4pPr>
      <a:lvl5pPr algn="ctr" defTabSz="4267200" rtl="0" eaLnBrk="0" fontAlgn="base" hangingPunct="0">
        <a:spcBef>
          <a:spcPct val="0"/>
        </a:spcBef>
        <a:spcAft>
          <a:spcPct val="0"/>
        </a:spcAft>
        <a:defRPr sz="20500">
          <a:solidFill>
            <a:schemeClr val="tx2"/>
          </a:solidFill>
          <a:latin typeface="Times New Roman" pitchFamily="18" charset="0"/>
        </a:defRPr>
      </a:lvl5pPr>
      <a:lvl6pPr marL="457200" algn="ctr" defTabSz="4267200" rtl="0" eaLnBrk="0" fontAlgn="base" hangingPunct="0">
        <a:spcBef>
          <a:spcPct val="0"/>
        </a:spcBef>
        <a:spcAft>
          <a:spcPct val="0"/>
        </a:spcAft>
        <a:defRPr sz="20500">
          <a:solidFill>
            <a:schemeClr val="tx2"/>
          </a:solidFill>
          <a:latin typeface="Times New Roman" pitchFamily="18" charset="0"/>
        </a:defRPr>
      </a:lvl6pPr>
      <a:lvl7pPr marL="914400" algn="ctr" defTabSz="4267200" rtl="0" eaLnBrk="0" fontAlgn="base" hangingPunct="0">
        <a:spcBef>
          <a:spcPct val="0"/>
        </a:spcBef>
        <a:spcAft>
          <a:spcPct val="0"/>
        </a:spcAft>
        <a:defRPr sz="20500">
          <a:solidFill>
            <a:schemeClr val="tx2"/>
          </a:solidFill>
          <a:latin typeface="Times New Roman" pitchFamily="18" charset="0"/>
        </a:defRPr>
      </a:lvl7pPr>
      <a:lvl8pPr marL="1371600" algn="ctr" defTabSz="4267200" rtl="0" eaLnBrk="0" fontAlgn="base" hangingPunct="0">
        <a:spcBef>
          <a:spcPct val="0"/>
        </a:spcBef>
        <a:spcAft>
          <a:spcPct val="0"/>
        </a:spcAft>
        <a:defRPr sz="20500">
          <a:solidFill>
            <a:schemeClr val="tx2"/>
          </a:solidFill>
          <a:latin typeface="Times New Roman" pitchFamily="18" charset="0"/>
        </a:defRPr>
      </a:lvl8pPr>
      <a:lvl9pPr marL="1828800" algn="ctr" defTabSz="4267200" rtl="0" eaLnBrk="0" fontAlgn="base" hangingPunct="0">
        <a:spcBef>
          <a:spcPct val="0"/>
        </a:spcBef>
        <a:spcAft>
          <a:spcPct val="0"/>
        </a:spcAft>
        <a:defRPr sz="20500">
          <a:solidFill>
            <a:schemeClr val="tx2"/>
          </a:solidFill>
          <a:latin typeface="Times New Roman" pitchFamily="18" charset="0"/>
        </a:defRPr>
      </a:lvl9pPr>
    </p:titleStyle>
    <p:bodyStyle>
      <a:defPPr>
        <a:defRPr kern="1200"/>
      </a:defPPr>
      <a:lvl1pPr marL="1600200" indent="-1600200" algn="l" defTabSz="4267200" rtl="0" eaLnBrk="0" fontAlgn="base" hangingPunct="0">
        <a:spcBef>
          <a:spcPct val="20000"/>
        </a:spcBef>
        <a:spcAft>
          <a:spcPct val="0"/>
        </a:spcAft>
        <a:buChar char="•"/>
        <a:defRPr sz="14900">
          <a:solidFill>
            <a:schemeClr val="tx1"/>
          </a:solidFill>
          <a:latin typeface="+mn-lt"/>
          <a:ea typeface="+mn-ea"/>
          <a:cs typeface="+mn-cs"/>
        </a:defRPr>
      </a:lvl1pPr>
      <a:lvl2pPr marL="3467100" indent="-1333500" algn="l" defTabSz="4267200" rtl="0" eaLnBrk="0" fontAlgn="base" hangingPunct="0">
        <a:spcBef>
          <a:spcPct val="20000"/>
        </a:spcBef>
        <a:spcAft>
          <a:spcPct val="0"/>
        </a:spcAft>
        <a:buChar char="–"/>
        <a:defRPr sz="13100">
          <a:solidFill>
            <a:schemeClr val="tx1"/>
          </a:solidFill>
          <a:latin typeface="+mn-lt"/>
        </a:defRPr>
      </a:lvl2pPr>
      <a:lvl3pPr marL="5334000" indent="-1066800" algn="l" defTabSz="4267200" rtl="0" eaLnBrk="0" fontAlgn="base" hangingPunct="0">
        <a:spcBef>
          <a:spcPct val="20000"/>
        </a:spcBef>
        <a:spcAft>
          <a:spcPct val="0"/>
        </a:spcAft>
        <a:buChar char="•"/>
        <a:defRPr sz="11200">
          <a:solidFill>
            <a:schemeClr val="tx1"/>
          </a:solidFill>
          <a:latin typeface="+mn-lt"/>
        </a:defRPr>
      </a:lvl3pPr>
      <a:lvl4pPr marL="7467600" indent="-1066800" algn="l" defTabSz="4267200" rtl="0" eaLnBrk="0" fontAlgn="base" hangingPunct="0">
        <a:spcBef>
          <a:spcPct val="20000"/>
        </a:spcBef>
        <a:spcAft>
          <a:spcPct val="0"/>
        </a:spcAft>
        <a:buChar char="–"/>
        <a:defRPr sz="9300">
          <a:solidFill>
            <a:schemeClr val="tx1"/>
          </a:solidFill>
          <a:latin typeface="+mn-lt"/>
        </a:defRPr>
      </a:lvl4pPr>
      <a:lvl5pPr marL="9601200" indent="-1066800" algn="l" defTabSz="4267200" rtl="0" eaLnBrk="0" fontAlgn="base" hangingPunct="0">
        <a:spcBef>
          <a:spcPct val="20000"/>
        </a:spcBef>
        <a:spcAft>
          <a:spcPct val="0"/>
        </a:spcAft>
        <a:buChar char="»"/>
        <a:defRPr sz="9300">
          <a:solidFill>
            <a:schemeClr val="tx1"/>
          </a:solidFill>
          <a:latin typeface="+mn-lt"/>
        </a:defRPr>
      </a:lvl5pPr>
      <a:lvl6pPr marL="10058400" indent="-1066800" algn="l" defTabSz="4267200" rtl="0" eaLnBrk="0" fontAlgn="base" hangingPunct="0">
        <a:spcBef>
          <a:spcPct val="20000"/>
        </a:spcBef>
        <a:spcAft>
          <a:spcPct val="0"/>
        </a:spcAft>
        <a:buChar char="»"/>
        <a:defRPr sz="9300">
          <a:solidFill>
            <a:schemeClr val="tx1"/>
          </a:solidFill>
          <a:latin typeface="+mn-lt"/>
        </a:defRPr>
      </a:lvl6pPr>
      <a:lvl7pPr marL="10515600" indent="-1066800" algn="l" defTabSz="4267200" rtl="0" eaLnBrk="0" fontAlgn="base" hangingPunct="0">
        <a:spcBef>
          <a:spcPct val="20000"/>
        </a:spcBef>
        <a:spcAft>
          <a:spcPct val="0"/>
        </a:spcAft>
        <a:buChar char="»"/>
        <a:defRPr sz="9300">
          <a:solidFill>
            <a:schemeClr val="tx1"/>
          </a:solidFill>
          <a:latin typeface="+mn-lt"/>
        </a:defRPr>
      </a:lvl7pPr>
      <a:lvl8pPr marL="10972800" indent="-1066800" algn="l" defTabSz="4267200" rtl="0" eaLnBrk="0" fontAlgn="base" hangingPunct="0">
        <a:spcBef>
          <a:spcPct val="20000"/>
        </a:spcBef>
        <a:spcAft>
          <a:spcPct val="0"/>
        </a:spcAft>
        <a:buChar char="»"/>
        <a:defRPr sz="9300">
          <a:solidFill>
            <a:schemeClr val="tx1"/>
          </a:solidFill>
          <a:latin typeface="+mn-lt"/>
        </a:defRPr>
      </a:lvl8pPr>
      <a:lvl9pPr marL="11430000" indent="-1066800" algn="l" defTabSz="4267200" rtl="0" eaLnBrk="0" fontAlgn="base" hangingPunct="0">
        <a:spcBef>
          <a:spcPct val="20000"/>
        </a:spcBef>
        <a:spcAft>
          <a:spcPct val="0"/>
        </a:spcAft>
        <a:buChar char="»"/>
        <a:defRPr sz="9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mindlabneuroscience.com/emotional-intelligence-2/" TargetMode="External"/><Relationship Id="rId13" Type="http://schemas.openxmlformats.org/officeDocument/2006/relationships/hyperlink" Target="https://biz.libretexts.org/Courses/Lumen_Learning/Book:_Human_Resources_Management_(Lumen)/12:_Module_10-_Building_Positive_Employee_Relations/12.01:_Emotional_Intelligence" TargetMode="External"/><Relationship Id="rId18" Type="http://schemas.openxmlformats.org/officeDocument/2006/relationships/hyperlink" Target="https://creativecommons.org/licenses/by-nc-sa/3.0/" TargetMode="External"/><Relationship Id="rId3" Type="http://schemas.openxmlformats.org/officeDocument/2006/relationships/image" Target="../media/image3.jpg"/><Relationship Id="rId21" Type="http://schemas.openxmlformats.org/officeDocument/2006/relationships/image" Target="../media/image12.jpg"/><Relationship Id="rId7" Type="http://schemas.openxmlformats.org/officeDocument/2006/relationships/image" Target="../media/image5.png"/><Relationship Id="rId12" Type="http://schemas.openxmlformats.org/officeDocument/2006/relationships/image" Target="../media/image7.jpg"/><Relationship Id="rId17" Type="http://schemas.openxmlformats.org/officeDocument/2006/relationships/hyperlink" Target="https://jcsoroa.blogspot.com/2017/02/ruler-un-programa-efectivo-de.html" TargetMode="External"/><Relationship Id="rId2" Type="http://schemas.openxmlformats.org/officeDocument/2006/relationships/notesSlide" Target="../notesSlides/notesSlide1.xml"/><Relationship Id="rId16" Type="http://schemas.openxmlformats.org/officeDocument/2006/relationships/image" Target="../media/image10.jpg"/><Relationship Id="rId20" Type="http://schemas.openxmlformats.org/officeDocument/2006/relationships/hyperlink" Target="https://www.bachilleratocinefilo.com/2017/05/" TargetMode="External"/><Relationship Id="rId1" Type="http://schemas.openxmlformats.org/officeDocument/2006/relationships/slideLayout" Target="../slideLayouts/slideLayout7.xml"/><Relationship Id="rId6" Type="http://schemas.openxmlformats.org/officeDocument/2006/relationships/hyperlink" Target="https://courses.lumenlearning.com/suny-hccc-orgbehavior/chapter/7-5-emotions-at-work/" TargetMode="External"/><Relationship Id="rId11" Type="http://schemas.openxmlformats.org/officeDocument/2006/relationships/hyperlink" Target="https://creativecommons.org/licenses/by/3.0/" TargetMode="External"/><Relationship Id="rId5" Type="http://schemas.openxmlformats.org/officeDocument/2006/relationships/image" Target="../media/image4.jpg"/><Relationship Id="rId15" Type="http://schemas.openxmlformats.org/officeDocument/2006/relationships/image" Target="../media/image9.png"/><Relationship Id="rId10" Type="http://schemas.openxmlformats.org/officeDocument/2006/relationships/hyperlink" Target="https://courses.lumenlearning.com/wm-writingskillslab-2/chapter/putting-it-together-academic-argument/" TargetMode="External"/><Relationship Id="rId19" Type="http://schemas.openxmlformats.org/officeDocument/2006/relationships/image" Target="../media/image11.jpg"/><Relationship Id="rId4" Type="http://schemas.openxmlformats.org/officeDocument/2006/relationships/hyperlink" Target="https://abcmrt.blogspot.com/2017/" TargetMode="External"/><Relationship Id="rId9" Type="http://schemas.openxmlformats.org/officeDocument/2006/relationships/image" Target="../media/image6.jpg"/><Relationship Id="rId14" Type="http://schemas.openxmlformats.org/officeDocument/2006/relationships/image" Target="../media/image8.png"/><Relationship Id="rId22" Type="http://schemas.openxmlformats.org/officeDocument/2006/relationships/hyperlink" Target="https://www.flickr.com/photos/slark/3566093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1482A5"/>
            </a:gs>
          </a:gsLst>
          <a:lin ang="5400000" scaled="1"/>
        </a:gradFill>
        <a:effectLst/>
      </p:bgPr>
    </p:bg>
    <p:spTree>
      <p:nvGrpSpPr>
        <p:cNvPr id="1" name=""/>
        <p:cNvGrpSpPr/>
        <p:nvPr/>
      </p:nvGrpSpPr>
      <p:grpSpPr>
        <a:xfrm>
          <a:off x="0" y="0"/>
          <a:ext cx="0" cy="0"/>
          <a:chOff x="0" y="0"/>
          <a:chExt cx="0" cy="0"/>
        </a:xfrm>
      </p:grpSpPr>
      <p:sp>
        <p:nvSpPr>
          <p:cNvPr id="41" name="Title 11">
            <a:extLst>
              <a:ext uri="{FF2B5EF4-FFF2-40B4-BE49-F238E27FC236}">
                <a16:creationId xmlns:a16="http://schemas.microsoft.com/office/drawing/2014/main" id="{8785E597-B0C8-4CA8-9A56-A0F3996D088D}"/>
              </a:ext>
            </a:extLst>
          </p:cNvPr>
          <p:cNvSpPr txBox="1"/>
          <p:nvPr/>
        </p:nvSpPr>
        <p:spPr>
          <a:xfrm>
            <a:off x="3657600" y="1385518"/>
            <a:ext cx="36576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GB" b="1" dirty="0"/>
              <a:t>C1- Poster Presentation LCLM 5006 </a:t>
            </a:r>
            <a:endParaRPr lang="en-US" sz="8500" dirty="0">
              <a:solidFill>
                <a:srgbClr val="235078"/>
              </a:solidFill>
              <a:latin typeface="Libre Baskerville" panose="02000000000000000000" pitchFamily="2" charset="0"/>
            </a:endParaRPr>
          </a:p>
        </p:txBody>
      </p:sp>
      <p:sp>
        <p:nvSpPr>
          <p:cNvPr id="42" name="Text Placeholder 16">
            <a:extLst>
              <a:ext uri="{FF2B5EF4-FFF2-40B4-BE49-F238E27FC236}">
                <a16:creationId xmlns:a16="http://schemas.microsoft.com/office/drawing/2014/main" id="{EBC3B70E-A392-4069-A147-C1FCF37051AF}"/>
              </a:ext>
            </a:extLst>
          </p:cNvPr>
          <p:cNvSpPr txBox="1"/>
          <p:nvPr/>
        </p:nvSpPr>
        <p:spPr>
          <a:xfrm>
            <a:off x="3657600" y="4528006"/>
            <a:ext cx="36576000" cy="991041"/>
          </a:xfrm>
          <a:prstGeom prst="rect">
            <a:avLst/>
          </a:prstGeom>
        </p:spPr>
        <p:txBody>
          <a:bodyPr lIns="128016" tIns="64008" rIns="128016" bIns="64008">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5600" dirty="0">
                <a:solidFill>
                  <a:srgbClr val="1482A5"/>
                </a:solidFill>
                <a:latin typeface="Montserrat Light" panose="00000400000000000000" pitchFamily="50" charset="0"/>
              </a:rPr>
              <a:t>Rebecca Bolton 2323301 Tutor: </a:t>
            </a:r>
            <a:r>
              <a:rPr lang="en-GB" sz="5600" b="1" dirty="0">
                <a:solidFill>
                  <a:srgbClr val="1482A5"/>
                </a:solidFill>
                <a:latin typeface="Montserrat Light" panose="00000400000000000000" pitchFamily="50" charset="0"/>
              </a:rPr>
              <a:t>Abdullah Naser</a:t>
            </a:r>
            <a:endParaRPr lang="en-US" sz="5600" dirty="0">
              <a:solidFill>
                <a:srgbClr val="1482A5"/>
              </a:solidFill>
              <a:latin typeface="Montserrat Light" panose="00000400000000000000" pitchFamily="50" charset="0"/>
            </a:endParaRPr>
          </a:p>
        </p:txBody>
      </p:sp>
      <p:sp>
        <p:nvSpPr>
          <p:cNvPr id="46" name="Rectangle 45">
            <a:extLst>
              <a:ext uri="{FF2B5EF4-FFF2-40B4-BE49-F238E27FC236}">
                <a16:creationId xmlns:a16="http://schemas.microsoft.com/office/drawing/2014/main" id="{2C718E78-BDD8-4BAD-851F-D423AE935B0D}"/>
              </a:ext>
            </a:extLst>
          </p:cNvPr>
          <p:cNvSpPr/>
          <p:nvPr/>
        </p:nvSpPr>
        <p:spPr>
          <a:xfrm>
            <a:off x="299111" y="3927684"/>
            <a:ext cx="9652801" cy="7162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latin typeface="+mj-lt"/>
            </a:endParaRPr>
          </a:p>
        </p:txBody>
      </p:sp>
      <p:sp>
        <p:nvSpPr>
          <p:cNvPr id="47" name="Rectangle 46">
            <a:extLst>
              <a:ext uri="{FF2B5EF4-FFF2-40B4-BE49-F238E27FC236}">
                <a16:creationId xmlns:a16="http://schemas.microsoft.com/office/drawing/2014/main" id="{B9C39BF6-8B9A-45D3-A730-4CDDF5EAA7F1}"/>
              </a:ext>
            </a:extLst>
          </p:cNvPr>
          <p:cNvSpPr/>
          <p:nvPr/>
        </p:nvSpPr>
        <p:spPr>
          <a:xfrm>
            <a:off x="22384986" y="7458424"/>
            <a:ext cx="10058400" cy="244873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48" name="Rectangle 47">
            <a:extLst>
              <a:ext uri="{FF2B5EF4-FFF2-40B4-BE49-F238E27FC236}">
                <a16:creationId xmlns:a16="http://schemas.microsoft.com/office/drawing/2014/main" id="{3E6D1C9C-2516-4738-BC80-673A19ECE5BD}"/>
              </a:ext>
            </a:extLst>
          </p:cNvPr>
          <p:cNvSpPr/>
          <p:nvPr/>
        </p:nvSpPr>
        <p:spPr>
          <a:xfrm>
            <a:off x="32801871" y="7920106"/>
            <a:ext cx="10917321" cy="78711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49" name="Rectangle 48">
            <a:extLst>
              <a:ext uri="{FF2B5EF4-FFF2-40B4-BE49-F238E27FC236}">
                <a16:creationId xmlns:a16="http://schemas.microsoft.com/office/drawing/2014/main" id="{8F25EFAD-7AAF-4CAF-BA69-869B3D423F7F}"/>
              </a:ext>
            </a:extLst>
          </p:cNvPr>
          <p:cNvSpPr/>
          <p:nvPr/>
        </p:nvSpPr>
        <p:spPr>
          <a:xfrm>
            <a:off x="685800" y="17907000"/>
            <a:ext cx="10058400" cy="143254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p>
        </p:txBody>
      </p:sp>
      <p:sp>
        <p:nvSpPr>
          <p:cNvPr id="50" name="Rectangle 49">
            <a:extLst>
              <a:ext uri="{FF2B5EF4-FFF2-40B4-BE49-F238E27FC236}">
                <a16:creationId xmlns:a16="http://schemas.microsoft.com/office/drawing/2014/main" id="{2EC9A64B-144F-4668-B416-097C0312FF96}"/>
              </a:ext>
            </a:extLst>
          </p:cNvPr>
          <p:cNvSpPr/>
          <p:nvPr/>
        </p:nvSpPr>
        <p:spPr>
          <a:xfrm>
            <a:off x="11506200" y="16669406"/>
            <a:ext cx="10058400" cy="155630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51" name="Rectangle 50">
            <a:extLst>
              <a:ext uri="{FF2B5EF4-FFF2-40B4-BE49-F238E27FC236}">
                <a16:creationId xmlns:a16="http://schemas.microsoft.com/office/drawing/2014/main" id="{BF801B80-E24E-4773-AC4E-37DC17B0424E}"/>
              </a:ext>
            </a:extLst>
          </p:cNvPr>
          <p:cNvSpPr/>
          <p:nvPr/>
        </p:nvSpPr>
        <p:spPr>
          <a:xfrm>
            <a:off x="10270895" y="5843715"/>
            <a:ext cx="11457913" cy="6886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r>
              <a:rPr lang="en-GB" dirty="0" err="1"/>
              <a:t>BoyJJJJHatzR.E</a:t>
            </a:r>
            <a:r>
              <a:rPr lang="en-GB" dirty="0"/>
              <a:t>., 2001. Boyatzis, R.E., 2001. </a:t>
            </a:r>
            <a:endParaRPr lang="en-US" sz="9600" dirty="0"/>
          </a:p>
        </p:txBody>
      </p:sp>
      <p:sp>
        <p:nvSpPr>
          <p:cNvPr id="53" name="TextBox 52">
            <a:extLst>
              <a:ext uri="{FF2B5EF4-FFF2-40B4-BE49-F238E27FC236}">
                <a16:creationId xmlns:a16="http://schemas.microsoft.com/office/drawing/2014/main" id="{B9BDD4D7-12C6-4DBA-AD93-2C88BC17BC8B}"/>
              </a:ext>
            </a:extLst>
          </p:cNvPr>
          <p:cNvSpPr txBox="1"/>
          <p:nvPr/>
        </p:nvSpPr>
        <p:spPr>
          <a:xfrm>
            <a:off x="510755" y="10411872"/>
            <a:ext cx="9411968" cy="830997"/>
          </a:xfrm>
          <a:prstGeom prst="rect">
            <a:avLst/>
          </a:prstGeom>
          <a:noFill/>
        </p:spPr>
        <p:txBody>
          <a:bodyPr wrap="square" rtlCol="0">
            <a:spAutoFit/>
          </a:bodyPr>
          <a:lstStyle>
            <a:defPPr>
              <a:defRPr kern="1200"/>
            </a:defPPr>
          </a:lstStyle>
          <a:p>
            <a:r>
              <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rPr>
              <a:t>.</a:t>
            </a:r>
            <a:r>
              <a:rPr lang="en-GB" dirty="0">
                <a:latin typeface="Aptos" panose="020B0004020202020204" pitchFamily="34" charset="0"/>
                <a:ea typeface="Aptos" panose="020B0004020202020204" pitchFamily="34" charset="0"/>
                <a:cs typeface="Times New Roman" panose="02020603050405020304" pitchFamily="18" charset="0"/>
              </a:rPr>
              <a:t> Grayson, R., 2013</a:t>
            </a:r>
            <a:endParaRPr lang="en-GB" dirty="0"/>
          </a:p>
          <a:p>
            <a:endPar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endParaRPr>
          </a:p>
        </p:txBody>
      </p:sp>
      <p:sp>
        <p:nvSpPr>
          <p:cNvPr id="55" name="Rectangle 54">
            <a:extLst>
              <a:ext uri="{FF2B5EF4-FFF2-40B4-BE49-F238E27FC236}">
                <a16:creationId xmlns:a16="http://schemas.microsoft.com/office/drawing/2014/main" id="{32418A42-DDE0-497E-98DF-5F9BFF98DA6B}"/>
              </a:ext>
            </a:extLst>
          </p:cNvPr>
          <p:cNvSpPr/>
          <p:nvPr/>
        </p:nvSpPr>
        <p:spPr>
          <a:xfrm>
            <a:off x="33147000" y="28576718"/>
            <a:ext cx="10058400" cy="36557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56" name="TextBox 55">
            <a:extLst>
              <a:ext uri="{FF2B5EF4-FFF2-40B4-BE49-F238E27FC236}">
                <a16:creationId xmlns:a16="http://schemas.microsoft.com/office/drawing/2014/main" id="{1D434DB1-CA03-4AE7-BD42-F2F4837CE20D}"/>
              </a:ext>
            </a:extLst>
          </p:cNvPr>
          <p:cNvSpPr txBox="1"/>
          <p:nvPr/>
        </p:nvSpPr>
        <p:spPr>
          <a:xfrm>
            <a:off x="33375600" y="29561135"/>
            <a:ext cx="9601200" cy="2123658"/>
          </a:xfrm>
          <a:prstGeom prst="rect">
            <a:avLst/>
          </a:prstGeom>
          <a:noFill/>
        </p:spPr>
        <p:txBody>
          <a:bodyPr wrap="square" rtlCol="0">
            <a:spAutoFit/>
          </a:bodyPr>
          <a:lstStyle>
            <a:defPPr>
              <a:defRPr kern="1200"/>
            </a:defPPr>
          </a:lstStyle>
          <a:p>
            <a:r>
              <a:rPr lang="en-GB" sz="1200" dirty="0"/>
              <a:t>Boyatzis, R.E., 2001. How and why individuals are able to develop emotional intelligence. </a:t>
            </a:r>
            <a:r>
              <a:rPr lang="en-GB" sz="1200" i="1" dirty="0"/>
              <a:t>The emotionally intelligent workplace: How to select for, measure, and improve emotional intelligence in individuals, groups, and organizations</a:t>
            </a:r>
            <a:r>
              <a:rPr lang="en-GB" sz="1200" dirty="0"/>
              <a:t>, </a:t>
            </a:r>
            <a:r>
              <a:rPr lang="en-GB" sz="1200" i="1" dirty="0"/>
              <a:t>1</a:t>
            </a:r>
            <a:r>
              <a:rPr lang="en-GB" sz="1200" dirty="0"/>
              <a:t>, pp.234-253.</a:t>
            </a:r>
          </a:p>
          <a:p>
            <a:r>
              <a:rPr lang="en-GB" sz="1200" dirty="0"/>
              <a:t>Watkin, C., 2000. Developing emotional intelligence. </a:t>
            </a:r>
            <a:r>
              <a:rPr lang="en-GB" sz="1200" i="1" dirty="0"/>
              <a:t>International Journal of selection and assessment</a:t>
            </a:r>
            <a:r>
              <a:rPr lang="en-GB" sz="1200" dirty="0"/>
              <a:t>, </a:t>
            </a:r>
            <a:r>
              <a:rPr lang="en-GB" sz="1200" i="1" dirty="0"/>
              <a:t>8</a:t>
            </a:r>
            <a:r>
              <a:rPr lang="en-GB" sz="1200" dirty="0"/>
              <a:t>(2), pp.89-92.</a:t>
            </a:r>
          </a:p>
          <a:p>
            <a:endParaRPr lang="en-GB" sz="1200" dirty="0"/>
          </a:p>
          <a:p>
            <a:r>
              <a:rPr lang="en-GB" sz="1200" dirty="0"/>
              <a:t> </a:t>
            </a:r>
          </a:p>
          <a:p>
            <a:r>
              <a:rPr lang="en-GB" sz="1200" dirty="0"/>
              <a:t>Grayson, R., 2013. Emotional intelligence: A summary. </a:t>
            </a:r>
            <a:r>
              <a:rPr lang="en-GB" sz="1200" i="1" dirty="0"/>
              <a:t>Retrieved on</a:t>
            </a:r>
            <a:r>
              <a:rPr lang="en-GB" sz="1200" dirty="0"/>
              <a:t>.</a:t>
            </a:r>
          </a:p>
          <a:p>
            <a:r>
              <a:rPr lang="en-GB" sz="1200" dirty="0"/>
              <a:t>Mayer, Salovey, &amp; Caruso (2004), </a:t>
            </a:r>
            <a:r>
              <a:rPr lang="en-GB" sz="1200" i="1" dirty="0"/>
              <a:t>Emotional Intelligence: Theory, Findings, and Implications</a:t>
            </a:r>
            <a:r>
              <a:rPr lang="en-GB" sz="1200" dirty="0"/>
              <a:t> – referencing Aristotle on emotional regulation.</a:t>
            </a:r>
          </a:p>
          <a:p>
            <a:pPr lvl="2"/>
            <a:r>
              <a:rPr lang="en-GB" sz="1200" dirty="0"/>
              <a:t>Petrides &amp; Furnham (2001) – on trait emotional intelligence and virtue ethics.</a:t>
            </a:r>
          </a:p>
          <a:p>
            <a:pPr lvl="2"/>
            <a:endParaRPr lang="en-GB" sz="1200" dirty="0"/>
          </a:p>
          <a:p>
            <a:endPar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endParaRPr>
          </a:p>
        </p:txBody>
      </p:sp>
      <p:sp>
        <p:nvSpPr>
          <p:cNvPr id="57" name="TextBox 56">
            <a:extLst>
              <a:ext uri="{FF2B5EF4-FFF2-40B4-BE49-F238E27FC236}">
                <a16:creationId xmlns:a16="http://schemas.microsoft.com/office/drawing/2014/main" id="{992CC346-56CD-4384-BB14-A915BC781C78}"/>
              </a:ext>
            </a:extLst>
          </p:cNvPr>
          <p:cNvSpPr txBox="1"/>
          <p:nvPr/>
        </p:nvSpPr>
        <p:spPr>
          <a:xfrm>
            <a:off x="33375600" y="28893222"/>
            <a:ext cx="9601200" cy="646331"/>
          </a:xfrm>
          <a:prstGeom prst="rect">
            <a:avLst/>
          </a:prstGeom>
          <a:noFill/>
        </p:spPr>
        <p:txBody>
          <a:bodyPr wrap="square" rtlCol="0">
            <a:spAutoFit/>
          </a:bodyPr>
          <a:lstStyle>
            <a:defPPr>
              <a:defRPr kern="1200"/>
            </a:defPPr>
          </a:lstStyle>
          <a:p>
            <a:r>
              <a:rPr lang="en-US" sz="3600" dirty="0">
                <a:solidFill>
                  <a:srgbClr val="235078"/>
                </a:solidFill>
                <a:latin typeface="Libre Baskerville" panose="02000000000000000000" pitchFamily="2" charset="0"/>
              </a:rPr>
              <a:t>References</a:t>
            </a:r>
          </a:p>
        </p:txBody>
      </p:sp>
      <p:sp>
        <p:nvSpPr>
          <p:cNvPr id="58" name="TextBox 57">
            <a:extLst>
              <a:ext uri="{FF2B5EF4-FFF2-40B4-BE49-F238E27FC236}">
                <a16:creationId xmlns:a16="http://schemas.microsoft.com/office/drawing/2014/main" id="{E3DA8D0E-1298-4193-913A-0FE766B77D13}"/>
              </a:ext>
            </a:extLst>
          </p:cNvPr>
          <p:cNvSpPr txBox="1"/>
          <p:nvPr/>
        </p:nvSpPr>
        <p:spPr>
          <a:xfrm>
            <a:off x="33083933" y="8372031"/>
            <a:ext cx="10058400" cy="7848302"/>
          </a:xfrm>
          <a:prstGeom prst="rect">
            <a:avLst/>
          </a:prstGeom>
          <a:noFill/>
        </p:spPr>
        <p:txBody>
          <a:bodyPr wrap="square" rtlCol="0">
            <a:spAutoFit/>
          </a:bodyPr>
          <a:lstStyle>
            <a:defPPr>
              <a:defRPr kern="1200"/>
            </a:defP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Reflecting on my experience as a student, I am aware that I have been stressed with deadline’s, especially on top of fulltime work, children and elderly parents. By doing the EI learning and activities, also researching for my assignment, I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the factors that will help me succeed in my studies. Understanding my strengths and what I struggle with, will help me plan and improve. By managing my time, keeping </a:t>
            </a:r>
            <a:r>
              <a:rPr lang="en-US" dirty="0" err="1">
                <a:latin typeface="Arial" panose="020B0604020202020204" pitchFamily="34" charset="0"/>
                <a:cs typeface="Arial" panose="020B0604020202020204" pitchFamily="34" charset="0"/>
              </a:rPr>
              <a:t>organised</a:t>
            </a:r>
            <a:r>
              <a:rPr lang="en-US" dirty="0">
                <a:latin typeface="Arial" panose="020B0604020202020204" pitchFamily="34" charset="0"/>
                <a:cs typeface="Arial" panose="020B0604020202020204" pitchFamily="34" charset="0"/>
              </a:rPr>
              <a:t> and not letting stress take over will help me stay in control. Setting goals and reminding myself why I’m studying will keep me motivated and being aware of classmates and tutors' feelings will make it easier to work together. Communication is key and it will help me build relationships and this will make it easier to ask for help if I need it.</a:t>
            </a:r>
          </a:p>
          <a:p>
            <a:r>
              <a:rPr lang="en-US" dirty="0">
                <a:latin typeface="Arial" panose="020B0604020202020204" pitchFamily="34" charset="0"/>
                <a:cs typeface="Arial" panose="020B0604020202020204" pitchFamily="34" charset="0"/>
              </a:rPr>
              <a:t>To deal with these challenges I will take time to reflect on how I’m feeling, be kind to myself, break work into smaller tasks to help me manage it, take short breaks and practice mindfulness. Finally, ask for help and celebrate my successes.</a:t>
            </a:r>
          </a:p>
          <a:p>
            <a:r>
              <a:rPr lang="en-US" dirty="0">
                <a:latin typeface="Arial" panose="020B0604020202020204" pitchFamily="34" charset="0"/>
                <a:cs typeface="Arial" panose="020B0604020202020204" pitchFamily="34" charset="0"/>
              </a:rPr>
              <a:t>Doing well in studies isn’t just about being clever, it’s also about how you handle your emotions. Emotional intelligence (EI) helps you stay calm, focused, and motivated, even when things get stressful.</a:t>
            </a:r>
            <a:endParaRPr lang="en-US" dirty="0"/>
          </a:p>
          <a:p>
            <a:endParaRPr lang="en-US" dirty="0"/>
          </a:p>
          <a:p>
            <a:endParaRPr lang="en-US" dirty="0"/>
          </a:p>
        </p:txBody>
      </p:sp>
      <p:sp>
        <p:nvSpPr>
          <p:cNvPr id="59" name="TextBox 58">
            <a:extLst>
              <a:ext uri="{FF2B5EF4-FFF2-40B4-BE49-F238E27FC236}">
                <a16:creationId xmlns:a16="http://schemas.microsoft.com/office/drawing/2014/main" id="{D07EEF88-ACF9-4467-B180-074FC642245A}"/>
              </a:ext>
            </a:extLst>
          </p:cNvPr>
          <p:cNvSpPr txBox="1"/>
          <p:nvPr/>
        </p:nvSpPr>
        <p:spPr>
          <a:xfrm>
            <a:off x="32999601" y="7920106"/>
            <a:ext cx="9601200" cy="584775"/>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Conclusion</a:t>
            </a:r>
          </a:p>
        </p:txBody>
      </p:sp>
      <p:sp>
        <p:nvSpPr>
          <p:cNvPr id="60" name="TextBox 59">
            <a:extLst>
              <a:ext uri="{FF2B5EF4-FFF2-40B4-BE49-F238E27FC236}">
                <a16:creationId xmlns:a16="http://schemas.microsoft.com/office/drawing/2014/main" id="{22B0201C-B275-4172-AE5F-42B6EA405F41}"/>
              </a:ext>
            </a:extLst>
          </p:cNvPr>
          <p:cNvSpPr txBox="1"/>
          <p:nvPr/>
        </p:nvSpPr>
        <p:spPr>
          <a:xfrm>
            <a:off x="49530000" y="28431882"/>
            <a:ext cx="9601200" cy="461665"/>
          </a:xfrm>
          <a:prstGeom prst="rect">
            <a:avLst/>
          </a:prstGeom>
          <a:noFill/>
        </p:spPr>
        <p:txBody>
          <a:bodyPr wrap="square" rtlCol="0">
            <a:spAutoFit/>
          </a:bodyPr>
          <a:lstStyle>
            <a:defPPr>
              <a:defRPr kern="1200"/>
            </a:defPPr>
          </a:lstStyle>
          <a:p>
            <a:r>
              <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rPr>
              <a:t>.</a:t>
            </a:r>
          </a:p>
        </p:txBody>
      </p:sp>
      <p:sp>
        <p:nvSpPr>
          <p:cNvPr id="61" name="TextBox 60">
            <a:extLst>
              <a:ext uri="{FF2B5EF4-FFF2-40B4-BE49-F238E27FC236}">
                <a16:creationId xmlns:a16="http://schemas.microsoft.com/office/drawing/2014/main" id="{A6E6C31F-098B-45F7-BEE5-8A51FA70D59F}"/>
              </a:ext>
            </a:extLst>
          </p:cNvPr>
          <p:cNvSpPr txBox="1"/>
          <p:nvPr/>
        </p:nvSpPr>
        <p:spPr>
          <a:xfrm>
            <a:off x="33099564" y="16846836"/>
            <a:ext cx="9601200" cy="584775"/>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Recommendations for using EI as a Student</a:t>
            </a:r>
          </a:p>
        </p:txBody>
      </p:sp>
      <p:sp>
        <p:nvSpPr>
          <p:cNvPr id="62" name="TextBox 61">
            <a:extLst>
              <a:ext uri="{FF2B5EF4-FFF2-40B4-BE49-F238E27FC236}">
                <a16:creationId xmlns:a16="http://schemas.microsoft.com/office/drawing/2014/main" id="{A067F8A1-EE95-4354-8E2F-952A6BBDBFFC}"/>
              </a:ext>
            </a:extLst>
          </p:cNvPr>
          <p:cNvSpPr txBox="1"/>
          <p:nvPr/>
        </p:nvSpPr>
        <p:spPr>
          <a:xfrm>
            <a:off x="914400" y="19407050"/>
            <a:ext cx="9601200" cy="8956298"/>
          </a:xfrm>
          <a:prstGeom prst="rect">
            <a:avLst/>
          </a:prstGeom>
          <a:noFill/>
        </p:spPr>
        <p:txBody>
          <a:bodyPr wrap="square" rtlCol="0">
            <a:spAutoFit/>
          </a:bodyPr>
          <a:lstStyle>
            <a:defPPr>
              <a:defRPr kern="1200"/>
            </a:defPPr>
          </a:lstStyle>
          <a:p>
            <a:r>
              <a:rPr lang="en-US" dirty="0">
                <a:latin typeface="Arial" panose="020B0604020202020204" pitchFamily="34" charset="0"/>
                <a:cs typeface="Arial" panose="020B0604020202020204" pitchFamily="34" charset="0"/>
              </a:rPr>
              <a:t>Emotional Intelligence (EI) is the ability to understand and manage your own emotions while connecting with others. Simple tools like reflection, feedback, and questionnaires can highlight areas for growth </a:t>
            </a:r>
            <a:r>
              <a:rPr lang="en-US" dirty="0" err="1">
                <a:latin typeface="Arial" panose="020B0604020202020204" pitchFamily="34" charset="0"/>
                <a:cs typeface="Arial" panose="020B0604020202020204" pitchFamily="34" charset="0"/>
              </a:rPr>
              <a:t>e.g</a:t>
            </a:r>
            <a:r>
              <a:rPr lang="en-US" dirty="0">
                <a:latin typeface="Arial" panose="020B0604020202020204" pitchFamily="34" charset="0"/>
                <a:cs typeface="Arial" panose="020B0604020202020204" pitchFamily="34" charset="0"/>
              </a:rPr>
              <a:t> Hay 360 Emotional Competence. Many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value EI because it improves teamwork, problem solving, and resilience. For leaders, strong EI supports better decisions, empathy, and the ability to inspire and guide others, making it a key skill for personal and professional development.</a:t>
            </a:r>
          </a:p>
          <a:p>
            <a:r>
              <a:rPr lang="en-US" dirty="0">
                <a:latin typeface="Arial" panose="020B0604020202020204" pitchFamily="34" charset="0"/>
                <a:cs typeface="Arial" panose="020B0604020202020204" pitchFamily="34" charset="0"/>
              </a:rPr>
              <a:t>Research shows that Emotional Intelligence (EI) drives real results across industries. Leaders with high EI achieve stronger team performance and lower turnover, healthcare professionals provide better patient care and manage stress effectively, teachers improve student engagement, and salespeople build stronger client relationships. EI training also helps reduce workplace conflicts and boosts overall collaboration. </a:t>
            </a:r>
          </a:p>
          <a:p>
            <a:r>
              <a:rPr lang="en-US" dirty="0" err="1">
                <a:latin typeface="Arial" panose="020B0604020202020204" pitchFamily="34" charset="0"/>
                <a:cs typeface="Arial" panose="020B0604020202020204" pitchFamily="34" charset="0"/>
              </a:rPr>
              <a:t>Recognising</a:t>
            </a:r>
            <a:r>
              <a:rPr lang="en-US" dirty="0">
                <a:latin typeface="Arial" panose="020B0604020202020204" pitchFamily="34" charset="0"/>
                <a:cs typeface="Arial" panose="020B0604020202020204" pitchFamily="34" charset="0"/>
              </a:rPr>
              <a:t> how emotions influence your thoughts and actions is the foundation for developing the skills to manage yourself and others more effectively, while also enhancing your well being and leadership effectiveness.</a:t>
            </a:r>
            <a:r>
              <a:rPr lang="en-GB"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If we don’t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how we feel, we’re more likely to:</a:t>
            </a:r>
          </a:p>
          <a:p>
            <a:r>
              <a:rPr lang="en-US" dirty="0">
                <a:latin typeface="Arial" panose="020B0604020202020204" pitchFamily="34" charset="0"/>
                <a:cs typeface="Arial" panose="020B0604020202020204" pitchFamily="34" charset="0"/>
              </a:rPr>
              <a:t>react instead of respond, misread other people’s moods,</a:t>
            </a:r>
          </a:p>
          <a:p>
            <a:r>
              <a:rPr lang="en-US" dirty="0">
                <a:latin typeface="Arial" panose="020B0604020202020204" pitchFamily="34" charset="0"/>
                <a:cs typeface="Arial" panose="020B0604020202020204" pitchFamily="34" charset="0"/>
              </a:rPr>
              <a:t>Struggle with communication and relationships</a:t>
            </a:r>
          </a:p>
          <a:p>
            <a:r>
              <a:rPr lang="en-US" dirty="0">
                <a:latin typeface="Arial" panose="020B0604020202020204" pitchFamily="34" charset="0"/>
                <a:cs typeface="Arial" panose="020B0604020202020204" pitchFamily="34" charset="0"/>
              </a:rPr>
              <a:t>Being self-aware helps us manage our emotions and connect better with others </a:t>
            </a:r>
            <a:r>
              <a:rPr lang="en-GB" dirty="0">
                <a:latin typeface="Arial" panose="020B0604020202020204" pitchFamily="34" charset="0"/>
                <a:cs typeface="Arial" panose="020B0604020202020204" pitchFamily="34" charset="0"/>
              </a:rPr>
              <a:t>Watkin, C., 2000 </a:t>
            </a:r>
            <a:endParaRPr lang="en-US" b="1" dirty="0">
              <a:latin typeface="Arial" panose="020B0604020202020204" pitchFamily="34" charset="0"/>
              <a:cs typeface="Arial" panose="020B0604020202020204" pitchFamily="34" charset="0"/>
            </a:endParaRPr>
          </a:p>
          <a:p>
            <a:endParaRPr lang="en-US" dirty="0">
              <a:solidFill>
                <a:srgbClr val="1482A5"/>
              </a:solidFill>
              <a:latin typeface="Arial" panose="020B0604020202020204" pitchFamily="34" charset="0"/>
              <a:ea typeface="Open Sans" panose="020B0606030504020204" pitchFamily="34" charset="0"/>
              <a:cs typeface="Arial" panose="020B0604020202020204" pitchFamily="34" charset="0"/>
            </a:endParaRPr>
          </a:p>
        </p:txBody>
      </p:sp>
      <p:sp>
        <p:nvSpPr>
          <p:cNvPr id="63" name="TextBox 62">
            <a:extLst>
              <a:ext uri="{FF2B5EF4-FFF2-40B4-BE49-F238E27FC236}">
                <a16:creationId xmlns:a16="http://schemas.microsoft.com/office/drawing/2014/main" id="{92D5F59B-F8CA-463C-871F-D1042309DE00}"/>
              </a:ext>
            </a:extLst>
          </p:cNvPr>
          <p:cNvSpPr txBox="1"/>
          <p:nvPr/>
        </p:nvSpPr>
        <p:spPr>
          <a:xfrm>
            <a:off x="781178" y="18598771"/>
            <a:ext cx="9601200" cy="584775"/>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Introduction</a:t>
            </a:r>
          </a:p>
        </p:txBody>
      </p:sp>
      <p:sp>
        <p:nvSpPr>
          <p:cNvPr id="64" name="TextBox 63">
            <a:extLst>
              <a:ext uri="{FF2B5EF4-FFF2-40B4-BE49-F238E27FC236}">
                <a16:creationId xmlns:a16="http://schemas.microsoft.com/office/drawing/2014/main" id="{499918C8-D8D3-4947-B7FD-9341EAE5F7F2}"/>
              </a:ext>
            </a:extLst>
          </p:cNvPr>
          <p:cNvSpPr txBox="1"/>
          <p:nvPr/>
        </p:nvSpPr>
        <p:spPr>
          <a:xfrm>
            <a:off x="11563920" y="8689428"/>
            <a:ext cx="9601200" cy="461665"/>
          </a:xfrm>
          <a:prstGeom prst="rect">
            <a:avLst/>
          </a:prstGeom>
          <a:noFill/>
        </p:spPr>
        <p:txBody>
          <a:bodyPr wrap="square" rtlCol="0">
            <a:spAutoFit/>
          </a:bodyPr>
          <a:lstStyle>
            <a:defPPr>
              <a:defRPr kern="1200"/>
            </a:defPPr>
          </a:lstStyle>
          <a:p>
            <a:endPar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endParaRPr>
          </a:p>
        </p:txBody>
      </p:sp>
      <p:sp>
        <p:nvSpPr>
          <p:cNvPr id="67" name="TextBox 66">
            <a:extLst>
              <a:ext uri="{FF2B5EF4-FFF2-40B4-BE49-F238E27FC236}">
                <a16:creationId xmlns:a16="http://schemas.microsoft.com/office/drawing/2014/main" id="{716F17B6-B5C7-4922-B9E2-CD14BD16A568}"/>
              </a:ext>
            </a:extLst>
          </p:cNvPr>
          <p:cNvSpPr txBox="1"/>
          <p:nvPr/>
        </p:nvSpPr>
        <p:spPr>
          <a:xfrm>
            <a:off x="11620500" y="19559326"/>
            <a:ext cx="9601200" cy="10433625"/>
          </a:xfrm>
          <a:prstGeom prst="rect">
            <a:avLst/>
          </a:prstGeom>
          <a:noFill/>
        </p:spPr>
        <p:txBody>
          <a:bodyPr wrap="square" rtlCol="0">
            <a:spAutoFit/>
          </a:bodyPr>
          <a:lstStyle>
            <a:defPPr>
              <a:defRPr kern="1200"/>
            </a:defPPr>
          </a:lstStyle>
          <a:p>
            <a:endParaRPr lang="en-US" sz="2800" dirty="0">
              <a:solidFill>
                <a:srgbClr val="235078"/>
              </a:solidFill>
              <a:latin typeface="Arial" panose="020B0604020202020204" pitchFamily="34" charset="0"/>
              <a:cs typeface="Arial" panose="020B0604020202020204" pitchFamily="34" charset="0"/>
            </a:endParaRPr>
          </a:p>
          <a:p>
            <a:r>
              <a:rPr lang="en-US" sz="3200" b="1" dirty="0">
                <a:solidFill>
                  <a:srgbClr val="235078"/>
                </a:solidFill>
                <a:latin typeface="Arial" panose="020B0604020202020204" pitchFamily="34" charset="0"/>
                <a:cs typeface="Arial" panose="020B0604020202020204" pitchFamily="34" charset="0"/>
              </a:rPr>
              <a:t>Methodology </a:t>
            </a:r>
          </a:p>
          <a:p>
            <a:endParaRPr lang="en-US" dirty="0">
              <a:solidFill>
                <a:srgbClr val="235078"/>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Bruno </a:t>
            </a:r>
            <a:r>
              <a:rPr lang="en-US" dirty="0" err="1">
                <a:latin typeface="Arial" panose="020B0604020202020204" pitchFamily="34" charset="0"/>
                <a:cs typeface="Arial" panose="020B0604020202020204" pitchFamily="34" charset="0"/>
              </a:rPr>
              <a:t>Vacciano</a:t>
            </a:r>
            <a:r>
              <a:rPr lang="en-US" dirty="0">
                <a:latin typeface="Arial" panose="020B0604020202020204" pitchFamily="34" charset="0"/>
                <a:cs typeface="Arial" panose="020B0604020202020204" pitchFamily="34" charset="0"/>
              </a:rPr>
              <a:t>, Italy’s first Emotional Intelligence Coach certified by Daniel Goleman and founder of Emotional Strategies®, is dedicated to helping individuals reach their full potential.</a:t>
            </a:r>
          </a:p>
          <a:p>
            <a:endParaRPr lang="en-US" dirty="0">
              <a:latin typeface="Arial" panose="020B0604020202020204" pitchFamily="34" charset="0"/>
              <a:cs typeface="Arial" panose="020B0604020202020204" pitchFamily="34" charset="0"/>
            </a:endParaRPr>
          </a:p>
          <a:p>
            <a:r>
              <a:rPr lang="en-US" dirty="0">
                <a:solidFill>
                  <a:srgbClr val="235078"/>
                </a:solidFill>
                <a:latin typeface="Arial" panose="020B0604020202020204" pitchFamily="34" charset="0"/>
                <a:cs typeface="Arial" panose="020B0604020202020204" pitchFamily="34" charset="0"/>
              </a:rPr>
              <a:t>How to develop EI. </a:t>
            </a:r>
          </a:p>
          <a:p>
            <a:pPr lvl="0"/>
            <a:r>
              <a:rPr lang="en-US" altLang="en-US" b="1" dirty="0">
                <a:latin typeface="Arial" panose="020B0604020202020204" pitchFamily="34" charset="0"/>
                <a:cs typeface="Arial" panose="020B0604020202020204" pitchFamily="34" charset="0"/>
              </a:rPr>
              <a:t>Self-Reflection &amp; Journaling:</a:t>
            </a:r>
            <a:r>
              <a:rPr lang="en-US" altLang="en-US" dirty="0">
                <a:latin typeface="Arial" panose="020B0604020202020204" pitchFamily="34" charset="0"/>
                <a:cs typeface="Arial" panose="020B0604020202020204" pitchFamily="34" charset="0"/>
              </a:rPr>
              <a:t> Understand your emotions and behaviors.</a:t>
            </a:r>
          </a:p>
          <a:p>
            <a:pPr lvl="0"/>
            <a:r>
              <a:rPr lang="en-US" altLang="en-US" b="1" dirty="0">
                <a:latin typeface="Arial" panose="020B0604020202020204" pitchFamily="34" charset="0"/>
                <a:cs typeface="Arial" panose="020B0604020202020204" pitchFamily="34" charset="0"/>
              </a:rPr>
              <a:t>Feedback Tools:</a:t>
            </a:r>
            <a:r>
              <a:rPr lang="en-US" altLang="en-US" dirty="0">
                <a:latin typeface="Arial" panose="020B0604020202020204" pitchFamily="34" charset="0"/>
                <a:cs typeface="Arial" panose="020B0604020202020204" pitchFamily="34" charset="0"/>
              </a:rPr>
              <a:t> Use assessments and 360° feedback to spot strengths and growth areas.</a:t>
            </a:r>
          </a:p>
          <a:p>
            <a:pPr lvl="0"/>
            <a:r>
              <a:rPr lang="en-US" altLang="en-US" b="1" dirty="0">
                <a:latin typeface="Arial" panose="020B0604020202020204" pitchFamily="34" charset="0"/>
                <a:cs typeface="Arial" panose="020B0604020202020204" pitchFamily="34" charset="0"/>
              </a:rPr>
              <a:t>Mindfulness &amp; Stress Management:</a:t>
            </a:r>
            <a:r>
              <a:rPr lang="en-US" altLang="en-US" dirty="0">
                <a:latin typeface="Arial" panose="020B0604020202020204" pitchFamily="34" charset="0"/>
                <a:cs typeface="Arial" panose="020B0604020202020204" pitchFamily="34" charset="0"/>
              </a:rPr>
              <a:t> Practice meditation or breathing exercises to stay in control.</a:t>
            </a:r>
          </a:p>
          <a:p>
            <a:pPr lvl="0"/>
            <a:r>
              <a:rPr lang="en-US" altLang="en-US" b="1" dirty="0">
                <a:latin typeface="Arial" panose="020B0604020202020204" pitchFamily="34" charset="0"/>
                <a:cs typeface="Arial" panose="020B0604020202020204" pitchFamily="34" charset="0"/>
              </a:rPr>
              <a:t>Empathy &amp; Communication:</a:t>
            </a:r>
            <a:r>
              <a:rPr lang="en-US" altLang="en-US" dirty="0">
                <a:latin typeface="Arial" panose="020B0604020202020204" pitchFamily="34" charset="0"/>
                <a:cs typeface="Arial" panose="020B0604020202020204" pitchFamily="34" charset="0"/>
              </a:rPr>
              <a:t> Listen actively, express yourself clearly, and manage conflicts.</a:t>
            </a:r>
          </a:p>
          <a:p>
            <a:r>
              <a:rPr lang="en-US" altLang="en-US" b="1" dirty="0">
                <a:latin typeface="Arial" panose="020B0604020202020204" pitchFamily="34" charset="0"/>
                <a:cs typeface="Arial" panose="020B0604020202020204" pitchFamily="34" charset="0"/>
              </a:rPr>
              <a:t>Coaching &amp; Role-Play:</a:t>
            </a:r>
            <a:r>
              <a:rPr lang="en-US" altLang="en-US" dirty="0">
                <a:latin typeface="Arial" panose="020B0604020202020204" pitchFamily="34" charset="0"/>
                <a:cs typeface="Arial" panose="020B0604020202020204" pitchFamily="34" charset="0"/>
              </a:rPr>
              <a:t> Learn from mentors and practice real life scenarios. (</a:t>
            </a:r>
            <a:r>
              <a:rPr lang="en-GB" dirty="0">
                <a:latin typeface="Arial" panose="020B0604020202020204" pitchFamily="34" charset="0"/>
                <a:cs typeface="Arial" panose="020B0604020202020204" pitchFamily="34" charset="0"/>
              </a:rPr>
              <a:t>Boyatzis, 2001).</a:t>
            </a:r>
          </a:p>
          <a:p>
            <a:r>
              <a:rPr lang="en-US" b="1" dirty="0">
                <a:latin typeface="Arial" panose="020B0604020202020204" pitchFamily="34" charset="0"/>
                <a:cs typeface="Arial" panose="020B0604020202020204" pitchFamily="34" charset="0"/>
              </a:rPr>
              <a:t>How to Improve</a:t>
            </a:r>
          </a:p>
          <a:p>
            <a:r>
              <a:rPr lang="en-US" dirty="0">
                <a:latin typeface="Arial" panose="020B0604020202020204" pitchFamily="34" charset="0"/>
                <a:cs typeface="Arial" panose="020B0604020202020204" pitchFamily="34" charset="0"/>
              </a:rPr>
              <a:t>Take time to reflect on how you feel and why.</a:t>
            </a:r>
          </a:p>
          <a:p>
            <a:r>
              <a:rPr lang="en-US" dirty="0">
                <a:latin typeface="Arial" panose="020B0604020202020204" pitchFamily="34" charset="0"/>
                <a:cs typeface="Arial" panose="020B0604020202020204" pitchFamily="34" charset="0"/>
              </a:rPr>
              <a:t>Practice mindfulness or journaling to notice emotions.</a:t>
            </a:r>
          </a:p>
          <a:p>
            <a:r>
              <a:rPr lang="en-US" dirty="0">
                <a:latin typeface="Arial" panose="020B0604020202020204" pitchFamily="34" charset="0"/>
                <a:cs typeface="Arial" panose="020B0604020202020204" pitchFamily="34" charset="0"/>
              </a:rPr>
              <a:t>Ask for feedback to understand how you affect others.</a:t>
            </a:r>
          </a:p>
          <a:p>
            <a:r>
              <a:rPr lang="en-US" dirty="0">
                <a:latin typeface="Arial" panose="020B0604020202020204" pitchFamily="34" charset="0"/>
                <a:cs typeface="Arial" panose="020B0604020202020204" pitchFamily="34" charset="0"/>
              </a:rPr>
              <a:t>Learn to pause before reacting.</a:t>
            </a:r>
          </a:p>
          <a:p>
            <a:endParaRPr lang="en-US" dirty="0">
              <a:solidFill>
                <a:srgbClr val="1482A5"/>
              </a:solidFill>
              <a:latin typeface="Arial" panose="020B0604020202020204" pitchFamily="34" charset="0"/>
              <a:ea typeface="Open Sans" panose="020B0606030504020204" pitchFamily="34" charset="0"/>
              <a:cs typeface="Arial" panose="020B0604020202020204" pitchFamily="34" charset="0"/>
            </a:endParaRPr>
          </a:p>
          <a:p>
            <a:pPr lvl="0"/>
            <a:endParaRPr lang="en-US" altLang="en-US" dirty="0">
              <a:latin typeface="Arial" panose="020B0604020202020204" pitchFamily="34" charset="0"/>
              <a:cs typeface="Arial" panose="020B0604020202020204" pitchFamily="34" charset="0"/>
            </a:endParaRPr>
          </a:p>
          <a:p>
            <a:endParaRPr lang="en-US" sz="3600" dirty="0">
              <a:solidFill>
                <a:srgbClr val="235078"/>
              </a:solidFill>
              <a:latin typeface="Libre Baskerville" panose="02000000000000000000" pitchFamily="2" charset="0"/>
            </a:endParaRPr>
          </a:p>
        </p:txBody>
      </p:sp>
      <p:sp>
        <p:nvSpPr>
          <p:cNvPr id="69" name="TextBox 68">
            <a:extLst>
              <a:ext uri="{FF2B5EF4-FFF2-40B4-BE49-F238E27FC236}">
                <a16:creationId xmlns:a16="http://schemas.microsoft.com/office/drawing/2014/main" id="{27A0BB3C-427E-42CA-963C-DA612C8F2B9C}"/>
              </a:ext>
            </a:extLst>
          </p:cNvPr>
          <p:cNvSpPr txBox="1"/>
          <p:nvPr/>
        </p:nvSpPr>
        <p:spPr>
          <a:xfrm>
            <a:off x="22441556" y="7765407"/>
            <a:ext cx="9601200" cy="9448740"/>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Results</a:t>
            </a:r>
          </a:p>
          <a:p>
            <a:endParaRPr lang="en-US" sz="3600" dirty="0">
              <a:solidFill>
                <a:srgbClr val="235078"/>
              </a:solidFill>
              <a:latin typeface="Libre Baskerville" panose="02000000000000000000" pitchFamily="2" charset="0"/>
            </a:endParaRPr>
          </a:p>
          <a:p>
            <a:r>
              <a:rPr lang="en-US" dirty="0">
                <a:solidFill>
                  <a:srgbClr val="235078"/>
                </a:solidFill>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For Emotional Intelligence (EI):</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Supporters argue that EI is essential for building strong relationships, handling conflict, and leading with empathy. It helps leaders connect with their teams, improve communication, and create a positive work culture that drives performance. Research also suggests that people with higher EI are often more resilient and adaptable in times of change, which makes it a valuable skill in today’s workplace.</a:t>
            </a:r>
          </a:p>
          <a:p>
            <a:r>
              <a:rPr lang="en-US" b="1" dirty="0">
                <a:latin typeface="Arial" panose="020B0604020202020204" pitchFamily="34" charset="0"/>
                <a:cs typeface="Arial" panose="020B0604020202020204" pitchFamily="34" charset="0"/>
              </a:rPr>
              <a:t>Against Emotional Intelligence (EI):</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Critics counter that EI is difficult to measure accurately and often relies on subjective assessments. They also warn that overemphasis on EI can lead to leaders avoiding tough conversations or prioritizing harmony over necessary but unpopular decisions. In some cases, technical expertise, critical thinking, and experience may matter more for effective leadership than emotional awareness.</a:t>
            </a:r>
          </a:p>
          <a:p>
            <a:r>
              <a:rPr lang="en-US" b="1" dirty="0">
                <a:latin typeface="Arial" panose="020B0604020202020204" pitchFamily="34" charset="0"/>
                <a:cs typeface="Arial" panose="020B0604020202020204" pitchFamily="34" charset="0"/>
              </a:rPr>
              <a:t>Balanced View:</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While EI clearly contributes to leadership and development, it should not be seen as a substitute for other key skills. Instead, it works best when combined with strong technical knowledge, clear decision-making, and sound judgment.</a:t>
            </a:r>
            <a:r>
              <a:rPr lang="en-US" dirty="0">
                <a:solidFill>
                  <a:srgbClr val="235078"/>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Grayson, 2013)</a:t>
            </a:r>
          </a:p>
          <a:p>
            <a:endParaRPr lang="en-US" sz="3200" dirty="0">
              <a:latin typeface="Arial" panose="020B0604020202020204" pitchFamily="34" charset="0"/>
              <a:cs typeface="Arial" panose="020B0604020202020204" pitchFamily="34" charset="0"/>
            </a:endParaRPr>
          </a:p>
          <a:p>
            <a:endParaRPr lang="en-US" sz="3600" dirty="0">
              <a:solidFill>
                <a:srgbClr val="235078"/>
              </a:solidFill>
              <a:latin typeface="Libre Baskerville" panose="02000000000000000000" pitchFamily="2" charset="0"/>
            </a:endParaRPr>
          </a:p>
        </p:txBody>
      </p:sp>
      <p:sp>
        <p:nvSpPr>
          <p:cNvPr id="2" name="TextBox 1">
            <a:extLst>
              <a:ext uri="{FF2B5EF4-FFF2-40B4-BE49-F238E27FC236}">
                <a16:creationId xmlns:a16="http://schemas.microsoft.com/office/drawing/2014/main" id="{0194EF7F-2A37-F8B6-001C-03D3B7C2B6CA}"/>
              </a:ext>
            </a:extLst>
          </p:cNvPr>
          <p:cNvSpPr txBox="1"/>
          <p:nvPr/>
        </p:nvSpPr>
        <p:spPr>
          <a:xfrm>
            <a:off x="10336598" y="6297481"/>
            <a:ext cx="11392210" cy="7048083"/>
          </a:xfrm>
          <a:prstGeom prst="rect">
            <a:avLst/>
          </a:prstGeom>
          <a:noFill/>
        </p:spPr>
        <p:txBody>
          <a:bodyPr wrap="square" rtlCol="0">
            <a:spAutoFit/>
          </a:bodyPr>
          <a:lstStyle/>
          <a:p>
            <a:r>
              <a:rPr lang="en-US" sz="3200" b="1" dirty="0">
                <a:solidFill>
                  <a:srgbClr val="002060"/>
                </a:solidFill>
                <a:latin typeface="Arial" panose="020B0604020202020204" pitchFamily="34" charset="0"/>
                <a:cs typeface="Arial" panose="020B0604020202020204" pitchFamily="34" charset="0"/>
              </a:rPr>
              <a:t>Method Section</a:t>
            </a:r>
          </a:p>
          <a:p>
            <a:endParaRPr lang="en-US" sz="2800" dirty="0">
              <a:solidFill>
                <a:srgbClr val="002060"/>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To make my poster, I started by looking into Daniel Goleman’s ideas about Emotional Intelligence because the quote I needed to reflect on for this assignment came from his work. I read information from trusted sources like Google Scholar,  books, journal articles, and educational websites to learn more about how our emotions affect the way we understand ourselves and others.</a:t>
            </a:r>
          </a:p>
          <a:p>
            <a:r>
              <a:rPr lang="en-US" dirty="0">
                <a:latin typeface="Arial" panose="020B0604020202020204" pitchFamily="34" charset="0"/>
                <a:cs typeface="Arial" panose="020B0604020202020204" pitchFamily="34" charset="0"/>
              </a:rPr>
              <a:t>I focused mainly on Goleman’s books as they explain the key areas like self-awareness, self management, motivation, empathy, and social skills. I also looked at research by Mayer, Salovey, and Caruso for another point of view.</a:t>
            </a:r>
          </a:p>
          <a:p>
            <a:r>
              <a:rPr lang="en-US" dirty="0">
                <a:latin typeface="Arial" panose="020B0604020202020204" pitchFamily="34" charset="0"/>
                <a:cs typeface="Arial" panose="020B0604020202020204" pitchFamily="34" charset="0"/>
              </a:rPr>
              <a:t>While researching, I made notes and then put the information into my own words so it was clear and easy to understand for the poster. I also thought about how emotional intelligence links to studying and my own learning.</a:t>
            </a:r>
          </a:p>
          <a:p>
            <a:r>
              <a:rPr lang="en-US" dirty="0">
                <a:latin typeface="Arial" panose="020B0604020202020204" pitchFamily="34" charset="0"/>
                <a:cs typeface="Arial" panose="020B0604020202020204" pitchFamily="34" charset="0"/>
              </a:rPr>
              <a:t>All the information I used came from reliable and relevant sources, and I included Harvard style references at</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p:txBody>
      </p:sp>
      <p:pic>
        <p:nvPicPr>
          <p:cNvPr id="7" name="Picture 6" descr="A cartoon of a person talking to a person at a desk&#10;&#10;AI-generated content may be incorrect.">
            <a:extLst>
              <a:ext uri="{FF2B5EF4-FFF2-40B4-BE49-F238E27FC236}">
                <a16:creationId xmlns:a16="http://schemas.microsoft.com/office/drawing/2014/main" id="{478C3552-C814-6B15-9225-F30B86984D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4400" y="28855789"/>
            <a:ext cx="5080000" cy="3075051"/>
          </a:xfrm>
          <a:prstGeom prst="rect">
            <a:avLst/>
          </a:prstGeom>
        </p:spPr>
      </p:pic>
      <p:pic>
        <p:nvPicPr>
          <p:cNvPr id="10" name="Picture 9" descr="A diagram of a five steps&#10;&#10;AI-generated content may be incorrect.">
            <a:extLst>
              <a:ext uri="{FF2B5EF4-FFF2-40B4-BE49-F238E27FC236}">
                <a16:creationId xmlns:a16="http://schemas.microsoft.com/office/drawing/2014/main" id="{7D986DD7-9F2C-37FA-7125-02FE5773377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117969" y="28970923"/>
            <a:ext cx="4397631" cy="3305123"/>
          </a:xfrm>
          <a:prstGeom prst="rect">
            <a:avLst/>
          </a:prstGeom>
        </p:spPr>
      </p:pic>
      <p:sp>
        <p:nvSpPr>
          <p:cNvPr id="16" name="Rectangle 3">
            <a:extLst>
              <a:ext uri="{FF2B5EF4-FFF2-40B4-BE49-F238E27FC236}">
                <a16:creationId xmlns:a16="http://schemas.microsoft.com/office/drawing/2014/main" id="{01FCA54D-F526-1F23-A95A-778BA5E38EC1}"/>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8" name="Picture 17" descr="A chalkboard with words and a head&#10;&#10;AI-generated content may be incorrect.">
            <a:extLst>
              <a:ext uri="{FF2B5EF4-FFF2-40B4-BE49-F238E27FC236}">
                <a16:creationId xmlns:a16="http://schemas.microsoft.com/office/drawing/2014/main" id="{CD588CCF-6B0D-9328-ACC5-E58EBAD8740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1810999" y="28363348"/>
            <a:ext cx="9125331" cy="3488251"/>
          </a:xfrm>
          <a:prstGeom prst="rect">
            <a:avLst/>
          </a:prstGeom>
        </p:spPr>
      </p:pic>
      <p:pic>
        <p:nvPicPr>
          <p:cNvPr id="20" name="Picture 19" descr="A group of women sitting at a table&#10;&#10;AI-generated content may be incorrect.">
            <a:extLst>
              <a:ext uri="{FF2B5EF4-FFF2-40B4-BE49-F238E27FC236}">
                <a16:creationId xmlns:a16="http://schemas.microsoft.com/office/drawing/2014/main" id="{AAF75C5E-F730-89CD-C20D-5CD9CF216B8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2555200" y="21564600"/>
            <a:ext cx="9601200" cy="10366241"/>
          </a:xfrm>
          <a:prstGeom prst="rect">
            <a:avLst/>
          </a:prstGeom>
        </p:spPr>
      </p:pic>
      <p:sp>
        <p:nvSpPr>
          <p:cNvPr id="21" name="TextBox 20">
            <a:extLst>
              <a:ext uri="{FF2B5EF4-FFF2-40B4-BE49-F238E27FC236}">
                <a16:creationId xmlns:a16="http://schemas.microsoft.com/office/drawing/2014/main" id="{4E570843-3677-5BA3-E3D9-474E658A4478}"/>
              </a:ext>
            </a:extLst>
          </p:cNvPr>
          <p:cNvSpPr txBox="1"/>
          <p:nvPr/>
        </p:nvSpPr>
        <p:spPr>
          <a:xfrm>
            <a:off x="22555200" y="26182258"/>
            <a:ext cx="9601200" cy="230832"/>
          </a:xfrm>
          <a:prstGeom prst="rect">
            <a:avLst/>
          </a:prstGeom>
          <a:noFill/>
        </p:spPr>
        <p:txBody>
          <a:bodyPr wrap="square" rtlCol="0">
            <a:spAutoFit/>
          </a:bodyPr>
          <a:lstStyle/>
          <a:p>
            <a:r>
              <a:rPr lang="en-GB" sz="900">
                <a:hlinkClick r:id="rId10" tooltip="https://courses.lumenlearning.com/wm-writingskillslab-2/chapter/putting-it-together-academic-argument/"/>
              </a:rPr>
              <a:t>This Photo</a:t>
            </a:r>
            <a:r>
              <a:rPr lang="en-GB" sz="900"/>
              <a:t> by Unknown Author is licensed under </a:t>
            </a:r>
            <a:r>
              <a:rPr lang="en-GB" sz="900">
                <a:hlinkClick r:id="rId11" tooltip="https://creativecommons.org/licenses/by/3.0/"/>
              </a:rPr>
              <a:t>CC BY</a:t>
            </a:r>
            <a:endParaRPr lang="en-GB" sz="900"/>
          </a:p>
        </p:txBody>
      </p:sp>
      <p:pic>
        <p:nvPicPr>
          <p:cNvPr id="23" name="Picture 22" descr="A cartoon character with a face&#10;&#10;AI-generated content may be incorrect.">
            <a:extLst>
              <a:ext uri="{FF2B5EF4-FFF2-40B4-BE49-F238E27FC236}">
                <a16:creationId xmlns:a16="http://schemas.microsoft.com/office/drawing/2014/main" id="{57B32A0C-2CC3-A76E-B0C2-0B52BEA822D4}"/>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423092" y="3775115"/>
            <a:ext cx="8919656" cy="6283271"/>
          </a:xfrm>
          <a:prstGeom prst="rect">
            <a:avLst/>
          </a:prstGeom>
        </p:spPr>
      </p:pic>
      <p:pic>
        <p:nvPicPr>
          <p:cNvPr id="1029" name="Picture 5">
            <a:extLst>
              <a:ext uri="{FF2B5EF4-FFF2-40B4-BE49-F238E27FC236}">
                <a16:creationId xmlns:a16="http://schemas.microsoft.com/office/drawing/2014/main" id="{ADFA7AC7-8E7D-5193-D0D2-FDC238362C6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2999601" y="22632453"/>
            <a:ext cx="10227064" cy="5396584"/>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6">
            <a:extLst>
              <a:ext uri="{FF2B5EF4-FFF2-40B4-BE49-F238E27FC236}">
                <a16:creationId xmlns:a16="http://schemas.microsoft.com/office/drawing/2014/main" id="{B5DAD2AE-AD34-9109-E25B-4434A18C1F42}"/>
              </a:ext>
            </a:extLst>
          </p:cNvPr>
          <p:cNvSpPr>
            <a:spLocks noChangeArrowheads="1"/>
          </p:cNvSpPr>
          <p:nvPr/>
        </p:nvSpPr>
        <p:spPr bwMode="auto">
          <a:xfrm>
            <a:off x="0" y="-184667"/>
            <a:ext cx="32893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17" name="Rectangle 10">
            <a:extLst>
              <a:ext uri="{FF2B5EF4-FFF2-40B4-BE49-F238E27FC236}">
                <a16:creationId xmlns:a16="http://schemas.microsoft.com/office/drawing/2014/main" id="{5AD04A05-6515-F60B-FAB3-BDF284F8FE75}"/>
              </a:ext>
            </a:extLst>
          </p:cNvPr>
          <p:cNvSpPr>
            <a:spLocks noChangeArrowheads="1"/>
          </p:cNvSpPr>
          <p:nvPr/>
        </p:nvSpPr>
        <p:spPr bwMode="auto">
          <a:xfrm>
            <a:off x="152400" y="-32268"/>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19" name="Flowchart: Sequential Access Storage 18">
            <a:extLst>
              <a:ext uri="{FF2B5EF4-FFF2-40B4-BE49-F238E27FC236}">
                <a16:creationId xmlns:a16="http://schemas.microsoft.com/office/drawing/2014/main" id="{44BC3BE0-84FB-BF73-C89B-39C4F72005E5}"/>
              </a:ext>
            </a:extLst>
          </p:cNvPr>
          <p:cNvSpPr/>
          <p:nvPr/>
        </p:nvSpPr>
        <p:spPr bwMode="auto">
          <a:xfrm>
            <a:off x="447028" y="11550735"/>
            <a:ext cx="8620771" cy="5465499"/>
          </a:xfrm>
          <a:prstGeom prst="flowChartMagneticTap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r>
              <a:rPr lang="en-US" b="1" dirty="0">
                <a:latin typeface="Arial" panose="020B0604020202020204" pitchFamily="34" charset="0"/>
                <a:cs typeface="Arial" panose="020B0604020202020204" pitchFamily="34" charset="0"/>
              </a:rPr>
              <a:t>How Emotions Impact EI</a:t>
            </a:r>
          </a:p>
          <a:p>
            <a:r>
              <a:rPr lang="en-US" dirty="0">
                <a:latin typeface="Arial" panose="020B0604020202020204" pitchFamily="34" charset="0"/>
                <a:cs typeface="Arial" panose="020B0604020202020204" pitchFamily="34" charset="0"/>
              </a:rPr>
              <a:t>If we’re angry or stressed but unaware of it, we might take it out on others.</a:t>
            </a:r>
          </a:p>
          <a:p>
            <a:r>
              <a:rPr lang="en-US" dirty="0">
                <a:latin typeface="Arial" panose="020B0604020202020204" pitchFamily="34" charset="0"/>
                <a:cs typeface="Arial" panose="020B0604020202020204" pitchFamily="34" charset="0"/>
              </a:rPr>
              <a:t>When we understand our feelings, we can manage them and respond more calmly.</a:t>
            </a:r>
          </a:p>
          <a:p>
            <a:r>
              <a:rPr lang="en-US" dirty="0">
                <a:latin typeface="Arial" panose="020B0604020202020204" pitchFamily="34" charset="0"/>
                <a:cs typeface="Arial" panose="020B0604020202020204" pitchFamily="34" charset="0"/>
              </a:rPr>
              <a:t>Awareness helps us read body language, tone, and emotions in other people more accurately.</a:t>
            </a:r>
          </a:p>
        </p:txBody>
      </p:sp>
      <p:sp>
        <p:nvSpPr>
          <p:cNvPr id="22" name="Flowchart: Sequential Access Storage 21">
            <a:extLst>
              <a:ext uri="{FF2B5EF4-FFF2-40B4-BE49-F238E27FC236}">
                <a16:creationId xmlns:a16="http://schemas.microsoft.com/office/drawing/2014/main" id="{73DEA7B5-1663-0F21-EB1A-DE150BB1A81A}"/>
              </a:ext>
            </a:extLst>
          </p:cNvPr>
          <p:cNvSpPr/>
          <p:nvPr/>
        </p:nvSpPr>
        <p:spPr bwMode="auto">
          <a:xfrm>
            <a:off x="32584288" y="2927071"/>
            <a:ext cx="11134904" cy="4398059"/>
          </a:xfrm>
          <a:prstGeom prst="flowChartMagneticTape">
            <a:avLst/>
          </a:prstGeom>
          <a:solidFill>
            <a:schemeClr val="accent3"/>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b="1" dirty="0">
                <a:latin typeface="Arial" panose="020B0604020202020204" pitchFamily="34" charset="0"/>
                <a:cs typeface="Arial" panose="020B0604020202020204" pitchFamily="34" charset="0"/>
              </a:rPr>
              <a:t>Goleman’s Key Areas of Emotional Intelligence</a:t>
            </a:r>
          </a:p>
          <a:p>
            <a:r>
              <a:rPr lang="en-US" b="1" dirty="0">
                <a:latin typeface="Arial" panose="020B0604020202020204" pitchFamily="34" charset="0"/>
                <a:cs typeface="Arial" panose="020B0604020202020204" pitchFamily="34" charset="0"/>
              </a:rPr>
              <a:t>Self-Awareness:</a:t>
            </a:r>
            <a:r>
              <a:rPr lang="en-US" dirty="0">
                <a:latin typeface="Arial" panose="020B0604020202020204" pitchFamily="34" charset="0"/>
                <a:cs typeface="Arial" panose="020B0604020202020204" pitchFamily="34" charset="0"/>
              </a:rPr>
              <a:t> Knowing what you feel and why</a:t>
            </a:r>
          </a:p>
          <a:p>
            <a:r>
              <a:rPr lang="en-US" b="1" dirty="0">
                <a:latin typeface="Arial" panose="020B0604020202020204" pitchFamily="34" charset="0"/>
                <a:cs typeface="Arial" panose="020B0604020202020204" pitchFamily="34" charset="0"/>
              </a:rPr>
              <a:t>Self-Management:</a:t>
            </a:r>
            <a:r>
              <a:rPr lang="en-US" dirty="0">
                <a:latin typeface="Arial" panose="020B0604020202020204" pitchFamily="34" charset="0"/>
                <a:cs typeface="Arial" panose="020B0604020202020204" pitchFamily="34" charset="0"/>
              </a:rPr>
              <a:t> Staying in control of your emotions</a:t>
            </a:r>
          </a:p>
          <a:p>
            <a:r>
              <a:rPr lang="en-US" b="1" dirty="0">
                <a:latin typeface="Arial" panose="020B0604020202020204" pitchFamily="34" charset="0"/>
                <a:cs typeface="Arial" panose="020B0604020202020204" pitchFamily="34" charset="0"/>
              </a:rPr>
              <a:t>Motivation:</a:t>
            </a:r>
            <a:r>
              <a:rPr lang="en-US" dirty="0">
                <a:latin typeface="Arial" panose="020B0604020202020204" pitchFamily="34" charset="0"/>
                <a:cs typeface="Arial" panose="020B0604020202020204" pitchFamily="34" charset="0"/>
              </a:rPr>
              <a:t> Using emotions to stay focused and positive</a:t>
            </a:r>
          </a:p>
          <a:p>
            <a:r>
              <a:rPr lang="en-US" b="1" dirty="0">
                <a:latin typeface="Arial" panose="020B0604020202020204" pitchFamily="34" charset="0"/>
                <a:cs typeface="Arial" panose="020B0604020202020204" pitchFamily="34" charset="0"/>
              </a:rPr>
              <a:t>Empathy:</a:t>
            </a:r>
            <a:r>
              <a:rPr lang="en-US" dirty="0">
                <a:latin typeface="Arial" panose="020B0604020202020204" pitchFamily="34" charset="0"/>
                <a:cs typeface="Arial" panose="020B0604020202020204" pitchFamily="34" charset="0"/>
              </a:rPr>
              <a:t> Understanding how others feel</a:t>
            </a:r>
          </a:p>
          <a:p>
            <a:r>
              <a:rPr lang="en-US" b="1" dirty="0">
                <a:latin typeface="Arial" panose="020B0604020202020204" pitchFamily="34" charset="0"/>
                <a:cs typeface="Arial" panose="020B0604020202020204" pitchFamily="34" charset="0"/>
              </a:rPr>
              <a:t>Social Skills:</a:t>
            </a:r>
            <a:r>
              <a:rPr lang="en-US" dirty="0">
                <a:latin typeface="Arial" panose="020B0604020202020204" pitchFamily="34" charset="0"/>
                <a:cs typeface="Arial" panose="020B0604020202020204" pitchFamily="34" charset="0"/>
              </a:rPr>
              <a:t> Building good relationships</a:t>
            </a:r>
          </a:p>
          <a:p>
            <a:r>
              <a:rPr lang="en-US" dirty="0">
                <a:latin typeface="Arial" panose="020B0604020202020204" pitchFamily="34" charset="0"/>
                <a:cs typeface="Arial" panose="020B0604020202020204" pitchFamily="34" charset="0"/>
              </a:rPr>
              <a:t>When we ignore our emotions, all these areas are affected — especially empathy and communication</a:t>
            </a:r>
          </a:p>
        </p:txBody>
      </p:sp>
      <p:pic>
        <p:nvPicPr>
          <p:cNvPr id="27" name="Picture 26">
            <a:extLst>
              <a:ext uri="{FF2B5EF4-FFF2-40B4-BE49-F238E27FC236}">
                <a16:creationId xmlns:a16="http://schemas.microsoft.com/office/drawing/2014/main" id="{F4A95F0B-64C2-E146-E658-F7E3D4EFC730}"/>
              </a:ext>
            </a:extLst>
          </p:cNvPr>
          <p:cNvPicPr>
            <a:picLocks noChangeAspect="1"/>
          </p:cNvPicPr>
          <p:nvPr/>
        </p:nvPicPr>
        <p:blipFill>
          <a:blip r:embed="rId15"/>
          <a:stretch>
            <a:fillRect/>
          </a:stretch>
        </p:blipFill>
        <p:spPr>
          <a:xfrm>
            <a:off x="22384986" y="16607403"/>
            <a:ext cx="9829800" cy="3982736"/>
          </a:xfrm>
          <a:prstGeom prst="rect">
            <a:avLst/>
          </a:prstGeom>
        </p:spPr>
      </p:pic>
      <p:pic>
        <p:nvPicPr>
          <p:cNvPr id="32" name="Picture 31" descr="A white background with black text&#10;&#10;AI-generated content may be incorrect.">
            <a:extLst>
              <a:ext uri="{FF2B5EF4-FFF2-40B4-BE49-F238E27FC236}">
                <a16:creationId xmlns:a16="http://schemas.microsoft.com/office/drawing/2014/main" id="{2D52FBBA-E804-476A-B4D0-A6EE7D736D25}"/>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11739473" y="16894501"/>
            <a:ext cx="6407111" cy="3203556"/>
          </a:xfrm>
          <a:prstGeom prst="rect">
            <a:avLst/>
          </a:prstGeom>
        </p:spPr>
      </p:pic>
      <p:sp>
        <p:nvSpPr>
          <p:cNvPr id="33" name="TextBox 32">
            <a:extLst>
              <a:ext uri="{FF2B5EF4-FFF2-40B4-BE49-F238E27FC236}">
                <a16:creationId xmlns:a16="http://schemas.microsoft.com/office/drawing/2014/main" id="{25A95022-3DBA-3FBE-B784-6806CD60E114}"/>
              </a:ext>
            </a:extLst>
          </p:cNvPr>
          <p:cNvSpPr txBox="1"/>
          <p:nvPr/>
        </p:nvSpPr>
        <p:spPr>
          <a:xfrm>
            <a:off x="11739473" y="21902016"/>
            <a:ext cx="3572186" cy="230832"/>
          </a:xfrm>
          <a:prstGeom prst="rect">
            <a:avLst/>
          </a:prstGeom>
          <a:noFill/>
        </p:spPr>
        <p:txBody>
          <a:bodyPr wrap="square" rtlCol="0">
            <a:spAutoFit/>
          </a:bodyPr>
          <a:lstStyle/>
          <a:p>
            <a:r>
              <a:rPr lang="en-GB" sz="900">
                <a:hlinkClick r:id="rId17" tooltip="https://jcsoroa.blogspot.com/2017/02/ruler-un-programa-efectivo-de.html"/>
              </a:rPr>
              <a:t>This Photo</a:t>
            </a:r>
            <a:r>
              <a:rPr lang="en-GB" sz="900"/>
              <a:t> by Unknown Author is licensed under </a:t>
            </a:r>
            <a:r>
              <a:rPr lang="en-GB" sz="900">
                <a:hlinkClick r:id="rId18" tooltip="https://creativecommons.org/licenses/by-nc-sa/3.0/"/>
              </a:rPr>
              <a:t>CC BY-SA-NC</a:t>
            </a:r>
            <a:endParaRPr lang="en-GB" sz="900"/>
          </a:p>
        </p:txBody>
      </p:sp>
      <p:pic>
        <p:nvPicPr>
          <p:cNvPr id="40" name="Picture 39" descr="A diagram of a brain with different colored circles&#10;&#10;AI-generated content may be incorrect.">
            <a:extLst>
              <a:ext uri="{FF2B5EF4-FFF2-40B4-BE49-F238E27FC236}">
                <a16:creationId xmlns:a16="http://schemas.microsoft.com/office/drawing/2014/main" id="{99919A9F-C7E1-61CA-A468-E692C345F3AE}"/>
              </a:ext>
            </a:extLst>
          </p:cNvPr>
          <p:cNvPicPr>
            <a:picLocks noChangeAspect="1"/>
          </p:cNvPicPr>
          <p:nvPr/>
        </p:nvPicPr>
        <p:blipFill>
          <a:blip r:embed="rId19">
            <a:extLst>
              <a:ext uri="{28A0092B-C50C-407E-A947-70E740481C1C}">
                <a14:useLocalDpi xmlns:a14="http://schemas.microsoft.com/office/drawing/2010/main" val="0"/>
              </a:ext>
              <a:ext uri="{837473B0-CC2E-450A-ABE3-18F120FF3D39}">
                <a1611:picAttrSrcUrl xmlns:a1611="http://schemas.microsoft.com/office/drawing/2016/11/main" r:id="rId20"/>
              </a:ext>
            </a:extLst>
          </a:blip>
          <a:stretch>
            <a:fillRect/>
          </a:stretch>
        </p:blipFill>
        <p:spPr>
          <a:xfrm>
            <a:off x="10802586" y="12954000"/>
            <a:ext cx="10762014" cy="3334532"/>
          </a:xfrm>
          <a:prstGeom prst="rect">
            <a:avLst/>
          </a:prstGeom>
        </p:spPr>
      </p:pic>
      <p:pic>
        <p:nvPicPr>
          <p:cNvPr id="45" name="Picture 44" descr="A diagram of self awareness&#10;&#10;AI-generated content may be incorrect.">
            <a:extLst>
              <a:ext uri="{FF2B5EF4-FFF2-40B4-BE49-F238E27FC236}">
                <a16:creationId xmlns:a16="http://schemas.microsoft.com/office/drawing/2014/main" id="{3058DB4C-9860-A9AA-E844-4215C60314F5}"/>
              </a:ext>
            </a:extLst>
          </p:cNvPr>
          <p:cNvPicPr>
            <a:picLocks noChangeAspect="1"/>
          </p:cNvPicPr>
          <p:nvPr/>
        </p:nvPicPr>
        <p:blipFill>
          <a:blip r:embed="rId21">
            <a:extLst>
              <a:ext uri="{28A0092B-C50C-407E-A947-70E740481C1C}">
                <a14:useLocalDpi xmlns:a14="http://schemas.microsoft.com/office/drawing/2010/main" val="0"/>
              </a:ext>
              <a:ext uri="{837473B0-CC2E-450A-ABE3-18F120FF3D39}">
                <a1611:picAttrSrcUrl xmlns:a1611="http://schemas.microsoft.com/office/drawing/2016/11/main" r:id="rId22"/>
              </a:ext>
            </a:extLst>
          </a:blip>
          <a:stretch>
            <a:fillRect/>
          </a:stretch>
        </p:blipFill>
        <p:spPr>
          <a:xfrm>
            <a:off x="33147000" y="17734789"/>
            <a:ext cx="10227064" cy="4668011"/>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suadingsapphire|08-2022"/>
</p:tagLst>
</file>

<file path=ppt/theme/theme1.xml><?xml version="1.0" encoding="utf-8"?>
<a:theme xmlns:a="http://schemas.openxmlformats.org/drawingml/2006/main" name="Blank Presentatio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Blank Presentatio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Office\Templates\Blank Presentation.pot</Template>
  <TotalTime>3926</TotalTime>
  <Words>1286</Words>
  <Application>Microsoft Office PowerPoint</Application>
  <PresentationFormat>Custom</PresentationFormat>
  <Paragraphs>71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Libre Baskerville</vt:lpstr>
      <vt:lpstr>Aptos</vt:lpstr>
      <vt:lpstr>Montserrat Light</vt:lpstr>
      <vt:lpstr>Times New Roman</vt:lpstr>
      <vt:lpstr>Arial</vt:lpstr>
      <vt:lpstr>Blank Presentation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Bolton Boy</cp:lastModifiedBy>
  <cp:revision>298</cp:revision>
  <cp:lastPrinted>2006-11-15T16:04:57Z</cp:lastPrinted>
  <dcterms:modified xsi:type="dcterms:W3CDTF">2025-10-09T23:56:44Z</dcterms:modified>
  <cp:category>templates for scientific poster</cp:category>
</cp:coreProperties>
</file>