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tmp" ContentType="image/png"/>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39"/>
  </p:notesMasterIdLst>
  <p:handoutMasterIdLst>
    <p:handoutMasterId r:id="rId40"/>
  </p:handoutMasterIdLst>
  <p:sldIdLst>
    <p:sldId id="342" r:id="rId2"/>
    <p:sldId id="421" r:id="rId3"/>
    <p:sldId id="380" r:id="rId4"/>
    <p:sldId id="366" r:id="rId5"/>
    <p:sldId id="422" r:id="rId6"/>
    <p:sldId id="449" r:id="rId7"/>
    <p:sldId id="423" r:id="rId8"/>
    <p:sldId id="394" r:id="rId9"/>
    <p:sldId id="388" r:id="rId10"/>
    <p:sldId id="391" r:id="rId11"/>
    <p:sldId id="424" r:id="rId12"/>
    <p:sldId id="425" r:id="rId13"/>
    <p:sldId id="426" r:id="rId14"/>
    <p:sldId id="417" r:id="rId15"/>
    <p:sldId id="416" r:id="rId16"/>
    <p:sldId id="430" r:id="rId17"/>
    <p:sldId id="428" r:id="rId18"/>
    <p:sldId id="429" r:id="rId19"/>
    <p:sldId id="431" r:id="rId20"/>
    <p:sldId id="432" r:id="rId21"/>
    <p:sldId id="439" r:id="rId22"/>
    <p:sldId id="441" r:id="rId23"/>
    <p:sldId id="442" r:id="rId24"/>
    <p:sldId id="443" r:id="rId25"/>
    <p:sldId id="437" r:id="rId26"/>
    <p:sldId id="444" r:id="rId27"/>
    <p:sldId id="445" r:id="rId28"/>
    <p:sldId id="446" r:id="rId29"/>
    <p:sldId id="447" r:id="rId30"/>
    <p:sldId id="434" r:id="rId31"/>
    <p:sldId id="438" r:id="rId32"/>
    <p:sldId id="448" r:id="rId33"/>
    <p:sldId id="450" r:id="rId34"/>
    <p:sldId id="451" r:id="rId35"/>
    <p:sldId id="452" r:id="rId36"/>
    <p:sldId id="373" r:id="rId37"/>
    <p:sldId id="363" r:id="rId38"/>
  </p:sldIdLst>
  <p:sldSz cx="9144000" cy="6858000" type="screen4x3"/>
  <p:notesSz cx="6746875" cy="9913938"/>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123">
          <p15:clr>
            <a:srgbClr val="A4A3A4"/>
          </p15:clr>
        </p15:guide>
        <p15:guide id="2" pos="2125">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srgbClr val="FF0000"/>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ED88D6B-9A2A-49B5-B189-729F315BD235}" v="421" dt="2022-12-08T12:24:35.27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34039" autoAdjust="0"/>
    <p:restoredTop sz="77223" autoAdjust="0"/>
  </p:normalViewPr>
  <p:slideViewPr>
    <p:cSldViewPr>
      <p:cViewPr varScale="1">
        <p:scale>
          <a:sx n="81" d="100"/>
          <a:sy n="81" d="100"/>
        </p:scale>
        <p:origin x="444" y="90"/>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notesViewPr>
    <p:cSldViewPr>
      <p:cViewPr varScale="1">
        <p:scale>
          <a:sx n="61" d="100"/>
          <a:sy n="61" d="100"/>
        </p:scale>
        <p:origin x="-1698" y="-54"/>
      </p:cViewPr>
      <p:guideLst>
        <p:guide orient="horz" pos="3123"/>
        <p:guide pos="2125"/>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notesMaster" Target="notesMasters/notesMaster1.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handoutMaster" Target="handoutMasters/handoutMaster1.xml"/><Relationship Id="rId45"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theme" Target="theme/theme1.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microsoft.com/office/2015/10/relationships/revisionInfo" Target="revisionInfo.xml"/><Relationship Id="rId20" Type="http://schemas.openxmlformats.org/officeDocument/2006/relationships/slide" Target="slides/slide19.xml"/><Relationship Id="rId41"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Hoang Dang Nguyen" userId="1de6b3a7-5191-4a0c-8968-b8f905305e1d" providerId="ADAL" clId="{726AAA44-8E40-4122-84BF-AAB6D729E29D}"/>
    <pc:docChg chg="custSel addSld modSld">
      <pc:chgData name="Hoang Dang Nguyen" userId="1de6b3a7-5191-4a0c-8968-b8f905305e1d" providerId="ADAL" clId="{726AAA44-8E40-4122-84BF-AAB6D729E29D}" dt="2022-12-06T12:48:10.832" v="7" actId="478"/>
      <pc:docMkLst>
        <pc:docMk/>
      </pc:docMkLst>
      <pc:sldChg chg="delSp modSp add mod">
        <pc:chgData name="Hoang Dang Nguyen" userId="1de6b3a7-5191-4a0c-8968-b8f905305e1d" providerId="ADAL" clId="{726AAA44-8E40-4122-84BF-AAB6D729E29D}" dt="2022-12-06T12:48:10.832" v="7" actId="478"/>
        <pc:sldMkLst>
          <pc:docMk/>
          <pc:sldMk cId="1477944437" sldId="444"/>
        </pc:sldMkLst>
        <pc:spChg chg="mod">
          <ac:chgData name="Hoang Dang Nguyen" userId="1de6b3a7-5191-4a0c-8968-b8f905305e1d" providerId="ADAL" clId="{726AAA44-8E40-4122-84BF-AAB6D729E29D}" dt="2022-12-06T12:48:04.443" v="6" actId="6549"/>
          <ac:spMkLst>
            <pc:docMk/>
            <pc:sldMk cId="1477944437" sldId="444"/>
            <ac:spMk id="9219" creationId="{CC9080E7-7437-1057-6AA4-225BBDCDCC00}"/>
          </ac:spMkLst>
        </pc:spChg>
        <pc:picChg chg="del">
          <ac:chgData name="Hoang Dang Nguyen" userId="1de6b3a7-5191-4a0c-8968-b8f905305e1d" providerId="ADAL" clId="{726AAA44-8E40-4122-84BF-AAB6D729E29D}" dt="2022-12-06T12:48:10.832" v="7" actId="478"/>
          <ac:picMkLst>
            <pc:docMk/>
            <pc:sldMk cId="1477944437" sldId="444"/>
            <ac:picMk id="2" creationId="{EA26FD2B-A32F-47BB-9169-1266C725CAD8}"/>
          </ac:picMkLst>
        </pc:picChg>
      </pc:sldChg>
    </pc:docChg>
  </pc:docChgLst>
  <pc:docChgLst>
    <pc:chgData name="Hoang Dang Nguyen" userId="1de6b3a7-5191-4a0c-8968-b8f905305e1d" providerId="ADAL" clId="{9D194020-0EAB-4BA5-9D78-FBFF9D407B1A}"/>
    <pc:docChg chg="undo custSel addSld delSld modSld">
      <pc:chgData name="Hoang Dang Nguyen" userId="1de6b3a7-5191-4a0c-8968-b8f905305e1d" providerId="ADAL" clId="{9D194020-0EAB-4BA5-9D78-FBFF9D407B1A}" dt="2022-10-31T17:00:23.024" v="1028" actId="47"/>
      <pc:docMkLst>
        <pc:docMk/>
      </pc:docMkLst>
      <pc:sldChg chg="modSp mod">
        <pc:chgData name="Hoang Dang Nguyen" userId="1de6b3a7-5191-4a0c-8968-b8f905305e1d" providerId="ADAL" clId="{9D194020-0EAB-4BA5-9D78-FBFF9D407B1A}" dt="2022-10-31T16:59:13.734" v="1020" actId="6549"/>
        <pc:sldMkLst>
          <pc:docMk/>
          <pc:sldMk cId="0" sldId="342"/>
        </pc:sldMkLst>
        <pc:spChg chg="mod">
          <ac:chgData name="Hoang Dang Nguyen" userId="1de6b3a7-5191-4a0c-8968-b8f905305e1d" providerId="ADAL" clId="{9D194020-0EAB-4BA5-9D78-FBFF9D407B1A}" dt="2022-10-31T16:59:13.734" v="1020" actId="6549"/>
          <ac:spMkLst>
            <pc:docMk/>
            <pc:sldMk cId="0" sldId="342"/>
            <ac:spMk id="6148" creationId="{B03C41A6-7F92-3E98-4A55-C01F05788F39}"/>
          </ac:spMkLst>
        </pc:spChg>
      </pc:sldChg>
      <pc:sldChg chg="modSp mod modNotesTx">
        <pc:chgData name="Hoang Dang Nguyen" userId="1de6b3a7-5191-4a0c-8968-b8f905305e1d" providerId="ADAL" clId="{9D194020-0EAB-4BA5-9D78-FBFF9D407B1A}" dt="2022-10-31T16:58:47.305" v="1018" actId="6549"/>
        <pc:sldMkLst>
          <pc:docMk/>
          <pc:sldMk cId="0" sldId="366"/>
        </pc:sldMkLst>
        <pc:spChg chg="mod">
          <ac:chgData name="Hoang Dang Nguyen" userId="1de6b3a7-5191-4a0c-8968-b8f905305e1d" providerId="ADAL" clId="{9D194020-0EAB-4BA5-9D78-FBFF9D407B1A}" dt="2022-10-31T16:56:29.621" v="1012"/>
          <ac:spMkLst>
            <pc:docMk/>
            <pc:sldMk cId="0" sldId="366"/>
            <ac:spMk id="9219" creationId="{CC9080E7-7437-1057-6AA4-225BBDCDCC00}"/>
          </ac:spMkLst>
        </pc:spChg>
      </pc:sldChg>
      <pc:sldChg chg="modSp mod">
        <pc:chgData name="Hoang Dang Nguyen" userId="1de6b3a7-5191-4a0c-8968-b8f905305e1d" providerId="ADAL" clId="{9D194020-0EAB-4BA5-9D78-FBFF9D407B1A}" dt="2022-10-26T09:34:36.451" v="36" actId="20577"/>
        <pc:sldMkLst>
          <pc:docMk/>
          <pc:sldMk cId="0" sldId="373"/>
        </pc:sldMkLst>
        <pc:spChg chg="mod">
          <ac:chgData name="Hoang Dang Nguyen" userId="1de6b3a7-5191-4a0c-8968-b8f905305e1d" providerId="ADAL" clId="{9D194020-0EAB-4BA5-9D78-FBFF9D407B1A}" dt="2022-10-26T09:34:36.451" v="36" actId="20577"/>
          <ac:spMkLst>
            <pc:docMk/>
            <pc:sldMk cId="0" sldId="373"/>
            <ac:spMk id="3" creationId="{C1384EE9-6F40-1556-CB6F-BEDBE6E6A81C}"/>
          </ac:spMkLst>
        </pc:spChg>
      </pc:sldChg>
      <pc:sldChg chg="modSp mod">
        <pc:chgData name="Hoang Dang Nguyen" userId="1de6b3a7-5191-4a0c-8968-b8f905305e1d" providerId="ADAL" clId="{9D194020-0EAB-4BA5-9D78-FBFF9D407B1A}" dt="2022-10-31T16:26:00.663" v="97" actId="20577"/>
        <pc:sldMkLst>
          <pc:docMk/>
          <pc:sldMk cId="0" sldId="380"/>
        </pc:sldMkLst>
        <pc:spChg chg="mod">
          <ac:chgData name="Hoang Dang Nguyen" userId="1de6b3a7-5191-4a0c-8968-b8f905305e1d" providerId="ADAL" clId="{9D194020-0EAB-4BA5-9D78-FBFF9D407B1A}" dt="2022-10-31T16:26:00.663" v="97" actId="20577"/>
          <ac:spMkLst>
            <pc:docMk/>
            <pc:sldMk cId="0" sldId="380"/>
            <ac:spMk id="8195" creationId="{5A0C2F63-B759-2008-A61A-F178499AFDDF}"/>
          </ac:spMkLst>
        </pc:spChg>
      </pc:sldChg>
      <pc:sldChg chg="modSp mod">
        <pc:chgData name="Hoang Dang Nguyen" userId="1de6b3a7-5191-4a0c-8968-b8f905305e1d" providerId="ADAL" clId="{9D194020-0EAB-4BA5-9D78-FBFF9D407B1A}" dt="2022-10-31T16:59:35.041" v="1026" actId="11"/>
        <pc:sldMkLst>
          <pc:docMk/>
          <pc:sldMk cId="0" sldId="421"/>
        </pc:sldMkLst>
        <pc:graphicFrameChg chg="mod modGraphic">
          <ac:chgData name="Hoang Dang Nguyen" userId="1de6b3a7-5191-4a0c-8968-b8f905305e1d" providerId="ADAL" clId="{9D194020-0EAB-4BA5-9D78-FBFF9D407B1A}" dt="2022-10-31T16:59:35.041" v="1026" actId="11"/>
          <ac:graphicFrameMkLst>
            <pc:docMk/>
            <pc:sldMk cId="0" sldId="421"/>
            <ac:graphicFrameMk id="2" creationId="{81EAAD08-0A7E-4832-C236-291640BC3B37}"/>
          </ac:graphicFrameMkLst>
        </pc:graphicFrameChg>
      </pc:sldChg>
      <pc:sldChg chg="addSp delSp modSp mod">
        <pc:chgData name="Hoang Dang Nguyen" userId="1de6b3a7-5191-4a0c-8968-b8f905305e1d" providerId="ADAL" clId="{9D194020-0EAB-4BA5-9D78-FBFF9D407B1A}" dt="2022-10-31T16:34:09.400" v="306" actId="20577"/>
        <pc:sldMkLst>
          <pc:docMk/>
          <pc:sldMk cId="1951711516" sldId="422"/>
        </pc:sldMkLst>
        <pc:spChg chg="add mod">
          <ac:chgData name="Hoang Dang Nguyen" userId="1de6b3a7-5191-4a0c-8968-b8f905305e1d" providerId="ADAL" clId="{9D194020-0EAB-4BA5-9D78-FBFF9D407B1A}" dt="2022-10-31T16:34:06.471" v="298" actId="1076"/>
          <ac:spMkLst>
            <pc:docMk/>
            <pc:sldMk cId="1951711516" sldId="422"/>
            <ac:spMk id="7" creationId="{1F37DF0C-98E5-5C31-A2E6-F7461206754F}"/>
          </ac:spMkLst>
        </pc:spChg>
        <pc:spChg chg="mod">
          <ac:chgData name="Hoang Dang Nguyen" userId="1de6b3a7-5191-4a0c-8968-b8f905305e1d" providerId="ADAL" clId="{9D194020-0EAB-4BA5-9D78-FBFF9D407B1A}" dt="2022-10-31T16:27:24.927" v="143" actId="20577"/>
          <ac:spMkLst>
            <pc:docMk/>
            <pc:sldMk cId="1951711516" sldId="422"/>
            <ac:spMk id="9218" creationId="{1CA15F00-959D-6A33-495F-E30AAFD4C10E}"/>
          </ac:spMkLst>
        </pc:spChg>
        <pc:spChg chg="mod">
          <ac:chgData name="Hoang Dang Nguyen" userId="1de6b3a7-5191-4a0c-8968-b8f905305e1d" providerId="ADAL" clId="{9D194020-0EAB-4BA5-9D78-FBFF9D407B1A}" dt="2022-10-31T16:34:09.400" v="306" actId="20577"/>
          <ac:spMkLst>
            <pc:docMk/>
            <pc:sldMk cId="1951711516" sldId="422"/>
            <ac:spMk id="9219" creationId="{CC9080E7-7437-1057-6AA4-225BBDCDCC00}"/>
          </ac:spMkLst>
        </pc:spChg>
        <pc:picChg chg="add del mod ord">
          <ac:chgData name="Hoang Dang Nguyen" userId="1de6b3a7-5191-4a0c-8968-b8f905305e1d" providerId="ADAL" clId="{9D194020-0EAB-4BA5-9D78-FBFF9D407B1A}" dt="2022-10-31T16:32:58.075" v="231" actId="478"/>
          <ac:picMkLst>
            <pc:docMk/>
            <pc:sldMk cId="1951711516" sldId="422"/>
            <ac:picMk id="3" creationId="{4CAE68DE-0808-D855-AC63-2181AE1FF99D}"/>
          </ac:picMkLst>
        </pc:picChg>
        <pc:picChg chg="add mod">
          <ac:chgData name="Hoang Dang Nguyen" userId="1de6b3a7-5191-4a0c-8968-b8f905305e1d" providerId="ADAL" clId="{9D194020-0EAB-4BA5-9D78-FBFF9D407B1A}" dt="2022-10-31T16:33:03.751" v="235" actId="14100"/>
          <ac:picMkLst>
            <pc:docMk/>
            <pc:sldMk cId="1951711516" sldId="422"/>
            <ac:picMk id="6" creationId="{77007740-19A5-1993-7AB9-BA6ABA760378}"/>
          </ac:picMkLst>
        </pc:picChg>
      </pc:sldChg>
      <pc:sldChg chg="del">
        <pc:chgData name="Hoang Dang Nguyen" userId="1de6b3a7-5191-4a0c-8968-b8f905305e1d" providerId="ADAL" clId="{9D194020-0EAB-4BA5-9D78-FBFF9D407B1A}" dt="2022-10-31T16:27:15.305" v="141" actId="47"/>
        <pc:sldMkLst>
          <pc:docMk/>
          <pc:sldMk cId="2993420744" sldId="423"/>
        </pc:sldMkLst>
      </pc:sldChg>
      <pc:sldChg chg="modSp del mod">
        <pc:chgData name="Hoang Dang Nguyen" userId="1de6b3a7-5191-4a0c-8968-b8f905305e1d" providerId="ADAL" clId="{9D194020-0EAB-4BA5-9D78-FBFF9D407B1A}" dt="2022-10-31T17:00:23.024" v="1028" actId="47"/>
        <pc:sldMkLst>
          <pc:docMk/>
          <pc:sldMk cId="682309323" sldId="425"/>
        </pc:sldMkLst>
        <pc:spChg chg="mod">
          <ac:chgData name="Hoang Dang Nguyen" userId="1de6b3a7-5191-4a0c-8968-b8f905305e1d" providerId="ADAL" clId="{9D194020-0EAB-4BA5-9D78-FBFF9D407B1A}" dt="2022-10-31T16:57:12.144" v="1014" actId="20577"/>
          <ac:spMkLst>
            <pc:docMk/>
            <pc:sldMk cId="682309323" sldId="425"/>
            <ac:spMk id="9218" creationId="{1CA15F00-959D-6A33-495F-E30AAFD4C10E}"/>
          </ac:spMkLst>
        </pc:spChg>
        <pc:spChg chg="mod">
          <ac:chgData name="Hoang Dang Nguyen" userId="1de6b3a7-5191-4a0c-8968-b8f905305e1d" providerId="ADAL" clId="{9D194020-0EAB-4BA5-9D78-FBFF9D407B1A}" dt="2022-10-31T16:45:02.930" v="646" actId="6549"/>
          <ac:spMkLst>
            <pc:docMk/>
            <pc:sldMk cId="682309323" sldId="425"/>
            <ac:spMk id="9219" creationId="{CC9080E7-7437-1057-6AA4-225BBDCDCC00}"/>
          </ac:spMkLst>
        </pc:spChg>
      </pc:sldChg>
      <pc:sldChg chg="del">
        <pc:chgData name="Hoang Dang Nguyen" userId="1de6b3a7-5191-4a0c-8968-b8f905305e1d" providerId="ADAL" clId="{9D194020-0EAB-4BA5-9D78-FBFF9D407B1A}" dt="2022-10-31T16:29:26.365" v="171" actId="47"/>
        <pc:sldMkLst>
          <pc:docMk/>
          <pc:sldMk cId="1309057063" sldId="426"/>
        </pc:sldMkLst>
      </pc:sldChg>
      <pc:sldChg chg="modSp mod modNotesTx">
        <pc:chgData name="Hoang Dang Nguyen" userId="1de6b3a7-5191-4a0c-8968-b8f905305e1d" providerId="ADAL" clId="{9D194020-0EAB-4BA5-9D78-FBFF9D407B1A}" dt="2022-10-31T16:39:39.768" v="539" actId="6549"/>
        <pc:sldMkLst>
          <pc:docMk/>
          <pc:sldMk cId="1769789210" sldId="427"/>
        </pc:sldMkLst>
        <pc:spChg chg="mod">
          <ac:chgData name="Hoang Dang Nguyen" userId="1de6b3a7-5191-4a0c-8968-b8f905305e1d" providerId="ADAL" clId="{9D194020-0EAB-4BA5-9D78-FBFF9D407B1A}" dt="2022-10-31T16:37:44.144" v="438" actId="20577"/>
          <ac:spMkLst>
            <pc:docMk/>
            <pc:sldMk cId="1769789210" sldId="427"/>
            <ac:spMk id="9218" creationId="{1CA15F00-959D-6A33-495F-E30AAFD4C10E}"/>
          </ac:spMkLst>
        </pc:spChg>
        <pc:spChg chg="mod">
          <ac:chgData name="Hoang Dang Nguyen" userId="1de6b3a7-5191-4a0c-8968-b8f905305e1d" providerId="ADAL" clId="{9D194020-0EAB-4BA5-9D78-FBFF9D407B1A}" dt="2022-10-31T16:38:32.139" v="509" actId="12"/>
          <ac:spMkLst>
            <pc:docMk/>
            <pc:sldMk cId="1769789210" sldId="427"/>
            <ac:spMk id="9219" creationId="{CC9080E7-7437-1057-6AA4-225BBDCDCC00}"/>
          </ac:spMkLst>
        </pc:spChg>
      </pc:sldChg>
      <pc:sldChg chg="modSp mod modNotesTx">
        <pc:chgData name="Hoang Dang Nguyen" userId="1de6b3a7-5191-4a0c-8968-b8f905305e1d" providerId="ADAL" clId="{9D194020-0EAB-4BA5-9D78-FBFF9D407B1A}" dt="2022-10-31T16:43:34.219" v="644" actId="404"/>
        <pc:sldMkLst>
          <pc:docMk/>
          <pc:sldMk cId="855697581" sldId="428"/>
        </pc:sldMkLst>
        <pc:spChg chg="mod">
          <ac:chgData name="Hoang Dang Nguyen" userId="1de6b3a7-5191-4a0c-8968-b8f905305e1d" providerId="ADAL" clId="{9D194020-0EAB-4BA5-9D78-FBFF9D407B1A}" dt="2022-10-31T16:41:38.153" v="595" actId="20577"/>
          <ac:spMkLst>
            <pc:docMk/>
            <pc:sldMk cId="855697581" sldId="428"/>
            <ac:spMk id="9218" creationId="{1CA15F00-959D-6A33-495F-E30AAFD4C10E}"/>
          </ac:spMkLst>
        </pc:spChg>
        <pc:spChg chg="mod">
          <ac:chgData name="Hoang Dang Nguyen" userId="1de6b3a7-5191-4a0c-8968-b8f905305e1d" providerId="ADAL" clId="{9D194020-0EAB-4BA5-9D78-FBFF9D407B1A}" dt="2022-10-31T16:43:34.219" v="644" actId="404"/>
          <ac:spMkLst>
            <pc:docMk/>
            <pc:sldMk cId="855697581" sldId="428"/>
            <ac:spMk id="9219" creationId="{CC9080E7-7437-1057-6AA4-225BBDCDCC00}"/>
          </ac:spMkLst>
        </pc:spChg>
      </pc:sldChg>
      <pc:sldChg chg="del">
        <pc:chgData name="Hoang Dang Nguyen" userId="1de6b3a7-5191-4a0c-8968-b8f905305e1d" providerId="ADAL" clId="{9D194020-0EAB-4BA5-9D78-FBFF9D407B1A}" dt="2022-10-31T16:28:27.228" v="158" actId="47"/>
        <pc:sldMkLst>
          <pc:docMk/>
          <pc:sldMk cId="917216927" sldId="429"/>
        </pc:sldMkLst>
      </pc:sldChg>
      <pc:sldChg chg="del">
        <pc:chgData name="Hoang Dang Nguyen" userId="1de6b3a7-5191-4a0c-8968-b8f905305e1d" providerId="ADAL" clId="{9D194020-0EAB-4BA5-9D78-FBFF9D407B1A}" dt="2022-10-31T16:28:34.459" v="165" actId="47"/>
        <pc:sldMkLst>
          <pc:docMk/>
          <pc:sldMk cId="4054884852" sldId="430"/>
        </pc:sldMkLst>
      </pc:sldChg>
      <pc:sldChg chg="del">
        <pc:chgData name="Hoang Dang Nguyen" userId="1de6b3a7-5191-4a0c-8968-b8f905305e1d" providerId="ADAL" clId="{9D194020-0EAB-4BA5-9D78-FBFF9D407B1A}" dt="2022-10-31T16:28:34.683" v="166" actId="47"/>
        <pc:sldMkLst>
          <pc:docMk/>
          <pc:sldMk cId="346373051" sldId="431"/>
        </pc:sldMkLst>
      </pc:sldChg>
      <pc:sldChg chg="del">
        <pc:chgData name="Hoang Dang Nguyen" userId="1de6b3a7-5191-4a0c-8968-b8f905305e1d" providerId="ADAL" clId="{9D194020-0EAB-4BA5-9D78-FBFF9D407B1A}" dt="2022-10-31T16:28:35.365" v="168" actId="47"/>
        <pc:sldMkLst>
          <pc:docMk/>
          <pc:sldMk cId="376373864" sldId="432"/>
        </pc:sldMkLst>
      </pc:sldChg>
      <pc:sldChg chg="modSp del mod">
        <pc:chgData name="Hoang Dang Nguyen" userId="1de6b3a7-5191-4a0c-8968-b8f905305e1d" providerId="ADAL" clId="{9D194020-0EAB-4BA5-9D78-FBFF9D407B1A}" dt="2022-10-31T17:00:21.941" v="1027" actId="47"/>
        <pc:sldMkLst>
          <pc:docMk/>
          <pc:sldMk cId="36082037" sldId="433"/>
        </pc:sldMkLst>
        <pc:spChg chg="mod">
          <ac:chgData name="Hoang Dang Nguyen" userId="1de6b3a7-5191-4a0c-8968-b8f905305e1d" providerId="ADAL" clId="{9D194020-0EAB-4BA5-9D78-FBFF9D407B1A}" dt="2022-10-31T16:57:14.802" v="1016" actId="20577"/>
          <ac:spMkLst>
            <pc:docMk/>
            <pc:sldMk cId="36082037" sldId="433"/>
            <ac:spMk id="9218" creationId="{1CA15F00-959D-6A33-495F-E30AAFD4C10E}"/>
          </ac:spMkLst>
        </pc:spChg>
        <pc:spChg chg="mod">
          <ac:chgData name="Hoang Dang Nguyen" userId="1de6b3a7-5191-4a0c-8968-b8f905305e1d" providerId="ADAL" clId="{9D194020-0EAB-4BA5-9D78-FBFF9D407B1A}" dt="2022-10-31T16:28:32.607" v="161" actId="6549"/>
          <ac:spMkLst>
            <pc:docMk/>
            <pc:sldMk cId="36082037" sldId="433"/>
            <ac:spMk id="9219" creationId="{CC9080E7-7437-1057-6AA4-225BBDCDCC00}"/>
          </ac:spMkLst>
        </pc:spChg>
      </pc:sldChg>
      <pc:sldChg chg="del">
        <pc:chgData name="Hoang Dang Nguyen" userId="1de6b3a7-5191-4a0c-8968-b8f905305e1d" providerId="ADAL" clId="{9D194020-0EAB-4BA5-9D78-FBFF9D407B1A}" dt="2022-10-31T16:28:33.853" v="162" actId="47"/>
        <pc:sldMkLst>
          <pc:docMk/>
          <pc:sldMk cId="2974970786" sldId="434"/>
        </pc:sldMkLst>
      </pc:sldChg>
      <pc:sldChg chg="addSp modSp add mod modNotesTx">
        <pc:chgData name="Hoang Dang Nguyen" userId="1de6b3a7-5191-4a0c-8968-b8f905305e1d" providerId="ADAL" clId="{9D194020-0EAB-4BA5-9D78-FBFF9D407B1A}" dt="2022-10-31T16:41:10.127" v="557" actId="6549"/>
        <pc:sldMkLst>
          <pc:docMk/>
          <pc:sldMk cId="4083622736" sldId="434"/>
        </pc:sldMkLst>
        <pc:spChg chg="add mod">
          <ac:chgData name="Hoang Dang Nguyen" userId="1de6b3a7-5191-4a0c-8968-b8f905305e1d" providerId="ADAL" clId="{9D194020-0EAB-4BA5-9D78-FBFF9D407B1A}" dt="2022-10-31T16:36:12.296" v="361" actId="20577"/>
          <ac:spMkLst>
            <pc:docMk/>
            <pc:sldMk cId="4083622736" sldId="434"/>
            <ac:spMk id="5" creationId="{65ACC50F-BAB6-35AD-AC91-F622BB84B8F3}"/>
          </ac:spMkLst>
        </pc:spChg>
        <pc:spChg chg="mod">
          <ac:chgData name="Hoang Dang Nguyen" userId="1de6b3a7-5191-4a0c-8968-b8f905305e1d" providerId="ADAL" clId="{9D194020-0EAB-4BA5-9D78-FBFF9D407B1A}" dt="2022-10-31T16:36:16.601" v="363" actId="20577"/>
          <ac:spMkLst>
            <pc:docMk/>
            <pc:sldMk cId="4083622736" sldId="434"/>
            <ac:spMk id="9218" creationId="{1CA15F00-959D-6A33-495F-E30AAFD4C10E}"/>
          </ac:spMkLst>
        </pc:spChg>
        <pc:spChg chg="mod">
          <ac:chgData name="Hoang Dang Nguyen" userId="1de6b3a7-5191-4a0c-8968-b8f905305e1d" providerId="ADAL" clId="{9D194020-0EAB-4BA5-9D78-FBFF9D407B1A}" dt="2022-10-31T16:35:56.101" v="357" actId="5793"/>
          <ac:spMkLst>
            <pc:docMk/>
            <pc:sldMk cId="4083622736" sldId="434"/>
            <ac:spMk id="9219" creationId="{CC9080E7-7437-1057-6AA4-225BBDCDCC00}"/>
          </ac:spMkLst>
        </pc:spChg>
        <pc:picChg chg="add mod">
          <ac:chgData name="Hoang Dang Nguyen" userId="1de6b3a7-5191-4a0c-8968-b8f905305e1d" providerId="ADAL" clId="{9D194020-0EAB-4BA5-9D78-FBFF9D407B1A}" dt="2022-10-31T16:35:40.137" v="353" actId="1076"/>
          <ac:picMkLst>
            <pc:docMk/>
            <pc:sldMk cId="4083622736" sldId="434"/>
            <ac:picMk id="3" creationId="{D785202C-0FAF-191F-123A-35F1C28210C3}"/>
          </ac:picMkLst>
        </pc:picChg>
      </pc:sldChg>
      <pc:sldChg chg="modSp add mod modNotesTx">
        <pc:chgData name="Hoang Dang Nguyen" userId="1de6b3a7-5191-4a0c-8968-b8f905305e1d" providerId="ADAL" clId="{9D194020-0EAB-4BA5-9D78-FBFF9D407B1A}" dt="2022-10-31T16:47:31.937" v="897"/>
        <pc:sldMkLst>
          <pc:docMk/>
          <pc:sldMk cId="1695051790" sldId="435"/>
        </pc:sldMkLst>
        <pc:spChg chg="mod">
          <ac:chgData name="Hoang Dang Nguyen" userId="1de6b3a7-5191-4a0c-8968-b8f905305e1d" providerId="ADAL" clId="{9D194020-0EAB-4BA5-9D78-FBFF9D407B1A}" dt="2022-10-31T16:45:13.856" v="674" actId="20577"/>
          <ac:spMkLst>
            <pc:docMk/>
            <pc:sldMk cId="1695051790" sldId="435"/>
            <ac:spMk id="9218" creationId="{1CA15F00-959D-6A33-495F-E30AAFD4C10E}"/>
          </ac:spMkLst>
        </pc:spChg>
        <pc:spChg chg="mod">
          <ac:chgData name="Hoang Dang Nguyen" userId="1de6b3a7-5191-4a0c-8968-b8f905305e1d" providerId="ADAL" clId="{9D194020-0EAB-4BA5-9D78-FBFF9D407B1A}" dt="2022-10-31T16:45:58.147" v="694" actId="6549"/>
          <ac:spMkLst>
            <pc:docMk/>
            <pc:sldMk cId="1695051790" sldId="435"/>
            <ac:spMk id="9219" creationId="{CC9080E7-7437-1057-6AA4-225BBDCDCC00}"/>
          </ac:spMkLst>
        </pc:spChg>
      </pc:sldChg>
      <pc:sldChg chg="del">
        <pc:chgData name="Hoang Dang Nguyen" userId="1de6b3a7-5191-4a0c-8968-b8f905305e1d" providerId="ADAL" clId="{9D194020-0EAB-4BA5-9D78-FBFF9D407B1A}" dt="2022-10-31T16:28:34.058" v="163" actId="47"/>
        <pc:sldMkLst>
          <pc:docMk/>
          <pc:sldMk cId="3232594673" sldId="435"/>
        </pc:sldMkLst>
      </pc:sldChg>
      <pc:sldChg chg="addSp delSp modSp add mod modNotesTx">
        <pc:chgData name="Hoang Dang Nguyen" userId="1de6b3a7-5191-4a0c-8968-b8f905305e1d" providerId="ADAL" clId="{9D194020-0EAB-4BA5-9D78-FBFF9D407B1A}" dt="2022-10-31T16:51:45.081" v="987" actId="6549"/>
        <pc:sldMkLst>
          <pc:docMk/>
          <pc:sldMk cId="3904388328" sldId="436"/>
        </pc:sldMkLst>
        <pc:spChg chg="del">
          <ac:chgData name="Hoang Dang Nguyen" userId="1de6b3a7-5191-4a0c-8968-b8f905305e1d" providerId="ADAL" clId="{9D194020-0EAB-4BA5-9D78-FBFF9D407B1A}" dt="2022-10-31T16:49:31.256" v="921" actId="478"/>
          <ac:spMkLst>
            <pc:docMk/>
            <pc:sldMk cId="3904388328" sldId="436"/>
            <ac:spMk id="5" creationId="{65ACC50F-BAB6-35AD-AC91-F622BB84B8F3}"/>
          </ac:spMkLst>
        </pc:spChg>
        <pc:spChg chg="add mod">
          <ac:chgData name="Hoang Dang Nguyen" userId="1de6b3a7-5191-4a0c-8968-b8f905305e1d" providerId="ADAL" clId="{9D194020-0EAB-4BA5-9D78-FBFF9D407B1A}" dt="2022-10-31T16:50:04.921" v="960" actId="14100"/>
          <ac:spMkLst>
            <pc:docMk/>
            <pc:sldMk cId="3904388328" sldId="436"/>
            <ac:spMk id="6" creationId="{D2F0C735-3C34-6A67-86B1-B62F4536724F}"/>
          </ac:spMkLst>
        </pc:spChg>
        <pc:spChg chg="mod">
          <ac:chgData name="Hoang Dang Nguyen" userId="1de6b3a7-5191-4a0c-8968-b8f905305e1d" providerId="ADAL" clId="{9D194020-0EAB-4BA5-9D78-FBFF9D407B1A}" dt="2022-10-31T16:49:36.096" v="922"/>
          <ac:spMkLst>
            <pc:docMk/>
            <pc:sldMk cId="3904388328" sldId="436"/>
            <ac:spMk id="9219" creationId="{CC9080E7-7437-1057-6AA4-225BBDCDCC00}"/>
          </ac:spMkLst>
        </pc:spChg>
        <pc:picChg chg="add mod">
          <ac:chgData name="Hoang Dang Nguyen" userId="1de6b3a7-5191-4a0c-8968-b8f905305e1d" providerId="ADAL" clId="{9D194020-0EAB-4BA5-9D78-FBFF9D407B1A}" dt="2022-10-31T16:49:45.745" v="925" actId="1076"/>
          <ac:picMkLst>
            <pc:docMk/>
            <pc:sldMk cId="3904388328" sldId="436"/>
            <ac:picMk id="2" creationId="{4261267C-292D-9E4F-7B51-FDA5D1A9614D}"/>
          </ac:picMkLst>
        </pc:picChg>
        <pc:picChg chg="del">
          <ac:chgData name="Hoang Dang Nguyen" userId="1de6b3a7-5191-4a0c-8968-b8f905305e1d" providerId="ADAL" clId="{9D194020-0EAB-4BA5-9D78-FBFF9D407B1A}" dt="2022-10-31T16:49:29.544" v="920" actId="478"/>
          <ac:picMkLst>
            <pc:docMk/>
            <pc:sldMk cId="3904388328" sldId="436"/>
            <ac:picMk id="3" creationId="{D785202C-0FAF-191F-123A-35F1C28210C3}"/>
          </ac:picMkLst>
        </pc:picChg>
      </pc:sldChg>
      <pc:sldChg chg="del">
        <pc:chgData name="Hoang Dang Nguyen" userId="1de6b3a7-5191-4a0c-8968-b8f905305e1d" providerId="ADAL" clId="{9D194020-0EAB-4BA5-9D78-FBFF9D407B1A}" dt="2022-10-31T16:28:35.074" v="167" actId="47"/>
        <pc:sldMkLst>
          <pc:docMk/>
          <pc:sldMk cId="3978389955" sldId="436"/>
        </pc:sldMkLst>
      </pc:sldChg>
      <pc:sldChg chg="addSp delSp modSp add mod modNotesTx">
        <pc:chgData name="Hoang Dang Nguyen" userId="1de6b3a7-5191-4a0c-8968-b8f905305e1d" providerId="ADAL" clId="{9D194020-0EAB-4BA5-9D78-FBFF9D407B1A}" dt="2022-10-31T16:51:49.212" v="988"/>
        <pc:sldMkLst>
          <pc:docMk/>
          <pc:sldMk cId="651077936" sldId="437"/>
        </pc:sldMkLst>
        <pc:spChg chg="add mod">
          <ac:chgData name="Hoang Dang Nguyen" userId="1de6b3a7-5191-4a0c-8968-b8f905305e1d" providerId="ADAL" clId="{9D194020-0EAB-4BA5-9D78-FBFF9D407B1A}" dt="2022-10-31T16:51:39.689" v="986" actId="1076"/>
          <ac:spMkLst>
            <pc:docMk/>
            <pc:sldMk cId="651077936" sldId="437"/>
            <ac:spMk id="5" creationId="{1D1A1DA3-7174-C3E0-655B-1D4E862B1159}"/>
          </ac:spMkLst>
        </pc:spChg>
        <pc:spChg chg="mod">
          <ac:chgData name="Hoang Dang Nguyen" userId="1de6b3a7-5191-4a0c-8968-b8f905305e1d" providerId="ADAL" clId="{9D194020-0EAB-4BA5-9D78-FBFF9D407B1A}" dt="2022-10-31T16:51:22.639" v="979" actId="1076"/>
          <ac:spMkLst>
            <pc:docMk/>
            <pc:sldMk cId="651077936" sldId="437"/>
            <ac:spMk id="6" creationId="{D2F0C735-3C34-6A67-86B1-B62F4536724F}"/>
          </ac:spMkLst>
        </pc:spChg>
        <pc:spChg chg="del mod">
          <ac:chgData name="Hoang Dang Nguyen" userId="1de6b3a7-5191-4a0c-8968-b8f905305e1d" providerId="ADAL" clId="{9D194020-0EAB-4BA5-9D78-FBFF9D407B1A}" dt="2022-10-31T16:51:04.900" v="972"/>
          <ac:spMkLst>
            <pc:docMk/>
            <pc:sldMk cId="651077936" sldId="437"/>
            <ac:spMk id="9219" creationId="{CC9080E7-7437-1057-6AA4-225BBDCDCC00}"/>
          </ac:spMkLst>
        </pc:spChg>
        <pc:picChg chg="del">
          <ac:chgData name="Hoang Dang Nguyen" userId="1de6b3a7-5191-4a0c-8968-b8f905305e1d" providerId="ADAL" clId="{9D194020-0EAB-4BA5-9D78-FBFF9D407B1A}" dt="2022-10-31T16:50:58.747" v="970" actId="478"/>
          <ac:picMkLst>
            <pc:docMk/>
            <pc:sldMk cId="651077936" sldId="437"/>
            <ac:picMk id="2" creationId="{4261267C-292D-9E4F-7B51-FDA5D1A9614D}"/>
          </ac:picMkLst>
        </pc:picChg>
        <pc:picChg chg="add mod">
          <ac:chgData name="Hoang Dang Nguyen" userId="1de6b3a7-5191-4a0c-8968-b8f905305e1d" providerId="ADAL" clId="{9D194020-0EAB-4BA5-9D78-FBFF9D407B1A}" dt="2022-10-31T16:51:19.264" v="978" actId="167"/>
          <ac:picMkLst>
            <pc:docMk/>
            <pc:sldMk cId="651077936" sldId="437"/>
            <ac:picMk id="3" creationId="{87A92CD4-D87E-ECF7-6AE4-7B044FF96C2A}"/>
          </ac:picMkLst>
        </pc:picChg>
      </pc:sldChg>
      <pc:sldChg chg="del">
        <pc:chgData name="Hoang Dang Nguyen" userId="1de6b3a7-5191-4a0c-8968-b8f905305e1d" providerId="ADAL" clId="{9D194020-0EAB-4BA5-9D78-FBFF9D407B1A}" dt="2022-10-31T16:28:36.061" v="169" actId="47"/>
        <pc:sldMkLst>
          <pc:docMk/>
          <pc:sldMk cId="939537832" sldId="437"/>
        </pc:sldMkLst>
      </pc:sldChg>
      <pc:sldChg chg="del">
        <pc:chgData name="Hoang Dang Nguyen" userId="1de6b3a7-5191-4a0c-8968-b8f905305e1d" providerId="ADAL" clId="{9D194020-0EAB-4BA5-9D78-FBFF9D407B1A}" dt="2022-10-31T16:28:37.100" v="170" actId="47"/>
        <pc:sldMkLst>
          <pc:docMk/>
          <pc:sldMk cId="27487078" sldId="438"/>
        </pc:sldMkLst>
      </pc:sldChg>
      <pc:sldChg chg="addSp modSp add mod">
        <pc:chgData name="Hoang Dang Nguyen" userId="1de6b3a7-5191-4a0c-8968-b8f905305e1d" providerId="ADAL" clId="{9D194020-0EAB-4BA5-9D78-FBFF9D407B1A}" dt="2022-10-31T16:55:43.336" v="1001" actId="1076"/>
        <pc:sldMkLst>
          <pc:docMk/>
          <pc:sldMk cId="1084331741" sldId="438"/>
        </pc:sldMkLst>
        <pc:spChg chg="add mod">
          <ac:chgData name="Hoang Dang Nguyen" userId="1de6b3a7-5191-4a0c-8968-b8f905305e1d" providerId="ADAL" clId="{9D194020-0EAB-4BA5-9D78-FBFF9D407B1A}" dt="2022-10-31T16:55:43.336" v="1001" actId="1076"/>
          <ac:spMkLst>
            <pc:docMk/>
            <pc:sldMk cId="1084331741" sldId="438"/>
            <ac:spMk id="3" creationId="{9A701E53-F07A-E738-4F31-6BA9ABAC227B}"/>
          </ac:spMkLst>
        </pc:spChg>
        <pc:spChg chg="mod">
          <ac:chgData name="Hoang Dang Nguyen" userId="1de6b3a7-5191-4a0c-8968-b8f905305e1d" providerId="ADAL" clId="{9D194020-0EAB-4BA5-9D78-FBFF9D407B1A}" dt="2022-10-31T16:55:18.713" v="991" actId="404"/>
          <ac:spMkLst>
            <pc:docMk/>
            <pc:sldMk cId="1084331741" sldId="438"/>
            <ac:spMk id="9219" creationId="{CC9080E7-7437-1057-6AA4-225BBDCDCC00}"/>
          </ac:spMkLst>
        </pc:spChg>
        <pc:picChg chg="add mod">
          <ac:chgData name="Hoang Dang Nguyen" userId="1de6b3a7-5191-4a0c-8968-b8f905305e1d" providerId="ADAL" clId="{9D194020-0EAB-4BA5-9D78-FBFF9D407B1A}" dt="2022-10-31T16:55:30.041" v="997" actId="1076"/>
          <ac:picMkLst>
            <pc:docMk/>
            <pc:sldMk cId="1084331741" sldId="438"/>
            <ac:picMk id="2" creationId="{EA26FD2B-A32F-47BB-9169-1266C725CAD8}"/>
          </ac:picMkLst>
        </pc:picChg>
      </pc:sldChg>
      <pc:sldChg chg="del">
        <pc:chgData name="Hoang Dang Nguyen" userId="1de6b3a7-5191-4a0c-8968-b8f905305e1d" providerId="ADAL" clId="{9D194020-0EAB-4BA5-9D78-FBFF9D407B1A}" dt="2022-10-31T16:28:12.795" v="154" actId="47"/>
        <pc:sldMkLst>
          <pc:docMk/>
          <pc:sldMk cId="843873933" sldId="439"/>
        </pc:sldMkLst>
      </pc:sldChg>
      <pc:sldChg chg="del">
        <pc:chgData name="Hoang Dang Nguyen" userId="1de6b3a7-5191-4a0c-8968-b8f905305e1d" providerId="ADAL" clId="{9D194020-0EAB-4BA5-9D78-FBFF9D407B1A}" dt="2022-10-31T16:28:26.212" v="157" actId="47"/>
        <pc:sldMkLst>
          <pc:docMk/>
          <pc:sldMk cId="3798878430" sldId="440"/>
        </pc:sldMkLst>
      </pc:sldChg>
      <pc:sldChg chg="del">
        <pc:chgData name="Hoang Dang Nguyen" userId="1de6b3a7-5191-4a0c-8968-b8f905305e1d" providerId="ADAL" clId="{9D194020-0EAB-4BA5-9D78-FBFF9D407B1A}" dt="2022-10-31T16:28:34.239" v="164" actId="47"/>
        <pc:sldMkLst>
          <pc:docMk/>
          <pc:sldMk cId="323313592" sldId="441"/>
        </pc:sldMkLst>
      </pc:sldChg>
    </pc:docChg>
  </pc:docChgLst>
  <pc:docChgLst>
    <pc:chgData name="Hoang Dang Nguyen" userId="1de6b3a7-5191-4a0c-8968-b8f905305e1d" providerId="ADAL" clId="{0ED88D6B-9A2A-49B5-B189-729F315BD235}"/>
    <pc:docChg chg="undo custSel addSld delSld modSld">
      <pc:chgData name="Hoang Dang Nguyen" userId="1de6b3a7-5191-4a0c-8968-b8f905305e1d" providerId="ADAL" clId="{0ED88D6B-9A2A-49B5-B189-729F315BD235}" dt="2022-12-08T12:26:04.882" v="2315" actId="20577"/>
      <pc:docMkLst>
        <pc:docMk/>
      </pc:docMkLst>
      <pc:sldChg chg="modSp mod">
        <pc:chgData name="Hoang Dang Nguyen" userId="1de6b3a7-5191-4a0c-8968-b8f905305e1d" providerId="ADAL" clId="{0ED88D6B-9A2A-49B5-B189-729F315BD235}" dt="2022-12-08T11:18:57.508" v="13" actId="21"/>
        <pc:sldMkLst>
          <pc:docMk/>
          <pc:sldMk cId="0" sldId="342"/>
        </pc:sldMkLst>
        <pc:spChg chg="mod">
          <ac:chgData name="Hoang Dang Nguyen" userId="1de6b3a7-5191-4a0c-8968-b8f905305e1d" providerId="ADAL" clId="{0ED88D6B-9A2A-49B5-B189-729F315BD235}" dt="2022-12-08T11:18:57.508" v="13" actId="21"/>
          <ac:spMkLst>
            <pc:docMk/>
            <pc:sldMk cId="0" sldId="342"/>
            <ac:spMk id="6148" creationId="{B03C41A6-7F92-3E98-4A55-C01F05788F39}"/>
          </ac:spMkLst>
        </pc:spChg>
      </pc:sldChg>
      <pc:sldChg chg="delSp modSp add del mod">
        <pc:chgData name="Hoang Dang Nguyen" userId="1de6b3a7-5191-4a0c-8968-b8f905305e1d" providerId="ADAL" clId="{0ED88D6B-9A2A-49B5-B189-729F315BD235}" dt="2022-12-08T12:21:46.904" v="2308" actId="1076"/>
        <pc:sldMkLst>
          <pc:docMk/>
          <pc:sldMk cId="0" sldId="363"/>
        </pc:sldMkLst>
        <pc:spChg chg="mod">
          <ac:chgData name="Hoang Dang Nguyen" userId="1de6b3a7-5191-4a0c-8968-b8f905305e1d" providerId="ADAL" clId="{0ED88D6B-9A2A-49B5-B189-729F315BD235}" dt="2022-12-08T12:21:46.904" v="2308" actId="1076"/>
          <ac:spMkLst>
            <pc:docMk/>
            <pc:sldMk cId="0" sldId="363"/>
            <ac:spMk id="6" creationId="{DBCA5D71-F00A-634A-8081-3E954315DCDE}"/>
          </ac:spMkLst>
        </pc:spChg>
        <pc:picChg chg="del mod">
          <ac:chgData name="Hoang Dang Nguyen" userId="1de6b3a7-5191-4a0c-8968-b8f905305e1d" providerId="ADAL" clId="{0ED88D6B-9A2A-49B5-B189-729F315BD235}" dt="2022-12-08T12:21:33.231" v="2283" actId="478"/>
          <ac:picMkLst>
            <pc:docMk/>
            <pc:sldMk cId="0" sldId="363"/>
            <ac:picMk id="61442" creationId="{C1CBE29A-75DC-633D-6818-DCCFC6DDCA50}"/>
          </ac:picMkLst>
        </pc:picChg>
      </pc:sldChg>
      <pc:sldChg chg="addSp delSp modSp add del mod modNotesTx">
        <pc:chgData name="Hoang Dang Nguyen" userId="1de6b3a7-5191-4a0c-8968-b8f905305e1d" providerId="ADAL" clId="{0ED88D6B-9A2A-49B5-B189-729F315BD235}" dt="2022-12-08T12:06:19.334" v="2188" actId="6549"/>
        <pc:sldMkLst>
          <pc:docMk/>
          <pc:sldMk cId="0" sldId="366"/>
        </pc:sldMkLst>
        <pc:spChg chg="add del mod">
          <ac:chgData name="Hoang Dang Nguyen" userId="1de6b3a7-5191-4a0c-8968-b8f905305e1d" providerId="ADAL" clId="{0ED88D6B-9A2A-49B5-B189-729F315BD235}" dt="2022-12-08T11:56:13.440" v="1818" actId="478"/>
          <ac:spMkLst>
            <pc:docMk/>
            <pc:sldMk cId="0" sldId="366"/>
            <ac:spMk id="2" creationId="{91E8FE21-8697-7026-0E17-0E7E7949D6A9}"/>
          </ac:spMkLst>
        </pc:spChg>
        <pc:spChg chg="add del mod">
          <ac:chgData name="Hoang Dang Nguyen" userId="1de6b3a7-5191-4a0c-8968-b8f905305e1d" providerId="ADAL" clId="{0ED88D6B-9A2A-49B5-B189-729F315BD235}" dt="2022-12-08T11:56:13.440" v="1818" actId="478"/>
          <ac:spMkLst>
            <pc:docMk/>
            <pc:sldMk cId="0" sldId="366"/>
            <ac:spMk id="3" creationId="{D86233B8-19BD-5FD1-044A-22B13B8040AF}"/>
          </ac:spMkLst>
        </pc:spChg>
        <pc:spChg chg="add del mod">
          <ac:chgData name="Hoang Dang Nguyen" userId="1de6b3a7-5191-4a0c-8968-b8f905305e1d" providerId="ADAL" clId="{0ED88D6B-9A2A-49B5-B189-729F315BD235}" dt="2022-12-08T11:56:13.440" v="1818" actId="478"/>
          <ac:spMkLst>
            <pc:docMk/>
            <pc:sldMk cId="0" sldId="366"/>
            <ac:spMk id="5" creationId="{5C8E57ED-B4E7-8EF0-FAAF-8332F8C8ADD9}"/>
          </ac:spMkLst>
        </pc:spChg>
        <pc:spChg chg="add del mod">
          <ac:chgData name="Hoang Dang Nguyen" userId="1de6b3a7-5191-4a0c-8968-b8f905305e1d" providerId="ADAL" clId="{0ED88D6B-9A2A-49B5-B189-729F315BD235}" dt="2022-12-08T11:56:13.440" v="1818" actId="478"/>
          <ac:spMkLst>
            <pc:docMk/>
            <pc:sldMk cId="0" sldId="366"/>
            <ac:spMk id="6" creationId="{048F39DD-82E5-D42C-9BB5-8AFAC5D57A76}"/>
          </ac:spMkLst>
        </pc:spChg>
        <pc:spChg chg="mod">
          <ac:chgData name="Hoang Dang Nguyen" userId="1de6b3a7-5191-4a0c-8968-b8f905305e1d" providerId="ADAL" clId="{0ED88D6B-9A2A-49B5-B189-729F315BD235}" dt="2022-12-08T11:54:56.666" v="1789" actId="120"/>
          <ac:spMkLst>
            <pc:docMk/>
            <pc:sldMk cId="0" sldId="366"/>
            <ac:spMk id="9218" creationId="{1CA15F00-959D-6A33-495F-E30AAFD4C10E}"/>
          </ac:spMkLst>
        </pc:spChg>
        <pc:spChg chg="mod">
          <ac:chgData name="Hoang Dang Nguyen" userId="1de6b3a7-5191-4a0c-8968-b8f905305e1d" providerId="ADAL" clId="{0ED88D6B-9A2A-49B5-B189-729F315BD235}" dt="2022-12-08T11:24:04.414" v="460" actId="6549"/>
          <ac:spMkLst>
            <pc:docMk/>
            <pc:sldMk cId="0" sldId="366"/>
            <ac:spMk id="9219" creationId="{CC9080E7-7437-1057-6AA4-225BBDCDCC00}"/>
          </ac:spMkLst>
        </pc:spChg>
      </pc:sldChg>
      <pc:sldChg chg="modSp add del mod">
        <pc:chgData name="Hoang Dang Nguyen" userId="1de6b3a7-5191-4a0c-8968-b8f905305e1d" providerId="ADAL" clId="{0ED88D6B-9A2A-49B5-B189-729F315BD235}" dt="2022-12-08T12:15:18.492" v="2277" actId="404"/>
        <pc:sldMkLst>
          <pc:docMk/>
          <pc:sldMk cId="0" sldId="373"/>
        </pc:sldMkLst>
        <pc:spChg chg="mod">
          <ac:chgData name="Hoang Dang Nguyen" userId="1de6b3a7-5191-4a0c-8968-b8f905305e1d" providerId="ADAL" clId="{0ED88D6B-9A2A-49B5-B189-729F315BD235}" dt="2022-12-08T12:15:18.492" v="2277" actId="404"/>
          <ac:spMkLst>
            <pc:docMk/>
            <pc:sldMk cId="0" sldId="373"/>
            <ac:spMk id="3" creationId="{C1384EE9-6F40-1556-CB6F-BEDBE6E6A81C}"/>
          </ac:spMkLst>
        </pc:spChg>
      </pc:sldChg>
      <pc:sldChg chg="addSp delSp modSp mod">
        <pc:chgData name="Hoang Dang Nguyen" userId="1de6b3a7-5191-4a0c-8968-b8f905305e1d" providerId="ADAL" clId="{0ED88D6B-9A2A-49B5-B189-729F315BD235}" dt="2022-12-08T11:56:01.959" v="1816" actId="478"/>
        <pc:sldMkLst>
          <pc:docMk/>
          <pc:sldMk cId="0" sldId="380"/>
        </pc:sldMkLst>
        <pc:spChg chg="add del mod">
          <ac:chgData name="Hoang Dang Nguyen" userId="1de6b3a7-5191-4a0c-8968-b8f905305e1d" providerId="ADAL" clId="{0ED88D6B-9A2A-49B5-B189-729F315BD235}" dt="2022-12-08T11:56:01.959" v="1816" actId="478"/>
          <ac:spMkLst>
            <pc:docMk/>
            <pc:sldMk cId="0" sldId="380"/>
            <ac:spMk id="2" creationId="{A12812C9-5E99-5EDE-3873-20361D7E6BBC}"/>
          </ac:spMkLst>
        </pc:spChg>
        <pc:spChg chg="add del mod">
          <ac:chgData name="Hoang Dang Nguyen" userId="1de6b3a7-5191-4a0c-8968-b8f905305e1d" providerId="ADAL" clId="{0ED88D6B-9A2A-49B5-B189-729F315BD235}" dt="2022-12-08T11:56:01.959" v="1816" actId="478"/>
          <ac:spMkLst>
            <pc:docMk/>
            <pc:sldMk cId="0" sldId="380"/>
            <ac:spMk id="3" creationId="{95713049-9BB7-3DD9-6F3E-6F0371BDAD23}"/>
          </ac:spMkLst>
        </pc:spChg>
        <pc:spChg chg="add del mod">
          <ac:chgData name="Hoang Dang Nguyen" userId="1de6b3a7-5191-4a0c-8968-b8f905305e1d" providerId="ADAL" clId="{0ED88D6B-9A2A-49B5-B189-729F315BD235}" dt="2022-12-08T11:56:01.959" v="1816" actId="478"/>
          <ac:spMkLst>
            <pc:docMk/>
            <pc:sldMk cId="0" sldId="380"/>
            <ac:spMk id="5" creationId="{245EA374-BBD6-A1F9-3C29-734F8CD23179}"/>
          </ac:spMkLst>
        </pc:spChg>
        <pc:spChg chg="add del mod">
          <ac:chgData name="Hoang Dang Nguyen" userId="1de6b3a7-5191-4a0c-8968-b8f905305e1d" providerId="ADAL" clId="{0ED88D6B-9A2A-49B5-B189-729F315BD235}" dt="2022-12-08T11:56:01.959" v="1816" actId="478"/>
          <ac:spMkLst>
            <pc:docMk/>
            <pc:sldMk cId="0" sldId="380"/>
            <ac:spMk id="6" creationId="{0AE5B4D9-AEA0-EC4A-6438-3C0B4AF17089}"/>
          </ac:spMkLst>
        </pc:spChg>
        <pc:spChg chg="mod">
          <ac:chgData name="Hoang Dang Nguyen" userId="1de6b3a7-5191-4a0c-8968-b8f905305e1d" providerId="ADAL" clId="{0ED88D6B-9A2A-49B5-B189-729F315BD235}" dt="2022-12-08T11:54:54.231" v="1788" actId="120"/>
          <ac:spMkLst>
            <pc:docMk/>
            <pc:sldMk cId="0" sldId="380"/>
            <ac:spMk id="8194" creationId="{C9C4D862-673F-225D-F585-44FB76243881}"/>
          </ac:spMkLst>
        </pc:spChg>
      </pc:sldChg>
      <pc:sldChg chg="addSp modSp add mod modNotesTx">
        <pc:chgData name="Hoang Dang Nguyen" userId="1de6b3a7-5191-4a0c-8968-b8f905305e1d" providerId="ADAL" clId="{0ED88D6B-9A2A-49B5-B189-729F315BD235}" dt="2022-12-08T12:24:44.153" v="2313"/>
        <pc:sldMkLst>
          <pc:docMk/>
          <pc:sldMk cId="0" sldId="388"/>
        </pc:sldMkLst>
        <pc:spChg chg="add mod">
          <ac:chgData name="Hoang Dang Nguyen" userId="1de6b3a7-5191-4a0c-8968-b8f905305e1d" providerId="ADAL" clId="{0ED88D6B-9A2A-49B5-B189-729F315BD235}" dt="2022-12-08T11:55:16.321" v="1796"/>
          <ac:spMkLst>
            <pc:docMk/>
            <pc:sldMk cId="0" sldId="388"/>
            <ac:spMk id="2" creationId="{BC71E801-ADF5-80BA-94D1-C7632B02DFCA}"/>
          </ac:spMkLst>
        </pc:spChg>
        <pc:spChg chg="add mod">
          <ac:chgData name="Hoang Dang Nguyen" userId="1de6b3a7-5191-4a0c-8968-b8f905305e1d" providerId="ADAL" clId="{0ED88D6B-9A2A-49B5-B189-729F315BD235}" dt="2022-12-08T11:55:16.321" v="1796"/>
          <ac:spMkLst>
            <pc:docMk/>
            <pc:sldMk cId="0" sldId="388"/>
            <ac:spMk id="5" creationId="{13D53B86-C8FC-C3B4-5B25-79612558CDBF}"/>
          </ac:spMkLst>
        </pc:spChg>
        <pc:spChg chg="add mod">
          <ac:chgData name="Hoang Dang Nguyen" userId="1de6b3a7-5191-4a0c-8968-b8f905305e1d" providerId="ADAL" clId="{0ED88D6B-9A2A-49B5-B189-729F315BD235}" dt="2022-12-08T11:55:16.321" v="1796"/>
          <ac:spMkLst>
            <pc:docMk/>
            <pc:sldMk cId="0" sldId="388"/>
            <ac:spMk id="6" creationId="{66995BBF-E92E-B86E-78B5-384C99207F4F}"/>
          </ac:spMkLst>
        </pc:spChg>
        <pc:spChg chg="add mod">
          <ac:chgData name="Hoang Dang Nguyen" userId="1de6b3a7-5191-4a0c-8968-b8f905305e1d" providerId="ADAL" clId="{0ED88D6B-9A2A-49B5-B189-729F315BD235}" dt="2022-12-08T11:55:16.321" v="1796"/>
          <ac:spMkLst>
            <pc:docMk/>
            <pc:sldMk cId="0" sldId="388"/>
            <ac:spMk id="7" creationId="{62A4EB50-3D78-2264-A1A2-5971A9633B0A}"/>
          </ac:spMkLst>
        </pc:spChg>
        <pc:spChg chg="mod">
          <ac:chgData name="Hoang Dang Nguyen" userId="1de6b3a7-5191-4a0c-8968-b8f905305e1d" providerId="ADAL" clId="{0ED88D6B-9A2A-49B5-B189-729F315BD235}" dt="2022-12-08T12:24:44.153" v="2313"/>
          <ac:spMkLst>
            <pc:docMk/>
            <pc:sldMk cId="0" sldId="388"/>
            <ac:spMk id="35842" creationId="{7A24A248-558A-C977-4A07-B05345FEC75F}"/>
          </ac:spMkLst>
        </pc:spChg>
      </pc:sldChg>
      <pc:sldChg chg="addSp modSp add mod">
        <pc:chgData name="Hoang Dang Nguyen" userId="1de6b3a7-5191-4a0c-8968-b8f905305e1d" providerId="ADAL" clId="{0ED88D6B-9A2A-49B5-B189-729F315BD235}" dt="2022-12-08T11:53:20.695" v="1745" actId="1076"/>
        <pc:sldMkLst>
          <pc:docMk/>
          <pc:sldMk cId="0" sldId="391"/>
        </pc:sldMkLst>
        <pc:spChg chg="add mod">
          <ac:chgData name="Hoang Dang Nguyen" userId="1de6b3a7-5191-4a0c-8968-b8f905305e1d" providerId="ADAL" clId="{0ED88D6B-9A2A-49B5-B189-729F315BD235}" dt="2022-12-08T11:28:58.630" v="611" actId="20577"/>
          <ac:spMkLst>
            <pc:docMk/>
            <pc:sldMk cId="0" sldId="391"/>
            <ac:spMk id="2" creationId="{17EA9E52-B763-ABDE-2BAC-68616E1A4748}"/>
          </ac:spMkLst>
        </pc:spChg>
        <pc:spChg chg="add mod">
          <ac:chgData name="Hoang Dang Nguyen" userId="1de6b3a7-5191-4a0c-8968-b8f905305e1d" providerId="ADAL" clId="{0ED88D6B-9A2A-49B5-B189-729F315BD235}" dt="2022-12-08T11:53:20.695" v="1745" actId="1076"/>
          <ac:spMkLst>
            <pc:docMk/>
            <pc:sldMk cId="0" sldId="391"/>
            <ac:spMk id="3" creationId="{D0B5FAE1-6A5A-CE53-596C-406392B44E68}"/>
          </ac:spMkLst>
        </pc:spChg>
        <pc:spChg chg="mod">
          <ac:chgData name="Hoang Dang Nguyen" userId="1de6b3a7-5191-4a0c-8968-b8f905305e1d" providerId="ADAL" clId="{0ED88D6B-9A2A-49B5-B189-729F315BD235}" dt="2022-12-08T11:46:16.667" v="1636" actId="6549"/>
          <ac:spMkLst>
            <pc:docMk/>
            <pc:sldMk cId="0" sldId="391"/>
            <ac:spMk id="11266" creationId="{B283DAFD-7970-48FF-11C9-E0D84B0EF4D8}"/>
          </ac:spMkLst>
        </pc:spChg>
        <pc:spChg chg="mod">
          <ac:chgData name="Hoang Dang Nguyen" userId="1de6b3a7-5191-4a0c-8968-b8f905305e1d" providerId="ADAL" clId="{0ED88D6B-9A2A-49B5-B189-729F315BD235}" dt="2022-12-08T11:28:46.103" v="605" actId="1076"/>
          <ac:spMkLst>
            <pc:docMk/>
            <pc:sldMk cId="0" sldId="391"/>
            <ac:spMk id="11270" creationId="{50A86F05-4160-E090-5A73-98EFF64A91FC}"/>
          </ac:spMkLst>
        </pc:spChg>
        <pc:picChg chg="mod">
          <ac:chgData name="Hoang Dang Nguyen" userId="1de6b3a7-5191-4a0c-8968-b8f905305e1d" providerId="ADAL" clId="{0ED88D6B-9A2A-49B5-B189-729F315BD235}" dt="2022-12-08T11:28:48.095" v="606" actId="1076"/>
          <ac:picMkLst>
            <pc:docMk/>
            <pc:sldMk cId="0" sldId="391"/>
            <ac:picMk id="11269" creationId="{A0263077-3BFA-C72A-88D2-594F013D0AA1}"/>
          </ac:picMkLst>
        </pc:picChg>
      </pc:sldChg>
      <pc:sldChg chg="addSp modSp add mod modNotesTx">
        <pc:chgData name="Hoang Dang Nguyen" userId="1de6b3a7-5191-4a0c-8968-b8f905305e1d" providerId="ADAL" clId="{0ED88D6B-9A2A-49B5-B189-729F315BD235}" dt="2022-12-08T12:24:45.566" v="2314"/>
        <pc:sldMkLst>
          <pc:docMk/>
          <pc:sldMk cId="0" sldId="394"/>
        </pc:sldMkLst>
        <pc:spChg chg="add mod">
          <ac:chgData name="Hoang Dang Nguyen" userId="1de6b3a7-5191-4a0c-8968-b8f905305e1d" providerId="ADAL" clId="{0ED88D6B-9A2A-49B5-B189-729F315BD235}" dt="2022-12-08T11:55:15.120" v="1795"/>
          <ac:spMkLst>
            <pc:docMk/>
            <pc:sldMk cId="0" sldId="394"/>
            <ac:spMk id="2" creationId="{8EEFA368-3B31-9603-AA71-F30AEC1134A1}"/>
          </ac:spMkLst>
        </pc:spChg>
        <pc:spChg chg="add mod">
          <ac:chgData name="Hoang Dang Nguyen" userId="1de6b3a7-5191-4a0c-8968-b8f905305e1d" providerId="ADAL" clId="{0ED88D6B-9A2A-49B5-B189-729F315BD235}" dt="2022-12-08T11:55:15.120" v="1795"/>
          <ac:spMkLst>
            <pc:docMk/>
            <pc:sldMk cId="0" sldId="394"/>
            <ac:spMk id="3" creationId="{1B02A33B-F43E-7EB5-DAD7-1E443CEB9E4B}"/>
          </ac:spMkLst>
        </pc:spChg>
        <pc:spChg chg="add mod">
          <ac:chgData name="Hoang Dang Nguyen" userId="1de6b3a7-5191-4a0c-8968-b8f905305e1d" providerId="ADAL" clId="{0ED88D6B-9A2A-49B5-B189-729F315BD235}" dt="2022-12-08T11:55:15.120" v="1795"/>
          <ac:spMkLst>
            <pc:docMk/>
            <pc:sldMk cId="0" sldId="394"/>
            <ac:spMk id="5" creationId="{36C19E56-E213-037A-4A6C-B6389290DBBB}"/>
          </ac:spMkLst>
        </pc:spChg>
        <pc:spChg chg="add mod">
          <ac:chgData name="Hoang Dang Nguyen" userId="1de6b3a7-5191-4a0c-8968-b8f905305e1d" providerId="ADAL" clId="{0ED88D6B-9A2A-49B5-B189-729F315BD235}" dt="2022-12-08T11:55:15.120" v="1795"/>
          <ac:spMkLst>
            <pc:docMk/>
            <pc:sldMk cId="0" sldId="394"/>
            <ac:spMk id="6" creationId="{CE05DEE2-539D-9F0D-957A-ABDABA9982CD}"/>
          </ac:spMkLst>
        </pc:spChg>
        <pc:spChg chg="mod">
          <ac:chgData name="Hoang Dang Nguyen" userId="1de6b3a7-5191-4a0c-8968-b8f905305e1d" providerId="ADAL" clId="{0ED88D6B-9A2A-49B5-B189-729F315BD235}" dt="2022-12-08T12:24:45.566" v="2314"/>
          <ac:spMkLst>
            <pc:docMk/>
            <pc:sldMk cId="0" sldId="394"/>
            <ac:spMk id="33794" creationId="{58408B8D-C8DC-70B7-0AE5-28A795D20E3A}"/>
          </ac:spMkLst>
        </pc:spChg>
      </pc:sldChg>
      <pc:sldChg chg="addSp modSp add mod">
        <pc:chgData name="Hoang Dang Nguyen" userId="1de6b3a7-5191-4a0c-8968-b8f905305e1d" providerId="ADAL" clId="{0ED88D6B-9A2A-49B5-B189-729F315BD235}" dt="2022-12-08T11:53:36.532" v="1752"/>
        <pc:sldMkLst>
          <pc:docMk/>
          <pc:sldMk cId="0" sldId="416"/>
        </pc:sldMkLst>
        <pc:spChg chg="add mod">
          <ac:chgData name="Hoang Dang Nguyen" userId="1de6b3a7-5191-4a0c-8968-b8f905305e1d" providerId="ADAL" clId="{0ED88D6B-9A2A-49B5-B189-729F315BD235}" dt="2022-12-08T11:53:36.532" v="1752"/>
          <ac:spMkLst>
            <pc:docMk/>
            <pc:sldMk cId="0" sldId="416"/>
            <ac:spMk id="2" creationId="{D2FEDDDB-63DC-44D1-251D-D60508EDBF55}"/>
          </ac:spMkLst>
        </pc:spChg>
        <pc:spChg chg="mod">
          <ac:chgData name="Hoang Dang Nguyen" userId="1de6b3a7-5191-4a0c-8968-b8f905305e1d" providerId="ADAL" clId="{0ED88D6B-9A2A-49B5-B189-729F315BD235}" dt="2022-12-08T11:46:37.349" v="1648"/>
          <ac:spMkLst>
            <pc:docMk/>
            <pc:sldMk cId="0" sldId="416"/>
            <ac:spMk id="58370" creationId="{80CE72A5-9292-00C7-14CF-D8ACBB19E7F1}"/>
          </ac:spMkLst>
        </pc:spChg>
        <pc:picChg chg="mod">
          <ac:chgData name="Hoang Dang Nguyen" userId="1de6b3a7-5191-4a0c-8968-b8f905305e1d" providerId="ADAL" clId="{0ED88D6B-9A2A-49B5-B189-729F315BD235}" dt="2022-12-08T11:43:44.809" v="1524" actId="1076"/>
          <ac:picMkLst>
            <pc:docMk/>
            <pc:sldMk cId="0" sldId="416"/>
            <ac:picMk id="58374" creationId="{59C9C5A0-3AE2-1AF6-C6FE-AC31AE7D83C5}"/>
          </ac:picMkLst>
        </pc:picChg>
      </pc:sldChg>
      <pc:sldChg chg="addSp modSp add mod">
        <pc:chgData name="Hoang Dang Nguyen" userId="1de6b3a7-5191-4a0c-8968-b8f905305e1d" providerId="ADAL" clId="{0ED88D6B-9A2A-49B5-B189-729F315BD235}" dt="2022-12-08T11:53:35.662" v="1751"/>
        <pc:sldMkLst>
          <pc:docMk/>
          <pc:sldMk cId="0" sldId="417"/>
        </pc:sldMkLst>
        <pc:spChg chg="add mod">
          <ac:chgData name="Hoang Dang Nguyen" userId="1de6b3a7-5191-4a0c-8968-b8f905305e1d" providerId="ADAL" clId="{0ED88D6B-9A2A-49B5-B189-729F315BD235}" dt="2022-12-08T11:53:35.662" v="1751"/>
          <ac:spMkLst>
            <pc:docMk/>
            <pc:sldMk cId="0" sldId="417"/>
            <ac:spMk id="2" creationId="{B2837717-16AA-3FC7-FC39-596F9A0DBBC6}"/>
          </ac:spMkLst>
        </pc:spChg>
        <pc:spChg chg="mod">
          <ac:chgData name="Hoang Dang Nguyen" userId="1de6b3a7-5191-4a0c-8968-b8f905305e1d" providerId="ADAL" clId="{0ED88D6B-9A2A-49B5-B189-729F315BD235}" dt="2022-12-08T11:46:37.349" v="1648"/>
          <ac:spMkLst>
            <pc:docMk/>
            <pc:sldMk cId="0" sldId="417"/>
            <ac:spMk id="56322" creationId="{511D7AE5-A1FA-7011-E9A2-FFA9365EEB91}"/>
          </ac:spMkLst>
        </pc:spChg>
        <pc:spChg chg="mod">
          <ac:chgData name="Hoang Dang Nguyen" userId="1de6b3a7-5191-4a0c-8968-b8f905305e1d" providerId="ADAL" clId="{0ED88D6B-9A2A-49B5-B189-729F315BD235}" dt="2022-12-08T11:34:55.505" v="1181" actId="404"/>
          <ac:spMkLst>
            <pc:docMk/>
            <pc:sldMk cId="0" sldId="417"/>
            <ac:spMk id="56323" creationId="{B0E955C8-26BD-AC96-2F13-2B02D813F0C5}"/>
          </ac:spMkLst>
        </pc:spChg>
      </pc:sldChg>
      <pc:sldChg chg="addSp delSp modSp mod modNotesTx">
        <pc:chgData name="Hoang Dang Nguyen" userId="1de6b3a7-5191-4a0c-8968-b8f905305e1d" providerId="ADAL" clId="{0ED88D6B-9A2A-49B5-B189-729F315BD235}" dt="2022-12-08T12:26:04.882" v="2315" actId="20577"/>
        <pc:sldMkLst>
          <pc:docMk/>
          <pc:sldMk cId="0" sldId="421"/>
        </pc:sldMkLst>
        <pc:spChg chg="add del mod">
          <ac:chgData name="Hoang Dang Nguyen" userId="1de6b3a7-5191-4a0c-8968-b8f905305e1d" providerId="ADAL" clId="{0ED88D6B-9A2A-49B5-B189-729F315BD235}" dt="2022-12-08T11:55:59.752" v="1815" actId="478"/>
          <ac:spMkLst>
            <pc:docMk/>
            <pc:sldMk cId="0" sldId="421"/>
            <ac:spMk id="3" creationId="{F75E6C30-9613-383B-4F95-BFB15E4B9468}"/>
          </ac:spMkLst>
        </pc:spChg>
        <pc:spChg chg="add del mod">
          <ac:chgData name="Hoang Dang Nguyen" userId="1de6b3a7-5191-4a0c-8968-b8f905305e1d" providerId="ADAL" clId="{0ED88D6B-9A2A-49B5-B189-729F315BD235}" dt="2022-12-08T11:55:59.752" v="1815" actId="478"/>
          <ac:spMkLst>
            <pc:docMk/>
            <pc:sldMk cId="0" sldId="421"/>
            <ac:spMk id="5" creationId="{F47BD52D-4D3D-AD47-C584-85080B91EFB3}"/>
          </ac:spMkLst>
        </pc:spChg>
        <pc:spChg chg="add del mod">
          <ac:chgData name="Hoang Dang Nguyen" userId="1de6b3a7-5191-4a0c-8968-b8f905305e1d" providerId="ADAL" clId="{0ED88D6B-9A2A-49B5-B189-729F315BD235}" dt="2022-12-08T11:55:59.752" v="1815" actId="478"/>
          <ac:spMkLst>
            <pc:docMk/>
            <pc:sldMk cId="0" sldId="421"/>
            <ac:spMk id="6" creationId="{63F0C3BF-913F-B19C-F350-F3CE11D9E695}"/>
          </ac:spMkLst>
        </pc:spChg>
        <pc:spChg chg="add del mod">
          <ac:chgData name="Hoang Dang Nguyen" userId="1de6b3a7-5191-4a0c-8968-b8f905305e1d" providerId="ADAL" clId="{0ED88D6B-9A2A-49B5-B189-729F315BD235}" dt="2022-12-08T11:55:59.752" v="1815" actId="478"/>
          <ac:spMkLst>
            <pc:docMk/>
            <pc:sldMk cId="0" sldId="421"/>
            <ac:spMk id="7" creationId="{5985C098-56E4-0A0B-5723-6B02FAB5A4BB}"/>
          </ac:spMkLst>
        </pc:spChg>
        <pc:spChg chg="mod">
          <ac:chgData name="Hoang Dang Nguyen" userId="1de6b3a7-5191-4a0c-8968-b8f905305e1d" providerId="ADAL" clId="{0ED88D6B-9A2A-49B5-B189-729F315BD235}" dt="2022-12-08T11:54:44.795" v="1786" actId="120"/>
          <ac:spMkLst>
            <pc:docMk/>
            <pc:sldMk cId="0" sldId="421"/>
            <ac:spMk id="7170" creationId="{1D7E4AAF-7E7E-8772-E65C-A7102971F0DB}"/>
          </ac:spMkLst>
        </pc:spChg>
        <pc:spChg chg="mod">
          <ac:chgData name="Hoang Dang Nguyen" userId="1de6b3a7-5191-4a0c-8968-b8f905305e1d" providerId="ADAL" clId="{0ED88D6B-9A2A-49B5-B189-729F315BD235}" dt="2022-12-08T12:26:04.882" v="2315" actId="20577"/>
          <ac:spMkLst>
            <pc:docMk/>
            <pc:sldMk cId="0" sldId="421"/>
            <ac:spMk id="7171" creationId="{2A2F879C-01D9-3C8A-0F3C-4A9703AA2CE4}"/>
          </ac:spMkLst>
        </pc:spChg>
        <pc:graphicFrameChg chg="del modGraphic">
          <ac:chgData name="Hoang Dang Nguyen" userId="1de6b3a7-5191-4a0c-8968-b8f905305e1d" providerId="ADAL" clId="{0ED88D6B-9A2A-49B5-B189-729F315BD235}" dt="2022-12-08T11:20:44.317" v="87" actId="478"/>
          <ac:graphicFrameMkLst>
            <pc:docMk/>
            <pc:sldMk cId="0" sldId="421"/>
            <ac:graphicFrameMk id="2" creationId="{81EAAD08-0A7E-4832-C236-291640BC3B37}"/>
          </ac:graphicFrameMkLst>
        </pc:graphicFrameChg>
      </pc:sldChg>
      <pc:sldChg chg="addSp delSp modSp add mod modNotesTx">
        <pc:chgData name="Hoang Dang Nguyen" userId="1de6b3a7-5191-4a0c-8968-b8f905305e1d" providerId="ADAL" clId="{0ED88D6B-9A2A-49B5-B189-729F315BD235}" dt="2022-12-08T12:06:21.497" v="2189" actId="6549"/>
        <pc:sldMkLst>
          <pc:docMk/>
          <pc:sldMk cId="1032597172" sldId="422"/>
        </pc:sldMkLst>
        <pc:spChg chg="add del mod">
          <ac:chgData name="Hoang Dang Nguyen" userId="1de6b3a7-5191-4a0c-8968-b8f905305e1d" providerId="ADAL" clId="{0ED88D6B-9A2A-49B5-B189-729F315BD235}" dt="2022-12-08T11:56:15.873" v="1819" actId="478"/>
          <ac:spMkLst>
            <pc:docMk/>
            <pc:sldMk cId="1032597172" sldId="422"/>
            <ac:spMk id="2" creationId="{2A6ED5DC-D15F-92E8-0604-95758264D727}"/>
          </ac:spMkLst>
        </pc:spChg>
        <pc:spChg chg="add del mod">
          <ac:chgData name="Hoang Dang Nguyen" userId="1de6b3a7-5191-4a0c-8968-b8f905305e1d" providerId="ADAL" clId="{0ED88D6B-9A2A-49B5-B189-729F315BD235}" dt="2022-12-08T11:56:15.873" v="1819" actId="478"/>
          <ac:spMkLst>
            <pc:docMk/>
            <pc:sldMk cId="1032597172" sldId="422"/>
            <ac:spMk id="3" creationId="{4481FD90-8EB9-870E-09F6-C91F9B3F5DAC}"/>
          </ac:spMkLst>
        </pc:spChg>
        <pc:spChg chg="add del mod">
          <ac:chgData name="Hoang Dang Nguyen" userId="1de6b3a7-5191-4a0c-8968-b8f905305e1d" providerId="ADAL" clId="{0ED88D6B-9A2A-49B5-B189-729F315BD235}" dt="2022-12-08T11:56:15.873" v="1819" actId="478"/>
          <ac:spMkLst>
            <pc:docMk/>
            <pc:sldMk cId="1032597172" sldId="422"/>
            <ac:spMk id="5" creationId="{2F6D8933-26C6-93BB-227F-E84363F0210F}"/>
          </ac:spMkLst>
        </pc:spChg>
        <pc:spChg chg="add del mod">
          <ac:chgData name="Hoang Dang Nguyen" userId="1de6b3a7-5191-4a0c-8968-b8f905305e1d" providerId="ADAL" clId="{0ED88D6B-9A2A-49B5-B189-729F315BD235}" dt="2022-12-08T11:56:15.873" v="1819" actId="478"/>
          <ac:spMkLst>
            <pc:docMk/>
            <pc:sldMk cId="1032597172" sldId="422"/>
            <ac:spMk id="6" creationId="{901530D1-4308-0F17-F5B0-0C79250D4DCD}"/>
          </ac:spMkLst>
        </pc:spChg>
        <pc:spChg chg="mod">
          <ac:chgData name="Hoang Dang Nguyen" userId="1de6b3a7-5191-4a0c-8968-b8f905305e1d" providerId="ADAL" clId="{0ED88D6B-9A2A-49B5-B189-729F315BD235}" dt="2022-12-08T11:55:01.460" v="1791" actId="120"/>
          <ac:spMkLst>
            <pc:docMk/>
            <pc:sldMk cId="1032597172" sldId="422"/>
            <ac:spMk id="9218" creationId="{1CA15F00-959D-6A33-495F-E30AAFD4C10E}"/>
          </ac:spMkLst>
        </pc:spChg>
        <pc:spChg chg="mod">
          <ac:chgData name="Hoang Dang Nguyen" userId="1de6b3a7-5191-4a0c-8968-b8f905305e1d" providerId="ADAL" clId="{0ED88D6B-9A2A-49B5-B189-729F315BD235}" dt="2022-12-08T11:24:56.706" v="517" actId="403"/>
          <ac:spMkLst>
            <pc:docMk/>
            <pc:sldMk cId="1032597172" sldId="422"/>
            <ac:spMk id="9219" creationId="{CC9080E7-7437-1057-6AA4-225BBDCDCC00}"/>
          </ac:spMkLst>
        </pc:spChg>
      </pc:sldChg>
      <pc:sldChg chg="del">
        <pc:chgData name="Hoang Dang Nguyen" userId="1de6b3a7-5191-4a0c-8968-b8f905305e1d" providerId="ADAL" clId="{0ED88D6B-9A2A-49B5-B189-729F315BD235}" dt="2022-12-08T11:24:07.259" v="461" actId="47"/>
        <pc:sldMkLst>
          <pc:docMk/>
          <pc:sldMk cId="1951711516" sldId="422"/>
        </pc:sldMkLst>
      </pc:sldChg>
      <pc:sldChg chg="addSp delSp modSp add del mod modNotesTx">
        <pc:chgData name="Hoang Dang Nguyen" userId="1de6b3a7-5191-4a0c-8968-b8f905305e1d" providerId="ADAL" clId="{0ED88D6B-9A2A-49B5-B189-729F315BD235}" dt="2022-12-08T12:24:35.260" v="2310"/>
        <pc:sldMkLst>
          <pc:docMk/>
          <pc:sldMk cId="1443845859" sldId="423"/>
        </pc:sldMkLst>
        <pc:spChg chg="add mod">
          <ac:chgData name="Hoang Dang Nguyen" userId="1de6b3a7-5191-4a0c-8968-b8f905305e1d" providerId="ADAL" clId="{0ED88D6B-9A2A-49B5-B189-729F315BD235}" dt="2022-12-08T11:27:00.810" v="570" actId="1076"/>
          <ac:spMkLst>
            <pc:docMk/>
            <pc:sldMk cId="1443845859" sldId="423"/>
            <ac:spMk id="3" creationId="{FE2A9DCB-324B-C1D8-E5B0-813E9B561E32}"/>
          </ac:spMkLst>
        </pc:spChg>
        <pc:spChg chg="mod">
          <ac:chgData name="Hoang Dang Nguyen" userId="1de6b3a7-5191-4a0c-8968-b8f905305e1d" providerId="ADAL" clId="{0ED88D6B-9A2A-49B5-B189-729F315BD235}" dt="2022-12-08T11:56:33.656" v="1822" actId="6549"/>
          <ac:spMkLst>
            <pc:docMk/>
            <pc:sldMk cId="1443845859" sldId="423"/>
            <ac:spMk id="9218" creationId="{1CA15F00-959D-6A33-495F-E30AAFD4C10E}"/>
          </ac:spMkLst>
        </pc:spChg>
        <pc:spChg chg="mod">
          <ac:chgData name="Hoang Dang Nguyen" userId="1de6b3a7-5191-4a0c-8968-b8f905305e1d" providerId="ADAL" clId="{0ED88D6B-9A2A-49B5-B189-729F315BD235}" dt="2022-12-08T11:26:34.532" v="566" actId="20577"/>
          <ac:spMkLst>
            <pc:docMk/>
            <pc:sldMk cId="1443845859" sldId="423"/>
            <ac:spMk id="9219" creationId="{CC9080E7-7437-1057-6AA4-225BBDCDCC00}"/>
          </ac:spMkLst>
        </pc:spChg>
        <pc:picChg chg="add mod">
          <ac:chgData name="Hoang Dang Nguyen" userId="1de6b3a7-5191-4a0c-8968-b8f905305e1d" providerId="ADAL" clId="{0ED88D6B-9A2A-49B5-B189-729F315BD235}" dt="2022-12-08T11:26:52.178" v="568" actId="1076"/>
          <ac:picMkLst>
            <pc:docMk/>
            <pc:sldMk cId="1443845859" sldId="423"/>
            <ac:picMk id="2" creationId="{20CDAA2B-726F-BF58-7A78-1A923B728866}"/>
          </ac:picMkLst>
        </pc:picChg>
        <pc:picChg chg="add del mod">
          <ac:chgData name="Hoang Dang Nguyen" userId="1de6b3a7-5191-4a0c-8968-b8f905305e1d" providerId="ADAL" clId="{0ED88D6B-9A2A-49B5-B189-729F315BD235}" dt="2022-12-08T11:27:45.873" v="585"/>
          <ac:picMkLst>
            <pc:docMk/>
            <pc:sldMk cId="1443845859" sldId="423"/>
            <ac:picMk id="5" creationId="{CF092714-1C5C-A46C-AEBA-7F439524B812}"/>
          </ac:picMkLst>
        </pc:picChg>
      </pc:sldChg>
      <pc:sldChg chg="addSp delSp modSp add mod modNotesTx">
        <pc:chgData name="Hoang Dang Nguyen" userId="1de6b3a7-5191-4a0c-8968-b8f905305e1d" providerId="ADAL" clId="{0ED88D6B-9A2A-49B5-B189-729F315BD235}" dt="2022-12-08T11:53:23.978" v="1746"/>
        <pc:sldMkLst>
          <pc:docMk/>
          <pc:sldMk cId="2726547858" sldId="424"/>
        </pc:sldMkLst>
        <pc:spChg chg="add del mod">
          <ac:chgData name="Hoang Dang Nguyen" userId="1de6b3a7-5191-4a0c-8968-b8f905305e1d" providerId="ADAL" clId="{0ED88D6B-9A2A-49B5-B189-729F315BD235}" dt="2022-12-08T11:27:50.530" v="593" actId="478"/>
          <ac:spMkLst>
            <pc:docMk/>
            <pc:sldMk cId="2726547858" sldId="424"/>
            <ac:spMk id="2" creationId="{95EBA0A3-8C64-4C16-FBCE-7011A565D9C6}"/>
          </ac:spMkLst>
        </pc:spChg>
        <pc:spChg chg="add del mod">
          <ac:chgData name="Hoang Dang Nguyen" userId="1de6b3a7-5191-4a0c-8968-b8f905305e1d" providerId="ADAL" clId="{0ED88D6B-9A2A-49B5-B189-729F315BD235}" dt="2022-12-08T11:27:48.674" v="590"/>
          <ac:spMkLst>
            <pc:docMk/>
            <pc:sldMk cId="2726547858" sldId="424"/>
            <ac:spMk id="5" creationId="{8D17EBF0-8805-F55F-09AD-EDB307394DE6}"/>
          </ac:spMkLst>
        </pc:spChg>
        <pc:spChg chg="add mod">
          <ac:chgData name="Hoang Dang Nguyen" userId="1de6b3a7-5191-4a0c-8968-b8f905305e1d" providerId="ADAL" clId="{0ED88D6B-9A2A-49B5-B189-729F315BD235}" dt="2022-12-08T11:29:46.036" v="627" actId="1076"/>
          <ac:spMkLst>
            <pc:docMk/>
            <pc:sldMk cId="2726547858" sldId="424"/>
            <ac:spMk id="8" creationId="{2FC8A477-E264-5241-7F0E-25EF6BCA8E02}"/>
          </ac:spMkLst>
        </pc:spChg>
        <pc:spChg chg="add mod">
          <ac:chgData name="Hoang Dang Nguyen" userId="1de6b3a7-5191-4a0c-8968-b8f905305e1d" providerId="ADAL" clId="{0ED88D6B-9A2A-49B5-B189-729F315BD235}" dt="2022-12-08T11:53:23.978" v="1746"/>
          <ac:spMkLst>
            <pc:docMk/>
            <pc:sldMk cId="2726547858" sldId="424"/>
            <ac:spMk id="9" creationId="{B2E45FBD-F0DB-17DB-4317-A2F362D680DC}"/>
          </ac:spMkLst>
        </pc:spChg>
        <pc:spChg chg="mod">
          <ac:chgData name="Hoang Dang Nguyen" userId="1de6b3a7-5191-4a0c-8968-b8f905305e1d" providerId="ADAL" clId="{0ED88D6B-9A2A-49B5-B189-729F315BD235}" dt="2022-12-08T11:46:21.082" v="1639" actId="6549"/>
          <ac:spMkLst>
            <pc:docMk/>
            <pc:sldMk cId="2726547858" sldId="424"/>
            <ac:spMk id="9218" creationId="{1CA15F00-959D-6A33-495F-E30AAFD4C10E}"/>
          </ac:spMkLst>
        </pc:spChg>
        <pc:spChg chg="add del mod">
          <ac:chgData name="Hoang Dang Nguyen" userId="1de6b3a7-5191-4a0c-8968-b8f905305e1d" providerId="ADAL" clId="{0ED88D6B-9A2A-49B5-B189-729F315BD235}" dt="2022-12-08T11:29:50.864" v="633" actId="12"/>
          <ac:spMkLst>
            <pc:docMk/>
            <pc:sldMk cId="2726547858" sldId="424"/>
            <ac:spMk id="9219" creationId="{CC9080E7-7437-1057-6AA4-225BBDCDCC00}"/>
          </ac:spMkLst>
        </pc:spChg>
        <pc:picChg chg="add del mod">
          <ac:chgData name="Hoang Dang Nguyen" userId="1de6b3a7-5191-4a0c-8968-b8f905305e1d" providerId="ADAL" clId="{0ED88D6B-9A2A-49B5-B189-729F315BD235}" dt="2022-12-08T11:27:50.086" v="592"/>
          <ac:picMkLst>
            <pc:docMk/>
            <pc:sldMk cId="2726547858" sldId="424"/>
            <ac:picMk id="3" creationId="{C8471244-7F02-1065-E403-4B077088D2FA}"/>
          </ac:picMkLst>
        </pc:picChg>
        <pc:picChg chg="add del mod">
          <ac:chgData name="Hoang Dang Nguyen" userId="1de6b3a7-5191-4a0c-8968-b8f905305e1d" providerId="ADAL" clId="{0ED88D6B-9A2A-49B5-B189-729F315BD235}" dt="2022-12-08T11:27:47.924" v="588"/>
          <ac:picMkLst>
            <pc:docMk/>
            <pc:sldMk cId="2726547858" sldId="424"/>
            <ac:picMk id="6" creationId="{866ED5EC-39C1-7E9A-765F-6DBD5564C388}"/>
          </ac:picMkLst>
        </pc:picChg>
        <pc:picChg chg="add mod">
          <ac:chgData name="Hoang Dang Nguyen" userId="1de6b3a7-5191-4a0c-8968-b8f905305e1d" providerId="ADAL" clId="{0ED88D6B-9A2A-49B5-B189-729F315BD235}" dt="2022-12-08T11:29:38.919" v="625"/>
          <ac:picMkLst>
            <pc:docMk/>
            <pc:sldMk cId="2726547858" sldId="424"/>
            <ac:picMk id="7" creationId="{AB7F169C-028E-1CEA-9C74-A4E594143736}"/>
          </ac:picMkLst>
        </pc:picChg>
      </pc:sldChg>
      <pc:sldChg chg="addSp modSp add mod modNotesTx">
        <pc:chgData name="Hoang Dang Nguyen" userId="1de6b3a7-5191-4a0c-8968-b8f905305e1d" providerId="ADAL" clId="{0ED88D6B-9A2A-49B5-B189-729F315BD235}" dt="2022-12-08T12:06:38.635" v="2193" actId="6549"/>
        <pc:sldMkLst>
          <pc:docMk/>
          <pc:sldMk cId="398756870" sldId="425"/>
        </pc:sldMkLst>
        <pc:spChg chg="add mod">
          <ac:chgData name="Hoang Dang Nguyen" userId="1de6b3a7-5191-4a0c-8968-b8f905305e1d" providerId="ADAL" clId="{0ED88D6B-9A2A-49B5-B189-729F315BD235}" dt="2022-12-08T11:53:30.431" v="1749" actId="20577"/>
          <ac:spMkLst>
            <pc:docMk/>
            <pc:sldMk cId="398756870" sldId="425"/>
            <ac:spMk id="2" creationId="{102BE2F7-DBFD-5C65-A9F3-125369A73ECE}"/>
          </ac:spMkLst>
        </pc:spChg>
        <pc:spChg chg="mod">
          <ac:chgData name="Hoang Dang Nguyen" userId="1de6b3a7-5191-4a0c-8968-b8f905305e1d" providerId="ADAL" clId="{0ED88D6B-9A2A-49B5-B189-729F315BD235}" dt="2022-12-08T11:46:23.957" v="1642" actId="6549"/>
          <ac:spMkLst>
            <pc:docMk/>
            <pc:sldMk cId="398756870" sldId="425"/>
            <ac:spMk id="9218" creationId="{1CA15F00-959D-6A33-495F-E30AAFD4C10E}"/>
          </ac:spMkLst>
        </pc:spChg>
        <pc:spChg chg="mod">
          <ac:chgData name="Hoang Dang Nguyen" userId="1de6b3a7-5191-4a0c-8968-b8f905305e1d" providerId="ADAL" clId="{0ED88D6B-9A2A-49B5-B189-729F315BD235}" dt="2022-12-08T11:34:19.234" v="1152" actId="5793"/>
          <ac:spMkLst>
            <pc:docMk/>
            <pc:sldMk cId="398756870" sldId="425"/>
            <ac:spMk id="9219" creationId="{CC9080E7-7437-1057-6AA4-225BBDCDCC00}"/>
          </ac:spMkLst>
        </pc:spChg>
      </pc:sldChg>
      <pc:sldChg chg="addSp modSp add mod modNotesTx">
        <pc:chgData name="Hoang Dang Nguyen" userId="1de6b3a7-5191-4a0c-8968-b8f905305e1d" providerId="ADAL" clId="{0ED88D6B-9A2A-49B5-B189-729F315BD235}" dt="2022-12-08T12:06:43.898" v="2194" actId="6549"/>
        <pc:sldMkLst>
          <pc:docMk/>
          <pc:sldMk cId="3705633025" sldId="426"/>
        </pc:sldMkLst>
        <pc:spChg chg="add mod">
          <ac:chgData name="Hoang Dang Nguyen" userId="1de6b3a7-5191-4a0c-8968-b8f905305e1d" providerId="ADAL" clId="{0ED88D6B-9A2A-49B5-B189-729F315BD235}" dt="2022-12-08T11:53:34.298" v="1750"/>
          <ac:spMkLst>
            <pc:docMk/>
            <pc:sldMk cId="3705633025" sldId="426"/>
            <ac:spMk id="2" creationId="{D3471E87-C043-15B0-5C79-5E4460997C6D}"/>
          </ac:spMkLst>
        </pc:spChg>
        <pc:spChg chg="mod">
          <ac:chgData name="Hoang Dang Nguyen" userId="1de6b3a7-5191-4a0c-8968-b8f905305e1d" providerId="ADAL" clId="{0ED88D6B-9A2A-49B5-B189-729F315BD235}" dt="2022-12-08T11:46:37.349" v="1648"/>
          <ac:spMkLst>
            <pc:docMk/>
            <pc:sldMk cId="3705633025" sldId="426"/>
            <ac:spMk id="9218" creationId="{1CA15F00-959D-6A33-495F-E30AAFD4C10E}"/>
          </ac:spMkLst>
        </pc:spChg>
      </pc:sldChg>
      <pc:sldChg chg="del">
        <pc:chgData name="Hoang Dang Nguyen" userId="1de6b3a7-5191-4a0c-8968-b8f905305e1d" providerId="ADAL" clId="{0ED88D6B-9A2A-49B5-B189-729F315BD235}" dt="2022-12-08T11:24:07.945" v="465" actId="47"/>
        <pc:sldMkLst>
          <pc:docMk/>
          <pc:sldMk cId="1769789210" sldId="427"/>
        </pc:sldMkLst>
      </pc:sldChg>
      <pc:sldChg chg="modSp add del mod modNotesTx">
        <pc:chgData name="Hoang Dang Nguyen" userId="1de6b3a7-5191-4a0c-8968-b8f905305e1d" providerId="ADAL" clId="{0ED88D6B-9A2A-49B5-B189-729F315BD235}" dt="2022-12-08T11:45:09.297" v="1607" actId="47"/>
        <pc:sldMkLst>
          <pc:docMk/>
          <pc:sldMk cId="2216906353" sldId="427"/>
        </pc:sldMkLst>
        <pc:spChg chg="mod">
          <ac:chgData name="Hoang Dang Nguyen" userId="1de6b3a7-5191-4a0c-8968-b8f905305e1d" providerId="ADAL" clId="{0ED88D6B-9A2A-49B5-B189-729F315BD235}" dt="2022-12-08T11:44:39.129" v="1598" actId="20577"/>
          <ac:spMkLst>
            <pc:docMk/>
            <pc:sldMk cId="2216906353" sldId="427"/>
            <ac:spMk id="56322" creationId="{511D7AE5-A1FA-7011-E9A2-FFA9365EEB91}"/>
          </ac:spMkLst>
        </pc:spChg>
        <pc:spChg chg="mod">
          <ac:chgData name="Hoang Dang Nguyen" userId="1de6b3a7-5191-4a0c-8968-b8f905305e1d" providerId="ADAL" clId="{0ED88D6B-9A2A-49B5-B189-729F315BD235}" dt="2022-12-08T11:41:30.156" v="1385" actId="113"/>
          <ac:spMkLst>
            <pc:docMk/>
            <pc:sldMk cId="2216906353" sldId="427"/>
            <ac:spMk id="56323" creationId="{B0E955C8-26BD-AC96-2F13-2B02D813F0C5}"/>
          </ac:spMkLst>
        </pc:spChg>
      </pc:sldChg>
      <pc:sldChg chg="del">
        <pc:chgData name="Hoang Dang Nguyen" userId="1de6b3a7-5191-4a0c-8968-b8f905305e1d" providerId="ADAL" clId="{0ED88D6B-9A2A-49B5-B189-729F315BD235}" dt="2022-12-08T11:24:08.446" v="468" actId="47"/>
        <pc:sldMkLst>
          <pc:docMk/>
          <pc:sldMk cId="855697581" sldId="428"/>
        </pc:sldMkLst>
      </pc:sldChg>
      <pc:sldChg chg="addSp modSp add del mod">
        <pc:chgData name="Hoang Dang Nguyen" userId="1de6b3a7-5191-4a0c-8968-b8f905305e1d" providerId="ADAL" clId="{0ED88D6B-9A2A-49B5-B189-729F315BD235}" dt="2022-12-08T11:53:39.608" v="1754"/>
        <pc:sldMkLst>
          <pc:docMk/>
          <pc:sldMk cId="3179589113" sldId="428"/>
        </pc:sldMkLst>
        <pc:spChg chg="add mod">
          <ac:chgData name="Hoang Dang Nguyen" userId="1de6b3a7-5191-4a0c-8968-b8f905305e1d" providerId="ADAL" clId="{0ED88D6B-9A2A-49B5-B189-729F315BD235}" dt="2022-12-08T11:53:39.608" v="1754"/>
          <ac:spMkLst>
            <pc:docMk/>
            <pc:sldMk cId="3179589113" sldId="428"/>
            <ac:spMk id="2" creationId="{FAF4B5F1-91E9-FCCB-59E5-9E5AD0D8271C}"/>
          </ac:spMkLst>
        </pc:spChg>
        <pc:spChg chg="mod">
          <ac:chgData name="Hoang Dang Nguyen" userId="1de6b3a7-5191-4a0c-8968-b8f905305e1d" providerId="ADAL" clId="{0ED88D6B-9A2A-49B5-B189-729F315BD235}" dt="2022-12-08T11:46:45.254" v="1649"/>
          <ac:spMkLst>
            <pc:docMk/>
            <pc:sldMk cId="3179589113" sldId="428"/>
            <ac:spMk id="13314" creationId="{75597475-794A-50D6-6C31-3AFC1AA21AEC}"/>
          </ac:spMkLst>
        </pc:spChg>
        <pc:spChg chg="mod">
          <ac:chgData name="Hoang Dang Nguyen" userId="1de6b3a7-5191-4a0c-8968-b8f905305e1d" providerId="ADAL" clId="{0ED88D6B-9A2A-49B5-B189-729F315BD235}" dt="2022-12-08T11:37:05.421" v="1233" actId="404"/>
          <ac:spMkLst>
            <pc:docMk/>
            <pc:sldMk cId="3179589113" sldId="428"/>
            <ac:spMk id="13315" creationId="{83CE7ACD-B807-5571-3207-64A8CF78886C}"/>
          </ac:spMkLst>
        </pc:spChg>
      </pc:sldChg>
      <pc:sldChg chg="addSp modSp add del mod">
        <pc:chgData name="Hoang Dang Nguyen" userId="1de6b3a7-5191-4a0c-8968-b8f905305e1d" providerId="ADAL" clId="{0ED88D6B-9A2A-49B5-B189-729F315BD235}" dt="2022-12-08T11:53:41.027" v="1755"/>
        <pc:sldMkLst>
          <pc:docMk/>
          <pc:sldMk cId="2960046177" sldId="429"/>
        </pc:sldMkLst>
        <pc:spChg chg="add mod">
          <ac:chgData name="Hoang Dang Nguyen" userId="1de6b3a7-5191-4a0c-8968-b8f905305e1d" providerId="ADAL" clId="{0ED88D6B-9A2A-49B5-B189-729F315BD235}" dt="2022-12-08T11:53:41.027" v="1755"/>
          <ac:spMkLst>
            <pc:docMk/>
            <pc:sldMk cId="2960046177" sldId="429"/>
            <ac:spMk id="2" creationId="{E192F4F9-5542-A072-678C-BBDF519D6D27}"/>
          </ac:spMkLst>
        </pc:spChg>
        <pc:spChg chg="mod">
          <ac:chgData name="Hoang Dang Nguyen" userId="1de6b3a7-5191-4a0c-8968-b8f905305e1d" providerId="ADAL" clId="{0ED88D6B-9A2A-49B5-B189-729F315BD235}" dt="2022-12-08T11:46:45.254" v="1649"/>
          <ac:spMkLst>
            <pc:docMk/>
            <pc:sldMk cId="2960046177" sldId="429"/>
            <ac:spMk id="13314" creationId="{75597475-794A-50D6-6C31-3AFC1AA21AEC}"/>
          </ac:spMkLst>
        </pc:spChg>
      </pc:sldChg>
      <pc:sldChg chg="addSp modSp add mod">
        <pc:chgData name="Hoang Dang Nguyen" userId="1de6b3a7-5191-4a0c-8968-b8f905305e1d" providerId="ADAL" clId="{0ED88D6B-9A2A-49B5-B189-729F315BD235}" dt="2022-12-08T11:53:38.623" v="1753"/>
        <pc:sldMkLst>
          <pc:docMk/>
          <pc:sldMk cId="626447684" sldId="430"/>
        </pc:sldMkLst>
        <pc:spChg chg="mod">
          <ac:chgData name="Hoang Dang Nguyen" userId="1de6b3a7-5191-4a0c-8968-b8f905305e1d" providerId="ADAL" clId="{0ED88D6B-9A2A-49B5-B189-729F315BD235}" dt="2022-12-08T11:46:45.254" v="1649"/>
          <ac:spMkLst>
            <pc:docMk/>
            <pc:sldMk cId="626447684" sldId="430"/>
            <ac:spMk id="2" creationId="{BD8A54F4-3C13-B623-76C7-C39533431E28}"/>
          </ac:spMkLst>
        </pc:spChg>
        <pc:spChg chg="mod">
          <ac:chgData name="Hoang Dang Nguyen" userId="1de6b3a7-5191-4a0c-8968-b8f905305e1d" providerId="ADAL" clId="{0ED88D6B-9A2A-49B5-B189-729F315BD235}" dt="2022-12-08T11:37:53.240" v="1276" actId="14100"/>
          <ac:spMkLst>
            <pc:docMk/>
            <pc:sldMk cId="626447684" sldId="430"/>
            <ac:spMk id="3" creationId="{A18C12FA-AE68-4EA1-4C61-17A7F90E5531}"/>
          </ac:spMkLst>
        </pc:spChg>
        <pc:spChg chg="add mod">
          <ac:chgData name="Hoang Dang Nguyen" userId="1de6b3a7-5191-4a0c-8968-b8f905305e1d" providerId="ADAL" clId="{0ED88D6B-9A2A-49B5-B189-729F315BD235}" dt="2022-12-08T11:53:38.623" v="1753"/>
          <ac:spMkLst>
            <pc:docMk/>
            <pc:sldMk cId="626447684" sldId="430"/>
            <ac:spMk id="6" creationId="{0EB8F76E-B0E6-C5DE-2CE1-6762CD636BDE}"/>
          </ac:spMkLst>
        </pc:spChg>
        <pc:picChg chg="mod">
          <ac:chgData name="Hoang Dang Nguyen" userId="1de6b3a7-5191-4a0c-8968-b8f905305e1d" providerId="ADAL" clId="{0ED88D6B-9A2A-49B5-B189-729F315BD235}" dt="2022-12-08T11:37:35.622" v="1239" actId="1076"/>
          <ac:picMkLst>
            <pc:docMk/>
            <pc:sldMk cId="626447684" sldId="430"/>
            <ac:picMk id="7" creationId="{5B7FE1F9-5E36-DB67-FF92-FAF3CF0B69F9}"/>
          </ac:picMkLst>
        </pc:picChg>
      </pc:sldChg>
      <pc:sldChg chg="addSp modSp add mod modNotesTx">
        <pc:chgData name="Hoang Dang Nguyen" userId="1de6b3a7-5191-4a0c-8968-b8f905305e1d" providerId="ADAL" clId="{0ED88D6B-9A2A-49B5-B189-729F315BD235}" dt="2022-12-08T12:06:59.979" v="2195" actId="6549"/>
        <pc:sldMkLst>
          <pc:docMk/>
          <pc:sldMk cId="3278121212" sldId="431"/>
        </pc:sldMkLst>
        <pc:spChg chg="add mod">
          <ac:chgData name="Hoang Dang Nguyen" userId="1de6b3a7-5191-4a0c-8968-b8f905305e1d" providerId="ADAL" clId="{0ED88D6B-9A2A-49B5-B189-729F315BD235}" dt="2022-12-08T11:53:42.045" v="1756"/>
          <ac:spMkLst>
            <pc:docMk/>
            <pc:sldMk cId="3278121212" sldId="431"/>
            <ac:spMk id="3" creationId="{D84AE8DA-151B-C889-C597-C6F9CE99E448}"/>
          </ac:spMkLst>
        </pc:spChg>
        <pc:spChg chg="mod">
          <ac:chgData name="Hoang Dang Nguyen" userId="1de6b3a7-5191-4a0c-8968-b8f905305e1d" providerId="ADAL" clId="{0ED88D6B-9A2A-49B5-B189-729F315BD235}" dt="2022-12-08T11:46:45.254" v="1649"/>
          <ac:spMkLst>
            <pc:docMk/>
            <pc:sldMk cId="3278121212" sldId="431"/>
            <ac:spMk id="13314" creationId="{75597475-794A-50D6-6C31-3AFC1AA21AEC}"/>
          </ac:spMkLst>
        </pc:spChg>
        <pc:spChg chg="mod">
          <ac:chgData name="Hoang Dang Nguyen" userId="1de6b3a7-5191-4a0c-8968-b8f905305e1d" providerId="ADAL" clId="{0ED88D6B-9A2A-49B5-B189-729F315BD235}" dt="2022-12-08T11:38:50.643" v="1336" actId="14100"/>
          <ac:spMkLst>
            <pc:docMk/>
            <pc:sldMk cId="3278121212" sldId="431"/>
            <ac:spMk id="13315" creationId="{83CE7ACD-B807-5571-3207-64A8CF78886C}"/>
          </ac:spMkLst>
        </pc:spChg>
        <pc:picChg chg="add mod">
          <ac:chgData name="Hoang Dang Nguyen" userId="1de6b3a7-5191-4a0c-8968-b8f905305e1d" providerId="ADAL" clId="{0ED88D6B-9A2A-49B5-B189-729F315BD235}" dt="2022-12-08T11:38:57.886" v="1338" actId="14100"/>
          <ac:picMkLst>
            <pc:docMk/>
            <pc:sldMk cId="3278121212" sldId="431"/>
            <ac:picMk id="2" creationId="{1163FDE2-752E-2F60-42FD-399512150A70}"/>
          </ac:picMkLst>
        </pc:picChg>
      </pc:sldChg>
      <pc:sldChg chg="addSp delSp modSp add mod">
        <pc:chgData name="Hoang Dang Nguyen" userId="1de6b3a7-5191-4a0c-8968-b8f905305e1d" providerId="ADAL" clId="{0ED88D6B-9A2A-49B5-B189-729F315BD235}" dt="2022-12-08T11:53:42.665" v="1757"/>
        <pc:sldMkLst>
          <pc:docMk/>
          <pc:sldMk cId="684391482" sldId="432"/>
        </pc:sldMkLst>
        <pc:spChg chg="del mod">
          <ac:chgData name="Hoang Dang Nguyen" userId="1de6b3a7-5191-4a0c-8968-b8f905305e1d" providerId="ADAL" clId="{0ED88D6B-9A2A-49B5-B189-729F315BD235}" dt="2022-12-08T11:40:08.298" v="1360" actId="478"/>
          <ac:spMkLst>
            <pc:docMk/>
            <pc:sldMk cId="684391482" sldId="432"/>
            <ac:spMk id="3" creationId="{0C8C73F5-F91A-DA76-E816-140C57A58739}"/>
          </ac:spMkLst>
        </pc:spChg>
        <pc:spChg chg="add mod">
          <ac:chgData name="Hoang Dang Nguyen" userId="1de6b3a7-5191-4a0c-8968-b8f905305e1d" providerId="ADAL" clId="{0ED88D6B-9A2A-49B5-B189-729F315BD235}" dt="2022-12-08T11:53:42.665" v="1757"/>
          <ac:spMkLst>
            <pc:docMk/>
            <pc:sldMk cId="684391482" sldId="432"/>
            <ac:spMk id="5" creationId="{9665546B-E38C-C43E-F1D0-EF6D8B66596E}"/>
          </ac:spMkLst>
        </pc:spChg>
        <pc:spChg chg="mod">
          <ac:chgData name="Hoang Dang Nguyen" userId="1de6b3a7-5191-4a0c-8968-b8f905305e1d" providerId="ADAL" clId="{0ED88D6B-9A2A-49B5-B189-729F315BD235}" dt="2022-12-08T11:46:45.254" v="1649"/>
          <ac:spMkLst>
            <pc:docMk/>
            <pc:sldMk cId="684391482" sldId="432"/>
            <ac:spMk id="46082" creationId="{3B6DBE48-1620-5222-7CC9-2B16AF218ACD}"/>
          </ac:spMkLst>
        </pc:spChg>
        <pc:spChg chg="mod">
          <ac:chgData name="Hoang Dang Nguyen" userId="1de6b3a7-5191-4a0c-8968-b8f905305e1d" providerId="ADAL" clId="{0ED88D6B-9A2A-49B5-B189-729F315BD235}" dt="2022-12-08T11:40:12.589" v="1363" actId="1076"/>
          <ac:spMkLst>
            <pc:docMk/>
            <pc:sldMk cId="684391482" sldId="432"/>
            <ac:spMk id="46083" creationId="{40C1E144-BFD2-84A0-EAD2-DB1154C739F3}"/>
          </ac:spMkLst>
        </pc:spChg>
        <pc:picChg chg="mod">
          <ac:chgData name="Hoang Dang Nguyen" userId="1de6b3a7-5191-4a0c-8968-b8f905305e1d" providerId="ADAL" clId="{0ED88D6B-9A2A-49B5-B189-729F315BD235}" dt="2022-12-08T11:40:10.170" v="1362" actId="1076"/>
          <ac:picMkLst>
            <pc:docMk/>
            <pc:sldMk cId="684391482" sldId="432"/>
            <ac:picMk id="2" creationId="{DCDB8280-8CEF-8DD9-1DAD-0465B9FE7EC6}"/>
          </ac:picMkLst>
        </pc:picChg>
      </pc:sldChg>
      <pc:sldChg chg="addSp modSp add del mod">
        <pc:chgData name="Hoang Dang Nguyen" userId="1de6b3a7-5191-4a0c-8968-b8f905305e1d" providerId="ADAL" clId="{0ED88D6B-9A2A-49B5-B189-729F315BD235}" dt="2022-12-08T11:53:58.091" v="1771"/>
        <pc:sldMkLst>
          <pc:docMk/>
          <pc:sldMk cId="4083622736" sldId="434"/>
        </pc:sldMkLst>
        <pc:spChg chg="add mod">
          <ac:chgData name="Hoang Dang Nguyen" userId="1de6b3a7-5191-4a0c-8968-b8f905305e1d" providerId="ADAL" clId="{0ED88D6B-9A2A-49B5-B189-729F315BD235}" dt="2022-12-08T11:53:58.091" v="1771"/>
          <ac:spMkLst>
            <pc:docMk/>
            <pc:sldMk cId="4083622736" sldId="434"/>
            <ac:spMk id="2" creationId="{42221452-1099-5E96-D680-1A91C92FBCEC}"/>
          </ac:spMkLst>
        </pc:spChg>
        <pc:spChg chg="mod">
          <ac:chgData name="Hoang Dang Nguyen" userId="1de6b3a7-5191-4a0c-8968-b8f905305e1d" providerId="ADAL" clId="{0ED88D6B-9A2A-49B5-B189-729F315BD235}" dt="2022-12-08T11:51:06.133" v="1724"/>
          <ac:spMkLst>
            <pc:docMk/>
            <pc:sldMk cId="4083622736" sldId="434"/>
            <ac:spMk id="9218" creationId="{1CA15F00-959D-6A33-495F-E30AAFD4C10E}"/>
          </ac:spMkLst>
        </pc:spChg>
      </pc:sldChg>
      <pc:sldChg chg="del">
        <pc:chgData name="Hoang Dang Nguyen" userId="1de6b3a7-5191-4a0c-8968-b8f905305e1d" providerId="ADAL" clId="{0ED88D6B-9A2A-49B5-B189-729F315BD235}" dt="2022-12-08T11:24:08.788" v="470" actId="47"/>
        <pc:sldMkLst>
          <pc:docMk/>
          <pc:sldMk cId="1695051790" sldId="435"/>
        </pc:sldMkLst>
      </pc:sldChg>
      <pc:sldChg chg="del">
        <pc:chgData name="Hoang Dang Nguyen" userId="1de6b3a7-5191-4a0c-8968-b8f905305e1d" providerId="ADAL" clId="{0ED88D6B-9A2A-49B5-B189-729F315BD235}" dt="2022-12-08T11:24:07.603" v="463" actId="47"/>
        <pc:sldMkLst>
          <pc:docMk/>
          <pc:sldMk cId="3904388328" sldId="436"/>
        </pc:sldMkLst>
      </pc:sldChg>
      <pc:sldChg chg="del">
        <pc:chgData name="Hoang Dang Nguyen" userId="1de6b3a7-5191-4a0c-8968-b8f905305e1d" providerId="ADAL" clId="{0ED88D6B-9A2A-49B5-B189-729F315BD235}" dt="2022-12-08T11:24:07.795" v="464" actId="47"/>
        <pc:sldMkLst>
          <pc:docMk/>
          <pc:sldMk cId="651077936" sldId="437"/>
        </pc:sldMkLst>
      </pc:sldChg>
      <pc:sldChg chg="addSp modSp add mod">
        <pc:chgData name="Hoang Dang Nguyen" userId="1de6b3a7-5191-4a0c-8968-b8f905305e1d" providerId="ADAL" clId="{0ED88D6B-9A2A-49B5-B189-729F315BD235}" dt="2022-12-08T11:53:47.489" v="1762"/>
        <pc:sldMkLst>
          <pc:docMk/>
          <pc:sldMk cId="939537832" sldId="437"/>
        </pc:sldMkLst>
        <pc:spChg chg="add mod">
          <ac:chgData name="Hoang Dang Nguyen" userId="1de6b3a7-5191-4a0c-8968-b8f905305e1d" providerId="ADAL" clId="{0ED88D6B-9A2A-49B5-B189-729F315BD235}" dt="2022-12-08T11:53:47.489" v="1762"/>
          <ac:spMkLst>
            <pc:docMk/>
            <pc:sldMk cId="939537832" sldId="437"/>
            <ac:spMk id="5" creationId="{D462A865-CF7D-9CA0-322C-27ADF484C9A3}"/>
          </ac:spMkLst>
        </pc:spChg>
        <pc:spChg chg="mod">
          <ac:chgData name="Hoang Dang Nguyen" userId="1de6b3a7-5191-4a0c-8968-b8f905305e1d" providerId="ADAL" clId="{0ED88D6B-9A2A-49B5-B189-729F315BD235}" dt="2022-12-08T11:47:27.926" v="1655"/>
          <ac:spMkLst>
            <pc:docMk/>
            <pc:sldMk cId="939537832" sldId="437"/>
            <ac:spMk id="9218" creationId="{1CA15F00-959D-6A33-495F-E30AAFD4C10E}"/>
          </ac:spMkLst>
        </pc:spChg>
      </pc:sldChg>
      <pc:sldChg chg="addSp modSp add del mod">
        <pc:chgData name="Hoang Dang Nguyen" userId="1de6b3a7-5191-4a0c-8968-b8f905305e1d" providerId="ADAL" clId="{0ED88D6B-9A2A-49B5-B189-729F315BD235}" dt="2022-12-08T11:53:59.437" v="1772"/>
        <pc:sldMkLst>
          <pc:docMk/>
          <pc:sldMk cId="1084331741" sldId="438"/>
        </pc:sldMkLst>
        <pc:spChg chg="add mod">
          <ac:chgData name="Hoang Dang Nguyen" userId="1de6b3a7-5191-4a0c-8968-b8f905305e1d" providerId="ADAL" clId="{0ED88D6B-9A2A-49B5-B189-729F315BD235}" dt="2022-12-08T11:53:59.437" v="1772"/>
          <ac:spMkLst>
            <pc:docMk/>
            <pc:sldMk cId="1084331741" sldId="438"/>
            <ac:spMk id="5" creationId="{D6B79977-54BC-15FF-5C65-16F4C4436362}"/>
          </ac:spMkLst>
        </pc:spChg>
        <pc:spChg chg="mod">
          <ac:chgData name="Hoang Dang Nguyen" userId="1de6b3a7-5191-4a0c-8968-b8f905305e1d" providerId="ADAL" clId="{0ED88D6B-9A2A-49B5-B189-729F315BD235}" dt="2022-12-08T11:51:07.620" v="1725"/>
          <ac:spMkLst>
            <pc:docMk/>
            <pc:sldMk cId="1084331741" sldId="438"/>
            <ac:spMk id="9218" creationId="{1CA15F00-959D-6A33-495F-E30AAFD4C10E}"/>
          </ac:spMkLst>
        </pc:spChg>
      </pc:sldChg>
      <pc:sldChg chg="del">
        <pc:chgData name="Hoang Dang Nguyen" userId="1de6b3a7-5191-4a0c-8968-b8f905305e1d" providerId="ADAL" clId="{0ED88D6B-9A2A-49B5-B189-729F315BD235}" dt="2022-12-08T11:24:09.015" v="471" actId="47"/>
        <pc:sldMkLst>
          <pc:docMk/>
          <pc:sldMk cId="1772750539" sldId="439"/>
        </pc:sldMkLst>
      </pc:sldChg>
      <pc:sldChg chg="addSp modSp add mod">
        <pc:chgData name="Hoang Dang Nguyen" userId="1de6b3a7-5191-4a0c-8968-b8f905305e1d" providerId="ADAL" clId="{0ED88D6B-9A2A-49B5-B189-729F315BD235}" dt="2022-12-08T11:53:43.603" v="1758"/>
        <pc:sldMkLst>
          <pc:docMk/>
          <pc:sldMk cId="2575998997" sldId="439"/>
        </pc:sldMkLst>
        <pc:spChg chg="add mod">
          <ac:chgData name="Hoang Dang Nguyen" userId="1de6b3a7-5191-4a0c-8968-b8f905305e1d" providerId="ADAL" clId="{0ED88D6B-9A2A-49B5-B189-729F315BD235}" dt="2022-12-08T11:53:43.603" v="1758"/>
          <ac:spMkLst>
            <pc:docMk/>
            <pc:sldMk cId="2575998997" sldId="439"/>
            <ac:spMk id="2" creationId="{C6D6ADD2-E1AA-68FB-158C-D94BA5867CE0}"/>
          </ac:spMkLst>
        </pc:spChg>
        <pc:spChg chg="mod">
          <ac:chgData name="Hoang Dang Nguyen" userId="1de6b3a7-5191-4a0c-8968-b8f905305e1d" providerId="ADAL" clId="{0ED88D6B-9A2A-49B5-B189-729F315BD235}" dt="2022-12-08T11:47:07.344" v="1652" actId="20577"/>
          <ac:spMkLst>
            <pc:docMk/>
            <pc:sldMk cId="2575998997" sldId="439"/>
            <ac:spMk id="46082" creationId="{3B6DBE48-1620-5222-7CC9-2B16AF218ACD}"/>
          </ac:spMkLst>
        </pc:spChg>
      </pc:sldChg>
      <pc:sldChg chg="del">
        <pc:chgData name="Hoang Dang Nguyen" userId="1de6b3a7-5191-4a0c-8968-b8f905305e1d" providerId="ADAL" clId="{0ED88D6B-9A2A-49B5-B189-729F315BD235}" dt="2022-12-08T11:24:09.163" v="472" actId="47"/>
        <pc:sldMkLst>
          <pc:docMk/>
          <pc:sldMk cId="3597968708" sldId="440"/>
        </pc:sldMkLst>
      </pc:sldChg>
      <pc:sldChg chg="del">
        <pc:chgData name="Hoang Dang Nguyen" userId="1de6b3a7-5191-4a0c-8968-b8f905305e1d" providerId="ADAL" clId="{0ED88D6B-9A2A-49B5-B189-729F315BD235}" dt="2022-12-08T11:24:09.342" v="473" actId="47"/>
        <pc:sldMkLst>
          <pc:docMk/>
          <pc:sldMk cId="3444395372" sldId="441"/>
        </pc:sldMkLst>
      </pc:sldChg>
      <pc:sldChg chg="addSp modSp add mod">
        <pc:chgData name="Hoang Dang Nguyen" userId="1de6b3a7-5191-4a0c-8968-b8f905305e1d" providerId="ADAL" clId="{0ED88D6B-9A2A-49B5-B189-729F315BD235}" dt="2022-12-08T11:53:44.684" v="1759"/>
        <pc:sldMkLst>
          <pc:docMk/>
          <pc:sldMk cId="4119741758" sldId="441"/>
        </pc:sldMkLst>
        <pc:spChg chg="add mod">
          <ac:chgData name="Hoang Dang Nguyen" userId="1de6b3a7-5191-4a0c-8968-b8f905305e1d" providerId="ADAL" clId="{0ED88D6B-9A2A-49B5-B189-729F315BD235}" dt="2022-12-08T11:53:44.684" v="1759"/>
          <ac:spMkLst>
            <pc:docMk/>
            <pc:sldMk cId="4119741758" sldId="441"/>
            <ac:spMk id="3" creationId="{0CA7FF7F-FF01-50EA-4602-CC0A7D0B4CE6}"/>
          </ac:spMkLst>
        </pc:spChg>
        <pc:spChg chg="mod">
          <ac:chgData name="Hoang Dang Nguyen" userId="1de6b3a7-5191-4a0c-8968-b8f905305e1d" providerId="ADAL" clId="{0ED88D6B-9A2A-49B5-B189-729F315BD235}" dt="2022-12-08T11:47:18.656" v="1654" actId="20577"/>
          <ac:spMkLst>
            <pc:docMk/>
            <pc:sldMk cId="4119741758" sldId="441"/>
            <ac:spMk id="46082" creationId="{3B6DBE48-1620-5222-7CC9-2B16AF218ACD}"/>
          </ac:spMkLst>
        </pc:spChg>
      </pc:sldChg>
      <pc:sldChg chg="addSp modSp add mod">
        <pc:chgData name="Hoang Dang Nguyen" userId="1de6b3a7-5191-4a0c-8968-b8f905305e1d" providerId="ADAL" clId="{0ED88D6B-9A2A-49B5-B189-729F315BD235}" dt="2022-12-08T11:53:45.569" v="1760"/>
        <pc:sldMkLst>
          <pc:docMk/>
          <pc:sldMk cId="917216927" sldId="442"/>
        </pc:sldMkLst>
        <pc:spChg chg="add mod">
          <ac:chgData name="Hoang Dang Nguyen" userId="1de6b3a7-5191-4a0c-8968-b8f905305e1d" providerId="ADAL" clId="{0ED88D6B-9A2A-49B5-B189-729F315BD235}" dt="2022-12-08T11:53:45.569" v="1760"/>
          <ac:spMkLst>
            <pc:docMk/>
            <pc:sldMk cId="917216927" sldId="442"/>
            <ac:spMk id="5" creationId="{D7061442-9F77-39BE-A137-C6BE818881C3}"/>
          </ac:spMkLst>
        </pc:spChg>
        <pc:spChg chg="mod">
          <ac:chgData name="Hoang Dang Nguyen" userId="1de6b3a7-5191-4a0c-8968-b8f905305e1d" providerId="ADAL" clId="{0ED88D6B-9A2A-49B5-B189-729F315BD235}" dt="2022-12-08T11:47:44.878" v="1656" actId="404"/>
          <ac:spMkLst>
            <pc:docMk/>
            <pc:sldMk cId="917216927" sldId="442"/>
            <ac:spMk id="9218" creationId="{1CA15F00-959D-6A33-495F-E30AAFD4C10E}"/>
          </ac:spMkLst>
        </pc:spChg>
        <pc:spChg chg="mod">
          <ac:chgData name="Hoang Dang Nguyen" userId="1de6b3a7-5191-4a0c-8968-b8f905305e1d" providerId="ADAL" clId="{0ED88D6B-9A2A-49B5-B189-729F315BD235}" dt="2022-12-08T11:41:49.189" v="1424" actId="166"/>
          <ac:spMkLst>
            <pc:docMk/>
            <pc:sldMk cId="917216927" sldId="442"/>
            <ac:spMk id="9219" creationId="{CC9080E7-7437-1057-6AA4-225BBDCDCC00}"/>
          </ac:spMkLst>
        </pc:spChg>
      </pc:sldChg>
      <pc:sldChg chg="del">
        <pc:chgData name="Hoang Dang Nguyen" userId="1de6b3a7-5191-4a0c-8968-b8f905305e1d" providerId="ADAL" clId="{0ED88D6B-9A2A-49B5-B189-729F315BD235}" dt="2022-12-08T11:24:09.548" v="474" actId="47"/>
        <pc:sldMkLst>
          <pc:docMk/>
          <pc:sldMk cId="1202786178" sldId="442"/>
        </pc:sldMkLst>
      </pc:sldChg>
      <pc:sldChg chg="addSp modSp add mod">
        <pc:chgData name="Hoang Dang Nguyen" userId="1de6b3a7-5191-4a0c-8968-b8f905305e1d" providerId="ADAL" clId="{0ED88D6B-9A2A-49B5-B189-729F315BD235}" dt="2022-12-08T11:53:46.318" v="1761"/>
        <pc:sldMkLst>
          <pc:docMk/>
          <pc:sldMk cId="376373864" sldId="443"/>
        </pc:sldMkLst>
        <pc:spChg chg="add mod">
          <ac:chgData name="Hoang Dang Nguyen" userId="1de6b3a7-5191-4a0c-8968-b8f905305e1d" providerId="ADAL" clId="{0ED88D6B-9A2A-49B5-B189-729F315BD235}" dt="2022-12-08T11:53:46.318" v="1761"/>
          <ac:spMkLst>
            <pc:docMk/>
            <pc:sldMk cId="376373864" sldId="443"/>
            <ac:spMk id="2" creationId="{66FC6974-22F3-25EE-99B0-182C863E9BAC}"/>
          </ac:spMkLst>
        </pc:spChg>
        <pc:spChg chg="mod">
          <ac:chgData name="Hoang Dang Nguyen" userId="1de6b3a7-5191-4a0c-8968-b8f905305e1d" providerId="ADAL" clId="{0ED88D6B-9A2A-49B5-B189-729F315BD235}" dt="2022-12-08T11:47:27.926" v="1655"/>
          <ac:spMkLst>
            <pc:docMk/>
            <pc:sldMk cId="376373864" sldId="443"/>
            <ac:spMk id="9218" creationId="{1CA15F00-959D-6A33-495F-E30AAFD4C10E}"/>
          </ac:spMkLst>
        </pc:spChg>
        <pc:spChg chg="mod">
          <ac:chgData name="Hoang Dang Nguyen" userId="1de6b3a7-5191-4a0c-8968-b8f905305e1d" providerId="ADAL" clId="{0ED88D6B-9A2A-49B5-B189-729F315BD235}" dt="2022-12-08T11:42:23.573" v="1430" actId="404"/>
          <ac:spMkLst>
            <pc:docMk/>
            <pc:sldMk cId="376373864" sldId="443"/>
            <ac:spMk id="9219" creationId="{CC9080E7-7437-1057-6AA4-225BBDCDCC00}"/>
          </ac:spMkLst>
        </pc:spChg>
      </pc:sldChg>
      <pc:sldChg chg="del">
        <pc:chgData name="Hoang Dang Nguyen" userId="1de6b3a7-5191-4a0c-8968-b8f905305e1d" providerId="ADAL" clId="{0ED88D6B-9A2A-49B5-B189-729F315BD235}" dt="2022-12-08T11:24:08.625" v="469" actId="47"/>
        <pc:sldMkLst>
          <pc:docMk/>
          <pc:sldMk cId="3361488398" sldId="443"/>
        </pc:sldMkLst>
      </pc:sldChg>
      <pc:sldChg chg="del">
        <pc:chgData name="Hoang Dang Nguyen" userId="1de6b3a7-5191-4a0c-8968-b8f905305e1d" providerId="ADAL" clId="{0ED88D6B-9A2A-49B5-B189-729F315BD235}" dt="2022-12-08T11:24:08.123" v="466" actId="47"/>
        <pc:sldMkLst>
          <pc:docMk/>
          <pc:sldMk cId="1477944437" sldId="444"/>
        </pc:sldMkLst>
      </pc:sldChg>
      <pc:sldChg chg="addSp modSp add">
        <pc:chgData name="Hoang Dang Nguyen" userId="1de6b3a7-5191-4a0c-8968-b8f905305e1d" providerId="ADAL" clId="{0ED88D6B-9A2A-49B5-B189-729F315BD235}" dt="2022-12-08T11:53:48.254" v="1763"/>
        <pc:sldMkLst>
          <pc:docMk/>
          <pc:sldMk cId="3964209055" sldId="444"/>
        </pc:sldMkLst>
        <pc:spChg chg="add mod">
          <ac:chgData name="Hoang Dang Nguyen" userId="1de6b3a7-5191-4a0c-8968-b8f905305e1d" providerId="ADAL" clId="{0ED88D6B-9A2A-49B5-B189-729F315BD235}" dt="2022-12-08T11:53:48.254" v="1763"/>
          <ac:spMkLst>
            <pc:docMk/>
            <pc:sldMk cId="3964209055" sldId="444"/>
            <ac:spMk id="2" creationId="{6D89A88A-2822-384E-A0A9-B5F0174954B4}"/>
          </ac:spMkLst>
        </pc:spChg>
        <pc:spChg chg="mod">
          <ac:chgData name="Hoang Dang Nguyen" userId="1de6b3a7-5191-4a0c-8968-b8f905305e1d" providerId="ADAL" clId="{0ED88D6B-9A2A-49B5-B189-729F315BD235}" dt="2022-12-08T11:47:27.926" v="1655"/>
          <ac:spMkLst>
            <pc:docMk/>
            <pc:sldMk cId="3964209055" sldId="444"/>
            <ac:spMk id="9218" creationId="{1CA15F00-959D-6A33-495F-E30AAFD4C10E}"/>
          </ac:spMkLst>
        </pc:spChg>
      </pc:sldChg>
      <pc:sldChg chg="addSp modSp add mod modNotesTx">
        <pc:chgData name="Hoang Dang Nguyen" userId="1de6b3a7-5191-4a0c-8968-b8f905305e1d" providerId="ADAL" clId="{0ED88D6B-9A2A-49B5-B189-729F315BD235}" dt="2022-12-08T11:53:50.764" v="1766" actId="20577"/>
        <pc:sldMkLst>
          <pc:docMk/>
          <pc:sldMk cId="886563207" sldId="445"/>
        </pc:sldMkLst>
        <pc:spChg chg="add mod">
          <ac:chgData name="Hoang Dang Nguyen" userId="1de6b3a7-5191-4a0c-8968-b8f905305e1d" providerId="ADAL" clId="{0ED88D6B-9A2A-49B5-B189-729F315BD235}" dt="2022-12-08T11:53:50.764" v="1766" actId="20577"/>
          <ac:spMkLst>
            <pc:docMk/>
            <pc:sldMk cId="886563207" sldId="445"/>
            <ac:spMk id="3" creationId="{EC41FC4D-77C4-5B63-CCA0-1EE102407686}"/>
          </ac:spMkLst>
        </pc:spChg>
        <pc:spChg chg="mod">
          <ac:chgData name="Hoang Dang Nguyen" userId="1de6b3a7-5191-4a0c-8968-b8f905305e1d" providerId="ADAL" clId="{0ED88D6B-9A2A-49B5-B189-729F315BD235}" dt="2022-12-08T11:47:51.001" v="1659" actId="20577"/>
          <ac:spMkLst>
            <pc:docMk/>
            <pc:sldMk cId="886563207" sldId="445"/>
            <ac:spMk id="9218" creationId="{1CA15F00-959D-6A33-495F-E30AAFD4C10E}"/>
          </ac:spMkLst>
        </pc:spChg>
        <pc:spChg chg="mod">
          <ac:chgData name="Hoang Dang Nguyen" userId="1de6b3a7-5191-4a0c-8968-b8f905305e1d" providerId="ADAL" clId="{0ED88D6B-9A2A-49B5-B189-729F315BD235}" dt="2022-12-08T11:48:54.047" v="1667" actId="404"/>
          <ac:spMkLst>
            <pc:docMk/>
            <pc:sldMk cId="886563207" sldId="445"/>
            <ac:spMk id="9219" creationId="{CC9080E7-7437-1057-6AA4-225BBDCDCC00}"/>
          </ac:spMkLst>
        </pc:spChg>
        <pc:picChg chg="add mod">
          <ac:chgData name="Hoang Dang Nguyen" userId="1de6b3a7-5191-4a0c-8968-b8f905305e1d" providerId="ADAL" clId="{0ED88D6B-9A2A-49B5-B189-729F315BD235}" dt="2022-12-08T11:48:57.434" v="1668" actId="1076"/>
          <ac:picMkLst>
            <pc:docMk/>
            <pc:sldMk cId="886563207" sldId="445"/>
            <ac:picMk id="2" creationId="{0792764D-A728-B37A-E1D6-0BDDAA98B08F}"/>
          </ac:picMkLst>
        </pc:picChg>
      </pc:sldChg>
      <pc:sldChg chg="addSp modSp add mod modClrScheme chgLayout modNotesTx">
        <pc:chgData name="Hoang Dang Nguyen" userId="1de6b3a7-5191-4a0c-8968-b8f905305e1d" providerId="ADAL" clId="{0ED88D6B-9A2A-49B5-B189-729F315BD235}" dt="2022-12-08T11:53:53.923" v="1767"/>
        <pc:sldMkLst>
          <pc:docMk/>
          <pc:sldMk cId="2716264430" sldId="446"/>
        </pc:sldMkLst>
        <pc:spChg chg="add mod">
          <ac:chgData name="Hoang Dang Nguyen" userId="1de6b3a7-5191-4a0c-8968-b8f905305e1d" providerId="ADAL" clId="{0ED88D6B-9A2A-49B5-B189-729F315BD235}" dt="2022-12-08T11:53:53.923" v="1767"/>
          <ac:spMkLst>
            <pc:docMk/>
            <pc:sldMk cId="2716264430" sldId="446"/>
            <ac:spMk id="3" creationId="{D1749B21-B324-48AC-625B-487158D4D79C}"/>
          </ac:spMkLst>
        </pc:spChg>
        <pc:spChg chg="mod">
          <ac:chgData name="Hoang Dang Nguyen" userId="1de6b3a7-5191-4a0c-8968-b8f905305e1d" providerId="ADAL" clId="{0ED88D6B-9A2A-49B5-B189-729F315BD235}" dt="2022-12-08T11:49:53.936" v="1692" actId="26606"/>
          <ac:spMkLst>
            <pc:docMk/>
            <pc:sldMk cId="2716264430" sldId="446"/>
            <ac:spMk id="4" creationId="{6A8A1DA1-DD0A-CE7F-4E89-B94E9FA963CC}"/>
          </ac:spMkLst>
        </pc:spChg>
        <pc:spChg chg="mod">
          <ac:chgData name="Hoang Dang Nguyen" userId="1de6b3a7-5191-4a0c-8968-b8f905305e1d" providerId="ADAL" clId="{0ED88D6B-9A2A-49B5-B189-729F315BD235}" dt="2022-12-08T11:49:53.936" v="1692" actId="26606"/>
          <ac:spMkLst>
            <pc:docMk/>
            <pc:sldMk cId="2716264430" sldId="446"/>
            <ac:spMk id="9218" creationId="{1CA15F00-959D-6A33-495F-E30AAFD4C10E}"/>
          </ac:spMkLst>
        </pc:spChg>
        <pc:spChg chg="mod">
          <ac:chgData name="Hoang Dang Nguyen" userId="1de6b3a7-5191-4a0c-8968-b8f905305e1d" providerId="ADAL" clId="{0ED88D6B-9A2A-49B5-B189-729F315BD235}" dt="2022-12-08T11:49:56.483" v="1694" actId="20577"/>
          <ac:spMkLst>
            <pc:docMk/>
            <pc:sldMk cId="2716264430" sldId="446"/>
            <ac:spMk id="9219" creationId="{CC9080E7-7437-1057-6AA4-225BBDCDCC00}"/>
          </ac:spMkLst>
        </pc:spChg>
        <pc:spChg chg="mod">
          <ac:chgData name="Hoang Dang Nguyen" userId="1de6b3a7-5191-4a0c-8968-b8f905305e1d" providerId="ADAL" clId="{0ED88D6B-9A2A-49B5-B189-729F315BD235}" dt="2022-12-08T11:49:53.936" v="1692" actId="26606"/>
          <ac:spMkLst>
            <pc:docMk/>
            <pc:sldMk cId="2716264430" sldId="446"/>
            <ac:spMk id="9221" creationId="{B282F7F4-40CB-661B-2624-57DD31981657}"/>
          </ac:spMkLst>
        </pc:spChg>
        <pc:picChg chg="add mod ord">
          <ac:chgData name="Hoang Dang Nguyen" userId="1de6b3a7-5191-4a0c-8968-b8f905305e1d" providerId="ADAL" clId="{0ED88D6B-9A2A-49B5-B189-729F315BD235}" dt="2022-12-08T11:49:53.936" v="1692" actId="26606"/>
          <ac:picMkLst>
            <pc:docMk/>
            <pc:sldMk cId="2716264430" sldId="446"/>
            <ac:picMk id="2" creationId="{8D78B053-1478-536F-5501-F575DA732F3A}"/>
          </ac:picMkLst>
        </pc:picChg>
      </pc:sldChg>
      <pc:sldChg chg="addSp modSp add mod modNotesTx">
        <pc:chgData name="Hoang Dang Nguyen" userId="1de6b3a7-5191-4a0c-8968-b8f905305e1d" providerId="ADAL" clId="{0ED88D6B-9A2A-49B5-B189-729F315BD235}" dt="2022-12-08T11:53:56.397" v="1770" actId="20577"/>
        <pc:sldMkLst>
          <pc:docMk/>
          <pc:sldMk cId="350969221" sldId="447"/>
        </pc:sldMkLst>
        <pc:spChg chg="add mod">
          <ac:chgData name="Hoang Dang Nguyen" userId="1de6b3a7-5191-4a0c-8968-b8f905305e1d" providerId="ADAL" clId="{0ED88D6B-9A2A-49B5-B189-729F315BD235}" dt="2022-12-08T11:53:56.397" v="1770" actId="20577"/>
          <ac:spMkLst>
            <pc:docMk/>
            <pc:sldMk cId="350969221" sldId="447"/>
            <ac:spMk id="2" creationId="{E3E3275C-D847-F762-D6BB-E524C89E8F90}"/>
          </ac:spMkLst>
        </pc:spChg>
        <pc:spChg chg="mod">
          <ac:chgData name="Hoang Dang Nguyen" userId="1de6b3a7-5191-4a0c-8968-b8f905305e1d" providerId="ADAL" clId="{0ED88D6B-9A2A-49B5-B189-729F315BD235}" dt="2022-12-08T11:50:32.223" v="1721" actId="20577"/>
          <ac:spMkLst>
            <pc:docMk/>
            <pc:sldMk cId="350969221" sldId="447"/>
            <ac:spMk id="9218" creationId="{1CA15F00-959D-6A33-495F-E30AAFD4C10E}"/>
          </ac:spMkLst>
        </pc:spChg>
      </pc:sldChg>
      <pc:sldChg chg="addSp modSp add mod">
        <pc:chgData name="Hoang Dang Nguyen" userId="1de6b3a7-5191-4a0c-8968-b8f905305e1d" providerId="ADAL" clId="{0ED88D6B-9A2A-49B5-B189-729F315BD235}" dt="2022-12-08T11:54:00.460" v="1773"/>
        <pc:sldMkLst>
          <pc:docMk/>
          <pc:sldMk cId="1772750539" sldId="448"/>
        </pc:sldMkLst>
        <pc:spChg chg="add mod">
          <ac:chgData name="Hoang Dang Nguyen" userId="1de6b3a7-5191-4a0c-8968-b8f905305e1d" providerId="ADAL" clId="{0ED88D6B-9A2A-49B5-B189-729F315BD235}" dt="2022-12-08T11:54:00.460" v="1773"/>
          <ac:spMkLst>
            <pc:docMk/>
            <pc:sldMk cId="1772750539" sldId="448"/>
            <ac:spMk id="2" creationId="{69EBAD56-DF96-AA43-1398-85C9360B4C09}"/>
          </ac:spMkLst>
        </pc:spChg>
        <pc:spChg chg="mod">
          <ac:chgData name="Hoang Dang Nguyen" userId="1de6b3a7-5191-4a0c-8968-b8f905305e1d" providerId="ADAL" clId="{0ED88D6B-9A2A-49B5-B189-729F315BD235}" dt="2022-12-08T11:51:25.561" v="1727"/>
          <ac:spMkLst>
            <pc:docMk/>
            <pc:sldMk cId="1772750539" sldId="448"/>
            <ac:spMk id="9218" creationId="{1CA15F00-959D-6A33-495F-E30AAFD4C10E}"/>
          </ac:spMkLst>
        </pc:spChg>
      </pc:sldChg>
      <pc:sldChg chg="addSp delSp modSp new mod">
        <pc:chgData name="Hoang Dang Nguyen" userId="1de6b3a7-5191-4a0c-8968-b8f905305e1d" providerId="ADAL" clId="{0ED88D6B-9A2A-49B5-B189-729F315BD235}" dt="2022-12-08T12:15:13.739" v="2273" actId="1035"/>
        <pc:sldMkLst>
          <pc:docMk/>
          <pc:sldMk cId="2908917280" sldId="449"/>
        </pc:sldMkLst>
        <pc:spChg chg="mod">
          <ac:chgData name="Hoang Dang Nguyen" userId="1de6b3a7-5191-4a0c-8968-b8f905305e1d" providerId="ADAL" clId="{0ED88D6B-9A2A-49B5-B189-729F315BD235}" dt="2022-12-08T11:56:31.375" v="1821"/>
          <ac:spMkLst>
            <pc:docMk/>
            <pc:sldMk cId="2908917280" sldId="449"/>
            <ac:spMk id="2" creationId="{980F9495-0B44-0D97-7D9E-D70358AA880E}"/>
          </ac:spMkLst>
        </pc:spChg>
        <pc:spChg chg="add del mod">
          <ac:chgData name="Hoang Dang Nguyen" userId="1de6b3a7-5191-4a0c-8968-b8f905305e1d" providerId="ADAL" clId="{0ED88D6B-9A2A-49B5-B189-729F315BD235}" dt="2022-12-08T11:58:07.192" v="1900" actId="1032"/>
          <ac:spMkLst>
            <pc:docMk/>
            <pc:sldMk cId="2908917280" sldId="449"/>
            <ac:spMk id="3" creationId="{525C853B-C980-8710-5ACB-3D180394902C}"/>
          </ac:spMkLst>
        </pc:spChg>
        <pc:spChg chg="add del mod">
          <ac:chgData name="Hoang Dang Nguyen" userId="1de6b3a7-5191-4a0c-8968-b8f905305e1d" providerId="ADAL" clId="{0ED88D6B-9A2A-49B5-B189-729F315BD235}" dt="2022-12-08T11:57:16.836" v="1856" actId="478"/>
          <ac:spMkLst>
            <pc:docMk/>
            <pc:sldMk cId="2908917280" sldId="449"/>
            <ac:spMk id="7" creationId="{3FABD4A3-CA90-E02E-E2C5-1C8DA36B6A7F}"/>
          </ac:spMkLst>
        </pc:spChg>
        <pc:spChg chg="add del mod">
          <ac:chgData name="Hoang Dang Nguyen" userId="1de6b3a7-5191-4a0c-8968-b8f905305e1d" providerId="ADAL" clId="{0ED88D6B-9A2A-49B5-B189-729F315BD235}" dt="2022-12-08T12:15:08.826" v="2269" actId="478"/>
          <ac:spMkLst>
            <pc:docMk/>
            <pc:sldMk cId="2908917280" sldId="449"/>
            <ac:spMk id="12" creationId="{9DDF8BF8-2A4F-81C9-AF74-401DAE49EFF1}"/>
          </ac:spMkLst>
        </pc:spChg>
        <pc:graphicFrameChg chg="add del mod modGraphic">
          <ac:chgData name="Hoang Dang Nguyen" userId="1de6b3a7-5191-4a0c-8968-b8f905305e1d" providerId="ADAL" clId="{0ED88D6B-9A2A-49B5-B189-729F315BD235}" dt="2022-12-08T11:57:21.343" v="1858" actId="478"/>
          <ac:graphicFrameMkLst>
            <pc:docMk/>
            <pc:sldMk cId="2908917280" sldId="449"/>
            <ac:graphicFrameMk id="6" creationId="{753998B0-84D0-572A-F72A-6A9B0D8950A3}"/>
          </ac:graphicFrameMkLst>
        </pc:graphicFrameChg>
        <pc:graphicFrameChg chg="add del mod modGraphic">
          <ac:chgData name="Hoang Dang Nguyen" userId="1de6b3a7-5191-4a0c-8968-b8f905305e1d" providerId="ADAL" clId="{0ED88D6B-9A2A-49B5-B189-729F315BD235}" dt="2022-12-08T11:57:57.719" v="1899" actId="1032"/>
          <ac:graphicFrameMkLst>
            <pc:docMk/>
            <pc:sldMk cId="2908917280" sldId="449"/>
            <ac:graphicFrameMk id="8" creationId="{F569B2F0-0571-3181-C7BE-0A8A8AA68904}"/>
          </ac:graphicFrameMkLst>
        </pc:graphicFrameChg>
        <pc:graphicFrameChg chg="add mod modGraphic">
          <ac:chgData name="Hoang Dang Nguyen" userId="1de6b3a7-5191-4a0c-8968-b8f905305e1d" providerId="ADAL" clId="{0ED88D6B-9A2A-49B5-B189-729F315BD235}" dt="2022-12-08T12:15:13.739" v="2273" actId="1035"/>
          <ac:graphicFrameMkLst>
            <pc:docMk/>
            <pc:sldMk cId="2908917280" sldId="449"/>
            <ac:graphicFrameMk id="9" creationId="{8F8D2A3C-C95D-9D6E-20BB-C42036D06C2B}"/>
          </ac:graphicFrameMkLst>
        </pc:graphicFrameChg>
        <pc:picChg chg="add del mod ord">
          <ac:chgData name="Hoang Dang Nguyen" userId="1de6b3a7-5191-4a0c-8968-b8f905305e1d" providerId="ADAL" clId="{0ED88D6B-9A2A-49B5-B189-729F315BD235}" dt="2022-12-08T12:12:22.821" v="2210" actId="478"/>
          <ac:picMkLst>
            <pc:docMk/>
            <pc:sldMk cId="2908917280" sldId="449"/>
            <ac:picMk id="11" creationId="{459229BE-B315-D4E4-0372-7F9585DEA18F}"/>
          </ac:picMkLst>
        </pc:picChg>
        <pc:picChg chg="add del mod ord">
          <ac:chgData name="Hoang Dang Nguyen" userId="1de6b3a7-5191-4a0c-8968-b8f905305e1d" providerId="ADAL" clId="{0ED88D6B-9A2A-49B5-B189-729F315BD235}" dt="2022-12-08T12:15:10.212" v="2270" actId="478"/>
          <ac:picMkLst>
            <pc:docMk/>
            <pc:sldMk cId="2908917280" sldId="449"/>
            <ac:picMk id="14" creationId="{1A8098BB-C22D-0BFE-B906-7B9BF5D2EEE8}"/>
          </ac:picMkLst>
        </pc:picChg>
      </pc:sldChg>
      <pc:sldChg chg="add">
        <pc:chgData name="Hoang Dang Nguyen" userId="1de6b3a7-5191-4a0c-8968-b8f905305e1d" providerId="ADAL" clId="{0ED88D6B-9A2A-49B5-B189-729F315BD235}" dt="2022-12-08T12:15:28.354" v="2278"/>
        <pc:sldMkLst>
          <pc:docMk/>
          <pc:sldMk cId="2603194288" sldId="450"/>
        </pc:sldMkLst>
      </pc:sldChg>
      <pc:sldChg chg="add">
        <pc:chgData name="Hoang Dang Nguyen" userId="1de6b3a7-5191-4a0c-8968-b8f905305e1d" providerId="ADAL" clId="{0ED88D6B-9A2A-49B5-B189-729F315BD235}" dt="2022-12-08T12:21:07.073" v="2279"/>
        <pc:sldMkLst>
          <pc:docMk/>
          <pc:sldMk cId="1791700975" sldId="451"/>
        </pc:sldMkLst>
      </pc:sldChg>
      <pc:sldChg chg="add">
        <pc:chgData name="Hoang Dang Nguyen" userId="1de6b3a7-5191-4a0c-8968-b8f905305e1d" providerId="ADAL" clId="{0ED88D6B-9A2A-49B5-B189-729F315BD235}" dt="2022-12-08T12:21:07.073" v="2279"/>
        <pc:sldMkLst>
          <pc:docMk/>
          <pc:sldMk cId="1331037508" sldId="452"/>
        </pc:sldMkLst>
      </pc:sldChg>
    </pc:docChg>
  </pc:docChgLst>
  <pc:docChgLst>
    <pc:chgData name="Hoang Dang Nguyen" userId="1de6b3a7-5191-4a0c-8968-b8f905305e1d" providerId="ADAL" clId="{EF6B3ECF-91C3-4B04-91BE-812C876F412C}"/>
    <pc:docChg chg="undo custSel addSld delSld modSld">
      <pc:chgData name="Hoang Dang Nguyen" userId="1de6b3a7-5191-4a0c-8968-b8f905305e1d" providerId="ADAL" clId="{EF6B3ECF-91C3-4B04-91BE-812C876F412C}" dt="2022-10-18T09:15:22.449" v="2381" actId="6549"/>
      <pc:docMkLst>
        <pc:docMk/>
      </pc:docMkLst>
      <pc:sldChg chg="modSp mod">
        <pc:chgData name="Hoang Dang Nguyen" userId="1de6b3a7-5191-4a0c-8968-b8f905305e1d" providerId="ADAL" clId="{EF6B3ECF-91C3-4B04-91BE-812C876F412C}" dt="2022-10-11T09:13:49.771" v="17" actId="20577"/>
        <pc:sldMkLst>
          <pc:docMk/>
          <pc:sldMk cId="0" sldId="342"/>
        </pc:sldMkLst>
        <pc:spChg chg="mod">
          <ac:chgData name="Hoang Dang Nguyen" userId="1de6b3a7-5191-4a0c-8968-b8f905305e1d" providerId="ADAL" clId="{EF6B3ECF-91C3-4B04-91BE-812C876F412C}" dt="2022-10-11T09:13:49.771" v="17" actId="20577"/>
          <ac:spMkLst>
            <pc:docMk/>
            <pc:sldMk cId="0" sldId="342"/>
            <ac:spMk id="6148" creationId="{B03C41A6-7F92-3E98-4A55-C01F05788F39}"/>
          </ac:spMkLst>
        </pc:spChg>
      </pc:sldChg>
      <pc:sldChg chg="modSp add del mod">
        <pc:chgData name="Hoang Dang Nguyen" userId="1de6b3a7-5191-4a0c-8968-b8f905305e1d" providerId="ADAL" clId="{EF6B3ECF-91C3-4B04-91BE-812C876F412C}" dt="2022-10-11T09:29:07.304" v="379" actId="47"/>
        <pc:sldMkLst>
          <pc:docMk/>
          <pc:sldMk cId="967371467" sldId="355"/>
        </pc:sldMkLst>
        <pc:spChg chg="mod">
          <ac:chgData name="Hoang Dang Nguyen" userId="1de6b3a7-5191-4a0c-8968-b8f905305e1d" providerId="ADAL" clId="{EF6B3ECF-91C3-4B04-91BE-812C876F412C}" dt="2022-10-11T09:27:23.397" v="335"/>
          <ac:spMkLst>
            <pc:docMk/>
            <pc:sldMk cId="967371467" sldId="355"/>
            <ac:spMk id="9218" creationId="{39840E88-9BDC-C83A-2971-4EF1AEC41640}"/>
          </ac:spMkLst>
        </pc:spChg>
      </pc:sldChg>
      <pc:sldChg chg="addSp delSp modSp add del mod">
        <pc:chgData name="Hoang Dang Nguyen" userId="1de6b3a7-5191-4a0c-8968-b8f905305e1d" providerId="ADAL" clId="{EF6B3ECF-91C3-4B04-91BE-812C876F412C}" dt="2022-10-11T09:28:42.639" v="369" actId="47"/>
        <pc:sldMkLst>
          <pc:docMk/>
          <pc:sldMk cId="3066787548" sldId="356"/>
        </pc:sldMkLst>
        <pc:spChg chg="mod">
          <ac:chgData name="Hoang Dang Nguyen" userId="1de6b3a7-5191-4a0c-8968-b8f905305e1d" providerId="ADAL" clId="{EF6B3ECF-91C3-4B04-91BE-812C876F412C}" dt="2022-10-11T09:28:18.950" v="362" actId="6549"/>
          <ac:spMkLst>
            <pc:docMk/>
            <pc:sldMk cId="3066787548" sldId="356"/>
            <ac:spMk id="2" creationId="{A265698C-B309-9B0A-2350-968709F79545}"/>
          </ac:spMkLst>
        </pc:spChg>
        <pc:spChg chg="add mod">
          <ac:chgData name="Hoang Dang Nguyen" userId="1de6b3a7-5191-4a0c-8968-b8f905305e1d" providerId="ADAL" clId="{EF6B3ECF-91C3-4B04-91BE-812C876F412C}" dt="2022-10-11T09:28:30.321" v="364"/>
          <ac:spMkLst>
            <pc:docMk/>
            <pc:sldMk cId="3066787548" sldId="356"/>
            <ac:spMk id="3" creationId="{1F7FF55D-3DDC-0BE9-D8B5-331059A3A371}"/>
          </ac:spMkLst>
        </pc:spChg>
        <pc:spChg chg="del mod">
          <ac:chgData name="Hoang Dang Nguyen" userId="1de6b3a7-5191-4a0c-8968-b8f905305e1d" providerId="ADAL" clId="{EF6B3ECF-91C3-4B04-91BE-812C876F412C}" dt="2022-10-11T09:28:27.133" v="363" actId="478"/>
          <ac:spMkLst>
            <pc:docMk/>
            <pc:sldMk cId="3066787548" sldId="356"/>
            <ac:spMk id="9218" creationId="{39840E88-9BDC-C83A-2971-4EF1AEC41640}"/>
          </ac:spMkLst>
        </pc:spChg>
      </pc:sldChg>
      <pc:sldChg chg="delSp modSp add del mod">
        <pc:chgData name="Hoang Dang Nguyen" userId="1de6b3a7-5191-4a0c-8968-b8f905305e1d" providerId="ADAL" clId="{EF6B3ECF-91C3-4B04-91BE-812C876F412C}" dt="2022-10-11T09:53:16.149" v="838" actId="47"/>
        <pc:sldMkLst>
          <pc:docMk/>
          <pc:sldMk cId="2903968093" sldId="358"/>
        </pc:sldMkLst>
        <pc:spChg chg="del mod">
          <ac:chgData name="Hoang Dang Nguyen" userId="1de6b3a7-5191-4a0c-8968-b8f905305e1d" providerId="ADAL" clId="{EF6B3ECF-91C3-4B04-91BE-812C876F412C}" dt="2022-10-11T09:53:05.328" v="822"/>
          <ac:spMkLst>
            <pc:docMk/>
            <pc:sldMk cId="2903968093" sldId="358"/>
            <ac:spMk id="6" creationId="{4D7A19C2-C7EB-8B0A-53EE-720D16782EC3}"/>
          </ac:spMkLst>
        </pc:spChg>
      </pc:sldChg>
      <pc:sldChg chg="delSp modSp add del mod">
        <pc:chgData name="Hoang Dang Nguyen" userId="1de6b3a7-5191-4a0c-8968-b8f905305e1d" providerId="ADAL" clId="{EF6B3ECF-91C3-4B04-91BE-812C876F412C}" dt="2022-10-11T09:53:31.182" v="861" actId="47"/>
        <pc:sldMkLst>
          <pc:docMk/>
          <pc:sldMk cId="1263208980" sldId="359"/>
        </pc:sldMkLst>
        <pc:spChg chg="del mod">
          <ac:chgData name="Hoang Dang Nguyen" userId="1de6b3a7-5191-4a0c-8968-b8f905305e1d" providerId="ADAL" clId="{EF6B3ECF-91C3-4B04-91BE-812C876F412C}" dt="2022-10-11T09:53:25.489" v="858"/>
          <ac:spMkLst>
            <pc:docMk/>
            <pc:sldMk cId="1263208980" sldId="359"/>
            <ac:spMk id="6" creationId="{4D7A19C2-C7EB-8B0A-53EE-720D16782EC3}"/>
          </ac:spMkLst>
        </pc:spChg>
      </pc:sldChg>
      <pc:sldChg chg="delSp modSp add del mod">
        <pc:chgData name="Hoang Dang Nguyen" userId="1de6b3a7-5191-4a0c-8968-b8f905305e1d" providerId="ADAL" clId="{EF6B3ECF-91C3-4B04-91BE-812C876F412C}" dt="2022-10-11T09:53:48.098" v="883" actId="47"/>
        <pc:sldMkLst>
          <pc:docMk/>
          <pc:sldMk cId="3263608946" sldId="360"/>
        </pc:sldMkLst>
        <pc:spChg chg="del mod">
          <ac:chgData name="Hoang Dang Nguyen" userId="1de6b3a7-5191-4a0c-8968-b8f905305e1d" providerId="ADAL" clId="{EF6B3ECF-91C3-4B04-91BE-812C876F412C}" dt="2022-10-11T09:53:44.073" v="879"/>
          <ac:spMkLst>
            <pc:docMk/>
            <pc:sldMk cId="3263608946" sldId="360"/>
            <ac:spMk id="6" creationId="{4D7A19C2-C7EB-8B0A-53EE-720D16782EC3}"/>
          </ac:spMkLst>
        </pc:spChg>
      </pc:sldChg>
      <pc:sldChg chg="modSp mod modNotesTx">
        <pc:chgData name="Hoang Dang Nguyen" userId="1de6b3a7-5191-4a0c-8968-b8f905305e1d" providerId="ADAL" clId="{EF6B3ECF-91C3-4B04-91BE-812C876F412C}" dt="2022-10-11T09:27:33.086" v="336"/>
        <pc:sldMkLst>
          <pc:docMk/>
          <pc:sldMk cId="0" sldId="366"/>
        </pc:sldMkLst>
        <pc:spChg chg="mod">
          <ac:chgData name="Hoang Dang Nguyen" userId="1de6b3a7-5191-4a0c-8968-b8f905305e1d" providerId="ADAL" clId="{EF6B3ECF-91C3-4B04-91BE-812C876F412C}" dt="2022-10-11T09:20:42.176" v="290" actId="20577"/>
          <ac:spMkLst>
            <pc:docMk/>
            <pc:sldMk cId="0" sldId="366"/>
            <ac:spMk id="9219" creationId="{CC9080E7-7437-1057-6AA4-225BBDCDCC00}"/>
          </ac:spMkLst>
        </pc:spChg>
      </pc:sldChg>
      <pc:sldChg chg="del">
        <pc:chgData name="Hoang Dang Nguyen" userId="1de6b3a7-5191-4a0c-8968-b8f905305e1d" providerId="ADAL" clId="{EF6B3ECF-91C3-4B04-91BE-812C876F412C}" dt="2022-10-11T09:17:32.998" v="81" actId="47"/>
        <pc:sldMkLst>
          <pc:docMk/>
          <pc:sldMk cId="0" sldId="367"/>
        </pc:sldMkLst>
      </pc:sldChg>
      <pc:sldChg chg="del">
        <pc:chgData name="Hoang Dang Nguyen" userId="1de6b3a7-5191-4a0c-8968-b8f905305e1d" providerId="ADAL" clId="{EF6B3ECF-91C3-4B04-91BE-812C876F412C}" dt="2022-10-11T09:17:34.595" v="88" actId="47"/>
        <pc:sldMkLst>
          <pc:docMk/>
          <pc:sldMk cId="0" sldId="368"/>
        </pc:sldMkLst>
      </pc:sldChg>
      <pc:sldChg chg="del">
        <pc:chgData name="Hoang Dang Nguyen" userId="1de6b3a7-5191-4a0c-8968-b8f905305e1d" providerId="ADAL" clId="{EF6B3ECF-91C3-4B04-91BE-812C876F412C}" dt="2022-10-11T09:17:32.797" v="80" actId="47"/>
        <pc:sldMkLst>
          <pc:docMk/>
          <pc:sldMk cId="0" sldId="369"/>
        </pc:sldMkLst>
      </pc:sldChg>
      <pc:sldChg chg="modSp mod">
        <pc:chgData name="Hoang Dang Nguyen" userId="1de6b3a7-5191-4a0c-8968-b8f905305e1d" providerId="ADAL" clId="{EF6B3ECF-91C3-4B04-91BE-812C876F412C}" dt="2022-10-18T09:15:22.449" v="2381" actId="6549"/>
        <pc:sldMkLst>
          <pc:docMk/>
          <pc:sldMk cId="0" sldId="373"/>
        </pc:sldMkLst>
        <pc:spChg chg="mod">
          <ac:chgData name="Hoang Dang Nguyen" userId="1de6b3a7-5191-4a0c-8968-b8f905305e1d" providerId="ADAL" clId="{EF6B3ECF-91C3-4B04-91BE-812C876F412C}" dt="2022-10-18T09:15:22.449" v="2381" actId="6549"/>
          <ac:spMkLst>
            <pc:docMk/>
            <pc:sldMk cId="0" sldId="373"/>
            <ac:spMk id="3" creationId="{C1384EE9-6F40-1556-CB6F-BEDBE6E6A81C}"/>
          </ac:spMkLst>
        </pc:spChg>
      </pc:sldChg>
      <pc:sldChg chg="modSp mod">
        <pc:chgData name="Hoang Dang Nguyen" userId="1de6b3a7-5191-4a0c-8968-b8f905305e1d" providerId="ADAL" clId="{EF6B3ECF-91C3-4B04-91BE-812C876F412C}" dt="2022-10-11T09:14:27.765" v="29" actId="6549"/>
        <pc:sldMkLst>
          <pc:docMk/>
          <pc:sldMk cId="0" sldId="380"/>
        </pc:sldMkLst>
        <pc:spChg chg="mod">
          <ac:chgData name="Hoang Dang Nguyen" userId="1de6b3a7-5191-4a0c-8968-b8f905305e1d" providerId="ADAL" clId="{EF6B3ECF-91C3-4B04-91BE-812C876F412C}" dt="2022-10-11T09:14:27.765" v="29" actId="6549"/>
          <ac:spMkLst>
            <pc:docMk/>
            <pc:sldMk cId="0" sldId="380"/>
            <ac:spMk id="8195" creationId="{5A0C2F63-B759-2008-A61A-F178499AFDDF}"/>
          </ac:spMkLst>
        </pc:spChg>
      </pc:sldChg>
      <pc:sldChg chg="del">
        <pc:chgData name="Hoang Dang Nguyen" userId="1de6b3a7-5191-4a0c-8968-b8f905305e1d" providerId="ADAL" clId="{EF6B3ECF-91C3-4B04-91BE-812C876F412C}" dt="2022-10-11T09:17:31.124" v="73" actId="47"/>
        <pc:sldMkLst>
          <pc:docMk/>
          <pc:sldMk cId="0" sldId="399"/>
        </pc:sldMkLst>
      </pc:sldChg>
      <pc:sldChg chg="del">
        <pc:chgData name="Hoang Dang Nguyen" userId="1de6b3a7-5191-4a0c-8968-b8f905305e1d" providerId="ADAL" clId="{EF6B3ECF-91C3-4B04-91BE-812C876F412C}" dt="2022-10-11T09:17:31.682" v="75" actId="47"/>
        <pc:sldMkLst>
          <pc:docMk/>
          <pc:sldMk cId="0" sldId="400"/>
        </pc:sldMkLst>
      </pc:sldChg>
      <pc:sldChg chg="del">
        <pc:chgData name="Hoang Dang Nguyen" userId="1de6b3a7-5191-4a0c-8968-b8f905305e1d" providerId="ADAL" clId="{EF6B3ECF-91C3-4B04-91BE-812C876F412C}" dt="2022-10-11T09:17:31.993" v="76" actId="47"/>
        <pc:sldMkLst>
          <pc:docMk/>
          <pc:sldMk cId="0" sldId="401"/>
        </pc:sldMkLst>
      </pc:sldChg>
      <pc:sldChg chg="del">
        <pc:chgData name="Hoang Dang Nguyen" userId="1de6b3a7-5191-4a0c-8968-b8f905305e1d" providerId="ADAL" clId="{EF6B3ECF-91C3-4B04-91BE-812C876F412C}" dt="2022-10-11T09:17:31.451" v="74" actId="47"/>
        <pc:sldMkLst>
          <pc:docMk/>
          <pc:sldMk cId="0" sldId="402"/>
        </pc:sldMkLst>
      </pc:sldChg>
      <pc:sldChg chg="del">
        <pc:chgData name="Hoang Dang Nguyen" userId="1de6b3a7-5191-4a0c-8968-b8f905305e1d" providerId="ADAL" clId="{EF6B3ECF-91C3-4B04-91BE-812C876F412C}" dt="2022-10-11T09:17:32.196" v="77" actId="47"/>
        <pc:sldMkLst>
          <pc:docMk/>
          <pc:sldMk cId="0" sldId="403"/>
        </pc:sldMkLst>
      </pc:sldChg>
      <pc:sldChg chg="del">
        <pc:chgData name="Hoang Dang Nguyen" userId="1de6b3a7-5191-4a0c-8968-b8f905305e1d" providerId="ADAL" clId="{EF6B3ECF-91C3-4B04-91BE-812C876F412C}" dt="2022-10-11T09:17:33.205" v="82" actId="47"/>
        <pc:sldMkLst>
          <pc:docMk/>
          <pc:sldMk cId="0" sldId="404"/>
        </pc:sldMkLst>
      </pc:sldChg>
      <pc:sldChg chg="del">
        <pc:chgData name="Hoang Dang Nguyen" userId="1de6b3a7-5191-4a0c-8968-b8f905305e1d" providerId="ADAL" clId="{EF6B3ECF-91C3-4B04-91BE-812C876F412C}" dt="2022-10-11T09:17:33.390" v="83" actId="47"/>
        <pc:sldMkLst>
          <pc:docMk/>
          <pc:sldMk cId="0" sldId="405"/>
        </pc:sldMkLst>
      </pc:sldChg>
      <pc:sldChg chg="del">
        <pc:chgData name="Hoang Dang Nguyen" userId="1de6b3a7-5191-4a0c-8968-b8f905305e1d" providerId="ADAL" clId="{EF6B3ECF-91C3-4B04-91BE-812C876F412C}" dt="2022-10-11T09:17:33.606" v="84" actId="47"/>
        <pc:sldMkLst>
          <pc:docMk/>
          <pc:sldMk cId="0" sldId="406"/>
        </pc:sldMkLst>
      </pc:sldChg>
      <pc:sldChg chg="del">
        <pc:chgData name="Hoang Dang Nguyen" userId="1de6b3a7-5191-4a0c-8968-b8f905305e1d" providerId="ADAL" clId="{EF6B3ECF-91C3-4B04-91BE-812C876F412C}" dt="2022-10-11T09:17:33.818" v="85" actId="47"/>
        <pc:sldMkLst>
          <pc:docMk/>
          <pc:sldMk cId="0" sldId="407"/>
        </pc:sldMkLst>
      </pc:sldChg>
      <pc:sldChg chg="del">
        <pc:chgData name="Hoang Dang Nguyen" userId="1de6b3a7-5191-4a0c-8968-b8f905305e1d" providerId="ADAL" clId="{EF6B3ECF-91C3-4B04-91BE-812C876F412C}" dt="2022-10-11T09:17:34.296" v="87" actId="47"/>
        <pc:sldMkLst>
          <pc:docMk/>
          <pc:sldMk cId="0" sldId="408"/>
        </pc:sldMkLst>
      </pc:sldChg>
      <pc:sldChg chg="del">
        <pc:chgData name="Hoang Dang Nguyen" userId="1de6b3a7-5191-4a0c-8968-b8f905305e1d" providerId="ADAL" clId="{EF6B3ECF-91C3-4B04-91BE-812C876F412C}" dt="2022-10-11T09:17:34.051" v="86" actId="47"/>
        <pc:sldMkLst>
          <pc:docMk/>
          <pc:sldMk cId="0" sldId="409"/>
        </pc:sldMkLst>
      </pc:sldChg>
      <pc:sldChg chg="del">
        <pc:chgData name="Hoang Dang Nguyen" userId="1de6b3a7-5191-4a0c-8968-b8f905305e1d" providerId="ADAL" clId="{EF6B3ECF-91C3-4B04-91BE-812C876F412C}" dt="2022-10-11T09:17:34.849" v="89" actId="47"/>
        <pc:sldMkLst>
          <pc:docMk/>
          <pc:sldMk cId="0" sldId="410"/>
        </pc:sldMkLst>
      </pc:sldChg>
      <pc:sldChg chg="del">
        <pc:chgData name="Hoang Dang Nguyen" userId="1de6b3a7-5191-4a0c-8968-b8f905305e1d" providerId="ADAL" clId="{EF6B3ECF-91C3-4B04-91BE-812C876F412C}" dt="2022-10-11T09:17:35.290" v="90" actId="47"/>
        <pc:sldMkLst>
          <pc:docMk/>
          <pc:sldMk cId="0" sldId="411"/>
        </pc:sldMkLst>
      </pc:sldChg>
      <pc:sldChg chg="del">
        <pc:chgData name="Hoang Dang Nguyen" userId="1de6b3a7-5191-4a0c-8968-b8f905305e1d" providerId="ADAL" clId="{EF6B3ECF-91C3-4B04-91BE-812C876F412C}" dt="2022-10-11T09:17:36.925" v="92" actId="47"/>
        <pc:sldMkLst>
          <pc:docMk/>
          <pc:sldMk cId="0" sldId="412"/>
        </pc:sldMkLst>
      </pc:sldChg>
      <pc:sldChg chg="del">
        <pc:chgData name="Hoang Dang Nguyen" userId="1de6b3a7-5191-4a0c-8968-b8f905305e1d" providerId="ADAL" clId="{EF6B3ECF-91C3-4B04-91BE-812C876F412C}" dt="2022-10-11T09:17:36.111" v="91" actId="47"/>
        <pc:sldMkLst>
          <pc:docMk/>
          <pc:sldMk cId="0" sldId="413"/>
        </pc:sldMkLst>
      </pc:sldChg>
      <pc:sldChg chg="del">
        <pc:chgData name="Hoang Dang Nguyen" userId="1de6b3a7-5191-4a0c-8968-b8f905305e1d" providerId="ADAL" clId="{EF6B3ECF-91C3-4B04-91BE-812C876F412C}" dt="2022-10-11T09:17:37.539" v="93" actId="47"/>
        <pc:sldMkLst>
          <pc:docMk/>
          <pc:sldMk cId="0" sldId="414"/>
        </pc:sldMkLst>
      </pc:sldChg>
      <pc:sldChg chg="del">
        <pc:chgData name="Hoang Dang Nguyen" userId="1de6b3a7-5191-4a0c-8968-b8f905305e1d" providerId="ADAL" clId="{EF6B3ECF-91C3-4B04-91BE-812C876F412C}" dt="2022-10-11T09:17:38.986" v="95" actId="47"/>
        <pc:sldMkLst>
          <pc:docMk/>
          <pc:sldMk cId="0" sldId="416"/>
        </pc:sldMkLst>
      </pc:sldChg>
      <pc:sldChg chg="del">
        <pc:chgData name="Hoang Dang Nguyen" userId="1de6b3a7-5191-4a0c-8968-b8f905305e1d" providerId="ADAL" clId="{EF6B3ECF-91C3-4B04-91BE-812C876F412C}" dt="2022-10-11T09:17:38.549" v="94" actId="47"/>
        <pc:sldMkLst>
          <pc:docMk/>
          <pc:sldMk cId="0" sldId="417"/>
        </pc:sldMkLst>
      </pc:sldChg>
      <pc:sldChg chg="del">
        <pc:chgData name="Hoang Dang Nguyen" userId="1de6b3a7-5191-4a0c-8968-b8f905305e1d" providerId="ADAL" clId="{EF6B3ECF-91C3-4B04-91BE-812C876F412C}" dt="2022-10-11T09:17:32.406" v="78" actId="47"/>
        <pc:sldMkLst>
          <pc:docMk/>
          <pc:sldMk cId="0" sldId="418"/>
        </pc:sldMkLst>
      </pc:sldChg>
      <pc:sldChg chg="del">
        <pc:chgData name="Hoang Dang Nguyen" userId="1de6b3a7-5191-4a0c-8968-b8f905305e1d" providerId="ADAL" clId="{EF6B3ECF-91C3-4B04-91BE-812C876F412C}" dt="2022-10-11T09:17:32.614" v="79" actId="47"/>
        <pc:sldMkLst>
          <pc:docMk/>
          <pc:sldMk cId="0" sldId="419"/>
        </pc:sldMkLst>
      </pc:sldChg>
      <pc:sldChg chg="del">
        <pc:chgData name="Hoang Dang Nguyen" userId="1de6b3a7-5191-4a0c-8968-b8f905305e1d" providerId="ADAL" clId="{EF6B3ECF-91C3-4B04-91BE-812C876F412C}" dt="2022-10-11T09:17:30.807" v="72" actId="47"/>
        <pc:sldMkLst>
          <pc:docMk/>
          <pc:sldMk cId="0" sldId="420"/>
        </pc:sldMkLst>
      </pc:sldChg>
      <pc:sldChg chg="modSp mod">
        <pc:chgData name="Hoang Dang Nguyen" userId="1de6b3a7-5191-4a0c-8968-b8f905305e1d" providerId="ADAL" clId="{EF6B3ECF-91C3-4B04-91BE-812C876F412C}" dt="2022-10-17T09:13:46.341" v="1796" actId="6549"/>
        <pc:sldMkLst>
          <pc:docMk/>
          <pc:sldMk cId="0" sldId="421"/>
        </pc:sldMkLst>
        <pc:graphicFrameChg chg="mod modGraphic">
          <ac:chgData name="Hoang Dang Nguyen" userId="1de6b3a7-5191-4a0c-8968-b8f905305e1d" providerId="ADAL" clId="{EF6B3ECF-91C3-4B04-91BE-812C876F412C}" dt="2022-10-17T09:13:46.341" v="1796" actId="6549"/>
          <ac:graphicFrameMkLst>
            <pc:docMk/>
            <pc:sldMk cId="0" sldId="421"/>
            <ac:graphicFrameMk id="2" creationId="{81EAAD08-0A7E-4832-C236-291640BC3B37}"/>
          </ac:graphicFrameMkLst>
        </pc:graphicFrameChg>
      </pc:sldChg>
      <pc:sldChg chg="modSp add mod modNotesTx">
        <pc:chgData name="Hoang Dang Nguyen" userId="1de6b3a7-5191-4a0c-8968-b8f905305e1d" providerId="ADAL" clId="{EF6B3ECF-91C3-4B04-91BE-812C876F412C}" dt="2022-10-11T09:49:10.598" v="618" actId="20577"/>
        <pc:sldMkLst>
          <pc:docMk/>
          <pc:sldMk cId="1951711516" sldId="422"/>
        </pc:sldMkLst>
        <pc:spChg chg="mod">
          <ac:chgData name="Hoang Dang Nguyen" userId="1de6b3a7-5191-4a0c-8968-b8f905305e1d" providerId="ADAL" clId="{EF6B3ECF-91C3-4B04-91BE-812C876F412C}" dt="2022-10-11T09:18:07.476" v="118" actId="20577"/>
          <ac:spMkLst>
            <pc:docMk/>
            <pc:sldMk cId="1951711516" sldId="422"/>
            <ac:spMk id="9218" creationId="{1CA15F00-959D-6A33-495F-E30AAFD4C10E}"/>
          </ac:spMkLst>
        </pc:spChg>
        <pc:spChg chg="mod">
          <ac:chgData name="Hoang Dang Nguyen" userId="1de6b3a7-5191-4a0c-8968-b8f905305e1d" providerId="ADAL" clId="{EF6B3ECF-91C3-4B04-91BE-812C876F412C}" dt="2022-10-11T09:46:15.938" v="385" actId="113"/>
          <ac:spMkLst>
            <pc:docMk/>
            <pc:sldMk cId="1951711516" sldId="422"/>
            <ac:spMk id="9219" creationId="{CC9080E7-7437-1057-6AA4-225BBDCDCC00}"/>
          </ac:spMkLst>
        </pc:spChg>
      </pc:sldChg>
      <pc:sldChg chg="addSp delSp modSp add mod">
        <pc:chgData name="Hoang Dang Nguyen" userId="1de6b3a7-5191-4a0c-8968-b8f905305e1d" providerId="ADAL" clId="{EF6B3ECF-91C3-4B04-91BE-812C876F412C}" dt="2022-10-11T09:22:45.508" v="331" actId="14100"/>
        <pc:sldMkLst>
          <pc:docMk/>
          <pc:sldMk cId="2993420744" sldId="423"/>
        </pc:sldMkLst>
        <pc:spChg chg="add mod">
          <ac:chgData name="Hoang Dang Nguyen" userId="1de6b3a7-5191-4a0c-8968-b8f905305e1d" providerId="ADAL" clId="{EF6B3ECF-91C3-4B04-91BE-812C876F412C}" dt="2022-10-11T09:22:45.508" v="331" actId="14100"/>
          <ac:spMkLst>
            <pc:docMk/>
            <pc:sldMk cId="2993420744" sldId="423"/>
            <ac:spMk id="5" creationId="{EB7E9199-1D54-DD17-789C-73D7AF812C7F}"/>
          </ac:spMkLst>
        </pc:spChg>
        <pc:spChg chg="add del mod">
          <ac:chgData name="Hoang Dang Nguyen" userId="1de6b3a7-5191-4a0c-8968-b8f905305e1d" providerId="ADAL" clId="{EF6B3ECF-91C3-4B04-91BE-812C876F412C}" dt="2022-10-11T09:22:42.893" v="330" actId="478"/>
          <ac:spMkLst>
            <pc:docMk/>
            <pc:sldMk cId="2993420744" sldId="423"/>
            <ac:spMk id="6" creationId="{BFAE970D-FA68-D6CA-E66E-C0F730718865}"/>
          </ac:spMkLst>
        </pc:spChg>
        <pc:spChg chg="del mod">
          <ac:chgData name="Hoang Dang Nguyen" userId="1de6b3a7-5191-4a0c-8968-b8f905305e1d" providerId="ADAL" clId="{EF6B3ECF-91C3-4B04-91BE-812C876F412C}" dt="2022-10-11T09:21:12.775" v="293" actId="22"/>
          <ac:spMkLst>
            <pc:docMk/>
            <pc:sldMk cId="2993420744" sldId="423"/>
            <ac:spMk id="9219" creationId="{CC9080E7-7437-1057-6AA4-225BBDCDCC00}"/>
          </ac:spMkLst>
        </pc:spChg>
        <pc:picChg chg="add del mod ord">
          <ac:chgData name="Hoang Dang Nguyen" userId="1de6b3a7-5191-4a0c-8968-b8f905305e1d" providerId="ADAL" clId="{EF6B3ECF-91C3-4B04-91BE-812C876F412C}" dt="2022-10-11T09:22:23.111" v="323" actId="478"/>
          <ac:picMkLst>
            <pc:docMk/>
            <pc:sldMk cId="2993420744" sldId="423"/>
            <ac:picMk id="3" creationId="{CFE8B83A-F644-19A0-A132-37570750FAAB}"/>
          </ac:picMkLst>
        </pc:picChg>
        <pc:picChg chg="add mod">
          <ac:chgData name="Hoang Dang Nguyen" userId="1de6b3a7-5191-4a0c-8968-b8f905305e1d" providerId="ADAL" clId="{EF6B3ECF-91C3-4B04-91BE-812C876F412C}" dt="2022-10-11T09:22:31.781" v="327" actId="1076"/>
          <ac:picMkLst>
            <pc:docMk/>
            <pc:sldMk cId="2993420744" sldId="423"/>
            <ac:picMk id="8" creationId="{499380DE-BB2C-4FBB-77BA-DC799A81B7A0}"/>
          </ac:picMkLst>
        </pc:picChg>
      </pc:sldChg>
      <pc:sldChg chg="modSp add del mod modNotesTx">
        <pc:chgData name="Hoang Dang Nguyen" userId="1de6b3a7-5191-4a0c-8968-b8f905305e1d" providerId="ADAL" clId="{EF6B3ECF-91C3-4B04-91BE-812C876F412C}" dt="2022-10-12T09:44:34.602" v="1003" actId="47"/>
        <pc:sldMkLst>
          <pc:docMk/>
          <pc:sldMk cId="1911017490" sldId="424"/>
        </pc:sldMkLst>
        <pc:spChg chg="mod">
          <ac:chgData name="Hoang Dang Nguyen" userId="1de6b3a7-5191-4a0c-8968-b8f905305e1d" providerId="ADAL" clId="{EF6B3ECF-91C3-4B04-91BE-812C876F412C}" dt="2022-10-12T09:44:28.841" v="1001" actId="21"/>
          <ac:spMkLst>
            <pc:docMk/>
            <pc:sldMk cId="1911017490" sldId="424"/>
            <ac:spMk id="9219" creationId="{CC9080E7-7437-1057-6AA4-225BBDCDCC00}"/>
          </ac:spMkLst>
        </pc:spChg>
      </pc:sldChg>
      <pc:sldChg chg="add">
        <pc:chgData name="Hoang Dang Nguyen" userId="1de6b3a7-5191-4a0c-8968-b8f905305e1d" providerId="ADAL" clId="{EF6B3ECF-91C3-4B04-91BE-812C876F412C}" dt="2022-10-12T10:01:13.667" v="1794"/>
        <pc:sldMkLst>
          <pc:docMk/>
          <pc:sldMk cId="682309323" sldId="425"/>
        </pc:sldMkLst>
      </pc:sldChg>
      <pc:sldChg chg="modSp add del mod">
        <pc:chgData name="Hoang Dang Nguyen" userId="1de6b3a7-5191-4a0c-8968-b8f905305e1d" providerId="ADAL" clId="{EF6B3ECF-91C3-4B04-91BE-812C876F412C}" dt="2022-10-12T10:01:10.110" v="1793" actId="2696"/>
        <pc:sldMkLst>
          <pc:docMk/>
          <pc:sldMk cId="3254655136" sldId="425"/>
        </pc:sldMkLst>
        <pc:spChg chg="mod">
          <ac:chgData name="Hoang Dang Nguyen" userId="1de6b3a7-5191-4a0c-8968-b8f905305e1d" providerId="ADAL" clId="{EF6B3ECF-91C3-4B04-91BE-812C876F412C}" dt="2022-10-12T10:01:02.509" v="1792" actId="20577"/>
          <ac:spMkLst>
            <pc:docMk/>
            <pc:sldMk cId="3254655136" sldId="425"/>
            <ac:spMk id="9218" creationId="{1CA15F00-959D-6A33-495F-E30AAFD4C10E}"/>
          </ac:spMkLst>
        </pc:spChg>
        <pc:spChg chg="mod">
          <ac:chgData name="Hoang Dang Nguyen" userId="1de6b3a7-5191-4a0c-8968-b8f905305e1d" providerId="ADAL" clId="{EF6B3ECF-91C3-4B04-91BE-812C876F412C}" dt="2022-10-11T09:29:05.692" v="378" actId="12"/>
          <ac:spMkLst>
            <pc:docMk/>
            <pc:sldMk cId="3254655136" sldId="425"/>
            <ac:spMk id="9219" creationId="{CC9080E7-7437-1057-6AA4-225BBDCDCC00}"/>
          </ac:spMkLst>
        </pc:spChg>
      </pc:sldChg>
      <pc:sldChg chg="add">
        <pc:chgData name="Hoang Dang Nguyen" userId="1de6b3a7-5191-4a0c-8968-b8f905305e1d" providerId="ADAL" clId="{EF6B3ECF-91C3-4B04-91BE-812C876F412C}" dt="2022-10-11T09:49:18.922" v="619"/>
        <pc:sldMkLst>
          <pc:docMk/>
          <pc:sldMk cId="1309057063" sldId="426"/>
        </pc:sldMkLst>
      </pc:sldChg>
      <pc:sldChg chg="add del">
        <pc:chgData name="Hoang Dang Nguyen" userId="1de6b3a7-5191-4a0c-8968-b8f905305e1d" providerId="ADAL" clId="{EF6B3ECF-91C3-4B04-91BE-812C876F412C}" dt="2022-10-11T09:46:17.297" v="386" actId="47"/>
        <pc:sldMkLst>
          <pc:docMk/>
          <pc:sldMk cId="3637319083" sldId="426"/>
        </pc:sldMkLst>
      </pc:sldChg>
      <pc:sldChg chg="modSp add mod">
        <pc:chgData name="Hoang Dang Nguyen" userId="1de6b3a7-5191-4a0c-8968-b8f905305e1d" providerId="ADAL" clId="{EF6B3ECF-91C3-4B04-91BE-812C876F412C}" dt="2022-10-12T09:46:41.428" v="1153" actId="113"/>
        <pc:sldMkLst>
          <pc:docMk/>
          <pc:sldMk cId="1769789210" sldId="427"/>
        </pc:sldMkLst>
        <pc:spChg chg="mod">
          <ac:chgData name="Hoang Dang Nguyen" userId="1de6b3a7-5191-4a0c-8968-b8f905305e1d" providerId="ADAL" clId="{EF6B3ECF-91C3-4B04-91BE-812C876F412C}" dt="2022-10-11T09:49:47.751" v="643" actId="20577"/>
          <ac:spMkLst>
            <pc:docMk/>
            <pc:sldMk cId="1769789210" sldId="427"/>
            <ac:spMk id="9218" creationId="{1CA15F00-959D-6A33-495F-E30AAFD4C10E}"/>
          </ac:spMkLst>
        </pc:spChg>
        <pc:spChg chg="mod">
          <ac:chgData name="Hoang Dang Nguyen" userId="1de6b3a7-5191-4a0c-8968-b8f905305e1d" providerId="ADAL" clId="{EF6B3ECF-91C3-4B04-91BE-812C876F412C}" dt="2022-10-12T09:46:41.428" v="1153" actId="113"/>
          <ac:spMkLst>
            <pc:docMk/>
            <pc:sldMk cId="1769789210" sldId="427"/>
            <ac:spMk id="9219" creationId="{CC9080E7-7437-1057-6AA4-225BBDCDCC00}"/>
          </ac:spMkLst>
        </pc:spChg>
      </pc:sldChg>
      <pc:sldChg chg="addSp delSp modSp add mod modNotesTx">
        <pc:chgData name="Hoang Dang Nguyen" userId="1de6b3a7-5191-4a0c-8968-b8f905305e1d" providerId="ADAL" clId="{EF6B3ECF-91C3-4B04-91BE-812C876F412C}" dt="2022-10-12T09:51:17.536" v="1587" actId="12"/>
        <pc:sldMkLst>
          <pc:docMk/>
          <pc:sldMk cId="855697581" sldId="428"/>
        </pc:sldMkLst>
        <pc:spChg chg="mod">
          <ac:chgData name="Hoang Dang Nguyen" userId="1de6b3a7-5191-4a0c-8968-b8f905305e1d" providerId="ADAL" clId="{EF6B3ECF-91C3-4B04-91BE-812C876F412C}" dt="2022-10-11T09:50:01.967" v="670" actId="20577"/>
          <ac:spMkLst>
            <pc:docMk/>
            <pc:sldMk cId="855697581" sldId="428"/>
            <ac:spMk id="9218" creationId="{1CA15F00-959D-6A33-495F-E30AAFD4C10E}"/>
          </ac:spMkLst>
        </pc:spChg>
        <pc:spChg chg="mod">
          <ac:chgData name="Hoang Dang Nguyen" userId="1de6b3a7-5191-4a0c-8968-b8f905305e1d" providerId="ADAL" clId="{EF6B3ECF-91C3-4B04-91BE-812C876F412C}" dt="2022-10-12T09:46:36.907" v="1151" actId="113"/>
          <ac:spMkLst>
            <pc:docMk/>
            <pc:sldMk cId="855697581" sldId="428"/>
            <ac:spMk id="9219" creationId="{CC9080E7-7437-1057-6AA4-225BBDCDCC00}"/>
          </ac:spMkLst>
        </pc:spChg>
        <pc:picChg chg="add del mod">
          <ac:chgData name="Hoang Dang Nguyen" userId="1de6b3a7-5191-4a0c-8968-b8f905305e1d" providerId="ADAL" clId="{EF6B3ECF-91C3-4B04-91BE-812C876F412C}" dt="2022-10-12T09:44:12.831" v="1000" actId="478"/>
          <ac:picMkLst>
            <pc:docMk/>
            <pc:sldMk cId="855697581" sldId="428"/>
            <ac:picMk id="3" creationId="{05924DD8-F7F8-C2A0-E8C0-B1D06B1A0727}"/>
          </ac:picMkLst>
        </pc:picChg>
      </pc:sldChg>
      <pc:sldChg chg="addSp modSp add mod">
        <pc:chgData name="Hoang Dang Nguyen" userId="1de6b3a7-5191-4a0c-8968-b8f905305e1d" providerId="ADAL" clId="{EF6B3ECF-91C3-4B04-91BE-812C876F412C}" dt="2022-10-12T09:59:22.525" v="1760" actId="20577"/>
        <pc:sldMkLst>
          <pc:docMk/>
          <pc:sldMk cId="917216927" sldId="429"/>
        </pc:sldMkLst>
        <pc:spChg chg="add mod">
          <ac:chgData name="Hoang Dang Nguyen" userId="1de6b3a7-5191-4a0c-8968-b8f905305e1d" providerId="ADAL" clId="{EF6B3ECF-91C3-4B04-91BE-812C876F412C}" dt="2022-10-11T09:55:57.662" v="932" actId="1076"/>
          <ac:spMkLst>
            <pc:docMk/>
            <pc:sldMk cId="917216927" sldId="429"/>
            <ac:spMk id="3" creationId="{90AB6625-4977-79DC-70F3-F1FCF1B7D23D}"/>
          </ac:spMkLst>
        </pc:spChg>
        <pc:spChg chg="mod">
          <ac:chgData name="Hoang Dang Nguyen" userId="1de6b3a7-5191-4a0c-8968-b8f905305e1d" providerId="ADAL" clId="{EF6B3ECF-91C3-4B04-91BE-812C876F412C}" dt="2022-10-12T09:59:22.525" v="1760" actId="20577"/>
          <ac:spMkLst>
            <pc:docMk/>
            <pc:sldMk cId="917216927" sldId="429"/>
            <ac:spMk id="9218" creationId="{1CA15F00-959D-6A33-495F-E30AAFD4C10E}"/>
          </ac:spMkLst>
        </pc:spChg>
        <pc:spChg chg="mod">
          <ac:chgData name="Hoang Dang Nguyen" userId="1de6b3a7-5191-4a0c-8968-b8f905305e1d" providerId="ADAL" clId="{EF6B3ECF-91C3-4B04-91BE-812C876F412C}" dt="2022-10-12T09:51:45.288" v="1662" actId="20577"/>
          <ac:spMkLst>
            <pc:docMk/>
            <pc:sldMk cId="917216927" sldId="429"/>
            <ac:spMk id="9219" creationId="{CC9080E7-7437-1057-6AA4-225BBDCDCC00}"/>
          </ac:spMkLst>
        </pc:spChg>
        <pc:picChg chg="add mod">
          <ac:chgData name="Hoang Dang Nguyen" userId="1de6b3a7-5191-4a0c-8968-b8f905305e1d" providerId="ADAL" clId="{EF6B3ECF-91C3-4B04-91BE-812C876F412C}" dt="2022-10-11T09:52:13.738" v="814" actId="14100"/>
          <ac:picMkLst>
            <pc:docMk/>
            <pc:sldMk cId="917216927" sldId="429"/>
            <ac:picMk id="2" creationId="{83CA3B10-E0E9-3E0D-B881-48F5C7556BED}"/>
          </ac:picMkLst>
        </pc:picChg>
      </pc:sldChg>
      <pc:sldChg chg="modSp add mod">
        <pc:chgData name="Hoang Dang Nguyen" userId="1de6b3a7-5191-4a0c-8968-b8f905305e1d" providerId="ADAL" clId="{EF6B3ECF-91C3-4B04-91BE-812C876F412C}" dt="2022-10-12T10:00:03.295" v="1773" actId="20577"/>
        <pc:sldMkLst>
          <pc:docMk/>
          <pc:sldMk cId="4054884852" sldId="430"/>
        </pc:sldMkLst>
        <pc:spChg chg="mod">
          <ac:chgData name="Hoang Dang Nguyen" userId="1de6b3a7-5191-4a0c-8968-b8f905305e1d" providerId="ADAL" clId="{EF6B3ECF-91C3-4B04-91BE-812C876F412C}" dt="2022-10-12T10:00:03.295" v="1773" actId="20577"/>
          <ac:spMkLst>
            <pc:docMk/>
            <pc:sldMk cId="4054884852" sldId="430"/>
            <ac:spMk id="9218" creationId="{1CA15F00-959D-6A33-495F-E30AAFD4C10E}"/>
          </ac:spMkLst>
        </pc:spChg>
        <pc:spChg chg="mod">
          <ac:chgData name="Hoang Dang Nguyen" userId="1de6b3a7-5191-4a0c-8968-b8f905305e1d" providerId="ADAL" clId="{EF6B3ECF-91C3-4B04-91BE-812C876F412C}" dt="2022-10-12T09:52:09.594" v="1685" actId="20577"/>
          <ac:spMkLst>
            <pc:docMk/>
            <pc:sldMk cId="4054884852" sldId="430"/>
            <ac:spMk id="9219" creationId="{CC9080E7-7437-1057-6AA4-225BBDCDCC00}"/>
          </ac:spMkLst>
        </pc:spChg>
      </pc:sldChg>
      <pc:sldChg chg="addSp delSp modSp add mod">
        <pc:chgData name="Hoang Dang Nguyen" userId="1de6b3a7-5191-4a0c-8968-b8f905305e1d" providerId="ADAL" clId="{EF6B3ECF-91C3-4B04-91BE-812C876F412C}" dt="2022-10-17T09:17:11.021" v="2023" actId="2711"/>
        <pc:sldMkLst>
          <pc:docMk/>
          <pc:sldMk cId="346373051" sldId="431"/>
        </pc:sldMkLst>
        <pc:spChg chg="mod">
          <ac:chgData name="Hoang Dang Nguyen" userId="1de6b3a7-5191-4a0c-8968-b8f905305e1d" providerId="ADAL" clId="{EF6B3ECF-91C3-4B04-91BE-812C876F412C}" dt="2022-10-12T10:00:05.190" v="1775" actId="20577"/>
          <ac:spMkLst>
            <pc:docMk/>
            <pc:sldMk cId="346373051" sldId="431"/>
            <ac:spMk id="9218" creationId="{1CA15F00-959D-6A33-495F-E30AAFD4C10E}"/>
          </ac:spMkLst>
        </pc:spChg>
        <pc:spChg chg="mod">
          <ac:chgData name="Hoang Dang Nguyen" userId="1de6b3a7-5191-4a0c-8968-b8f905305e1d" providerId="ADAL" clId="{EF6B3ECF-91C3-4B04-91BE-812C876F412C}" dt="2022-10-17T09:17:11.021" v="2023" actId="2711"/>
          <ac:spMkLst>
            <pc:docMk/>
            <pc:sldMk cId="346373051" sldId="431"/>
            <ac:spMk id="9219" creationId="{CC9080E7-7437-1057-6AA4-225BBDCDCC00}"/>
          </ac:spMkLst>
        </pc:spChg>
        <pc:picChg chg="add del mod">
          <ac:chgData name="Hoang Dang Nguyen" userId="1de6b3a7-5191-4a0c-8968-b8f905305e1d" providerId="ADAL" clId="{EF6B3ECF-91C3-4B04-91BE-812C876F412C}" dt="2022-10-11T09:52:07.184" v="811" actId="21"/>
          <ac:picMkLst>
            <pc:docMk/>
            <pc:sldMk cId="346373051" sldId="431"/>
            <ac:picMk id="2" creationId="{1ADCD20D-AC06-8AF4-7A87-E564AED4FDFA}"/>
          </ac:picMkLst>
        </pc:picChg>
      </pc:sldChg>
      <pc:sldChg chg="modSp add mod modNotesTx">
        <pc:chgData name="Hoang Dang Nguyen" userId="1de6b3a7-5191-4a0c-8968-b8f905305e1d" providerId="ADAL" clId="{EF6B3ECF-91C3-4B04-91BE-812C876F412C}" dt="2022-10-12T10:00:12.079" v="1779" actId="20577"/>
        <pc:sldMkLst>
          <pc:docMk/>
          <pc:sldMk cId="376373864" sldId="432"/>
        </pc:sldMkLst>
        <pc:spChg chg="mod">
          <ac:chgData name="Hoang Dang Nguyen" userId="1de6b3a7-5191-4a0c-8968-b8f905305e1d" providerId="ADAL" clId="{EF6B3ECF-91C3-4B04-91BE-812C876F412C}" dt="2022-10-12T10:00:12.079" v="1779" actId="20577"/>
          <ac:spMkLst>
            <pc:docMk/>
            <pc:sldMk cId="376373864" sldId="432"/>
            <ac:spMk id="9218" creationId="{1CA15F00-959D-6A33-495F-E30AAFD4C10E}"/>
          </ac:spMkLst>
        </pc:spChg>
        <pc:spChg chg="mod">
          <ac:chgData name="Hoang Dang Nguyen" userId="1de6b3a7-5191-4a0c-8968-b8f905305e1d" providerId="ADAL" clId="{EF6B3ECF-91C3-4B04-91BE-812C876F412C}" dt="2022-10-12T09:57:27.380" v="1747" actId="12"/>
          <ac:spMkLst>
            <pc:docMk/>
            <pc:sldMk cId="376373864" sldId="432"/>
            <ac:spMk id="9219" creationId="{CC9080E7-7437-1057-6AA4-225BBDCDCC00}"/>
          </ac:spMkLst>
        </pc:spChg>
      </pc:sldChg>
      <pc:sldChg chg="delSp modSp add mod">
        <pc:chgData name="Hoang Dang Nguyen" userId="1de6b3a7-5191-4a0c-8968-b8f905305e1d" providerId="ADAL" clId="{EF6B3ECF-91C3-4B04-91BE-812C876F412C}" dt="2022-10-17T09:16:49.033" v="2022" actId="2711"/>
        <pc:sldMkLst>
          <pc:docMk/>
          <pc:sldMk cId="36082037" sldId="433"/>
        </pc:sldMkLst>
        <pc:spChg chg="mod">
          <ac:chgData name="Hoang Dang Nguyen" userId="1de6b3a7-5191-4a0c-8968-b8f905305e1d" providerId="ADAL" clId="{EF6B3ECF-91C3-4B04-91BE-812C876F412C}" dt="2022-10-12T09:59:25.406" v="1762" actId="20577"/>
          <ac:spMkLst>
            <pc:docMk/>
            <pc:sldMk cId="36082037" sldId="433"/>
            <ac:spMk id="9218" creationId="{1CA15F00-959D-6A33-495F-E30AAFD4C10E}"/>
          </ac:spMkLst>
        </pc:spChg>
        <pc:spChg chg="mod">
          <ac:chgData name="Hoang Dang Nguyen" userId="1de6b3a7-5191-4a0c-8968-b8f905305e1d" providerId="ADAL" clId="{EF6B3ECF-91C3-4B04-91BE-812C876F412C}" dt="2022-10-17T09:16:49.033" v="2022" actId="2711"/>
          <ac:spMkLst>
            <pc:docMk/>
            <pc:sldMk cId="36082037" sldId="433"/>
            <ac:spMk id="9219" creationId="{CC9080E7-7437-1057-6AA4-225BBDCDCC00}"/>
          </ac:spMkLst>
        </pc:spChg>
        <pc:picChg chg="del">
          <ac:chgData name="Hoang Dang Nguyen" userId="1de6b3a7-5191-4a0c-8968-b8f905305e1d" providerId="ADAL" clId="{EF6B3ECF-91C3-4B04-91BE-812C876F412C}" dt="2022-10-11T09:53:02.232" v="819" actId="478"/>
          <ac:picMkLst>
            <pc:docMk/>
            <pc:sldMk cId="36082037" sldId="433"/>
            <ac:picMk id="2" creationId="{83CA3B10-E0E9-3E0D-B881-48F5C7556BED}"/>
          </ac:picMkLst>
        </pc:picChg>
      </pc:sldChg>
      <pc:sldChg chg="modSp add mod">
        <pc:chgData name="Hoang Dang Nguyen" userId="1de6b3a7-5191-4a0c-8968-b8f905305e1d" providerId="ADAL" clId="{EF6B3ECF-91C3-4B04-91BE-812C876F412C}" dt="2022-10-17T09:16:44.095" v="2021" actId="2711"/>
        <pc:sldMkLst>
          <pc:docMk/>
          <pc:sldMk cId="2974970786" sldId="434"/>
        </pc:sldMkLst>
        <pc:spChg chg="mod">
          <ac:chgData name="Hoang Dang Nguyen" userId="1de6b3a7-5191-4a0c-8968-b8f905305e1d" providerId="ADAL" clId="{EF6B3ECF-91C3-4B04-91BE-812C876F412C}" dt="2022-10-12T09:59:27.503" v="1764" actId="20577"/>
          <ac:spMkLst>
            <pc:docMk/>
            <pc:sldMk cId="2974970786" sldId="434"/>
            <ac:spMk id="9218" creationId="{1CA15F00-959D-6A33-495F-E30AAFD4C10E}"/>
          </ac:spMkLst>
        </pc:spChg>
        <pc:spChg chg="mod">
          <ac:chgData name="Hoang Dang Nguyen" userId="1de6b3a7-5191-4a0c-8968-b8f905305e1d" providerId="ADAL" clId="{EF6B3ECF-91C3-4B04-91BE-812C876F412C}" dt="2022-10-17T09:16:44.095" v="2021" actId="2711"/>
          <ac:spMkLst>
            <pc:docMk/>
            <pc:sldMk cId="2974970786" sldId="434"/>
            <ac:spMk id="9219" creationId="{CC9080E7-7437-1057-6AA4-225BBDCDCC00}"/>
          </ac:spMkLst>
        </pc:spChg>
      </pc:sldChg>
      <pc:sldChg chg="modSp add mod">
        <pc:chgData name="Hoang Dang Nguyen" userId="1de6b3a7-5191-4a0c-8968-b8f905305e1d" providerId="ADAL" clId="{EF6B3ECF-91C3-4B04-91BE-812C876F412C}" dt="2022-10-17T09:16:37.794" v="2020" actId="2711"/>
        <pc:sldMkLst>
          <pc:docMk/>
          <pc:sldMk cId="3232594673" sldId="435"/>
        </pc:sldMkLst>
        <pc:spChg chg="mod">
          <ac:chgData name="Hoang Dang Nguyen" userId="1de6b3a7-5191-4a0c-8968-b8f905305e1d" providerId="ADAL" clId="{EF6B3ECF-91C3-4B04-91BE-812C876F412C}" dt="2022-10-12T09:59:39.192" v="1769"/>
          <ac:spMkLst>
            <pc:docMk/>
            <pc:sldMk cId="3232594673" sldId="435"/>
            <ac:spMk id="9218" creationId="{1CA15F00-959D-6A33-495F-E30AAFD4C10E}"/>
          </ac:spMkLst>
        </pc:spChg>
        <pc:spChg chg="mod">
          <ac:chgData name="Hoang Dang Nguyen" userId="1de6b3a7-5191-4a0c-8968-b8f905305e1d" providerId="ADAL" clId="{EF6B3ECF-91C3-4B04-91BE-812C876F412C}" dt="2022-10-17T09:16:37.794" v="2020" actId="2711"/>
          <ac:spMkLst>
            <pc:docMk/>
            <pc:sldMk cId="3232594673" sldId="435"/>
            <ac:spMk id="9219" creationId="{CC9080E7-7437-1057-6AA4-225BBDCDCC00}"/>
          </ac:spMkLst>
        </pc:spChg>
      </pc:sldChg>
      <pc:sldChg chg="modSp add mod">
        <pc:chgData name="Hoang Dang Nguyen" userId="1de6b3a7-5191-4a0c-8968-b8f905305e1d" providerId="ADAL" clId="{EF6B3ECF-91C3-4B04-91BE-812C876F412C}" dt="2022-10-17T09:17:18.189" v="2024" actId="2711"/>
        <pc:sldMkLst>
          <pc:docMk/>
          <pc:sldMk cId="3978389955" sldId="436"/>
        </pc:sldMkLst>
        <pc:spChg chg="mod">
          <ac:chgData name="Hoang Dang Nguyen" userId="1de6b3a7-5191-4a0c-8968-b8f905305e1d" providerId="ADAL" clId="{EF6B3ECF-91C3-4B04-91BE-812C876F412C}" dt="2022-10-12T10:00:09.703" v="1777" actId="20577"/>
          <ac:spMkLst>
            <pc:docMk/>
            <pc:sldMk cId="3978389955" sldId="436"/>
            <ac:spMk id="9218" creationId="{1CA15F00-959D-6A33-495F-E30AAFD4C10E}"/>
          </ac:spMkLst>
        </pc:spChg>
        <pc:spChg chg="mod">
          <ac:chgData name="Hoang Dang Nguyen" userId="1de6b3a7-5191-4a0c-8968-b8f905305e1d" providerId="ADAL" clId="{EF6B3ECF-91C3-4B04-91BE-812C876F412C}" dt="2022-10-17T09:17:18.189" v="2024" actId="2711"/>
          <ac:spMkLst>
            <pc:docMk/>
            <pc:sldMk cId="3978389955" sldId="436"/>
            <ac:spMk id="9219" creationId="{CC9080E7-7437-1057-6AA4-225BBDCDCC00}"/>
          </ac:spMkLst>
        </pc:spChg>
      </pc:sldChg>
      <pc:sldChg chg="addSp delSp modSp add mod">
        <pc:chgData name="Hoang Dang Nguyen" userId="1de6b3a7-5191-4a0c-8968-b8f905305e1d" providerId="ADAL" clId="{EF6B3ECF-91C3-4B04-91BE-812C876F412C}" dt="2022-10-12T10:00:14.069" v="1781" actId="20577"/>
        <pc:sldMkLst>
          <pc:docMk/>
          <pc:sldMk cId="939537832" sldId="437"/>
        </pc:sldMkLst>
        <pc:spChg chg="add mod">
          <ac:chgData name="Hoang Dang Nguyen" userId="1de6b3a7-5191-4a0c-8968-b8f905305e1d" providerId="ADAL" clId="{EF6B3ECF-91C3-4B04-91BE-812C876F412C}" dt="2022-10-11T09:57:06.303" v="938" actId="20577"/>
          <ac:spMkLst>
            <pc:docMk/>
            <pc:sldMk cId="939537832" sldId="437"/>
            <ac:spMk id="3" creationId="{113641D1-5693-ED66-1ED1-4669743391EF}"/>
          </ac:spMkLst>
        </pc:spChg>
        <pc:spChg chg="mod">
          <ac:chgData name="Hoang Dang Nguyen" userId="1de6b3a7-5191-4a0c-8968-b8f905305e1d" providerId="ADAL" clId="{EF6B3ECF-91C3-4B04-91BE-812C876F412C}" dt="2022-10-12T10:00:14.069" v="1781" actId="20577"/>
          <ac:spMkLst>
            <pc:docMk/>
            <pc:sldMk cId="939537832" sldId="437"/>
            <ac:spMk id="9218" creationId="{1CA15F00-959D-6A33-495F-E30AAFD4C10E}"/>
          </ac:spMkLst>
        </pc:spChg>
        <pc:spChg chg="del mod">
          <ac:chgData name="Hoang Dang Nguyen" userId="1de6b3a7-5191-4a0c-8968-b8f905305e1d" providerId="ADAL" clId="{EF6B3ECF-91C3-4B04-91BE-812C876F412C}" dt="2022-10-11T09:55:06.305" v="901" actId="478"/>
          <ac:spMkLst>
            <pc:docMk/>
            <pc:sldMk cId="939537832" sldId="437"/>
            <ac:spMk id="9219" creationId="{CC9080E7-7437-1057-6AA4-225BBDCDCC00}"/>
          </ac:spMkLst>
        </pc:spChg>
        <pc:picChg chg="add mod">
          <ac:chgData name="Hoang Dang Nguyen" userId="1de6b3a7-5191-4a0c-8968-b8f905305e1d" providerId="ADAL" clId="{EF6B3ECF-91C3-4B04-91BE-812C876F412C}" dt="2022-10-11T09:54:52.604" v="899"/>
          <ac:picMkLst>
            <pc:docMk/>
            <pc:sldMk cId="939537832" sldId="437"/>
            <ac:picMk id="2" creationId="{0A912525-9C2B-36C1-98F2-89FEBD4545AB}"/>
          </ac:picMkLst>
        </pc:picChg>
      </pc:sldChg>
      <pc:sldChg chg="addSp delSp modSp add mod">
        <pc:chgData name="Hoang Dang Nguyen" userId="1de6b3a7-5191-4a0c-8968-b8f905305e1d" providerId="ADAL" clId="{EF6B3ECF-91C3-4B04-91BE-812C876F412C}" dt="2022-10-12T10:00:24.093" v="1788" actId="1076"/>
        <pc:sldMkLst>
          <pc:docMk/>
          <pc:sldMk cId="27487078" sldId="438"/>
        </pc:sldMkLst>
        <pc:spChg chg="mod ord">
          <ac:chgData name="Hoang Dang Nguyen" userId="1de6b3a7-5191-4a0c-8968-b8f905305e1d" providerId="ADAL" clId="{EF6B3ECF-91C3-4B04-91BE-812C876F412C}" dt="2022-10-11T09:59:06.334" v="956" actId="1076"/>
          <ac:spMkLst>
            <pc:docMk/>
            <pc:sldMk cId="27487078" sldId="438"/>
            <ac:spMk id="3" creationId="{113641D1-5693-ED66-1ED1-4669743391EF}"/>
          </ac:spMkLst>
        </pc:spChg>
        <pc:spChg chg="add mod">
          <ac:chgData name="Hoang Dang Nguyen" userId="1de6b3a7-5191-4a0c-8968-b8f905305e1d" providerId="ADAL" clId="{EF6B3ECF-91C3-4B04-91BE-812C876F412C}" dt="2022-10-11T10:01:12.358" v="992" actId="1076"/>
          <ac:spMkLst>
            <pc:docMk/>
            <pc:sldMk cId="27487078" sldId="438"/>
            <ac:spMk id="9" creationId="{375FEDC9-5289-EF43-7114-18977ADE38BF}"/>
          </ac:spMkLst>
        </pc:spChg>
        <pc:spChg chg="mod">
          <ac:chgData name="Hoang Dang Nguyen" userId="1de6b3a7-5191-4a0c-8968-b8f905305e1d" providerId="ADAL" clId="{EF6B3ECF-91C3-4B04-91BE-812C876F412C}" dt="2022-10-12T10:00:17.974" v="1784" actId="20577"/>
          <ac:spMkLst>
            <pc:docMk/>
            <pc:sldMk cId="27487078" sldId="438"/>
            <ac:spMk id="9218" creationId="{1CA15F00-959D-6A33-495F-E30AAFD4C10E}"/>
          </ac:spMkLst>
        </pc:spChg>
        <pc:picChg chg="del">
          <ac:chgData name="Hoang Dang Nguyen" userId="1de6b3a7-5191-4a0c-8968-b8f905305e1d" providerId="ADAL" clId="{EF6B3ECF-91C3-4B04-91BE-812C876F412C}" dt="2022-10-11T09:58:05.849" v="940" actId="478"/>
          <ac:picMkLst>
            <pc:docMk/>
            <pc:sldMk cId="27487078" sldId="438"/>
            <ac:picMk id="2" creationId="{0A912525-9C2B-36C1-98F2-89FEBD4545AB}"/>
          </ac:picMkLst>
        </pc:picChg>
        <pc:picChg chg="add del mod ord">
          <ac:chgData name="Hoang Dang Nguyen" userId="1de6b3a7-5191-4a0c-8968-b8f905305e1d" providerId="ADAL" clId="{EF6B3ECF-91C3-4B04-91BE-812C876F412C}" dt="2022-10-11T09:59:27.337" v="957" actId="478"/>
          <ac:picMkLst>
            <pc:docMk/>
            <pc:sldMk cId="27487078" sldId="438"/>
            <ac:picMk id="6" creationId="{4B94ECDE-6E49-2F6F-534B-5C4D9B86B7F0}"/>
          </ac:picMkLst>
        </pc:picChg>
        <pc:picChg chg="add mod">
          <ac:chgData name="Hoang Dang Nguyen" userId="1de6b3a7-5191-4a0c-8968-b8f905305e1d" providerId="ADAL" clId="{EF6B3ECF-91C3-4B04-91BE-812C876F412C}" dt="2022-10-12T10:00:24.093" v="1788" actId="1076"/>
          <ac:picMkLst>
            <pc:docMk/>
            <pc:sldMk cId="27487078" sldId="438"/>
            <ac:picMk id="8" creationId="{99BAE2FF-BC8C-3DAF-4914-D144CDF4BFEF}"/>
          </ac:picMkLst>
        </pc:picChg>
      </pc:sldChg>
      <pc:sldChg chg="modSp add mod">
        <pc:chgData name="Hoang Dang Nguyen" userId="1de6b3a7-5191-4a0c-8968-b8f905305e1d" providerId="ADAL" clId="{EF6B3ECF-91C3-4B04-91BE-812C876F412C}" dt="2022-10-17T09:15:43.622" v="1916" actId="20577"/>
        <pc:sldMkLst>
          <pc:docMk/>
          <pc:sldMk cId="843873933" sldId="439"/>
        </pc:sldMkLst>
        <pc:spChg chg="mod">
          <ac:chgData name="Hoang Dang Nguyen" userId="1de6b3a7-5191-4a0c-8968-b8f905305e1d" providerId="ADAL" clId="{EF6B3ECF-91C3-4B04-91BE-812C876F412C}" dt="2022-10-17T09:15:43.622" v="1916" actId="20577"/>
          <ac:spMkLst>
            <pc:docMk/>
            <pc:sldMk cId="843873933" sldId="439"/>
            <ac:spMk id="9219" creationId="{CC9080E7-7437-1057-6AA4-225BBDCDCC00}"/>
          </ac:spMkLst>
        </pc:spChg>
      </pc:sldChg>
      <pc:sldChg chg="modSp add mod">
        <pc:chgData name="Hoang Dang Nguyen" userId="1de6b3a7-5191-4a0c-8968-b8f905305e1d" providerId="ADAL" clId="{EF6B3ECF-91C3-4B04-91BE-812C876F412C}" dt="2022-10-17T09:16:18.461" v="2019" actId="20577"/>
        <pc:sldMkLst>
          <pc:docMk/>
          <pc:sldMk cId="3798878430" sldId="440"/>
        </pc:sldMkLst>
        <pc:spChg chg="mod">
          <ac:chgData name="Hoang Dang Nguyen" userId="1de6b3a7-5191-4a0c-8968-b8f905305e1d" providerId="ADAL" clId="{EF6B3ECF-91C3-4B04-91BE-812C876F412C}" dt="2022-10-17T09:16:18.461" v="2019" actId="20577"/>
          <ac:spMkLst>
            <pc:docMk/>
            <pc:sldMk cId="3798878430" sldId="440"/>
            <ac:spMk id="9219" creationId="{CC9080E7-7437-1057-6AA4-225BBDCDCC00}"/>
          </ac:spMkLst>
        </pc:spChg>
      </pc:sldChg>
      <pc:sldChg chg="modSp add mod modNotesTx">
        <pc:chgData name="Hoang Dang Nguyen" userId="1de6b3a7-5191-4a0c-8968-b8f905305e1d" providerId="ADAL" clId="{EF6B3ECF-91C3-4B04-91BE-812C876F412C}" dt="2022-10-17T09:59:36.171" v="2375" actId="6549"/>
        <pc:sldMkLst>
          <pc:docMk/>
          <pc:sldMk cId="323313592" sldId="441"/>
        </pc:sldMkLst>
        <pc:spChg chg="mod">
          <ac:chgData name="Hoang Dang Nguyen" userId="1de6b3a7-5191-4a0c-8968-b8f905305e1d" providerId="ADAL" clId="{EF6B3ECF-91C3-4B04-91BE-812C876F412C}" dt="2022-10-17T09:59:36.171" v="2375" actId="6549"/>
          <ac:spMkLst>
            <pc:docMk/>
            <pc:sldMk cId="323313592" sldId="441"/>
            <ac:spMk id="9219" creationId="{CC9080E7-7437-1057-6AA4-225BBDCDCC00}"/>
          </ac:spMkLst>
        </pc:spChg>
      </pc:sldChg>
      <pc:sldChg chg="addSp delSp modSp add del mod modNotesTx">
        <pc:chgData name="Hoang Dang Nguyen" userId="1de6b3a7-5191-4a0c-8968-b8f905305e1d" providerId="ADAL" clId="{EF6B3ECF-91C3-4B04-91BE-812C876F412C}" dt="2022-10-17T09:53:07.532" v="2089" actId="47"/>
        <pc:sldMkLst>
          <pc:docMk/>
          <pc:sldMk cId="1296173447" sldId="441"/>
        </pc:sldMkLst>
        <pc:spChg chg="mod">
          <ac:chgData name="Hoang Dang Nguyen" userId="1de6b3a7-5191-4a0c-8968-b8f905305e1d" providerId="ADAL" clId="{EF6B3ECF-91C3-4B04-91BE-812C876F412C}" dt="2022-10-17T09:38:15.677" v="2082" actId="20577"/>
          <ac:spMkLst>
            <pc:docMk/>
            <pc:sldMk cId="1296173447" sldId="441"/>
            <ac:spMk id="3" creationId="{113641D1-5693-ED66-1ED1-4669743391EF}"/>
          </ac:spMkLst>
        </pc:spChg>
        <pc:picChg chg="del">
          <ac:chgData name="Hoang Dang Nguyen" userId="1de6b3a7-5191-4a0c-8968-b8f905305e1d" providerId="ADAL" clId="{EF6B3ECF-91C3-4B04-91BE-812C876F412C}" dt="2022-10-17T09:38:17.466" v="2083" actId="478"/>
          <ac:picMkLst>
            <pc:docMk/>
            <pc:sldMk cId="1296173447" sldId="441"/>
            <ac:picMk id="2" creationId="{0A912525-9C2B-36C1-98F2-89FEBD4545AB}"/>
          </ac:picMkLst>
        </pc:picChg>
        <pc:picChg chg="add mod">
          <ac:chgData name="Hoang Dang Nguyen" userId="1de6b3a7-5191-4a0c-8968-b8f905305e1d" providerId="ADAL" clId="{EF6B3ECF-91C3-4B04-91BE-812C876F412C}" dt="2022-10-17T09:38:33.315" v="2086" actId="14100"/>
          <ac:picMkLst>
            <pc:docMk/>
            <pc:sldMk cId="1296173447" sldId="441"/>
            <ac:picMk id="6" creationId="{88F8B46B-785B-4C52-E280-76009B0D4F4D}"/>
          </ac:picMkLst>
        </pc:pic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00375B2-E40A-4CF8-941C-340D8EE49938}" type="doc">
      <dgm:prSet loTypeId="urn:microsoft.com/office/officeart/2005/8/layout/bProcess4" loCatId="process" qsTypeId="urn:microsoft.com/office/officeart/2005/8/quickstyle/simple4" qsCatId="simple" csTypeId="urn:microsoft.com/office/officeart/2005/8/colors/accent1_2" csCatId="accent1" phldr="1"/>
      <dgm:spPr/>
      <dgm:t>
        <a:bodyPr/>
        <a:lstStyle/>
        <a:p>
          <a:endParaRPr lang="en-GB"/>
        </a:p>
      </dgm:t>
    </dgm:pt>
    <dgm:pt modelId="{05C65D83-97E5-4E74-86BE-73C39367084C}">
      <dgm:prSet phldrT="[Text]">
        <dgm:style>
          <a:lnRef idx="0">
            <a:schemeClr val="dk1"/>
          </a:lnRef>
          <a:fillRef idx="3">
            <a:schemeClr val="dk1"/>
          </a:fillRef>
          <a:effectRef idx="3">
            <a:schemeClr val="dk1"/>
          </a:effectRef>
          <a:fontRef idx="minor">
            <a:schemeClr val="lt1"/>
          </a:fontRef>
        </dgm:style>
      </dgm:prSet>
      <dgm:spPr/>
      <dgm:t>
        <a:bodyPr/>
        <a:lstStyle/>
        <a:p>
          <a:r>
            <a:rPr lang="en-GB" dirty="0">
              <a:solidFill>
                <a:schemeClr val="bg1"/>
              </a:solidFill>
            </a:rPr>
            <a:t>1. Management and organisation</a:t>
          </a:r>
        </a:p>
      </dgm:t>
    </dgm:pt>
    <dgm:pt modelId="{DA563601-3220-438E-8747-D6842F761FE0}" type="parTrans" cxnId="{FF46D5B3-16C2-4A62-BBF7-090C9E10919A}">
      <dgm:prSet/>
      <dgm:spPr/>
      <dgm:t>
        <a:bodyPr/>
        <a:lstStyle/>
        <a:p>
          <a:endParaRPr lang="en-GB">
            <a:solidFill>
              <a:schemeClr val="tx1"/>
            </a:solidFill>
          </a:endParaRPr>
        </a:p>
      </dgm:t>
    </dgm:pt>
    <dgm:pt modelId="{FB5CE857-51B1-4F31-B7E0-49EB69ACF9D6}" type="sibTrans" cxnId="{FF46D5B3-16C2-4A62-BBF7-090C9E10919A}">
      <dgm:prSet/>
      <dgm:spPr/>
      <dgm:t>
        <a:bodyPr/>
        <a:lstStyle/>
        <a:p>
          <a:endParaRPr lang="en-GB">
            <a:solidFill>
              <a:schemeClr val="tx1"/>
            </a:solidFill>
          </a:endParaRPr>
        </a:p>
      </dgm:t>
    </dgm:pt>
    <dgm:pt modelId="{013502B4-1B3D-4CF9-813D-B24563F636C9}">
      <dgm:prSet phldrT="[Text]">
        <dgm:style>
          <a:lnRef idx="0">
            <a:schemeClr val="accent5"/>
          </a:lnRef>
          <a:fillRef idx="3">
            <a:schemeClr val="accent5"/>
          </a:fillRef>
          <a:effectRef idx="3">
            <a:schemeClr val="accent5"/>
          </a:effectRef>
          <a:fontRef idx="minor">
            <a:schemeClr val="lt1"/>
          </a:fontRef>
        </dgm:style>
      </dgm:prSet>
      <dgm:spPr/>
      <dgm:t>
        <a:bodyPr/>
        <a:lstStyle/>
        <a:p>
          <a:r>
            <a:rPr lang="en-GB" dirty="0">
              <a:solidFill>
                <a:schemeClr val="tx1"/>
              </a:solidFill>
            </a:rPr>
            <a:t>2. Strategic management and CSR (P)</a:t>
          </a:r>
        </a:p>
      </dgm:t>
    </dgm:pt>
    <dgm:pt modelId="{974DAB97-1CD7-499E-8C19-DF0C0988F1C9}" type="parTrans" cxnId="{AA8FB7ED-4FF7-419B-B48B-525BE74E342F}">
      <dgm:prSet/>
      <dgm:spPr/>
      <dgm:t>
        <a:bodyPr/>
        <a:lstStyle/>
        <a:p>
          <a:endParaRPr lang="en-GB">
            <a:solidFill>
              <a:schemeClr val="tx1"/>
            </a:solidFill>
          </a:endParaRPr>
        </a:p>
      </dgm:t>
    </dgm:pt>
    <dgm:pt modelId="{62A97975-A923-4D94-B8A5-91184FEE8CFA}" type="sibTrans" cxnId="{AA8FB7ED-4FF7-419B-B48B-525BE74E342F}">
      <dgm:prSet/>
      <dgm:spPr/>
      <dgm:t>
        <a:bodyPr/>
        <a:lstStyle/>
        <a:p>
          <a:endParaRPr lang="en-GB">
            <a:solidFill>
              <a:schemeClr val="tx1"/>
            </a:solidFill>
          </a:endParaRPr>
        </a:p>
      </dgm:t>
    </dgm:pt>
    <dgm:pt modelId="{900B97DB-F524-48E8-A031-4BEB62D3CE70}">
      <dgm:prSet phldrT="[Text]">
        <dgm:style>
          <a:lnRef idx="0">
            <a:schemeClr val="accent5"/>
          </a:lnRef>
          <a:fillRef idx="3">
            <a:schemeClr val="accent5"/>
          </a:fillRef>
          <a:effectRef idx="3">
            <a:schemeClr val="accent5"/>
          </a:effectRef>
          <a:fontRef idx="minor">
            <a:schemeClr val="lt1"/>
          </a:fontRef>
        </dgm:style>
      </dgm:prSet>
      <dgm:spPr/>
      <dgm:t>
        <a:bodyPr/>
        <a:lstStyle/>
        <a:p>
          <a:r>
            <a:rPr lang="en-GB" dirty="0">
              <a:solidFill>
                <a:schemeClr val="tx1"/>
              </a:solidFill>
            </a:rPr>
            <a:t>3. Organisational structure (O)</a:t>
          </a:r>
        </a:p>
      </dgm:t>
    </dgm:pt>
    <dgm:pt modelId="{6F64A0F3-ACCE-480A-9D98-21F9A5CE54A6}" type="parTrans" cxnId="{B85DDA87-E903-469F-8104-FB68F16EA4A3}">
      <dgm:prSet/>
      <dgm:spPr/>
      <dgm:t>
        <a:bodyPr/>
        <a:lstStyle/>
        <a:p>
          <a:endParaRPr lang="en-GB">
            <a:solidFill>
              <a:schemeClr val="tx1"/>
            </a:solidFill>
          </a:endParaRPr>
        </a:p>
      </dgm:t>
    </dgm:pt>
    <dgm:pt modelId="{15CE4552-F104-4264-A587-954617286247}" type="sibTrans" cxnId="{B85DDA87-E903-469F-8104-FB68F16EA4A3}">
      <dgm:prSet/>
      <dgm:spPr/>
      <dgm:t>
        <a:bodyPr/>
        <a:lstStyle/>
        <a:p>
          <a:endParaRPr lang="en-GB">
            <a:solidFill>
              <a:schemeClr val="tx1"/>
            </a:solidFill>
          </a:endParaRPr>
        </a:p>
      </dgm:t>
    </dgm:pt>
    <dgm:pt modelId="{F7D88239-79F5-473A-9B1C-111673623082}">
      <dgm:prSet phldrT="[Text]">
        <dgm:style>
          <a:lnRef idx="0">
            <a:schemeClr val="accent3"/>
          </a:lnRef>
          <a:fillRef idx="3">
            <a:schemeClr val="accent3"/>
          </a:fillRef>
          <a:effectRef idx="3">
            <a:schemeClr val="accent3"/>
          </a:effectRef>
          <a:fontRef idx="minor">
            <a:schemeClr val="lt1"/>
          </a:fontRef>
        </dgm:style>
      </dgm:prSet>
      <dgm:spPr/>
      <dgm:t>
        <a:bodyPr/>
        <a:lstStyle/>
        <a:p>
          <a:r>
            <a:rPr lang="en-GB" dirty="0">
              <a:solidFill>
                <a:schemeClr val="tx1"/>
              </a:solidFill>
            </a:rPr>
            <a:t>6. Leadership (L)</a:t>
          </a:r>
        </a:p>
      </dgm:t>
    </dgm:pt>
    <dgm:pt modelId="{E8835873-3064-4092-9937-730345692DD4}" type="parTrans" cxnId="{1ED39426-1051-4284-9D62-AEDAA5CB9635}">
      <dgm:prSet/>
      <dgm:spPr/>
      <dgm:t>
        <a:bodyPr/>
        <a:lstStyle/>
        <a:p>
          <a:endParaRPr lang="en-GB">
            <a:solidFill>
              <a:schemeClr val="tx1"/>
            </a:solidFill>
          </a:endParaRPr>
        </a:p>
      </dgm:t>
    </dgm:pt>
    <dgm:pt modelId="{221150A7-35EE-4729-A766-8185F567CD3B}" type="sibTrans" cxnId="{1ED39426-1051-4284-9D62-AEDAA5CB9635}">
      <dgm:prSet/>
      <dgm:spPr/>
      <dgm:t>
        <a:bodyPr/>
        <a:lstStyle/>
        <a:p>
          <a:endParaRPr lang="en-GB">
            <a:solidFill>
              <a:schemeClr val="tx1"/>
            </a:solidFill>
          </a:endParaRPr>
        </a:p>
      </dgm:t>
    </dgm:pt>
    <dgm:pt modelId="{77AD3117-92A9-4317-BF31-0D062A25A30A}">
      <dgm:prSet phldrT="[Text]">
        <dgm:style>
          <a:lnRef idx="0">
            <a:schemeClr val="accent5"/>
          </a:lnRef>
          <a:fillRef idx="3">
            <a:schemeClr val="accent5"/>
          </a:fillRef>
          <a:effectRef idx="3">
            <a:schemeClr val="accent5"/>
          </a:effectRef>
          <a:fontRef idx="minor">
            <a:schemeClr val="lt1"/>
          </a:fontRef>
        </dgm:style>
      </dgm:prSet>
      <dgm:spPr/>
      <dgm:t>
        <a:bodyPr/>
        <a:lstStyle/>
        <a:p>
          <a:r>
            <a:rPr lang="en-GB" dirty="0">
              <a:solidFill>
                <a:schemeClr val="tx1"/>
              </a:solidFill>
            </a:rPr>
            <a:t>5. Group and team(O)</a:t>
          </a:r>
        </a:p>
      </dgm:t>
    </dgm:pt>
    <dgm:pt modelId="{AC7325AE-8789-4427-86E9-7C726020686C}" type="parTrans" cxnId="{6905EE96-1D7B-4953-8D8C-D5C641536C99}">
      <dgm:prSet/>
      <dgm:spPr/>
      <dgm:t>
        <a:bodyPr/>
        <a:lstStyle/>
        <a:p>
          <a:endParaRPr lang="en-GB">
            <a:solidFill>
              <a:schemeClr val="tx1"/>
            </a:solidFill>
          </a:endParaRPr>
        </a:p>
      </dgm:t>
    </dgm:pt>
    <dgm:pt modelId="{36C010F6-05D7-474C-87CE-993978853CFD}" type="sibTrans" cxnId="{6905EE96-1D7B-4953-8D8C-D5C641536C99}">
      <dgm:prSet/>
      <dgm:spPr/>
      <dgm:t>
        <a:bodyPr/>
        <a:lstStyle/>
        <a:p>
          <a:endParaRPr lang="en-GB">
            <a:solidFill>
              <a:schemeClr val="tx1"/>
            </a:solidFill>
          </a:endParaRPr>
        </a:p>
      </dgm:t>
    </dgm:pt>
    <dgm:pt modelId="{2827DE8B-81A7-4E11-9EFF-7AFB01EBAF64}">
      <dgm:prSet phldrT="[Text]">
        <dgm:style>
          <a:lnRef idx="0">
            <a:schemeClr val="accent5"/>
          </a:lnRef>
          <a:fillRef idx="3">
            <a:schemeClr val="accent5"/>
          </a:fillRef>
          <a:effectRef idx="3">
            <a:schemeClr val="accent5"/>
          </a:effectRef>
          <a:fontRef idx="minor">
            <a:schemeClr val="lt1"/>
          </a:fontRef>
        </dgm:style>
      </dgm:prSet>
      <dgm:spPr/>
      <dgm:t>
        <a:bodyPr/>
        <a:lstStyle/>
        <a:p>
          <a:r>
            <a:rPr lang="en-GB" dirty="0">
              <a:solidFill>
                <a:schemeClr val="tx1"/>
              </a:solidFill>
            </a:rPr>
            <a:t>4. Organisational culture (O)</a:t>
          </a:r>
        </a:p>
      </dgm:t>
    </dgm:pt>
    <dgm:pt modelId="{761AD995-3C12-478A-B437-7F418A1B5F22}" type="parTrans" cxnId="{ADB0DDEF-2F62-42BA-9822-2A22DC8FE2DD}">
      <dgm:prSet/>
      <dgm:spPr/>
      <dgm:t>
        <a:bodyPr/>
        <a:lstStyle/>
        <a:p>
          <a:endParaRPr lang="en-GB">
            <a:solidFill>
              <a:schemeClr val="tx1"/>
            </a:solidFill>
          </a:endParaRPr>
        </a:p>
      </dgm:t>
    </dgm:pt>
    <dgm:pt modelId="{A2ED86BA-D3CC-4A1C-8DFE-C6EBEAAC7638}" type="sibTrans" cxnId="{ADB0DDEF-2F62-42BA-9822-2A22DC8FE2DD}">
      <dgm:prSet/>
      <dgm:spPr/>
      <dgm:t>
        <a:bodyPr/>
        <a:lstStyle/>
        <a:p>
          <a:endParaRPr lang="en-GB">
            <a:solidFill>
              <a:schemeClr val="tx1"/>
            </a:solidFill>
          </a:endParaRPr>
        </a:p>
      </dgm:t>
    </dgm:pt>
    <dgm:pt modelId="{E2662074-E6C7-451F-8DDB-D815C02D55F6}">
      <dgm:prSet phldrT="[Text]">
        <dgm:style>
          <a:lnRef idx="0">
            <a:schemeClr val="accent3"/>
          </a:lnRef>
          <a:fillRef idx="3">
            <a:schemeClr val="accent3"/>
          </a:fillRef>
          <a:effectRef idx="3">
            <a:schemeClr val="accent3"/>
          </a:effectRef>
          <a:fontRef idx="minor">
            <a:schemeClr val="lt1"/>
          </a:fontRef>
        </dgm:style>
      </dgm:prSet>
      <dgm:spPr/>
      <dgm:t>
        <a:bodyPr/>
        <a:lstStyle/>
        <a:p>
          <a:r>
            <a:rPr lang="en-GB" dirty="0">
              <a:solidFill>
                <a:schemeClr val="tx1"/>
              </a:solidFill>
            </a:rPr>
            <a:t>7. Motivation (L)</a:t>
          </a:r>
        </a:p>
      </dgm:t>
    </dgm:pt>
    <dgm:pt modelId="{DA916984-F482-4B1C-8573-D885EA1A246E}" type="parTrans" cxnId="{B40EF7E4-CEAE-4416-830A-2E90D4C060E8}">
      <dgm:prSet/>
      <dgm:spPr/>
      <dgm:t>
        <a:bodyPr/>
        <a:lstStyle/>
        <a:p>
          <a:endParaRPr lang="en-GB">
            <a:solidFill>
              <a:schemeClr val="tx1"/>
            </a:solidFill>
          </a:endParaRPr>
        </a:p>
      </dgm:t>
    </dgm:pt>
    <dgm:pt modelId="{B277FC92-8D28-4AC7-91CE-DD2AC09C56EC}" type="sibTrans" cxnId="{B40EF7E4-CEAE-4416-830A-2E90D4C060E8}">
      <dgm:prSet/>
      <dgm:spPr/>
      <dgm:t>
        <a:bodyPr/>
        <a:lstStyle/>
        <a:p>
          <a:endParaRPr lang="en-GB">
            <a:solidFill>
              <a:schemeClr val="tx1"/>
            </a:solidFill>
          </a:endParaRPr>
        </a:p>
      </dgm:t>
    </dgm:pt>
    <dgm:pt modelId="{1700F751-97F7-4B7D-AE0C-E4BEDE9C447F}">
      <dgm:prSet phldrT="[Text]">
        <dgm:style>
          <a:lnRef idx="0">
            <a:schemeClr val="accent6"/>
          </a:lnRef>
          <a:fillRef idx="3">
            <a:schemeClr val="accent6"/>
          </a:fillRef>
          <a:effectRef idx="3">
            <a:schemeClr val="accent6"/>
          </a:effectRef>
          <a:fontRef idx="minor">
            <a:schemeClr val="lt1"/>
          </a:fontRef>
        </dgm:style>
      </dgm:prSet>
      <dgm:spPr/>
      <dgm:t>
        <a:bodyPr/>
        <a:lstStyle/>
        <a:p>
          <a:r>
            <a:rPr lang="en-GB" dirty="0">
              <a:solidFill>
                <a:schemeClr val="tx1"/>
              </a:solidFill>
            </a:rPr>
            <a:t>8. Control and performance (C)</a:t>
          </a:r>
        </a:p>
      </dgm:t>
    </dgm:pt>
    <dgm:pt modelId="{0EC766F3-BB94-4E5B-BAB6-D2105DB60BD5}" type="parTrans" cxnId="{07A2E9D6-0961-453C-BF93-253DF4BAAC85}">
      <dgm:prSet/>
      <dgm:spPr/>
      <dgm:t>
        <a:bodyPr/>
        <a:lstStyle/>
        <a:p>
          <a:endParaRPr lang="en-GB">
            <a:solidFill>
              <a:schemeClr val="tx1"/>
            </a:solidFill>
          </a:endParaRPr>
        </a:p>
      </dgm:t>
    </dgm:pt>
    <dgm:pt modelId="{E6967E2B-06A7-4938-83F5-F2CBDF3AF00D}" type="sibTrans" cxnId="{07A2E9D6-0961-453C-BF93-253DF4BAAC85}">
      <dgm:prSet/>
      <dgm:spPr/>
      <dgm:t>
        <a:bodyPr/>
        <a:lstStyle/>
        <a:p>
          <a:endParaRPr lang="en-GB">
            <a:solidFill>
              <a:schemeClr val="tx1"/>
            </a:solidFill>
          </a:endParaRPr>
        </a:p>
      </dgm:t>
    </dgm:pt>
    <dgm:pt modelId="{D850BFBC-B14E-40B0-A8A4-1415407EBCC4}" type="pres">
      <dgm:prSet presAssocID="{600375B2-E40A-4CF8-941C-340D8EE49938}" presName="Name0" presStyleCnt="0">
        <dgm:presLayoutVars>
          <dgm:dir/>
          <dgm:resizeHandles/>
        </dgm:presLayoutVars>
      </dgm:prSet>
      <dgm:spPr/>
    </dgm:pt>
    <dgm:pt modelId="{D5308CB0-C643-47FF-9C1B-362526C40D51}" type="pres">
      <dgm:prSet presAssocID="{05C65D83-97E5-4E74-86BE-73C39367084C}" presName="compNode" presStyleCnt="0"/>
      <dgm:spPr/>
    </dgm:pt>
    <dgm:pt modelId="{9B4D824D-BEA9-4E17-AAA6-DA0A819D225D}" type="pres">
      <dgm:prSet presAssocID="{05C65D83-97E5-4E74-86BE-73C39367084C}" presName="dummyConnPt" presStyleCnt="0"/>
      <dgm:spPr/>
    </dgm:pt>
    <dgm:pt modelId="{C3809A64-71DF-4740-A53C-B21F96423526}" type="pres">
      <dgm:prSet presAssocID="{05C65D83-97E5-4E74-86BE-73C39367084C}" presName="node" presStyleLbl="node1" presStyleIdx="0" presStyleCnt="8">
        <dgm:presLayoutVars>
          <dgm:bulletEnabled val="1"/>
        </dgm:presLayoutVars>
      </dgm:prSet>
      <dgm:spPr/>
    </dgm:pt>
    <dgm:pt modelId="{D6497039-22C6-4081-8430-F1059EE6D792}" type="pres">
      <dgm:prSet presAssocID="{FB5CE857-51B1-4F31-B7E0-49EB69ACF9D6}" presName="sibTrans" presStyleLbl="bgSibTrans2D1" presStyleIdx="0" presStyleCnt="7"/>
      <dgm:spPr/>
    </dgm:pt>
    <dgm:pt modelId="{EAFCCE75-CF53-4C2A-B1DD-970CF655214C}" type="pres">
      <dgm:prSet presAssocID="{013502B4-1B3D-4CF9-813D-B24563F636C9}" presName="compNode" presStyleCnt="0"/>
      <dgm:spPr/>
    </dgm:pt>
    <dgm:pt modelId="{4FC7CE21-85AD-4458-BF8B-2D9584AD8FF3}" type="pres">
      <dgm:prSet presAssocID="{013502B4-1B3D-4CF9-813D-B24563F636C9}" presName="dummyConnPt" presStyleCnt="0"/>
      <dgm:spPr/>
    </dgm:pt>
    <dgm:pt modelId="{502A6AE2-E356-42F8-9B77-94B8CBB79FDE}" type="pres">
      <dgm:prSet presAssocID="{013502B4-1B3D-4CF9-813D-B24563F636C9}" presName="node" presStyleLbl="node1" presStyleIdx="1" presStyleCnt="8">
        <dgm:presLayoutVars>
          <dgm:bulletEnabled val="1"/>
        </dgm:presLayoutVars>
      </dgm:prSet>
      <dgm:spPr/>
    </dgm:pt>
    <dgm:pt modelId="{CA508374-348D-4CFB-815A-2105EB0DE5A1}" type="pres">
      <dgm:prSet presAssocID="{62A97975-A923-4D94-B8A5-91184FEE8CFA}" presName="sibTrans" presStyleLbl="bgSibTrans2D1" presStyleIdx="1" presStyleCnt="7"/>
      <dgm:spPr/>
    </dgm:pt>
    <dgm:pt modelId="{0D0CA67E-007C-49EB-919A-D71018070EA3}" type="pres">
      <dgm:prSet presAssocID="{900B97DB-F524-48E8-A031-4BEB62D3CE70}" presName="compNode" presStyleCnt="0"/>
      <dgm:spPr/>
    </dgm:pt>
    <dgm:pt modelId="{69B75E41-439D-46AC-84DE-AC14383D8A4A}" type="pres">
      <dgm:prSet presAssocID="{900B97DB-F524-48E8-A031-4BEB62D3CE70}" presName="dummyConnPt" presStyleCnt="0"/>
      <dgm:spPr/>
    </dgm:pt>
    <dgm:pt modelId="{B2C3B5BA-8D98-4F87-BDC4-8D598F8963A4}" type="pres">
      <dgm:prSet presAssocID="{900B97DB-F524-48E8-A031-4BEB62D3CE70}" presName="node" presStyleLbl="node1" presStyleIdx="2" presStyleCnt="8">
        <dgm:presLayoutVars>
          <dgm:bulletEnabled val="1"/>
        </dgm:presLayoutVars>
      </dgm:prSet>
      <dgm:spPr/>
    </dgm:pt>
    <dgm:pt modelId="{9C1A0E12-34EF-4735-A4FE-190C5E564DEC}" type="pres">
      <dgm:prSet presAssocID="{15CE4552-F104-4264-A587-954617286247}" presName="sibTrans" presStyleLbl="bgSibTrans2D1" presStyleIdx="2" presStyleCnt="7"/>
      <dgm:spPr/>
    </dgm:pt>
    <dgm:pt modelId="{9F715361-5E5A-4CB1-BF51-ED947F234C7C}" type="pres">
      <dgm:prSet presAssocID="{F7D88239-79F5-473A-9B1C-111673623082}" presName="compNode" presStyleCnt="0"/>
      <dgm:spPr/>
    </dgm:pt>
    <dgm:pt modelId="{686BDF97-3330-467C-9030-A391EF5851CC}" type="pres">
      <dgm:prSet presAssocID="{F7D88239-79F5-473A-9B1C-111673623082}" presName="dummyConnPt" presStyleCnt="0"/>
      <dgm:spPr/>
    </dgm:pt>
    <dgm:pt modelId="{A3F75472-F9F2-4EF4-9649-C506DF3BD91C}" type="pres">
      <dgm:prSet presAssocID="{F7D88239-79F5-473A-9B1C-111673623082}" presName="node" presStyleLbl="node1" presStyleIdx="3" presStyleCnt="8">
        <dgm:presLayoutVars>
          <dgm:bulletEnabled val="1"/>
        </dgm:presLayoutVars>
      </dgm:prSet>
      <dgm:spPr/>
    </dgm:pt>
    <dgm:pt modelId="{EB263C48-6AFB-4C3A-A9D3-6A6DF8016000}" type="pres">
      <dgm:prSet presAssocID="{221150A7-35EE-4729-A766-8185F567CD3B}" presName="sibTrans" presStyleLbl="bgSibTrans2D1" presStyleIdx="3" presStyleCnt="7"/>
      <dgm:spPr/>
    </dgm:pt>
    <dgm:pt modelId="{2ECA2D21-667E-4D6D-8237-F48CC2BBCC63}" type="pres">
      <dgm:prSet presAssocID="{77AD3117-92A9-4317-BF31-0D062A25A30A}" presName="compNode" presStyleCnt="0"/>
      <dgm:spPr/>
    </dgm:pt>
    <dgm:pt modelId="{518F3954-D156-46AB-88B5-D9CB69115206}" type="pres">
      <dgm:prSet presAssocID="{77AD3117-92A9-4317-BF31-0D062A25A30A}" presName="dummyConnPt" presStyleCnt="0"/>
      <dgm:spPr/>
    </dgm:pt>
    <dgm:pt modelId="{2FEBEDEE-134C-4CB2-A17C-5AA1C9A62CA6}" type="pres">
      <dgm:prSet presAssocID="{77AD3117-92A9-4317-BF31-0D062A25A30A}" presName="node" presStyleLbl="node1" presStyleIdx="4" presStyleCnt="8">
        <dgm:presLayoutVars>
          <dgm:bulletEnabled val="1"/>
        </dgm:presLayoutVars>
      </dgm:prSet>
      <dgm:spPr/>
    </dgm:pt>
    <dgm:pt modelId="{86669DCC-F2E5-4926-8AA6-2495C2BC1BE2}" type="pres">
      <dgm:prSet presAssocID="{36C010F6-05D7-474C-87CE-993978853CFD}" presName="sibTrans" presStyleLbl="bgSibTrans2D1" presStyleIdx="4" presStyleCnt="7"/>
      <dgm:spPr/>
    </dgm:pt>
    <dgm:pt modelId="{811BAD0F-653B-44A5-B310-3B0B3B915C61}" type="pres">
      <dgm:prSet presAssocID="{2827DE8B-81A7-4E11-9EFF-7AFB01EBAF64}" presName="compNode" presStyleCnt="0"/>
      <dgm:spPr/>
    </dgm:pt>
    <dgm:pt modelId="{366DD5EE-3BF5-493B-8B8D-B27E14A65B20}" type="pres">
      <dgm:prSet presAssocID="{2827DE8B-81A7-4E11-9EFF-7AFB01EBAF64}" presName="dummyConnPt" presStyleCnt="0"/>
      <dgm:spPr/>
    </dgm:pt>
    <dgm:pt modelId="{853BB540-A1CF-4547-B742-F2DC62A96ACE}" type="pres">
      <dgm:prSet presAssocID="{2827DE8B-81A7-4E11-9EFF-7AFB01EBAF64}" presName="node" presStyleLbl="node1" presStyleIdx="5" presStyleCnt="8">
        <dgm:presLayoutVars>
          <dgm:bulletEnabled val="1"/>
        </dgm:presLayoutVars>
      </dgm:prSet>
      <dgm:spPr/>
    </dgm:pt>
    <dgm:pt modelId="{A29F7419-A40F-4B84-9E5C-BE78540C8D2D}" type="pres">
      <dgm:prSet presAssocID="{A2ED86BA-D3CC-4A1C-8DFE-C6EBEAAC7638}" presName="sibTrans" presStyleLbl="bgSibTrans2D1" presStyleIdx="5" presStyleCnt="7"/>
      <dgm:spPr/>
    </dgm:pt>
    <dgm:pt modelId="{756B4A60-B5C2-4080-9BAF-C27192500557}" type="pres">
      <dgm:prSet presAssocID="{E2662074-E6C7-451F-8DDB-D815C02D55F6}" presName="compNode" presStyleCnt="0"/>
      <dgm:spPr/>
    </dgm:pt>
    <dgm:pt modelId="{EEAB3C51-5043-455F-8F2C-69E572C3FB95}" type="pres">
      <dgm:prSet presAssocID="{E2662074-E6C7-451F-8DDB-D815C02D55F6}" presName="dummyConnPt" presStyleCnt="0"/>
      <dgm:spPr/>
    </dgm:pt>
    <dgm:pt modelId="{89A48AE9-3383-4A0F-ACB4-4BAAF6794FD6}" type="pres">
      <dgm:prSet presAssocID="{E2662074-E6C7-451F-8DDB-D815C02D55F6}" presName="node" presStyleLbl="node1" presStyleIdx="6" presStyleCnt="8">
        <dgm:presLayoutVars>
          <dgm:bulletEnabled val="1"/>
        </dgm:presLayoutVars>
      </dgm:prSet>
      <dgm:spPr/>
    </dgm:pt>
    <dgm:pt modelId="{09C6D874-124D-4844-AD78-C2DD50E3CB0D}" type="pres">
      <dgm:prSet presAssocID="{B277FC92-8D28-4AC7-91CE-DD2AC09C56EC}" presName="sibTrans" presStyleLbl="bgSibTrans2D1" presStyleIdx="6" presStyleCnt="7"/>
      <dgm:spPr/>
    </dgm:pt>
    <dgm:pt modelId="{4973DDAA-B959-432F-A88C-54BCDD4C6F24}" type="pres">
      <dgm:prSet presAssocID="{1700F751-97F7-4B7D-AE0C-E4BEDE9C447F}" presName="compNode" presStyleCnt="0"/>
      <dgm:spPr/>
    </dgm:pt>
    <dgm:pt modelId="{D0BD77A6-CBF5-4AAF-986B-906570497783}" type="pres">
      <dgm:prSet presAssocID="{1700F751-97F7-4B7D-AE0C-E4BEDE9C447F}" presName="dummyConnPt" presStyleCnt="0"/>
      <dgm:spPr/>
    </dgm:pt>
    <dgm:pt modelId="{C270053A-AF34-4CFD-B11E-D7868559B73D}" type="pres">
      <dgm:prSet presAssocID="{1700F751-97F7-4B7D-AE0C-E4BEDE9C447F}" presName="node" presStyleLbl="node1" presStyleIdx="7" presStyleCnt="8">
        <dgm:presLayoutVars>
          <dgm:bulletEnabled val="1"/>
        </dgm:presLayoutVars>
      </dgm:prSet>
      <dgm:spPr/>
    </dgm:pt>
  </dgm:ptLst>
  <dgm:cxnLst>
    <dgm:cxn modelId="{6D8E221A-21E9-483B-A14F-434185519F27}" type="presOf" srcId="{013502B4-1B3D-4CF9-813D-B24563F636C9}" destId="{502A6AE2-E356-42F8-9B77-94B8CBB79FDE}" srcOrd="0" destOrd="0" presId="urn:microsoft.com/office/officeart/2005/8/layout/bProcess4"/>
    <dgm:cxn modelId="{89C2461B-785E-4E7E-B9EE-649BDAE2F90B}" type="presOf" srcId="{B277FC92-8D28-4AC7-91CE-DD2AC09C56EC}" destId="{09C6D874-124D-4844-AD78-C2DD50E3CB0D}" srcOrd="0" destOrd="0" presId="urn:microsoft.com/office/officeart/2005/8/layout/bProcess4"/>
    <dgm:cxn modelId="{1ED39426-1051-4284-9D62-AEDAA5CB9635}" srcId="{600375B2-E40A-4CF8-941C-340D8EE49938}" destId="{F7D88239-79F5-473A-9B1C-111673623082}" srcOrd="3" destOrd="0" parTransId="{E8835873-3064-4092-9937-730345692DD4}" sibTransId="{221150A7-35EE-4729-A766-8185F567CD3B}"/>
    <dgm:cxn modelId="{7BC1B137-4ABF-42AD-838D-7AB1D9C3A11B}" type="presOf" srcId="{15CE4552-F104-4264-A587-954617286247}" destId="{9C1A0E12-34EF-4735-A4FE-190C5E564DEC}" srcOrd="0" destOrd="0" presId="urn:microsoft.com/office/officeart/2005/8/layout/bProcess4"/>
    <dgm:cxn modelId="{0DFD9A5D-E78E-49F5-8656-32F93D6A496B}" type="presOf" srcId="{2827DE8B-81A7-4E11-9EFF-7AFB01EBAF64}" destId="{853BB540-A1CF-4547-B742-F2DC62A96ACE}" srcOrd="0" destOrd="0" presId="urn:microsoft.com/office/officeart/2005/8/layout/bProcess4"/>
    <dgm:cxn modelId="{B1BC0D5F-7850-4A6E-A04B-9244AD8C5D5C}" type="presOf" srcId="{62A97975-A923-4D94-B8A5-91184FEE8CFA}" destId="{CA508374-348D-4CFB-815A-2105EB0DE5A1}" srcOrd="0" destOrd="0" presId="urn:microsoft.com/office/officeart/2005/8/layout/bProcess4"/>
    <dgm:cxn modelId="{5054A960-61EC-4629-9529-4340A200A472}" type="presOf" srcId="{05C65D83-97E5-4E74-86BE-73C39367084C}" destId="{C3809A64-71DF-4740-A53C-B21F96423526}" srcOrd="0" destOrd="0" presId="urn:microsoft.com/office/officeart/2005/8/layout/bProcess4"/>
    <dgm:cxn modelId="{9D466D64-98D0-45CB-AE04-2F0BF0BEA6A3}" type="presOf" srcId="{221150A7-35EE-4729-A766-8185F567CD3B}" destId="{EB263C48-6AFB-4C3A-A9D3-6A6DF8016000}" srcOrd="0" destOrd="0" presId="urn:microsoft.com/office/officeart/2005/8/layout/bProcess4"/>
    <dgm:cxn modelId="{65D74C66-D76C-4ACF-AEB3-AF0923F86C73}" type="presOf" srcId="{F7D88239-79F5-473A-9B1C-111673623082}" destId="{A3F75472-F9F2-4EF4-9649-C506DF3BD91C}" srcOrd="0" destOrd="0" presId="urn:microsoft.com/office/officeart/2005/8/layout/bProcess4"/>
    <dgm:cxn modelId="{E4816F4A-E1E1-43C6-8729-F9B9B01E3B8A}" type="presOf" srcId="{600375B2-E40A-4CF8-941C-340D8EE49938}" destId="{D850BFBC-B14E-40B0-A8A4-1415407EBCC4}" srcOrd="0" destOrd="0" presId="urn:microsoft.com/office/officeart/2005/8/layout/bProcess4"/>
    <dgm:cxn modelId="{67A33C6F-0809-448E-B6CE-1489CE51A8CB}" type="presOf" srcId="{36C010F6-05D7-474C-87CE-993978853CFD}" destId="{86669DCC-F2E5-4926-8AA6-2495C2BC1BE2}" srcOrd="0" destOrd="0" presId="urn:microsoft.com/office/officeart/2005/8/layout/bProcess4"/>
    <dgm:cxn modelId="{C53ADC78-85F6-4196-9C47-E7DD29E09038}" type="presOf" srcId="{FB5CE857-51B1-4F31-B7E0-49EB69ACF9D6}" destId="{D6497039-22C6-4081-8430-F1059EE6D792}" srcOrd="0" destOrd="0" presId="urn:microsoft.com/office/officeart/2005/8/layout/bProcess4"/>
    <dgm:cxn modelId="{B85DDA87-E903-469F-8104-FB68F16EA4A3}" srcId="{600375B2-E40A-4CF8-941C-340D8EE49938}" destId="{900B97DB-F524-48E8-A031-4BEB62D3CE70}" srcOrd="2" destOrd="0" parTransId="{6F64A0F3-ACCE-480A-9D98-21F9A5CE54A6}" sibTransId="{15CE4552-F104-4264-A587-954617286247}"/>
    <dgm:cxn modelId="{5956AA89-8E2C-46C7-AB65-FFAC0AC3E4B5}" type="presOf" srcId="{900B97DB-F524-48E8-A031-4BEB62D3CE70}" destId="{B2C3B5BA-8D98-4F87-BDC4-8D598F8963A4}" srcOrd="0" destOrd="0" presId="urn:microsoft.com/office/officeart/2005/8/layout/bProcess4"/>
    <dgm:cxn modelId="{FB2FCC8A-1375-49B2-BC26-BF6E96492163}" type="presOf" srcId="{1700F751-97F7-4B7D-AE0C-E4BEDE9C447F}" destId="{C270053A-AF34-4CFD-B11E-D7868559B73D}" srcOrd="0" destOrd="0" presId="urn:microsoft.com/office/officeart/2005/8/layout/bProcess4"/>
    <dgm:cxn modelId="{6905EE96-1D7B-4953-8D8C-D5C641536C99}" srcId="{600375B2-E40A-4CF8-941C-340D8EE49938}" destId="{77AD3117-92A9-4317-BF31-0D062A25A30A}" srcOrd="4" destOrd="0" parTransId="{AC7325AE-8789-4427-86E9-7C726020686C}" sibTransId="{36C010F6-05D7-474C-87CE-993978853CFD}"/>
    <dgm:cxn modelId="{24CF10B1-BFD8-466C-9075-185AD2E157E5}" type="presOf" srcId="{77AD3117-92A9-4317-BF31-0D062A25A30A}" destId="{2FEBEDEE-134C-4CB2-A17C-5AA1C9A62CA6}" srcOrd="0" destOrd="0" presId="urn:microsoft.com/office/officeart/2005/8/layout/bProcess4"/>
    <dgm:cxn modelId="{FF46D5B3-16C2-4A62-BBF7-090C9E10919A}" srcId="{600375B2-E40A-4CF8-941C-340D8EE49938}" destId="{05C65D83-97E5-4E74-86BE-73C39367084C}" srcOrd="0" destOrd="0" parTransId="{DA563601-3220-438E-8747-D6842F761FE0}" sibTransId="{FB5CE857-51B1-4F31-B7E0-49EB69ACF9D6}"/>
    <dgm:cxn modelId="{436715CE-7454-4820-88BA-98E2ED5AB728}" type="presOf" srcId="{E2662074-E6C7-451F-8DDB-D815C02D55F6}" destId="{89A48AE9-3383-4A0F-ACB4-4BAAF6794FD6}" srcOrd="0" destOrd="0" presId="urn:microsoft.com/office/officeart/2005/8/layout/bProcess4"/>
    <dgm:cxn modelId="{07A2E9D6-0961-453C-BF93-253DF4BAAC85}" srcId="{600375B2-E40A-4CF8-941C-340D8EE49938}" destId="{1700F751-97F7-4B7D-AE0C-E4BEDE9C447F}" srcOrd="7" destOrd="0" parTransId="{0EC766F3-BB94-4E5B-BAB6-D2105DB60BD5}" sibTransId="{E6967E2B-06A7-4938-83F5-F2CBDF3AF00D}"/>
    <dgm:cxn modelId="{B40EF7E4-CEAE-4416-830A-2E90D4C060E8}" srcId="{600375B2-E40A-4CF8-941C-340D8EE49938}" destId="{E2662074-E6C7-451F-8DDB-D815C02D55F6}" srcOrd="6" destOrd="0" parTransId="{DA916984-F482-4B1C-8573-D885EA1A246E}" sibTransId="{B277FC92-8D28-4AC7-91CE-DD2AC09C56EC}"/>
    <dgm:cxn modelId="{AA8FB7ED-4FF7-419B-B48B-525BE74E342F}" srcId="{600375B2-E40A-4CF8-941C-340D8EE49938}" destId="{013502B4-1B3D-4CF9-813D-B24563F636C9}" srcOrd="1" destOrd="0" parTransId="{974DAB97-1CD7-499E-8C19-DF0C0988F1C9}" sibTransId="{62A97975-A923-4D94-B8A5-91184FEE8CFA}"/>
    <dgm:cxn modelId="{ADB0DDEF-2F62-42BA-9822-2A22DC8FE2DD}" srcId="{600375B2-E40A-4CF8-941C-340D8EE49938}" destId="{2827DE8B-81A7-4E11-9EFF-7AFB01EBAF64}" srcOrd="5" destOrd="0" parTransId="{761AD995-3C12-478A-B437-7F418A1B5F22}" sibTransId="{A2ED86BA-D3CC-4A1C-8DFE-C6EBEAAC7638}"/>
    <dgm:cxn modelId="{25539CF5-367A-4425-BB32-64770CCA00B4}" type="presOf" srcId="{A2ED86BA-D3CC-4A1C-8DFE-C6EBEAAC7638}" destId="{A29F7419-A40F-4B84-9E5C-BE78540C8D2D}" srcOrd="0" destOrd="0" presId="urn:microsoft.com/office/officeart/2005/8/layout/bProcess4"/>
    <dgm:cxn modelId="{16312611-C99D-4B53-A708-55BCE9DC6A25}" type="presParOf" srcId="{D850BFBC-B14E-40B0-A8A4-1415407EBCC4}" destId="{D5308CB0-C643-47FF-9C1B-362526C40D51}" srcOrd="0" destOrd="0" presId="urn:microsoft.com/office/officeart/2005/8/layout/bProcess4"/>
    <dgm:cxn modelId="{306E1C53-B79D-496D-B044-BA0B10DDE84B}" type="presParOf" srcId="{D5308CB0-C643-47FF-9C1B-362526C40D51}" destId="{9B4D824D-BEA9-4E17-AAA6-DA0A819D225D}" srcOrd="0" destOrd="0" presId="urn:microsoft.com/office/officeart/2005/8/layout/bProcess4"/>
    <dgm:cxn modelId="{44F57277-8EC8-4BE7-AF45-B17EA17E7F2B}" type="presParOf" srcId="{D5308CB0-C643-47FF-9C1B-362526C40D51}" destId="{C3809A64-71DF-4740-A53C-B21F96423526}" srcOrd="1" destOrd="0" presId="urn:microsoft.com/office/officeart/2005/8/layout/bProcess4"/>
    <dgm:cxn modelId="{2D6285C7-9A13-4F35-A119-0A86EDF60E35}" type="presParOf" srcId="{D850BFBC-B14E-40B0-A8A4-1415407EBCC4}" destId="{D6497039-22C6-4081-8430-F1059EE6D792}" srcOrd="1" destOrd="0" presId="urn:microsoft.com/office/officeart/2005/8/layout/bProcess4"/>
    <dgm:cxn modelId="{15225289-98D0-4CC7-887A-592D7191AED0}" type="presParOf" srcId="{D850BFBC-B14E-40B0-A8A4-1415407EBCC4}" destId="{EAFCCE75-CF53-4C2A-B1DD-970CF655214C}" srcOrd="2" destOrd="0" presId="urn:microsoft.com/office/officeart/2005/8/layout/bProcess4"/>
    <dgm:cxn modelId="{F515AB52-3CF0-492D-8A5E-DC3313E63D24}" type="presParOf" srcId="{EAFCCE75-CF53-4C2A-B1DD-970CF655214C}" destId="{4FC7CE21-85AD-4458-BF8B-2D9584AD8FF3}" srcOrd="0" destOrd="0" presId="urn:microsoft.com/office/officeart/2005/8/layout/bProcess4"/>
    <dgm:cxn modelId="{55802A75-8220-4F9C-9B2B-1B98872E912F}" type="presParOf" srcId="{EAFCCE75-CF53-4C2A-B1DD-970CF655214C}" destId="{502A6AE2-E356-42F8-9B77-94B8CBB79FDE}" srcOrd="1" destOrd="0" presId="urn:microsoft.com/office/officeart/2005/8/layout/bProcess4"/>
    <dgm:cxn modelId="{B51CF0A6-3D10-4A72-AEAA-72E5506AA6BD}" type="presParOf" srcId="{D850BFBC-B14E-40B0-A8A4-1415407EBCC4}" destId="{CA508374-348D-4CFB-815A-2105EB0DE5A1}" srcOrd="3" destOrd="0" presId="urn:microsoft.com/office/officeart/2005/8/layout/bProcess4"/>
    <dgm:cxn modelId="{A7E37A49-8652-4BE7-A656-7018899A4A47}" type="presParOf" srcId="{D850BFBC-B14E-40B0-A8A4-1415407EBCC4}" destId="{0D0CA67E-007C-49EB-919A-D71018070EA3}" srcOrd="4" destOrd="0" presId="urn:microsoft.com/office/officeart/2005/8/layout/bProcess4"/>
    <dgm:cxn modelId="{7A40BAE7-38BD-4887-9246-A99EB7187B32}" type="presParOf" srcId="{0D0CA67E-007C-49EB-919A-D71018070EA3}" destId="{69B75E41-439D-46AC-84DE-AC14383D8A4A}" srcOrd="0" destOrd="0" presId="urn:microsoft.com/office/officeart/2005/8/layout/bProcess4"/>
    <dgm:cxn modelId="{69799F5E-55A9-4822-ACF9-81574ED0CEA7}" type="presParOf" srcId="{0D0CA67E-007C-49EB-919A-D71018070EA3}" destId="{B2C3B5BA-8D98-4F87-BDC4-8D598F8963A4}" srcOrd="1" destOrd="0" presId="urn:microsoft.com/office/officeart/2005/8/layout/bProcess4"/>
    <dgm:cxn modelId="{E67937CF-A774-479E-ACC4-8AB643E91666}" type="presParOf" srcId="{D850BFBC-B14E-40B0-A8A4-1415407EBCC4}" destId="{9C1A0E12-34EF-4735-A4FE-190C5E564DEC}" srcOrd="5" destOrd="0" presId="urn:microsoft.com/office/officeart/2005/8/layout/bProcess4"/>
    <dgm:cxn modelId="{07DCB932-8E67-4B73-830E-A6F3BA630CFA}" type="presParOf" srcId="{D850BFBC-B14E-40B0-A8A4-1415407EBCC4}" destId="{9F715361-5E5A-4CB1-BF51-ED947F234C7C}" srcOrd="6" destOrd="0" presId="urn:microsoft.com/office/officeart/2005/8/layout/bProcess4"/>
    <dgm:cxn modelId="{95A45993-EC35-4C77-9A16-2926FF8523B4}" type="presParOf" srcId="{9F715361-5E5A-4CB1-BF51-ED947F234C7C}" destId="{686BDF97-3330-467C-9030-A391EF5851CC}" srcOrd="0" destOrd="0" presId="urn:microsoft.com/office/officeart/2005/8/layout/bProcess4"/>
    <dgm:cxn modelId="{AC61A5AB-2419-4666-8731-5788C17F21A3}" type="presParOf" srcId="{9F715361-5E5A-4CB1-BF51-ED947F234C7C}" destId="{A3F75472-F9F2-4EF4-9649-C506DF3BD91C}" srcOrd="1" destOrd="0" presId="urn:microsoft.com/office/officeart/2005/8/layout/bProcess4"/>
    <dgm:cxn modelId="{A94FD279-D154-4C97-BB9F-FA61FC978EC5}" type="presParOf" srcId="{D850BFBC-B14E-40B0-A8A4-1415407EBCC4}" destId="{EB263C48-6AFB-4C3A-A9D3-6A6DF8016000}" srcOrd="7" destOrd="0" presId="urn:microsoft.com/office/officeart/2005/8/layout/bProcess4"/>
    <dgm:cxn modelId="{6A0DE8C4-7CA9-4BF2-9758-464F6DFFFB64}" type="presParOf" srcId="{D850BFBC-B14E-40B0-A8A4-1415407EBCC4}" destId="{2ECA2D21-667E-4D6D-8237-F48CC2BBCC63}" srcOrd="8" destOrd="0" presId="urn:microsoft.com/office/officeart/2005/8/layout/bProcess4"/>
    <dgm:cxn modelId="{DC13BAB8-56A1-47B9-A050-A3D6FD0C5242}" type="presParOf" srcId="{2ECA2D21-667E-4D6D-8237-F48CC2BBCC63}" destId="{518F3954-D156-46AB-88B5-D9CB69115206}" srcOrd="0" destOrd="0" presId="urn:microsoft.com/office/officeart/2005/8/layout/bProcess4"/>
    <dgm:cxn modelId="{7063BADF-4416-4E41-928D-73607982ACE3}" type="presParOf" srcId="{2ECA2D21-667E-4D6D-8237-F48CC2BBCC63}" destId="{2FEBEDEE-134C-4CB2-A17C-5AA1C9A62CA6}" srcOrd="1" destOrd="0" presId="urn:microsoft.com/office/officeart/2005/8/layout/bProcess4"/>
    <dgm:cxn modelId="{AE86D21C-BA28-4929-BEED-8605B8DC0F5D}" type="presParOf" srcId="{D850BFBC-B14E-40B0-A8A4-1415407EBCC4}" destId="{86669DCC-F2E5-4926-8AA6-2495C2BC1BE2}" srcOrd="9" destOrd="0" presId="urn:microsoft.com/office/officeart/2005/8/layout/bProcess4"/>
    <dgm:cxn modelId="{3F225C35-B79F-4FAE-8657-7FF83AB772C6}" type="presParOf" srcId="{D850BFBC-B14E-40B0-A8A4-1415407EBCC4}" destId="{811BAD0F-653B-44A5-B310-3B0B3B915C61}" srcOrd="10" destOrd="0" presId="urn:microsoft.com/office/officeart/2005/8/layout/bProcess4"/>
    <dgm:cxn modelId="{B1EBBDDC-7FBC-4D9D-8E54-83D7D8404737}" type="presParOf" srcId="{811BAD0F-653B-44A5-B310-3B0B3B915C61}" destId="{366DD5EE-3BF5-493B-8B8D-B27E14A65B20}" srcOrd="0" destOrd="0" presId="urn:microsoft.com/office/officeart/2005/8/layout/bProcess4"/>
    <dgm:cxn modelId="{54FD8F17-3234-48BF-A059-D1A0D3C50CFE}" type="presParOf" srcId="{811BAD0F-653B-44A5-B310-3B0B3B915C61}" destId="{853BB540-A1CF-4547-B742-F2DC62A96ACE}" srcOrd="1" destOrd="0" presId="urn:microsoft.com/office/officeart/2005/8/layout/bProcess4"/>
    <dgm:cxn modelId="{C121F568-2AE9-4835-A697-1B983BC22F01}" type="presParOf" srcId="{D850BFBC-B14E-40B0-A8A4-1415407EBCC4}" destId="{A29F7419-A40F-4B84-9E5C-BE78540C8D2D}" srcOrd="11" destOrd="0" presId="urn:microsoft.com/office/officeart/2005/8/layout/bProcess4"/>
    <dgm:cxn modelId="{A19399A5-F4AC-462E-A65A-D7B1E0449881}" type="presParOf" srcId="{D850BFBC-B14E-40B0-A8A4-1415407EBCC4}" destId="{756B4A60-B5C2-4080-9BAF-C27192500557}" srcOrd="12" destOrd="0" presId="urn:microsoft.com/office/officeart/2005/8/layout/bProcess4"/>
    <dgm:cxn modelId="{5161B596-B0FB-4E80-89DA-7CE17B7CC9AB}" type="presParOf" srcId="{756B4A60-B5C2-4080-9BAF-C27192500557}" destId="{EEAB3C51-5043-455F-8F2C-69E572C3FB95}" srcOrd="0" destOrd="0" presId="urn:microsoft.com/office/officeart/2005/8/layout/bProcess4"/>
    <dgm:cxn modelId="{92550E6B-5CE5-4549-B5C4-45872AB1019C}" type="presParOf" srcId="{756B4A60-B5C2-4080-9BAF-C27192500557}" destId="{89A48AE9-3383-4A0F-ACB4-4BAAF6794FD6}" srcOrd="1" destOrd="0" presId="urn:microsoft.com/office/officeart/2005/8/layout/bProcess4"/>
    <dgm:cxn modelId="{454128A5-E9FA-42A7-9BB7-26EFD10FAA16}" type="presParOf" srcId="{D850BFBC-B14E-40B0-A8A4-1415407EBCC4}" destId="{09C6D874-124D-4844-AD78-C2DD50E3CB0D}" srcOrd="13" destOrd="0" presId="urn:microsoft.com/office/officeart/2005/8/layout/bProcess4"/>
    <dgm:cxn modelId="{1A79E174-63CF-4BFB-8AC0-839268A59794}" type="presParOf" srcId="{D850BFBC-B14E-40B0-A8A4-1415407EBCC4}" destId="{4973DDAA-B959-432F-A88C-54BCDD4C6F24}" srcOrd="14" destOrd="0" presId="urn:microsoft.com/office/officeart/2005/8/layout/bProcess4"/>
    <dgm:cxn modelId="{2BF35298-0A9B-4546-A9C5-7F4352080FDF}" type="presParOf" srcId="{4973DDAA-B959-432F-A88C-54BCDD4C6F24}" destId="{D0BD77A6-CBF5-4AAF-986B-906570497783}" srcOrd="0" destOrd="0" presId="urn:microsoft.com/office/officeart/2005/8/layout/bProcess4"/>
    <dgm:cxn modelId="{886E6887-CD67-4CDB-8FC8-47ECF7270772}" type="presParOf" srcId="{4973DDAA-B959-432F-A88C-54BCDD4C6F24}" destId="{C270053A-AF34-4CFD-B11E-D7868559B73D}" srcOrd="1" destOrd="0" presId="urn:microsoft.com/office/officeart/2005/8/layout/b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00375B2-E40A-4CF8-941C-340D8EE49938}" type="doc">
      <dgm:prSet loTypeId="urn:microsoft.com/office/officeart/2005/8/layout/bProcess4" loCatId="process" qsTypeId="urn:microsoft.com/office/officeart/2005/8/quickstyle/simple4" qsCatId="simple" csTypeId="urn:microsoft.com/office/officeart/2005/8/colors/accent1_2" csCatId="accent1" phldr="1"/>
      <dgm:spPr/>
      <dgm:t>
        <a:bodyPr/>
        <a:lstStyle/>
        <a:p>
          <a:endParaRPr lang="en-GB"/>
        </a:p>
      </dgm:t>
    </dgm:pt>
    <dgm:pt modelId="{05C65D83-97E5-4E74-86BE-73C39367084C}">
      <dgm:prSet phldrT="[Text]">
        <dgm:style>
          <a:lnRef idx="0">
            <a:schemeClr val="dk1"/>
          </a:lnRef>
          <a:fillRef idx="3">
            <a:schemeClr val="dk1"/>
          </a:fillRef>
          <a:effectRef idx="3">
            <a:schemeClr val="dk1"/>
          </a:effectRef>
          <a:fontRef idx="minor">
            <a:schemeClr val="lt1"/>
          </a:fontRef>
        </dgm:style>
      </dgm:prSet>
      <dgm:spPr/>
      <dgm:t>
        <a:bodyPr/>
        <a:lstStyle/>
        <a:p>
          <a:r>
            <a:rPr lang="en-GB" dirty="0">
              <a:solidFill>
                <a:schemeClr val="bg1"/>
              </a:solidFill>
            </a:rPr>
            <a:t>1. Management and organisation</a:t>
          </a:r>
        </a:p>
      </dgm:t>
    </dgm:pt>
    <dgm:pt modelId="{DA563601-3220-438E-8747-D6842F761FE0}" type="parTrans" cxnId="{FF46D5B3-16C2-4A62-BBF7-090C9E10919A}">
      <dgm:prSet/>
      <dgm:spPr/>
      <dgm:t>
        <a:bodyPr/>
        <a:lstStyle/>
        <a:p>
          <a:endParaRPr lang="en-GB">
            <a:solidFill>
              <a:schemeClr val="tx1"/>
            </a:solidFill>
          </a:endParaRPr>
        </a:p>
      </dgm:t>
    </dgm:pt>
    <dgm:pt modelId="{FB5CE857-51B1-4F31-B7E0-49EB69ACF9D6}" type="sibTrans" cxnId="{FF46D5B3-16C2-4A62-BBF7-090C9E10919A}">
      <dgm:prSet/>
      <dgm:spPr/>
      <dgm:t>
        <a:bodyPr/>
        <a:lstStyle/>
        <a:p>
          <a:endParaRPr lang="en-GB">
            <a:solidFill>
              <a:schemeClr val="tx1"/>
            </a:solidFill>
          </a:endParaRPr>
        </a:p>
      </dgm:t>
    </dgm:pt>
    <dgm:pt modelId="{013502B4-1B3D-4CF9-813D-B24563F636C9}">
      <dgm:prSet phldrT="[Text]">
        <dgm:style>
          <a:lnRef idx="0">
            <a:schemeClr val="accent5"/>
          </a:lnRef>
          <a:fillRef idx="3">
            <a:schemeClr val="accent5"/>
          </a:fillRef>
          <a:effectRef idx="3">
            <a:schemeClr val="accent5"/>
          </a:effectRef>
          <a:fontRef idx="minor">
            <a:schemeClr val="lt1"/>
          </a:fontRef>
        </dgm:style>
      </dgm:prSet>
      <dgm:spPr/>
      <dgm:t>
        <a:bodyPr/>
        <a:lstStyle/>
        <a:p>
          <a:r>
            <a:rPr lang="en-GB" dirty="0">
              <a:solidFill>
                <a:schemeClr val="tx1"/>
              </a:solidFill>
            </a:rPr>
            <a:t>2. Strategic management and CSR (P)</a:t>
          </a:r>
        </a:p>
      </dgm:t>
    </dgm:pt>
    <dgm:pt modelId="{974DAB97-1CD7-499E-8C19-DF0C0988F1C9}" type="parTrans" cxnId="{AA8FB7ED-4FF7-419B-B48B-525BE74E342F}">
      <dgm:prSet/>
      <dgm:spPr/>
      <dgm:t>
        <a:bodyPr/>
        <a:lstStyle/>
        <a:p>
          <a:endParaRPr lang="en-GB">
            <a:solidFill>
              <a:schemeClr val="tx1"/>
            </a:solidFill>
          </a:endParaRPr>
        </a:p>
      </dgm:t>
    </dgm:pt>
    <dgm:pt modelId="{62A97975-A923-4D94-B8A5-91184FEE8CFA}" type="sibTrans" cxnId="{AA8FB7ED-4FF7-419B-B48B-525BE74E342F}">
      <dgm:prSet/>
      <dgm:spPr/>
      <dgm:t>
        <a:bodyPr/>
        <a:lstStyle/>
        <a:p>
          <a:endParaRPr lang="en-GB">
            <a:solidFill>
              <a:schemeClr val="tx1"/>
            </a:solidFill>
          </a:endParaRPr>
        </a:p>
      </dgm:t>
    </dgm:pt>
    <dgm:pt modelId="{900B97DB-F524-48E8-A031-4BEB62D3CE70}">
      <dgm:prSet phldrT="[Text]">
        <dgm:style>
          <a:lnRef idx="0">
            <a:schemeClr val="accent5"/>
          </a:lnRef>
          <a:fillRef idx="3">
            <a:schemeClr val="accent5"/>
          </a:fillRef>
          <a:effectRef idx="3">
            <a:schemeClr val="accent5"/>
          </a:effectRef>
          <a:fontRef idx="minor">
            <a:schemeClr val="lt1"/>
          </a:fontRef>
        </dgm:style>
      </dgm:prSet>
      <dgm:spPr/>
      <dgm:t>
        <a:bodyPr/>
        <a:lstStyle/>
        <a:p>
          <a:r>
            <a:rPr lang="en-GB" dirty="0">
              <a:solidFill>
                <a:schemeClr val="tx1"/>
              </a:solidFill>
            </a:rPr>
            <a:t>3. Organisational structure (O)</a:t>
          </a:r>
        </a:p>
      </dgm:t>
    </dgm:pt>
    <dgm:pt modelId="{6F64A0F3-ACCE-480A-9D98-21F9A5CE54A6}" type="parTrans" cxnId="{B85DDA87-E903-469F-8104-FB68F16EA4A3}">
      <dgm:prSet/>
      <dgm:spPr/>
      <dgm:t>
        <a:bodyPr/>
        <a:lstStyle/>
        <a:p>
          <a:endParaRPr lang="en-GB">
            <a:solidFill>
              <a:schemeClr val="tx1"/>
            </a:solidFill>
          </a:endParaRPr>
        </a:p>
      </dgm:t>
    </dgm:pt>
    <dgm:pt modelId="{15CE4552-F104-4264-A587-954617286247}" type="sibTrans" cxnId="{B85DDA87-E903-469F-8104-FB68F16EA4A3}">
      <dgm:prSet/>
      <dgm:spPr/>
      <dgm:t>
        <a:bodyPr/>
        <a:lstStyle/>
        <a:p>
          <a:endParaRPr lang="en-GB">
            <a:solidFill>
              <a:schemeClr val="tx1"/>
            </a:solidFill>
          </a:endParaRPr>
        </a:p>
      </dgm:t>
    </dgm:pt>
    <dgm:pt modelId="{F7D88239-79F5-473A-9B1C-111673623082}">
      <dgm:prSet phldrT="[Text]">
        <dgm:style>
          <a:lnRef idx="0">
            <a:schemeClr val="accent3"/>
          </a:lnRef>
          <a:fillRef idx="3">
            <a:schemeClr val="accent3"/>
          </a:fillRef>
          <a:effectRef idx="3">
            <a:schemeClr val="accent3"/>
          </a:effectRef>
          <a:fontRef idx="minor">
            <a:schemeClr val="lt1"/>
          </a:fontRef>
        </dgm:style>
      </dgm:prSet>
      <dgm:spPr/>
      <dgm:t>
        <a:bodyPr/>
        <a:lstStyle/>
        <a:p>
          <a:r>
            <a:rPr lang="en-GB" dirty="0">
              <a:solidFill>
                <a:schemeClr val="tx1"/>
              </a:solidFill>
            </a:rPr>
            <a:t>6. Leadership (L)</a:t>
          </a:r>
        </a:p>
      </dgm:t>
    </dgm:pt>
    <dgm:pt modelId="{E8835873-3064-4092-9937-730345692DD4}" type="parTrans" cxnId="{1ED39426-1051-4284-9D62-AEDAA5CB9635}">
      <dgm:prSet/>
      <dgm:spPr/>
      <dgm:t>
        <a:bodyPr/>
        <a:lstStyle/>
        <a:p>
          <a:endParaRPr lang="en-GB">
            <a:solidFill>
              <a:schemeClr val="tx1"/>
            </a:solidFill>
          </a:endParaRPr>
        </a:p>
      </dgm:t>
    </dgm:pt>
    <dgm:pt modelId="{221150A7-35EE-4729-A766-8185F567CD3B}" type="sibTrans" cxnId="{1ED39426-1051-4284-9D62-AEDAA5CB9635}">
      <dgm:prSet/>
      <dgm:spPr/>
      <dgm:t>
        <a:bodyPr/>
        <a:lstStyle/>
        <a:p>
          <a:endParaRPr lang="en-GB">
            <a:solidFill>
              <a:schemeClr val="tx1"/>
            </a:solidFill>
          </a:endParaRPr>
        </a:p>
      </dgm:t>
    </dgm:pt>
    <dgm:pt modelId="{77AD3117-92A9-4317-BF31-0D062A25A30A}">
      <dgm:prSet phldrT="[Text]">
        <dgm:style>
          <a:lnRef idx="0">
            <a:schemeClr val="accent5"/>
          </a:lnRef>
          <a:fillRef idx="3">
            <a:schemeClr val="accent5"/>
          </a:fillRef>
          <a:effectRef idx="3">
            <a:schemeClr val="accent5"/>
          </a:effectRef>
          <a:fontRef idx="minor">
            <a:schemeClr val="lt1"/>
          </a:fontRef>
        </dgm:style>
      </dgm:prSet>
      <dgm:spPr/>
      <dgm:t>
        <a:bodyPr/>
        <a:lstStyle/>
        <a:p>
          <a:r>
            <a:rPr lang="en-GB" dirty="0">
              <a:solidFill>
                <a:schemeClr val="tx1"/>
              </a:solidFill>
            </a:rPr>
            <a:t>5. Group and team(O)</a:t>
          </a:r>
        </a:p>
      </dgm:t>
    </dgm:pt>
    <dgm:pt modelId="{AC7325AE-8789-4427-86E9-7C726020686C}" type="parTrans" cxnId="{6905EE96-1D7B-4953-8D8C-D5C641536C99}">
      <dgm:prSet/>
      <dgm:spPr/>
      <dgm:t>
        <a:bodyPr/>
        <a:lstStyle/>
        <a:p>
          <a:endParaRPr lang="en-GB">
            <a:solidFill>
              <a:schemeClr val="tx1"/>
            </a:solidFill>
          </a:endParaRPr>
        </a:p>
      </dgm:t>
    </dgm:pt>
    <dgm:pt modelId="{36C010F6-05D7-474C-87CE-993978853CFD}" type="sibTrans" cxnId="{6905EE96-1D7B-4953-8D8C-D5C641536C99}">
      <dgm:prSet/>
      <dgm:spPr/>
      <dgm:t>
        <a:bodyPr/>
        <a:lstStyle/>
        <a:p>
          <a:endParaRPr lang="en-GB">
            <a:solidFill>
              <a:schemeClr val="tx1"/>
            </a:solidFill>
          </a:endParaRPr>
        </a:p>
      </dgm:t>
    </dgm:pt>
    <dgm:pt modelId="{2827DE8B-81A7-4E11-9EFF-7AFB01EBAF64}">
      <dgm:prSet phldrT="[Text]">
        <dgm:style>
          <a:lnRef idx="0">
            <a:schemeClr val="accent5"/>
          </a:lnRef>
          <a:fillRef idx="3">
            <a:schemeClr val="accent5"/>
          </a:fillRef>
          <a:effectRef idx="3">
            <a:schemeClr val="accent5"/>
          </a:effectRef>
          <a:fontRef idx="minor">
            <a:schemeClr val="lt1"/>
          </a:fontRef>
        </dgm:style>
      </dgm:prSet>
      <dgm:spPr/>
      <dgm:t>
        <a:bodyPr/>
        <a:lstStyle/>
        <a:p>
          <a:r>
            <a:rPr lang="en-GB" dirty="0">
              <a:solidFill>
                <a:schemeClr val="tx1"/>
              </a:solidFill>
            </a:rPr>
            <a:t>4. Organisational culture (O)</a:t>
          </a:r>
        </a:p>
      </dgm:t>
    </dgm:pt>
    <dgm:pt modelId="{761AD995-3C12-478A-B437-7F418A1B5F22}" type="parTrans" cxnId="{ADB0DDEF-2F62-42BA-9822-2A22DC8FE2DD}">
      <dgm:prSet/>
      <dgm:spPr/>
      <dgm:t>
        <a:bodyPr/>
        <a:lstStyle/>
        <a:p>
          <a:endParaRPr lang="en-GB">
            <a:solidFill>
              <a:schemeClr val="tx1"/>
            </a:solidFill>
          </a:endParaRPr>
        </a:p>
      </dgm:t>
    </dgm:pt>
    <dgm:pt modelId="{A2ED86BA-D3CC-4A1C-8DFE-C6EBEAAC7638}" type="sibTrans" cxnId="{ADB0DDEF-2F62-42BA-9822-2A22DC8FE2DD}">
      <dgm:prSet/>
      <dgm:spPr/>
      <dgm:t>
        <a:bodyPr/>
        <a:lstStyle/>
        <a:p>
          <a:endParaRPr lang="en-GB">
            <a:solidFill>
              <a:schemeClr val="tx1"/>
            </a:solidFill>
          </a:endParaRPr>
        </a:p>
      </dgm:t>
    </dgm:pt>
    <dgm:pt modelId="{E2662074-E6C7-451F-8DDB-D815C02D55F6}">
      <dgm:prSet phldrT="[Text]">
        <dgm:style>
          <a:lnRef idx="0">
            <a:schemeClr val="accent3"/>
          </a:lnRef>
          <a:fillRef idx="3">
            <a:schemeClr val="accent3"/>
          </a:fillRef>
          <a:effectRef idx="3">
            <a:schemeClr val="accent3"/>
          </a:effectRef>
          <a:fontRef idx="minor">
            <a:schemeClr val="lt1"/>
          </a:fontRef>
        </dgm:style>
      </dgm:prSet>
      <dgm:spPr/>
      <dgm:t>
        <a:bodyPr/>
        <a:lstStyle/>
        <a:p>
          <a:r>
            <a:rPr lang="en-GB" dirty="0">
              <a:solidFill>
                <a:schemeClr val="tx1"/>
              </a:solidFill>
            </a:rPr>
            <a:t>7. Motivation (L)</a:t>
          </a:r>
        </a:p>
      </dgm:t>
    </dgm:pt>
    <dgm:pt modelId="{DA916984-F482-4B1C-8573-D885EA1A246E}" type="parTrans" cxnId="{B40EF7E4-CEAE-4416-830A-2E90D4C060E8}">
      <dgm:prSet/>
      <dgm:spPr/>
      <dgm:t>
        <a:bodyPr/>
        <a:lstStyle/>
        <a:p>
          <a:endParaRPr lang="en-GB">
            <a:solidFill>
              <a:schemeClr val="tx1"/>
            </a:solidFill>
          </a:endParaRPr>
        </a:p>
      </dgm:t>
    </dgm:pt>
    <dgm:pt modelId="{B277FC92-8D28-4AC7-91CE-DD2AC09C56EC}" type="sibTrans" cxnId="{B40EF7E4-CEAE-4416-830A-2E90D4C060E8}">
      <dgm:prSet/>
      <dgm:spPr/>
      <dgm:t>
        <a:bodyPr/>
        <a:lstStyle/>
        <a:p>
          <a:endParaRPr lang="en-GB">
            <a:solidFill>
              <a:schemeClr val="tx1"/>
            </a:solidFill>
          </a:endParaRPr>
        </a:p>
      </dgm:t>
    </dgm:pt>
    <dgm:pt modelId="{1700F751-97F7-4B7D-AE0C-E4BEDE9C447F}">
      <dgm:prSet phldrT="[Text]">
        <dgm:style>
          <a:lnRef idx="0">
            <a:schemeClr val="accent6"/>
          </a:lnRef>
          <a:fillRef idx="3">
            <a:schemeClr val="accent6"/>
          </a:fillRef>
          <a:effectRef idx="3">
            <a:schemeClr val="accent6"/>
          </a:effectRef>
          <a:fontRef idx="minor">
            <a:schemeClr val="lt1"/>
          </a:fontRef>
        </dgm:style>
      </dgm:prSet>
      <dgm:spPr/>
      <dgm:t>
        <a:bodyPr/>
        <a:lstStyle/>
        <a:p>
          <a:r>
            <a:rPr lang="en-GB" dirty="0">
              <a:solidFill>
                <a:schemeClr val="tx1"/>
              </a:solidFill>
            </a:rPr>
            <a:t>8. Control and performance (C)</a:t>
          </a:r>
        </a:p>
      </dgm:t>
    </dgm:pt>
    <dgm:pt modelId="{0EC766F3-BB94-4E5B-BAB6-D2105DB60BD5}" type="parTrans" cxnId="{07A2E9D6-0961-453C-BF93-253DF4BAAC85}">
      <dgm:prSet/>
      <dgm:spPr/>
      <dgm:t>
        <a:bodyPr/>
        <a:lstStyle/>
        <a:p>
          <a:endParaRPr lang="en-GB">
            <a:solidFill>
              <a:schemeClr val="tx1"/>
            </a:solidFill>
          </a:endParaRPr>
        </a:p>
      </dgm:t>
    </dgm:pt>
    <dgm:pt modelId="{E6967E2B-06A7-4938-83F5-F2CBDF3AF00D}" type="sibTrans" cxnId="{07A2E9D6-0961-453C-BF93-253DF4BAAC85}">
      <dgm:prSet/>
      <dgm:spPr/>
      <dgm:t>
        <a:bodyPr/>
        <a:lstStyle/>
        <a:p>
          <a:endParaRPr lang="en-GB">
            <a:solidFill>
              <a:schemeClr val="tx1"/>
            </a:solidFill>
          </a:endParaRPr>
        </a:p>
      </dgm:t>
    </dgm:pt>
    <dgm:pt modelId="{D850BFBC-B14E-40B0-A8A4-1415407EBCC4}" type="pres">
      <dgm:prSet presAssocID="{600375B2-E40A-4CF8-941C-340D8EE49938}" presName="Name0" presStyleCnt="0">
        <dgm:presLayoutVars>
          <dgm:dir/>
          <dgm:resizeHandles/>
        </dgm:presLayoutVars>
      </dgm:prSet>
      <dgm:spPr/>
    </dgm:pt>
    <dgm:pt modelId="{D5308CB0-C643-47FF-9C1B-362526C40D51}" type="pres">
      <dgm:prSet presAssocID="{05C65D83-97E5-4E74-86BE-73C39367084C}" presName="compNode" presStyleCnt="0"/>
      <dgm:spPr/>
    </dgm:pt>
    <dgm:pt modelId="{9B4D824D-BEA9-4E17-AAA6-DA0A819D225D}" type="pres">
      <dgm:prSet presAssocID="{05C65D83-97E5-4E74-86BE-73C39367084C}" presName="dummyConnPt" presStyleCnt="0"/>
      <dgm:spPr/>
    </dgm:pt>
    <dgm:pt modelId="{C3809A64-71DF-4740-A53C-B21F96423526}" type="pres">
      <dgm:prSet presAssocID="{05C65D83-97E5-4E74-86BE-73C39367084C}" presName="node" presStyleLbl="node1" presStyleIdx="0" presStyleCnt="8">
        <dgm:presLayoutVars>
          <dgm:bulletEnabled val="1"/>
        </dgm:presLayoutVars>
      </dgm:prSet>
      <dgm:spPr/>
    </dgm:pt>
    <dgm:pt modelId="{D6497039-22C6-4081-8430-F1059EE6D792}" type="pres">
      <dgm:prSet presAssocID="{FB5CE857-51B1-4F31-B7E0-49EB69ACF9D6}" presName="sibTrans" presStyleLbl="bgSibTrans2D1" presStyleIdx="0" presStyleCnt="7"/>
      <dgm:spPr/>
    </dgm:pt>
    <dgm:pt modelId="{EAFCCE75-CF53-4C2A-B1DD-970CF655214C}" type="pres">
      <dgm:prSet presAssocID="{013502B4-1B3D-4CF9-813D-B24563F636C9}" presName="compNode" presStyleCnt="0"/>
      <dgm:spPr/>
    </dgm:pt>
    <dgm:pt modelId="{4FC7CE21-85AD-4458-BF8B-2D9584AD8FF3}" type="pres">
      <dgm:prSet presAssocID="{013502B4-1B3D-4CF9-813D-B24563F636C9}" presName="dummyConnPt" presStyleCnt="0"/>
      <dgm:spPr/>
    </dgm:pt>
    <dgm:pt modelId="{502A6AE2-E356-42F8-9B77-94B8CBB79FDE}" type="pres">
      <dgm:prSet presAssocID="{013502B4-1B3D-4CF9-813D-B24563F636C9}" presName="node" presStyleLbl="node1" presStyleIdx="1" presStyleCnt="8">
        <dgm:presLayoutVars>
          <dgm:bulletEnabled val="1"/>
        </dgm:presLayoutVars>
      </dgm:prSet>
      <dgm:spPr/>
    </dgm:pt>
    <dgm:pt modelId="{CA508374-348D-4CFB-815A-2105EB0DE5A1}" type="pres">
      <dgm:prSet presAssocID="{62A97975-A923-4D94-B8A5-91184FEE8CFA}" presName="sibTrans" presStyleLbl="bgSibTrans2D1" presStyleIdx="1" presStyleCnt="7"/>
      <dgm:spPr/>
    </dgm:pt>
    <dgm:pt modelId="{0D0CA67E-007C-49EB-919A-D71018070EA3}" type="pres">
      <dgm:prSet presAssocID="{900B97DB-F524-48E8-A031-4BEB62D3CE70}" presName="compNode" presStyleCnt="0"/>
      <dgm:spPr/>
    </dgm:pt>
    <dgm:pt modelId="{69B75E41-439D-46AC-84DE-AC14383D8A4A}" type="pres">
      <dgm:prSet presAssocID="{900B97DB-F524-48E8-A031-4BEB62D3CE70}" presName="dummyConnPt" presStyleCnt="0"/>
      <dgm:spPr/>
    </dgm:pt>
    <dgm:pt modelId="{B2C3B5BA-8D98-4F87-BDC4-8D598F8963A4}" type="pres">
      <dgm:prSet presAssocID="{900B97DB-F524-48E8-A031-4BEB62D3CE70}" presName="node" presStyleLbl="node1" presStyleIdx="2" presStyleCnt="8">
        <dgm:presLayoutVars>
          <dgm:bulletEnabled val="1"/>
        </dgm:presLayoutVars>
      </dgm:prSet>
      <dgm:spPr/>
    </dgm:pt>
    <dgm:pt modelId="{9C1A0E12-34EF-4735-A4FE-190C5E564DEC}" type="pres">
      <dgm:prSet presAssocID="{15CE4552-F104-4264-A587-954617286247}" presName="sibTrans" presStyleLbl="bgSibTrans2D1" presStyleIdx="2" presStyleCnt="7"/>
      <dgm:spPr/>
    </dgm:pt>
    <dgm:pt modelId="{9F715361-5E5A-4CB1-BF51-ED947F234C7C}" type="pres">
      <dgm:prSet presAssocID="{F7D88239-79F5-473A-9B1C-111673623082}" presName="compNode" presStyleCnt="0"/>
      <dgm:spPr/>
    </dgm:pt>
    <dgm:pt modelId="{686BDF97-3330-467C-9030-A391EF5851CC}" type="pres">
      <dgm:prSet presAssocID="{F7D88239-79F5-473A-9B1C-111673623082}" presName="dummyConnPt" presStyleCnt="0"/>
      <dgm:spPr/>
    </dgm:pt>
    <dgm:pt modelId="{A3F75472-F9F2-4EF4-9649-C506DF3BD91C}" type="pres">
      <dgm:prSet presAssocID="{F7D88239-79F5-473A-9B1C-111673623082}" presName="node" presStyleLbl="node1" presStyleIdx="3" presStyleCnt="8">
        <dgm:presLayoutVars>
          <dgm:bulletEnabled val="1"/>
        </dgm:presLayoutVars>
      </dgm:prSet>
      <dgm:spPr/>
    </dgm:pt>
    <dgm:pt modelId="{EB263C48-6AFB-4C3A-A9D3-6A6DF8016000}" type="pres">
      <dgm:prSet presAssocID="{221150A7-35EE-4729-A766-8185F567CD3B}" presName="sibTrans" presStyleLbl="bgSibTrans2D1" presStyleIdx="3" presStyleCnt="7"/>
      <dgm:spPr/>
    </dgm:pt>
    <dgm:pt modelId="{2ECA2D21-667E-4D6D-8237-F48CC2BBCC63}" type="pres">
      <dgm:prSet presAssocID="{77AD3117-92A9-4317-BF31-0D062A25A30A}" presName="compNode" presStyleCnt="0"/>
      <dgm:spPr/>
    </dgm:pt>
    <dgm:pt modelId="{518F3954-D156-46AB-88B5-D9CB69115206}" type="pres">
      <dgm:prSet presAssocID="{77AD3117-92A9-4317-BF31-0D062A25A30A}" presName="dummyConnPt" presStyleCnt="0"/>
      <dgm:spPr/>
    </dgm:pt>
    <dgm:pt modelId="{2FEBEDEE-134C-4CB2-A17C-5AA1C9A62CA6}" type="pres">
      <dgm:prSet presAssocID="{77AD3117-92A9-4317-BF31-0D062A25A30A}" presName="node" presStyleLbl="node1" presStyleIdx="4" presStyleCnt="8">
        <dgm:presLayoutVars>
          <dgm:bulletEnabled val="1"/>
        </dgm:presLayoutVars>
      </dgm:prSet>
      <dgm:spPr/>
    </dgm:pt>
    <dgm:pt modelId="{86669DCC-F2E5-4926-8AA6-2495C2BC1BE2}" type="pres">
      <dgm:prSet presAssocID="{36C010F6-05D7-474C-87CE-993978853CFD}" presName="sibTrans" presStyleLbl="bgSibTrans2D1" presStyleIdx="4" presStyleCnt="7"/>
      <dgm:spPr/>
    </dgm:pt>
    <dgm:pt modelId="{811BAD0F-653B-44A5-B310-3B0B3B915C61}" type="pres">
      <dgm:prSet presAssocID="{2827DE8B-81A7-4E11-9EFF-7AFB01EBAF64}" presName="compNode" presStyleCnt="0"/>
      <dgm:spPr/>
    </dgm:pt>
    <dgm:pt modelId="{366DD5EE-3BF5-493B-8B8D-B27E14A65B20}" type="pres">
      <dgm:prSet presAssocID="{2827DE8B-81A7-4E11-9EFF-7AFB01EBAF64}" presName="dummyConnPt" presStyleCnt="0"/>
      <dgm:spPr/>
    </dgm:pt>
    <dgm:pt modelId="{853BB540-A1CF-4547-B742-F2DC62A96ACE}" type="pres">
      <dgm:prSet presAssocID="{2827DE8B-81A7-4E11-9EFF-7AFB01EBAF64}" presName="node" presStyleLbl="node1" presStyleIdx="5" presStyleCnt="8">
        <dgm:presLayoutVars>
          <dgm:bulletEnabled val="1"/>
        </dgm:presLayoutVars>
      </dgm:prSet>
      <dgm:spPr/>
    </dgm:pt>
    <dgm:pt modelId="{A29F7419-A40F-4B84-9E5C-BE78540C8D2D}" type="pres">
      <dgm:prSet presAssocID="{A2ED86BA-D3CC-4A1C-8DFE-C6EBEAAC7638}" presName="sibTrans" presStyleLbl="bgSibTrans2D1" presStyleIdx="5" presStyleCnt="7"/>
      <dgm:spPr/>
    </dgm:pt>
    <dgm:pt modelId="{756B4A60-B5C2-4080-9BAF-C27192500557}" type="pres">
      <dgm:prSet presAssocID="{E2662074-E6C7-451F-8DDB-D815C02D55F6}" presName="compNode" presStyleCnt="0"/>
      <dgm:spPr/>
    </dgm:pt>
    <dgm:pt modelId="{EEAB3C51-5043-455F-8F2C-69E572C3FB95}" type="pres">
      <dgm:prSet presAssocID="{E2662074-E6C7-451F-8DDB-D815C02D55F6}" presName="dummyConnPt" presStyleCnt="0"/>
      <dgm:spPr/>
    </dgm:pt>
    <dgm:pt modelId="{89A48AE9-3383-4A0F-ACB4-4BAAF6794FD6}" type="pres">
      <dgm:prSet presAssocID="{E2662074-E6C7-451F-8DDB-D815C02D55F6}" presName="node" presStyleLbl="node1" presStyleIdx="6" presStyleCnt="8">
        <dgm:presLayoutVars>
          <dgm:bulletEnabled val="1"/>
        </dgm:presLayoutVars>
      </dgm:prSet>
      <dgm:spPr/>
    </dgm:pt>
    <dgm:pt modelId="{09C6D874-124D-4844-AD78-C2DD50E3CB0D}" type="pres">
      <dgm:prSet presAssocID="{B277FC92-8D28-4AC7-91CE-DD2AC09C56EC}" presName="sibTrans" presStyleLbl="bgSibTrans2D1" presStyleIdx="6" presStyleCnt="7"/>
      <dgm:spPr/>
    </dgm:pt>
    <dgm:pt modelId="{4973DDAA-B959-432F-A88C-54BCDD4C6F24}" type="pres">
      <dgm:prSet presAssocID="{1700F751-97F7-4B7D-AE0C-E4BEDE9C447F}" presName="compNode" presStyleCnt="0"/>
      <dgm:spPr/>
    </dgm:pt>
    <dgm:pt modelId="{D0BD77A6-CBF5-4AAF-986B-906570497783}" type="pres">
      <dgm:prSet presAssocID="{1700F751-97F7-4B7D-AE0C-E4BEDE9C447F}" presName="dummyConnPt" presStyleCnt="0"/>
      <dgm:spPr/>
    </dgm:pt>
    <dgm:pt modelId="{C270053A-AF34-4CFD-B11E-D7868559B73D}" type="pres">
      <dgm:prSet presAssocID="{1700F751-97F7-4B7D-AE0C-E4BEDE9C447F}" presName="node" presStyleLbl="node1" presStyleIdx="7" presStyleCnt="8">
        <dgm:presLayoutVars>
          <dgm:bulletEnabled val="1"/>
        </dgm:presLayoutVars>
      </dgm:prSet>
      <dgm:spPr/>
    </dgm:pt>
  </dgm:ptLst>
  <dgm:cxnLst>
    <dgm:cxn modelId="{6D8E221A-21E9-483B-A14F-434185519F27}" type="presOf" srcId="{013502B4-1B3D-4CF9-813D-B24563F636C9}" destId="{502A6AE2-E356-42F8-9B77-94B8CBB79FDE}" srcOrd="0" destOrd="0" presId="urn:microsoft.com/office/officeart/2005/8/layout/bProcess4"/>
    <dgm:cxn modelId="{89C2461B-785E-4E7E-B9EE-649BDAE2F90B}" type="presOf" srcId="{B277FC92-8D28-4AC7-91CE-DD2AC09C56EC}" destId="{09C6D874-124D-4844-AD78-C2DD50E3CB0D}" srcOrd="0" destOrd="0" presId="urn:microsoft.com/office/officeart/2005/8/layout/bProcess4"/>
    <dgm:cxn modelId="{1ED39426-1051-4284-9D62-AEDAA5CB9635}" srcId="{600375B2-E40A-4CF8-941C-340D8EE49938}" destId="{F7D88239-79F5-473A-9B1C-111673623082}" srcOrd="3" destOrd="0" parTransId="{E8835873-3064-4092-9937-730345692DD4}" sibTransId="{221150A7-35EE-4729-A766-8185F567CD3B}"/>
    <dgm:cxn modelId="{7BC1B137-4ABF-42AD-838D-7AB1D9C3A11B}" type="presOf" srcId="{15CE4552-F104-4264-A587-954617286247}" destId="{9C1A0E12-34EF-4735-A4FE-190C5E564DEC}" srcOrd="0" destOrd="0" presId="urn:microsoft.com/office/officeart/2005/8/layout/bProcess4"/>
    <dgm:cxn modelId="{0DFD9A5D-E78E-49F5-8656-32F93D6A496B}" type="presOf" srcId="{2827DE8B-81A7-4E11-9EFF-7AFB01EBAF64}" destId="{853BB540-A1CF-4547-B742-F2DC62A96ACE}" srcOrd="0" destOrd="0" presId="urn:microsoft.com/office/officeart/2005/8/layout/bProcess4"/>
    <dgm:cxn modelId="{B1BC0D5F-7850-4A6E-A04B-9244AD8C5D5C}" type="presOf" srcId="{62A97975-A923-4D94-B8A5-91184FEE8CFA}" destId="{CA508374-348D-4CFB-815A-2105EB0DE5A1}" srcOrd="0" destOrd="0" presId="urn:microsoft.com/office/officeart/2005/8/layout/bProcess4"/>
    <dgm:cxn modelId="{5054A960-61EC-4629-9529-4340A200A472}" type="presOf" srcId="{05C65D83-97E5-4E74-86BE-73C39367084C}" destId="{C3809A64-71DF-4740-A53C-B21F96423526}" srcOrd="0" destOrd="0" presId="urn:microsoft.com/office/officeart/2005/8/layout/bProcess4"/>
    <dgm:cxn modelId="{9D466D64-98D0-45CB-AE04-2F0BF0BEA6A3}" type="presOf" srcId="{221150A7-35EE-4729-A766-8185F567CD3B}" destId="{EB263C48-6AFB-4C3A-A9D3-6A6DF8016000}" srcOrd="0" destOrd="0" presId="urn:microsoft.com/office/officeart/2005/8/layout/bProcess4"/>
    <dgm:cxn modelId="{65D74C66-D76C-4ACF-AEB3-AF0923F86C73}" type="presOf" srcId="{F7D88239-79F5-473A-9B1C-111673623082}" destId="{A3F75472-F9F2-4EF4-9649-C506DF3BD91C}" srcOrd="0" destOrd="0" presId="urn:microsoft.com/office/officeart/2005/8/layout/bProcess4"/>
    <dgm:cxn modelId="{E4816F4A-E1E1-43C6-8729-F9B9B01E3B8A}" type="presOf" srcId="{600375B2-E40A-4CF8-941C-340D8EE49938}" destId="{D850BFBC-B14E-40B0-A8A4-1415407EBCC4}" srcOrd="0" destOrd="0" presId="urn:microsoft.com/office/officeart/2005/8/layout/bProcess4"/>
    <dgm:cxn modelId="{67A33C6F-0809-448E-B6CE-1489CE51A8CB}" type="presOf" srcId="{36C010F6-05D7-474C-87CE-993978853CFD}" destId="{86669DCC-F2E5-4926-8AA6-2495C2BC1BE2}" srcOrd="0" destOrd="0" presId="urn:microsoft.com/office/officeart/2005/8/layout/bProcess4"/>
    <dgm:cxn modelId="{C53ADC78-85F6-4196-9C47-E7DD29E09038}" type="presOf" srcId="{FB5CE857-51B1-4F31-B7E0-49EB69ACF9D6}" destId="{D6497039-22C6-4081-8430-F1059EE6D792}" srcOrd="0" destOrd="0" presId="urn:microsoft.com/office/officeart/2005/8/layout/bProcess4"/>
    <dgm:cxn modelId="{B85DDA87-E903-469F-8104-FB68F16EA4A3}" srcId="{600375B2-E40A-4CF8-941C-340D8EE49938}" destId="{900B97DB-F524-48E8-A031-4BEB62D3CE70}" srcOrd="2" destOrd="0" parTransId="{6F64A0F3-ACCE-480A-9D98-21F9A5CE54A6}" sibTransId="{15CE4552-F104-4264-A587-954617286247}"/>
    <dgm:cxn modelId="{5956AA89-8E2C-46C7-AB65-FFAC0AC3E4B5}" type="presOf" srcId="{900B97DB-F524-48E8-A031-4BEB62D3CE70}" destId="{B2C3B5BA-8D98-4F87-BDC4-8D598F8963A4}" srcOrd="0" destOrd="0" presId="urn:microsoft.com/office/officeart/2005/8/layout/bProcess4"/>
    <dgm:cxn modelId="{FB2FCC8A-1375-49B2-BC26-BF6E96492163}" type="presOf" srcId="{1700F751-97F7-4B7D-AE0C-E4BEDE9C447F}" destId="{C270053A-AF34-4CFD-B11E-D7868559B73D}" srcOrd="0" destOrd="0" presId="urn:microsoft.com/office/officeart/2005/8/layout/bProcess4"/>
    <dgm:cxn modelId="{6905EE96-1D7B-4953-8D8C-D5C641536C99}" srcId="{600375B2-E40A-4CF8-941C-340D8EE49938}" destId="{77AD3117-92A9-4317-BF31-0D062A25A30A}" srcOrd="4" destOrd="0" parTransId="{AC7325AE-8789-4427-86E9-7C726020686C}" sibTransId="{36C010F6-05D7-474C-87CE-993978853CFD}"/>
    <dgm:cxn modelId="{24CF10B1-BFD8-466C-9075-185AD2E157E5}" type="presOf" srcId="{77AD3117-92A9-4317-BF31-0D062A25A30A}" destId="{2FEBEDEE-134C-4CB2-A17C-5AA1C9A62CA6}" srcOrd="0" destOrd="0" presId="urn:microsoft.com/office/officeart/2005/8/layout/bProcess4"/>
    <dgm:cxn modelId="{FF46D5B3-16C2-4A62-BBF7-090C9E10919A}" srcId="{600375B2-E40A-4CF8-941C-340D8EE49938}" destId="{05C65D83-97E5-4E74-86BE-73C39367084C}" srcOrd="0" destOrd="0" parTransId="{DA563601-3220-438E-8747-D6842F761FE0}" sibTransId="{FB5CE857-51B1-4F31-B7E0-49EB69ACF9D6}"/>
    <dgm:cxn modelId="{436715CE-7454-4820-88BA-98E2ED5AB728}" type="presOf" srcId="{E2662074-E6C7-451F-8DDB-D815C02D55F6}" destId="{89A48AE9-3383-4A0F-ACB4-4BAAF6794FD6}" srcOrd="0" destOrd="0" presId="urn:microsoft.com/office/officeart/2005/8/layout/bProcess4"/>
    <dgm:cxn modelId="{07A2E9D6-0961-453C-BF93-253DF4BAAC85}" srcId="{600375B2-E40A-4CF8-941C-340D8EE49938}" destId="{1700F751-97F7-4B7D-AE0C-E4BEDE9C447F}" srcOrd="7" destOrd="0" parTransId="{0EC766F3-BB94-4E5B-BAB6-D2105DB60BD5}" sibTransId="{E6967E2B-06A7-4938-83F5-F2CBDF3AF00D}"/>
    <dgm:cxn modelId="{B40EF7E4-CEAE-4416-830A-2E90D4C060E8}" srcId="{600375B2-E40A-4CF8-941C-340D8EE49938}" destId="{E2662074-E6C7-451F-8DDB-D815C02D55F6}" srcOrd="6" destOrd="0" parTransId="{DA916984-F482-4B1C-8573-D885EA1A246E}" sibTransId="{B277FC92-8D28-4AC7-91CE-DD2AC09C56EC}"/>
    <dgm:cxn modelId="{AA8FB7ED-4FF7-419B-B48B-525BE74E342F}" srcId="{600375B2-E40A-4CF8-941C-340D8EE49938}" destId="{013502B4-1B3D-4CF9-813D-B24563F636C9}" srcOrd="1" destOrd="0" parTransId="{974DAB97-1CD7-499E-8C19-DF0C0988F1C9}" sibTransId="{62A97975-A923-4D94-B8A5-91184FEE8CFA}"/>
    <dgm:cxn modelId="{ADB0DDEF-2F62-42BA-9822-2A22DC8FE2DD}" srcId="{600375B2-E40A-4CF8-941C-340D8EE49938}" destId="{2827DE8B-81A7-4E11-9EFF-7AFB01EBAF64}" srcOrd="5" destOrd="0" parTransId="{761AD995-3C12-478A-B437-7F418A1B5F22}" sibTransId="{A2ED86BA-D3CC-4A1C-8DFE-C6EBEAAC7638}"/>
    <dgm:cxn modelId="{25539CF5-367A-4425-BB32-64770CCA00B4}" type="presOf" srcId="{A2ED86BA-D3CC-4A1C-8DFE-C6EBEAAC7638}" destId="{A29F7419-A40F-4B84-9E5C-BE78540C8D2D}" srcOrd="0" destOrd="0" presId="urn:microsoft.com/office/officeart/2005/8/layout/bProcess4"/>
    <dgm:cxn modelId="{16312611-C99D-4B53-A708-55BCE9DC6A25}" type="presParOf" srcId="{D850BFBC-B14E-40B0-A8A4-1415407EBCC4}" destId="{D5308CB0-C643-47FF-9C1B-362526C40D51}" srcOrd="0" destOrd="0" presId="urn:microsoft.com/office/officeart/2005/8/layout/bProcess4"/>
    <dgm:cxn modelId="{306E1C53-B79D-496D-B044-BA0B10DDE84B}" type="presParOf" srcId="{D5308CB0-C643-47FF-9C1B-362526C40D51}" destId="{9B4D824D-BEA9-4E17-AAA6-DA0A819D225D}" srcOrd="0" destOrd="0" presId="urn:microsoft.com/office/officeart/2005/8/layout/bProcess4"/>
    <dgm:cxn modelId="{44F57277-8EC8-4BE7-AF45-B17EA17E7F2B}" type="presParOf" srcId="{D5308CB0-C643-47FF-9C1B-362526C40D51}" destId="{C3809A64-71DF-4740-A53C-B21F96423526}" srcOrd="1" destOrd="0" presId="urn:microsoft.com/office/officeart/2005/8/layout/bProcess4"/>
    <dgm:cxn modelId="{2D6285C7-9A13-4F35-A119-0A86EDF60E35}" type="presParOf" srcId="{D850BFBC-B14E-40B0-A8A4-1415407EBCC4}" destId="{D6497039-22C6-4081-8430-F1059EE6D792}" srcOrd="1" destOrd="0" presId="urn:microsoft.com/office/officeart/2005/8/layout/bProcess4"/>
    <dgm:cxn modelId="{15225289-98D0-4CC7-887A-592D7191AED0}" type="presParOf" srcId="{D850BFBC-B14E-40B0-A8A4-1415407EBCC4}" destId="{EAFCCE75-CF53-4C2A-B1DD-970CF655214C}" srcOrd="2" destOrd="0" presId="urn:microsoft.com/office/officeart/2005/8/layout/bProcess4"/>
    <dgm:cxn modelId="{F515AB52-3CF0-492D-8A5E-DC3313E63D24}" type="presParOf" srcId="{EAFCCE75-CF53-4C2A-B1DD-970CF655214C}" destId="{4FC7CE21-85AD-4458-BF8B-2D9584AD8FF3}" srcOrd="0" destOrd="0" presId="urn:microsoft.com/office/officeart/2005/8/layout/bProcess4"/>
    <dgm:cxn modelId="{55802A75-8220-4F9C-9B2B-1B98872E912F}" type="presParOf" srcId="{EAFCCE75-CF53-4C2A-B1DD-970CF655214C}" destId="{502A6AE2-E356-42F8-9B77-94B8CBB79FDE}" srcOrd="1" destOrd="0" presId="urn:microsoft.com/office/officeart/2005/8/layout/bProcess4"/>
    <dgm:cxn modelId="{B51CF0A6-3D10-4A72-AEAA-72E5506AA6BD}" type="presParOf" srcId="{D850BFBC-B14E-40B0-A8A4-1415407EBCC4}" destId="{CA508374-348D-4CFB-815A-2105EB0DE5A1}" srcOrd="3" destOrd="0" presId="urn:microsoft.com/office/officeart/2005/8/layout/bProcess4"/>
    <dgm:cxn modelId="{A7E37A49-8652-4BE7-A656-7018899A4A47}" type="presParOf" srcId="{D850BFBC-B14E-40B0-A8A4-1415407EBCC4}" destId="{0D0CA67E-007C-49EB-919A-D71018070EA3}" srcOrd="4" destOrd="0" presId="urn:microsoft.com/office/officeart/2005/8/layout/bProcess4"/>
    <dgm:cxn modelId="{7A40BAE7-38BD-4887-9246-A99EB7187B32}" type="presParOf" srcId="{0D0CA67E-007C-49EB-919A-D71018070EA3}" destId="{69B75E41-439D-46AC-84DE-AC14383D8A4A}" srcOrd="0" destOrd="0" presId="urn:microsoft.com/office/officeart/2005/8/layout/bProcess4"/>
    <dgm:cxn modelId="{69799F5E-55A9-4822-ACF9-81574ED0CEA7}" type="presParOf" srcId="{0D0CA67E-007C-49EB-919A-D71018070EA3}" destId="{B2C3B5BA-8D98-4F87-BDC4-8D598F8963A4}" srcOrd="1" destOrd="0" presId="urn:microsoft.com/office/officeart/2005/8/layout/bProcess4"/>
    <dgm:cxn modelId="{E67937CF-A774-479E-ACC4-8AB643E91666}" type="presParOf" srcId="{D850BFBC-B14E-40B0-A8A4-1415407EBCC4}" destId="{9C1A0E12-34EF-4735-A4FE-190C5E564DEC}" srcOrd="5" destOrd="0" presId="urn:microsoft.com/office/officeart/2005/8/layout/bProcess4"/>
    <dgm:cxn modelId="{07DCB932-8E67-4B73-830E-A6F3BA630CFA}" type="presParOf" srcId="{D850BFBC-B14E-40B0-A8A4-1415407EBCC4}" destId="{9F715361-5E5A-4CB1-BF51-ED947F234C7C}" srcOrd="6" destOrd="0" presId="urn:microsoft.com/office/officeart/2005/8/layout/bProcess4"/>
    <dgm:cxn modelId="{95A45993-EC35-4C77-9A16-2926FF8523B4}" type="presParOf" srcId="{9F715361-5E5A-4CB1-BF51-ED947F234C7C}" destId="{686BDF97-3330-467C-9030-A391EF5851CC}" srcOrd="0" destOrd="0" presId="urn:microsoft.com/office/officeart/2005/8/layout/bProcess4"/>
    <dgm:cxn modelId="{AC61A5AB-2419-4666-8731-5788C17F21A3}" type="presParOf" srcId="{9F715361-5E5A-4CB1-BF51-ED947F234C7C}" destId="{A3F75472-F9F2-4EF4-9649-C506DF3BD91C}" srcOrd="1" destOrd="0" presId="urn:microsoft.com/office/officeart/2005/8/layout/bProcess4"/>
    <dgm:cxn modelId="{A94FD279-D154-4C97-BB9F-FA61FC978EC5}" type="presParOf" srcId="{D850BFBC-B14E-40B0-A8A4-1415407EBCC4}" destId="{EB263C48-6AFB-4C3A-A9D3-6A6DF8016000}" srcOrd="7" destOrd="0" presId="urn:microsoft.com/office/officeart/2005/8/layout/bProcess4"/>
    <dgm:cxn modelId="{6A0DE8C4-7CA9-4BF2-9758-464F6DFFFB64}" type="presParOf" srcId="{D850BFBC-B14E-40B0-A8A4-1415407EBCC4}" destId="{2ECA2D21-667E-4D6D-8237-F48CC2BBCC63}" srcOrd="8" destOrd="0" presId="urn:microsoft.com/office/officeart/2005/8/layout/bProcess4"/>
    <dgm:cxn modelId="{DC13BAB8-56A1-47B9-A050-A3D6FD0C5242}" type="presParOf" srcId="{2ECA2D21-667E-4D6D-8237-F48CC2BBCC63}" destId="{518F3954-D156-46AB-88B5-D9CB69115206}" srcOrd="0" destOrd="0" presId="urn:microsoft.com/office/officeart/2005/8/layout/bProcess4"/>
    <dgm:cxn modelId="{7063BADF-4416-4E41-928D-73607982ACE3}" type="presParOf" srcId="{2ECA2D21-667E-4D6D-8237-F48CC2BBCC63}" destId="{2FEBEDEE-134C-4CB2-A17C-5AA1C9A62CA6}" srcOrd="1" destOrd="0" presId="urn:microsoft.com/office/officeart/2005/8/layout/bProcess4"/>
    <dgm:cxn modelId="{AE86D21C-BA28-4929-BEED-8605B8DC0F5D}" type="presParOf" srcId="{D850BFBC-B14E-40B0-A8A4-1415407EBCC4}" destId="{86669DCC-F2E5-4926-8AA6-2495C2BC1BE2}" srcOrd="9" destOrd="0" presId="urn:microsoft.com/office/officeart/2005/8/layout/bProcess4"/>
    <dgm:cxn modelId="{3F225C35-B79F-4FAE-8657-7FF83AB772C6}" type="presParOf" srcId="{D850BFBC-B14E-40B0-A8A4-1415407EBCC4}" destId="{811BAD0F-653B-44A5-B310-3B0B3B915C61}" srcOrd="10" destOrd="0" presId="urn:microsoft.com/office/officeart/2005/8/layout/bProcess4"/>
    <dgm:cxn modelId="{B1EBBDDC-7FBC-4D9D-8E54-83D7D8404737}" type="presParOf" srcId="{811BAD0F-653B-44A5-B310-3B0B3B915C61}" destId="{366DD5EE-3BF5-493B-8B8D-B27E14A65B20}" srcOrd="0" destOrd="0" presId="urn:microsoft.com/office/officeart/2005/8/layout/bProcess4"/>
    <dgm:cxn modelId="{54FD8F17-3234-48BF-A059-D1A0D3C50CFE}" type="presParOf" srcId="{811BAD0F-653B-44A5-B310-3B0B3B915C61}" destId="{853BB540-A1CF-4547-B742-F2DC62A96ACE}" srcOrd="1" destOrd="0" presId="urn:microsoft.com/office/officeart/2005/8/layout/bProcess4"/>
    <dgm:cxn modelId="{C121F568-2AE9-4835-A697-1B983BC22F01}" type="presParOf" srcId="{D850BFBC-B14E-40B0-A8A4-1415407EBCC4}" destId="{A29F7419-A40F-4B84-9E5C-BE78540C8D2D}" srcOrd="11" destOrd="0" presId="urn:microsoft.com/office/officeart/2005/8/layout/bProcess4"/>
    <dgm:cxn modelId="{A19399A5-F4AC-462E-A65A-D7B1E0449881}" type="presParOf" srcId="{D850BFBC-B14E-40B0-A8A4-1415407EBCC4}" destId="{756B4A60-B5C2-4080-9BAF-C27192500557}" srcOrd="12" destOrd="0" presId="urn:microsoft.com/office/officeart/2005/8/layout/bProcess4"/>
    <dgm:cxn modelId="{5161B596-B0FB-4E80-89DA-7CE17B7CC9AB}" type="presParOf" srcId="{756B4A60-B5C2-4080-9BAF-C27192500557}" destId="{EEAB3C51-5043-455F-8F2C-69E572C3FB95}" srcOrd="0" destOrd="0" presId="urn:microsoft.com/office/officeart/2005/8/layout/bProcess4"/>
    <dgm:cxn modelId="{92550E6B-5CE5-4549-B5C4-45872AB1019C}" type="presParOf" srcId="{756B4A60-B5C2-4080-9BAF-C27192500557}" destId="{89A48AE9-3383-4A0F-ACB4-4BAAF6794FD6}" srcOrd="1" destOrd="0" presId="urn:microsoft.com/office/officeart/2005/8/layout/bProcess4"/>
    <dgm:cxn modelId="{454128A5-E9FA-42A7-9BB7-26EFD10FAA16}" type="presParOf" srcId="{D850BFBC-B14E-40B0-A8A4-1415407EBCC4}" destId="{09C6D874-124D-4844-AD78-C2DD50E3CB0D}" srcOrd="13" destOrd="0" presId="urn:microsoft.com/office/officeart/2005/8/layout/bProcess4"/>
    <dgm:cxn modelId="{1A79E174-63CF-4BFB-8AC0-839268A59794}" type="presParOf" srcId="{D850BFBC-B14E-40B0-A8A4-1415407EBCC4}" destId="{4973DDAA-B959-432F-A88C-54BCDD4C6F24}" srcOrd="14" destOrd="0" presId="urn:microsoft.com/office/officeart/2005/8/layout/bProcess4"/>
    <dgm:cxn modelId="{2BF35298-0A9B-4546-A9C5-7F4352080FDF}" type="presParOf" srcId="{4973DDAA-B959-432F-A88C-54BCDD4C6F24}" destId="{D0BD77A6-CBF5-4AAF-986B-906570497783}" srcOrd="0" destOrd="0" presId="urn:microsoft.com/office/officeart/2005/8/layout/bProcess4"/>
    <dgm:cxn modelId="{886E6887-CD67-4CDB-8FC8-47ECF7270772}" type="presParOf" srcId="{4973DDAA-B959-432F-A88C-54BCDD4C6F24}" destId="{C270053A-AF34-4CFD-B11E-D7868559B73D}" srcOrd="1" destOrd="0" presId="urn:microsoft.com/office/officeart/2005/8/layout/b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6497039-22C6-4081-8430-F1059EE6D792}">
      <dsp:nvSpPr>
        <dsp:cNvPr id="0" name=""/>
        <dsp:cNvSpPr/>
      </dsp:nvSpPr>
      <dsp:spPr>
        <a:xfrm rot="5400000">
          <a:off x="384596" y="890161"/>
          <a:ext cx="1390232" cy="167806"/>
        </a:xfrm>
        <a:prstGeom prst="rect">
          <a:avLst/>
        </a:prstGeom>
        <a:gradFill rotWithShape="0">
          <a:gsLst>
            <a:gs pos="0">
              <a:schemeClr val="accent1">
                <a:tint val="60000"/>
                <a:hueOff val="0"/>
                <a:satOff val="0"/>
                <a:lumOff val="0"/>
                <a:alphaOff val="0"/>
                <a:shade val="51000"/>
                <a:satMod val="130000"/>
              </a:schemeClr>
            </a:gs>
            <a:gs pos="80000">
              <a:schemeClr val="accent1">
                <a:tint val="60000"/>
                <a:hueOff val="0"/>
                <a:satOff val="0"/>
                <a:lumOff val="0"/>
                <a:alphaOff val="0"/>
                <a:shade val="93000"/>
                <a:satMod val="130000"/>
              </a:schemeClr>
            </a:gs>
            <a:gs pos="100000">
              <a:schemeClr val="accent1">
                <a:tint val="60000"/>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sp>
    <dsp:sp modelId="{C3809A64-71DF-4740-A53C-B21F96423526}">
      <dsp:nvSpPr>
        <dsp:cNvPr id="0" name=""/>
        <dsp:cNvSpPr/>
      </dsp:nvSpPr>
      <dsp:spPr>
        <a:xfrm>
          <a:off x="702730" y="436"/>
          <a:ext cx="1864518" cy="1118711"/>
        </a:xfrm>
        <a:prstGeom prst="roundRect">
          <a:avLst>
            <a:gd name="adj" fmla="val 10000"/>
          </a:avLst>
        </a:prstGeom>
        <a:gradFill rotWithShape="1">
          <a:gsLst>
            <a:gs pos="0">
              <a:schemeClr val="dk1">
                <a:shade val="51000"/>
                <a:satMod val="130000"/>
              </a:schemeClr>
            </a:gs>
            <a:gs pos="80000">
              <a:schemeClr val="dk1">
                <a:shade val="93000"/>
                <a:satMod val="130000"/>
              </a:schemeClr>
            </a:gs>
            <a:gs pos="100000">
              <a:schemeClr val="dk1">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hemeClr val="dk1"/>
        </a:lnRef>
        <a:fillRef idx="3">
          <a:schemeClr val="dk1"/>
        </a:fillRef>
        <a:effectRef idx="3">
          <a:schemeClr val="dk1"/>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solidFill>
                <a:schemeClr val="bg1"/>
              </a:solidFill>
            </a:rPr>
            <a:t>1. Management and organisation</a:t>
          </a:r>
        </a:p>
      </dsp:txBody>
      <dsp:txXfrm>
        <a:off x="735496" y="33202"/>
        <a:ext cx="1798986" cy="1053179"/>
      </dsp:txXfrm>
    </dsp:sp>
    <dsp:sp modelId="{CA508374-348D-4CFB-815A-2105EB0DE5A1}">
      <dsp:nvSpPr>
        <dsp:cNvPr id="0" name=""/>
        <dsp:cNvSpPr/>
      </dsp:nvSpPr>
      <dsp:spPr>
        <a:xfrm rot="5400000">
          <a:off x="384596" y="2288550"/>
          <a:ext cx="1390232" cy="167806"/>
        </a:xfrm>
        <a:prstGeom prst="rect">
          <a:avLst/>
        </a:prstGeom>
        <a:gradFill rotWithShape="0">
          <a:gsLst>
            <a:gs pos="0">
              <a:schemeClr val="accent1">
                <a:tint val="60000"/>
                <a:hueOff val="0"/>
                <a:satOff val="0"/>
                <a:lumOff val="0"/>
                <a:alphaOff val="0"/>
                <a:shade val="51000"/>
                <a:satMod val="130000"/>
              </a:schemeClr>
            </a:gs>
            <a:gs pos="80000">
              <a:schemeClr val="accent1">
                <a:tint val="60000"/>
                <a:hueOff val="0"/>
                <a:satOff val="0"/>
                <a:lumOff val="0"/>
                <a:alphaOff val="0"/>
                <a:shade val="93000"/>
                <a:satMod val="130000"/>
              </a:schemeClr>
            </a:gs>
            <a:gs pos="100000">
              <a:schemeClr val="accent1">
                <a:tint val="60000"/>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sp>
    <dsp:sp modelId="{502A6AE2-E356-42F8-9B77-94B8CBB79FDE}">
      <dsp:nvSpPr>
        <dsp:cNvPr id="0" name=""/>
        <dsp:cNvSpPr/>
      </dsp:nvSpPr>
      <dsp:spPr>
        <a:xfrm>
          <a:off x="702730" y="1398825"/>
          <a:ext cx="1864518" cy="1118711"/>
        </a:xfrm>
        <a:prstGeom prst="roundRect">
          <a:avLst>
            <a:gd name="adj" fmla="val 10000"/>
          </a:avLst>
        </a:prstGeom>
        <a:gradFill rotWithShape="1">
          <a:gsLst>
            <a:gs pos="0">
              <a:schemeClr val="accent5">
                <a:shade val="51000"/>
                <a:satMod val="130000"/>
              </a:schemeClr>
            </a:gs>
            <a:gs pos="80000">
              <a:schemeClr val="accent5">
                <a:shade val="93000"/>
                <a:satMod val="130000"/>
              </a:schemeClr>
            </a:gs>
            <a:gs pos="100000">
              <a:schemeClr val="accent5">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hemeClr val="accent5"/>
        </a:lnRef>
        <a:fillRef idx="3">
          <a:schemeClr val="accent5"/>
        </a:fillRef>
        <a:effectRef idx="3">
          <a:schemeClr val="accent5"/>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solidFill>
                <a:schemeClr val="tx1"/>
              </a:solidFill>
            </a:rPr>
            <a:t>2. Strategic management and CSR (P)</a:t>
          </a:r>
        </a:p>
      </dsp:txBody>
      <dsp:txXfrm>
        <a:off x="735496" y="1431591"/>
        <a:ext cx="1798986" cy="1053179"/>
      </dsp:txXfrm>
    </dsp:sp>
    <dsp:sp modelId="{9C1A0E12-34EF-4735-A4FE-190C5E564DEC}">
      <dsp:nvSpPr>
        <dsp:cNvPr id="0" name=""/>
        <dsp:cNvSpPr/>
      </dsp:nvSpPr>
      <dsp:spPr>
        <a:xfrm>
          <a:off x="1083790" y="2987744"/>
          <a:ext cx="2471653" cy="167806"/>
        </a:xfrm>
        <a:prstGeom prst="rect">
          <a:avLst/>
        </a:prstGeom>
        <a:gradFill rotWithShape="0">
          <a:gsLst>
            <a:gs pos="0">
              <a:schemeClr val="accent1">
                <a:tint val="60000"/>
                <a:hueOff val="0"/>
                <a:satOff val="0"/>
                <a:lumOff val="0"/>
                <a:alphaOff val="0"/>
                <a:shade val="51000"/>
                <a:satMod val="130000"/>
              </a:schemeClr>
            </a:gs>
            <a:gs pos="80000">
              <a:schemeClr val="accent1">
                <a:tint val="60000"/>
                <a:hueOff val="0"/>
                <a:satOff val="0"/>
                <a:lumOff val="0"/>
                <a:alphaOff val="0"/>
                <a:shade val="93000"/>
                <a:satMod val="130000"/>
              </a:schemeClr>
            </a:gs>
            <a:gs pos="100000">
              <a:schemeClr val="accent1">
                <a:tint val="60000"/>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sp>
    <dsp:sp modelId="{B2C3B5BA-8D98-4F87-BDC4-8D598F8963A4}">
      <dsp:nvSpPr>
        <dsp:cNvPr id="0" name=""/>
        <dsp:cNvSpPr/>
      </dsp:nvSpPr>
      <dsp:spPr>
        <a:xfrm>
          <a:off x="702730" y="2797214"/>
          <a:ext cx="1864518" cy="1118711"/>
        </a:xfrm>
        <a:prstGeom prst="roundRect">
          <a:avLst>
            <a:gd name="adj" fmla="val 10000"/>
          </a:avLst>
        </a:prstGeom>
        <a:gradFill rotWithShape="1">
          <a:gsLst>
            <a:gs pos="0">
              <a:schemeClr val="accent5">
                <a:shade val="51000"/>
                <a:satMod val="130000"/>
              </a:schemeClr>
            </a:gs>
            <a:gs pos="80000">
              <a:schemeClr val="accent5">
                <a:shade val="93000"/>
                <a:satMod val="130000"/>
              </a:schemeClr>
            </a:gs>
            <a:gs pos="100000">
              <a:schemeClr val="accent5">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hemeClr val="accent5"/>
        </a:lnRef>
        <a:fillRef idx="3">
          <a:schemeClr val="accent5"/>
        </a:fillRef>
        <a:effectRef idx="3">
          <a:schemeClr val="accent5"/>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solidFill>
                <a:schemeClr val="tx1"/>
              </a:solidFill>
            </a:rPr>
            <a:t>3. Organisational structure (O)</a:t>
          </a:r>
        </a:p>
      </dsp:txBody>
      <dsp:txXfrm>
        <a:off x="735496" y="2829980"/>
        <a:ext cx="1798986" cy="1053179"/>
      </dsp:txXfrm>
    </dsp:sp>
    <dsp:sp modelId="{EB263C48-6AFB-4C3A-A9D3-6A6DF8016000}">
      <dsp:nvSpPr>
        <dsp:cNvPr id="0" name=""/>
        <dsp:cNvSpPr/>
      </dsp:nvSpPr>
      <dsp:spPr>
        <a:xfrm rot="16200000">
          <a:off x="2864406" y="2288550"/>
          <a:ext cx="1390232" cy="167806"/>
        </a:xfrm>
        <a:prstGeom prst="rect">
          <a:avLst/>
        </a:prstGeom>
        <a:gradFill rotWithShape="0">
          <a:gsLst>
            <a:gs pos="0">
              <a:schemeClr val="accent1">
                <a:tint val="60000"/>
                <a:hueOff val="0"/>
                <a:satOff val="0"/>
                <a:lumOff val="0"/>
                <a:alphaOff val="0"/>
                <a:shade val="51000"/>
                <a:satMod val="130000"/>
              </a:schemeClr>
            </a:gs>
            <a:gs pos="80000">
              <a:schemeClr val="accent1">
                <a:tint val="60000"/>
                <a:hueOff val="0"/>
                <a:satOff val="0"/>
                <a:lumOff val="0"/>
                <a:alphaOff val="0"/>
                <a:shade val="93000"/>
                <a:satMod val="130000"/>
              </a:schemeClr>
            </a:gs>
            <a:gs pos="100000">
              <a:schemeClr val="accent1">
                <a:tint val="60000"/>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sp>
    <dsp:sp modelId="{A3F75472-F9F2-4EF4-9649-C506DF3BD91C}">
      <dsp:nvSpPr>
        <dsp:cNvPr id="0" name=""/>
        <dsp:cNvSpPr/>
      </dsp:nvSpPr>
      <dsp:spPr>
        <a:xfrm>
          <a:off x="3182540" y="2797214"/>
          <a:ext cx="1864518" cy="1118711"/>
        </a:xfrm>
        <a:prstGeom prst="roundRect">
          <a:avLst>
            <a:gd name="adj" fmla="val 10000"/>
          </a:avLst>
        </a:prstGeom>
        <a:gradFill rotWithShape="1">
          <a:gsLst>
            <a:gs pos="0">
              <a:schemeClr val="accent3">
                <a:shade val="51000"/>
                <a:satMod val="130000"/>
              </a:schemeClr>
            </a:gs>
            <a:gs pos="80000">
              <a:schemeClr val="accent3">
                <a:shade val="93000"/>
                <a:satMod val="130000"/>
              </a:schemeClr>
            </a:gs>
            <a:gs pos="100000">
              <a:schemeClr val="accent3">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hemeClr val="accent3"/>
        </a:lnRef>
        <a:fillRef idx="3">
          <a:schemeClr val="accent3"/>
        </a:fillRef>
        <a:effectRef idx="3">
          <a:schemeClr val="accent3"/>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solidFill>
                <a:schemeClr val="tx1"/>
              </a:solidFill>
            </a:rPr>
            <a:t>6. Leadership (L)</a:t>
          </a:r>
        </a:p>
      </dsp:txBody>
      <dsp:txXfrm>
        <a:off x="3215306" y="2829980"/>
        <a:ext cx="1798986" cy="1053179"/>
      </dsp:txXfrm>
    </dsp:sp>
    <dsp:sp modelId="{86669DCC-F2E5-4926-8AA6-2495C2BC1BE2}">
      <dsp:nvSpPr>
        <dsp:cNvPr id="0" name=""/>
        <dsp:cNvSpPr/>
      </dsp:nvSpPr>
      <dsp:spPr>
        <a:xfrm rot="16200000">
          <a:off x="2864406" y="890161"/>
          <a:ext cx="1390232" cy="167806"/>
        </a:xfrm>
        <a:prstGeom prst="rect">
          <a:avLst/>
        </a:prstGeom>
        <a:gradFill rotWithShape="0">
          <a:gsLst>
            <a:gs pos="0">
              <a:schemeClr val="accent1">
                <a:tint val="60000"/>
                <a:hueOff val="0"/>
                <a:satOff val="0"/>
                <a:lumOff val="0"/>
                <a:alphaOff val="0"/>
                <a:shade val="51000"/>
                <a:satMod val="130000"/>
              </a:schemeClr>
            </a:gs>
            <a:gs pos="80000">
              <a:schemeClr val="accent1">
                <a:tint val="60000"/>
                <a:hueOff val="0"/>
                <a:satOff val="0"/>
                <a:lumOff val="0"/>
                <a:alphaOff val="0"/>
                <a:shade val="93000"/>
                <a:satMod val="130000"/>
              </a:schemeClr>
            </a:gs>
            <a:gs pos="100000">
              <a:schemeClr val="accent1">
                <a:tint val="60000"/>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sp>
    <dsp:sp modelId="{2FEBEDEE-134C-4CB2-A17C-5AA1C9A62CA6}">
      <dsp:nvSpPr>
        <dsp:cNvPr id="0" name=""/>
        <dsp:cNvSpPr/>
      </dsp:nvSpPr>
      <dsp:spPr>
        <a:xfrm>
          <a:off x="3182540" y="1398825"/>
          <a:ext cx="1864518" cy="1118711"/>
        </a:xfrm>
        <a:prstGeom prst="roundRect">
          <a:avLst>
            <a:gd name="adj" fmla="val 10000"/>
          </a:avLst>
        </a:prstGeom>
        <a:gradFill rotWithShape="1">
          <a:gsLst>
            <a:gs pos="0">
              <a:schemeClr val="accent5">
                <a:shade val="51000"/>
                <a:satMod val="130000"/>
              </a:schemeClr>
            </a:gs>
            <a:gs pos="80000">
              <a:schemeClr val="accent5">
                <a:shade val="93000"/>
                <a:satMod val="130000"/>
              </a:schemeClr>
            </a:gs>
            <a:gs pos="100000">
              <a:schemeClr val="accent5">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hemeClr val="accent5"/>
        </a:lnRef>
        <a:fillRef idx="3">
          <a:schemeClr val="accent5"/>
        </a:fillRef>
        <a:effectRef idx="3">
          <a:schemeClr val="accent5"/>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solidFill>
                <a:schemeClr val="tx1"/>
              </a:solidFill>
            </a:rPr>
            <a:t>5. Group and team(O)</a:t>
          </a:r>
        </a:p>
      </dsp:txBody>
      <dsp:txXfrm>
        <a:off x="3215306" y="1431591"/>
        <a:ext cx="1798986" cy="1053179"/>
      </dsp:txXfrm>
    </dsp:sp>
    <dsp:sp modelId="{A29F7419-A40F-4B84-9E5C-BE78540C8D2D}">
      <dsp:nvSpPr>
        <dsp:cNvPr id="0" name=""/>
        <dsp:cNvSpPr/>
      </dsp:nvSpPr>
      <dsp:spPr>
        <a:xfrm>
          <a:off x="3563600" y="190966"/>
          <a:ext cx="2471653" cy="167806"/>
        </a:xfrm>
        <a:prstGeom prst="rect">
          <a:avLst/>
        </a:prstGeom>
        <a:gradFill rotWithShape="0">
          <a:gsLst>
            <a:gs pos="0">
              <a:schemeClr val="accent1">
                <a:tint val="60000"/>
                <a:hueOff val="0"/>
                <a:satOff val="0"/>
                <a:lumOff val="0"/>
                <a:alphaOff val="0"/>
                <a:shade val="51000"/>
                <a:satMod val="130000"/>
              </a:schemeClr>
            </a:gs>
            <a:gs pos="80000">
              <a:schemeClr val="accent1">
                <a:tint val="60000"/>
                <a:hueOff val="0"/>
                <a:satOff val="0"/>
                <a:lumOff val="0"/>
                <a:alphaOff val="0"/>
                <a:shade val="93000"/>
                <a:satMod val="130000"/>
              </a:schemeClr>
            </a:gs>
            <a:gs pos="100000">
              <a:schemeClr val="accent1">
                <a:tint val="60000"/>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sp>
    <dsp:sp modelId="{853BB540-A1CF-4547-B742-F2DC62A96ACE}">
      <dsp:nvSpPr>
        <dsp:cNvPr id="0" name=""/>
        <dsp:cNvSpPr/>
      </dsp:nvSpPr>
      <dsp:spPr>
        <a:xfrm>
          <a:off x="3182540" y="436"/>
          <a:ext cx="1864518" cy="1118711"/>
        </a:xfrm>
        <a:prstGeom prst="roundRect">
          <a:avLst>
            <a:gd name="adj" fmla="val 10000"/>
          </a:avLst>
        </a:prstGeom>
        <a:gradFill rotWithShape="1">
          <a:gsLst>
            <a:gs pos="0">
              <a:schemeClr val="accent5">
                <a:shade val="51000"/>
                <a:satMod val="130000"/>
              </a:schemeClr>
            </a:gs>
            <a:gs pos="80000">
              <a:schemeClr val="accent5">
                <a:shade val="93000"/>
                <a:satMod val="130000"/>
              </a:schemeClr>
            </a:gs>
            <a:gs pos="100000">
              <a:schemeClr val="accent5">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hemeClr val="accent5"/>
        </a:lnRef>
        <a:fillRef idx="3">
          <a:schemeClr val="accent5"/>
        </a:fillRef>
        <a:effectRef idx="3">
          <a:schemeClr val="accent5"/>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solidFill>
                <a:schemeClr val="tx1"/>
              </a:solidFill>
            </a:rPr>
            <a:t>4. Organisational culture (O)</a:t>
          </a:r>
        </a:p>
      </dsp:txBody>
      <dsp:txXfrm>
        <a:off x="3215306" y="33202"/>
        <a:ext cx="1798986" cy="1053179"/>
      </dsp:txXfrm>
    </dsp:sp>
    <dsp:sp modelId="{09C6D874-124D-4844-AD78-C2DD50E3CB0D}">
      <dsp:nvSpPr>
        <dsp:cNvPr id="0" name=""/>
        <dsp:cNvSpPr/>
      </dsp:nvSpPr>
      <dsp:spPr>
        <a:xfrm rot="5400000">
          <a:off x="5344216" y="890161"/>
          <a:ext cx="1390232" cy="167806"/>
        </a:xfrm>
        <a:prstGeom prst="rect">
          <a:avLst/>
        </a:prstGeom>
        <a:gradFill rotWithShape="0">
          <a:gsLst>
            <a:gs pos="0">
              <a:schemeClr val="accent1">
                <a:tint val="60000"/>
                <a:hueOff val="0"/>
                <a:satOff val="0"/>
                <a:lumOff val="0"/>
                <a:alphaOff val="0"/>
                <a:shade val="51000"/>
                <a:satMod val="130000"/>
              </a:schemeClr>
            </a:gs>
            <a:gs pos="80000">
              <a:schemeClr val="accent1">
                <a:tint val="60000"/>
                <a:hueOff val="0"/>
                <a:satOff val="0"/>
                <a:lumOff val="0"/>
                <a:alphaOff val="0"/>
                <a:shade val="93000"/>
                <a:satMod val="130000"/>
              </a:schemeClr>
            </a:gs>
            <a:gs pos="100000">
              <a:schemeClr val="accent1">
                <a:tint val="60000"/>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sp>
    <dsp:sp modelId="{89A48AE9-3383-4A0F-ACB4-4BAAF6794FD6}">
      <dsp:nvSpPr>
        <dsp:cNvPr id="0" name=""/>
        <dsp:cNvSpPr/>
      </dsp:nvSpPr>
      <dsp:spPr>
        <a:xfrm>
          <a:off x="5662350" y="436"/>
          <a:ext cx="1864518" cy="1118711"/>
        </a:xfrm>
        <a:prstGeom prst="roundRect">
          <a:avLst>
            <a:gd name="adj" fmla="val 10000"/>
          </a:avLst>
        </a:prstGeom>
        <a:gradFill rotWithShape="1">
          <a:gsLst>
            <a:gs pos="0">
              <a:schemeClr val="accent3">
                <a:shade val="51000"/>
                <a:satMod val="130000"/>
              </a:schemeClr>
            </a:gs>
            <a:gs pos="80000">
              <a:schemeClr val="accent3">
                <a:shade val="93000"/>
                <a:satMod val="130000"/>
              </a:schemeClr>
            </a:gs>
            <a:gs pos="100000">
              <a:schemeClr val="accent3">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hemeClr val="accent3"/>
        </a:lnRef>
        <a:fillRef idx="3">
          <a:schemeClr val="accent3"/>
        </a:fillRef>
        <a:effectRef idx="3">
          <a:schemeClr val="accent3"/>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solidFill>
                <a:schemeClr val="tx1"/>
              </a:solidFill>
            </a:rPr>
            <a:t>7. Motivation (L)</a:t>
          </a:r>
        </a:p>
      </dsp:txBody>
      <dsp:txXfrm>
        <a:off x="5695116" y="33202"/>
        <a:ext cx="1798986" cy="1053179"/>
      </dsp:txXfrm>
    </dsp:sp>
    <dsp:sp modelId="{C270053A-AF34-4CFD-B11E-D7868559B73D}">
      <dsp:nvSpPr>
        <dsp:cNvPr id="0" name=""/>
        <dsp:cNvSpPr/>
      </dsp:nvSpPr>
      <dsp:spPr>
        <a:xfrm>
          <a:off x="5662350" y="1398825"/>
          <a:ext cx="1864518" cy="1118711"/>
        </a:xfrm>
        <a:prstGeom prst="roundRect">
          <a:avLst>
            <a:gd name="adj" fmla="val 10000"/>
          </a:avLst>
        </a:prstGeom>
        <a:gradFill rotWithShape="1">
          <a:gsLst>
            <a:gs pos="0">
              <a:schemeClr val="accent6">
                <a:shade val="51000"/>
                <a:satMod val="130000"/>
              </a:schemeClr>
            </a:gs>
            <a:gs pos="80000">
              <a:schemeClr val="accent6">
                <a:shade val="93000"/>
                <a:satMod val="130000"/>
              </a:schemeClr>
            </a:gs>
            <a:gs pos="100000">
              <a:schemeClr val="accent6">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hemeClr val="accent6"/>
        </a:lnRef>
        <a:fillRef idx="3">
          <a:schemeClr val="accent6"/>
        </a:fillRef>
        <a:effectRef idx="3">
          <a:schemeClr val="accent6"/>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solidFill>
                <a:schemeClr val="tx1"/>
              </a:solidFill>
            </a:rPr>
            <a:t>8. Control and performance (C)</a:t>
          </a:r>
        </a:p>
      </dsp:txBody>
      <dsp:txXfrm>
        <a:off x="5695116" y="1431591"/>
        <a:ext cx="1798986" cy="105317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6497039-22C6-4081-8430-F1059EE6D792}">
      <dsp:nvSpPr>
        <dsp:cNvPr id="0" name=""/>
        <dsp:cNvSpPr/>
      </dsp:nvSpPr>
      <dsp:spPr>
        <a:xfrm rot="5400000">
          <a:off x="384596" y="890161"/>
          <a:ext cx="1390232" cy="167806"/>
        </a:xfrm>
        <a:prstGeom prst="rect">
          <a:avLst/>
        </a:prstGeom>
        <a:gradFill rotWithShape="0">
          <a:gsLst>
            <a:gs pos="0">
              <a:schemeClr val="accent1">
                <a:tint val="60000"/>
                <a:hueOff val="0"/>
                <a:satOff val="0"/>
                <a:lumOff val="0"/>
                <a:alphaOff val="0"/>
                <a:shade val="51000"/>
                <a:satMod val="130000"/>
              </a:schemeClr>
            </a:gs>
            <a:gs pos="80000">
              <a:schemeClr val="accent1">
                <a:tint val="60000"/>
                <a:hueOff val="0"/>
                <a:satOff val="0"/>
                <a:lumOff val="0"/>
                <a:alphaOff val="0"/>
                <a:shade val="93000"/>
                <a:satMod val="130000"/>
              </a:schemeClr>
            </a:gs>
            <a:gs pos="100000">
              <a:schemeClr val="accent1">
                <a:tint val="60000"/>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sp>
    <dsp:sp modelId="{C3809A64-71DF-4740-A53C-B21F96423526}">
      <dsp:nvSpPr>
        <dsp:cNvPr id="0" name=""/>
        <dsp:cNvSpPr/>
      </dsp:nvSpPr>
      <dsp:spPr>
        <a:xfrm>
          <a:off x="702730" y="436"/>
          <a:ext cx="1864518" cy="1118711"/>
        </a:xfrm>
        <a:prstGeom prst="roundRect">
          <a:avLst>
            <a:gd name="adj" fmla="val 10000"/>
          </a:avLst>
        </a:prstGeom>
        <a:gradFill rotWithShape="1">
          <a:gsLst>
            <a:gs pos="0">
              <a:schemeClr val="dk1">
                <a:shade val="51000"/>
                <a:satMod val="130000"/>
              </a:schemeClr>
            </a:gs>
            <a:gs pos="80000">
              <a:schemeClr val="dk1">
                <a:shade val="93000"/>
                <a:satMod val="130000"/>
              </a:schemeClr>
            </a:gs>
            <a:gs pos="100000">
              <a:schemeClr val="dk1">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hemeClr val="dk1"/>
        </a:lnRef>
        <a:fillRef idx="3">
          <a:schemeClr val="dk1"/>
        </a:fillRef>
        <a:effectRef idx="3">
          <a:schemeClr val="dk1"/>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solidFill>
                <a:schemeClr val="bg1"/>
              </a:solidFill>
            </a:rPr>
            <a:t>1. Management and organisation</a:t>
          </a:r>
        </a:p>
      </dsp:txBody>
      <dsp:txXfrm>
        <a:off x="735496" y="33202"/>
        <a:ext cx="1798986" cy="1053179"/>
      </dsp:txXfrm>
    </dsp:sp>
    <dsp:sp modelId="{CA508374-348D-4CFB-815A-2105EB0DE5A1}">
      <dsp:nvSpPr>
        <dsp:cNvPr id="0" name=""/>
        <dsp:cNvSpPr/>
      </dsp:nvSpPr>
      <dsp:spPr>
        <a:xfrm rot="5400000">
          <a:off x="384596" y="2288550"/>
          <a:ext cx="1390232" cy="167806"/>
        </a:xfrm>
        <a:prstGeom prst="rect">
          <a:avLst/>
        </a:prstGeom>
        <a:gradFill rotWithShape="0">
          <a:gsLst>
            <a:gs pos="0">
              <a:schemeClr val="accent1">
                <a:tint val="60000"/>
                <a:hueOff val="0"/>
                <a:satOff val="0"/>
                <a:lumOff val="0"/>
                <a:alphaOff val="0"/>
                <a:shade val="51000"/>
                <a:satMod val="130000"/>
              </a:schemeClr>
            </a:gs>
            <a:gs pos="80000">
              <a:schemeClr val="accent1">
                <a:tint val="60000"/>
                <a:hueOff val="0"/>
                <a:satOff val="0"/>
                <a:lumOff val="0"/>
                <a:alphaOff val="0"/>
                <a:shade val="93000"/>
                <a:satMod val="130000"/>
              </a:schemeClr>
            </a:gs>
            <a:gs pos="100000">
              <a:schemeClr val="accent1">
                <a:tint val="60000"/>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sp>
    <dsp:sp modelId="{502A6AE2-E356-42F8-9B77-94B8CBB79FDE}">
      <dsp:nvSpPr>
        <dsp:cNvPr id="0" name=""/>
        <dsp:cNvSpPr/>
      </dsp:nvSpPr>
      <dsp:spPr>
        <a:xfrm>
          <a:off x="702730" y="1398825"/>
          <a:ext cx="1864518" cy="1118711"/>
        </a:xfrm>
        <a:prstGeom prst="roundRect">
          <a:avLst>
            <a:gd name="adj" fmla="val 10000"/>
          </a:avLst>
        </a:prstGeom>
        <a:gradFill rotWithShape="1">
          <a:gsLst>
            <a:gs pos="0">
              <a:schemeClr val="accent5">
                <a:shade val="51000"/>
                <a:satMod val="130000"/>
              </a:schemeClr>
            </a:gs>
            <a:gs pos="80000">
              <a:schemeClr val="accent5">
                <a:shade val="93000"/>
                <a:satMod val="130000"/>
              </a:schemeClr>
            </a:gs>
            <a:gs pos="100000">
              <a:schemeClr val="accent5">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hemeClr val="accent5"/>
        </a:lnRef>
        <a:fillRef idx="3">
          <a:schemeClr val="accent5"/>
        </a:fillRef>
        <a:effectRef idx="3">
          <a:schemeClr val="accent5"/>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solidFill>
                <a:schemeClr val="tx1"/>
              </a:solidFill>
            </a:rPr>
            <a:t>2. Strategic management and CSR (P)</a:t>
          </a:r>
        </a:p>
      </dsp:txBody>
      <dsp:txXfrm>
        <a:off x="735496" y="1431591"/>
        <a:ext cx="1798986" cy="1053179"/>
      </dsp:txXfrm>
    </dsp:sp>
    <dsp:sp modelId="{9C1A0E12-34EF-4735-A4FE-190C5E564DEC}">
      <dsp:nvSpPr>
        <dsp:cNvPr id="0" name=""/>
        <dsp:cNvSpPr/>
      </dsp:nvSpPr>
      <dsp:spPr>
        <a:xfrm>
          <a:off x="1083790" y="2987744"/>
          <a:ext cx="2471653" cy="167806"/>
        </a:xfrm>
        <a:prstGeom prst="rect">
          <a:avLst/>
        </a:prstGeom>
        <a:gradFill rotWithShape="0">
          <a:gsLst>
            <a:gs pos="0">
              <a:schemeClr val="accent1">
                <a:tint val="60000"/>
                <a:hueOff val="0"/>
                <a:satOff val="0"/>
                <a:lumOff val="0"/>
                <a:alphaOff val="0"/>
                <a:shade val="51000"/>
                <a:satMod val="130000"/>
              </a:schemeClr>
            </a:gs>
            <a:gs pos="80000">
              <a:schemeClr val="accent1">
                <a:tint val="60000"/>
                <a:hueOff val="0"/>
                <a:satOff val="0"/>
                <a:lumOff val="0"/>
                <a:alphaOff val="0"/>
                <a:shade val="93000"/>
                <a:satMod val="130000"/>
              </a:schemeClr>
            </a:gs>
            <a:gs pos="100000">
              <a:schemeClr val="accent1">
                <a:tint val="60000"/>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sp>
    <dsp:sp modelId="{B2C3B5BA-8D98-4F87-BDC4-8D598F8963A4}">
      <dsp:nvSpPr>
        <dsp:cNvPr id="0" name=""/>
        <dsp:cNvSpPr/>
      </dsp:nvSpPr>
      <dsp:spPr>
        <a:xfrm>
          <a:off x="702730" y="2797214"/>
          <a:ext cx="1864518" cy="1118711"/>
        </a:xfrm>
        <a:prstGeom prst="roundRect">
          <a:avLst>
            <a:gd name="adj" fmla="val 10000"/>
          </a:avLst>
        </a:prstGeom>
        <a:gradFill rotWithShape="1">
          <a:gsLst>
            <a:gs pos="0">
              <a:schemeClr val="accent5">
                <a:shade val="51000"/>
                <a:satMod val="130000"/>
              </a:schemeClr>
            </a:gs>
            <a:gs pos="80000">
              <a:schemeClr val="accent5">
                <a:shade val="93000"/>
                <a:satMod val="130000"/>
              </a:schemeClr>
            </a:gs>
            <a:gs pos="100000">
              <a:schemeClr val="accent5">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hemeClr val="accent5"/>
        </a:lnRef>
        <a:fillRef idx="3">
          <a:schemeClr val="accent5"/>
        </a:fillRef>
        <a:effectRef idx="3">
          <a:schemeClr val="accent5"/>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solidFill>
                <a:schemeClr val="tx1"/>
              </a:solidFill>
            </a:rPr>
            <a:t>3. Organisational structure (O)</a:t>
          </a:r>
        </a:p>
      </dsp:txBody>
      <dsp:txXfrm>
        <a:off x="735496" y="2829980"/>
        <a:ext cx="1798986" cy="1053179"/>
      </dsp:txXfrm>
    </dsp:sp>
    <dsp:sp modelId="{EB263C48-6AFB-4C3A-A9D3-6A6DF8016000}">
      <dsp:nvSpPr>
        <dsp:cNvPr id="0" name=""/>
        <dsp:cNvSpPr/>
      </dsp:nvSpPr>
      <dsp:spPr>
        <a:xfrm rot="16200000">
          <a:off x="2864406" y="2288550"/>
          <a:ext cx="1390232" cy="167806"/>
        </a:xfrm>
        <a:prstGeom prst="rect">
          <a:avLst/>
        </a:prstGeom>
        <a:gradFill rotWithShape="0">
          <a:gsLst>
            <a:gs pos="0">
              <a:schemeClr val="accent1">
                <a:tint val="60000"/>
                <a:hueOff val="0"/>
                <a:satOff val="0"/>
                <a:lumOff val="0"/>
                <a:alphaOff val="0"/>
                <a:shade val="51000"/>
                <a:satMod val="130000"/>
              </a:schemeClr>
            </a:gs>
            <a:gs pos="80000">
              <a:schemeClr val="accent1">
                <a:tint val="60000"/>
                <a:hueOff val="0"/>
                <a:satOff val="0"/>
                <a:lumOff val="0"/>
                <a:alphaOff val="0"/>
                <a:shade val="93000"/>
                <a:satMod val="130000"/>
              </a:schemeClr>
            </a:gs>
            <a:gs pos="100000">
              <a:schemeClr val="accent1">
                <a:tint val="60000"/>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sp>
    <dsp:sp modelId="{A3F75472-F9F2-4EF4-9649-C506DF3BD91C}">
      <dsp:nvSpPr>
        <dsp:cNvPr id="0" name=""/>
        <dsp:cNvSpPr/>
      </dsp:nvSpPr>
      <dsp:spPr>
        <a:xfrm>
          <a:off x="3182540" y="2797214"/>
          <a:ext cx="1864518" cy="1118711"/>
        </a:xfrm>
        <a:prstGeom prst="roundRect">
          <a:avLst>
            <a:gd name="adj" fmla="val 10000"/>
          </a:avLst>
        </a:prstGeom>
        <a:gradFill rotWithShape="1">
          <a:gsLst>
            <a:gs pos="0">
              <a:schemeClr val="accent3">
                <a:shade val="51000"/>
                <a:satMod val="130000"/>
              </a:schemeClr>
            </a:gs>
            <a:gs pos="80000">
              <a:schemeClr val="accent3">
                <a:shade val="93000"/>
                <a:satMod val="130000"/>
              </a:schemeClr>
            </a:gs>
            <a:gs pos="100000">
              <a:schemeClr val="accent3">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hemeClr val="accent3"/>
        </a:lnRef>
        <a:fillRef idx="3">
          <a:schemeClr val="accent3"/>
        </a:fillRef>
        <a:effectRef idx="3">
          <a:schemeClr val="accent3"/>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solidFill>
                <a:schemeClr val="tx1"/>
              </a:solidFill>
            </a:rPr>
            <a:t>6. Leadership (L)</a:t>
          </a:r>
        </a:p>
      </dsp:txBody>
      <dsp:txXfrm>
        <a:off x="3215306" y="2829980"/>
        <a:ext cx="1798986" cy="1053179"/>
      </dsp:txXfrm>
    </dsp:sp>
    <dsp:sp modelId="{86669DCC-F2E5-4926-8AA6-2495C2BC1BE2}">
      <dsp:nvSpPr>
        <dsp:cNvPr id="0" name=""/>
        <dsp:cNvSpPr/>
      </dsp:nvSpPr>
      <dsp:spPr>
        <a:xfrm rot="16200000">
          <a:off x="2864406" y="890161"/>
          <a:ext cx="1390232" cy="167806"/>
        </a:xfrm>
        <a:prstGeom prst="rect">
          <a:avLst/>
        </a:prstGeom>
        <a:gradFill rotWithShape="0">
          <a:gsLst>
            <a:gs pos="0">
              <a:schemeClr val="accent1">
                <a:tint val="60000"/>
                <a:hueOff val="0"/>
                <a:satOff val="0"/>
                <a:lumOff val="0"/>
                <a:alphaOff val="0"/>
                <a:shade val="51000"/>
                <a:satMod val="130000"/>
              </a:schemeClr>
            </a:gs>
            <a:gs pos="80000">
              <a:schemeClr val="accent1">
                <a:tint val="60000"/>
                <a:hueOff val="0"/>
                <a:satOff val="0"/>
                <a:lumOff val="0"/>
                <a:alphaOff val="0"/>
                <a:shade val="93000"/>
                <a:satMod val="130000"/>
              </a:schemeClr>
            </a:gs>
            <a:gs pos="100000">
              <a:schemeClr val="accent1">
                <a:tint val="60000"/>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sp>
    <dsp:sp modelId="{2FEBEDEE-134C-4CB2-A17C-5AA1C9A62CA6}">
      <dsp:nvSpPr>
        <dsp:cNvPr id="0" name=""/>
        <dsp:cNvSpPr/>
      </dsp:nvSpPr>
      <dsp:spPr>
        <a:xfrm>
          <a:off x="3182540" y="1398825"/>
          <a:ext cx="1864518" cy="1118711"/>
        </a:xfrm>
        <a:prstGeom prst="roundRect">
          <a:avLst>
            <a:gd name="adj" fmla="val 10000"/>
          </a:avLst>
        </a:prstGeom>
        <a:gradFill rotWithShape="1">
          <a:gsLst>
            <a:gs pos="0">
              <a:schemeClr val="accent5">
                <a:shade val="51000"/>
                <a:satMod val="130000"/>
              </a:schemeClr>
            </a:gs>
            <a:gs pos="80000">
              <a:schemeClr val="accent5">
                <a:shade val="93000"/>
                <a:satMod val="130000"/>
              </a:schemeClr>
            </a:gs>
            <a:gs pos="100000">
              <a:schemeClr val="accent5">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hemeClr val="accent5"/>
        </a:lnRef>
        <a:fillRef idx="3">
          <a:schemeClr val="accent5"/>
        </a:fillRef>
        <a:effectRef idx="3">
          <a:schemeClr val="accent5"/>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solidFill>
                <a:schemeClr val="tx1"/>
              </a:solidFill>
            </a:rPr>
            <a:t>5. Group and team(O)</a:t>
          </a:r>
        </a:p>
      </dsp:txBody>
      <dsp:txXfrm>
        <a:off x="3215306" y="1431591"/>
        <a:ext cx="1798986" cy="1053179"/>
      </dsp:txXfrm>
    </dsp:sp>
    <dsp:sp modelId="{A29F7419-A40F-4B84-9E5C-BE78540C8D2D}">
      <dsp:nvSpPr>
        <dsp:cNvPr id="0" name=""/>
        <dsp:cNvSpPr/>
      </dsp:nvSpPr>
      <dsp:spPr>
        <a:xfrm>
          <a:off x="3563600" y="190966"/>
          <a:ext cx="2471653" cy="167806"/>
        </a:xfrm>
        <a:prstGeom prst="rect">
          <a:avLst/>
        </a:prstGeom>
        <a:gradFill rotWithShape="0">
          <a:gsLst>
            <a:gs pos="0">
              <a:schemeClr val="accent1">
                <a:tint val="60000"/>
                <a:hueOff val="0"/>
                <a:satOff val="0"/>
                <a:lumOff val="0"/>
                <a:alphaOff val="0"/>
                <a:shade val="51000"/>
                <a:satMod val="130000"/>
              </a:schemeClr>
            </a:gs>
            <a:gs pos="80000">
              <a:schemeClr val="accent1">
                <a:tint val="60000"/>
                <a:hueOff val="0"/>
                <a:satOff val="0"/>
                <a:lumOff val="0"/>
                <a:alphaOff val="0"/>
                <a:shade val="93000"/>
                <a:satMod val="130000"/>
              </a:schemeClr>
            </a:gs>
            <a:gs pos="100000">
              <a:schemeClr val="accent1">
                <a:tint val="60000"/>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sp>
    <dsp:sp modelId="{853BB540-A1CF-4547-B742-F2DC62A96ACE}">
      <dsp:nvSpPr>
        <dsp:cNvPr id="0" name=""/>
        <dsp:cNvSpPr/>
      </dsp:nvSpPr>
      <dsp:spPr>
        <a:xfrm>
          <a:off x="3182540" y="436"/>
          <a:ext cx="1864518" cy="1118711"/>
        </a:xfrm>
        <a:prstGeom prst="roundRect">
          <a:avLst>
            <a:gd name="adj" fmla="val 10000"/>
          </a:avLst>
        </a:prstGeom>
        <a:gradFill rotWithShape="1">
          <a:gsLst>
            <a:gs pos="0">
              <a:schemeClr val="accent5">
                <a:shade val="51000"/>
                <a:satMod val="130000"/>
              </a:schemeClr>
            </a:gs>
            <a:gs pos="80000">
              <a:schemeClr val="accent5">
                <a:shade val="93000"/>
                <a:satMod val="130000"/>
              </a:schemeClr>
            </a:gs>
            <a:gs pos="100000">
              <a:schemeClr val="accent5">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hemeClr val="accent5"/>
        </a:lnRef>
        <a:fillRef idx="3">
          <a:schemeClr val="accent5"/>
        </a:fillRef>
        <a:effectRef idx="3">
          <a:schemeClr val="accent5"/>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solidFill>
                <a:schemeClr val="tx1"/>
              </a:solidFill>
            </a:rPr>
            <a:t>4. Organisational culture (O)</a:t>
          </a:r>
        </a:p>
      </dsp:txBody>
      <dsp:txXfrm>
        <a:off x="3215306" y="33202"/>
        <a:ext cx="1798986" cy="1053179"/>
      </dsp:txXfrm>
    </dsp:sp>
    <dsp:sp modelId="{09C6D874-124D-4844-AD78-C2DD50E3CB0D}">
      <dsp:nvSpPr>
        <dsp:cNvPr id="0" name=""/>
        <dsp:cNvSpPr/>
      </dsp:nvSpPr>
      <dsp:spPr>
        <a:xfrm rot="5400000">
          <a:off x="5344216" y="890161"/>
          <a:ext cx="1390232" cy="167806"/>
        </a:xfrm>
        <a:prstGeom prst="rect">
          <a:avLst/>
        </a:prstGeom>
        <a:gradFill rotWithShape="0">
          <a:gsLst>
            <a:gs pos="0">
              <a:schemeClr val="accent1">
                <a:tint val="60000"/>
                <a:hueOff val="0"/>
                <a:satOff val="0"/>
                <a:lumOff val="0"/>
                <a:alphaOff val="0"/>
                <a:shade val="51000"/>
                <a:satMod val="130000"/>
              </a:schemeClr>
            </a:gs>
            <a:gs pos="80000">
              <a:schemeClr val="accent1">
                <a:tint val="60000"/>
                <a:hueOff val="0"/>
                <a:satOff val="0"/>
                <a:lumOff val="0"/>
                <a:alphaOff val="0"/>
                <a:shade val="93000"/>
                <a:satMod val="130000"/>
              </a:schemeClr>
            </a:gs>
            <a:gs pos="100000">
              <a:schemeClr val="accent1">
                <a:tint val="60000"/>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sp>
    <dsp:sp modelId="{89A48AE9-3383-4A0F-ACB4-4BAAF6794FD6}">
      <dsp:nvSpPr>
        <dsp:cNvPr id="0" name=""/>
        <dsp:cNvSpPr/>
      </dsp:nvSpPr>
      <dsp:spPr>
        <a:xfrm>
          <a:off x="5662350" y="436"/>
          <a:ext cx="1864518" cy="1118711"/>
        </a:xfrm>
        <a:prstGeom prst="roundRect">
          <a:avLst>
            <a:gd name="adj" fmla="val 10000"/>
          </a:avLst>
        </a:prstGeom>
        <a:gradFill rotWithShape="1">
          <a:gsLst>
            <a:gs pos="0">
              <a:schemeClr val="accent3">
                <a:shade val="51000"/>
                <a:satMod val="130000"/>
              </a:schemeClr>
            </a:gs>
            <a:gs pos="80000">
              <a:schemeClr val="accent3">
                <a:shade val="93000"/>
                <a:satMod val="130000"/>
              </a:schemeClr>
            </a:gs>
            <a:gs pos="100000">
              <a:schemeClr val="accent3">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hemeClr val="accent3"/>
        </a:lnRef>
        <a:fillRef idx="3">
          <a:schemeClr val="accent3"/>
        </a:fillRef>
        <a:effectRef idx="3">
          <a:schemeClr val="accent3"/>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solidFill>
                <a:schemeClr val="tx1"/>
              </a:solidFill>
            </a:rPr>
            <a:t>7. Motivation (L)</a:t>
          </a:r>
        </a:p>
      </dsp:txBody>
      <dsp:txXfrm>
        <a:off x="5695116" y="33202"/>
        <a:ext cx="1798986" cy="1053179"/>
      </dsp:txXfrm>
    </dsp:sp>
    <dsp:sp modelId="{C270053A-AF34-4CFD-B11E-D7868559B73D}">
      <dsp:nvSpPr>
        <dsp:cNvPr id="0" name=""/>
        <dsp:cNvSpPr/>
      </dsp:nvSpPr>
      <dsp:spPr>
        <a:xfrm>
          <a:off x="5662350" y="1398825"/>
          <a:ext cx="1864518" cy="1118711"/>
        </a:xfrm>
        <a:prstGeom prst="roundRect">
          <a:avLst>
            <a:gd name="adj" fmla="val 10000"/>
          </a:avLst>
        </a:prstGeom>
        <a:gradFill rotWithShape="1">
          <a:gsLst>
            <a:gs pos="0">
              <a:schemeClr val="accent6">
                <a:shade val="51000"/>
                <a:satMod val="130000"/>
              </a:schemeClr>
            </a:gs>
            <a:gs pos="80000">
              <a:schemeClr val="accent6">
                <a:shade val="93000"/>
                <a:satMod val="130000"/>
              </a:schemeClr>
            </a:gs>
            <a:gs pos="100000">
              <a:schemeClr val="accent6">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hemeClr val="accent6"/>
        </a:lnRef>
        <a:fillRef idx="3">
          <a:schemeClr val="accent6"/>
        </a:fillRef>
        <a:effectRef idx="3">
          <a:schemeClr val="accent6"/>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solidFill>
                <a:schemeClr val="tx1"/>
              </a:solidFill>
            </a:rPr>
            <a:t>8. Control and performance (C)</a:t>
          </a:r>
        </a:p>
      </dsp:txBody>
      <dsp:txXfrm>
        <a:off x="5695116" y="1431591"/>
        <a:ext cx="1798986" cy="1053179"/>
      </dsp:txXfrm>
    </dsp:sp>
  </dsp:spTree>
</dsp:drawing>
</file>

<file path=ppt/diagrams/layout1.xml><?xml version="1.0" encoding="utf-8"?>
<dgm:layoutDef xmlns:dgm="http://schemas.openxmlformats.org/drawingml/2006/diagram" xmlns:a="http://schemas.openxmlformats.org/drawingml/2006/main" uniqueId="urn:microsoft.com/office/officeart/2005/8/layout/bProcess4">
  <dgm:title val=""/>
  <dgm:desc val=""/>
  <dgm:catLst>
    <dgm:cat type="process" pri="19000"/>
  </dgm:catLst>
  <dgm:sampData>
    <dgm:dataModel>
      <dgm:ptLst>
        <dgm:pt modelId="0" type="doc"/>
        <dgm:pt modelId="1">
          <dgm:prSet phldr="1"/>
        </dgm:pt>
        <dgm:pt modelId="2">
          <dgm:prSet phldr="1"/>
        </dgm:pt>
        <dgm:pt modelId="3">
          <dgm:prSet phldr="1"/>
        </dgm:pt>
        <dgm:pt modelId="4">
          <dgm:prSet phldr="1"/>
        </dgm:pt>
        <dgm:pt modelId="5">
          <dgm:prSet phldr="1"/>
        </dgm:pt>
        <dgm:pt modelId="6">
          <dgm:prSet phldr="1"/>
        </dgm:pt>
        <dgm:pt modelId="7">
          <dgm:prSet phldr="1"/>
        </dgm:pt>
        <dgm:pt modelId="8">
          <dgm:prSet phldr="1"/>
        </dgm:pt>
        <dgm:pt modelId="9">
          <dgm:prSet phldr="1"/>
        </dgm:pt>
      </dgm:ptLst>
      <dgm:cxnLst>
        <dgm:cxn modelId="10" srcId="0" destId="1" srcOrd="0" destOrd="0"/>
        <dgm:cxn modelId="11" srcId="0" destId="2" srcOrd="1" destOrd="0"/>
        <dgm:cxn modelId="12" srcId="0" destId="3" srcOrd="2" destOrd="0"/>
        <dgm:cxn modelId="13" srcId="0" destId="4" srcOrd="3" destOrd="0"/>
        <dgm:cxn modelId="14" srcId="0" destId="5" srcOrd="4" destOrd="0"/>
        <dgm:cxn modelId="15" srcId="0" destId="6" srcOrd="5" destOrd="0"/>
        <dgm:cxn modelId="16" srcId="0" destId="7" srcOrd="6" destOrd="0"/>
        <dgm:cxn modelId="17" srcId="0" destId="8" srcOrd="7" destOrd="0"/>
        <dgm:cxn modelId="18" srcId="0" destId="9" srcOrd="8"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dgm:varLst>
    <dgm:choose name="Name1">
      <dgm:if name="Name2" func="var" arg="dir" op="equ" val="norm">
        <dgm:alg type="snake">
          <dgm:param type="grDir" val="tL"/>
          <dgm:param type="flowDir" val="col"/>
          <dgm:param type="contDir" val="revDir"/>
          <dgm:param type="bkpt" val="bal"/>
        </dgm:alg>
      </dgm:if>
      <dgm:else name="Name3">
        <dgm:alg type="snake">
          <dgm:param type="grDir" val="tR"/>
          <dgm:param type="flowDir" val="col"/>
          <dgm:param type="contDir" val="revDir"/>
          <dgm:param type="bkpt" val="bal"/>
        </dgm:alg>
      </dgm:else>
    </dgm:choose>
    <dgm:shape xmlns:r="http://schemas.openxmlformats.org/officeDocument/2006/relationships" r:blip="">
      <dgm:adjLst/>
    </dgm:shape>
    <dgm:presOf/>
    <dgm:constrLst>
      <dgm:constr type="w" for="ch" forName="compNode" refType="w"/>
      <dgm:constr type="h" for="ch" forName="compNode" refType="w" fact="0.6"/>
      <dgm:constr type="h" for="ch" forName="sibTrans" refType="h" refFor="ch" refForName="compNode" op="equ" fact="0.25"/>
      <dgm:constr type="sp" refType="w" fact="0.33"/>
      <dgm:constr type="primFontSz" for="des" forName="node" op="equ" val="65"/>
    </dgm:constrLst>
    <dgm:ruleLst/>
    <dgm:forEach name="nodesForEach" axis="ch" ptType="node">
      <dgm:layoutNode name="compNode">
        <dgm:alg type="composite"/>
        <dgm:shape xmlns:r="http://schemas.openxmlformats.org/officeDocument/2006/relationships" r:blip="">
          <dgm:adjLst/>
        </dgm:shape>
        <dgm:presOf/>
        <dgm:choose name="Name4">
          <dgm:if name="Name5" axis="self" func="var" arg="dir" op="equ" val="norm">
            <dgm:constrLst>
              <dgm:constr type="l" for="ch" forName="dummyConnPt" refType="w" fact="0.2"/>
              <dgm:constr type="t" for="ch" forName="dummyConnPt" refType="w" fact="0.145"/>
              <dgm:constr type="l" for="ch" forName="node"/>
              <dgm:constr type="t" for="ch" forName="node"/>
              <dgm:constr type="h" for="ch" forName="node" refType="h"/>
              <dgm:constr type="w" for="ch" forName="node" refType="w"/>
            </dgm:constrLst>
          </dgm:if>
          <dgm:else name="Name6">
            <dgm:constrLst>
              <dgm:constr type="l" for="ch" forName="dummyConnPt" refType="w" fact="0.8"/>
              <dgm:constr type="t" for="ch" forName="dummyConnPt" refType="w" fact="0.145"/>
              <dgm:constr type="l" for="ch" forName="node"/>
              <dgm:constr type="t" for="ch" forName="node"/>
              <dgm:constr type="h" for="ch" forName="node" refType="h"/>
              <dgm:constr type="w" for="ch" forName="node" refType="w"/>
            </dgm:constrLst>
          </dgm:else>
        </dgm:choose>
        <dgm:ruleLst/>
        <dgm:layoutNode name="dummyConnPt" styleLbl="node1" moveWith="node">
          <dgm:alg type="sp"/>
          <dgm:shape xmlns:r="http://schemas.openxmlformats.org/officeDocument/2006/relationships" r:blip="">
            <dgm:adjLst/>
          </dgm:shape>
          <dgm:presOf/>
          <dgm:constrLst>
            <dgm:constr type="w" val="1"/>
            <dgm:constr type="h" val="1"/>
          </dgm:constrLst>
          <dgm:ruleLst/>
        </dgm:layout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tMarg" refType="primFontSz" fact="0.3"/>
            <dgm:constr type="bMarg" refType="primFontSz" fact="0.3"/>
            <dgm:constr type="lMarg" refType="primFontSz" fact="0.3"/>
            <dgm:constr type="rMarg" refType="primFontSz" fact="0.3"/>
            <dgm:constr type="primFontSz" val="65"/>
          </dgm:constrLst>
          <dgm:ruleLst>
            <dgm:rule type="primFontSz" val="5" fact="NaN" max="NaN"/>
          </dgm:ruleLst>
        </dgm:layoutNode>
      </dgm:layoutNode>
      <dgm:forEach name="sibTransForEach" axis="followSib" cnt="1">
        <dgm:layoutNode name="sibTrans" styleLbl="bgSibTrans2D1">
          <dgm:choose name="Name7">
            <dgm:if name="Name8" axis="self" func="var" arg="dir" op="equ" val="norm">
              <dgm:alg type="conn">
                <dgm:param type="srcNode" val="dummyConnPt"/>
                <dgm:param type="dstNode" val="dummyConnPt"/>
                <dgm:param type="begPts" val="bCtr, midR, tCtr"/>
                <dgm:param type="endPts" val="tCtr, midL, bCtr"/>
                <dgm:param type="begSty" val="noArr"/>
                <dgm:param type="endSty" val="noArr"/>
              </dgm:alg>
            </dgm:if>
            <dgm:else name="Name9">
              <dgm:alg type="conn">
                <dgm:param type="srcNode" val="dummyConnPt"/>
                <dgm:param type="dstNode" val="dummyConnPt"/>
                <dgm:param type="begPts" val="bCtr, midL, tCtr"/>
                <dgm:param type="endPts" val="tCtr, midR, bCtr"/>
                <dgm:param type="begSty" val="noArr"/>
                <dgm:param type="endSty" val="noArr"/>
              </dgm:alg>
            </dgm:else>
          </dgm:choose>
          <dgm:shape xmlns:r="http://schemas.openxmlformats.org/officeDocument/2006/relationships" type="conn" r:blip="" zOrderOff="-2">
            <dgm:adjLst/>
          </dgm:shape>
          <dgm:presOf axis="self"/>
          <dgm:constrLst>
            <dgm:constr type="begPad"/>
            <dgm:constr type="endPad"/>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bProcess4">
  <dgm:title val=""/>
  <dgm:desc val=""/>
  <dgm:catLst>
    <dgm:cat type="process" pri="19000"/>
  </dgm:catLst>
  <dgm:sampData>
    <dgm:dataModel>
      <dgm:ptLst>
        <dgm:pt modelId="0" type="doc"/>
        <dgm:pt modelId="1">
          <dgm:prSet phldr="1"/>
        </dgm:pt>
        <dgm:pt modelId="2">
          <dgm:prSet phldr="1"/>
        </dgm:pt>
        <dgm:pt modelId="3">
          <dgm:prSet phldr="1"/>
        </dgm:pt>
        <dgm:pt modelId="4">
          <dgm:prSet phldr="1"/>
        </dgm:pt>
        <dgm:pt modelId="5">
          <dgm:prSet phldr="1"/>
        </dgm:pt>
        <dgm:pt modelId="6">
          <dgm:prSet phldr="1"/>
        </dgm:pt>
        <dgm:pt modelId="7">
          <dgm:prSet phldr="1"/>
        </dgm:pt>
        <dgm:pt modelId="8">
          <dgm:prSet phldr="1"/>
        </dgm:pt>
        <dgm:pt modelId="9">
          <dgm:prSet phldr="1"/>
        </dgm:pt>
      </dgm:ptLst>
      <dgm:cxnLst>
        <dgm:cxn modelId="10" srcId="0" destId="1" srcOrd="0" destOrd="0"/>
        <dgm:cxn modelId="11" srcId="0" destId="2" srcOrd="1" destOrd="0"/>
        <dgm:cxn modelId="12" srcId="0" destId="3" srcOrd="2" destOrd="0"/>
        <dgm:cxn modelId="13" srcId="0" destId="4" srcOrd="3" destOrd="0"/>
        <dgm:cxn modelId="14" srcId="0" destId="5" srcOrd="4" destOrd="0"/>
        <dgm:cxn modelId="15" srcId="0" destId="6" srcOrd="5" destOrd="0"/>
        <dgm:cxn modelId="16" srcId="0" destId="7" srcOrd="6" destOrd="0"/>
        <dgm:cxn modelId="17" srcId="0" destId="8" srcOrd="7" destOrd="0"/>
        <dgm:cxn modelId="18" srcId="0" destId="9" srcOrd="8"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dgm:varLst>
    <dgm:choose name="Name1">
      <dgm:if name="Name2" func="var" arg="dir" op="equ" val="norm">
        <dgm:alg type="snake">
          <dgm:param type="grDir" val="tL"/>
          <dgm:param type="flowDir" val="col"/>
          <dgm:param type="contDir" val="revDir"/>
          <dgm:param type="bkpt" val="bal"/>
        </dgm:alg>
      </dgm:if>
      <dgm:else name="Name3">
        <dgm:alg type="snake">
          <dgm:param type="grDir" val="tR"/>
          <dgm:param type="flowDir" val="col"/>
          <dgm:param type="contDir" val="revDir"/>
          <dgm:param type="bkpt" val="bal"/>
        </dgm:alg>
      </dgm:else>
    </dgm:choose>
    <dgm:shape xmlns:r="http://schemas.openxmlformats.org/officeDocument/2006/relationships" r:blip="">
      <dgm:adjLst/>
    </dgm:shape>
    <dgm:presOf/>
    <dgm:constrLst>
      <dgm:constr type="w" for="ch" forName="compNode" refType="w"/>
      <dgm:constr type="h" for="ch" forName="compNode" refType="w" fact="0.6"/>
      <dgm:constr type="h" for="ch" forName="sibTrans" refType="h" refFor="ch" refForName="compNode" op="equ" fact="0.25"/>
      <dgm:constr type="sp" refType="w" fact="0.33"/>
      <dgm:constr type="primFontSz" for="des" forName="node" op="equ" val="65"/>
    </dgm:constrLst>
    <dgm:ruleLst/>
    <dgm:forEach name="nodesForEach" axis="ch" ptType="node">
      <dgm:layoutNode name="compNode">
        <dgm:alg type="composite"/>
        <dgm:shape xmlns:r="http://schemas.openxmlformats.org/officeDocument/2006/relationships" r:blip="">
          <dgm:adjLst/>
        </dgm:shape>
        <dgm:presOf/>
        <dgm:choose name="Name4">
          <dgm:if name="Name5" axis="self" func="var" arg="dir" op="equ" val="norm">
            <dgm:constrLst>
              <dgm:constr type="l" for="ch" forName="dummyConnPt" refType="w" fact="0.2"/>
              <dgm:constr type="t" for="ch" forName="dummyConnPt" refType="w" fact="0.145"/>
              <dgm:constr type="l" for="ch" forName="node"/>
              <dgm:constr type="t" for="ch" forName="node"/>
              <dgm:constr type="h" for="ch" forName="node" refType="h"/>
              <dgm:constr type="w" for="ch" forName="node" refType="w"/>
            </dgm:constrLst>
          </dgm:if>
          <dgm:else name="Name6">
            <dgm:constrLst>
              <dgm:constr type="l" for="ch" forName="dummyConnPt" refType="w" fact="0.8"/>
              <dgm:constr type="t" for="ch" forName="dummyConnPt" refType="w" fact="0.145"/>
              <dgm:constr type="l" for="ch" forName="node"/>
              <dgm:constr type="t" for="ch" forName="node"/>
              <dgm:constr type="h" for="ch" forName="node" refType="h"/>
              <dgm:constr type="w" for="ch" forName="node" refType="w"/>
            </dgm:constrLst>
          </dgm:else>
        </dgm:choose>
        <dgm:ruleLst/>
        <dgm:layoutNode name="dummyConnPt" styleLbl="node1" moveWith="node">
          <dgm:alg type="sp"/>
          <dgm:shape xmlns:r="http://schemas.openxmlformats.org/officeDocument/2006/relationships" r:blip="">
            <dgm:adjLst/>
          </dgm:shape>
          <dgm:presOf/>
          <dgm:constrLst>
            <dgm:constr type="w" val="1"/>
            <dgm:constr type="h" val="1"/>
          </dgm:constrLst>
          <dgm:ruleLst/>
        </dgm:layout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tMarg" refType="primFontSz" fact="0.3"/>
            <dgm:constr type="bMarg" refType="primFontSz" fact="0.3"/>
            <dgm:constr type="lMarg" refType="primFontSz" fact="0.3"/>
            <dgm:constr type="rMarg" refType="primFontSz" fact="0.3"/>
            <dgm:constr type="primFontSz" val="65"/>
          </dgm:constrLst>
          <dgm:ruleLst>
            <dgm:rule type="primFontSz" val="5" fact="NaN" max="NaN"/>
          </dgm:ruleLst>
        </dgm:layoutNode>
      </dgm:layoutNode>
      <dgm:forEach name="sibTransForEach" axis="followSib" cnt="1">
        <dgm:layoutNode name="sibTrans" styleLbl="bgSibTrans2D1">
          <dgm:choose name="Name7">
            <dgm:if name="Name8" axis="self" func="var" arg="dir" op="equ" val="norm">
              <dgm:alg type="conn">
                <dgm:param type="srcNode" val="dummyConnPt"/>
                <dgm:param type="dstNode" val="dummyConnPt"/>
                <dgm:param type="begPts" val="bCtr, midR, tCtr"/>
                <dgm:param type="endPts" val="tCtr, midL, bCtr"/>
                <dgm:param type="begSty" val="noArr"/>
                <dgm:param type="endSty" val="noArr"/>
              </dgm:alg>
            </dgm:if>
            <dgm:else name="Name9">
              <dgm:alg type="conn">
                <dgm:param type="srcNode" val="dummyConnPt"/>
                <dgm:param type="dstNode" val="dummyConnPt"/>
                <dgm:param type="begPts" val="bCtr, midL, tCtr"/>
                <dgm:param type="endPts" val="tCtr, midR, bCtr"/>
                <dgm:param type="begSty" val="noArr"/>
                <dgm:param type="endSty" val="noArr"/>
              </dgm:alg>
            </dgm:else>
          </dgm:choose>
          <dgm:shape xmlns:r="http://schemas.openxmlformats.org/officeDocument/2006/relationships" type="conn" r:blip="" zOrderOff="-2">
            <dgm:adjLst/>
          </dgm:shape>
          <dgm:presOf axis="self"/>
          <dgm:constrLst>
            <dgm:constr type="begPad"/>
            <dgm:constr type="endPad"/>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0AB40C2E-51DA-CC2E-82EB-FA1C292DC0CB}"/>
              </a:ext>
            </a:extLst>
          </p:cNvPr>
          <p:cNvSpPr>
            <a:spLocks noGrp="1" noChangeArrowheads="1"/>
          </p:cNvSpPr>
          <p:nvPr>
            <p:ph type="hdr" sz="quarter"/>
          </p:nvPr>
        </p:nvSpPr>
        <p:spPr bwMode="auto">
          <a:xfrm>
            <a:off x="0" y="0"/>
            <a:ext cx="2924175" cy="495300"/>
          </a:xfrm>
          <a:prstGeom prst="rect">
            <a:avLst/>
          </a:prstGeom>
          <a:noFill/>
          <a:ln>
            <a:noFill/>
          </a:ln>
          <a:effectLst/>
        </p:spPr>
        <p:txBody>
          <a:bodyPr vert="horz" wrap="square" lIns="91440" tIns="45720" rIns="91440" bIns="45720"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E578BB84-31DF-BA47-3DB6-3F60336B88C0}"/>
              </a:ext>
            </a:extLst>
          </p:cNvPr>
          <p:cNvSpPr>
            <a:spLocks noGrp="1" noChangeArrowheads="1"/>
          </p:cNvSpPr>
          <p:nvPr>
            <p:ph type="dt" sz="quarter" idx="1"/>
          </p:nvPr>
        </p:nvSpPr>
        <p:spPr bwMode="auto">
          <a:xfrm>
            <a:off x="3821113" y="0"/>
            <a:ext cx="2924175" cy="495300"/>
          </a:xfrm>
          <a:prstGeom prst="rect">
            <a:avLst/>
          </a:prstGeom>
          <a:noFill/>
          <a:ln>
            <a:noFill/>
          </a:ln>
          <a:effectLst/>
        </p:spPr>
        <p:txBody>
          <a:bodyPr vert="horz" wrap="square" lIns="91440" tIns="45720" rIns="91440" bIns="45720"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2B9934F9-7B67-2507-4458-2D937EFB03D0}"/>
              </a:ext>
            </a:extLst>
          </p:cNvPr>
          <p:cNvSpPr>
            <a:spLocks noGrp="1" noChangeArrowheads="1"/>
          </p:cNvSpPr>
          <p:nvPr>
            <p:ph type="ftr" sz="quarter" idx="2"/>
          </p:nvPr>
        </p:nvSpPr>
        <p:spPr bwMode="auto">
          <a:xfrm>
            <a:off x="0" y="9417050"/>
            <a:ext cx="2924175" cy="495300"/>
          </a:xfrm>
          <a:prstGeom prst="rect">
            <a:avLst/>
          </a:prstGeom>
          <a:noFill/>
          <a:ln>
            <a:noFill/>
          </a:ln>
          <a:effectLst/>
        </p:spPr>
        <p:txBody>
          <a:bodyPr vert="horz" wrap="square" lIns="91440" tIns="45720" rIns="91440" bIns="45720"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872368C5-15F2-B081-1556-28C86DB8E9BF}"/>
              </a:ext>
            </a:extLst>
          </p:cNvPr>
          <p:cNvSpPr>
            <a:spLocks noGrp="1" noChangeArrowheads="1"/>
          </p:cNvSpPr>
          <p:nvPr>
            <p:ph type="sldNum" sz="quarter" idx="3"/>
          </p:nvPr>
        </p:nvSpPr>
        <p:spPr bwMode="auto">
          <a:xfrm>
            <a:off x="3821113" y="9417050"/>
            <a:ext cx="2924175" cy="495300"/>
          </a:xfrm>
          <a:prstGeom prst="rect">
            <a:avLst/>
          </a:prstGeom>
          <a:noFill/>
          <a:ln>
            <a:noFill/>
          </a:ln>
          <a:effectLst/>
        </p:spPr>
        <p:txBody>
          <a:bodyPr vert="horz" wrap="square" lIns="91440" tIns="45720" rIns="91440" bIns="45720" numCol="1" anchor="b" anchorCtr="0" compatLnSpc="1">
            <a:prstTxWarp prst="textNoShape">
              <a:avLst/>
            </a:prstTxWarp>
          </a:bodyPr>
          <a:lstStyle>
            <a:lvl1pPr algn="r" eaLnBrk="1" hangingPunct="1">
              <a:defRPr sz="1200"/>
            </a:lvl1pPr>
          </a:lstStyle>
          <a:p>
            <a:pPr>
              <a:defRPr/>
            </a:pPr>
            <a:fld id="{F4C9C4F3-AAD7-4548-99DD-F78980ED19BA}" type="slidenum">
              <a:rPr lang="en-GB" altLang="en-US"/>
              <a:pPr>
                <a:defRPr/>
              </a:pPr>
              <a:t>‹#›</a:t>
            </a:fld>
            <a:endParaRPr lang="en-GB"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0C655CD1-8954-0ADE-A20F-80F2E83F2CED}"/>
              </a:ext>
            </a:extLst>
          </p:cNvPr>
          <p:cNvSpPr>
            <a:spLocks noGrp="1" noChangeArrowheads="1"/>
          </p:cNvSpPr>
          <p:nvPr>
            <p:ph type="hdr" sz="quarter"/>
          </p:nvPr>
        </p:nvSpPr>
        <p:spPr bwMode="auto">
          <a:xfrm>
            <a:off x="0" y="0"/>
            <a:ext cx="2924175" cy="495300"/>
          </a:xfrm>
          <a:prstGeom prst="rect">
            <a:avLst/>
          </a:prstGeom>
          <a:noFill/>
          <a:ln>
            <a:noFill/>
          </a:ln>
          <a:effectLst/>
        </p:spPr>
        <p:txBody>
          <a:bodyPr vert="horz" wrap="square" lIns="91440" tIns="45720" rIns="91440" bIns="45720"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77423167-CEDA-D7DC-C3AA-ADAC6C2A50B8}"/>
              </a:ext>
            </a:extLst>
          </p:cNvPr>
          <p:cNvSpPr>
            <a:spLocks noGrp="1" noChangeArrowheads="1"/>
          </p:cNvSpPr>
          <p:nvPr>
            <p:ph type="dt" idx="1"/>
          </p:nvPr>
        </p:nvSpPr>
        <p:spPr bwMode="auto">
          <a:xfrm>
            <a:off x="3822700" y="0"/>
            <a:ext cx="2924175" cy="495300"/>
          </a:xfrm>
          <a:prstGeom prst="rect">
            <a:avLst/>
          </a:prstGeom>
          <a:noFill/>
          <a:ln>
            <a:noFill/>
          </a:ln>
          <a:effectLst/>
        </p:spPr>
        <p:txBody>
          <a:bodyPr vert="horz" wrap="square" lIns="91440" tIns="45720" rIns="91440" bIns="45720"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a:extLst>
              <a:ext uri="{FF2B5EF4-FFF2-40B4-BE49-F238E27FC236}">
                <a16:creationId xmlns:a16="http://schemas.microsoft.com/office/drawing/2014/main" id="{03C84ED9-1B08-D8C6-B2AA-21D06F335040}"/>
              </a:ext>
            </a:extLst>
          </p:cNvPr>
          <p:cNvSpPr>
            <a:spLocks noGrp="1" noRot="1" noChangeAspect="1" noChangeArrowheads="1" noTextEdit="1"/>
          </p:cNvSpPr>
          <p:nvPr>
            <p:ph type="sldImg" idx="2"/>
          </p:nvPr>
        </p:nvSpPr>
        <p:spPr bwMode="auto">
          <a:xfrm>
            <a:off x="895350" y="742950"/>
            <a:ext cx="4957763" cy="3717925"/>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601E27D6-7BFE-BBD0-7F39-CFD9BE2DC8BD}"/>
              </a:ext>
            </a:extLst>
          </p:cNvPr>
          <p:cNvSpPr>
            <a:spLocks noGrp="1" noChangeArrowheads="1"/>
          </p:cNvSpPr>
          <p:nvPr>
            <p:ph type="body" sz="quarter" idx="3"/>
          </p:nvPr>
        </p:nvSpPr>
        <p:spPr bwMode="auto">
          <a:xfrm>
            <a:off x="900113" y="4708525"/>
            <a:ext cx="4946650" cy="4462463"/>
          </a:xfrm>
          <a:prstGeom prst="rect">
            <a:avLst/>
          </a:prstGeom>
          <a:noFill/>
          <a:ln>
            <a:noFill/>
          </a:ln>
          <a:effectLst/>
        </p:spPr>
        <p:txBody>
          <a:bodyPr vert="horz" wrap="square" lIns="91440" tIns="45720" rIns="91440" bIns="45720"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C531256B-D596-CB16-2DB3-F4D2311D33FE}"/>
              </a:ext>
            </a:extLst>
          </p:cNvPr>
          <p:cNvSpPr>
            <a:spLocks noGrp="1" noChangeArrowheads="1"/>
          </p:cNvSpPr>
          <p:nvPr>
            <p:ph type="ftr" sz="quarter" idx="4"/>
          </p:nvPr>
        </p:nvSpPr>
        <p:spPr bwMode="auto">
          <a:xfrm>
            <a:off x="0" y="9418638"/>
            <a:ext cx="2924175" cy="495300"/>
          </a:xfrm>
          <a:prstGeom prst="rect">
            <a:avLst/>
          </a:prstGeom>
          <a:noFill/>
          <a:ln>
            <a:noFill/>
          </a:ln>
          <a:effectLst/>
        </p:spPr>
        <p:txBody>
          <a:bodyPr vert="horz" wrap="square" lIns="91440" tIns="45720" rIns="91440" bIns="45720"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EAEC51B9-D674-C680-5378-8CEBEBB6F3DE}"/>
              </a:ext>
            </a:extLst>
          </p:cNvPr>
          <p:cNvSpPr>
            <a:spLocks noGrp="1" noChangeArrowheads="1"/>
          </p:cNvSpPr>
          <p:nvPr>
            <p:ph type="sldNum" sz="quarter" idx="5"/>
          </p:nvPr>
        </p:nvSpPr>
        <p:spPr bwMode="auto">
          <a:xfrm>
            <a:off x="3822700" y="9418638"/>
            <a:ext cx="2924175" cy="495300"/>
          </a:xfrm>
          <a:prstGeom prst="rect">
            <a:avLst/>
          </a:prstGeom>
          <a:noFill/>
          <a:ln>
            <a:noFill/>
          </a:ln>
          <a:effectLst/>
        </p:spPr>
        <p:txBody>
          <a:bodyPr vert="horz" wrap="square" lIns="91440" tIns="45720" rIns="91440" bIns="45720"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CF846AB5-7DBD-40F8-BCAF-D2783A934179}"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reviews can be done by doing activities or case studies.</a:t>
            </a:r>
          </a:p>
        </p:txBody>
      </p:sp>
      <p:sp>
        <p:nvSpPr>
          <p:cNvPr id="4" name="Slide Number Placeholder 3"/>
          <p:cNvSpPr>
            <a:spLocks noGrp="1"/>
          </p:cNvSpPr>
          <p:nvPr>
            <p:ph type="sldNum" sz="quarter" idx="5"/>
          </p:nvPr>
        </p:nvSpPr>
        <p:spPr/>
        <p:txBody>
          <a:bodyPr/>
          <a:lstStyle/>
          <a:p>
            <a:pPr>
              <a:defRPr/>
            </a:pPr>
            <a:fld id="{CF846AB5-7DBD-40F8-BCAF-D2783A934179}" type="slidenum">
              <a:rPr lang="en-GB" altLang="en-US" smtClean="0"/>
              <a:pPr>
                <a:defRPr/>
              </a:pPr>
              <a:t>2</a:t>
            </a:fld>
            <a:endParaRPr lang="en-GB" altLang="en-US"/>
          </a:p>
        </p:txBody>
      </p:sp>
    </p:spTree>
    <p:extLst>
      <p:ext uri="{BB962C8B-B14F-4D97-AF65-F5344CB8AC3E}">
        <p14:creationId xmlns:p14="http://schemas.microsoft.com/office/powerpoint/2010/main" val="23561974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Slide Image Placeholder 1">
            <a:extLst>
              <a:ext uri="{FF2B5EF4-FFF2-40B4-BE49-F238E27FC236}">
                <a16:creationId xmlns:a16="http://schemas.microsoft.com/office/drawing/2014/main" id="{7651F781-2C69-972A-6264-F07BD0604826}"/>
              </a:ext>
            </a:extLst>
          </p:cNvPr>
          <p:cNvSpPr>
            <a:spLocks noGrp="1" noRot="1" noChangeAspect="1" noChangeArrowheads="1" noTextEdit="1"/>
          </p:cNvSpPr>
          <p:nvPr>
            <p:ph type="sldImg"/>
          </p:nvPr>
        </p:nvSpPr>
        <p:spPr>
          <a:ln/>
        </p:spPr>
      </p:sp>
      <p:sp>
        <p:nvSpPr>
          <p:cNvPr id="10243" name="Notes Placeholder 2">
            <a:extLst>
              <a:ext uri="{FF2B5EF4-FFF2-40B4-BE49-F238E27FC236}">
                <a16:creationId xmlns:a16="http://schemas.microsoft.com/office/drawing/2014/main" id="{47BC9F0C-825C-14A5-1964-DD4E8D893D3F}"/>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dirty="0"/>
          </a:p>
        </p:txBody>
      </p:sp>
      <p:sp>
        <p:nvSpPr>
          <p:cNvPr id="10244" name="Slide Number Placeholder 3">
            <a:extLst>
              <a:ext uri="{FF2B5EF4-FFF2-40B4-BE49-F238E27FC236}">
                <a16:creationId xmlns:a16="http://schemas.microsoft.com/office/drawing/2014/main" id="{DF4138BE-0BED-9E54-6AE7-5DDBCC1C37E6}"/>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8551AF3B-7341-4A4E-9E42-1AB121971D21}" type="slidenum">
              <a:rPr lang="en-GB" altLang="en-US" smtClean="0">
                <a:latin typeface="Verdana" panose="020B0604030504040204" pitchFamily="34" charset="0"/>
              </a:rPr>
              <a:pPr/>
              <a:t>4</a:t>
            </a:fld>
            <a:endParaRPr lang="en-GB" altLang="en-US">
              <a:latin typeface="Verdana" panose="020B0604030504040204" pitchFamily="34" charset="0"/>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Slide Image Placeholder 1">
            <a:extLst>
              <a:ext uri="{FF2B5EF4-FFF2-40B4-BE49-F238E27FC236}">
                <a16:creationId xmlns:a16="http://schemas.microsoft.com/office/drawing/2014/main" id="{7651F781-2C69-972A-6264-F07BD0604826}"/>
              </a:ext>
            </a:extLst>
          </p:cNvPr>
          <p:cNvSpPr>
            <a:spLocks noGrp="1" noRot="1" noChangeAspect="1" noChangeArrowheads="1" noTextEdit="1"/>
          </p:cNvSpPr>
          <p:nvPr>
            <p:ph type="sldImg"/>
          </p:nvPr>
        </p:nvSpPr>
        <p:spPr>
          <a:ln/>
        </p:spPr>
      </p:sp>
      <p:sp>
        <p:nvSpPr>
          <p:cNvPr id="10243" name="Notes Placeholder 2">
            <a:extLst>
              <a:ext uri="{FF2B5EF4-FFF2-40B4-BE49-F238E27FC236}">
                <a16:creationId xmlns:a16="http://schemas.microsoft.com/office/drawing/2014/main" id="{47BC9F0C-825C-14A5-1964-DD4E8D893D3F}"/>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dirty="0"/>
          </a:p>
        </p:txBody>
      </p:sp>
      <p:sp>
        <p:nvSpPr>
          <p:cNvPr id="10244" name="Slide Number Placeholder 3">
            <a:extLst>
              <a:ext uri="{FF2B5EF4-FFF2-40B4-BE49-F238E27FC236}">
                <a16:creationId xmlns:a16="http://schemas.microsoft.com/office/drawing/2014/main" id="{DF4138BE-0BED-9E54-6AE7-5DDBCC1C37E6}"/>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8551AF3B-7341-4A4E-9E42-1AB121971D21}" type="slidenum">
              <a:rPr lang="en-GB" altLang="en-US" smtClean="0">
                <a:latin typeface="Verdana" panose="020B0604030504040204" pitchFamily="34" charset="0"/>
              </a:rPr>
              <a:pPr/>
              <a:t>5</a:t>
            </a:fld>
            <a:endParaRPr lang="en-GB" altLang="en-US">
              <a:latin typeface="Verdana" panose="020B0604030504040204" pitchFamily="34" charset="0"/>
            </a:endParaRPr>
          </a:p>
        </p:txBody>
      </p:sp>
    </p:spTree>
    <p:extLst>
      <p:ext uri="{BB962C8B-B14F-4D97-AF65-F5344CB8AC3E}">
        <p14:creationId xmlns:p14="http://schemas.microsoft.com/office/powerpoint/2010/main" val="237115483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CF846AB5-7DBD-40F8-BCAF-D2783A934179}" type="slidenum">
              <a:rPr lang="en-GB" altLang="en-US" smtClean="0"/>
              <a:pPr>
                <a:defRPr/>
              </a:pPr>
              <a:t>6</a:t>
            </a:fld>
            <a:endParaRPr lang="en-GB" altLang="en-US"/>
          </a:p>
        </p:txBody>
      </p:sp>
    </p:spTree>
    <p:extLst>
      <p:ext uri="{BB962C8B-B14F-4D97-AF65-F5344CB8AC3E}">
        <p14:creationId xmlns:p14="http://schemas.microsoft.com/office/powerpoint/2010/main" val="14259980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Slide Image Placeholder 1">
            <a:extLst>
              <a:ext uri="{FF2B5EF4-FFF2-40B4-BE49-F238E27FC236}">
                <a16:creationId xmlns:a16="http://schemas.microsoft.com/office/drawing/2014/main" id="{7651F781-2C69-972A-6264-F07BD0604826}"/>
              </a:ext>
            </a:extLst>
          </p:cNvPr>
          <p:cNvSpPr>
            <a:spLocks noGrp="1" noRot="1" noChangeAspect="1" noChangeArrowheads="1" noTextEdit="1"/>
          </p:cNvSpPr>
          <p:nvPr>
            <p:ph type="sldImg"/>
          </p:nvPr>
        </p:nvSpPr>
        <p:spPr>
          <a:ln/>
        </p:spPr>
      </p:sp>
      <p:sp>
        <p:nvSpPr>
          <p:cNvPr id="10243" name="Notes Placeholder 2">
            <a:extLst>
              <a:ext uri="{FF2B5EF4-FFF2-40B4-BE49-F238E27FC236}">
                <a16:creationId xmlns:a16="http://schemas.microsoft.com/office/drawing/2014/main" id="{47BC9F0C-825C-14A5-1964-DD4E8D893D3F}"/>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dirty="0"/>
          </a:p>
        </p:txBody>
      </p:sp>
      <p:sp>
        <p:nvSpPr>
          <p:cNvPr id="10244" name="Slide Number Placeholder 3">
            <a:extLst>
              <a:ext uri="{FF2B5EF4-FFF2-40B4-BE49-F238E27FC236}">
                <a16:creationId xmlns:a16="http://schemas.microsoft.com/office/drawing/2014/main" id="{DF4138BE-0BED-9E54-6AE7-5DDBCC1C37E6}"/>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8551AF3B-7341-4A4E-9E42-1AB121971D21}" type="slidenum">
              <a:rPr lang="en-GB" altLang="en-US" smtClean="0">
                <a:latin typeface="Verdana" panose="020B0604030504040204" pitchFamily="34" charset="0"/>
              </a:rPr>
              <a:pPr/>
              <a:t>7</a:t>
            </a:fld>
            <a:endParaRPr lang="en-GB" altLang="en-US">
              <a:latin typeface="Verdana" panose="020B0604030504040204" pitchFamily="34" charset="0"/>
            </a:endParaRPr>
          </a:p>
        </p:txBody>
      </p:sp>
    </p:spTree>
    <p:extLst>
      <p:ext uri="{BB962C8B-B14F-4D97-AF65-F5344CB8AC3E}">
        <p14:creationId xmlns:p14="http://schemas.microsoft.com/office/powerpoint/2010/main" val="194981612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Slide Image Placeholder 1">
            <a:extLst>
              <a:ext uri="{FF2B5EF4-FFF2-40B4-BE49-F238E27FC236}">
                <a16:creationId xmlns:a16="http://schemas.microsoft.com/office/drawing/2014/main" id="{EF9AF560-0650-90FB-A520-A9DE391BAB6D}"/>
              </a:ext>
            </a:extLst>
          </p:cNvPr>
          <p:cNvSpPr>
            <a:spLocks noGrp="1" noRot="1" noChangeAspect="1" noChangeArrowheads="1" noTextEdit="1"/>
          </p:cNvSpPr>
          <p:nvPr>
            <p:ph type="sldImg"/>
          </p:nvPr>
        </p:nvSpPr>
        <p:spPr>
          <a:ln/>
        </p:spPr>
      </p:sp>
      <p:sp>
        <p:nvSpPr>
          <p:cNvPr id="34819" name="Notes Placeholder 2">
            <a:extLst>
              <a:ext uri="{FF2B5EF4-FFF2-40B4-BE49-F238E27FC236}">
                <a16:creationId xmlns:a16="http://schemas.microsoft.com/office/drawing/2014/main" id="{CE1350A4-0D6A-43CE-6442-7347582CF7E7}"/>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p>
        </p:txBody>
      </p:sp>
      <p:sp>
        <p:nvSpPr>
          <p:cNvPr id="34820" name="Slide Number Placeholder 3">
            <a:extLst>
              <a:ext uri="{FF2B5EF4-FFF2-40B4-BE49-F238E27FC236}">
                <a16:creationId xmlns:a16="http://schemas.microsoft.com/office/drawing/2014/main" id="{2ACD9EE5-FC62-3504-6475-83EC5D5BBCE5}"/>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FDE905CE-AFA4-4FFB-8450-35E08C78648B}" type="slidenum">
              <a:rPr lang="en-GB" altLang="en-US" smtClean="0">
                <a:latin typeface="Verdana" panose="020B0604030504040204" pitchFamily="34" charset="0"/>
              </a:rPr>
              <a:pPr/>
              <a:t>8</a:t>
            </a:fld>
            <a:endParaRPr lang="en-GB" altLang="en-US">
              <a:latin typeface="Verdana" panose="020B0604030504040204" pitchFamily="34" charset="0"/>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Slide Image Placeholder 1">
            <a:extLst>
              <a:ext uri="{FF2B5EF4-FFF2-40B4-BE49-F238E27FC236}">
                <a16:creationId xmlns:a16="http://schemas.microsoft.com/office/drawing/2014/main" id="{8F9C9DA6-368E-49C4-D835-630B8FB6D70C}"/>
              </a:ext>
            </a:extLst>
          </p:cNvPr>
          <p:cNvSpPr>
            <a:spLocks noGrp="1" noRot="1" noChangeAspect="1" noChangeArrowheads="1" noTextEdit="1"/>
          </p:cNvSpPr>
          <p:nvPr>
            <p:ph type="sldImg"/>
          </p:nvPr>
        </p:nvSpPr>
        <p:spPr>
          <a:ln/>
        </p:spPr>
      </p:sp>
      <p:sp>
        <p:nvSpPr>
          <p:cNvPr id="36867" name="Notes Placeholder 2">
            <a:extLst>
              <a:ext uri="{FF2B5EF4-FFF2-40B4-BE49-F238E27FC236}">
                <a16:creationId xmlns:a16="http://schemas.microsoft.com/office/drawing/2014/main" id="{3B535A9F-FCD5-4D08-4CDC-A23147E641C9}"/>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p>
        </p:txBody>
      </p:sp>
      <p:sp>
        <p:nvSpPr>
          <p:cNvPr id="36868" name="Slide Number Placeholder 3">
            <a:extLst>
              <a:ext uri="{FF2B5EF4-FFF2-40B4-BE49-F238E27FC236}">
                <a16:creationId xmlns:a16="http://schemas.microsoft.com/office/drawing/2014/main" id="{51206674-821C-B355-2237-19153E052C5B}"/>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F06BF472-8087-4AC8-BFC7-E56E4906D240}" type="slidenum">
              <a:rPr lang="en-GB" altLang="en-US" smtClean="0">
                <a:latin typeface="Verdana" panose="020B0604030504040204" pitchFamily="34" charset="0"/>
              </a:rPr>
              <a:pPr/>
              <a:t>9</a:t>
            </a:fld>
            <a:endParaRPr lang="en-GB" altLang="en-US">
              <a:latin typeface="Verdana" panose="020B0604030504040204" pitchFamily="34" charset="0"/>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Slide Image Placeholder 1">
            <a:extLst>
              <a:ext uri="{FF2B5EF4-FFF2-40B4-BE49-F238E27FC236}">
                <a16:creationId xmlns:a16="http://schemas.microsoft.com/office/drawing/2014/main" id="{7651F781-2C69-972A-6264-F07BD0604826}"/>
              </a:ext>
            </a:extLst>
          </p:cNvPr>
          <p:cNvSpPr>
            <a:spLocks noGrp="1" noRot="1" noChangeAspect="1" noChangeArrowheads="1" noTextEdit="1"/>
          </p:cNvSpPr>
          <p:nvPr>
            <p:ph type="sldImg"/>
          </p:nvPr>
        </p:nvSpPr>
        <p:spPr>
          <a:ln/>
        </p:spPr>
      </p:sp>
      <p:sp>
        <p:nvSpPr>
          <p:cNvPr id="10243" name="Notes Placeholder 2">
            <a:extLst>
              <a:ext uri="{FF2B5EF4-FFF2-40B4-BE49-F238E27FC236}">
                <a16:creationId xmlns:a16="http://schemas.microsoft.com/office/drawing/2014/main" id="{47BC9F0C-825C-14A5-1964-DD4E8D893D3F}"/>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en-US" dirty="0"/>
              <a:t>What are they, why are they important, and how to use them?</a:t>
            </a:r>
          </a:p>
          <a:p>
            <a:pPr eaLnBrk="1" hangingPunct="1"/>
            <a:r>
              <a:rPr lang="en-GB" altLang="en-US" dirty="0"/>
              <a:t>PESTEL: Political, economic, social, technological, environmental, legal factors</a:t>
            </a:r>
          </a:p>
          <a:p>
            <a:pPr eaLnBrk="1" hangingPunct="1"/>
            <a:r>
              <a:rPr lang="en-GB" altLang="en-US" dirty="0"/>
              <a:t>SWOT: Strengths, Weaknesses, Opportunities, Threats</a:t>
            </a:r>
          </a:p>
          <a:p>
            <a:pPr eaLnBrk="1" hangingPunct="1"/>
            <a:r>
              <a:rPr lang="en-GB" altLang="en-US" dirty="0"/>
              <a:t>CSR: Corporate Social Responsibilities</a:t>
            </a:r>
          </a:p>
          <a:p>
            <a:pPr eaLnBrk="1" hangingPunct="1"/>
            <a:endParaRPr lang="en-GB" altLang="en-US" dirty="0"/>
          </a:p>
        </p:txBody>
      </p:sp>
      <p:sp>
        <p:nvSpPr>
          <p:cNvPr id="10244" name="Slide Number Placeholder 3">
            <a:extLst>
              <a:ext uri="{FF2B5EF4-FFF2-40B4-BE49-F238E27FC236}">
                <a16:creationId xmlns:a16="http://schemas.microsoft.com/office/drawing/2014/main" id="{DF4138BE-0BED-9E54-6AE7-5DDBCC1C37E6}"/>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8551AF3B-7341-4A4E-9E42-1AB121971D21}" type="slidenum">
              <a:rPr lang="en-GB" altLang="en-US" smtClean="0">
                <a:latin typeface="Verdana" panose="020B0604030504040204" pitchFamily="34" charset="0"/>
              </a:rPr>
              <a:pPr/>
              <a:t>11</a:t>
            </a:fld>
            <a:endParaRPr lang="en-GB" altLang="en-US">
              <a:latin typeface="Verdana" panose="020B0604030504040204" pitchFamily="34" charset="0"/>
            </a:endParaRPr>
          </a:p>
        </p:txBody>
      </p:sp>
    </p:spTree>
    <p:extLst>
      <p:ext uri="{BB962C8B-B14F-4D97-AF65-F5344CB8AC3E}">
        <p14:creationId xmlns:p14="http://schemas.microsoft.com/office/powerpoint/2010/main" val="107422498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Slide Image Placeholder 1">
            <a:extLst>
              <a:ext uri="{FF2B5EF4-FFF2-40B4-BE49-F238E27FC236}">
                <a16:creationId xmlns:a16="http://schemas.microsoft.com/office/drawing/2014/main" id="{7651F781-2C69-972A-6264-F07BD0604826}"/>
              </a:ext>
            </a:extLst>
          </p:cNvPr>
          <p:cNvSpPr>
            <a:spLocks noGrp="1" noRot="1" noChangeAspect="1" noChangeArrowheads="1" noTextEdit="1"/>
          </p:cNvSpPr>
          <p:nvPr>
            <p:ph type="sldImg"/>
          </p:nvPr>
        </p:nvSpPr>
        <p:spPr>
          <a:ln/>
        </p:spPr>
      </p:sp>
      <p:sp>
        <p:nvSpPr>
          <p:cNvPr id="10243" name="Notes Placeholder 2">
            <a:extLst>
              <a:ext uri="{FF2B5EF4-FFF2-40B4-BE49-F238E27FC236}">
                <a16:creationId xmlns:a16="http://schemas.microsoft.com/office/drawing/2014/main" id="{47BC9F0C-825C-14A5-1964-DD4E8D893D3F}"/>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dirty="0"/>
          </a:p>
        </p:txBody>
      </p:sp>
      <p:sp>
        <p:nvSpPr>
          <p:cNvPr id="10244" name="Slide Number Placeholder 3">
            <a:extLst>
              <a:ext uri="{FF2B5EF4-FFF2-40B4-BE49-F238E27FC236}">
                <a16:creationId xmlns:a16="http://schemas.microsoft.com/office/drawing/2014/main" id="{DF4138BE-0BED-9E54-6AE7-5DDBCC1C37E6}"/>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8551AF3B-7341-4A4E-9E42-1AB121971D21}" type="slidenum">
              <a:rPr lang="en-GB" altLang="en-US" smtClean="0">
                <a:latin typeface="Verdana" panose="020B0604030504040204" pitchFamily="34" charset="0"/>
              </a:rPr>
              <a:pPr/>
              <a:t>12</a:t>
            </a:fld>
            <a:endParaRPr lang="en-GB" altLang="en-US">
              <a:latin typeface="Verdana" panose="020B0604030504040204" pitchFamily="34" charset="0"/>
            </a:endParaRPr>
          </a:p>
        </p:txBody>
      </p:sp>
    </p:spTree>
    <p:extLst>
      <p:ext uri="{BB962C8B-B14F-4D97-AF65-F5344CB8AC3E}">
        <p14:creationId xmlns:p14="http://schemas.microsoft.com/office/powerpoint/2010/main" val="221633077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Slide Image Placeholder 1">
            <a:extLst>
              <a:ext uri="{FF2B5EF4-FFF2-40B4-BE49-F238E27FC236}">
                <a16:creationId xmlns:a16="http://schemas.microsoft.com/office/drawing/2014/main" id="{7651F781-2C69-972A-6264-F07BD0604826}"/>
              </a:ext>
            </a:extLst>
          </p:cNvPr>
          <p:cNvSpPr>
            <a:spLocks noGrp="1" noRot="1" noChangeAspect="1" noChangeArrowheads="1" noTextEdit="1"/>
          </p:cNvSpPr>
          <p:nvPr>
            <p:ph type="sldImg"/>
          </p:nvPr>
        </p:nvSpPr>
        <p:spPr>
          <a:ln/>
        </p:spPr>
      </p:sp>
      <p:sp>
        <p:nvSpPr>
          <p:cNvPr id="10243" name="Notes Placeholder 2">
            <a:extLst>
              <a:ext uri="{FF2B5EF4-FFF2-40B4-BE49-F238E27FC236}">
                <a16:creationId xmlns:a16="http://schemas.microsoft.com/office/drawing/2014/main" id="{47BC9F0C-825C-14A5-1964-DD4E8D893D3F}"/>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dirty="0"/>
          </a:p>
        </p:txBody>
      </p:sp>
      <p:sp>
        <p:nvSpPr>
          <p:cNvPr id="10244" name="Slide Number Placeholder 3">
            <a:extLst>
              <a:ext uri="{FF2B5EF4-FFF2-40B4-BE49-F238E27FC236}">
                <a16:creationId xmlns:a16="http://schemas.microsoft.com/office/drawing/2014/main" id="{DF4138BE-0BED-9E54-6AE7-5DDBCC1C37E6}"/>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8551AF3B-7341-4A4E-9E42-1AB121971D21}" type="slidenum">
              <a:rPr lang="en-GB" altLang="en-US" smtClean="0">
                <a:latin typeface="Verdana" panose="020B0604030504040204" pitchFamily="34" charset="0"/>
              </a:rPr>
              <a:pPr/>
              <a:t>13</a:t>
            </a:fld>
            <a:endParaRPr lang="en-GB" altLang="en-US">
              <a:latin typeface="Verdana" panose="020B0604030504040204" pitchFamily="34" charset="0"/>
            </a:endParaRPr>
          </a:p>
        </p:txBody>
      </p:sp>
    </p:spTree>
    <p:extLst>
      <p:ext uri="{BB962C8B-B14F-4D97-AF65-F5344CB8AC3E}">
        <p14:creationId xmlns:p14="http://schemas.microsoft.com/office/powerpoint/2010/main" val="103809060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Slide Image Placeholder 1">
            <a:extLst>
              <a:ext uri="{FF2B5EF4-FFF2-40B4-BE49-F238E27FC236}">
                <a16:creationId xmlns:a16="http://schemas.microsoft.com/office/drawing/2014/main" id="{2952CFF2-788C-E6AE-63B8-5D968BA05736}"/>
              </a:ext>
            </a:extLst>
          </p:cNvPr>
          <p:cNvSpPr>
            <a:spLocks noGrp="1" noRot="1" noChangeAspect="1" noChangeArrowheads="1" noTextEdit="1"/>
          </p:cNvSpPr>
          <p:nvPr>
            <p:ph type="sldImg"/>
          </p:nvPr>
        </p:nvSpPr>
        <p:spPr>
          <a:ln/>
        </p:spPr>
      </p:sp>
      <p:sp>
        <p:nvSpPr>
          <p:cNvPr id="57347" name="Notes Placeholder 2">
            <a:extLst>
              <a:ext uri="{FF2B5EF4-FFF2-40B4-BE49-F238E27FC236}">
                <a16:creationId xmlns:a16="http://schemas.microsoft.com/office/drawing/2014/main" id="{4A133244-C476-A3C6-F21C-F46C0AB36CAA}"/>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171450" indent="-171450">
              <a:buFontTx/>
              <a:buChar char="•"/>
            </a:pPr>
            <a:r>
              <a:rPr lang="en-GB" altLang="en-US" dirty="0">
                <a:solidFill>
                  <a:srgbClr val="555555"/>
                </a:solidFill>
                <a:latin typeface="robotoregular"/>
              </a:rPr>
              <a:t>In the routine type of organisation there is minimum discretion at both the technical and supervisory levels, but the power of the middle management level is high, co-ordination is based on planning and there is likely to be low interdependence between the two groups. This arrangement approaches a bureaucratic structure. In the non-routine type of organisation there is a high level of discretion and power at both the technical and supervisory levels, co-ordination is through feedback and there is high group interdependence. This model resembles an organic structure.</a:t>
            </a:r>
          </a:p>
          <a:p>
            <a:pPr marL="171450" indent="-171450">
              <a:buFontTx/>
              <a:buChar char="•"/>
            </a:pPr>
            <a:r>
              <a:rPr lang="en-GB" altLang="en-US" dirty="0">
                <a:solidFill>
                  <a:srgbClr val="555555"/>
                </a:solidFill>
                <a:latin typeface="robotoregular"/>
              </a:rPr>
              <a:t>There is a closeness and overlap of structure and culture. ‘Many of the processes and practices we observe in an organisation could as readily be said to be part of the structure of the organisation as part of its culture.’</a:t>
            </a:r>
          </a:p>
          <a:p>
            <a:pPr marL="171450" indent="-171450">
              <a:buFontTx/>
              <a:buChar char="•"/>
            </a:pPr>
            <a:r>
              <a:rPr lang="en-GB" altLang="en-US" dirty="0" err="1">
                <a:solidFill>
                  <a:srgbClr val="555555"/>
                </a:solidFill>
                <a:latin typeface="robotoregular"/>
              </a:rPr>
              <a:t>Outsoucing</a:t>
            </a:r>
            <a:r>
              <a:rPr lang="en-GB" altLang="en-US" dirty="0">
                <a:solidFill>
                  <a:srgbClr val="555555"/>
                </a:solidFill>
                <a:latin typeface="robotoregular"/>
              </a:rPr>
              <a:t> can increase flexibility and quality of organisational capabilities, but it blurs organisational boundaries.</a:t>
            </a:r>
          </a:p>
          <a:p>
            <a:pPr marL="171450" indent="-171450">
              <a:buFontTx/>
              <a:buChar char="•"/>
            </a:pPr>
            <a:r>
              <a:rPr lang="en-GB" altLang="en-US" dirty="0">
                <a:solidFill>
                  <a:srgbClr val="555555"/>
                </a:solidFill>
                <a:latin typeface="robotoregular"/>
              </a:rPr>
              <a:t>Thomas reports on the increase in outsourcing legal and company secretarial activities. Outsourcing can address cost reduction, lack of expertise or work that does not make a full-time role but it is a very radical answer to cost cutting. It may cause more difficulties than it solves. When a company outsources an activity, it cannot just forget about it. The company and its directors are still accountable for the activity, and needs to review and monitor the outsourced work. 36 </a:t>
            </a:r>
            <a:r>
              <a:rPr lang="en-GB" altLang="en-US" dirty="0" err="1">
                <a:solidFill>
                  <a:srgbClr val="555555"/>
                </a:solidFill>
                <a:latin typeface="robotoregular"/>
              </a:rPr>
              <a:t>Overell</a:t>
            </a:r>
            <a:r>
              <a:rPr lang="en-GB" altLang="en-US" dirty="0">
                <a:solidFill>
                  <a:srgbClr val="555555"/>
                </a:solidFill>
                <a:latin typeface="robotoregular"/>
              </a:rPr>
              <a:t> suggests that although there is lack of hard evidence of consequences of outsourcing, there are grounds for prospective concern. With outsourcing, power seems to be no longer about direct control but about the ability to coordinate an intricate web of organisations</a:t>
            </a:r>
          </a:p>
          <a:p>
            <a:pPr marL="171450" indent="-171450">
              <a:buFontTx/>
              <a:buChar char="•"/>
            </a:pPr>
            <a:endParaRPr lang="en-GB" altLang="en-US" dirty="0"/>
          </a:p>
        </p:txBody>
      </p:sp>
      <p:sp>
        <p:nvSpPr>
          <p:cNvPr id="57348" name="Slide Number Placeholder 3">
            <a:extLst>
              <a:ext uri="{FF2B5EF4-FFF2-40B4-BE49-F238E27FC236}">
                <a16:creationId xmlns:a16="http://schemas.microsoft.com/office/drawing/2014/main" id="{47FA38B7-A787-DECF-5086-285A0C1A5F7A}"/>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466E774D-EC18-4E36-BDE6-41E9A8C95D9C}" type="slidenum">
              <a:rPr lang="en-GB" altLang="en-US" smtClean="0">
                <a:latin typeface="Verdana" panose="020B0604030504040204" pitchFamily="34" charset="0"/>
              </a:rPr>
              <a:pPr/>
              <a:t>14</a:t>
            </a:fld>
            <a:endParaRPr lang="en-GB" altLang="en-US">
              <a:latin typeface="Verdana" panose="020B0604030504040204" pitchFamily="34" charset="0"/>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Slide Image Placeholder 1">
            <a:extLst>
              <a:ext uri="{FF2B5EF4-FFF2-40B4-BE49-F238E27FC236}">
                <a16:creationId xmlns:a16="http://schemas.microsoft.com/office/drawing/2014/main" id="{EA8F5008-7B58-09AC-6E82-AE5F39C729A7}"/>
              </a:ext>
            </a:extLst>
          </p:cNvPr>
          <p:cNvSpPr>
            <a:spLocks noGrp="1" noRot="1" noChangeAspect="1" noChangeArrowheads="1" noTextEdit="1"/>
          </p:cNvSpPr>
          <p:nvPr>
            <p:ph type="sldImg"/>
          </p:nvPr>
        </p:nvSpPr>
        <p:spPr>
          <a:ln/>
        </p:spPr>
      </p:sp>
      <p:sp>
        <p:nvSpPr>
          <p:cNvPr id="59395" name="Notes Placeholder 2">
            <a:extLst>
              <a:ext uri="{FF2B5EF4-FFF2-40B4-BE49-F238E27FC236}">
                <a16:creationId xmlns:a16="http://schemas.microsoft.com/office/drawing/2014/main" id="{8ECA590C-55A5-80E4-3D36-97BBDCA35EC8}"/>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171450" indent="-171450">
              <a:buFontTx/>
              <a:buChar char="•"/>
            </a:pPr>
            <a:endParaRPr lang="en-GB" altLang="en-US"/>
          </a:p>
        </p:txBody>
      </p:sp>
      <p:sp>
        <p:nvSpPr>
          <p:cNvPr id="59396" name="Slide Number Placeholder 3">
            <a:extLst>
              <a:ext uri="{FF2B5EF4-FFF2-40B4-BE49-F238E27FC236}">
                <a16:creationId xmlns:a16="http://schemas.microsoft.com/office/drawing/2014/main" id="{004486AD-947D-AF38-8CAF-8690E8E8B0AC}"/>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BF34E812-9CD4-428A-90F3-20F64E17D426}" type="slidenum">
              <a:rPr lang="en-GB" altLang="en-US" smtClean="0">
                <a:latin typeface="Verdana" panose="020B0604030504040204" pitchFamily="34" charset="0"/>
              </a:rPr>
              <a:pPr/>
              <a:t>15</a:t>
            </a:fld>
            <a:endParaRPr lang="en-GB" altLang="en-US">
              <a:latin typeface="Verdana" panose="020B0604030504040204" pitchFamily="34" charset="0"/>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Slide Image Placeholder 1">
            <a:extLst>
              <a:ext uri="{FF2B5EF4-FFF2-40B4-BE49-F238E27FC236}">
                <a16:creationId xmlns:a16="http://schemas.microsoft.com/office/drawing/2014/main" id="{001DD2D0-AC9F-1EC2-5F4C-2B31F8F46890}"/>
              </a:ext>
            </a:extLst>
          </p:cNvPr>
          <p:cNvSpPr>
            <a:spLocks noGrp="1" noRot="1" noChangeAspect="1" noChangeArrowheads="1" noTextEdit="1"/>
          </p:cNvSpPr>
          <p:nvPr>
            <p:ph type="sldImg"/>
          </p:nvPr>
        </p:nvSpPr>
        <p:spPr>
          <a:ln/>
        </p:spPr>
      </p:sp>
      <p:sp>
        <p:nvSpPr>
          <p:cNvPr id="14339" name="Notes Placeholder 2">
            <a:extLst>
              <a:ext uri="{FF2B5EF4-FFF2-40B4-BE49-F238E27FC236}">
                <a16:creationId xmlns:a16="http://schemas.microsoft.com/office/drawing/2014/main" id="{AD0CE2B8-0317-B656-7F69-879FBAA391F9}"/>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171450" indent="-171450" eaLnBrk="1" hangingPunct="1">
              <a:buFont typeface="Arial" panose="020B0604020202020204" pitchFamily="34" charset="0"/>
              <a:buChar char="•"/>
            </a:pPr>
            <a:r>
              <a:rPr lang="en-GB" b="0" i="0" dirty="0">
                <a:solidFill>
                  <a:srgbClr val="555555"/>
                </a:solidFill>
                <a:effectLst/>
                <a:latin typeface="robotoregular"/>
              </a:rPr>
              <a:t>Power culture depends on a central power source with influence throughout the organisation. A power culture is frequently found in small entrepreneurial organisations and relies on trust, empathy and personal communications. There are few rules and procedures, and little bureaucracy. It is a political organisation with decisions taken largely on the balance of influence. </a:t>
            </a:r>
          </a:p>
          <a:p>
            <a:pPr marL="171450" indent="-171450" eaLnBrk="1" hangingPunct="1">
              <a:buFont typeface="Arial" panose="020B0604020202020204" pitchFamily="34" charset="0"/>
              <a:buChar char="•"/>
            </a:pPr>
            <a:r>
              <a:rPr lang="en-GB" b="0" i="0" dirty="0">
                <a:solidFill>
                  <a:srgbClr val="555555"/>
                </a:solidFill>
                <a:effectLst/>
                <a:latin typeface="robotoregular"/>
              </a:rPr>
              <a:t>Role culture is often stereotyped as a bureaucracy and works by logic and rationality. Role culture rests on the strength of strong organisational ‘pillars’ – the functions of specialists in, for example, finance, purchasing and production. Role or job description is often more important than the individual, and position is the main source of power. </a:t>
            </a:r>
          </a:p>
          <a:p>
            <a:pPr marL="171450" indent="-171450" eaLnBrk="1" hangingPunct="1">
              <a:buFont typeface="Arial" panose="020B0604020202020204" pitchFamily="34" charset="0"/>
              <a:buChar char="•"/>
            </a:pPr>
            <a:r>
              <a:rPr lang="en-GB" b="0" i="0" dirty="0">
                <a:solidFill>
                  <a:srgbClr val="555555"/>
                </a:solidFill>
                <a:effectLst/>
                <a:latin typeface="robotoregular"/>
              </a:rPr>
              <a:t>Task culture is job-oriented or project-oriented. Task culture can be likened to a net, some strands are stronger than others and with much of the power and influence. An example is the matrix organisation. Task culture seeks to bring together the right resources and people, and utilises the unifying power of the group. Influence is widely spread and based more on expert power than on position or personal power. </a:t>
            </a:r>
          </a:p>
          <a:p>
            <a:pPr marL="171450" indent="-171450" eaLnBrk="1" hangingPunct="1">
              <a:buFont typeface="Arial" panose="020B0604020202020204" pitchFamily="34" charset="0"/>
              <a:buChar char="•"/>
            </a:pPr>
            <a:r>
              <a:rPr lang="en-GB" b="0" i="0" dirty="0">
                <a:solidFill>
                  <a:srgbClr val="555555"/>
                </a:solidFill>
                <a:effectLst/>
                <a:latin typeface="robotoregular"/>
              </a:rPr>
              <a:t>Person culture is where the individual is the central focus and structure exists to serve the individuals within it. When a group of people decide to band together to do their own thing and share office space, equipment or clerical assistance, then the resulting organisation would have a person culture. Examples are groups of barristers, architects, doctors or consultants. Many individuals have a preference for person culture, for example university professors and research specialists. Management hierarchies and control mechanisms are possible only by mutual consent.</a:t>
            </a:r>
            <a:br>
              <a:rPr lang="en-GB" dirty="0"/>
            </a:br>
            <a:r>
              <a:rPr lang="en-GB" b="0" i="0" dirty="0">
                <a:solidFill>
                  <a:srgbClr val="555555"/>
                </a:solidFill>
                <a:effectLst/>
                <a:latin typeface="robotoregular"/>
              </a:rPr>
              <a:t>Mullins, Laurie, and Jacqueline E. McLean. </a:t>
            </a:r>
            <a:r>
              <a:rPr lang="en-GB" b="0" i="1" dirty="0">
                <a:solidFill>
                  <a:srgbClr val="555555"/>
                </a:solidFill>
                <a:effectLst/>
                <a:latin typeface="robotoregular"/>
              </a:rPr>
              <a:t>Mullins: Organisational Behaviour in the Workplace</a:t>
            </a:r>
            <a:r>
              <a:rPr lang="en-GB" b="0" i="0" dirty="0">
                <a:solidFill>
                  <a:srgbClr val="555555"/>
                </a:solidFill>
                <a:effectLst/>
                <a:latin typeface="robotoregular"/>
              </a:rPr>
              <a:t>, Pearson Education, Limited, 2019.</a:t>
            </a:r>
            <a:r>
              <a:rPr lang="en-GB" b="0" i="1" dirty="0">
                <a:solidFill>
                  <a:srgbClr val="555555"/>
                </a:solidFill>
                <a:effectLst/>
                <a:latin typeface="robotoregular"/>
              </a:rPr>
              <a:t> ProQuest </a:t>
            </a:r>
            <a:r>
              <a:rPr lang="en-GB" b="0" i="1" dirty="0" err="1">
                <a:solidFill>
                  <a:srgbClr val="555555"/>
                </a:solidFill>
                <a:effectLst/>
                <a:latin typeface="robotoregular"/>
              </a:rPr>
              <a:t>Ebook</a:t>
            </a:r>
            <a:r>
              <a:rPr lang="en-GB" b="0" i="1" dirty="0">
                <a:solidFill>
                  <a:srgbClr val="555555"/>
                </a:solidFill>
                <a:effectLst/>
                <a:latin typeface="robotoregular"/>
              </a:rPr>
              <a:t> Central</a:t>
            </a:r>
            <a:r>
              <a:rPr lang="en-GB" b="0" i="0" dirty="0">
                <a:solidFill>
                  <a:srgbClr val="555555"/>
                </a:solidFill>
                <a:effectLst/>
                <a:latin typeface="robotoregular"/>
              </a:rPr>
              <a:t>, http://ebookcentral.proquest.com/lib/trinity/detail.action?docID=5830196.</a:t>
            </a:r>
            <a:br>
              <a:rPr lang="en-GB" dirty="0"/>
            </a:br>
            <a:r>
              <a:rPr lang="en-GB" b="0" i="0" dirty="0">
                <a:solidFill>
                  <a:srgbClr val="555555"/>
                </a:solidFill>
                <a:effectLst/>
                <a:latin typeface="robotoregular"/>
              </a:rPr>
              <a:t>Created from trinity on 2022-10-10 13:52:26.</a:t>
            </a:r>
            <a:endParaRPr lang="en-GB" altLang="en-US" dirty="0"/>
          </a:p>
        </p:txBody>
      </p:sp>
      <p:sp>
        <p:nvSpPr>
          <p:cNvPr id="14340" name="Slide Number Placeholder 3">
            <a:extLst>
              <a:ext uri="{FF2B5EF4-FFF2-40B4-BE49-F238E27FC236}">
                <a16:creationId xmlns:a16="http://schemas.microsoft.com/office/drawing/2014/main" id="{E7FD1F5E-1618-5147-4EF2-7B53C39863A6}"/>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846B95D0-3FF9-47AB-A584-25150FD95346}" type="slidenum">
              <a:rPr lang="en-GB" altLang="en-US" smtClean="0">
                <a:latin typeface="Verdana" panose="020B0604030504040204" pitchFamily="34" charset="0"/>
              </a:rPr>
              <a:pPr/>
              <a:t>17</a:t>
            </a:fld>
            <a:endParaRPr lang="en-GB" altLang="en-US">
              <a:latin typeface="Verdana" panose="020B0604030504040204" pitchFamily="34" charset="0"/>
            </a:endParaRPr>
          </a:p>
        </p:txBody>
      </p:sp>
    </p:spTree>
    <p:extLst>
      <p:ext uri="{BB962C8B-B14F-4D97-AF65-F5344CB8AC3E}">
        <p14:creationId xmlns:p14="http://schemas.microsoft.com/office/powerpoint/2010/main" val="62779758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Slide Image Placeholder 1">
            <a:extLst>
              <a:ext uri="{FF2B5EF4-FFF2-40B4-BE49-F238E27FC236}">
                <a16:creationId xmlns:a16="http://schemas.microsoft.com/office/drawing/2014/main" id="{001DD2D0-AC9F-1EC2-5F4C-2B31F8F46890}"/>
              </a:ext>
            </a:extLst>
          </p:cNvPr>
          <p:cNvSpPr>
            <a:spLocks noGrp="1" noRot="1" noChangeAspect="1" noChangeArrowheads="1" noTextEdit="1"/>
          </p:cNvSpPr>
          <p:nvPr>
            <p:ph type="sldImg"/>
          </p:nvPr>
        </p:nvSpPr>
        <p:spPr>
          <a:ln/>
        </p:spPr>
      </p:sp>
      <p:sp>
        <p:nvSpPr>
          <p:cNvPr id="14339" name="Notes Placeholder 2">
            <a:extLst>
              <a:ext uri="{FF2B5EF4-FFF2-40B4-BE49-F238E27FC236}">
                <a16:creationId xmlns:a16="http://schemas.microsoft.com/office/drawing/2014/main" id="{AD0CE2B8-0317-B656-7F69-879FBAA391F9}"/>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171450" indent="-171450" eaLnBrk="1" hangingPunct="1">
              <a:buFont typeface="Arial" panose="020B0604020202020204" pitchFamily="34" charset="0"/>
              <a:buChar char="•"/>
            </a:pPr>
            <a:r>
              <a:rPr lang="en-GB" b="0" i="0" dirty="0">
                <a:solidFill>
                  <a:srgbClr val="555555"/>
                </a:solidFill>
                <a:effectLst/>
                <a:latin typeface="robotoregular"/>
              </a:rPr>
              <a:t>Tough-guy, macho culture – an organisation of individualists who frequently take high risks and receive quick feedback on the right or wrong of their actions. Examples include police departments, surgeons, construction, cosmetics, management consulting and the entertainment industry. Financial stakes are high and there is a focus on speed.</a:t>
            </a:r>
          </a:p>
          <a:p>
            <a:pPr marL="171450" indent="-171450" eaLnBrk="1" hangingPunct="1">
              <a:buFont typeface="Arial" panose="020B0604020202020204" pitchFamily="34" charset="0"/>
              <a:buChar char="•"/>
            </a:pPr>
            <a:r>
              <a:rPr lang="en-GB" b="0" i="0" dirty="0">
                <a:solidFill>
                  <a:srgbClr val="555555"/>
                </a:solidFill>
                <a:effectLst/>
                <a:latin typeface="robotoregular"/>
              </a:rPr>
              <a:t>Work-hard/play-hard culture – characterised by fun and action where employees take few risks, all with quick feedback. Organisations tend to be highly dynamic and the primary value centres on customers and their needs. There is a high level of relatively low-risk activity. Examples include sales organisations such as estate agents and computer companies, mass consumer companies such as McDonald’s, office equipment manufacturers and retail stores.</a:t>
            </a:r>
          </a:p>
          <a:p>
            <a:pPr marL="171450" indent="-171450" eaLnBrk="1" hangingPunct="1">
              <a:buFont typeface="Arial" panose="020B0604020202020204" pitchFamily="34" charset="0"/>
              <a:buChar char="•"/>
            </a:pPr>
            <a:r>
              <a:rPr lang="en-GB" b="0" i="0" dirty="0">
                <a:solidFill>
                  <a:srgbClr val="555555"/>
                </a:solidFill>
                <a:effectLst/>
                <a:latin typeface="robotoregular"/>
              </a:rPr>
              <a:t>Bet-your-company culture – where there are large-stake decisions with a high risk but slow feedback so that it may be years before employees know if decisions were successful. Examples include oil companies, investment banks, architectural firms and the military. The focus is on the future and the importance of investing in it. There is a sense of deliberateness throughout the organisation typified by the ritual of the business meeting.</a:t>
            </a:r>
          </a:p>
          <a:p>
            <a:pPr marL="171450" indent="-171450" eaLnBrk="1" hangingPunct="1">
              <a:buFont typeface="Arial" panose="020B0604020202020204" pitchFamily="34" charset="0"/>
              <a:buChar char="•"/>
            </a:pPr>
            <a:r>
              <a:rPr lang="en-GB" b="0" i="0" dirty="0">
                <a:solidFill>
                  <a:srgbClr val="555555"/>
                </a:solidFill>
                <a:effectLst/>
                <a:latin typeface="robotoregular"/>
              </a:rPr>
              <a:t>Process culture – a low-risk, slow-feedback culture where employees find difficulty in measuring what they do. Typical examples include insurance companies, financial services and the civil service. The individual financial stakes are low and employees get very little feedback on their effectiveness. Their memos and reports seem to disappear into a void. Lack of feedback forces employees to focus on how they do something, not what they do.</a:t>
            </a:r>
            <a:endParaRPr lang="en-GB" altLang="en-US" dirty="0"/>
          </a:p>
        </p:txBody>
      </p:sp>
      <p:sp>
        <p:nvSpPr>
          <p:cNvPr id="14340" name="Slide Number Placeholder 3">
            <a:extLst>
              <a:ext uri="{FF2B5EF4-FFF2-40B4-BE49-F238E27FC236}">
                <a16:creationId xmlns:a16="http://schemas.microsoft.com/office/drawing/2014/main" id="{E7FD1F5E-1618-5147-4EF2-7B53C39863A6}"/>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846B95D0-3FF9-47AB-A584-25150FD95346}" type="slidenum">
              <a:rPr lang="en-GB" altLang="en-US" smtClean="0">
                <a:latin typeface="Verdana" panose="020B0604030504040204" pitchFamily="34" charset="0"/>
              </a:rPr>
              <a:pPr/>
              <a:t>18</a:t>
            </a:fld>
            <a:endParaRPr lang="en-GB" altLang="en-US">
              <a:latin typeface="Verdana" panose="020B0604030504040204" pitchFamily="34" charset="0"/>
            </a:endParaRPr>
          </a:p>
        </p:txBody>
      </p:sp>
    </p:spTree>
    <p:extLst>
      <p:ext uri="{BB962C8B-B14F-4D97-AF65-F5344CB8AC3E}">
        <p14:creationId xmlns:p14="http://schemas.microsoft.com/office/powerpoint/2010/main" val="108551214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Slide Image Placeholder 1">
            <a:extLst>
              <a:ext uri="{FF2B5EF4-FFF2-40B4-BE49-F238E27FC236}">
                <a16:creationId xmlns:a16="http://schemas.microsoft.com/office/drawing/2014/main" id="{001DD2D0-AC9F-1EC2-5F4C-2B31F8F46890}"/>
              </a:ext>
            </a:extLst>
          </p:cNvPr>
          <p:cNvSpPr>
            <a:spLocks noGrp="1" noRot="1" noChangeAspect="1" noChangeArrowheads="1" noTextEdit="1"/>
          </p:cNvSpPr>
          <p:nvPr>
            <p:ph type="sldImg"/>
          </p:nvPr>
        </p:nvSpPr>
        <p:spPr>
          <a:ln/>
        </p:spPr>
      </p:sp>
      <p:sp>
        <p:nvSpPr>
          <p:cNvPr id="14339" name="Notes Placeholder 2">
            <a:extLst>
              <a:ext uri="{FF2B5EF4-FFF2-40B4-BE49-F238E27FC236}">
                <a16:creationId xmlns:a16="http://schemas.microsoft.com/office/drawing/2014/main" id="{AD0CE2B8-0317-B656-7F69-879FBAA391F9}"/>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171450" indent="-171450" eaLnBrk="1" hangingPunct="1">
              <a:buFont typeface="Arial" panose="020B0604020202020204" pitchFamily="34" charset="0"/>
              <a:buChar char="•"/>
            </a:pPr>
            <a:endParaRPr lang="en-GB" altLang="en-US" dirty="0"/>
          </a:p>
        </p:txBody>
      </p:sp>
      <p:sp>
        <p:nvSpPr>
          <p:cNvPr id="14340" name="Slide Number Placeholder 3">
            <a:extLst>
              <a:ext uri="{FF2B5EF4-FFF2-40B4-BE49-F238E27FC236}">
                <a16:creationId xmlns:a16="http://schemas.microsoft.com/office/drawing/2014/main" id="{E7FD1F5E-1618-5147-4EF2-7B53C39863A6}"/>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846B95D0-3FF9-47AB-A584-25150FD95346}" type="slidenum">
              <a:rPr lang="en-GB" altLang="en-US" smtClean="0">
                <a:latin typeface="Verdana" panose="020B0604030504040204" pitchFamily="34" charset="0"/>
              </a:rPr>
              <a:pPr/>
              <a:t>19</a:t>
            </a:fld>
            <a:endParaRPr lang="en-GB" altLang="en-US">
              <a:latin typeface="Verdana" panose="020B0604030504040204" pitchFamily="34" charset="0"/>
            </a:endParaRPr>
          </a:p>
        </p:txBody>
      </p:sp>
    </p:spTree>
    <p:extLst>
      <p:ext uri="{BB962C8B-B14F-4D97-AF65-F5344CB8AC3E}">
        <p14:creationId xmlns:p14="http://schemas.microsoft.com/office/powerpoint/2010/main" val="56021866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Slide Image Placeholder 1">
            <a:extLst>
              <a:ext uri="{FF2B5EF4-FFF2-40B4-BE49-F238E27FC236}">
                <a16:creationId xmlns:a16="http://schemas.microsoft.com/office/drawing/2014/main" id="{0FE1F56B-5156-DDEA-D180-804675D921C4}"/>
              </a:ext>
            </a:extLst>
          </p:cNvPr>
          <p:cNvSpPr>
            <a:spLocks noGrp="1" noRot="1" noChangeAspect="1" noChangeArrowheads="1" noTextEdit="1"/>
          </p:cNvSpPr>
          <p:nvPr>
            <p:ph type="sldImg"/>
          </p:nvPr>
        </p:nvSpPr>
        <p:spPr>
          <a:ln/>
        </p:spPr>
      </p:sp>
      <p:sp>
        <p:nvSpPr>
          <p:cNvPr id="47107" name="Notes Placeholder 2">
            <a:extLst>
              <a:ext uri="{FF2B5EF4-FFF2-40B4-BE49-F238E27FC236}">
                <a16:creationId xmlns:a16="http://schemas.microsoft.com/office/drawing/2014/main" id="{6D12C580-EB11-0E60-BC2E-68FE24013B63}"/>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171450" indent="-171450">
              <a:buFontTx/>
              <a:buChar char="•"/>
            </a:pPr>
            <a:endParaRPr lang="en-GB" altLang="en-US" dirty="0"/>
          </a:p>
        </p:txBody>
      </p:sp>
      <p:sp>
        <p:nvSpPr>
          <p:cNvPr id="47108" name="Slide Number Placeholder 3">
            <a:extLst>
              <a:ext uri="{FF2B5EF4-FFF2-40B4-BE49-F238E27FC236}">
                <a16:creationId xmlns:a16="http://schemas.microsoft.com/office/drawing/2014/main" id="{2F00D708-D52D-7343-6090-91E2901F9898}"/>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C5D2A3F0-37A7-4A56-B4E7-FA569E8F1453}" type="slidenum">
              <a:rPr lang="en-GB" altLang="en-US" smtClean="0">
                <a:latin typeface="Verdana" panose="020B0604030504040204" pitchFamily="34" charset="0"/>
              </a:rPr>
              <a:pPr/>
              <a:t>20</a:t>
            </a:fld>
            <a:endParaRPr lang="en-GB" altLang="en-US">
              <a:latin typeface="Verdana" panose="020B0604030504040204" pitchFamily="34" charset="0"/>
            </a:endParaRPr>
          </a:p>
        </p:txBody>
      </p:sp>
    </p:spTree>
    <p:extLst>
      <p:ext uri="{BB962C8B-B14F-4D97-AF65-F5344CB8AC3E}">
        <p14:creationId xmlns:p14="http://schemas.microsoft.com/office/powerpoint/2010/main" val="116241423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Slide Image Placeholder 1">
            <a:extLst>
              <a:ext uri="{FF2B5EF4-FFF2-40B4-BE49-F238E27FC236}">
                <a16:creationId xmlns:a16="http://schemas.microsoft.com/office/drawing/2014/main" id="{0FE1F56B-5156-DDEA-D180-804675D921C4}"/>
              </a:ext>
            </a:extLst>
          </p:cNvPr>
          <p:cNvSpPr>
            <a:spLocks noGrp="1" noRot="1" noChangeAspect="1" noChangeArrowheads="1" noTextEdit="1"/>
          </p:cNvSpPr>
          <p:nvPr>
            <p:ph type="sldImg"/>
          </p:nvPr>
        </p:nvSpPr>
        <p:spPr>
          <a:ln/>
        </p:spPr>
      </p:sp>
      <p:sp>
        <p:nvSpPr>
          <p:cNvPr id="47107" name="Notes Placeholder 2">
            <a:extLst>
              <a:ext uri="{FF2B5EF4-FFF2-40B4-BE49-F238E27FC236}">
                <a16:creationId xmlns:a16="http://schemas.microsoft.com/office/drawing/2014/main" id="{6D12C580-EB11-0E60-BC2E-68FE24013B63}"/>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171450" indent="-171450">
              <a:buFontTx/>
              <a:buChar char="•"/>
            </a:pPr>
            <a:endParaRPr lang="en-GB" altLang="en-US" dirty="0"/>
          </a:p>
        </p:txBody>
      </p:sp>
      <p:sp>
        <p:nvSpPr>
          <p:cNvPr id="47108" name="Slide Number Placeholder 3">
            <a:extLst>
              <a:ext uri="{FF2B5EF4-FFF2-40B4-BE49-F238E27FC236}">
                <a16:creationId xmlns:a16="http://schemas.microsoft.com/office/drawing/2014/main" id="{2F00D708-D52D-7343-6090-91E2901F9898}"/>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C5D2A3F0-37A7-4A56-B4E7-FA569E8F1453}" type="slidenum">
              <a:rPr lang="en-GB" altLang="en-US" smtClean="0">
                <a:latin typeface="Verdana" panose="020B0604030504040204" pitchFamily="34" charset="0"/>
              </a:rPr>
              <a:pPr/>
              <a:t>21</a:t>
            </a:fld>
            <a:endParaRPr lang="en-GB" altLang="en-US">
              <a:latin typeface="Verdana" panose="020B0604030504040204" pitchFamily="34" charset="0"/>
            </a:endParaRPr>
          </a:p>
        </p:txBody>
      </p:sp>
    </p:spTree>
    <p:extLst>
      <p:ext uri="{BB962C8B-B14F-4D97-AF65-F5344CB8AC3E}">
        <p14:creationId xmlns:p14="http://schemas.microsoft.com/office/powerpoint/2010/main" val="62970812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Slide Image Placeholder 1">
            <a:extLst>
              <a:ext uri="{FF2B5EF4-FFF2-40B4-BE49-F238E27FC236}">
                <a16:creationId xmlns:a16="http://schemas.microsoft.com/office/drawing/2014/main" id="{0FE1F56B-5156-DDEA-D180-804675D921C4}"/>
              </a:ext>
            </a:extLst>
          </p:cNvPr>
          <p:cNvSpPr>
            <a:spLocks noGrp="1" noRot="1" noChangeAspect="1" noChangeArrowheads="1" noTextEdit="1"/>
          </p:cNvSpPr>
          <p:nvPr>
            <p:ph type="sldImg"/>
          </p:nvPr>
        </p:nvSpPr>
        <p:spPr>
          <a:ln/>
        </p:spPr>
      </p:sp>
      <p:sp>
        <p:nvSpPr>
          <p:cNvPr id="47107" name="Notes Placeholder 2">
            <a:extLst>
              <a:ext uri="{FF2B5EF4-FFF2-40B4-BE49-F238E27FC236}">
                <a16:creationId xmlns:a16="http://schemas.microsoft.com/office/drawing/2014/main" id="{6D12C580-EB11-0E60-BC2E-68FE24013B63}"/>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171450" indent="-171450">
              <a:buFontTx/>
              <a:buChar char="•"/>
            </a:pPr>
            <a:endParaRPr lang="en-GB" altLang="en-US" dirty="0"/>
          </a:p>
        </p:txBody>
      </p:sp>
      <p:sp>
        <p:nvSpPr>
          <p:cNvPr id="47108" name="Slide Number Placeholder 3">
            <a:extLst>
              <a:ext uri="{FF2B5EF4-FFF2-40B4-BE49-F238E27FC236}">
                <a16:creationId xmlns:a16="http://schemas.microsoft.com/office/drawing/2014/main" id="{2F00D708-D52D-7343-6090-91E2901F9898}"/>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C5D2A3F0-37A7-4A56-B4E7-FA569E8F1453}" type="slidenum">
              <a:rPr lang="en-GB" altLang="en-US" smtClean="0">
                <a:latin typeface="Verdana" panose="020B0604030504040204" pitchFamily="34" charset="0"/>
              </a:rPr>
              <a:pPr/>
              <a:t>22</a:t>
            </a:fld>
            <a:endParaRPr lang="en-GB" altLang="en-US">
              <a:latin typeface="Verdana" panose="020B0604030504040204" pitchFamily="34" charset="0"/>
            </a:endParaRPr>
          </a:p>
        </p:txBody>
      </p:sp>
    </p:spTree>
    <p:extLst>
      <p:ext uri="{BB962C8B-B14F-4D97-AF65-F5344CB8AC3E}">
        <p14:creationId xmlns:p14="http://schemas.microsoft.com/office/powerpoint/2010/main" val="2124474978"/>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Slide Image Placeholder 1">
            <a:extLst>
              <a:ext uri="{FF2B5EF4-FFF2-40B4-BE49-F238E27FC236}">
                <a16:creationId xmlns:a16="http://schemas.microsoft.com/office/drawing/2014/main" id="{7651F781-2C69-972A-6264-F07BD0604826}"/>
              </a:ext>
            </a:extLst>
          </p:cNvPr>
          <p:cNvSpPr>
            <a:spLocks noGrp="1" noRot="1" noChangeAspect="1" noChangeArrowheads="1" noTextEdit="1"/>
          </p:cNvSpPr>
          <p:nvPr>
            <p:ph type="sldImg"/>
          </p:nvPr>
        </p:nvSpPr>
        <p:spPr>
          <a:ln/>
        </p:spPr>
      </p:sp>
      <p:sp>
        <p:nvSpPr>
          <p:cNvPr id="10243" name="Notes Placeholder 2">
            <a:extLst>
              <a:ext uri="{FF2B5EF4-FFF2-40B4-BE49-F238E27FC236}">
                <a16:creationId xmlns:a16="http://schemas.microsoft.com/office/drawing/2014/main" id="{47BC9F0C-825C-14A5-1964-DD4E8D893D3F}"/>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a:p>
        </p:txBody>
      </p:sp>
      <p:sp>
        <p:nvSpPr>
          <p:cNvPr id="10244" name="Slide Number Placeholder 3">
            <a:extLst>
              <a:ext uri="{FF2B5EF4-FFF2-40B4-BE49-F238E27FC236}">
                <a16:creationId xmlns:a16="http://schemas.microsoft.com/office/drawing/2014/main" id="{DF4138BE-0BED-9E54-6AE7-5DDBCC1C37E6}"/>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8551AF3B-7341-4A4E-9E42-1AB121971D21}" type="slidenum">
              <a:rPr lang="en-GB" altLang="en-US" smtClean="0">
                <a:latin typeface="Verdana" panose="020B0604030504040204" pitchFamily="34" charset="0"/>
              </a:rPr>
              <a:pPr/>
              <a:t>23</a:t>
            </a:fld>
            <a:endParaRPr lang="en-GB" altLang="en-US">
              <a:latin typeface="Verdana" panose="020B0604030504040204" pitchFamily="34" charset="0"/>
            </a:endParaRPr>
          </a:p>
        </p:txBody>
      </p:sp>
    </p:spTree>
    <p:extLst>
      <p:ext uri="{BB962C8B-B14F-4D97-AF65-F5344CB8AC3E}">
        <p14:creationId xmlns:p14="http://schemas.microsoft.com/office/powerpoint/2010/main" val="1775019086"/>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Slide Image Placeholder 1">
            <a:extLst>
              <a:ext uri="{FF2B5EF4-FFF2-40B4-BE49-F238E27FC236}">
                <a16:creationId xmlns:a16="http://schemas.microsoft.com/office/drawing/2014/main" id="{7651F781-2C69-972A-6264-F07BD0604826}"/>
              </a:ext>
            </a:extLst>
          </p:cNvPr>
          <p:cNvSpPr>
            <a:spLocks noGrp="1" noRot="1" noChangeAspect="1" noChangeArrowheads="1" noTextEdit="1"/>
          </p:cNvSpPr>
          <p:nvPr>
            <p:ph type="sldImg"/>
          </p:nvPr>
        </p:nvSpPr>
        <p:spPr>
          <a:ln/>
        </p:spPr>
      </p:sp>
      <p:sp>
        <p:nvSpPr>
          <p:cNvPr id="10243" name="Notes Placeholder 2">
            <a:extLst>
              <a:ext uri="{FF2B5EF4-FFF2-40B4-BE49-F238E27FC236}">
                <a16:creationId xmlns:a16="http://schemas.microsoft.com/office/drawing/2014/main" id="{47BC9F0C-825C-14A5-1964-DD4E8D893D3F}"/>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228600" indent="-228600" eaLnBrk="1" hangingPunct="1">
              <a:buFont typeface="+mj-lt"/>
              <a:buAutoNum type="arabicPeriod"/>
            </a:pPr>
            <a:r>
              <a:rPr lang="en-GB" b="0" i="0" dirty="0">
                <a:solidFill>
                  <a:srgbClr val="555555"/>
                </a:solidFill>
                <a:effectLst/>
                <a:latin typeface="robotoregular"/>
              </a:rPr>
              <a:t>Emphasise common interests and values – collective identification is stronger when members agree about objectives, values, priorities, strategies and the need for co-operation.</a:t>
            </a:r>
          </a:p>
          <a:p>
            <a:pPr marL="228600" indent="-228600" eaLnBrk="1" hangingPunct="1">
              <a:buFont typeface="+mj-lt"/>
              <a:buAutoNum type="arabicPeriod"/>
            </a:pPr>
            <a:r>
              <a:rPr lang="en-GB" b="0" i="0" dirty="0">
                <a:solidFill>
                  <a:srgbClr val="555555"/>
                </a:solidFill>
                <a:effectLst/>
                <a:latin typeface="robotoregular"/>
              </a:rPr>
              <a:t>Use ceremonies and rituals – to increase identification with the group and make membership appear special. The use of rituals for initiation and retirement, and ceremonies for special occasions or events.</a:t>
            </a:r>
          </a:p>
          <a:p>
            <a:pPr marL="228600" indent="-228600" eaLnBrk="1" hangingPunct="1">
              <a:buFont typeface="+mj-lt"/>
              <a:buAutoNum type="arabicPeriod"/>
            </a:pPr>
            <a:r>
              <a:rPr lang="en-GB" b="0" i="0" dirty="0">
                <a:solidFill>
                  <a:srgbClr val="555555"/>
                </a:solidFill>
                <a:effectLst/>
                <a:latin typeface="robotoregular"/>
              </a:rPr>
              <a:t>Use symbols to develop identification with the group – such as team name, logo, insignia, emblem or particular colour to help create a special identity for the team.</a:t>
            </a:r>
          </a:p>
          <a:p>
            <a:pPr marL="228600" indent="-228600" eaLnBrk="1" hangingPunct="1">
              <a:buFont typeface="+mj-lt"/>
              <a:buAutoNum type="arabicPeriod"/>
            </a:pPr>
            <a:r>
              <a:rPr lang="en-GB" b="0" i="0" dirty="0">
                <a:solidFill>
                  <a:srgbClr val="555555"/>
                </a:solidFill>
                <a:effectLst/>
                <a:latin typeface="robotoregular"/>
              </a:rPr>
              <a:t>Encourage and facilitate social interaction – development of a cohesive group is more likely when members get to know each other on a personal basis and find social interactions satisfying.</a:t>
            </a:r>
          </a:p>
          <a:p>
            <a:pPr marL="228600" indent="-228600" eaLnBrk="1" hangingPunct="1">
              <a:buFont typeface="+mj-lt"/>
              <a:buAutoNum type="arabicPeriod"/>
            </a:pPr>
            <a:r>
              <a:rPr lang="en-GB" b="0" i="0" dirty="0">
                <a:solidFill>
                  <a:srgbClr val="555555"/>
                </a:solidFill>
                <a:effectLst/>
                <a:latin typeface="robotoregular"/>
              </a:rPr>
              <a:t>Tell people about group activities and achievements – keeping members informed about the plans, activities and achievements and how their work contributes to the success of the mission.</a:t>
            </a:r>
          </a:p>
          <a:p>
            <a:pPr marL="228600" indent="-228600" eaLnBrk="1" hangingPunct="1">
              <a:buFont typeface="+mj-lt"/>
              <a:buAutoNum type="arabicPeriod"/>
            </a:pPr>
            <a:r>
              <a:rPr lang="en-GB" b="0" i="0" dirty="0">
                <a:solidFill>
                  <a:srgbClr val="555555"/>
                </a:solidFill>
                <a:effectLst/>
                <a:latin typeface="robotoregular"/>
              </a:rPr>
              <a:t>Conduct process analysis sessions – frank and open discussions of interpersonal relationships and group processes including suggestions on how to improve effectiveness.</a:t>
            </a:r>
          </a:p>
          <a:p>
            <a:pPr marL="228600" indent="-228600" eaLnBrk="1" hangingPunct="1">
              <a:buFont typeface="+mj-lt"/>
              <a:buAutoNum type="arabicPeriod"/>
            </a:pPr>
            <a:r>
              <a:rPr lang="en-GB" b="0" i="0" dirty="0">
                <a:solidFill>
                  <a:srgbClr val="555555"/>
                </a:solidFill>
                <a:effectLst/>
                <a:latin typeface="robotoregular"/>
              </a:rPr>
              <a:t>Conduct alignment sessions – to increase mutual understanding among team members and to overcome negative stereotypes and attributions.</a:t>
            </a:r>
          </a:p>
          <a:p>
            <a:pPr marL="228600" indent="-228600" eaLnBrk="1" hangingPunct="1">
              <a:buFont typeface="+mj-lt"/>
              <a:buAutoNum type="arabicPeriod"/>
            </a:pPr>
            <a:r>
              <a:rPr lang="en-GB" b="0" i="0" dirty="0">
                <a:solidFill>
                  <a:srgbClr val="555555"/>
                </a:solidFill>
                <a:effectLst/>
                <a:latin typeface="robotoregular"/>
              </a:rPr>
              <a:t>Increase incentives for mutual co-operation – incentives based not individually but on group performance to encourage co-operation, such as bonus based on team performance.</a:t>
            </a:r>
            <a:endParaRPr lang="en-GB" altLang="en-US" dirty="0"/>
          </a:p>
        </p:txBody>
      </p:sp>
      <p:sp>
        <p:nvSpPr>
          <p:cNvPr id="10244" name="Slide Number Placeholder 3">
            <a:extLst>
              <a:ext uri="{FF2B5EF4-FFF2-40B4-BE49-F238E27FC236}">
                <a16:creationId xmlns:a16="http://schemas.microsoft.com/office/drawing/2014/main" id="{DF4138BE-0BED-9E54-6AE7-5DDBCC1C37E6}"/>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8551AF3B-7341-4A4E-9E42-1AB121971D21}" type="slidenum">
              <a:rPr lang="en-GB" altLang="en-US" smtClean="0">
                <a:latin typeface="Verdana" panose="020B0604030504040204" pitchFamily="34" charset="0"/>
              </a:rPr>
              <a:pPr/>
              <a:t>24</a:t>
            </a:fld>
            <a:endParaRPr lang="en-GB" altLang="en-US">
              <a:latin typeface="Verdana" panose="020B0604030504040204" pitchFamily="34" charset="0"/>
            </a:endParaRPr>
          </a:p>
        </p:txBody>
      </p:sp>
    </p:spTree>
    <p:extLst>
      <p:ext uri="{BB962C8B-B14F-4D97-AF65-F5344CB8AC3E}">
        <p14:creationId xmlns:p14="http://schemas.microsoft.com/office/powerpoint/2010/main" val="2469775204"/>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Slide Image Placeholder 1">
            <a:extLst>
              <a:ext uri="{FF2B5EF4-FFF2-40B4-BE49-F238E27FC236}">
                <a16:creationId xmlns:a16="http://schemas.microsoft.com/office/drawing/2014/main" id="{7651F781-2C69-972A-6264-F07BD0604826}"/>
              </a:ext>
            </a:extLst>
          </p:cNvPr>
          <p:cNvSpPr>
            <a:spLocks noGrp="1" noRot="1" noChangeAspect="1" noChangeArrowheads="1" noTextEdit="1"/>
          </p:cNvSpPr>
          <p:nvPr>
            <p:ph type="sldImg"/>
          </p:nvPr>
        </p:nvSpPr>
        <p:spPr>
          <a:ln/>
        </p:spPr>
      </p:sp>
      <p:sp>
        <p:nvSpPr>
          <p:cNvPr id="10243" name="Notes Placeholder 2">
            <a:extLst>
              <a:ext uri="{FF2B5EF4-FFF2-40B4-BE49-F238E27FC236}">
                <a16:creationId xmlns:a16="http://schemas.microsoft.com/office/drawing/2014/main" id="{47BC9F0C-825C-14A5-1964-DD4E8D893D3F}"/>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a:p>
        </p:txBody>
      </p:sp>
      <p:sp>
        <p:nvSpPr>
          <p:cNvPr id="10244" name="Slide Number Placeholder 3">
            <a:extLst>
              <a:ext uri="{FF2B5EF4-FFF2-40B4-BE49-F238E27FC236}">
                <a16:creationId xmlns:a16="http://schemas.microsoft.com/office/drawing/2014/main" id="{DF4138BE-0BED-9E54-6AE7-5DDBCC1C37E6}"/>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8551AF3B-7341-4A4E-9E42-1AB121971D21}" type="slidenum">
              <a:rPr lang="en-GB" altLang="en-US" smtClean="0">
                <a:latin typeface="Verdana" panose="020B0604030504040204" pitchFamily="34" charset="0"/>
              </a:rPr>
              <a:pPr/>
              <a:t>25</a:t>
            </a:fld>
            <a:endParaRPr lang="en-GB" altLang="en-US">
              <a:latin typeface="Verdana" panose="020B0604030504040204" pitchFamily="34" charset="0"/>
            </a:endParaRPr>
          </a:p>
        </p:txBody>
      </p:sp>
    </p:spTree>
    <p:extLst>
      <p:ext uri="{BB962C8B-B14F-4D97-AF65-F5344CB8AC3E}">
        <p14:creationId xmlns:p14="http://schemas.microsoft.com/office/powerpoint/2010/main" val="3269626895"/>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Slide Image Placeholder 1">
            <a:extLst>
              <a:ext uri="{FF2B5EF4-FFF2-40B4-BE49-F238E27FC236}">
                <a16:creationId xmlns:a16="http://schemas.microsoft.com/office/drawing/2014/main" id="{7651F781-2C69-972A-6264-F07BD0604826}"/>
              </a:ext>
            </a:extLst>
          </p:cNvPr>
          <p:cNvSpPr>
            <a:spLocks noGrp="1" noRot="1" noChangeAspect="1" noChangeArrowheads="1" noTextEdit="1"/>
          </p:cNvSpPr>
          <p:nvPr>
            <p:ph type="sldImg"/>
          </p:nvPr>
        </p:nvSpPr>
        <p:spPr>
          <a:ln/>
        </p:spPr>
      </p:sp>
      <p:sp>
        <p:nvSpPr>
          <p:cNvPr id="10243" name="Notes Placeholder 2">
            <a:extLst>
              <a:ext uri="{FF2B5EF4-FFF2-40B4-BE49-F238E27FC236}">
                <a16:creationId xmlns:a16="http://schemas.microsoft.com/office/drawing/2014/main" id="{47BC9F0C-825C-14A5-1964-DD4E8D893D3F}"/>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228600" indent="-228600" eaLnBrk="1" hangingPunct="1">
              <a:buFont typeface="+mj-lt"/>
              <a:buAutoNum type="arabicPeriod"/>
            </a:pPr>
            <a:r>
              <a:rPr lang="en-GB" b="0" i="0" dirty="0">
                <a:solidFill>
                  <a:srgbClr val="555555"/>
                </a:solidFill>
                <a:effectLst/>
                <a:latin typeface="robotoregular"/>
              </a:rPr>
              <a:t>Emphasise common interests and values – collective identification is stronger when members agree about objectives, values, priorities, strategies and the need for co-operation.</a:t>
            </a:r>
          </a:p>
          <a:p>
            <a:pPr marL="228600" indent="-228600" eaLnBrk="1" hangingPunct="1">
              <a:buFont typeface="+mj-lt"/>
              <a:buAutoNum type="arabicPeriod"/>
            </a:pPr>
            <a:r>
              <a:rPr lang="en-GB" b="0" i="0" dirty="0">
                <a:solidFill>
                  <a:srgbClr val="555555"/>
                </a:solidFill>
                <a:effectLst/>
                <a:latin typeface="robotoregular"/>
              </a:rPr>
              <a:t>Use ceremonies and rituals – to increase identification with the group and make membership appear special. The use of rituals for initiation and retirement, and ceremonies for special occasions or events.</a:t>
            </a:r>
          </a:p>
          <a:p>
            <a:pPr marL="228600" indent="-228600" eaLnBrk="1" hangingPunct="1">
              <a:buFont typeface="+mj-lt"/>
              <a:buAutoNum type="arabicPeriod"/>
            </a:pPr>
            <a:r>
              <a:rPr lang="en-GB" b="0" i="0" dirty="0">
                <a:solidFill>
                  <a:srgbClr val="555555"/>
                </a:solidFill>
                <a:effectLst/>
                <a:latin typeface="robotoregular"/>
              </a:rPr>
              <a:t>Use symbols to develop identification with the group – such as team name, logo, insignia, emblem or particular colour to help create a special identity for the team.</a:t>
            </a:r>
          </a:p>
          <a:p>
            <a:pPr marL="228600" indent="-228600" eaLnBrk="1" hangingPunct="1">
              <a:buFont typeface="+mj-lt"/>
              <a:buAutoNum type="arabicPeriod"/>
            </a:pPr>
            <a:r>
              <a:rPr lang="en-GB" b="0" i="0" dirty="0">
                <a:solidFill>
                  <a:srgbClr val="555555"/>
                </a:solidFill>
                <a:effectLst/>
                <a:latin typeface="robotoregular"/>
              </a:rPr>
              <a:t>Encourage and facilitate social interaction – development of a cohesive group is more likely when members get to know each other on a personal basis and find social interactions satisfying.</a:t>
            </a:r>
          </a:p>
          <a:p>
            <a:pPr marL="228600" indent="-228600" eaLnBrk="1" hangingPunct="1">
              <a:buFont typeface="+mj-lt"/>
              <a:buAutoNum type="arabicPeriod"/>
            </a:pPr>
            <a:r>
              <a:rPr lang="en-GB" b="0" i="0" dirty="0">
                <a:solidFill>
                  <a:srgbClr val="555555"/>
                </a:solidFill>
                <a:effectLst/>
                <a:latin typeface="robotoregular"/>
              </a:rPr>
              <a:t>Tell people about group activities and achievements – keeping members informed about the plans, activities and achievements and how their work contributes to the success of the mission.</a:t>
            </a:r>
          </a:p>
          <a:p>
            <a:pPr marL="228600" indent="-228600" eaLnBrk="1" hangingPunct="1">
              <a:buFont typeface="+mj-lt"/>
              <a:buAutoNum type="arabicPeriod"/>
            </a:pPr>
            <a:r>
              <a:rPr lang="en-GB" b="0" i="0" dirty="0">
                <a:solidFill>
                  <a:srgbClr val="555555"/>
                </a:solidFill>
                <a:effectLst/>
                <a:latin typeface="robotoregular"/>
              </a:rPr>
              <a:t>Conduct process analysis sessions – frank and open discussions of interpersonal relationships and group processes including suggestions on how to improve effectiveness.</a:t>
            </a:r>
          </a:p>
          <a:p>
            <a:pPr marL="228600" indent="-228600" eaLnBrk="1" hangingPunct="1">
              <a:buFont typeface="+mj-lt"/>
              <a:buAutoNum type="arabicPeriod"/>
            </a:pPr>
            <a:r>
              <a:rPr lang="en-GB" b="0" i="0" dirty="0">
                <a:solidFill>
                  <a:srgbClr val="555555"/>
                </a:solidFill>
                <a:effectLst/>
                <a:latin typeface="robotoregular"/>
              </a:rPr>
              <a:t>Conduct alignment sessions – to increase mutual understanding among team members and to overcome negative stereotypes and attributions.</a:t>
            </a:r>
          </a:p>
          <a:p>
            <a:pPr marL="228600" indent="-228600" eaLnBrk="1" hangingPunct="1">
              <a:buFont typeface="+mj-lt"/>
              <a:buAutoNum type="arabicPeriod"/>
            </a:pPr>
            <a:r>
              <a:rPr lang="en-GB" b="0" i="0" dirty="0">
                <a:solidFill>
                  <a:srgbClr val="555555"/>
                </a:solidFill>
                <a:effectLst/>
                <a:latin typeface="robotoregular"/>
              </a:rPr>
              <a:t>Increase incentives for mutual co-operation – incentives based not individually but on group performance to encourage co-operation, such as bonus based on team performance.</a:t>
            </a:r>
            <a:endParaRPr lang="en-GB" altLang="en-US" dirty="0"/>
          </a:p>
        </p:txBody>
      </p:sp>
      <p:sp>
        <p:nvSpPr>
          <p:cNvPr id="10244" name="Slide Number Placeholder 3">
            <a:extLst>
              <a:ext uri="{FF2B5EF4-FFF2-40B4-BE49-F238E27FC236}">
                <a16:creationId xmlns:a16="http://schemas.microsoft.com/office/drawing/2014/main" id="{DF4138BE-0BED-9E54-6AE7-5DDBCC1C37E6}"/>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8551AF3B-7341-4A4E-9E42-1AB121971D21}" type="slidenum">
              <a:rPr lang="en-GB" altLang="en-US" smtClean="0">
                <a:latin typeface="Verdana" panose="020B0604030504040204" pitchFamily="34" charset="0"/>
              </a:rPr>
              <a:pPr/>
              <a:t>26</a:t>
            </a:fld>
            <a:endParaRPr lang="en-GB" altLang="en-US">
              <a:latin typeface="Verdana" panose="020B0604030504040204" pitchFamily="34" charset="0"/>
            </a:endParaRPr>
          </a:p>
        </p:txBody>
      </p:sp>
    </p:spTree>
    <p:extLst>
      <p:ext uri="{BB962C8B-B14F-4D97-AF65-F5344CB8AC3E}">
        <p14:creationId xmlns:p14="http://schemas.microsoft.com/office/powerpoint/2010/main" val="415955389"/>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Slide Image Placeholder 1">
            <a:extLst>
              <a:ext uri="{FF2B5EF4-FFF2-40B4-BE49-F238E27FC236}">
                <a16:creationId xmlns:a16="http://schemas.microsoft.com/office/drawing/2014/main" id="{7651F781-2C69-972A-6264-F07BD0604826}"/>
              </a:ext>
            </a:extLst>
          </p:cNvPr>
          <p:cNvSpPr>
            <a:spLocks noGrp="1" noRot="1" noChangeAspect="1" noChangeArrowheads="1" noTextEdit="1"/>
          </p:cNvSpPr>
          <p:nvPr>
            <p:ph type="sldImg"/>
          </p:nvPr>
        </p:nvSpPr>
        <p:spPr>
          <a:ln/>
        </p:spPr>
      </p:sp>
      <p:sp>
        <p:nvSpPr>
          <p:cNvPr id="10243" name="Notes Placeholder 2">
            <a:extLst>
              <a:ext uri="{FF2B5EF4-FFF2-40B4-BE49-F238E27FC236}">
                <a16:creationId xmlns:a16="http://schemas.microsoft.com/office/drawing/2014/main" id="{47BC9F0C-825C-14A5-1964-DD4E8D893D3F}"/>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228600" indent="-228600" eaLnBrk="1" hangingPunct="1">
              <a:buFont typeface="+mj-lt"/>
              <a:buAutoNum type="arabicPeriod"/>
            </a:pPr>
            <a:endParaRPr lang="en-GB" altLang="en-US" dirty="0"/>
          </a:p>
        </p:txBody>
      </p:sp>
      <p:sp>
        <p:nvSpPr>
          <p:cNvPr id="10244" name="Slide Number Placeholder 3">
            <a:extLst>
              <a:ext uri="{FF2B5EF4-FFF2-40B4-BE49-F238E27FC236}">
                <a16:creationId xmlns:a16="http://schemas.microsoft.com/office/drawing/2014/main" id="{DF4138BE-0BED-9E54-6AE7-5DDBCC1C37E6}"/>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8551AF3B-7341-4A4E-9E42-1AB121971D21}" type="slidenum">
              <a:rPr lang="en-GB" altLang="en-US" smtClean="0">
                <a:latin typeface="Verdana" panose="020B0604030504040204" pitchFamily="34" charset="0"/>
              </a:rPr>
              <a:pPr/>
              <a:t>27</a:t>
            </a:fld>
            <a:endParaRPr lang="en-GB" altLang="en-US">
              <a:latin typeface="Verdana" panose="020B0604030504040204" pitchFamily="34" charset="0"/>
            </a:endParaRPr>
          </a:p>
        </p:txBody>
      </p:sp>
    </p:spTree>
    <p:extLst>
      <p:ext uri="{BB962C8B-B14F-4D97-AF65-F5344CB8AC3E}">
        <p14:creationId xmlns:p14="http://schemas.microsoft.com/office/powerpoint/2010/main" val="1713215261"/>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Slide Image Placeholder 1">
            <a:extLst>
              <a:ext uri="{FF2B5EF4-FFF2-40B4-BE49-F238E27FC236}">
                <a16:creationId xmlns:a16="http://schemas.microsoft.com/office/drawing/2014/main" id="{7651F781-2C69-972A-6264-F07BD0604826}"/>
              </a:ext>
            </a:extLst>
          </p:cNvPr>
          <p:cNvSpPr>
            <a:spLocks noGrp="1" noRot="1" noChangeAspect="1" noChangeArrowheads="1" noTextEdit="1"/>
          </p:cNvSpPr>
          <p:nvPr>
            <p:ph type="sldImg"/>
          </p:nvPr>
        </p:nvSpPr>
        <p:spPr>
          <a:ln/>
        </p:spPr>
      </p:sp>
      <p:sp>
        <p:nvSpPr>
          <p:cNvPr id="10243" name="Notes Placeholder 2">
            <a:extLst>
              <a:ext uri="{FF2B5EF4-FFF2-40B4-BE49-F238E27FC236}">
                <a16:creationId xmlns:a16="http://schemas.microsoft.com/office/drawing/2014/main" id="{47BC9F0C-825C-14A5-1964-DD4E8D893D3F}"/>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228600" indent="-228600" eaLnBrk="1" hangingPunct="1">
              <a:buFont typeface="+mj-lt"/>
              <a:buAutoNum type="arabicPeriod"/>
            </a:pPr>
            <a:endParaRPr lang="en-GB" altLang="en-US" dirty="0"/>
          </a:p>
        </p:txBody>
      </p:sp>
      <p:sp>
        <p:nvSpPr>
          <p:cNvPr id="10244" name="Slide Number Placeholder 3">
            <a:extLst>
              <a:ext uri="{FF2B5EF4-FFF2-40B4-BE49-F238E27FC236}">
                <a16:creationId xmlns:a16="http://schemas.microsoft.com/office/drawing/2014/main" id="{DF4138BE-0BED-9E54-6AE7-5DDBCC1C37E6}"/>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8551AF3B-7341-4A4E-9E42-1AB121971D21}" type="slidenum">
              <a:rPr lang="en-GB" altLang="en-US" smtClean="0">
                <a:latin typeface="Verdana" panose="020B0604030504040204" pitchFamily="34" charset="0"/>
              </a:rPr>
              <a:pPr/>
              <a:t>28</a:t>
            </a:fld>
            <a:endParaRPr lang="en-GB" altLang="en-US">
              <a:latin typeface="Verdana" panose="020B0604030504040204" pitchFamily="34" charset="0"/>
            </a:endParaRPr>
          </a:p>
        </p:txBody>
      </p:sp>
    </p:spTree>
    <p:extLst>
      <p:ext uri="{BB962C8B-B14F-4D97-AF65-F5344CB8AC3E}">
        <p14:creationId xmlns:p14="http://schemas.microsoft.com/office/powerpoint/2010/main" val="552315350"/>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Slide Image Placeholder 1">
            <a:extLst>
              <a:ext uri="{FF2B5EF4-FFF2-40B4-BE49-F238E27FC236}">
                <a16:creationId xmlns:a16="http://schemas.microsoft.com/office/drawing/2014/main" id="{7651F781-2C69-972A-6264-F07BD0604826}"/>
              </a:ext>
            </a:extLst>
          </p:cNvPr>
          <p:cNvSpPr>
            <a:spLocks noGrp="1" noRot="1" noChangeAspect="1" noChangeArrowheads="1" noTextEdit="1"/>
          </p:cNvSpPr>
          <p:nvPr>
            <p:ph type="sldImg"/>
          </p:nvPr>
        </p:nvSpPr>
        <p:spPr>
          <a:ln/>
        </p:spPr>
      </p:sp>
      <p:sp>
        <p:nvSpPr>
          <p:cNvPr id="10243" name="Notes Placeholder 2">
            <a:extLst>
              <a:ext uri="{FF2B5EF4-FFF2-40B4-BE49-F238E27FC236}">
                <a16:creationId xmlns:a16="http://schemas.microsoft.com/office/drawing/2014/main" id="{47BC9F0C-825C-14A5-1964-DD4E8D893D3F}"/>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228600" indent="-228600" eaLnBrk="1" hangingPunct="1">
              <a:buFont typeface="+mj-lt"/>
              <a:buAutoNum type="arabicPeriod"/>
            </a:pPr>
            <a:endParaRPr lang="en-GB" altLang="en-US" dirty="0"/>
          </a:p>
        </p:txBody>
      </p:sp>
      <p:sp>
        <p:nvSpPr>
          <p:cNvPr id="10244" name="Slide Number Placeholder 3">
            <a:extLst>
              <a:ext uri="{FF2B5EF4-FFF2-40B4-BE49-F238E27FC236}">
                <a16:creationId xmlns:a16="http://schemas.microsoft.com/office/drawing/2014/main" id="{DF4138BE-0BED-9E54-6AE7-5DDBCC1C37E6}"/>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8551AF3B-7341-4A4E-9E42-1AB121971D21}" type="slidenum">
              <a:rPr lang="en-GB" altLang="en-US" smtClean="0">
                <a:latin typeface="Verdana" panose="020B0604030504040204" pitchFamily="34" charset="0"/>
              </a:rPr>
              <a:pPr/>
              <a:t>29</a:t>
            </a:fld>
            <a:endParaRPr lang="en-GB" altLang="en-US">
              <a:latin typeface="Verdana" panose="020B0604030504040204" pitchFamily="34" charset="0"/>
            </a:endParaRPr>
          </a:p>
        </p:txBody>
      </p:sp>
    </p:spTree>
    <p:extLst>
      <p:ext uri="{BB962C8B-B14F-4D97-AF65-F5344CB8AC3E}">
        <p14:creationId xmlns:p14="http://schemas.microsoft.com/office/powerpoint/2010/main" val="3296949873"/>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Slide Image Placeholder 1">
            <a:extLst>
              <a:ext uri="{FF2B5EF4-FFF2-40B4-BE49-F238E27FC236}">
                <a16:creationId xmlns:a16="http://schemas.microsoft.com/office/drawing/2014/main" id="{7651F781-2C69-972A-6264-F07BD0604826}"/>
              </a:ext>
            </a:extLst>
          </p:cNvPr>
          <p:cNvSpPr>
            <a:spLocks noGrp="1" noRot="1" noChangeAspect="1" noChangeArrowheads="1" noTextEdit="1"/>
          </p:cNvSpPr>
          <p:nvPr>
            <p:ph type="sldImg"/>
          </p:nvPr>
        </p:nvSpPr>
        <p:spPr>
          <a:ln/>
        </p:spPr>
      </p:sp>
      <p:sp>
        <p:nvSpPr>
          <p:cNvPr id="10243" name="Notes Placeholder 2">
            <a:extLst>
              <a:ext uri="{FF2B5EF4-FFF2-40B4-BE49-F238E27FC236}">
                <a16:creationId xmlns:a16="http://schemas.microsoft.com/office/drawing/2014/main" id="{47BC9F0C-825C-14A5-1964-DD4E8D893D3F}"/>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228600" indent="-228600" eaLnBrk="1" hangingPunct="1">
              <a:buFont typeface="+mj-lt"/>
              <a:buAutoNum type="arabicPeriod"/>
            </a:pPr>
            <a:r>
              <a:rPr lang="en-GB" b="0" i="0" dirty="0">
                <a:solidFill>
                  <a:srgbClr val="555555"/>
                </a:solidFill>
                <a:effectLst/>
                <a:latin typeface="robotoregular"/>
              </a:rPr>
              <a:t>Planning what is desired – clarification of aims to be achieved. It is important people understand exactly what is required of them, and objectives and targets are specified clearly, particularly key activities. Planning provides the framework against which the process of control takes place.</a:t>
            </a:r>
          </a:p>
          <a:p>
            <a:pPr marL="228600" indent="-228600" eaLnBrk="1" hangingPunct="1">
              <a:buFont typeface="+mj-lt"/>
              <a:buAutoNum type="arabicPeriod"/>
            </a:pPr>
            <a:r>
              <a:rPr lang="en-GB" b="0" i="0" dirty="0">
                <a:solidFill>
                  <a:srgbClr val="555555"/>
                </a:solidFill>
                <a:effectLst/>
                <a:latin typeface="robotoregular"/>
              </a:rPr>
              <a:t>Related to planning is the establishment of defined standards of performance. This requires realistic measurements by which achievement can be determined. Whenever possible measurements given some measurable attribute and stated in quantitative terms. Reasonable time scales should also be specified. Planning and measurement are prerequisites of control.</a:t>
            </a:r>
            <a:r>
              <a:rPr lang="en-GB" dirty="0"/>
              <a:t> </a:t>
            </a:r>
          </a:p>
          <a:p>
            <a:pPr marL="228600" indent="-228600" eaLnBrk="1" hangingPunct="1">
              <a:buFont typeface="+mj-lt"/>
              <a:buAutoNum type="arabicPeriod"/>
            </a:pPr>
            <a:r>
              <a:rPr lang="en-GB" b="0" i="0" dirty="0">
                <a:solidFill>
                  <a:srgbClr val="555555"/>
                </a:solidFill>
                <a:effectLst/>
                <a:latin typeface="robotoregular"/>
              </a:rPr>
              <a:t>Monitoring actual performance – requires clear channels of communication and feedback, a system of reporting information that is accurate, relevant and timely. Feedback also provides the basis for decisions to adjust the control system, for example the need to revise the original plan.</a:t>
            </a:r>
          </a:p>
          <a:p>
            <a:pPr marL="228600" indent="-228600" eaLnBrk="1" hangingPunct="1">
              <a:buFont typeface="+mj-lt"/>
              <a:buAutoNum type="arabicPeriod"/>
            </a:pPr>
            <a:r>
              <a:rPr lang="en-GB" b="0" i="0" dirty="0">
                <a:solidFill>
                  <a:srgbClr val="555555"/>
                </a:solidFill>
                <a:effectLst/>
                <a:latin typeface="robotoregular"/>
              </a:rPr>
              <a:t>Compare actual performance against planned targets – requires a means of interpreting and evaluating information to give details of progress, reveal deviations and identify probable causes.</a:t>
            </a:r>
          </a:p>
          <a:p>
            <a:pPr marL="228600" indent="-228600" eaLnBrk="1" hangingPunct="1">
              <a:buFont typeface="+mj-lt"/>
              <a:buAutoNum type="arabicPeriod"/>
            </a:pPr>
            <a:r>
              <a:rPr lang="en-GB" b="0" i="0" dirty="0">
                <a:solidFill>
                  <a:srgbClr val="555555"/>
                </a:solidFill>
                <a:effectLst/>
                <a:latin typeface="robotoregular"/>
              </a:rPr>
              <a:t>Taking corrective action to rectify the situation that has led to any failure to achieve objectives or targets, or other forms of deviations identified. This requires authority to take appropriate action to correct the situation, review the operation of the control system and make any necessary adjustments to objectives and targets or to the standards of performance.</a:t>
            </a:r>
            <a:endParaRPr lang="en-GB" altLang="en-US" dirty="0"/>
          </a:p>
        </p:txBody>
      </p:sp>
      <p:sp>
        <p:nvSpPr>
          <p:cNvPr id="10244" name="Slide Number Placeholder 3">
            <a:extLst>
              <a:ext uri="{FF2B5EF4-FFF2-40B4-BE49-F238E27FC236}">
                <a16:creationId xmlns:a16="http://schemas.microsoft.com/office/drawing/2014/main" id="{DF4138BE-0BED-9E54-6AE7-5DDBCC1C37E6}"/>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8551AF3B-7341-4A4E-9E42-1AB121971D21}" type="slidenum">
              <a:rPr lang="en-GB" altLang="en-US" smtClean="0">
                <a:latin typeface="Verdana" panose="020B0604030504040204" pitchFamily="34" charset="0"/>
              </a:rPr>
              <a:pPr/>
              <a:t>30</a:t>
            </a:fld>
            <a:endParaRPr lang="en-GB" altLang="en-US">
              <a:latin typeface="Verdana" panose="020B0604030504040204" pitchFamily="34" charset="0"/>
            </a:endParaRPr>
          </a:p>
        </p:txBody>
      </p:sp>
    </p:spTree>
    <p:extLst>
      <p:ext uri="{BB962C8B-B14F-4D97-AF65-F5344CB8AC3E}">
        <p14:creationId xmlns:p14="http://schemas.microsoft.com/office/powerpoint/2010/main" val="1668130713"/>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Slide Image Placeholder 1">
            <a:extLst>
              <a:ext uri="{FF2B5EF4-FFF2-40B4-BE49-F238E27FC236}">
                <a16:creationId xmlns:a16="http://schemas.microsoft.com/office/drawing/2014/main" id="{7651F781-2C69-972A-6264-F07BD0604826}"/>
              </a:ext>
            </a:extLst>
          </p:cNvPr>
          <p:cNvSpPr>
            <a:spLocks noGrp="1" noRot="1" noChangeAspect="1" noChangeArrowheads="1" noTextEdit="1"/>
          </p:cNvSpPr>
          <p:nvPr>
            <p:ph type="sldImg"/>
          </p:nvPr>
        </p:nvSpPr>
        <p:spPr>
          <a:ln/>
        </p:spPr>
      </p:sp>
      <p:sp>
        <p:nvSpPr>
          <p:cNvPr id="10243" name="Notes Placeholder 2">
            <a:extLst>
              <a:ext uri="{FF2B5EF4-FFF2-40B4-BE49-F238E27FC236}">
                <a16:creationId xmlns:a16="http://schemas.microsoft.com/office/drawing/2014/main" id="{47BC9F0C-825C-14A5-1964-DD4E8D893D3F}"/>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228600" indent="-228600" eaLnBrk="1" hangingPunct="1">
              <a:buFont typeface="+mj-lt"/>
              <a:buAutoNum type="arabicPeriod"/>
            </a:pPr>
            <a:endParaRPr lang="en-GB" altLang="en-US" dirty="0"/>
          </a:p>
        </p:txBody>
      </p:sp>
      <p:sp>
        <p:nvSpPr>
          <p:cNvPr id="10244" name="Slide Number Placeholder 3">
            <a:extLst>
              <a:ext uri="{FF2B5EF4-FFF2-40B4-BE49-F238E27FC236}">
                <a16:creationId xmlns:a16="http://schemas.microsoft.com/office/drawing/2014/main" id="{DF4138BE-0BED-9E54-6AE7-5DDBCC1C37E6}"/>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8551AF3B-7341-4A4E-9E42-1AB121971D21}" type="slidenum">
              <a:rPr lang="en-GB" altLang="en-US" smtClean="0">
                <a:latin typeface="Verdana" panose="020B0604030504040204" pitchFamily="34" charset="0"/>
              </a:rPr>
              <a:pPr/>
              <a:t>31</a:t>
            </a:fld>
            <a:endParaRPr lang="en-GB" altLang="en-US">
              <a:latin typeface="Verdana" panose="020B0604030504040204" pitchFamily="34" charset="0"/>
            </a:endParaRPr>
          </a:p>
        </p:txBody>
      </p:sp>
    </p:spTree>
    <p:extLst>
      <p:ext uri="{BB962C8B-B14F-4D97-AF65-F5344CB8AC3E}">
        <p14:creationId xmlns:p14="http://schemas.microsoft.com/office/powerpoint/2010/main" val="3897055928"/>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Slide Image Placeholder 1">
            <a:extLst>
              <a:ext uri="{FF2B5EF4-FFF2-40B4-BE49-F238E27FC236}">
                <a16:creationId xmlns:a16="http://schemas.microsoft.com/office/drawing/2014/main" id="{7651F781-2C69-972A-6264-F07BD0604826}"/>
              </a:ext>
            </a:extLst>
          </p:cNvPr>
          <p:cNvSpPr>
            <a:spLocks noGrp="1" noRot="1" noChangeAspect="1" noChangeArrowheads="1" noTextEdit="1"/>
          </p:cNvSpPr>
          <p:nvPr>
            <p:ph type="sldImg"/>
          </p:nvPr>
        </p:nvSpPr>
        <p:spPr>
          <a:ln/>
        </p:spPr>
      </p:sp>
      <p:sp>
        <p:nvSpPr>
          <p:cNvPr id="10243" name="Notes Placeholder 2">
            <a:extLst>
              <a:ext uri="{FF2B5EF4-FFF2-40B4-BE49-F238E27FC236}">
                <a16:creationId xmlns:a16="http://schemas.microsoft.com/office/drawing/2014/main" id="{47BC9F0C-825C-14A5-1964-DD4E8D893D3F}"/>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0" marR="0" lvl="0" indent="0" algn="l" defTabSz="914400" rtl="0" eaLnBrk="1" fontAlgn="base" latinLnBrk="0" hangingPunct="1">
              <a:lnSpc>
                <a:spcPct val="100000"/>
              </a:lnSpc>
              <a:spcBef>
                <a:spcPct val="30000"/>
              </a:spcBef>
              <a:spcAft>
                <a:spcPct val="0"/>
              </a:spcAft>
              <a:buClrTx/>
              <a:buSzTx/>
              <a:buFontTx/>
              <a:buNone/>
              <a:tabLst/>
              <a:defRPr/>
            </a:pPr>
            <a:r>
              <a:rPr lang="en-GB" b="0" i="0" dirty="0">
                <a:solidFill>
                  <a:srgbClr val="555555"/>
                </a:solidFill>
                <a:effectLst/>
                <a:latin typeface="robotoregular"/>
              </a:rPr>
              <a:t>Financial result is the most visible one, especially to the outsiders. However, financial results are, well, results, so they indicate temporal performance rather than sustainable performance. Therefore, other performance indicators are searched to help managers and leaders to manage their long-term performance. The balance scorecard and EFQM Excellence Model are among the most popular tools in understanding and managing long-term performance of organisations.</a:t>
            </a:r>
          </a:p>
          <a:p>
            <a:pPr marL="0" marR="0" lvl="0" indent="0" algn="l" defTabSz="914400" rtl="0" eaLnBrk="1" fontAlgn="base" latinLnBrk="0" hangingPunct="1">
              <a:lnSpc>
                <a:spcPct val="100000"/>
              </a:lnSpc>
              <a:spcBef>
                <a:spcPct val="30000"/>
              </a:spcBef>
              <a:spcAft>
                <a:spcPct val="0"/>
              </a:spcAft>
              <a:buClrTx/>
              <a:buSzTx/>
              <a:buFontTx/>
              <a:buNone/>
              <a:tabLst/>
              <a:defRPr/>
            </a:pPr>
            <a:r>
              <a:rPr lang="en-GB" b="0" i="0" dirty="0">
                <a:solidFill>
                  <a:srgbClr val="555555"/>
                </a:solidFill>
                <a:effectLst/>
                <a:latin typeface="robotoregular"/>
              </a:rPr>
              <a:t>The EFQM Excellence Model is a management framework used by over 30,000 organisations in Europe and beyond. Organisations are able to benchmark themselves against others both within and outside their sectors. The basic assumption is that excellent results in terms of Performance, Customers, People and Society (the Results) are achieved through Leadership driving Policy and Strategy, People, Partnerships and Resources, and Processes (the Enablers). Innovation and Learning are key to improving enablers that in turn improve results. The ‘Model’ is designed to be non-prescriptive. It is not a standard; it does not tell you what to do but is there to provide guidelines.</a:t>
            </a:r>
            <a:endParaRPr lang="en-GB" altLang="en-US" dirty="0"/>
          </a:p>
          <a:p>
            <a:pPr eaLnBrk="1" hangingPunct="1"/>
            <a:endParaRPr lang="en-GB" altLang="en-US" dirty="0"/>
          </a:p>
        </p:txBody>
      </p:sp>
      <p:sp>
        <p:nvSpPr>
          <p:cNvPr id="10244" name="Slide Number Placeholder 3">
            <a:extLst>
              <a:ext uri="{FF2B5EF4-FFF2-40B4-BE49-F238E27FC236}">
                <a16:creationId xmlns:a16="http://schemas.microsoft.com/office/drawing/2014/main" id="{DF4138BE-0BED-9E54-6AE7-5DDBCC1C37E6}"/>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8551AF3B-7341-4A4E-9E42-1AB121971D21}" type="slidenum">
              <a:rPr lang="en-GB" altLang="en-US" smtClean="0">
                <a:latin typeface="Verdana" panose="020B0604030504040204" pitchFamily="34" charset="0"/>
              </a:rPr>
              <a:pPr/>
              <a:t>32</a:t>
            </a:fld>
            <a:endParaRPr lang="en-GB" altLang="en-US">
              <a:latin typeface="Verdana" panose="020B0604030504040204" pitchFamily="34" charset="0"/>
            </a:endParaRPr>
          </a:p>
        </p:txBody>
      </p:sp>
    </p:spTree>
    <p:extLst>
      <p:ext uri="{BB962C8B-B14F-4D97-AF65-F5344CB8AC3E}">
        <p14:creationId xmlns:p14="http://schemas.microsoft.com/office/powerpoint/2010/main" val="798433531"/>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CF846AB5-7DBD-40F8-BCAF-D2783A934179}" type="slidenum">
              <a:rPr lang="en-GB" altLang="en-US" smtClean="0"/>
              <a:pPr>
                <a:defRPr/>
              </a:pPr>
              <a:t>33</a:t>
            </a:fld>
            <a:endParaRPr lang="en-GB" altLang="en-US"/>
          </a:p>
        </p:txBody>
      </p:sp>
    </p:spTree>
    <p:extLst>
      <p:ext uri="{BB962C8B-B14F-4D97-AF65-F5344CB8AC3E}">
        <p14:creationId xmlns:p14="http://schemas.microsoft.com/office/powerpoint/2010/main" val="3185255081"/>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reviews can be done by doing activities or case studies.</a:t>
            </a:r>
          </a:p>
        </p:txBody>
      </p:sp>
      <p:sp>
        <p:nvSpPr>
          <p:cNvPr id="4" name="Slide Number Placeholder 3"/>
          <p:cNvSpPr>
            <a:spLocks noGrp="1"/>
          </p:cNvSpPr>
          <p:nvPr>
            <p:ph type="sldNum" sz="quarter" idx="5"/>
          </p:nvPr>
        </p:nvSpPr>
        <p:spPr/>
        <p:txBody>
          <a:bodyPr/>
          <a:lstStyle/>
          <a:p>
            <a:pPr>
              <a:defRPr/>
            </a:pPr>
            <a:fld id="{CF846AB5-7DBD-40F8-BCAF-D2783A934179}" type="slidenum">
              <a:rPr lang="en-GB" altLang="en-US" smtClean="0"/>
              <a:pPr>
                <a:defRPr/>
              </a:pPr>
              <a:t>34</a:t>
            </a:fld>
            <a:endParaRPr lang="en-GB" altLang="en-US"/>
          </a:p>
        </p:txBody>
      </p:sp>
    </p:spTree>
    <p:extLst>
      <p:ext uri="{BB962C8B-B14F-4D97-AF65-F5344CB8AC3E}">
        <p14:creationId xmlns:p14="http://schemas.microsoft.com/office/powerpoint/2010/main" val="607934707"/>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reviews can be done by doing activities or case studies.</a:t>
            </a:r>
          </a:p>
        </p:txBody>
      </p:sp>
      <p:sp>
        <p:nvSpPr>
          <p:cNvPr id="4" name="Slide Number Placeholder 3"/>
          <p:cNvSpPr>
            <a:spLocks noGrp="1"/>
          </p:cNvSpPr>
          <p:nvPr>
            <p:ph type="sldNum" sz="quarter" idx="5"/>
          </p:nvPr>
        </p:nvSpPr>
        <p:spPr/>
        <p:txBody>
          <a:bodyPr/>
          <a:lstStyle/>
          <a:p>
            <a:pPr>
              <a:defRPr/>
            </a:pPr>
            <a:fld id="{CF846AB5-7DBD-40F8-BCAF-D2783A934179}" type="slidenum">
              <a:rPr lang="en-GB" altLang="en-US" smtClean="0"/>
              <a:pPr>
                <a:defRPr/>
              </a:pPr>
              <a:t>35</a:t>
            </a:fld>
            <a:endParaRPr lang="en-GB" altLang="en-US"/>
          </a:p>
        </p:txBody>
      </p:sp>
    </p:spTree>
    <p:extLst>
      <p:ext uri="{BB962C8B-B14F-4D97-AF65-F5344CB8AC3E}">
        <p14:creationId xmlns:p14="http://schemas.microsoft.com/office/powerpoint/2010/main" val="37981679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E92E4AD8-51F7-0295-3979-10D477BAAED8}"/>
              </a:ext>
            </a:extLst>
          </p:cNvPr>
          <p:cNvSpPr>
            <a:spLocks noGrp="1"/>
          </p:cNvSpPr>
          <p:nvPr>
            <p:ph type="dt" sz="half" idx="10"/>
          </p:nvPr>
        </p:nvSpPr>
        <p:spPr>
          <a:xfrm>
            <a:off x="395288" y="6524625"/>
            <a:ext cx="971550" cy="219075"/>
          </a:xfrm>
        </p:spPr>
        <p:txBody>
          <a:bodyPr/>
          <a:lstStyle>
            <a:lvl1pPr>
              <a:defRPr/>
            </a:lvl1pPr>
          </a:lstStyle>
          <a:p>
            <a:pPr>
              <a:defRPr/>
            </a:pPr>
            <a:fld id="{D106EA96-242C-4988-912E-9992F013D790}" type="datetime1">
              <a:rPr lang="en-GB" altLang="en-US"/>
              <a:pPr>
                <a:defRPr/>
              </a:pPr>
              <a:t>08/12/2022</a:t>
            </a:fld>
            <a:endParaRPr lang="en-GB" altLang="en-US"/>
          </a:p>
        </p:txBody>
      </p:sp>
      <p:sp>
        <p:nvSpPr>
          <p:cNvPr id="5" name="Footer Placeholder 4">
            <a:extLst>
              <a:ext uri="{FF2B5EF4-FFF2-40B4-BE49-F238E27FC236}">
                <a16:creationId xmlns:a16="http://schemas.microsoft.com/office/drawing/2014/main" id="{43185FEA-8E40-EEE4-C031-E14AD6197EE4}"/>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53FA891C-223B-0C5D-17D1-1BC68A856BD9}"/>
              </a:ext>
            </a:extLst>
          </p:cNvPr>
          <p:cNvSpPr>
            <a:spLocks noGrp="1"/>
          </p:cNvSpPr>
          <p:nvPr>
            <p:ph type="sldNum" sz="quarter" idx="12"/>
          </p:nvPr>
        </p:nvSpPr>
        <p:spPr/>
        <p:txBody>
          <a:bodyPr/>
          <a:lstStyle>
            <a:lvl1pPr>
              <a:defRPr/>
            </a:lvl1pPr>
          </a:lstStyle>
          <a:p>
            <a:pPr>
              <a:defRPr/>
            </a:pPr>
            <a:fld id="{F6CDF2D1-BD26-43B8-8F63-B08FD1214D25}" type="slidenum">
              <a:rPr lang="en-GB" altLang="en-US"/>
              <a:pPr>
                <a:defRPr/>
              </a:pPr>
              <a:t>‹#›</a:t>
            </a:fld>
            <a:endParaRPr lang="en-GB" altLang="en-US"/>
          </a:p>
        </p:txBody>
      </p:sp>
    </p:spTree>
    <p:extLst>
      <p:ext uri="{BB962C8B-B14F-4D97-AF65-F5344CB8AC3E}">
        <p14:creationId xmlns:p14="http://schemas.microsoft.com/office/powerpoint/2010/main" val="212997709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2C56AE8-A604-E4A0-2287-FEB388D8ECD6}"/>
              </a:ext>
            </a:extLst>
          </p:cNvPr>
          <p:cNvSpPr>
            <a:spLocks noGrp="1"/>
          </p:cNvSpPr>
          <p:nvPr>
            <p:ph type="dt" sz="half" idx="10"/>
          </p:nvPr>
        </p:nvSpPr>
        <p:spPr/>
        <p:txBody>
          <a:bodyPr/>
          <a:lstStyle>
            <a:lvl1pPr>
              <a:defRPr/>
            </a:lvl1pPr>
          </a:lstStyle>
          <a:p>
            <a:pPr>
              <a:defRPr/>
            </a:pPr>
            <a:fld id="{5E84CCAD-88F5-4AB3-B600-26DF36CE5A43}" type="datetime1">
              <a:rPr lang="en-GB" altLang="en-US"/>
              <a:pPr>
                <a:defRPr/>
              </a:pPr>
              <a:t>08/12/2022</a:t>
            </a:fld>
            <a:endParaRPr lang="en-GB" altLang="en-US"/>
          </a:p>
        </p:txBody>
      </p:sp>
      <p:sp>
        <p:nvSpPr>
          <p:cNvPr id="5" name="Footer Placeholder 4">
            <a:extLst>
              <a:ext uri="{FF2B5EF4-FFF2-40B4-BE49-F238E27FC236}">
                <a16:creationId xmlns:a16="http://schemas.microsoft.com/office/drawing/2014/main" id="{9D1AC1C9-969A-E184-F5EA-8E7C58096622}"/>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C0526F8D-0223-83E8-147A-9298EF390EF6}"/>
              </a:ext>
            </a:extLst>
          </p:cNvPr>
          <p:cNvSpPr>
            <a:spLocks noGrp="1"/>
          </p:cNvSpPr>
          <p:nvPr>
            <p:ph type="sldNum" sz="quarter" idx="12"/>
          </p:nvPr>
        </p:nvSpPr>
        <p:spPr/>
        <p:txBody>
          <a:bodyPr/>
          <a:lstStyle>
            <a:lvl1pPr>
              <a:defRPr/>
            </a:lvl1pPr>
          </a:lstStyle>
          <a:p>
            <a:pPr>
              <a:defRPr/>
            </a:pPr>
            <a:fld id="{09AEF3D3-A4E3-4D92-A441-BFE14CAB7DC0}" type="slidenum">
              <a:rPr lang="en-GB" altLang="en-US"/>
              <a:pPr>
                <a:defRPr/>
              </a:pPr>
              <a:t>‹#›</a:t>
            </a:fld>
            <a:endParaRPr lang="en-GB" altLang="en-US"/>
          </a:p>
        </p:txBody>
      </p:sp>
    </p:spTree>
    <p:extLst>
      <p:ext uri="{BB962C8B-B14F-4D97-AF65-F5344CB8AC3E}">
        <p14:creationId xmlns:p14="http://schemas.microsoft.com/office/powerpoint/2010/main" val="408806983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81999280-DE9F-2C61-F3A3-C7A00F6D04CE}"/>
              </a:ext>
            </a:extLst>
          </p:cNvPr>
          <p:cNvSpPr>
            <a:spLocks noGrp="1"/>
          </p:cNvSpPr>
          <p:nvPr>
            <p:ph type="dt" sz="half" idx="10"/>
          </p:nvPr>
        </p:nvSpPr>
        <p:spPr/>
        <p:txBody>
          <a:bodyPr/>
          <a:lstStyle>
            <a:lvl1pPr>
              <a:defRPr/>
            </a:lvl1pPr>
          </a:lstStyle>
          <a:p>
            <a:pPr>
              <a:defRPr/>
            </a:pPr>
            <a:fld id="{BC3A21BC-5885-4336-9260-D4F3B6983AAB}" type="datetime1">
              <a:rPr lang="en-GB" altLang="en-US"/>
              <a:pPr>
                <a:defRPr/>
              </a:pPr>
              <a:t>08/12/2022</a:t>
            </a:fld>
            <a:endParaRPr lang="en-GB" altLang="en-US"/>
          </a:p>
        </p:txBody>
      </p:sp>
      <p:sp>
        <p:nvSpPr>
          <p:cNvPr id="5" name="Slide Number Placeholder 5">
            <a:extLst>
              <a:ext uri="{FF2B5EF4-FFF2-40B4-BE49-F238E27FC236}">
                <a16:creationId xmlns:a16="http://schemas.microsoft.com/office/drawing/2014/main" id="{77A9DC61-D068-4141-0AD9-06C39C4FDD6A}"/>
              </a:ext>
            </a:extLst>
          </p:cNvPr>
          <p:cNvSpPr>
            <a:spLocks noGrp="1"/>
          </p:cNvSpPr>
          <p:nvPr>
            <p:ph type="sldNum" sz="quarter" idx="11"/>
          </p:nvPr>
        </p:nvSpPr>
        <p:spPr/>
        <p:txBody>
          <a:bodyPr/>
          <a:lstStyle>
            <a:lvl1pPr>
              <a:defRPr/>
            </a:lvl1pPr>
          </a:lstStyle>
          <a:p>
            <a:pPr>
              <a:defRPr/>
            </a:pPr>
            <a:fld id="{DC6A0CD5-1EBD-44C3-9A00-A50DE4210A6F}" type="slidenum">
              <a:rPr lang="en-GB" altLang="en-US"/>
              <a:pPr>
                <a:defRPr/>
              </a:pPr>
              <a:t>‹#›</a:t>
            </a:fld>
            <a:endParaRPr lang="en-GB" altLang="en-US"/>
          </a:p>
        </p:txBody>
      </p:sp>
    </p:spTree>
    <p:extLst>
      <p:ext uri="{BB962C8B-B14F-4D97-AF65-F5344CB8AC3E}">
        <p14:creationId xmlns:p14="http://schemas.microsoft.com/office/powerpoint/2010/main" val="1765523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4245E408-B989-2453-BDD6-1D92B9744E43}"/>
              </a:ext>
            </a:extLst>
          </p:cNvPr>
          <p:cNvSpPr>
            <a:spLocks noGrp="1"/>
          </p:cNvSpPr>
          <p:nvPr>
            <p:ph type="dt" sz="half" idx="10"/>
          </p:nvPr>
        </p:nvSpPr>
        <p:spPr/>
        <p:txBody>
          <a:bodyPr/>
          <a:lstStyle>
            <a:lvl1pPr>
              <a:defRPr/>
            </a:lvl1pPr>
          </a:lstStyle>
          <a:p>
            <a:pPr>
              <a:defRPr/>
            </a:pPr>
            <a:fld id="{3143E679-06FC-40A9-942C-CD2085DAA4B2}" type="datetime1">
              <a:rPr lang="en-GB" altLang="en-US"/>
              <a:pPr>
                <a:defRPr/>
              </a:pPr>
              <a:t>08/12/2022</a:t>
            </a:fld>
            <a:endParaRPr lang="en-GB" altLang="en-US"/>
          </a:p>
        </p:txBody>
      </p:sp>
      <p:sp>
        <p:nvSpPr>
          <p:cNvPr id="6" name="Slide Number Placeholder 5">
            <a:extLst>
              <a:ext uri="{FF2B5EF4-FFF2-40B4-BE49-F238E27FC236}">
                <a16:creationId xmlns:a16="http://schemas.microsoft.com/office/drawing/2014/main" id="{0B46A265-967B-FE1F-A224-DE31F3DF460C}"/>
              </a:ext>
            </a:extLst>
          </p:cNvPr>
          <p:cNvSpPr>
            <a:spLocks noGrp="1"/>
          </p:cNvSpPr>
          <p:nvPr>
            <p:ph type="sldNum" sz="quarter" idx="11"/>
          </p:nvPr>
        </p:nvSpPr>
        <p:spPr/>
        <p:txBody>
          <a:bodyPr/>
          <a:lstStyle>
            <a:lvl1pPr>
              <a:defRPr/>
            </a:lvl1pPr>
          </a:lstStyle>
          <a:p>
            <a:pPr>
              <a:defRPr/>
            </a:pPr>
            <a:fld id="{C0CE094D-8B1D-406B-9160-98A4DA798FCA}" type="slidenum">
              <a:rPr lang="en-GB" altLang="en-US"/>
              <a:pPr>
                <a:defRPr/>
              </a:pPr>
              <a:t>‹#›</a:t>
            </a:fld>
            <a:endParaRPr lang="en-GB" altLang="en-US"/>
          </a:p>
        </p:txBody>
      </p:sp>
    </p:spTree>
    <p:extLst>
      <p:ext uri="{BB962C8B-B14F-4D97-AF65-F5344CB8AC3E}">
        <p14:creationId xmlns:p14="http://schemas.microsoft.com/office/powerpoint/2010/main" val="285514058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ADD8C415-FFED-B90A-1E47-89684FB5C449}"/>
              </a:ext>
            </a:extLst>
          </p:cNvPr>
          <p:cNvSpPr>
            <a:spLocks noGrp="1"/>
          </p:cNvSpPr>
          <p:nvPr>
            <p:ph type="dt" sz="half" idx="10"/>
          </p:nvPr>
        </p:nvSpPr>
        <p:spPr/>
        <p:txBody>
          <a:bodyPr/>
          <a:lstStyle>
            <a:lvl1pPr>
              <a:defRPr/>
            </a:lvl1pPr>
          </a:lstStyle>
          <a:p>
            <a:pPr>
              <a:defRPr/>
            </a:pPr>
            <a:fld id="{809E6295-9993-4438-BBBB-3F5A07DE95A1}" type="datetime1">
              <a:rPr lang="en-GB" altLang="en-US"/>
              <a:pPr>
                <a:defRPr/>
              </a:pPr>
              <a:t>08/12/2022</a:t>
            </a:fld>
            <a:endParaRPr lang="en-GB" altLang="en-US"/>
          </a:p>
        </p:txBody>
      </p:sp>
      <p:sp>
        <p:nvSpPr>
          <p:cNvPr id="8" name="Slide Number Placeholder 5">
            <a:extLst>
              <a:ext uri="{FF2B5EF4-FFF2-40B4-BE49-F238E27FC236}">
                <a16:creationId xmlns:a16="http://schemas.microsoft.com/office/drawing/2014/main" id="{1C2EFA1B-3678-2443-9A56-27083015EB8C}"/>
              </a:ext>
            </a:extLst>
          </p:cNvPr>
          <p:cNvSpPr>
            <a:spLocks noGrp="1"/>
          </p:cNvSpPr>
          <p:nvPr>
            <p:ph type="sldNum" sz="quarter" idx="11"/>
          </p:nvPr>
        </p:nvSpPr>
        <p:spPr/>
        <p:txBody>
          <a:bodyPr/>
          <a:lstStyle>
            <a:lvl1pPr>
              <a:defRPr/>
            </a:lvl1pPr>
          </a:lstStyle>
          <a:p>
            <a:pPr>
              <a:defRPr/>
            </a:pPr>
            <a:fld id="{724DF636-0355-4D21-B3DE-5D3A1A6D1CB9}" type="slidenum">
              <a:rPr lang="en-GB" altLang="en-US"/>
              <a:pPr>
                <a:defRPr/>
              </a:pPr>
              <a:t>‹#›</a:t>
            </a:fld>
            <a:endParaRPr lang="en-GB" altLang="en-US"/>
          </a:p>
        </p:txBody>
      </p:sp>
    </p:spTree>
    <p:extLst>
      <p:ext uri="{BB962C8B-B14F-4D97-AF65-F5344CB8AC3E}">
        <p14:creationId xmlns:p14="http://schemas.microsoft.com/office/powerpoint/2010/main" val="182142516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7FE32C74-9B0E-EC55-509B-312B7794FCB1}"/>
              </a:ext>
            </a:extLst>
          </p:cNvPr>
          <p:cNvSpPr>
            <a:spLocks noGrp="1"/>
          </p:cNvSpPr>
          <p:nvPr>
            <p:ph type="dt" sz="half" idx="10"/>
          </p:nvPr>
        </p:nvSpPr>
        <p:spPr/>
        <p:txBody>
          <a:bodyPr/>
          <a:lstStyle>
            <a:lvl1pPr>
              <a:defRPr/>
            </a:lvl1pPr>
          </a:lstStyle>
          <a:p>
            <a:pPr>
              <a:defRPr/>
            </a:pPr>
            <a:fld id="{6F4D8E3A-00E5-4846-B7F5-C3EB817F512F}" type="datetime1">
              <a:rPr lang="en-GB" altLang="en-US"/>
              <a:pPr>
                <a:defRPr/>
              </a:pPr>
              <a:t>08/12/2022</a:t>
            </a:fld>
            <a:endParaRPr lang="en-GB" altLang="en-US"/>
          </a:p>
        </p:txBody>
      </p:sp>
      <p:sp>
        <p:nvSpPr>
          <p:cNvPr id="4" name="Slide Number Placeholder 5">
            <a:extLst>
              <a:ext uri="{FF2B5EF4-FFF2-40B4-BE49-F238E27FC236}">
                <a16:creationId xmlns:a16="http://schemas.microsoft.com/office/drawing/2014/main" id="{FE40A764-162C-869C-CE39-E2B60B4D8912}"/>
              </a:ext>
            </a:extLst>
          </p:cNvPr>
          <p:cNvSpPr>
            <a:spLocks noGrp="1"/>
          </p:cNvSpPr>
          <p:nvPr>
            <p:ph type="sldNum" sz="quarter" idx="11"/>
          </p:nvPr>
        </p:nvSpPr>
        <p:spPr/>
        <p:txBody>
          <a:bodyPr/>
          <a:lstStyle>
            <a:lvl1pPr>
              <a:defRPr/>
            </a:lvl1pPr>
          </a:lstStyle>
          <a:p>
            <a:pPr>
              <a:defRPr/>
            </a:pPr>
            <a:fld id="{2C02987B-A4DE-46C5-98AD-01DD808AE266}" type="slidenum">
              <a:rPr lang="en-GB" altLang="en-US"/>
              <a:pPr>
                <a:defRPr/>
              </a:pPr>
              <a:t>‹#›</a:t>
            </a:fld>
            <a:endParaRPr lang="en-GB" altLang="en-US"/>
          </a:p>
        </p:txBody>
      </p:sp>
    </p:spTree>
    <p:extLst>
      <p:ext uri="{BB962C8B-B14F-4D97-AF65-F5344CB8AC3E}">
        <p14:creationId xmlns:p14="http://schemas.microsoft.com/office/powerpoint/2010/main" val="246631461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7F77C754-C5FC-1145-337E-73F526AF638C}"/>
              </a:ext>
            </a:extLst>
          </p:cNvPr>
          <p:cNvSpPr>
            <a:spLocks noGrp="1"/>
          </p:cNvSpPr>
          <p:nvPr>
            <p:ph type="dt" sz="half" idx="10"/>
          </p:nvPr>
        </p:nvSpPr>
        <p:spPr/>
        <p:txBody>
          <a:bodyPr/>
          <a:lstStyle>
            <a:lvl1pPr>
              <a:defRPr/>
            </a:lvl1pPr>
          </a:lstStyle>
          <a:p>
            <a:pPr>
              <a:defRPr/>
            </a:pPr>
            <a:fld id="{DD27452E-3B99-4738-9557-3CA573DB00FE}" type="datetime1">
              <a:rPr lang="en-GB" altLang="en-US"/>
              <a:pPr>
                <a:defRPr/>
              </a:pPr>
              <a:t>08/12/2022</a:t>
            </a:fld>
            <a:endParaRPr lang="en-GB" altLang="en-US"/>
          </a:p>
        </p:txBody>
      </p:sp>
      <p:sp>
        <p:nvSpPr>
          <p:cNvPr id="3" name="Slide Number Placeholder 5">
            <a:extLst>
              <a:ext uri="{FF2B5EF4-FFF2-40B4-BE49-F238E27FC236}">
                <a16:creationId xmlns:a16="http://schemas.microsoft.com/office/drawing/2014/main" id="{1DE095A9-710C-5911-E63F-0C83047F0405}"/>
              </a:ext>
            </a:extLst>
          </p:cNvPr>
          <p:cNvSpPr>
            <a:spLocks noGrp="1"/>
          </p:cNvSpPr>
          <p:nvPr>
            <p:ph type="sldNum" sz="quarter" idx="11"/>
          </p:nvPr>
        </p:nvSpPr>
        <p:spPr/>
        <p:txBody>
          <a:bodyPr/>
          <a:lstStyle>
            <a:lvl1pPr>
              <a:defRPr/>
            </a:lvl1pPr>
          </a:lstStyle>
          <a:p>
            <a:pPr>
              <a:defRPr/>
            </a:pPr>
            <a:fld id="{AECAC1E4-EAA7-4C12-B494-F95A0199D990}" type="slidenum">
              <a:rPr lang="en-GB" altLang="en-US"/>
              <a:pPr>
                <a:defRPr/>
              </a:pPr>
              <a:t>‹#›</a:t>
            </a:fld>
            <a:endParaRPr lang="en-GB" altLang="en-US"/>
          </a:p>
        </p:txBody>
      </p:sp>
    </p:spTree>
    <p:extLst>
      <p:ext uri="{BB962C8B-B14F-4D97-AF65-F5344CB8AC3E}">
        <p14:creationId xmlns:p14="http://schemas.microsoft.com/office/powerpoint/2010/main" val="53339562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1D4BD09C-DD3C-32F7-FABC-4E66E6523942}"/>
              </a:ext>
            </a:extLst>
          </p:cNvPr>
          <p:cNvSpPr>
            <a:spLocks noGrp="1"/>
          </p:cNvSpPr>
          <p:nvPr>
            <p:ph type="dt" sz="half" idx="10"/>
          </p:nvPr>
        </p:nvSpPr>
        <p:spPr/>
        <p:txBody>
          <a:bodyPr/>
          <a:lstStyle>
            <a:lvl1pPr>
              <a:defRPr/>
            </a:lvl1pPr>
          </a:lstStyle>
          <a:p>
            <a:pPr>
              <a:defRPr/>
            </a:pPr>
            <a:fld id="{23D714FC-0776-4CB7-9E6F-B00BC13910B1}" type="datetime1">
              <a:rPr lang="en-GB" altLang="en-US"/>
              <a:pPr>
                <a:defRPr/>
              </a:pPr>
              <a:t>08/12/2022</a:t>
            </a:fld>
            <a:endParaRPr lang="en-GB" altLang="en-US"/>
          </a:p>
        </p:txBody>
      </p:sp>
      <p:sp>
        <p:nvSpPr>
          <p:cNvPr id="6" name="Slide Number Placeholder 5">
            <a:extLst>
              <a:ext uri="{FF2B5EF4-FFF2-40B4-BE49-F238E27FC236}">
                <a16:creationId xmlns:a16="http://schemas.microsoft.com/office/drawing/2014/main" id="{FBAFF2E8-3D5D-E98E-50C0-AB157368297B}"/>
              </a:ext>
            </a:extLst>
          </p:cNvPr>
          <p:cNvSpPr>
            <a:spLocks noGrp="1"/>
          </p:cNvSpPr>
          <p:nvPr>
            <p:ph type="sldNum" sz="quarter" idx="11"/>
          </p:nvPr>
        </p:nvSpPr>
        <p:spPr/>
        <p:txBody>
          <a:bodyPr/>
          <a:lstStyle>
            <a:lvl1pPr>
              <a:defRPr/>
            </a:lvl1pPr>
          </a:lstStyle>
          <a:p>
            <a:pPr>
              <a:defRPr/>
            </a:pPr>
            <a:fld id="{EDB7B6BE-09BF-482D-96D4-FD9D92D1DDE3}" type="slidenum">
              <a:rPr lang="en-GB" altLang="en-US"/>
              <a:pPr>
                <a:defRPr/>
              </a:pPr>
              <a:t>‹#›</a:t>
            </a:fld>
            <a:endParaRPr lang="en-GB" altLang="en-US"/>
          </a:p>
        </p:txBody>
      </p:sp>
    </p:spTree>
    <p:extLst>
      <p:ext uri="{BB962C8B-B14F-4D97-AF65-F5344CB8AC3E}">
        <p14:creationId xmlns:p14="http://schemas.microsoft.com/office/powerpoint/2010/main" val="271219552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6CA2DE41-2142-1702-8528-563202A7B106}"/>
              </a:ext>
            </a:extLst>
          </p:cNvPr>
          <p:cNvSpPr>
            <a:spLocks noGrp="1"/>
          </p:cNvSpPr>
          <p:nvPr>
            <p:ph type="dt" sz="half" idx="10"/>
          </p:nvPr>
        </p:nvSpPr>
        <p:spPr/>
        <p:txBody>
          <a:bodyPr/>
          <a:lstStyle>
            <a:lvl1pPr>
              <a:defRPr/>
            </a:lvl1pPr>
          </a:lstStyle>
          <a:p>
            <a:pPr>
              <a:defRPr/>
            </a:pPr>
            <a:fld id="{5424886D-08E2-432E-9BED-45633E2E68FE}" type="datetime1">
              <a:rPr lang="en-GB" altLang="en-US"/>
              <a:pPr>
                <a:defRPr/>
              </a:pPr>
              <a:t>08/12/2022</a:t>
            </a:fld>
            <a:endParaRPr lang="en-GB" altLang="en-US"/>
          </a:p>
        </p:txBody>
      </p:sp>
      <p:sp>
        <p:nvSpPr>
          <p:cNvPr id="6" name="Slide Number Placeholder 5">
            <a:extLst>
              <a:ext uri="{FF2B5EF4-FFF2-40B4-BE49-F238E27FC236}">
                <a16:creationId xmlns:a16="http://schemas.microsoft.com/office/drawing/2014/main" id="{7603C775-0902-FB1A-4B6A-CE7B093B65E6}"/>
              </a:ext>
            </a:extLst>
          </p:cNvPr>
          <p:cNvSpPr>
            <a:spLocks noGrp="1"/>
          </p:cNvSpPr>
          <p:nvPr>
            <p:ph type="sldNum" sz="quarter" idx="11"/>
          </p:nvPr>
        </p:nvSpPr>
        <p:spPr/>
        <p:txBody>
          <a:bodyPr/>
          <a:lstStyle>
            <a:lvl1pPr>
              <a:defRPr/>
            </a:lvl1pPr>
          </a:lstStyle>
          <a:p>
            <a:pPr>
              <a:defRPr/>
            </a:pPr>
            <a:fld id="{141E490D-B3C9-4E48-BBA5-AC00627CF9E0}" type="slidenum">
              <a:rPr lang="en-GB" altLang="en-US"/>
              <a:pPr>
                <a:defRPr/>
              </a:pPr>
              <a:t>‹#›</a:t>
            </a:fld>
            <a:endParaRPr lang="en-GB" altLang="en-US"/>
          </a:p>
        </p:txBody>
      </p:sp>
    </p:spTree>
    <p:extLst>
      <p:ext uri="{BB962C8B-B14F-4D97-AF65-F5344CB8AC3E}">
        <p14:creationId xmlns:p14="http://schemas.microsoft.com/office/powerpoint/2010/main" val="372243606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337D97F-9FCC-8727-D05F-478A8FB94F81}"/>
              </a:ext>
            </a:extLst>
          </p:cNvPr>
          <p:cNvSpPr>
            <a:spLocks noGrp="1"/>
          </p:cNvSpPr>
          <p:nvPr>
            <p:ph type="dt" sz="half" idx="10"/>
          </p:nvPr>
        </p:nvSpPr>
        <p:spPr/>
        <p:txBody>
          <a:bodyPr/>
          <a:lstStyle>
            <a:lvl1pPr>
              <a:defRPr/>
            </a:lvl1pPr>
          </a:lstStyle>
          <a:p>
            <a:pPr>
              <a:defRPr/>
            </a:pPr>
            <a:fld id="{CB4799A9-7E67-448E-8757-9E329821318A}" type="datetime1">
              <a:rPr lang="en-GB" altLang="en-US"/>
              <a:pPr>
                <a:defRPr/>
              </a:pPr>
              <a:t>08/12/2022</a:t>
            </a:fld>
            <a:endParaRPr lang="en-GB" altLang="en-US"/>
          </a:p>
        </p:txBody>
      </p:sp>
      <p:sp>
        <p:nvSpPr>
          <p:cNvPr id="5" name="Slide Number Placeholder 5">
            <a:extLst>
              <a:ext uri="{FF2B5EF4-FFF2-40B4-BE49-F238E27FC236}">
                <a16:creationId xmlns:a16="http://schemas.microsoft.com/office/drawing/2014/main" id="{BAF2A2DE-D84C-3A5C-355B-4841D8CBA1DD}"/>
              </a:ext>
            </a:extLst>
          </p:cNvPr>
          <p:cNvSpPr>
            <a:spLocks noGrp="1"/>
          </p:cNvSpPr>
          <p:nvPr>
            <p:ph type="sldNum" sz="quarter" idx="11"/>
          </p:nvPr>
        </p:nvSpPr>
        <p:spPr/>
        <p:txBody>
          <a:bodyPr/>
          <a:lstStyle>
            <a:lvl1pPr>
              <a:defRPr/>
            </a:lvl1pPr>
          </a:lstStyle>
          <a:p>
            <a:pPr>
              <a:defRPr/>
            </a:pPr>
            <a:fld id="{0D2F1F70-8248-4B71-8E6A-42299F7AAC69}" type="slidenum">
              <a:rPr lang="en-GB" altLang="en-US"/>
              <a:pPr>
                <a:defRPr/>
              </a:pPr>
              <a:t>‹#›</a:t>
            </a:fld>
            <a:endParaRPr lang="en-GB" altLang="en-US"/>
          </a:p>
        </p:txBody>
      </p:sp>
    </p:spTree>
    <p:extLst>
      <p:ext uri="{BB962C8B-B14F-4D97-AF65-F5344CB8AC3E}">
        <p14:creationId xmlns:p14="http://schemas.microsoft.com/office/powerpoint/2010/main" val="62379374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9450FF9-6142-D6BB-BBA9-BE602F5BF70F}"/>
              </a:ext>
            </a:extLst>
          </p:cNvPr>
          <p:cNvSpPr>
            <a:spLocks noGrp="1"/>
          </p:cNvSpPr>
          <p:nvPr>
            <p:ph type="dt" sz="half" idx="10"/>
          </p:nvPr>
        </p:nvSpPr>
        <p:spPr/>
        <p:txBody>
          <a:bodyPr/>
          <a:lstStyle>
            <a:lvl1pPr>
              <a:defRPr/>
            </a:lvl1pPr>
          </a:lstStyle>
          <a:p>
            <a:pPr>
              <a:defRPr/>
            </a:pPr>
            <a:fld id="{E73A0549-94F4-46DD-9D2D-48DB9E9353DF}" type="datetime1">
              <a:rPr lang="en-GB" altLang="en-US"/>
              <a:pPr>
                <a:defRPr/>
              </a:pPr>
              <a:t>08/12/2022</a:t>
            </a:fld>
            <a:endParaRPr lang="en-GB" altLang="en-US"/>
          </a:p>
        </p:txBody>
      </p:sp>
      <p:sp>
        <p:nvSpPr>
          <p:cNvPr id="5" name="Slide Number Placeholder 5">
            <a:extLst>
              <a:ext uri="{FF2B5EF4-FFF2-40B4-BE49-F238E27FC236}">
                <a16:creationId xmlns:a16="http://schemas.microsoft.com/office/drawing/2014/main" id="{5832965D-14CF-F9D4-A91E-3F7825FC6E0B}"/>
              </a:ext>
            </a:extLst>
          </p:cNvPr>
          <p:cNvSpPr>
            <a:spLocks noGrp="1"/>
          </p:cNvSpPr>
          <p:nvPr>
            <p:ph type="sldNum" sz="quarter" idx="11"/>
          </p:nvPr>
        </p:nvSpPr>
        <p:spPr/>
        <p:txBody>
          <a:bodyPr/>
          <a:lstStyle>
            <a:lvl1pPr>
              <a:defRPr/>
            </a:lvl1pPr>
          </a:lstStyle>
          <a:p>
            <a:pPr>
              <a:defRPr/>
            </a:pPr>
            <a:fld id="{F5A72DFB-2849-44E1-B5CC-450290E68580}" type="slidenum">
              <a:rPr lang="en-GB" altLang="en-US"/>
              <a:pPr>
                <a:defRPr/>
              </a:pPr>
              <a:t>‹#›</a:t>
            </a:fld>
            <a:endParaRPr lang="en-GB" altLang="en-US"/>
          </a:p>
        </p:txBody>
      </p:sp>
    </p:spTree>
    <p:extLst>
      <p:ext uri="{BB962C8B-B14F-4D97-AF65-F5344CB8AC3E}">
        <p14:creationId xmlns:p14="http://schemas.microsoft.com/office/powerpoint/2010/main" val="295178240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66F362E9-865E-58B2-7367-DB16B8172589}"/>
              </a:ext>
            </a:extLst>
          </p:cNvPr>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8ECCF99C-3EC2-B1EE-F10B-58B9F615D768}"/>
              </a:ext>
            </a:extLst>
          </p:cNvPr>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26CDDB04-95EF-D2BF-467A-99254A995CDE}"/>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83981552-F59A-4B58-B760-D95B75719BE8}" type="datetime1">
              <a:rPr lang="en-GB" altLang="en-US"/>
              <a:pPr>
                <a:defRPr/>
              </a:pPr>
              <a:t>08/12/2022</a:t>
            </a:fld>
            <a:endParaRPr lang="en-GB" altLang="en-US"/>
          </a:p>
        </p:txBody>
      </p:sp>
      <p:sp>
        <p:nvSpPr>
          <p:cNvPr id="6" name="Slide Number Placeholder 5">
            <a:extLst>
              <a:ext uri="{FF2B5EF4-FFF2-40B4-BE49-F238E27FC236}">
                <a16:creationId xmlns:a16="http://schemas.microsoft.com/office/drawing/2014/main" id="{D5DB403A-5BEB-486A-8ECC-7F2A11C7F3CD}"/>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CE6A382E-BADE-4D00-AE86-3E71070FA61A}"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4116" r:id="rId1"/>
    <p:sldLayoutId id="2147484117" r:id="rId2"/>
    <p:sldLayoutId id="2147484107" r:id="rId3"/>
    <p:sldLayoutId id="2147484108" r:id="rId4"/>
    <p:sldLayoutId id="2147484109" r:id="rId5"/>
    <p:sldLayoutId id="2147484110" r:id="rId6"/>
    <p:sldLayoutId id="2147484111" r:id="rId7"/>
    <p:sldLayoutId id="2147484112" r:id="rId8"/>
    <p:sldLayoutId id="2147484113" r:id="rId9"/>
    <p:sldLayoutId id="2147484114" r:id="rId10"/>
    <p:sldLayoutId id="2147484115" r:id="rId11"/>
  </p:sldLayoutIdLst>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4.jpeg"/></Relationships>
</file>

<file path=ppt/slides/_rels/slide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2.tmp"/><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17.jpg"/><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29.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a:extLst>
              <a:ext uri="{FF2B5EF4-FFF2-40B4-BE49-F238E27FC236}">
                <a16:creationId xmlns:a16="http://schemas.microsoft.com/office/drawing/2014/main" id="{49D274A4-3AB5-993F-0196-27BECAE9E3C6}"/>
              </a:ext>
            </a:extLst>
          </p:cNvPr>
          <p:cNvSpPr>
            <a:spLocks noGrp="1"/>
          </p:cNvSpPr>
          <p:nvPr>
            <p:ph type="ctrTitle"/>
          </p:nvPr>
        </p:nvSpPr>
        <p:spPr>
          <a:xfrm>
            <a:off x="2555875" y="3060700"/>
            <a:ext cx="4392613" cy="936625"/>
          </a:xfrm>
        </p:spPr>
        <p:txBody>
          <a:bodyPr/>
          <a:lstStyle/>
          <a:p>
            <a:r>
              <a:rPr lang="en-GB" altLang="en-US" b="1"/>
              <a:t>LCBB4003</a:t>
            </a:r>
          </a:p>
        </p:txBody>
      </p:sp>
      <p:sp>
        <p:nvSpPr>
          <p:cNvPr id="6147" name="Title 1">
            <a:extLst>
              <a:ext uri="{FF2B5EF4-FFF2-40B4-BE49-F238E27FC236}">
                <a16:creationId xmlns:a16="http://schemas.microsoft.com/office/drawing/2014/main" id="{C6A5AC8B-D83E-DA2C-B371-3191EDB78EC9}"/>
              </a:ext>
            </a:extLst>
          </p:cNvPr>
          <p:cNvSpPr txBox="1">
            <a:spLocks noChangeArrowheads="1"/>
          </p:cNvSpPr>
          <p:nvPr/>
        </p:nvSpPr>
        <p:spPr bwMode="auto">
          <a:xfrm>
            <a:off x="395288" y="5661025"/>
            <a:ext cx="7993062" cy="750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eaLnBrk="1" hangingPunct="1">
              <a:spcBef>
                <a:spcPct val="0"/>
              </a:spcBef>
              <a:buFontTx/>
              <a:buNone/>
            </a:pPr>
            <a:endParaRPr lang="en-GB" altLang="en-US" sz="2400" b="1"/>
          </a:p>
        </p:txBody>
      </p:sp>
      <p:sp>
        <p:nvSpPr>
          <p:cNvPr id="6148" name="TextBox 1">
            <a:extLst>
              <a:ext uri="{FF2B5EF4-FFF2-40B4-BE49-F238E27FC236}">
                <a16:creationId xmlns:a16="http://schemas.microsoft.com/office/drawing/2014/main" id="{B03C41A6-7F92-3E98-4A55-C01F05788F39}"/>
              </a:ext>
            </a:extLst>
          </p:cNvPr>
          <p:cNvSpPr txBox="1">
            <a:spLocks noChangeArrowheads="1"/>
          </p:cNvSpPr>
          <p:nvPr/>
        </p:nvSpPr>
        <p:spPr bwMode="auto">
          <a:xfrm>
            <a:off x="250825" y="3962400"/>
            <a:ext cx="5184775" cy="9541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r>
              <a:rPr lang="en-GB" altLang="en-US" sz="2800" b="1" dirty="0">
                <a:solidFill>
                  <a:srgbClr val="FFFF00"/>
                </a:solidFill>
                <a:latin typeface="Arial" panose="020B0604020202020204" pitchFamily="34" charset="0"/>
              </a:rPr>
              <a:t>Week 10: Session 1&amp;2: REVISION</a:t>
            </a:r>
          </a:p>
        </p:txBody>
      </p:sp>
      <p:sp>
        <p:nvSpPr>
          <p:cNvPr id="5" name="Subtitle 4">
            <a:extLst>
              <a:ext uri="{FF2B5EF4-FFF2-40B4-BE49-F238E27FC236}">
                <a16:creationId xmlns:a16="http://schemas.microsoft.com/office/drawing/2014/main" id="{7974858A-6A14-27B4-0C6D-E4C1313B50E1}"/>
              </a:ext>
            </a:extLst>
          </p:cNvPr>
          <p:cNvSpPr txBox="1">
            <a:spLocks/>
          </p:cNvSpPr>
          <p:nvPr/>
        </p:nvSpPr>
        <p:spPr bwMode="auto">
          <a:xfrm>
            <a:off x="629692" y="1299458"/>
            <a:ext cx="8244829" cy="1917289"/>
          </a:xfrm>
          <a:prstGeom prst="rect">
            <a:avLst/>
          </a:prstGeom>
          <a:noFill/>
          <a:ln>
            <a:noFill/>
          </a:ln>
        </p:spPr>
        <p:txBody>
          <a:bodyPr/>
          <a:lstStyle>
            <a:lvl1pPr marL="0" indent="0" algn="ctr" rtl="0" eaLnBrk="0" fontAlgn="base" hangingPunct="0">
              <a:spcBef>
                <a:spcPct val="20000"/>
              </a:spcBef>
              <a:spcAft>
                <a:spcPct val="0"/>
              </a:spcAft>
              <a:buFont typeface="Arial" panose="020B0604020202020204" pitchFamily="34" charset="0"/>
              <a:buNone/>
              <a:defRPr sz="3200" kern="1200">
                <a:solidFill>
                  <a:schemeClr val="tx1">
                    <a:tint val="75000"/>
                  </a:schemeClr>
                </a:solidFill>
                <a:latin typeface="+mn-lt"/>
                <a:ea typeface="+mn-ea"/>
                <a:cs typeface="+mn-cs"/>
              </a:defRPr>
            </a:lvl1pPr>
            <a:lvl2pPr marL="457200" indent="0" algn="ctr" rtl="0" eaLnBrk="0" fontAlgn="base" hangingPunct="0">
              <a:spcBef>
                <a:spcPct val="20000"/>
              </a:spcBef>
              <a:spcAft>
                <a:spcPct val="0"/>
              </a:spcAft>
              <a:buFont typeface="Arial" panose="020B0604020202020204" pitchFamily="34" charset="0"/>
              <a:buNone/>
              <a:defRPr sz="2800" kern="1200">
                <a:solidFill>
                  <a:schemeClr val="tx1">
                    <a:tint val="75000"/>
                  </a:schemeClr>
                </a:solidFill>
                <a:latin typeface="+mn-lt"/>
                <a:ea typeface="+mn-ea"/>
                <a:cs typeface="+mn-cs"/>
              </a:defRPr>
            </a:lvl2pPr>
            <a:lvl3pPr marL="914400" indent="0" algn="ctr" rtl="0" eaLnBrk="0" fontAlgn="base" hangingPunct="0">
              <a:spcBef>
                <a:spcPct val="20000"/>
              </a:spcBef>
              <a:spcAft>
                <a:spcPct val="0"/>
              </a:spcAft>
              <a:buFont typeface="Arial" panose="020B0604020202020204" pitchFamily="34" charset="0"/>
              <a:buNone/>
              <a:defRPr sz="2400" kern="1200">
                <a:solidFill>
                  <a:schemeClr val="tx1">
                    <a:tint val="75000"/>
                  </a:schemeClr>
                </a:solidFill>
                <a:latin typeface="+mn-lt"/>
                <a:ea typeface="+mn-ea"/>
                <a:cs typeface="+mn-cs"/>
              </a:defRPr>
            </a:lvl3pPr>
            <a:lvl4pPr marL="13716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4pPr>
            <a:lvl5pPr marL="18288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pPr eaLnBrk="1" hangingPunct="1">
              <a:defRPr/>
            </a:pPr>
            <a:r>
              <a:rPr lang="en-GB" sz="5400" b="1" dirty="0">
                <a:ln w="13462">
                  <a:solidFill>
                    <a:schemeClr val="bg1"/>
                  </a:solidFill>
                  <a:prstDash val="solid"/>
                </a:ln>
                <a:solidFill>
                  <a:srgbClr val="0000FF"/>
                </a:solidFill>
                <a:effectLst>
                  <a:outerShdw dist="38100" dir="2700000" algn="bl" rotWithShape="0">
                    <a:schemeClr val="accent5"/>
                  </a:outerShdw>
                </a:effectLst>
                <a:latin typeface="Aharoni" panose="02010803020104030203" pitchFamily="2" charset="-79"/>
                <a:cs typeface="Aharoni" panose="02010803020104030203" pitchFamily="2" charset="-79"/>
              </a:rPr>
              <a:t>Introducing the Modern Workplace </a:t>
            </a:r>
            <a:endParaRPr lang="en-GB" altLang="en-US" sz="4800" b="1" dirty="0">
              <a:ln w="13462">
                <a:solidFill>
                  <a:schemeClr val="bg1"/>
                </a:solidFill>
                <a:prstDash val="solid"/>
              </a:ln>
              <a:solidFill>
                <a:srgbClr val="0000FF"/>
              </a:solidFill>
              <a:effectLst>
                <a:outerShdw dist="38100" dir="2700000" algn="bl" rotWithShape="0">
                  <a:schemeClr val="accent5"/>
                </a:outerShdw>
              </a:effectLst>
              <a:latin typeface="Aharoni" panose="02010803020104030203" pitchFamily="2" charset="-79"/>
              <a:cs typeface="Aharoni" panose="02010803020104030203" pitchFamily="2" charset="-79"/>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Title 1">
            <a:extLst>
              <a:ext uri="{FF2B5EF4-FFF2-40B4-BE49-F238E27FC236}">
                <a16:creationId xmlns:a16="http://schemas.microsoft.com/office/drawing/2014/main" id="{1D7E4AAF-7E7E-8772-E65C-A7102971F0DB}"/>
              </a:ext>
            </a:extLst>
          </p:cNvPr>
          <p:cNvSpPr>
            <a:spLocks noGrp="1"/>
          </p:cNvSpPr>
          <p:nvPr>
            <p:ph type="title"/>
          </p:nvPr>
        </p:nvSpPr>
        <p:spPr/>
        <p:txBody>
          <a:bodyPr/>
          <a:lstStyle/>
          <a:p>
            <a:pPr algn="l"/>
            <a:r>
              <a:rPr lang="en-GB" altLang="en-US" dirty="0"/>
              <a:t>Lesson Aims</a:t>
            </a:r>
          </a:p>
        </p:txBody>
      </p:sp>
      <p:sp>
        <p:nvSpPr>
          <p:cNvPr id="7171" name="Content Placeholder 2">
            <a:extLst>
              <a:ext uri="{FF2B5EF4-FFF2-40B4-BE49-F238E27FC236}">
                <a16:creationId xmlns:a16="http://schemas.microsoft.com/office/drawing/2014/main" id="{2A2F879C-01D9-3C8A-0F3C-4A9703AA2CE4}"/>
              </a:ext>
            </a:extLst>
          </p:cNvPr>
          <p:cNvSpPr>
            <a:spLocks noGrp="1"/>
          </p:cNvSpPr>
          <p:nvPr>
            <p:ph idx="1"/>
          </p:nvPr>
        </p:nvSpPr>
        <p:spPr>
          <a:xfrm>
            <a:off x="457200" y="1600200"/>
            <a:ext cx="8229600" cy="3916363"/>
          </a:xfrm>
        </p:spPr>
        <p:txBody>
          <a:bodyPr/>
          <a:lstStyle/>
          <a:p>
            <a:pPr marL="0" indent="0" algn="just" eaLnBrk="1" hangingPunct="1">
              <a:buFont typeface="Arial" panose="020B0604020202020204" pitchFamily="34" charset="0"/>
              <a:buNone/>
              <a:defRPr/>
            </a:pPr>
            <a:r>
              <a:rPr lang="en-GB" altLang="en-US" sz="2800" dirty="0"/>
              <a:t>This session </a:t>
            </a:r>
            <a:r>
              <a:rPr lang="en-GB" altLang="en-US" sz="2800"/>
              <a:t>is to:</a:t>
            </a:r>
            <a:endParaRPr lang="en-GB" altLang="en-US" sz="2800" dirty="0"/>
          </a:p>
          <a:p>
            <a:pPr marL="514350" indent="-514350" algn="just" eaLnBrk="1" hangingPunct="1">
              <a:buFont typeface="Arial" panose="020B0604020202020204" pitchFamily="34" charset="0"/>
              <a:buAutoNum type="arabicPeriod"/>
              <a:defRPr/>
            </a:pPr>
            <a:r>
              <a:rPr lang="en-GB" altLang="en-US" sz="2800" dirty="0"/>
              <a:t>Review the aims of the module</a:t>
            </a:r>
          </a:p>
          <a:p>
            <a:pPr marL="514350" indent="-514350" algn="just" eaLnBrk="1" hangingPunct="1">
              <a:buFont typeface="Arial" panose="020B0604020202020204" pitchFamily="34" charset="0"/>
              <a:buAutoNum type="arabicPeriod"/>
              <a:defRPr/>
            </a:pPr>
            <a:r>
              <a:rPr lang="en-GB" altLang="en-US" sz="2800" dirty="0"/>
              <a:t>Review the learning outcomes of the module</a:t>
            </a:r>
          </a:p>
          <a:p>
            <a:pPr marL="514350" indent="-514350" algn="just" eaLnBrk="1" hangingPunct="1">
              <a:buFont typeface="Arial" panose="020B0604020202020204" pitchFamily="34" charset="0"/>
              <a:buAutoNum type="arabicPeriod"/>
              <a:defRPr/>
            </a:pPr>
            <a:r>
              <a:rPr lang="en-GB" altLang="en-US" sz="2800" dirty="0"/>
              <a:t>Review the key concepts, frameworks and theories of the module</a:t>
            </a:r>
          </a:p>
          <a:p>
            <a:pPr marL="514350" indent="-514350" algn="just" eaLnBrk="1" hangingPunct="1">
              <a:buFont typeface="Arial" panose="020B0604020202020204" pitchFamily="34" charset="0"/>
              <a:buAutoNum type="arabicPeriod"/>
              <a:defRPr/>
            </a:pPr>
            <a:r>
              <a:rPr lang="en-GB" altLang="en-US" sz="2800" dirty="0"/>
              <a:t>Review your performance</a:t>
            </a:r>
          </a:p>
          <a:p>
            <a:pPr marL="514350" indent="-514350" algn="just" eaLnBrk="1" hangingPunct="1">
              <a:buFont typeface="Arial" panose="020B0604020202020204" pitchFamily="34" charset="0"/>
              <a:buAutoNum type="arabicPeriod"/>
              <a:defRPr/>
            </a:pPr>
            <a:r>
              <a:rPr lang="en-GB" altLang="en-US" sz="2800" dirty="0"/>
              <a:t>Address any relevant questions that you may have</a:t>
            </a:r>
          </a:p>
          <a:p>
            <a:pPr marL="514350" indent="-514350" algn="just" eaLnBrk="1" hangingPunct="1">
              <a:buFont typeface="Arial" panose="020B0604020202020204" pitchFamily="34" charset="0"/>
              <a:buAutoNum type="arabicPeriod"/>
              <a:defRPr/>
            </a:pPr>
            <a:endParaRPr lang="en-GB" altLang="en-US" sz="2800" dirty="0"/>
          </a:p>
          <a:p>
            <a:pPr marL="355600" indent="-355600" eaLnBrk="1" hangingPunct="1">
              <a:buFont typeface="Myriad Pro"/>
              <a:buAutoNum type="arabicPeriod"/>
              <a:defRPr/>
            </a:pPr>
            <a:endParaRPr lang="en-GB" altLang="en-US" sz="2800" dirty="0"/>
          </a:p>
        </p:txBody>
      </p:sp>
      <p:sp>
        <p:nvSpPr>
          <p:cNvPr id="4" name="Date Placeholder 3">
            <a:extLst>
              <a:ext uri="{FF2B5EF4-FFF2-40B4-BE49-F238E27FC236}">
                <a16:creationId xmlns:a16="http://schemas.microsoft.com/office/drawing/2014/main" id="{F11019CF-1FDA-4CF5-7D27-AD81006F4A09}"/>
              </a:ext>
            </a:extLst>
          </p:cNvPr>
          <p:cNvSpPr>
            <a:spLocks noGrp="1"/>
          </p:cNvSpPr>
          <p:nvPr>
            <p:ph type="dt" sz="quarter" idx="10"/>
          </p:nvPr>
        </p:nvSpPr>
        <p:spPr/>
        <p:txBody>
          <a:bodyPr/>
          <a:lstStyle/>
          <a:p>
            <a:pPr>
              <a:defRPr/>
            </a:pPr>
            <a:fld id="{A537843A-38BC-484B-8097-D4EBC93D768D}" type="datetime1">
              <a:rPr lang="en-GB" altLang="en-US" smtClean="0"/>
              <a:pPr>
                <a:defRPr/>
              </a:pPr>
              <a:t>08/12/2022</a:t>
            </a:fld>
            <a:endParaRPr lang="en-GB" altLang="en-US"/>
          </a:p>
        </p:txBody>
      </p:sp>
      <p:sp>
        <p:nvSpPr>
          <p:cNvPr id="7173" name="Slide Number Placeholder 4">
            <a:extLst>
              <a:ext uri="{FF2B5EF4-FFF2-40B4-BE49-F238E27FC236}">
                <a16:creationId xmlns:a16="http://schemas.microsoft.com/office/drawing/2014/main" id="{65F077D7-E374-6BC0-4DC7-B8F374DC92A0}"/>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5816AF5E-E6BD-4B4B-8048-320E30D566AE}" type="slidenum">
              <a:rPr lang="en-GB" altLang="en-US" sz="1200" smtClean="0">
                <a:solidFill>
                  <a:srgbClr val="898989"/>
                </a:solidFill>
              </a:rPr>
              <a:pPr>
                <a:spcBef>
                  <a:spcPct val="0"/>
                </a:spcBef>
                <a:buFontTx/>
                <a:buNone/>
              </a:pPr>
              <a:t>2</a:t>
            </a:fld>
            <a:endParaRPr lang="en-GB" altLang="en-US" sz="1200">
              <a:solidFill>
                <a:srgbClr val="898989"/>
              </a:solidFill>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itle 1">
            <a:extLst>
              <a:ext uri="{FF2B5EF4-FFF2-40B4-BE49-F238E27FC236}">
                <a16:creationId xmlns:a16="http://schemas.microsoft.com/office/drawing/2014/main" id="{C9C4D862-673F-225D-F585-44FB76243881}"/>
              </a:ext>
            </a:extLst>
          </p:cNvPr>
          <p:cNvSpPr>
            <a:spLocks noGrp="1"/>
          </p:cNvSpPr>
          <p:nvPr>
            <p:ph type="title"/>
          </p:nvPr>
        </p:nvSpPr>
        <p:spPr/>
        <p:txBody>
          <a:bodyPr/>
          <a:lstStyle/>
          <a:p>
            <a:pPr algn="l"/>
            <a:r>
              <a:rPr lang="en-GB" altLang="en-US" dirty="0"/>
              <a:t>Main materials</a:t>
            </a:r>
          </a:p>
        </p:txBody>
      </p:sp>
      <p:sp>
        <p:nvSpPr>
          <p:cNvPr id="8195" name="Content Placeholder 2">
            <a:extLst>
              <a:ext uri="{FF2B5EF4-FFF2-40B4-BE49-F238E27FC236}">
                <a16:creationId xmlns:a16="http://schemas.microsoft.com/office/drawing/2014/main" id="{5A0C2F63-B759-2008-A61A-F178499AFDDF}"/>
              </a:ext>
            </a:extLst>
          </p:cNvPr>
          <p:cNvSpPr>
            <a:spLocks noGrp="1"/>
          </p:cNvSpPr>
          <p:nvPr>
            <p:ph idx="1"/>
          </p:nvPr>
        </p:nvSpPr>
        <p:spPr>
          <a:xfrm>
            <a:off x="457200" y="1600200"/>
            <a:ext cx="8229600" cy="3916363"/>
          </a:xfrm>
        </p:spPr>
        <p:txBody>
          <a:bodyPr/>
          <a:lstStyle/>
          <a:p>
            <a:r>
              <a:rPr lang="en-GB" altLang="en-US" dirty="0"/>
              <a:t>Chapter 14 of </a:t>
            </a:r>
            <a:r>
              <a:rPr lang="en-GB" altLang="en-US" dirty="0">
                <a:cs typeface="Calibri" panose="020F0502020204030204" pitchFamily="34" charset="0"/>
              </a:rPr>
              <a:t>Mullins, L. J. (2019) Organisational behaviour in the workplace. 12th Ed. Harlow: Pearson Education Limited.</a:t>
            </a:r>
          </a:p>
          <a:p>
            <a:endParaRPr lang="en-GB" altLang="en-US" dirty="0">
              <a:cs typeface="Calibri" panose="020F0502020204030204" pitchFamily="34" charset="0"/>
            </a:endParaRPr>
          </a:p>
          <a:p>
            <a:endParaRPr lang="en-GB" altLang="en-US" dirty="0"/>
          </a:p>
        </p:txBody>
      </p:sp>
      <p:sp>
        <p:nvSpPr>
          <p:cNvPr id="4" name="Date Placeholder 3">
            <a:extLst>
              <a:ext uri="{FF2B5EF4-FFF2-40B4-BE49-F238E27FC236}">
                <a16:creationId xmlns:a16="http://schemas.microsoft.com/office/drawing/2014/main" id="{6B1EE40A-5986-6C57-8647-99BC3BF1EF02}"/>
              </a:ext>
            </a:extLst>
          </p:cNvPr>
          <p:cNvSpPr>
            <a:spLocks noGrp="1"/>
          </p:cNvSpPr>
          <p:nvPr>
            <p:ph type="dt" sz="quarter" idx="10"/>
          </p:nvPr>
        </p:nvSpPr>
        <p:spPr/>
        <p:txBody>
          <a:bodyPr/>
          <a:lstStyle/>
          <a:p>
            <a:pPr>
              <a:defRPr/>
            </a:pPr>
            <a:fld id="{D2A88EF9-FD6A-4E22-AD5B-99F4A855266A}" type="datetime1">
              <a:rPr lang="en-GB" altLang="en-US" smtClean="0"/>
              <a:pPr>
                <a:defRPr/>
              </a:pPr>
              <a:t>08/12/2022</a:t>
            </a:fld>
            <a:endParaRPr lang="en-GB" altLang="en-US" dirty="0"/>
          </a:p>
        </p:txBody>
      </p:sp>
      <p:sp>
        <p:nvSpPr>
          <p:cNvPr id="8197" name="Slide Number Placeholder 4">
            <a:extLst>
              <a:ext uri="{FF2B5EF4-FFF2-40B4-BE49-F238E27FC236}">
                <a16:creationId xmlns:a16="http://schemas.microsoft.com/office/drawing/2014/main" id="{D2924BD7-B3B8-EC22-1339-7F4C36CFE284}"/>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D036997E-01CE-4428-BD0B-94D1DD2563BC}" type="slidenum">
              <a:rPr lang="en-GB" altLang="en-US" sz="1200" smtClean="0">
                <a:solidFill>
                  <a:srgbClr val="898989"/>
                </a:solidFill>
              </a:rPr>
              <a:pPr>
                <a:spcBef>
                  <a:spcPct val="0"/>
                </a:spcBef>
                <a:buFontTx/>
                <a:buNone/>
              </a:pPr>
              <a:t>3</a:t>
            </a:fld>
            <a:endParaRPr lang="en-GB" altLang="en-US" sz="1200">
              <a:solidFill>
                <a:srgbClr val="898989"/>
              </a:solidFill>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a:extLst>
              <a:ext uri="{FF2B5EF4-FFF2-40B4-BE49-F238E27FC236}">
                <a16:creationId xmlns:a16="http://schemas.microsoft.com/office/drawing/2014/main" id="{1CA15F00-959D-6A33-495F-E30AAFD4C10E}"/>
              </a:ext>
            </a:extLst>
          </p:cNvPr>
          <p:cNvSpPr>
            <a:spLocks noGrp="1"/>
          </p:cNvSpPr>
          <p:nvPr>
            <p:ph type="title"/>
          </p:nvPr>
        </p:nvSpPr>
        <p:spPr>
          <a:xfrm>
            <a:off x="457200" y="198438"/>
            <a:ext cx="8229600" cy="1143000"/>
          </a:xfrm>
        </p:spPr>
        <p:txBody>
          <a:bodyPr/>
          <a:lstStyle/>
          <a:p>
            <a:pPr algn="l"/>
            <a:r>
              <a:rPr lang="en-US" altLang="en-US" dirty="0"/>
              <a:t>1. Aims of the module</a:t>
            </a:r>
            <a:endParaRPr lang="en-GB" altLang="en-US" dirty="0"/>
          </a:p>
        </p:txBody>
      </p:sp>
      <p:sp>
        <p:nvSpPr>
          <p:cNvPr id="9219" name="Content Placeholder 2">
            <a:extLst>
              <a:ext uri="{FF2B5EF4-FFF2-40B4-BE49-F238E27FC236}">
                <a16:creationId xmlns:a16="http://schemas.microsoft.com/office/drawing/2014/main" id="{CC9080E7-7437-1057-6AA4-225BBDCDCC00}"/>
              </a:ext>
            </a:extLst>
          </p:cNvPr>
          <p:cNvSpPr>
            <a:spLocks noGrp="1"/>
          </p:cNvSpPr>
          <p:nvPr>
            <p:ph idx="1"/>
          </p:nvPr>
        </p:nvSpPr>
        <p:spPr>
          <a:xfrm>
            <a:off x="457200" y="1600200"/>
            <a:ext cx="8229600" cy="3916363"/>
          </a:xfrm>
        </p:spPr>
        <p:txBody>
          <a:bodyPr/>
          <a:lstStyle/>
          <a:p>
            <a:r>
              <a:rPr lang="en-GB" sz="2400" dirty="0"/>
              <a:t>To cultivate student knowledge, and understanding, of the nature of behaviour within organisations, through the application of a multi-disciplinary approach to the study of people at work.</a:t>
            </a:r>
          </a:p>
          <a:p>
            <a:r>
              <a:rPr lang="en-GB" sz="2400" dirty="0"/>
              <a:t>To comprehend concepts of organisational design, functions, and processes of management, as well as recognising the importance of ‘management’ as an integrating activity.</a:t>
            </a:r>
            <a:endParaRPr lang="en-GB" altLang="en-US" sz="4000" dirty="0"/>
          </a:p>
        </p:txBody>
      </p:sp>
      <p:sp>
        <p:nvSpPr>
          <p:cNvPr id="4" name="Date Placeholder 3">
            <a:extLst>
              <a:ext uri="{FF2B5EF4-FFF2-40B4-BE49-F238E27FC236}">
                <a16:creationId xmlns:a16="http://schemas.microsoft.com/office/drawing/2014/main" id="{6A8A1DA1-DD0A-CE7F-4E89-B94E9FA963CC}"/>
              </a:ext>
            </a:extLst>
          </p:cNvPr>
          <p:cNvSpPr>
            <a:spLocks noGrp="1"/>
          </p:cNvSpPr>
          <p:nvPr>
            <p:ph type="dt" sz="quarter" idx="10"/>
          </p:nvPr>
        </p:nvSpPr>
        <p:spPr/>
        <p:txBody>
          <a:bodyPr/>
          <a:lstStyle/>
          <a:p>
            <a:pPr>
              <a:defRPr/>
            </a:pPr>
            <a:fld id="{D2A88EF9-FD6A-4E22-AD5B-99F4A855266A}" type="datetime1">
              <a:rPr lang="en-GB" altLang="en-US" smtClean="0"/>
              <a:pPr>
                <a:defRPr/>
              </a:pPr>
              <a:t>08/12/2022</a:t>
            </a:fld>
            <a:endParaRPr lang="en-GB" altLang="en-US"/>
          </a:p>
        </p:txBody>
      </p:sp>
      <p:sp>
        <p:nvSpPr>
          <p:cNvPr id="9221" name="Slide Number Placeholder 4">
            <a:extLst>
              <a:ext uri="{FF2B5EF4-FFF2-40B4-BE49-F238E27FC236}">
                <a16:creationId xmlns:a16="http://schemas.microsoft.com/office/drawing/2014/main" id="{B282F7F4-40CB-661B-2624-57DD31981657}"/>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9EC3FFA0-FBB6-48AF-8640-4E54E9CFC048}" type="slidenum">
              <a:rPr lang="en-GB" altLang="en-US" sz="1200" smtClean="0">
                <a:solidFill>
                  <a:srgbClr val="898989"/>
                </a:solidFill>
              </a:rPr>
              <a:pPr>
                <a:spcBef>
                  <a:spcPct val="0"/>
                </a:spcBef>
                <a:buFontTx/>
                <a:buNone/>
              </a:pPr>
              <a:t>4</a:t>
            </a:fld>
            <a:endParaRPr lang="en-GB" altLang="en-US" sz="1200">
              <a:solidFill>
                <a:srgbClr val="898989"/>
              </a:solidFill>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a:extLst>
              <a:ext uri="{FF2B5EF4-FFF2-40B4-BE49-F238E27FC236}">
                <a16:creationId xmlns:a16="http://schemas.microsoft.com/office/drawing/2014/main" id="{1CA15F00-959D-6A33-495F-E30AAFD4C10E}"/>
              </a:ext>
            </a:extLst>
          </p:cNvPr>
          <p:cNvSpPr>
            <a:spLocks noGrp="1"/>
          </p:cNvSpPr>
          <p:nvPr>
            <p:ph type="title"/>
          </p:nvPr>
        </p:nvSpPr>
        <p:spPr>
          <a:xfrm>
            <a:off x="457200" y="198438"/>
            <a:ext cx="8229600" cy="1143000"/>
          </a:xfrm>
        </p:spPr>
        <p:txBody>
          <a:bodyPr/>
          <a:lstStyle/>
          <a:p>
            <a:pPr algn="l"/>
            <a:r>
              <a:rPr lang="en-US" altLang="en-US" dirty="0"/>
              <a:t>2. Learning outcomes of the module</a:t>
            </a:r>
            <a:endParaRPr lang="en-GB" altLang="en-US" dirty="0"/>
          </a:p>
        </p:txBody>
      </p:sp>
      <p:sp>
        <p:nvSpPr>
          <p:cNvPr id="9219" name="Content Placeholder 2">
            <a:extLst>
              <a:ext uri="{FF2B5EF4-FFF2-40B4-BE49-F238E27FC236}">
                <a16:creationId xmlns:a16="http://schemas.microsoft.com/office/drawing/2014/main" id="{CC9080E7-7437-1057-6AA4-225BBDCDCC00}"/>
              </a:ext>
            </a:extLst>
          </p:cNvPr>
          <p:cNvSpPr>
            <a:spLocks noGrp="1"/>
          </p:cNvSpPr>
          <p:nvPr>
            <p:ph idx="1"/>
          </p:nvPr>
        </p:nvSpPr>
        <p:spPr>
          <a:xfrm>
            <a:off x="457200" y="1600200"/>
            <a:ext cx="8229600" cy="3916363"/>
          </a:xfrm>
        </p:spPr>
        <p:txBody>
          <a:bodyPr/>
          <a:lstStyle/>
          <a:p>
            <a:pPr marL="0" indent="0">
              <a:buNone/>
            </a:pPr>
            <a:r>
              <a:rPr lang="en-GB" sz="2000" b="0" i="0" u="none" strike="noStrike" baseline="0" dirty="0">
                <a:solidFill>
                  <a:srgbClr val="000000"/>
                </a:solidFill>
                <a:latin typeface="Arial" panose="020B0604020202020204" pitchFamily="34" charset="0"/>
              </a:rPr>
              <a:t>Upon the successful completion of this module, the student should be able to: </a:t>
            </a:r>
          </a:p>
          <a:p>
            <a:r>
              <a:rPr lang="en-GB" sz="2000" b="0" i="0" u="none" strike="noStrike" baseline="0" dirty="0">
                <a:solidFill>
                  <a:srgbClr val="000000"/>
                </a:solidFill>
                <a:latin typeface="Arial" panose="020B0604020202020204" pitchFamily="34" charset="0"/>
              </a:rPr>
              <a:t>coherently analyse the relationship between structure, culture, people, and organisational performance; </a:t>
            </a:r>
          </a:p>
          <a:p>
            <a:r>
              <a:rPr lang="en-GB" sz="2000" b="0" i="0" u="none" strike="noStrike" baseline="0" dirty="0">
                <a:solidFill>
                  <a:srgbClr val="000000"/>
                </a:solidFill>
                <a:latin typeface="Arial" panose="020B0604020202020204" pitchFamily="34" charset="0"/>
              </a:rPr>
              <a:t>identify the essential nature of managerial work (in terms of both functions and processes), communicate the role of leadership, and furthermore, explain the variables that determine effective management and leadership; </a:t>
            </a:r>
          </a:p>
          <a:p>
            <a:r>
              <a:rPr lang="en-GB" sz="2000" b="0" i="0" u="none" strike="noStrike" baseline="0" dirty="0">
                <a:solidFill>
                  <a:srgbClr val="000000"/>
                </a:solidFill>
                <a:latin typeface="Arial" panose="020B0604020202020204" pitchFamily="34" charset="0"/>
              </a:rPr>
              <a:t>evaluate the behavioural approach to management, through understanding the factors that affect differences in individual behaviour. </a:t>
            </a:r>
          </a:p>
        </p:txBody>
      </p:sp>
      <p:sp>
        <p:nvSpPr>
          <p:cNvPr id="4" name="Date Placeholder 3">
            <a:extLst>
              <a:ext uri="{FF2B5EF4-FFF2-40B4-BE49-F238E27FC236}">
                <a16:creationId xmlns:a16="http://schemas.microsoft.com/office/drawing/2014/main" id="{6A8A1DA1-DD0A-CE7F-4E89-B94E9FA963CC}"/>
              </a:ext>
            </a:extLst>
          </p:cNvPr>
          <p:cNvSpPr>
            <a:spLocks noGrp="1"/>
          </p:cNvSpPr>
          <p:nvPr>
            <p:ph type="dt" sz="quarter" idx="10"/>
          </p:nvPr>
        </p:nvSpPr>
        <p:spPr/>
        <p:txBody>
          <a:bodyPr/>
          <a:lstStyle/>
          <a:p>
            <a:pPr>
              <a:defRPr/>
            </a:pPr>
            <a:fld id="{D2A88EF9-FD6A-4E22-AD5B-99F4A855266A}" type="datetime1">
              <a:rPr lang="en-GB" altLang="en-US" smtClean="0"/>
              <a:pPr>
                <a:defRPr/>
              </a:pPr>
              <a:t>08/12/2022</a:t>
            </a:fld>
            <a:endParaRPr lang="en-GB" altLang="en-US"/>
          </a:p>
        </p:txBody>
      </p:sp>
      <p:sp>
        <p:nvSpPr>
          <p:cNvPr id="9221" name="Slide Number Placeholder 4">
            <a:extLst>
              <a:ext uri="{FF2B5EF4-FFF2-40B4-BE49-F238E27FC236}">
                <a16:creationId xmlns:a16="http://schemas.microsoft.com/office/drawing/2014/main" id="{B282F7F4-40CB-661B-2624-57DD31981657}"/>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9EC3FFA0-FBB6-48AF-8640-4E54E9CFC048}" type="slidenum">
              <a:rPr lang="en-GB" altLang="en-US" sz="1200" smtClean="0">
                <a:solidFill>
                  <a:srgbClr val="898989"/>
                </a:solidFill>
              </a:rPr>
              <a:pPr>
                <a:spcBef>
                  <a:spcPct val="0"/>
                </a:spcBef>
                <a:buFontTx/>
                <a:buNone/>
              </a:pPr>
              <a:t>5</a:t>
            </a:fld>
            <a:endParaRPr lang="en-GB" altLang="en-US" sz="1200">
              <a:solidFill>
                <a:srgbClr val="898989"/>
              </a:solidFill>
            </a:endParaRPr>
          </a:p>
        </p:txBody>
      </p:sp>
    </p:spTree>
    <p:extLst>
      <p:ext uri="{BB962C8B-B14F-4D97-AF65-F5344CB8AC3E}">
        <p14:creationId xmlns:p14="http://schemas.microsoft.com/office/powerpoint/2010/main" val="103259717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0F9495-0B44-0D97-7D9E-D70358AA880E}"/>
              </a:ext>
            </a:extLst>
          </p:cNvPr>
          <p:cNvSpPr>
            <a:spLocks noGrp="1"/>
          </p:cNvSpPr>
          <p:nvPr>
            <p:ph type="title"/>
          </p:nvPr>
        </p:nvSpPr>
        <p:spPr/>
        <p:txBody>
          <a:bodyPr/>
          <a:lstStyle/>
          <a:p>
            <a:r>
              <a:rPr lang="en-GB" altLang="en-US" dirty="0"/>
              <a:t>3. K</a:t>
            </a:r>
            <a:r>
              <a:rPr lang="en-GB" altLang="en-US" sz="4400" dirty="0"/>
              <a:t>ey concepts, frameworks and theories</a:t>
            </a:r>
            <a:endParaRPr lang="en-GB" dirty="0"/>
          </a:p>
        </p:txBody>
      </p:sp>
      <p:graphicFrame>
        <p:nvGraphicFramePr>
          <p:cNvPr id="9" name="Content Placeholder 8">
            <a:extLst>
              <a:ext uri="{FF2B5EF4-FFF2-40B4-BE49-F238E27FC236}">
                <a16:creationId xmlns:a16="http://schemas.microsoft.com/office/drawing/2014/main" id="{8F8D2A3C-C95D-9D6E-20BB-C42036D06C2B}"/>
              </a:ext>
            </a:extLst>
          </p:cNvPr>
          <p:cNvGraphicFramePr>
            <a:graphicFrameLocks noGrp="1"/>
          </p:cNvGraphicFramePr>
          <p:nvPr>
            <p:ph idx="1"/>
            <p:extLst>
              <p:ext uri="{D42A27DB-BD31-4B8C-83A1-F6EECF244321}">
                <p14:modId xmlns:p14="http://schemas.microsoft.com/office/powerpoint/2010/main" val="3271570419"/>
              </p:ext>
            </p:extLst>
          </p:nvPr>
        </p:nvGraphicFramePr>
        <p:xfrm>
          <a:off x="457200" y="1556792"/>
          <a:ext cx="8229600" cy="39163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Date Placeholder 3">
            <a:extLst>
              <a:ext uri="{FF2B5EF4-FFF2-40B4-BE49-F238E27FC236}">
                <a16:creationId xmlns:a16="http://schemas.microsoft.com/office/drawing/2014/main" id="{326BB8CE-A067-F0D6-C79F-3A6CC47B3862}"/>
              </a:ext>
            </a:extLst>
          </p:cNvPr>
          <p:cNvSpPr>
            <a:spLocks noGrp="1"/>
          </p:cNvSpPr>
          <p:nvPr>
            <p:ph type="dt" sz="half" idx="10"/>
          </p:nvPr>
        </p:nvSpPr>
        <p:spPr/>
        <p:txBody>
          <a:bodyPr/>
          <a:lstStyle/>
          <a:p>
            <a:pPr>
              <a:defRPr/>
            </a:pPr>
            <a:fld id="{5E84CCAD-88F5-4AB3-B600-26DF36CE5A43}" type="datetime1">
              <a:rPr lang="en-GB" altLang="en-US" smtClean="0"/>
              <a:pPr>
                <a:defRPr/>
              </a:pPr>
              <a:t>08/12/2022</a:t>
            </a:fld>
            <a:endParaRPr lang="en-GB" altLang="en-US"/>
          </a:p>
        </p:txBody>
      </p:sp>
      <p:sp>
        <p:nvSpPr>
          <p:cNvPr id="5" name="Slide Number Placeholder 4">
            <a:extLst>
              <a:ext uri="{FF2B5EF4-FFF2-40B4-BE49-F238E27FC236}">
                <a16:creationId xmlns:a16="http://schemas.microsoft.com/office/drawing/2014/main" id="{C1C08EF5-E27F-635E-B7A3-58F70B5817CC}"/>
              </a:ext>
            </a:extLst>
          </p:cNvPr>
          <p:cNvSpPr>
            <a:spLocks noGrp="1"/>
          </p:cNvSpPr>
          <p:nvPr>
            <p:ph type="sldNum" sz="quarter" idx="12"/>
          </p:nvPr>
        </p:nvSpPr>
        <p:spPr/>
        <p:txBody>
          <a:bodyPr/>
          <a:lstStyle/>
          <a:p>
            <a:pPr>
              <a:defRPr/>
            </a:pPr>
            <a:fld id="{09AEF3D3-A4E3-4D92-A441-BFE14CAB7DC0}" type="slidenum">
              <a:rPr lang="en-GB" altLang="en-US" smtClean="0"/>
              <a:pPr>
                <a:defRPr/>
              </a:pPr>
              <a:t>6</a:t>
            </a:fld>
            <a:endParaRPr lang="en-GB" altLang="en-US"/>
          </a:p>
        </p:txBody>
      </p:sp>
    </p:spTree>
    <p:extLst>
      <p:ext uri="{BB962C8B-B14F-4D97-AF65-F5344CB8AC3E}">
        <p14:creationId xmlns:p14="http://schemas.microsoft.com/office/powerpoint/2010/main" val="290891728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a:extLst>
              <a:ext uri="{FF2B5EF4-FFF2-40B4-BE49-F238E27FC236}">
                <a16:creationId xmlns:a16="http://schemas.microsoft.com/office/drawing/2014/main" id="{1CA15F00-959D-6A33-495F-E30AAFD4C10E}"/>
              </a:ext>
            </a:extLst>
          </p:cNvPr>
          <p:cNvSpPr>
            <a:spLocks noGrp="1"/>
          </p:cNvSpPr>
          <p:nvPr>
            <p:ph type="title"/>
          </p:nvPr>
        </p:nvSpPr>
        <p:spPr>
          <a:xfrm>
            <a:off x="457200" y="198438"/>
            <a:ext cx="8229600" cy="1143000"/>
          </a:xfrm>
        </p:spPr>
        <p:txBody>
          <a:bodyPr/>
          <a:lstStyle/>
          <a:p>
            <a:pPr algn="l" eaLnBrk="1" hangingPunct="1">
              <a:defRPr/>
            </a:pPr>
            <a:r>
              <a:rPr lang="en-GB" altLang="en-US" sz="4400" dirty="0"/>
              <a:t>3.1. Management and organisation</a:t>
            </a:r>
          </a:p>
        </p:txBody>
      </p:sp>
      <p:sp>
        <p:nvSpPr>
          <p:cNvPr id="9219" name="Content Placeholder 2">
            <a:extLst>
              <a:ext uri="{FF2B5EF4-FFF2-40B4-BE49-F238E27FC236}">
                <a16:creationId xmlns:a16="http://schemas.microsoft.com/office/drawing/2014/main" id="{CC9080E7-7437-1057-6AA4-225BBDCDCC00}"/>
              </a:ext>
            </a:extLst>
          </p:cNvPr>
          <p:cNvSpPr>
            <a:spLocks noGrp="1"/>
          </p:cNvSpPr>
          <p:nvPr>
            <p:ph idx="1"/>
          </p:nvPr>
        </p:nvSpPr>
        <p:spPr>
          <a:xfrm>
            <a:off x="457200" y="1600200"/>
            <a:ext cx="8229600" cy="3916363"/>
          </a:xfrm>
        </p:spPr>
        <p:txBody>
          <a:bodyPr/>
          <a:lstStyle/>
          <a:p>
            <a:pPr marL="457200" indent="-457200">
              <a:buFont typeface="+mj-lt"/>
              <a:buAutoNum type="arabicPeriod"/>
            </a:pPr>
            <a:endParaRPr lang="en-GB" sz="2800" b="0" i="0" u="none" strike="noStrike" baseline="0" dirty="0">
              <a:solidFill>
                <a:srgbClr val="000000"/>
              </a:solidFill>
              <a:latin typeface="Arial" panose="020B0604020202020204" pitchFamily="34" charset="0"/>
            </a:endParaRPr>
          </a:p>
        </p:txBody>
      </p:sp>
      <p:sp>
        <p:nvSpPr>
          <p:cNvPr id="4" name="Date Placeholder 3">
            <a:extLst>
              <a:ext uri="{FF2B5EF4-FFF2-40B4-BE49-F238E27FC236}">
                <a16:creationId xmlns:a16="http://schemas.microsoft.com/office/drawing/2014/main" id="{6A8A1DA1-DD0A-CE7F-4E89-B94E9FA963CC}"/>
              </a:ext>
            </a:extLst>
          </p:cNvPr>
          <p:cNvSpPr>
            <a:spLocks noGrp="1"/>
          </p:cNvSpPr>
          <p:nvPr>
            <p:ph type="dt" sz="quarter" idx="10"/>
          </p:nvPr>
        </p:nvSpPr>
        <p:spPr/>
        <p:txBody>
          <a:bodyPr/>
          <a:lstStyle/>
          <a:p>
            <a:pPr>
              <a:defRPr/>
            </a:pPr>
            <a:fld id="{D2A88EF9-FD6A-4E22-AD5B-99F4A855266A}" type="datetime1">
              <a:rPr lang="en-GB" altLang="en-US" smtClean="0"/>
              <a:pPr>
                <a:defRPr/>
              </a:pPr>
              <a:t>08/12/2022</a:t>
            </a:fld>
            <a:endParaRPr lang="en-GB" altLang="en-US"/>
          </a:p>
        </p:txBody>
      </p:sp>
      <p:sp>
        <p:nvSpPr>
          <p:cNvPr id="9221" name="Slide Number Placeholder 4">
            <a:extLst>
              <a:ext uri="{FF2B5EF4-FFF2-40B4-BE49-F238E27FC236}">
                <a16:creationId xmlns:a16="http://schemas.microsoft.com/office/drawing/2014/main" id="{B282F7F4-40CB-661B-2624-57DD31981657}"/>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9EC3FFA0-FBB6-48AF-8640-4E54E9CFC048}" type="slidenum">
              <a:rPr lang="en-GB" altLang="en-US" sz="1200" smtClean="0">
                <a:solidFill>
                  <a:srgbClr val="898989"/>
                </a:solidFill>
              </a:rPr>
              <a:pPr>
                <a:spcBef>
                  <a:spcPct val="0"/>
                </a:spcBef>
                <a:buFontTx/>
                <a:buNone/>
              </a:pPr>
              <a:t>7</a:t>
            </a:fld>
            <a:endParaRPr lang="en-GB" altLang="en-US" sz="1200">
              <a:solidFill>
                <a:srgbClr val="898989"/>
              </a:solidFill>
            </a:endParaRPr>
          </a:p>
        </p:txBody>
      </p:sp>
      <p:pic>
        <p:nvPicPr>
          <p:cNvPr id="2" name="Picture Placeholder 6" descr="A chart lists the four functions of management.&#10;Long description is available in notes,&#10;press F6">
            <a:extLst>
              <a:ext uri="{FF2B5EF4-FFF2-40B4-BE49-F238E27FC236}">
                <a16:creationId xmlns:a16="http://schemas.microsoft.com/office/drawing/2014/main" id="{20CDAA2B-726F-BF58-7A78-1A923B72886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11560" y="2749550"/>
            <a:ext cx="8188325" cy="27670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TextBox 7">
            <a:extLst>
              <a:ext uri="{FF2B5EF4-FFF2-40B4-BE49-F238E27FC236}">
                <a16:creationId xmlns:a16="http://schemas.microsoft.com/office/drawing/2014/main" id="{FE2A9DCB-324B-C1D8-E5B0-813E9B561E32}"/>
              </a:ext>
            </a:extLst>
          </p:cNvPr>
          <p:cNvSpPr txBox="1">
            <a:spLocks noChangeArrowheads="1"/>
          </p:cNvSpPr>
          <p:nvPr/>
        </p:nvSpPr>
        <p:spPr bwMode="auto">
          <a:xfrm>
            <a:off x="2555776" y="5271464"/>
            <a:ext cx="4572000" cy="461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r>
              <a:rPr lang="en-GB" altLang="en-US" sz="2400" dirty="0">
                <a:latin typeface="Arial" panose="020B0604020202020204" pitchFamily="34" charset="0"/>
              </a:rPr>
              <a:t>(Robbins &amp; Coulter, 2020)</a:t>
            </a:r>
          </a:p>
        </p:txBody>
      </p:sp>
      <p:pic>
        <p:nvPicPr>
          <p:cNvPr id="7" name="Picture 12" descr="Make Your Logo Shine On A Quality, Custom Printed T Shirt">
            <a:extLst>
              <a:ext uri="{FF2B5EF4-FFF2-40B4-BE49-F238E27FC236}">
                <a16:creationId xmlns:a16="http://schemas.microsoft.com/office/drawing/2014/main" id="{A4DF08FF-6305-9596-F11E-B7D4C37A82C6}"/>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t="39804" b="40424"/>
          <a:stretch/>
        </p:blipFill>
        <p:spPr bwMode="auto">
          <a:xfrm>
            <a:off x="645895" y="1570884"/>
            <a:ext cx="7607300" cy="104928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44384585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Title 1">
            <a:extLst>
              <a:ext uri="{FF2B5EF4-FFF2-40B4-BE49-F238E27FC236}">
                <a16:creationId xmlns:a16="http://schemas.microsoft.com/office/drawing/2014/main" id="{58408B8D-C8DC-70B7-0AE5-28A795D20E3A}"/>
              </a:ext>
            </a:extLst>
          </p:cNvPr>
          <p:cNvSpPr>
            <a:spLocks noGrp="1"/>
          </p:cNvSpPr>
          <p:nvPr>
            <p:ph type="title"/>
          </p:nvPr>
        </p:nvSpPr>
        <p:spPr/>
        <p:txBody>
          <a:bodyPr/>
          <a:lstStyle/>
          <a:p>
            <a:pPr algn="l"/>
            <a:r>
              <a:rPr lang="en-GB" altLang="en-US" sz="4400" dirty="0"/>
              <a:t>3.1. Management</a:t>
            </a:r>
            <a:endParaRPr lang="en-GB" altLang="en-US" dirty="0"/>
          </a:p>
        </p:txBody>
      </p:sp>
      <p:sp>
        <p:nvSpPr>
          <p:cNvPr id="33795" name="Content Placeholder 2">
            <a:extLst>
              <a:ext uri="{FF2B5EF4-FFF2-40B4-BE49-F238E27FC236}">
                <a16:creationId xmlns:a16="http://schemas.microsoft.com/office/drawing/2014/main" id="{DBEF4F26-7527-908A-2EB1-0ECA188B5D59}"/>
              </a:ext>
            </a:extLst>
          </p:cNvPr>
          <p:cNvSpPr>
            <a:spLocks noGrp="1"/>
          </p:cNvSpPr>
          <p:nvPr>
            <p:ph idx="1"/>
          </p:nvPr>
        </p:nvSpPr>
        <p:spPr>
          <a:xfrm>
            <a:off x="457200" y="1600200"/>
            <a:ext cx="3106738" cy="3916363"/>
          </a:xfrm>
        </p:spPr>
        <p:txBody>
          <a:bodyPr/>
          <a:lstStyle/>
          <a:p>
            <a:pPr marL="0" indent="0">
              <a:buFont typeface="Arial" panose="020B0604020202020204" pitchFamily="34" charset="0"/>
              <a:buNone/>
            </a:pPr>
            <a:r>
              <a:rPr lang="en-GB" altLang="en-US" b="1" dirty="0"/>
              <a:t>What do managers do?</a:t>
            </a:r>
          </a:p>
          <a:p>
            <a:pPr marL="0" indent="0">
              <a:buFont typeface="Arial" panose="020B0604020202020204" pitchFamily="34" charset="0"/>
              <a:buNone/>
            </a:pPr>
            <a:r>
              <a:rPr lang="en-US" altLang="en-US" sz="2800" dirty="0"/>
              <a:t>Mintzberg’s Managerial Roles</a:t>
            </a:r>
            <a:endParaRPr lang="en-GB" altLang="en-US" sz="2800" b="1" dirty="0"/>
          </a:p>
        </p:txBody>
      </p:sp>
      <p:sp>
        <p:nvSpPr>
          <p:cNvPr id="4" name="Date Placeholder 3">
            <a:extLst>
              <a:ext uri="{FF2B5EF4-FFF2-40B4-BE49-F238E27FC236}">
                <a16:creationId xmlns:a16="http://schemas.microsoft.com/office/drawing/2014/main" id="{837E2C99-AF78-E87C-1857-0FC464CEA591}"/>
              </a:ext>
            </a:extLst>
          </p:cNvPr>
          <p:cNvSpPr>
            <a:spLocks noGrp="1"/>
          </p:cNvSpPr>
          <p:nvPr>
            <p:ph type="dt" sz="quarter" idx="10"/>
          </p:nvPr>
        </p:nvSpPr>
        <p:spPr/>
        <p:txBody>
          <a:bodyPr/>
          <a:lstStyle/>
          <a:p>
            <a:pPr>
              <a:defRPr/>
            </a:pPr>
            <a:fld id="{D2A88EF9-FD6A-4E22-AD5B-99F4A855266A}" type="datetime1">
              <a:rPr lang="en-GB" altLang="en-US" smtClean="0"/>
              <a:pPr>
                <a:defRPr/>
              </a:pPr>
              <a:t>08/12/2022</a:t>
            </a:fld>
            <a:endParaRPr lang="en-GB" altLang="en-US"/>
          </a:p>
        </p:txBody>
      </p:sp>
      <p:sp>
        <p:nvSpPr>
          <p:cNvPr id="33797" name="Slide Number Placeholder 4">
            <a:extLst>
              <a:ext uri="{FF2B5EF4-FFF2-40B4-BE49-F238E27FC236}">
                <a16:creationId xmlns:a16="http://schemas.microsoft.com/office/drawing/2014/main" id="{2CCC2233-AA82-8DA6-5EF7-36CE5C41421B}"/>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D0A7B1CF-C625-46AC-9AF4-676B24824FBF}" type="slidenum">
              <a:rPr lang="en-GB" altLang="en-US" sz="1200" smtClean="0">
                <a:solidFill>
                  <a:srgbClr val="898989"/>
                </a:solidFill>
              </a:rPr>
              <a:pPr>
                <a:spcBef>
                  <a:spcPct val="0"/>
                </a:spcBef>
                <a:buFontTx/>
                <a:buNone/>
              </a:pPr>
              <a:t>8</a:t>
            </a:fld>
            <a:endParaRPr lang="en-GB" altLang="en-US" sz="1200">
              <a:solidFill>
                <a:srgbClr val="898989"/>
              </a:solidFill>
            </a:endParaRPr>
          </a:p>
        </p:txBody>
      </p:sp>
      <p:pic>
        <p:nvPicPr>
          <p:cNvPr id="33798" name="Picture 2" descr="A model illustrates Mintzberg’s managerial roles.&#10;Long description is available in notes,&#10;press F6">
            <a:extLst>
              <a:ext uri="{FF2B5EF4-FFF2-40B4-BE49-F238E27FC236}">
                <a16:creationId xmlns:a16="http://schemas.microsoft.com/office/drawing/2014/main" id="{5A326EFD-DC75-35D3-F554-FE9CD7FF1CC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14619" r="11414"/>
          <a:stretch>
            <a:fillRect/>
          </a:stretch>
        </p:blipFill>
        <p:spPr bwMode="auto">
          <a:xfrm>
            <a:off x="3563938" y="1417638"/>
            <a:ext cx="4895850" cy="46196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3799" name="TextBox 9">
            <a:extLst>
              <a:ext uri="{FF2B5EF4-FFF2-40B4-BE49-F238E27FC236}">
                <a16:creationId xmlns:a16="http://schemas.microsoft.com/office/drawing/2014/main" id="{14065830-1738-373B-8D8F-C9A0B50CF1F6}"/>
              </a:ext>
            </a:extLst>
          </p:cNvPr>
          <p:cNvSpPr txBox="1">
            <a:spLocks noChangeArrowheads="1"/>
          </p:cNvSpPr>
          <p:nvPr/>
        </p:nvSpPr>
        <p:spPr bwMode="auto">
          <a:xfrm>
            <a:off x="3995738" y="6037263"/>
            <a:ext cx="3455987" cy="400050"/>
          </a:xfrm>
          <a:prstGeom prst="rect">
            <a:avLst/>
          </a:prstGeom>
          <a:solidFill>
            <a:schemeClr val="bg1"/>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ctr">
              <a:spcBef>
                <a:spcPct val="0"/>
              </a:spcBef>
              <a:buFontTx/>
              <a:buNone/>
            </a:pPr>
            <a:r>
              <a:rPr lang="en-GB" altLang="en-US" sz="2000" dirty="0">
                <a:latin typeface="Arial" panose="020B0604020202020204" pitchFamily="34" charset="0"/>
              </a:rPr>
              <a:t>(Robbins and Coulter, 2020)</a:t>
            </a:r>
          </a:p>
        </p:txBody>
      </p:sp>
      <p:sp>
        <p:nvSpPr>
          <p:cNvPr id="2" name="TextBox 1">
            <a:extLst>
              <a:ext uri="{FF2B5EF4-FFF2-40B4-BE49-F238E27FC236}">
                <a16:creationId xmlns:a16="http://schemas.microsoft.com/office/drawing/2014/main" id="{8EEFA368-3B31-9603-AA71-F30AEC1134A1}"/>
              </a:ext>
            </a:extLst>
          </p:cNvPr>
          <p:cNvSpPr txBox="1"/>
          <p:nvPr/>
        </p:nvSpPr>
        <p:spPr>
          <a:xfrm>
            <a:off x="8281628" y="33839"/>
            <a:ext cx="810344" cy="769441"/>
          </a:xfrm>
          <a:prstGeom prst="rect">
            <a:avLst/>
          </a:prstGeom>
          <a:solidFill>
            <a:schemeClr val="accent1">
              <a:lumMod val="40000"/>
              <a:lumOff val="60000"/>
            </a:schemeClr>
          </a:solidFill>
          <a:ln>
            <a:solidFill>
              <a:srgbClr val="FF0000"/>
            </a:solidFill>
          </a:ln>
          <a:effectLst>
            <a:outerShdw blurRad="50800" dist="38100" dir="2700000" algn="tl" rotWithShape="0">
              <a:prstClr val="black">
                <a:alpha val="40000"/>
              </a:prstClr>
            </a:outerShdw>
          </a:effectLst>
        </p:spPr>
        <p:txBody>
          <a:bodyPr wrap="square" rtlCol="0">
            <a:spAutoFit/>
          </a:bodyPr>
          <a:lstStyle/>
          <a:p>
            <a:r>
              <a:rPr lang="en-GB" sz="4400" dirty="0">
                <a:ln w="0"/>
                <a:effectLst>
                  <a:outerShdw blurRad="38100" dist="19050" dir="2700000" algn="tl" rotWithShape="0">
                    <a:schemeClr val="dk1">
                      <a:alpha val="40000"/>
                    </a:schemeClr>
                  </a:outerShdw>
                </a:effectLst>
              </a:rPr>
              <a:t>C</a:t>
            </a:r>
          </a:p>
        </p:txBody>
      </p:sp>
      <p:sp>
        <p:nvSpPr>
          <p:cNvPr id="3" name="TextBox 2">
            <a:extLst>
              <a:ext uri="{FF2B5EF4-FFF2-40B4-BE49-F238E27FC236}">
                <a16:creationId xmlns:a16="http://schemas.microsoft.com/office/drawing/2014/main" id="{1B02A33B-F43E-7EB5-DAD7-1E443CEB9E4B}"/>
              </a:ext>
            </a:extLst>
          </p:cNvPr>
          <p:cNvSpPr txBox="1"/>
          <p:nvPr/>
        </p:nvSpPr>
        <p:spPr>
          <a:xfrm>
            <a:off x="7327032" y="33839"/>
            <a:ext cx="810344" cy="769441"/>
          </a:xfrm>
          <a:prstGeom prst="rect">
            <a:avLst/>
          </a:prstGeom>
          <a:solidFill>
            <a:schemeClr val="accent1">
              <a:lumMod val="40000"/>
              <a:lumOff val="60000"/>
            </a:schemeClr>
          </a:solidFill>
          <a:ln>
            <a:solidFill>
              <a:srgbClr val="FF0000"/>
            </a:solidFill>
          </a:ln>
          <a:effectLst>
            <a:outerShdw blurRad="50800" dist="38100" dir="2700000" algn="tl" rotWithShape="0">
              <a:prstClr val="black">
                <a:alpha val="40000"/>
              </a:prstClr>
            </a:outerShdw>
          </a:effectLst>
        </p:spPr>
        <p:txBody>
          <a:bodyPr wrap="square" rtlCol="0">
            <a:spAutoFit/>
          </a:bodyPr>
          <a:lstStyle/>
          <a:p>
            <a:r>
              <a:rPr lang="en-GB" sz="4400" dirty="0">
                <a:ln w="0"/>
                <a:effectLst>
                  <a:outerShdw blurRad="38100" dist="19050" dir="2700000" algn="tl" rotWithShape="0">
                    <a:schemeClr val="dk1">
                      <a:alpha val="40000"/>
                    </a:schemeClr>
                  </a:outerShdw>
                </a:effectLst>
              </a:rPr>
              <a:t>L</a:t>
            </a:r>
          </a:p>
        </p:txBody>
      </p:sp>
      <p:sp>
        <p:nvSpPr>
          <p:cNvPr id="5" name="TextBox 4">
            <a:extLst>
              <a:ext uri="{FF2B5EF4-FFF2-40B4-BE49-F238E27FC236}">
                <a16:creationId xmlns:a16="http://schemas.microsoft.com/office/drawing/2014/main" id="{36C19E56-E213-037A-4A6C-B6389290DBBB}"/>
              </a:ext>
            </a:extLst>
          </p:cNvPr>
          <p:cNvSpPr txBox="1"/>
          <p:nvPr/>
        </p:nvSpPr>
        <p:spPr>
          <a:xfrm>
            <a:off x="6372436" y="33839"/>
            <a:ext cx="810344" cy="769441"/>
          </a:xfrm>
          <a:prstGeom prst="rect">
            <a:avLst/>
          </a:prstGeom>
          <a:solidFill>
            <a:schemeClr val="accent1">
              <a:lumMod val="40000"/>
              <a:lumOff val="60000"/>
            </a:schemeClr>
          </a:solidFill>
          <a:ln>
            <a:solidFill>
              <a:srgbClr val="FF0000"/>
            </a:solidFill>
          </a:ln>
          <a:effectLst>
            <a:outerShdw blurRad="50800" dist="38100" dir="2700000" algn="tl" rotWithShape="0">
              <a:prstClr val="black">
                <a:alpha val="40000"/>
              </a:prstClr>
            </a:outerShdw>
          </a:effectLst>
        </p:spPr>
        <p:txBody>
          <a:bodyPr wrap="square" rtlCol="0">
            <a:spAutoFit/>
          </a:bodyPr>
          <a:lstStyle/>
          <a:p>
            <a:r>
              <a:rPr lang="en-GB" sz="4400" dirty="0">
                <a:ln w="0"/>
                <a:effectLst>
                  <a:outerShdw blurRad="38100" dist="19050" dir="2700000" algn="tl" rotWithShape="0">
                    <a:schemeClr val="dk1">
                      <a:alpha val="40000"/>
                    </a:schemeClr>
                  </a:outerShdw>
                </a:effectLst>
              </a:rPr>
              <a:t>O</a:t>
            </a:r>
          </a:p>
        </p:txBody>
      </p:sp>
      <p:sp>
        <p:nvSpPr>
          <p:cNvPr id="6" name="TextBox 5">
            <a:extLst>
              <a:ext uri="{FF2B5EF4-FFF2-40B4-BE49-F238E27FC236}">
                <a16:creationId xmlns:a16="http://schemas.microsoft.com/office/drawing/2014/main" id="{CE05DEE2-539D-9F0D-957A-ABDABA9982CD}"/>
              </a:ext>
            </a:extLst>
          </p:cNvPr>
          <p:cNvSpPr txBox="1"/>
          <p:nvPr/>
        </p:nvSpPr>
        <p:spPr>
          <a:xfrm>
            <a:off x="5417840" y="33839"/>
            <a:ext cx="810344" cy="769441"/>
          </a:xfrm>
          <a:prstGeom prst="rect">
            <a:avLst/>
          </a:prstGeom>
          <a:solidFill>
            <a:schemeClr val="accent1">
              <a:lumMod val="40000"/>
              <a:lumOff val="60000"/>
            </a:schemeClr>
          </a:solidFill>
          <a:ln>
            <a:solidFill>
              <a:srgbClr val="FF0000"/>
            </a:solidFill>
          </a:ln>
          <a:effectLst>
            <a:outerShdw blurRad="50800" dist="38100" dir="2700000" algn="tl" rotWithShape="0">
              <a:prstClr val="black">
                <a:alpha val="40000"/>
              </a:prstClr>
            </a:outerShdw>
          </a:effectLst>
        </p:spPr>
        <p:txBody>
          <a:bodyPr wrap="square" rtlCol="0">
            <a:spAutoFit/>
          </a:bodyPr>
          <a:lstStyle/>
          <a:p>
            <a:r>
              <a:rPr lang="en-GB" sz="4400" dirty="0">
                <a:ln w="0"/>
                <a:effectLst>
                  <a:outerShdw blurRad="38100" dist="19050" dir="2700000" algn="tl" rotWithShape="0">
                    <a:schemeClr val="dk1">
                      <a:alpha val="40000"/>
                    </a:schemeClr>
                  </a:outerShdw>
                </a:effectLst>
              </a:rPr>
              <a:t>P</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Title 1">
            <a:extLst>
              <a:ext uri="{FF2B5EF4-FFF2-40B4-BE49-F238E27FC236}">
                <a16:creationId xmlns:a16="http://schemas.microsoft.com/office/drawing/2014/main" id="{7A24A248-558A-C977-4A07-B05345FEC75F}"/>
              </a:ext>
            </a:extLst>
          </p:cNvPr>
          <p:cNvSpPr>
            <a:spLocks noGrp="1"/>
          </p:cNvSpPr>
          <p:nvPr>
            <p:ph type="title"/>
          </p:nvPr>
        </p:nvSpPr>
        <p:spPr/>
        <p:txBody>
          <a:bodyPr/>
          <a:lstStyle/>
          <a:p>
            <a:pPr algn="l"/>
            <a:r>
              <a:rPr lang="en-GB" altLang="en-US" sz="4400" dirty="0"/>
              <a:t>3.1. Management</a:t>
            </a:r>
            <a:endParaRPr lang="en-GB" altLang="en-US" dirty="0"/>
          </a:p>
        </p:txBody>
      </p:sp>
      <p:sp>
        <p:nvSpPr>
          <p:cNvPr id="3" name="Content Placeholder 2">
            <a:extLst>
              <a:ext uri="{FF2B5EF4-FFF2-40B4-BE49-F238E27FC236}">
                <a16:creationId xmlns:a16="http://schemas.microsoft.com/office/drawing/2014/main" id="{290B09FC-EED5-893D-D662-57239BE3D597}"/>
              </a:ext>
            </a:extLst>
          </p:cNvPr>
          <p:cNvSpPr>
            <a:spLocks noGrp="1"/>
          </p:cNvSpPr>
          <p:nvPr>
            <p:ph idx="1"/>
          </p:nvPr>
        </p:nvSpPr>
        <p:spPr>
          <a:xfrm>
            <a:off x="442913" y="1468438"/>
            <a:ext cx="8229600" cy="3916362"/>
          </a:xfrm>
          <a:solidFill>
            <a:schemeClr val="bg1"/>
          </a:solidFill>
        </p:spPr>
        <p:txBody>
          <a:bodyPr/>
          <a:lstStyle/>
          <a:p>
            <a:pPr marL="0" indent="0">
              <a:buFont typeface="Arial" panose="020B0604020202020204" pitchFamily="34" charset="0"/>
              <a:buNone/>
              <a:defRPr/>
            </a:pPr>
            <a:r>
              <a:rPr lang="en-GB" sz="2800" b="1" dirty="0"/>
              <a:t>What skills do managers need?</a:t>
            </a:r>
          </a:p>
          <a:p>
            <a:pPr>
              <a:defRPr/>
            </a:pPr>
            <a:endParaRPr lang="en-GB" sz="2800" dirty="0"/>
          </a:p>
          <a:p>
            <a:pPr>
              <a:defRPr/>
            </a:pPr>
            <a:endParaRPr lang="en-GB" sz="2800" dirty="0"/>
          </a:p>
          <a:p>
            <a:pPr>
              <a:defRPr/>
            </a:pPr>
            <a:endParaRPr lang="en-GB" sz="2800" dirty="0"/>
          </a:p>
          <a:p>
            <a:pPr>
              <a:defRPr/>
            </a:pPr>
            <a:endParaRPr lang="en-GB" sz="2800" dirty="0"/>
          </a:p>
          <a:p>
            <a:pPr marL="0" indent="0" algn="ctr">
              <a:buFont typeface="Arial" panose="020B0604020202020204" pitchFamily="34" charset="0"/>
              <a:buNone/>
              <a:defRPr/>
            </a:pPr>
            <a:endParaRPr lang="en-GB" sz="2800" dirty="0"/>
          </a:p>
          <a:p>
            <a:pPr marL="0" indent="0" algn="ctr">
              <a:buFont typeface="Arial" panose="020B0604020202020204" pitchFamily="34" charset="0"/>
              <a:buNone/>
              <a:defRPr/>
            </a:pPr>
            <a:endParaRPr lang="en-GB" sz="2800" dirty="0"/>
          </a:p>
        </p:txBody>
      </p:sp>
      <p:sp>
        <p:nvSpPr>
          <p:cNvPr id="4" name="Date Placeholder 3">
            <a:extLst>
              <a:ext uri="{FF2B5EF4-FFF2-40B4-BE49-F238E27FC236}">
                <a16:creationId xmlns:a16="http://schemas.microsoft.com/office/drawing/2014/main" id="{3EE960B5-FD4F-9998-B652-2098F569DC51}"/>
              </a:ext>
            </a:extLst>
          </p:cNvPr>
          <p:cNvSpPr>
            <a:spLocks noGrp="1"/>
          </p:cNvSpPr>
          <p:nvPr>
            <p:ph type="dt" sz="quarter" idx="10"/>
          </p:nvPr>
        </p:nvSpPr>
        <p:spPr/>
        <p:txBody>
          <a:bodyPr/>
          <a:lstStyle/>
          <a:p>
            <a:pPr>
              <a:defRPr/>
            </a:pPr>
            <a:fld id="{D2A88EF9-FD6A-4E22-AD5B-99F4A855266A}" type="datetime1">
              <a:rPr lang="en-GB" altLang="en-US" smtClean="0"/>
              <a:pPr>
                <a:defRPr/>
              </a:pPr>
              <a:t>08/12/2022</a:t>
            </a:fld>
            <a:endParaRPr lang="en-GB" altLang="en-US"/>
          </a:p>
        </p:txBody>
      </p:sp>
      <p:sp>
        <p:nvSpPr>
          <p:cNvPr id="35845" name="Slide Number Placeholder 4">
            <a:extLst>
              <a:ext uri="{FF2B5EF4-FFF2-40B4-BE49-F238E27FC236}">
                <a16:creationId xmlns:a16="http://schemas.microsoft.com/office/drawing/2014/main" id="{A730202B-866A-6B7D-73AD-94E94AC5426C}"/>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34F9347C-4F72-4E46-A7F6-B00A2B2DDBE3}" type="slidenum">
              <a:rPr lang="en-GB" altLang="en-US" sz="1200" smtClean="0">
                <a:solidFill>
                  <a:srgbClr val="898989"/>
                </a:solidFill>
              </a:rPr>
              <a:pPr>
                <a:spcBef>
                  <a:spcPct val="0"/>
                </a:spcBef>
                <a:buFontTx/>
                <a:buNone/>
              </a:pPr>
              <a:t>9</a:t>
            </a:fld>
            <a:endParaRPr lang="en-GB" altLang="en-US" sz="1200">
              <a:solidFill>
                <a:srgbClr val="898989"/>
              </a:solidFill>
            </a:endParaRPr>
          </a:p>
        </p:txBody>
      </p:sp>
      <p:pic>
        <p:nvPicPr>
          <p:cNvPr id="35846" name="Picture 2" descr="A figure shows the skills needed at different managerial levels.&#10;Long description is available in notes,&#10;press F6&#10;">
            <a:extLst>
              <a:ext uri="{FF2B5EF4-FFF2-40B4-BE49-F238E27FC236}">
                <a16:creationId xmlns:a16="http://schemas.microsoft.com/office/drawing/2014/main" id="{EB788BD9-BF61-0623-71BC-732928E3138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b="34860"/>
          <a:stretch>
            <a:fillRect/>
          </a:stretch>
        </p:blipFill>
        <p:spPr bwMode="auto">
          <a:xfrm>
            <a:off x="704850" y="2336800"/>
            <a:ext cx="8215313" cy="21796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5847" name="TextBox 9">
            <a:extLst>
              <a:ext uri="{FF2B5EF4-FFF2-40B4-BE49-F238E27FC236}">
                <a16:creationId xmlns:a16="http://schemas.microsoft.com/office/drawing/2014/main" id="{D824989B-7528-77B3-1DE7-2D944D3EF65C}"/>
              </a:ext>
            </a:extLst>
          </p:cNvPr>
          <p:cNvSpPr txBox="1">
            <a:spLocks noChangeArrowheads="1"/>
          </p:cNvSpPr>
          <p:nvPr/>
        </p:nvSpPr>
        <p:spPr bwMode="auto">
          <a:xfrm>
            <a:off x="2271713" y="4810125"/>
            <a:ext cx="4572000" cy="400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ctr">
              <a:spcBef>
                <a:spcPct val="0"/>
              </a:spcBef>
              <a:buFontTx/>
              <a:buNone/>
            </a:pPr>
            <a:r>
              <a:rPr lang="en-GB" altLang="en-US" sz="2000">
                <a:latin typeface="Arial" panose="020B0604020202020204" pitchFamily="34" charset="0"/>
              </a:rPr>
              <a:t>(Robbins and Coulter, 2020)</a:t>
            </a:r>
          </a:p>
        </p:txBody>
      </p:sp>
      <p:sp>
        <p:nvSpPr>
          <p:cNvPr id="2" name="TextBox 1">
            <a:extLst>
              <a:ext uri="{FF2B5EF4-FFF2-40B4-BE49-F238E27FC236}">
                <a16:creationId xmlns:a16="http://schemas.microsoft.com/office/drawing/2014/main" id="{BC71E801-ADF5-80BA-94D1-C7632B02DFCA}"/>
              </a:ext>
            </a:extLst>
          </p:cNvPr>
          <p:cNvSpPr txBox="1"/>
          <p:nvPr/>
        </p:nvSpPr>
        <p:spPr>
          <a:xfrm>
            <a:off x="8281628" y="33839"/>
            <a:ext cx="810344" cy="769441"/>
          </a:xfrm>
          <a:prstGeom prst="rect">
            <a:avLst/>
          </a:prstGeom>
          <a:solidFill>
            <a:schemeClr val="accent1">
              <a:lumMod val="40000"/>
              <a:lumOff val="60000"/>
            </a:schemeClr>
          </a:solidFill>
          <a:ln>
            <a:solidFill>
              <a:srgbClr val="FF0000"/>
            </a:solidFill>
          </a:ln>
          <a:effectLst>
            <a:outerShdw blurRad="50800" dist="38100" dir="2700000" algn="tl" rotWithShape="0">
              <a:prstClr val="black">
                <a:alpha val="40000"/>
              </a:prstClr>
            </a:outerShdw>
          </a:effectLst>
        </p:spPr>
        <p:txBody>
          <a:bodyPr wrap="square" rtlCol="0">
            <a:spAutoFit/>
          </a:bodyPr>
          <a:lstStyle/>
          <a:p>
            <a:r>
              <a:rPr lang="en-GB" sz="4400" dirty="0">
                <a:ln w="0"/>
                <a:effectLst>
                  <a:outerShdw blurRad="38100" dist="19050" dir="2700000" algn="tl" rotWithShape="0">
                    <a:schemeClr val="dk1">
                      <a:alpha val="40000"/>
                    </a:schemeClr>
                  </a:outerShdw>
                </a:effectLst>
              </a:rPr>
              <a:t>C</a:t>
            </a:r>
          </a:p>
        </p:txBody>
      </p:sp>
      <p:sp>
        <p:nvSpPr>
          <p:cNvPr id="5" name="TextBox 4">
            <a:extLst>
              <a:ext uri="{FF2B5EF4-FFF2-40B4-BE49-F238E27FC236}">
                <a16:creationId xmlns:a16="http://schemas.microsoft.com/office/drawing/2014/main" id="{13D53B86-C8FC-C3B4-5B25-79612558CDBF}"/>
              </a:ext>
            </a:extLst>
          </p:cNvPr>
          <p:cNvSpPr txBox="1"/>
          <p:nvPr/>
        </p:nvSpPr>
        <p:spPr>
          <a:xfrm>
            <a:off x="7327032" y="33839"/>
            <a:ext cx="810344" cy="769441"/>
          </a:xfrm>
          <a:prstGeom prst="rect">
            <a:avLst/>
          </a:prstGeom>
          <a:solidFill>
            <a:schemeClr val="accent1">
              <a:lumMod val="40000"/>
              <a:lumOff val="60000"/>
            </a:schemeClr>
          </a:solidFill>
          <a:ln>
            <a:solidFill>
              <a:srgbClr val="FF0000"/>
            </a:solidFill>
          </a:ln>
          <a:effectLst>
            <a:outerShdw blurRad="50800" dist="38100" dir="2700000" algn="tl" rotWithShape="0">
              <a:prstClr val="black">
                <a:alpha val="40000"/>
              </a:prstClr>
            </a:outerShdw>
          </a:effectLst>
        </p:spPr>
        <p:txBody>
          <a:bodyPr wrap="square" rtlCol="0">
            <a:spAutoFit/>
          </a:bodyPr>
          <a:lstStyle/>
          <a:p>
            <a:r>
              <a:rPr lang="en-GB" sz="4400" dirty="0">
                <a:ln w="0"/>
                <a:effectLst>
                  <a:outerShdw blurRad="38100" dist="19050" dir="2700000" algn="tl" rotWithShape="0">
                    <a:schemeClr val="dk1">
                      <a:alpha val="40000"/>
                    </a:schemeClr>
                  </a:outerShdw>
                </a:effectLst>
              </a:rPr>
              <a:t>L</a:t>
            </a:r>
          </a:p>
        </p:txBody>
      </p:sp>
      <p:sp>
        <p:nvSpPr>
          <p:cNvPr id="6" name="TextBox 5">
            <a:extLst>
              <a:ext uri="{FF2B5EF4-FFF2-40B4-BE49-F238E27FC236}">
                <a16:creationId xmlns:a16="http://schemas.microsoft.com/office/drawing/2014/main" id="{66995BBF-E92E-B86E-78B5-384C99207F4F}"/>
              </a:ext>
            </a:extLst>
          </p:cNvPr>
          <p:cNvSpPr txBox="1"/>
          <p:nvPr/>
        </p:nvSpPr>
        <p:spPr>
          <a:xfrm>
            <a:off x="6372436" y="33839"/>
            <a:ext cx="810344" cy="769441"/>
          </a:xfrm>
          <a:prstGeom prst="rect">
            <a:avLst/>
          </a:prstGeom>
          <a:solidFill>
            <a:schemeClr val="accent1">
              <a:lumMod val="40000"/>
              <a:lumOff val="60000"/>
            </a:schemeClr>
          </a:solidFill>
          <a:ln>
            <a:solidFill>
              <a:srgbClr val="FF0000"/>
            </a:solidFill>
          </a:ln>
          <a:effectLst>
            <a:outerShdw blurRad="50800" dist="38100" dir="2700000" algn="tl" rotWithShape="0">
              <a:prstClr val="black">
                <a:alpha val="40000"/>
              </a:prstClr>
            </a:outerShdw>
          </a:effectLst>
        </p:spPr>
        <p:txBody>
          <a:bodyPr wrap="square" rtlCol="0">
            <a:spAutoFit/>
          </a:bodyPr>
          <a:lstStyle/>
          <a:p>
            <a:r>
              <a:rPr lang="en-GB" sz="4400" dirty="0">
                <a:ln w="0"/>
                <a:effectLst>
                  <a:outerShdw blurRad="38100" dist="19050" dir="2700000" algn="tl" rotWithShape="0">
                    <a:schemeClr val="dk1">
                      <a:alpha val="40000"/>
                    </a:schemeClr>
                  </a:outerShdw>
                </a:effectLst>
              </a:rPr>
              <a:t>O</a:t>
            </a:r>
          </a:p>
        </p:txBody>
      </p:sp>
      <p:sp>
        <p:nvSpPr>
          <p:cNvPr id="7" name="TextBox 6">
            <a:extLst>
              <a:ext uri="{FF2B5EF4-FFF2-40B4-BE49-F238E27FC236}">
                <a16:creationId xmlns:a16="http://schemas.microsoft.com/office/drawing/2014/main" id="{62A4EB50-3D78-2264-A1A2-5971A9633B0A}"/>
              </a:ext>
            </a:extLst>
          </p:cNvPr>
          <p:cNvSpPr txBox="1"/>
          <p:nvPr/>
        </p:nvSpPr>
        <p:spPr>
          <a:xfrm>
            <a:off x="5417840" y="33839"/>
            <a:ext cx="810344" cy="769441"/>
          </a:xfrm>
          <a:prstGeom prst="rect">
            <a:avLst/>
          </a:prstGeom>
          <a:solidFill>
            <a:schemeClr val="accent1">
              <a:lumMod val="40000"/>
              <a:lumOff val="60000"/>
            </a:schemeClr>
          </a:solidFill>
          <a:ln>
            <a:solidFill>
              <a:srgbClr val="FF0000"/>
            </a:solidFill>
          </a:ln>
          <a:effectLst>
            <a:outerShdw blurRad="50800" dist="38100" dir="2700000" algn="tl" rotWithShape="0">
              <a:prstClr val="black">
                <a:alpha val="40000"/>
              </a:prstClr>
            </a:outerShdw>
          </a:effectLst>
        </p:spPr>
        <p:txBody>
          <a:bodyPr wrap="square" rtlCol="0">
            <a:spAutoFit/>
          </a:bodyPr>
          <a:lstStyle/>
          <a:p>
            <a:r>
              <a:rPr lang="en-GB" sz="4400" dirty="0">
                <a:ln w="0"/>
                <a:effectLst>
                  <a:outerShdw blurRad="38100" dist="19050" dir="2700000" algn="tl" rotWithShape="0">
                    <a:schemeClr val="dk1">
                      <a:alpha val="40000"/>
                    </a:schemeClr>
                  </a:outerShdw>
                </a:effectLst>
              </a:rPr>
              <a:t>P</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a:extLst>
              <a:ext uri="{FF2B5EF4-FFF2-40B4-BE49-F238E27FC236}">
                <a16:creationId xmlns:a16="http://schemas.microsoft.com/office/drawing/2014/main" id="{B283DAFD-7970-48FF-11C9-E0D84B0EF4D8}"/>
              </a:ext>
            </a:extLst>
          </p:cNvPr>
          <p:cNvSpPr>
            <a:spLocks noGrp="1"/>
          </p:cNvSpPr>
          <p:nvPr>
            <p:ph type="title"/>
          </p:nvPr>
        </p:nvSpPr>
        <p:spPr/>
        <p:txBody>
          <a:bodyPr/>
          <a:lstStyle/>
          <a:p>
            <a:r>
              <a:rPr lang="en-GB" altLang="en-US" sz="4400" dirty="0"/>
              <a:t>3.2. Strategic Management</a:t>
            </a:r>
            <a:endParaRPr lang="en-GB" altLang="en-US" dirty="0"/>
          </a:p>
        </p:txBody>
      </p:sp>
      <p:sp>
        <p:nvSpPr>
          <p:cNvPr id="4" name="Date Placeholder 3">
            <a:extLst>
              <a:ext uri="{FF2B5EF4-FFF2-40B4-BE49-F238E27FC236}">
                <a16:creationId xmlns:a16="http://schemas.microsoft.com/office/drawing/2014/main" id="{EF1DF6A4-8B12-7011-5087-3A62433EFA37}"/>
              </a:ext>
            </a:extLst>
          </p:cNvPr>
          <p:cNvSpPr>
            <a:spLocks noGrp="1"/>
          </p:cNvSpPr>
          <p:nvPr>
            <p:ph type="dt" sz="quarter" idx="10"/>
          </p:nvPr>
        </p:nvSpPr>
        <p:spPr/>
        <p:txBody>
          <a:bodyPr/>
          <a:lstStyle/>
          <a:p>
            <a:pPr>
              <a:defRPr/>
            </a:pPr>
            <a:fld id="{6F129C48-C1A4-447A-BD35-1EC6C6FBF90F}" type="datetime1">
              <a:rPr lang="en-GB" altLang="en-US" smtClean="0"/>
              <a:pPr>
                <a:defRPr/>
              </a:pPr>
              <a:t>08/12/2022</a:t>
            </a:fld>
            <a:endParaRPr lang="en-GB" altLang="en-US"/>
          </a:p>
        </p:txBody>
      </p:sp>
      <p:sp>
        <p:nvSpPr>
          <p:cNvPr id="11268" name="Slide Number Placeholder 4">
            <a:extLst>
              <a:ext uri="{FF2B5EF4-FFF2-40B4-BE49-F238E27FC236}">
                <a16:creationId xmlns:a16="http://schemas.microsoft.com/office/drawing/2014/main" id="{5ADCC004-4070-572C-C11C-7C8C664D8239}"/>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C66CBBAF-107F-4F76-9DFF-71C72969DBA1}" type="slidenum">
              <a:rPr lang="en-GB" altLang="en-US" sz="1200" smtClean="0">
                <a:solidFill>
                  <a:srgbClr val="898989"/>
                </a:solidFill>
              </a:rPr>
              <a:pPr>
                <a:spcBef>
                  <a:spcPct val="0"/>
                </a:spcBef>
                <a:buFontTx/>
                <a:buNone/>
              </a:pPr>
              <a:t>10</a:t>
            </a:fld>
            <a:endParaRPr lang="en-GB" altLang="en-US" sz="1200">
              <a:solidFill>
                <a:srgbClr val="898989"/>
              </a:solidFill>
            </a:endParaRPr>
          </a:p>
        </p:txBody>
      </p:sp>
      <p:pic>
        <p:nvPicPr>
          <p:cNvPr id="11269" name="Picture Placeholder 6" descr="A flowchart shows the steps in strategic management process.&#10;Long description is available in notes,&#10;press F6">
            <a:extLst>
              <a:ext uri="{FF2B5EF4-FFF2-40B4-BE49-F238E27FC236}">
                <a16:creationId xmlns:a16="http://schemas.microsoft.com/office/drawing/2014/main" id="{A0263077-3BFA-C72A-88D2-594F013D0AA1}"/>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l="1440" t="-31" r="1031" b="31"/>
          <a:stretch>
            <a:fillRect/>
          </a:stretch>
        </p:blipFill>
        <p:spPr>
          <a:xfrm>
            <a:off x="113021" y="2469355"/>
            <a:ext cx="9036050" cy="2536825"/>
          </a:xfrm>
        </p:spPr>
      </p:pic>
      <p:sp>
        <p:nvSpPr>
          <p:cNvPr id="11270" name="TextBox 7">
            <a:extLst>
              <a:ext uri="{FF2B5EF4-FFF2-40B4-BE49-F238E27FC236}">
                <a16:creationId xmlns:a16="http://schemas.microsoft.com/office/drawing/2014/main" id="{50A86F05-4160-E090-5A73-98EFF64A91FC}"/>
              </a:ext>
            </a:extLst>
          </p:cNvPr>
          <p:cNvSpPr txBox="1">
            <a:spLocks noChangeArrowheads="1"/>
          </p:cNvSpPr>
          <p:nvPr/>
        </p:nvSpPr>
        <p:spPr bwMode="auto">
          <a:xfrm>
            <a:off x="2286000" y="5006180"/>
            <a:ext cx="4572000"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r>
              <a:rPr lang="en-GB" altLang="en-US" sz="2400" dirty="0">
                <a:latin typeface="Arial" panose="020B0604020202020204" pitchFamily="34" charset="0"/>
              </a:rPr>
              <a:t>(Robbins &amp; Coulter, 2020)</a:t>
            </a:r>
          </a:p>
        </p:txBody>
      </p:sp>
      <p:sp>
        <p:nvSpPr>
          <p:cNvPr id="2" name="Content Placeholder 2">
            <a:extLst>
              <a:ext uri="{FF2B5EF4-FFF2-40B4-BE49-F238E27FC236}">
                <a16:creationId xmlns:a16="http://schemas.microsoft.com/office/drawing/2014/main" id="{17EA9E52-B763-ABDE-2BAC-68616E1A4748}"/>
              </a:ext>
            </a:extLst>
          </p:cNvPr>
          <p:cNvSpPr txBox="1">
            <a:spLocks/>
          </p:cNvSpPr>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Font typeface="Arial" panose="020B0604020202020204" pitchFamily="34" charset="0"/>
              <a:buNone/>
            </a:pPr>
            <a:r>
              <a:rPr lang="en-US" altLang="en-US" sz="3200" dirty="0"/>
              <a:t>Strategic Management Process</a:t>
            </a:r>
            <a:endParaRPr lang="en-GB" sz="2000" dirty="0">
              <a:solidFill>
                <a:srgbClr val="000000"/>
              </a:solidFill>
              <a:latin typeface="Arial" panose="020B0604020202020204" pitchFamily="34" charset="0"/>
            </a:endParaRPr>
          </a:p>
        </p:txBody>
      </p:sp>
      <p:sp>
        <p:nvSpPr>
          <p:cNvPr id="3" name="TextBox 2">
            <a:extLst>
              <a:ext uri="{FF2B5EF4-FFF2-40B4-BE49-F238E27FC236}">
                <a16:creationId xmlns:a16="http://schemas.microsoft.com/office/drawing/2014/main" id="{D0B5FAE1-6A5A-CE53-596C-406392B44E68}"/>
              </a:ext>
            </a:extLst>
          </p:cNvPr>
          <p:cNvSpPr txBox="1"/>
          <p:nvPr/>
        </p:nvSpPr>
        <p:spPr>
          <a:xfrm>
            <a:off x="8281628" y="33839"/>
            <a:ext cx="810344" cy="769441"/>
          </a:xfrm>
          <a:prstGeom prst="rect">
            <a:avLst/>
          </a:prstGeom>
          <a:solidFill>
            <a:schemeClr val="accent1">
              <a:lumMod val="40000"/>
              <a:lumOff val="60000"/>
            </a:schemeClr>
          </a:solidFill>
          <a:ln>
            <a:solidFill>
              <a:srgbClr val="FF0000"/>
            </a:solidFill>
          </a:ln>
          <a:effectLst>
            <a:outerShdw blurRad="50800" dist="38100" dir="2700000" algn="tl" rotWithShape="0">
              <a:prstClr val="black">
                <a:alpha val="40000"/>
              </a:prstClr>
            </a:outerShdw>
          </a:effectLst>
        </p:spPr>
        <p:txBody>
          <a:bodyPr wrap="square" rtlCol="0">
            <a:spAutoFit/>
          </a:bodyPr>
          <a:lstStyle/>
          <a:p>
            <a:r>
              <a:rPr lang="en-GB" sz="4400" dirty="0">
                <a:ln w="0"/>
                <a:effectLst>
                  <a:outerShdw blurRad="38100" dist="19050" dir="2700000" algn="tl" rotWithShape="0">
                    <a:schemeClr val="dk1">
                      <a:alpha val="40000"/>
                    </a:schemeClr>
                  </a:outerShdw>
                </a:effectLst>
              </a:rPr>
              <a:t>P</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a:extLst>
              <a:ext uri="{FF2B5EF4-FFF2-40B4-BE49-F238E27FC236}">
                <a16:creationId xmlns:a16="http://schemas.microsoft.com/office/drawing/2014/main" id="{1CA15F00-959D-6A33-495F-E30AAFD4C10E}"/>
              </a:ext>
            </a:extLst>
          </p:cNvPr>
          <p:cNvSpPr>
            <a:spLocks noGrp="1"/>
          </p:cNvSpPr>
          <p:nvPr>
            <p:ph type="title"/>
          </p:nvPr>
        </p:nvSpPr>
        <p:spPr>
          <a:xfrm>
            <a:off x="457200" y="198438"/>
            <a:ext cx="8229600" cy="1143000"/>
          </a:xfrm>
        </p:spPr>
        <p:txBody>
          <a:bodyPr/>
          <a:lstStyle/>
          <a:p>
            <a:r>
              <a:rPr lang="en-GB" altLang="en-US" sz="4400" dirty="0"/>
              <a:t>3.2. Strategic Management</a:t>
            </a:r>
            <a:endParaRPr lang="en-GB" altLang="en-US" dirty="0"/>
          </a:p>
        </p:txBody>
      </p:sp>
      <p:sp>
        <p:nvSpPr>
          <p:cNvPr id="9219" name="Content Placeholder 2">
            <a:extLst>
              <a:ext uri="{FF2B5EF4-FFF2-40B4-BE49-F238E27FC236}">
                <a16:creationId xmlns:a16="http://schemas.microsoft.com/office/drawing/2014/main" id="{CC9080E7-7437-1057-6AA4-225BBDCDCC00}"/>
              </a:ext>
            </a:extLst>
          </p:cNvPr>
          <p:cNvSpPr>
            <a:spLocks noGrp="1"/>
          </p:cNvSpPr>
          <p:nvPr>
            <p:ph idx="1"/>
          </p:nvPr>
        </p:nvSpPr>
        <p:spPr>
          <a:xfrm>
            <a:off x="457200" y="1600200"/>
            <a:ext cx="8229600" cy="3916363"/>
          </a:xfrm>
        </p:spPr>
        <p:txBody>
          <a:bodyPr/>
          <a:lstStyle/>
          <a:p>
            <a:r>
              <a:rPr lang="en-GB" sz="2000" b="0" i="0" u="none" strike="noStrike" baseline="0" dirty="0">
                <a:solidFill>
                  <a:srgbClr val="000000"/>
                </a:solidFill>
                <a:latin typeface="Arial" panose="020B0604020202020204" pitchFamily="34" charset="0"/>
              </a:rPr>
              <a:t>PESTEL</a:t>
            </a:r>
          </a:p>
          <a:p>
            <a:r>
              <a:rPr lang="en-GB" sz="2000" dirty="0">
                <a:solidFill>
                  <a:srgbClr val="000000"/>
                </a:solidFill>
                <a:latin typeface="Arial" panose="020B0604020202020204" pitchFamily="34" charset="0"/>
              </a:rPr>
              <a:t>SWOT</a:t>
            </a:r>
          </a:p>
          <a:p>
            <a:r>
              <a:rPr lang="en-GB" sz="2000" dirty="0">
                <a:solidFill>
                  <a:srgbClr val="000000"/>
                </a:solidFill>
                <a:latin typeface="Arial" panose="020B0604020202020204" pitchFamily="34" charset="0"/>
              </a:rPr>
              <a:t>CSR</a:t>
            </a:r>
          </a:p>
          <a:p>
            <a:pPr marL="0" indent="0">
              <a:buNone/>
            </a:pPr>
            <a:endParaRPr lang="en-GB" sz="2000" b="0" i="0" u="none" strike="noStrike" baseline="0" dirty="0">
              <a:solidFill>
                <a:srgbClr val="000000"/>
              </a:solidFill>
              <a:latin typeface="Arial" panose="020B0604020202020204" pitchFamily="34" charset="0"/>
            </a:endParaRPr>
          </a:p>
        </p:txBody>
      </p:sp>
      <p:sp>
        <p:nvSpPr>
          <p:cNvPr id="4" name="Date Placeholder 3">
            <a:extLst>
              <a:ext uri="{FF2B5EF4-FFF2-40B4-BE49-F238E27FC236}">
                <a16:creationId xmlns:a16="http://schemas.microsoft.com/office/drawing/2014/main" id="{6A8A1DA1-DD0A-CE7F-4E89-B94E9FA963CC}"/>
              </a:ext>
            </a:extLst>
          </p:cNvPr>
          <p:cNvSpPr>
            <a:spLocks noGrp="1"/>
          </p:cNvSpPr>
          <p:nvPr>
            <p:ph type="dt" sz="quarter" idx="10"/>
          </p:nvPr>
        </p:nvSpPr>
        <p:spPr/>
        <p:txBody>
          <a:bodyPr/>
          <a:lstStyle/>
          <a:p>
            <a:pPr>
              <a:defRPr/>
            </a:pPr>
            <a:fld id="{D2A88EF9-FD6A-4E22-AD5B-99F4A855266A}" type="datetime1">
              <a:rPr lang="en-GB" altLang="en-US" smtClean="0"/>
              <a:pPr>
                <a:defRPr/>
              </a:pPr>
              <a:t>08/12/2022</a:t>
            </a:fld>
            <a:endParaRPr lang="en-GB" altLang="en-US"/>
          </a:p>
        </p:txBody>
      </p:sp>
      <p:sp>
        <p:nvSpPr>
          <p:cNvPr id="9221" name="Slide Number Placeholder 4">
            <a:extLst>
              <a:ext uri="{FF2B5EF4-FFF2-40B4-BE49-F238E27FC236}">
                <a16:creationId xmlns:a16="http://schemas.microsoft.com/office/drawing/2014/main" id="{B282F7F4-40CB-661B-2624-57DD31981657}"/>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9EC3FFA0-FBB6-48AF-8640-4E54E9CFC048}" type="slidenum">
              <a:rPr lang="en-GB" altLang="en-US" sz="1200" smtClean="0">
                <a:solidFill>
                  <a:srgbClr val="898989"/>
                </a:solidFill>
              </a:rPr>
              <a:pPr>
                <a:spcBef>
                  <a:spcPct val="0"/>
                </a:spcBef>
                <a:buFontTx/>
                <a:buNone/>
              </a:pPr>
              <a:t>11</a:t>
            </a:fld>
            <a:endParaRPr lang="en-GB" altLang="en-US" sz="1200">
              <a:solidFill>
                <a:srgbClr val="898989"/>
              </a:solidFill>
            </a:endParaRPr>
          </a:p>
        </p:txBody>
      </p:sp>
      <p:pic>
        <p:nvPicPr>
          <p:cNvPr id="7" name="Picture 4">
            <a:extLst>
              <a:ext uri="{FF2B5EF4-FFF2-40B4-BE49-F238E27FC236}">
                <a16:creationId xmlns:a16="http://schemas.microsoft.com/office/drawing/2014/main" id="{AB7F169C-028E-1CEA-9C74-A4E59414373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974850" y="1417638"/>
            <a:ext cx="7169150" cy="54530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8" name="TextBox 5">
            <a:extLst>
              <a:ext uri="{FF2B5EF4-FFF2-40B4-BE49-F238E27FC236}">
                <a16:creationId xmlns:a16="http://schemas.microsoft.com/office/drawing/2014/main" id="{2FC8A477-E264-5241-7F0E-25EF6BCA8E02}"/>
              </a:ext>
            </a:extLst>
          </p:cNvPr>
          <p:cNvSpPr txBox="1">
            <a:spLocks noChangeArrowheads="1"/>
          </p:cNvSpPr>
          <p:nvPr/>
        </p:nvSpPr>
        <p:spPr bwMode="auto">
          <a:xfrm>
            <a:off x="282517" y="4887912"/>
            <a:ext cx="2495550"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r>
              <a:rPr lang="en-GB" altLang="en-US" sz="1800" dirty="0">
                <a:latin typeface="Arial" panose="020B0604020202020204" pitchFamily="34" charset="0"/>
              </a:rPr>
              <a:t>Mullins (2019, p. 616)</a:t>
            </a:r>
          </a:p>
        </p:txBody>
      </p:sp>
      <p:sp>
        <p:nvSpPr>
          <p:cNvPr id="9" name="TextBox 8">
            <a:extLst>
              <a:ext uri="{FF2B5EF4-FFF2-40B4-BE49-F238E27FC236}">
                <a16:creationId xmlns:a16="http://schemas.microsoft.com/office/drawing/2014/main" id="{B2E45FBD-F0DB-17DB-4317-A2F362D680DC}"/>
              </a:ext>
            </a:extLst>
          </p:cNvPr>
          <p:cNvSpPr txBox="1"/>
          <p:nvPr/>
        </p:nvSpPr>
        <p:spPr>
          <a:xfrm>
            <a:off x="8281628" y="33839"/>
            <a:ext cx="810344" cy="769441"/>
          </a:xfrm>
          <a:prstGeom prst="rect">
            <a:avLst/>
          </a:prstGeom>
          <a:solidFill>
            <a:schemeClr val="accent1">
              <a:lumMod val="40000"/>
              <a:lumOff val="60000"/>
            </a:schemeClr>
          </a:solidFill>
          <a:ln>
            <a:solidFill>
              <a:srgbClr val="FF0000"/>
            </a:solidFill>
          </a:ln>
          <a:effectLst>
            <a:outerShdw blurRad="50800" dist="38100" dir="2700000" algn="tl" rotWithShape="0">
              <a:prstClr val="black">
                <a:alpha val="40000"/>
              </a:prstClr>
            </a:outerShdw>
          </a:effectLst>
        </p:spPr>
        <p:txBody>
          <a:bodyPr wrap="square" rtlCol="0">
            <a:spAutoFit/>
          </a:bodyPr>
          <a:lstStyle/>
          <a:p>
            <a:r>
              <a:rPr lang="en-GB" sz="4400" dirty="0">
                <a:ln w="0"/>
                <a:effectLst>
                  <a:outerShdw blurRad="38100" dist="19050" dir="2700000" algn="tl" rotWithShape="0">
                    <a:schemeClr val="dk1">
                      <a:alpha val="40000"/>
                    </a:schemeClr>
                  </a:outerShdw>
                </a:effectLst>
              </a:rPr>
              <a:t>P</a:t>
            </a:r>
          </a:p>
        </p:txBody>
      </p:sp>
    </p:spTree>
    <p:extLst>
      <p:ext uri="{BB962C8B-B14F-4D97-AF65-F5344CB8AC3E}">
        <p14:creationId xmlns:p14="http://schemas.microsoft.com/office/powerpoint/2010/main" val="272654785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a:extLst>
              <a:ext uri="{FF2B5EF4-FFF2-40B4-BE49-F238E27FC236}">
                <a16:creationId xmlns:a16="http://schemas.microsoft.com/office/drawing/2014/main" id="{1CA15F00-959D-6A33-495F-E30AAFD4C10E}"/>
              </a:ext>
            </a:extLst>
          </p:cNvPr>
          <p:cNvSpPr>
            <a:spLocks noGrp="1"/>
          </p:cNvSpPr>
          <p:nvPr>
            <p:ph type="title"/>
          </p:nvPr>
        </p:nvSpPr>
        <p:spPr>
          <a:xfrm>
            <a:off x="457200" y="198438"/>
            <a:ext cx="8229600" cy="1143000"/>
          </a:xfrm>
        </p:spPr>
        <p:txBody>
          <a:bodyPr/>
          <a:lstStyle/>
          <a:p>
            <a:r>
              <a:rPr lang="en-GB" altLang="en-US" sz="4400" dirty="0"/>
              <a:t>3.3. Organisational structure</a:t>
            </a:r>
            <a:endParaRPr lang="en-GB" altLang="en-US" dirty="0"/>
          </a:p>
        </p:txBody>
      </p:sp>
      <p:sp>
        <p:nvSpPr>
          <p:cNvPr id="9219" name="Content Placeholder 2">
            <a:extLst>
              <a:ext uri="{FF2B5EF4-FFF2-40B4-BE49-F238E27FC236}">
                <a16:creationId xmlns:a16="http://schemas.microsoft.com/office/drawing/2014/main" id="{CC9080E7-7437-1057-6AA4-225BBDCDCC00}"/>
              </a:ext>
            </a:extLst>
          </p:cNvPr>
          <p:cNvSpPr>
            <a:spLocks noGrp="1"/>
          </p:cNvSpPr>
          <p:nvPr>
            <p:ph idx="1"/>
          </p:nvPr>
        </p:nvSpPr>
        <p:spPr>
          <a:xfrm>
            <a:off x="457200" y="1600200"/>
            <a:ext cx="8229600" cy="3916363"/>
          </a:xfrm>
        </p:spPr>
        <p:txBody>
          <a:bodyPr/>
          <a:lstStyle/>
          <a:p>
            <a:pPr marL="457200" indent="-457200">
              <a:buFont typeface="+mj-lt"/>
              <a:buAutoNum type="arabicPeriod"/>
            </a:pPr>
            <a:r>
              <a:rPr lang="en-GB" sz="2000" b="0" i="0" u="none" strike="noStrike" baseline="0" dirty="0">
                <a:solidFill>
                  <a:srgbClr val="000000"/>
                </a:solidFill>
                <a:latin typeface="Arial" panose="020B0604020202020204" pitchFamily="34" charset="0"/>
              </a:rPr>
              <a:t>Organisational structure and organisational chart</a:t>
            </a:r>
          </a:p>
          <a:p>
            <a:pPr marL="457200" indent="-457200">
              <a:buFont typeface="+mj-lt"/>
              <a:buAutoNum type="arabicPeriod"/>
            </a:pPr>
            <a:r>
              <a:rPr lang="en-GB" sz="2000" dirty="0">
                <a:solidFill>
                  <a:srgbClr val="000000"/>
                </a:solidFill>
                <a:latin typeface="Arial" panose="020B0604020202020204" pitchFamily="34" charset="0"/>
              </a:rPr>
              <a:t>Mechanistic and organic structure</a:t>
            </a:r>
          </a:p>
          <a:p>
            <a:pPr marL="457200" indent="-457200">
              <a:buFont typeface="+mj-lt"/>
              <a:buAutoNum type="arabicPeriod"/>
            </a:pPr>
            <a:r>
              <a:rPr lang="en-GB" sz="2000" b="0" i="0" u="none" strike="noStrike" baseline="0" dirty="0">
                <a:solidFill>
                  <a:srgbClr val="000000"/>
                </a:solidFill>
                <a:latin typeface="Arial" panose="020B0604020202020204" pitchFamily="34" charset="0"/>
              </a:rPr>
              <a:t>Division of work</a:t>
            </a:r>
          </a:p>
          <a:p>
            <a:pPr marL="457200" indent="-457200">
              <a:buFont typeface="+mj-lt"/>
              <a:buAutoNum type="arabicPeriod"/>
            </a:pPr>
            <a:r>
              <a:rPr lang="en-GB" sz="2000" dirty="0">
                <a:solidFill>
                  <a:srgbClr val="000000"/>
                </a:solidFill>
                <a:latin typeface="Arial" panose="020B0604020202020204" pitchFamily="34" charset="0"/>
              </a:rPr>
              <a:t>Span of control</a:t>
            </a:r>
          </a:p>
          <a:p>
            <a:pPr marL="457200" indent="-457200">
              <a:buFont typeface="+mj-lt"/>
              <a:buAutoNum type="arabicPeriod"/>
            </a:pPr>
            <a:r>
              <a:rPr lang="en-GB" sz="2000" dirty="0">
                <a:solidFill>
                  <a:srgbClr val="000000"/>
                </a:solidFill>
                <a:latin typeface="Arial" panose="020B0604020202020204" pitchFamily="34" charset="0"/>
              </a:rPr>
              <a:t>Chain of command</a:t>
            </a:r>
          </a:p>
          <a:p>
            <a:pPr marL="457200" indent="-457200">
              <a:buFont typeface="+mj-lt"/>
              <a:buAutoNum type="arabicPeriod"/>
            </a:pPr>
            <a:r>
              <a:rPr lang="en-GB" sz="2000" b="0" i="0" u="none" strike="noStrike" baseline="0" dirty="0">
                <a:solidFill>
                  <a:srgbClr val="000000"/>
                </a:solidFill>
                <a:latin typeface="Arial" panose="020B0604020202020204" pitchFamily="34" charset="0"/>
              </a:rPr>
              <a:t>Centralisation</a:t>
            </a:r>
          </a:p>
          <a:p>
            <a:pPr marL="457200" indent="-457200">
              <a:buFont typeface="+mj-lt"/>
              <a:buAutoNum type="arabicPeriod"/>
            </a:pPr>
            <a:r>
              <a:rPr lang="en-GB" sz="2000" dirty="0">
                <a:solidFill>
                  <a:srgbClr val="000000"/>
                </a:solidFill>
                <a:latin typeface="Arial" panose="020B0604020202020204" pitchFamily="34" charset="0"/>
              </a:rPr>
              <a:t>Decentralisation</a:t>
            </a:r>
          </a:p>
          <a:p>
            <a:pPr marL="457200" indent="-457200">
              <a:buFont typeface="+mj-lt"/>
              <a:buAutoNum type="arabicPeriod"/>
            </a:pPr>
            <a:r>
              <a:rPr lang="en-GB" sz="2000" b="0" i="0" u="none" strike="noStrike" baseline="0" dirty="0">
                <a:solidFill>
                  <a:srgbClr val="000000"/>
                </a:solidFill>
                <a:latin typeface="Arial" panose="020B0604020202020204" pitchFamily="34" charset="0"/>
              </a:rPr>
              <a:t>Project team, matrix organisation, bou</a:t>
            </a:r>
            <a:r>
              <a:rPr lang="en-GB" sz="2000" dirty="0">
                <a:solidFill>
                  <a:srgbClr val="000000"/>
                </a:solidFill>
                <a:latin typeface="Arial" panose="020B0604020202020204" pitchFamily="34" charset="0"/>
              </a:rPr>
              <a:t>ndaryless organisation</a:t>
            </a:r>
          </a:p>
          <a:p>
            <a:pPr marL="457200" indent="-457200">
              <a:buFont typeface="+mj-lt"/>
              <a:buAutoNum type="arabicPeriod"/>
            </a:pPr>
            <a:r>
              <a:rPr lang="en-GB" sz="2000" dirty="0">
                <a:solidFill>
                  <a:srgbClr val="000000"/>
                </a:solidFill>
                <a:latin typeface="Arial" panose="020B0604020202020204" pitchFamily="34" charset="0"/>
              </a:rPr>
              <a:t>Roles</a:t>
            </a:r>
          </a:p>
          <a:p>
            <a:pPr marL="0" indent="0">
              <a:buNone/>
            </a:pPr>
            <a:endParaRPr lang="en-GB" sz="2000" dirty="0">
              <a:solidFill>
                <a:srgbClr val="000000"/>
              </a:solidFill>
              <a:latin typeface="Arial" panose="020B0604020202020204" pitchFamily="34" charset="0"/>
            </a:endParaRPr>
          </a:p>
        </p:txBody>
      </p:sp>
      <p:sp>
        <p:nvSpPr>
          <p:cNvPr id="4" name="Date Placeholder 3">
            <a:extLst>
              <a:ext uri="{FF2B5EF4-FFF2-40B4-BE49-F238E27FC236}">
                <a16:creationId xmlns:a16="http://schemas.microsoft.com/office/drawing/2014/main" id="{6A8A1DA1-DD0A-CE7F-4E89-B94E9FA963CC}"/>
              </a:ext>
            </a:extLst>
          </p:cNvPr>
          <p:cNvSpPr>
            <a:spLocks noGrp="1"/>
          </p:cNvSpPr>
          <p:nvPr>
            <p:ph type="dt" sz="quarter" idx="10"/>
          </p:nvPr>
        </p:nvSpPr>
        <p:spPr/>
        <p:txBody>
          <a:bodyPr/>
          <a:lstStyle/>
          <a:p>
            <a:pPr>
              <a:defRPr/>
            </a:pPr>
            <a:fld id="{D2A88EF9-FD6A-4E22-AD5B-99F4A855266A}" type="datetime1">
              <a:rPr lang="en-GB" altLang="en-US" smtClean="0"/>
              <a:pPr>
                <a:defRPr/>
              </a:pPr>
              <a:t>08/12/2022</a:t>
            </a:fld>
            <a:endParaRPr lang="en-GB" altLang="en-US"/>
          </a:p>
        </p:txBody>
      </p:sp>
      <p:sp>
        <p:nvSpPr>
          <p:cNvPr id="9221" name="Slide Number Placeholder 4">
            <a:extLst>
              <a:ext uri="{FF2B5EF4-FFF2-40B4-BE49-F238E27FC236}">
                <a16:creationId xmlns:a16="http://schemas.microsoft.com/office/drawing/2014/main" id="{B282F7F4-40CB-661B-2624-57DD31981657}"/>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9EC3FFA0-FBB6-48AF-8640-4E54E9CFC048}" type="slidenum">
              <a:rPr lang="en-GB" altLang="en-US" sz="1200" smtClean="0">
                <a:solidFill>
                  <a:srgbClr val="898989"/>
                </a:solidFill>
              </a:rPr>
              <a:pPr>
                <a:spcBef>
                  <a:spcPct val="0"/>
                </a:spcBef>
                <a:buFontTx/>
                <a:buNone/>
              </a:pPr>
              <a:t>12</a:t>
            </a:fld>
            <a:endParaRPr lang="en-GB" altLang="en-US" sz="1200">
              <a:solidFill>
                <a:srgbClr val="898989"/>
              </a:solidFill>
            </a:endParaRPr>
          </a:p>
        </p:txBody>
      </p:sp>
      <p:sp>
        <p:nvSpPr>
          <p:cNvPr id="2" name="TextBox 1">
            <a:extLst>
              <a:ext uri="{FF2B5EF4-FFF2-40B4-BE49-F238E27FC236}">
                <a16:creationId xmlns:a16="http://schemas.microsoft.com/office/drawing/2014/main" id="{102BE2F7-DBFD-5C65-A9F3-125369A73ECE}"/>
              </a:ext>
            </a:extLst>
          </p:cNvPr>
          <p:cNvSpPr txBox="1"/>
          <p:nvPr/>
        </p:nvSpPr>
        <p:spPr>
          <a:xfrm>
            <a:off x="8281628" y="33839"/>
            <a:ext cx="810344" cy="769441"/>
          </a:xfrm>
          <a:prstGeom prst="rect">
            <a:avLst/>
          </a:prstGeom>
          <a:solidFill>
            <a:schemeClr val="accent1">
              <a:lumMod val="40000"/>
              <a:lumOff val="60000"/>
            </a:schemeClr>
          </a:solidFill>
          <a:ln>
            <a:solidFill>
              <a:srgbClr val="FF0000"/>
            </a:solidFill>
          </a:ln>
          <a:effectLst>
            <a:outerShdw blurRad="50800" dist="38100" dir="2700000" algn="tl" rotWithShape="0">
              <a:prstClr val="black">
                <a:alpha val="40000"/>
              </a:prstClr>
            </a:outerShdw>
          </a:effectLst>
        </p:spPr>
        <p:txBody>
          <a:bodyPr wrap="square" rtlCol="0">
            <a:spAutoFit/>
          </a:bodyPr>
          <a:lstStyle/>
          <a:p>
            <a:r>
              <a:rPr lang="en-GB" sz="4400" dirty="0">
                <a:ln w="0"/>
                <a:effectLst>
                  <a:outerShdw blurRad="38100" dist="19050" dir="2700000" algn="tl" rotWithShape="0">
                    <a:schemeClr val="dk1">
                      <a:alpha val="40000"/>
                    </a:schemeClr>
                  </a:outerShdw>
                </a:effectLst>
              </a:rPr>
              <a:t>O</a:t>
            </a:r>
          </a:p>
        </p:txBody>
      </p:sp>
    </p:spTree>
    <p:extLst>
      <p:ext uri="{BB962C8B-B14F-4D97-AF65-F5344CB8AC3E}">
        <p14:creationId xmlns:p14="http://schemas.microsoft.com/office/powerpoint/2010/main" val="39875687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a:extLst>
              <a:ext uri="{FF2B5EF4-FFF2-40B4-BE49-F238E27FC236}">
                <a16:creationId xmlns:a16="http://schemas.microsoft.com/office/drawing/2014/main" id="{1CA15F00-959D-6A33-495F-E30AAFD4C10E}"/>
              </a:ext>
            </a:extLst>
          </p:cNvPr>
          <p:cNvSpPr>
            <a:spLocks noGrp="1"/>
          </p:cNvSpPr>
          <p:nvPr>
            <p:ph type="title"/>
          </p:nvPr>
        </p:nvSpPr>
        <p:spPr>
          <a:xfrm>
            <a:off x="457200" y="198438"/>
            <a:ext cx="8229600" cy="1143000"/>
          </a:xfrm>
        </p:spPr>
        <p:txBody>
          <a:bodyPr/>
          <a:lstStyle/>
          <a:p>
            <a:r>
              <a:rPr lang="en-GB" altLang="en-US" sz="4400" dirty="0"/>
              <a:t>3.3. Organisational structure</a:t>
            </a:r>
            <a:endParaRPr lang="en-GB" altLang="en-US" dirty="0"/>
          </a:p>
        </p:txBody>
      </p:sp>
      <p:sp>
        <p:nvSpPr>
          <p:cNvPr id="9219" name="Content Placeholder 2">
            <a:extLst>
              <a:ext uri="{FF2B5EF4-FFF2-40B4-BE49-F238E27FC236}">
                <a16:creationId xmlns:a16="http://schemas.microsoft.com/office/drawing/2014/main" id="{CC9080E7-7437-1057-6AA4-225BBDCDCC00}"/>
              </a:ext>
            </a:extLst>
          </p:cNvPr>
          <p:cNvSpPr>
            <a:spLocks noGrp="1"/>
          </p:cNvSpPr>
          <p:nvPr>
            <p:ph idx="1"/>
          </p:nvPr>
        </p:nvSpPr>
        <p:spPr>
          <a:xfrm>
            <a:off x="457200" y="1600200"/>
            <a:ext cx="8229600" cy="3916363"/>
          </a:xfrm>
        </p:spPr>
        <p:txBody>
          <a:bodyPr/>
          <a:lstStyle/>
          <a:p>
            <a:pPr marL="457200" indent="-457200">
              <a:buFont typeface="+mj-lt"/>
              <a:buAutoNum type="arabicPeriod"/>
            </a:pPr>
            <a:r>
              <a:rPr lang="en-GB" sz="2000" b="0" i="0" u="none" strike="noStrike" baseline="0" dirty="0">
                <a:solidFill>
                  <a:srgbClr val="000000"/>
                </a:solidFill>
                <a:latin typeface="Arial" panose="020B0604020202020204" pitchFamily="34" charset="0"/>
              </a:rPr>
              <a:t>Organisational structure and organisational chart</a:t>
            </a:r>
          </a:p>
          <a:p>
            <a:pPr marL="457200" indent="-457200">
              <a:buFont typeface="+mj-lt"/>
              <a:buAutoNum type="arabicPeriod"/>
            </a:pPr>
            <a:r>
              <a:rPr lang="en-GB" sz="2000" dirty="0">
                <a:solidFill>
                  <a:srgbClr val="000000"/>
                </a:solidFill>
                <a:latin typeface="Arial" panose="020B0604020202020204" pitchFamily="34" charset="0"/>
              </a:rPr>
              <a:t>Mechanistic and organic structure</a:t>
            </a:r>
          </a:p>
          <a:p>
            <a:pPr marL="457200" indent="-457200">
              <a:buFont typeface="+mj-lt"/>
              <a:buAutoNum type="arabicPeriod"/>
            </a:pPr>
            <a:r>
              <a:rPr lang="en-GB" sz="2000" b="0" i="0" u="none" strike="noStrike" baseline="0" dirty="0">
                <a:solidFill>
                  <a:srgbClr val="000000"/>
                </a:solidFill>
                <a:latin typeface="Arial" panose="020B0604020202020204" pitchFamily="34" charset="0"/>
              </a:rPr>
              <a:t>Division of work</a:t>
            </a:r>
          </a:p>
          <a:p>
            <a:pPr marL="457200" indent="-457200">
              <a:buFont typeface="+mj-lt"/>
              <a:buAutoNum type="arabicPeriod"/>
            </a:pPr>
            <a:r>
              <a:rPr lang="en-GB" sz="2000" dirty="0">
                <a:solidFill>
                  <a:srgbClr val="000000"/>
                </a:solidFill>
                <a:latin typeface="Arial" panose="020B0604020202020204" pitchFamily="34" charset="0"/>
              </a:rPr>
              <a:t>Span of control</a:t>
            </a:r>
          </a:p>
          <a:p>
            <a:pPr marL="457200" indent="-457200">
              <a:buFont typeface="+mj-lt"/>
              <a:buAutoNum type="arabicPeriod"/>
            </a:pPr>
            <a:r>
              <a:rPr lang="en-GB" sz="2000" dirty="0">
                <a:solidFill>
                  <a:srgbClr val="000000"/>
                </a:solidFill>
                <a:latin typeface="Arial" panose="020B0604020202020204" pitchFamily="34" charset="0"/>
              </a:rPr>
              <a:t>Chain of command</a:t>
            </a:r>
          </a:p>
          <a:p>
            <a:pPr marL="457200" indent="-457200">
              <a:buFont typeface="+mj-lt"/>
              <a:buAutoNum type="arabicPeriod"/>
            </a:pPr>
            <a:r>
              <a:rPr lang="en-GB" sz="2000" b="0" i="0" u="none" strike="noStrike" baseline="0" dirty="0">
                <a:solidFill>
                  <a:srgbClr val="000000"/>
                </a:solidFill>
                <a:latin typeface="Arial" panose="020B0604020202020204" pitchFamily="34" charset="0"/>
              </a:rPr>
              <a:t>Centralisation</a:t>
            </a:r>
          </a:p>
          <a:p>
            <a:pPr marL="457200" indent="-457200">
              <a:buFont typeface="+mj-lt"/>
              <a:buAutoNum type="arabicPeriod"/>
            </a:pPr>
            <a:r>
              <a:rPr lang="en-GB" sz="2000" dirty="0">
                <a:solidFill>
                  <a:srgbClr val="000000"/>
                </a:solidFill>
                <a:latin typeface="Arial" panose="020B0604020202020204" pitchFamily="34" charset="0"/>
              </a:rPr>
              <a:t>Decentralisation</a:t>
            </a:r>
          </a:p>
          <a:p>
            <a:pPr marL="457200" indent="-457200">
              <a:buFont typeface="+mj-lt"/>
              <a:buAutoNum type="arabicPeriod"/>
            </a:pPr>
            <a:r>
              <a:rPr lang="en-GB" sz="2000" b="0" i="0" u="none" strike="noStrike" baseline="0" dirty="0">
                <a:solidFill>
                  <a:srgbClr val="000000"/>
                </a:solidFill>
                <a:latin typeface="Arial" panose="020B0604020202020204" pitchFamily="34" charset="0"/>
              </a:rPr>
              <a:t>Project team, matrix organisation, bou</a:t>
            </a:r>
            <a:r>
              <a:rPr lang="en-GB" sz="2000" dirty="0">
                <a:solidFill>
                  <a:srgbClr val="000000"/>
                </a:solidFill>
                <a:latin typeface="Arial" panose="020B0604020202020204" pitchFamily="34" charset="0"/>
              </a:rPr>
              <a:t>ndaryless organisation</a:t>
            </a:r>
          </a:p>
          <a:p>
            <a:pPr marL="457200" indent="-457200">
              <a:buFont typeface="+mj-lt"/>
              <a:buAutoNum type="arabicPeriod"/>
            </a:pPr>
            <a:r>
              <a:rPr lang="en-GB" sz="2000" dirty="0">
                <a:solidFill>
                  <a:srgbClr val="000000"/>
                </a:solidFill>
                <a:latin typeface="Arial" panose="020B0604020202020204" pitchFamily="34" charset="0"/>
              </a:rPr>
              <a:t>Roles</a:t>
            </a:r>
          </a:p>
          <a:p>
            <a:pPr marL="0" indent="0">
              <a:buNone/>
            </a:pPr>
            <a:endParaRPr lang="en-GB" sz="2000" dirty="0">
              <a:solidFill>
                <a:srgbClr val="000000"/>
              </a:solidFill>
              <a:latin typeface="Arial" panose="020B0604020202020204" pitchFamily="34" charset="0"/>
            </a:endParaRPr>
          </a:p>
        </p:txBody>
      </p:sp>
      <p:sp>
        <p:nvSpPr>
          <p:cNvPr id="4" name="Date Placeholder 3">
            <a:extLst>
              <a:ext uri="{FF2B5EF4-FFF2-40B4-BE49-F238E27FC236}">
                <a16:creationId xmlns:a16="http://schemas.microsoft.com/office/drawing/2014/main" id="{6A8A1DA1-DD0A-CE7F-4E89-B94E9FA963CC}"/>
              </a:ext>
            </a:extLst>
          </p:cNvPr>
          <p:cNvSpPr>
            <a:spLocks noGrp="1"/>
          </p:cNvSpPr>
          <p:nvPr>
            <p:ph type="dt" sz="quarter" idx="10"/>
          </p:nvPr>
        </p:nvSpPr>
        <p:spPr/>
        <p:txBody>
          <a:bodyPr/>
          <a:lstStyle/>
          <a:p>
            <a:pPr>
              <a:defRPr/>
            </a:pPr>
            <a:fld id="{D2A88EF9-FD6A-4E22-AD5B-99F4A855266A}" type="datetime1">
              <a:rPr lang="en-GB" altLang="en-US" smtClean="0"/>
              <a:pPr>
                <a:defRPr/>
              </a:pPr>
              <a:t>08/12/2022</a:t>
            </a:fld>
            <a:endParaRPr lang="en-GB" altLang="en-US"/>
          </a:p>
        </p:txBody>
      </p:sp>
      <p:sp>
        <p:nvSpPr>
          <p:cNvPr id="9221" name="Slide Number Placeholder 4">
            <a:extLst>
              <a:ext uri="{FF2B5EF4-FFF2-40B4-BE49-F238E27FC236}">
                <a16:creationId xmlns:a16="http://schemas.microsoft.com/office/drawing/2014/main" id="{B282F7F4-40CB-661B-2624-57DD31981657}"/>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9EC3FFA0-FBB6-48AF-8640-4E54E9CFC048}" type="slidenum">
              <a:rPr lang="en-GB" altLang="en-US" sz="1200" smtClean="0">
                <a:solidFill>
                  <a:srgbClr val="898989"/>
                </a:solidFill>
              </a:rPr>
              <a:pPr>
                <a:spcBef>
                  <a:spcPct val="0"/>
                </a:spcBef>
                <a:buFontTx/>
                <a:buNone/>
              </a:pPr>
              <a:t>13</a:t>
            </a:fld>
            <a:endParaRPr lang="en-GB" altLang="en-US" sz="1200">
              <a:solidFill>
                <a:srgbClr val="898989"/>
              </a:solidFill>
            </a:endParaRPr>
          </a:p>
        </p:txBody>
      </p:sp>
      <p:sp>
        <p:nvSpPr>
          <p:cNvPr id="2" name="TextBox 1">
            <a:extLst>
              <a:ext uri="{FF2B5EF4-FFF2-40B4-BE49-F238E27FC236}">
                <a16:creationId xmlns:a16="http://schemas.microsoft.com/office/drawing/2014/main" id="{D3471E87-C043-15B0-5C79-5E4460997C6D}"/>
              </a:ext>
            </a:extLst>
          </p:cNvPr>
          <p:cNvSpPr txBox="1"/>
          <p:nvPr/>
        </p:nvSpPr>
        <p:spPr>
          <a:xfrm>
            <a:off x="8281628" y="33839"/>
            <a:ext cx="810344" cy="769441"/>
          </a:xfrm>
          <a:prstGeom prst="rect">
            <a:avLst/>
          </a:prstGeom>
          <a:solidFill>
            <a:schemeClr val="accent1">
              <a:lumMod val="40000"/>
              <a:lumOff val="60000"/>
            </a:schemeClr>
          </a:solidFill>
          <a:ln>
            <a:solidFill>
              <a:srgbClr val="FF0000"/>
            </a:solidFill>
          </a:ln>
          <a:effectLst>
            <a:outerShdw blurRad="50800" dist="38100" dir="2700000" algn="tl" rotWithShape="0">
              <a:prstClr val="black">
                <a:alpha val="40000"/>
              </a:prstClr>
            </a:outerShdw>
          </a:effectLst>
        </p:spPr>
        <p:txBody>
          <a:bodyPr wrap="square" rtlCol="0">
            <a:spAutoFit/>
          </a:bodyPr>
          <a:lstStyle/>
          <a:p>
            <a:r>
              <a:rPr lang="en-GB" sz="4400" dirty="0">
                <a:ln w="0"/>
                <a:effectLst>
                  <a:outerShdw blurRad="38100" dist="19050" dir="2700000" algn="tl" rotWithShape="0">
                    <a:schemeClr val="dk1">
                      <a:alpha val="40000"/>
                    </a:schemeClr>
                  </a:outerShdw>
                </a:effectLst>
              </a:rPr>
              <a:t>O</a:t>
            </a:r>
          </a:p>
        </p:txBody>
      </p:sp>
    </p:spTree>
    <p:extLst>
      <p:ext uri="{BB962C8B-B14F-4D97-AF65-F5344CB8AC3E}">
        <p14:creationId xmlns:p14="http://schemas.microsoft.com/office/powerpoint/2010/main" val="370563302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Title 1">
            <a:extLst>
              <a:ext uri="{FF2B5EF4-FFF2-40B4-BE49-F238E27FC236}">
                <a16:creationId xmlns:a16="http://schemas.microsoft.com/office/drawing/2014/main" id="{511D7AE5-A1FA-7011-E9A2-FFA9365EEB91}"/>
              </a:ext>
            </a:extLst>
          </p:cNvPr>
          <p:cNvSpPr>
            <a:spLocks noGrp="1"/>
          </p:cNvSpPr>
          <p:nvPr>
            <p:ph type="title"/>
          </p:nvPr>
        </p:nvSpPr>
        <p:spPr/>
        <p:txBody>
          <a:bodyPr/>
          <a:lstStyle/>
          <a:p>
            <a:r>
              <a:rPr lang="en-GB" altLang="en-US" sz="4400" dirty="0"/>
              <a:t>3.3. Organisational structure</a:t>
            </a:r>
            <a:endParaRPr lang="en-GB" altLang="en-US" dirty="0"/>
          </a:p>
        </p:txBody>
      </p:sp>
      <p:sp>
        <p:nvSpPr>
          <p:cNvPr id="56323" name="Content Placeholder 2">
            <a:extLst>
              <a:ext uri="{FF2B5EF4-FFF2-40B4-BE49-F238E27FC236}">
                <a16:creationId xmlns:a16="http://schemas.microsoft.com/office/drawing/2014/main" id="{B0E955C8-26BD-AC96-2F13-2B02D813F0C5}"/>
              </a:ext>
            </a:extLst>
          </p:cNvPr>
          <p:cNvSpPr>
            <a:spLocks noGrp="1"/>
          </p:cNvSpPr>
          <p:nvPr>
            <p:ph idx="1"/>
          </p:nvPr>
        </p:nvSpPr>
        <p:spPr>
          <a:xfrm>
            <a:off x="457200" y="1600200"/>
            <a:ext cx="8229600" cy="3916363"/>
          </a:xfrm>
        </p:spPr>
        <p:txBody>
          <a:bodyPr/>
          <a:lstStyle/>
          <a:p>
            <a:pPr marL="0" indent="0" algn="just" hangingPunct="1">
              <a:spcBef>
                <a:spcPts val="1200"/>
              </a:spcBef>
              <a:buNone/>
            </a:pPr>
            <a:r>
              <a:rPr lang="en-US" altLang="en-US" sz="2000" b="1" dirty="0">
                <a:cs typeface="Times New Roman" panose="02020603050405020304" pitchFamily="18" charset="0"/>
              </a:rPr>
              <a:t>Factors affecting </a:t>
            </a:r>
            <a:r>
              <a:rPr lang="en-US" altLang="en-US" sz="2000" b="1" dirty="0" err="1">
                <a:cs typeface="Times New Roman" panose="02020603050405020304" pitchFamily="18" charset="0"/>
              </a:rPr>
              <a:t>organisational</a:t>
            </a:r>
            <a:r>
              <a:rPr lang="en-US" altLang="en-US" sz="2000" b="1" dirty="0">
                <a:cs typeface="Times New Roman" panose="02020603050405020304" pitchFamily="18" charset="0"/>
              </a:rPr>
              <a:t> design, or </a:t>
            </a:r>
            <a:r>
              <a:rPr lang="en-GB" altLang="en-US" sz="2000" b="1" dirty="0">
                <a:cs typeface="Times New Roman" panose="02020603050405020304" pitchFamily="18" charset="0"/>
              </a:rPr>
              <a:t> contingency factors</a:t>
            </a:r>
          </a:p>
          <a:p>
            <a:pPr algn="just" hangingPunct="1">
              <a:spcBef>
                <a:spcPts val="1200"/>
              </a:spcBef>
            </a:pPr>
            <a:r>
              <a:rPr lang="en-GB" altLang="en-US" sz="1800" b="1" dirty="0">
                <a:cs typeface="Times New Roman" panose="02020603050405020304" pitchFamily="18" charset="0"/>
              </a:rPr>
              <a:t>Organisational purposes</a:t>
            </a:r>
            <a:r>
              <a:rPr lang="en-GB" altLang="en-US" sz="1800" dirty="0">
                <a:cs typeface="Times New Roman" panose="02020603050405020304" pitchFamily="18" charset="0"/>
              </a:rPr>
              <a:t>: e.g.  Government civil service quires strict controls on procedures and authorisations.</a:t>
            </a:r>
          </a:p>
          <a:p>
            <a:pPr algn="just" hangingPunct="1">
              <a:spcBef>
                <a:spcPts val="1200"/>
              </a:spcBef>
            </a:pPr>
            <a:r>
              <a:rPr lang="en-GB" altLang="en-US" sz="1800" b="1" dirty="0">
                <a:cs typeface="Times New Roman" panose="02020603050405020304" pitchFamily="18" charset="0"/>
              </a:rPr>
              <a:t>Technology</a:t>
            </a:r>
            <a:r>
              <a:rPr lang="en-GB" altLang="en-US" sz="1800" dirty="0">
                <a:cs typeface="Times New Roman" panose="02020603050405020304" pitchFamily="18" charset="0"/>
              </a:rPr>
              <a:t>: routine technology favours mechanistic structure;  non-routine technology favours organic structure</a:t>
            </a:r>
          </a:p>
          <a:p>
            <a:pPr algn="just" hangingPunct="1">
              <a:spcBef>
                <a:spcPts val="1200"/>
              </a:spcBef>
            </a:pPr>
            <a:r>
              <a:rPr lang="en-GB" altLang="en-US" sz="1800" b="1" dirty="0">
                <a:cs typeface="Times New Roman" panose="02020603050405020304" pitchFamily="18" charset="0"/>
              </a:rPr>
              <a:t>Uncertain external environment</a:t>
            </a:r>
            <a:r>
              <a:rPr lang="en-GB" altLang="en-US" sz="1800" dirty="0">
                <a:cs typeface="Times New Roman" panose="02020603050405020304" pitchFamily="18" charset="0"/>
              </a:rPr>
              <a:t>: highly uncertainty environment promotes organic structure; highly certainty encourages mechanistic structure.</a:t>
            </a:r>
          </a:p>
          <a:p>
            <a:pPr algn="just" hangingPunct="1">
              <a:spcBef>
                <a:spcPts val="1200"/>
              </a:spcBef>
            </a:pPr>
            <a:r>
              <a:rPr lang="en-GB" altLang="en-US" sz="1800" b="1" dirty="0">
                <a:cs typeface="Times New Roman" panose="02020603050405020304" pitchFamily="18" charset="0"/>
              </a:rPr>
              <a:t>Culture</a:t>
            </a:r>
            <a:r>
              <a:rPr lang="en-GB" altLang="en-US" sz="1800" dirty="0">
                <a:cs typeface="Times New Roman" panose="02020603050405020304" pitchFamily="18" charset="0"/>
              </a:rPr>
              <a:t>: Organisational structure and culture are multidetermined.</a:t>
            </a:r>
          </a:p>
          <a:p>
            <a:pPr algn="just" hangingPunct="1">
              <a:spcBef>
                <a:spcPts val="1200"/>
              </a:spcBef>
            </a:pPr>
            <a:r>
              <a:rPr lang="en-GB" altLang="en-US" sz="1800" b="1" dirty="0">
                <a:cs typeface="Times New Roman" panose="02020603050405020304" pitchFamily="18" charset="0"/>
              </a:rPr>
              <a:t>Outsourcing</a:t>
            </a:r>
            <a:r>
              <a:rPr lang="en-GB" altLang="en-US" sz="1800" dirty="0">
                <a:cs typeface="Times New Roman" panose="02020603050405020304" pitchFamily="18" charset="0"/>
              </a:rPr>
              <a:t>: may demand organic structure. </a:t>
            </a:r>
          </a:p>
          <a:p>
            <a:pPr algn="just" hangingPunct="1">
              <a:spcBef>
                <a:spcPts val="1200"/>
              </a:spcBef>
            </a:pPr>
            <a:r>
              <a:rPr lang="en-GB" altLang="en-US" sz="1800" b="1" dirty="0">
                <a:cs typeface="Times New Roman" panose="02020603050405020304" pitchFamily="18" charset="0"/>
              </a:rPr>
              <a:t>Demand for flexibility</a:t>
            </a:r>
            <a:r>
              <a:rPr lang="en-GB" altLang="en-US" sz="1800" dirty="0">
                <a:cs typeface="Times New Roman" panose="02020603050405020304" pitchFamily="18" charset="0"/>
              </a:rPr>
              <a:t>: COVID, competition, etc.</a:t>
            </a:r>
          </a:p>
          <a:p>
            <a:pPr algn="just" hangingPunct="1">
              <a:spcBef>
                <a:spcPts val="1200"/>
              </a:spcBef>
            </a:pPr>
            <a:endParaRPr lang="en-GB" altLang="en-US" sz="1800" dirty="0">
              <a:cs typeface="Times New Roman" panose="02020603050405020304" pitchFamily="18" charset="0"/>
            </a:endParaRPr>
          </a:p>
        </p:txBody>
      </p:sp>
      <p:sp>
        <p:nvSpPr>
          <p:cNvPr id="4" name="Date Placeholder 3">
            <a:extLst>
              <a:ext uri="{FF2B5EF4-FFF2-40B4-BE49-F238E27FC236}">
                <a16:creationId xmlns:a16="http://schemas.microsoft.com/office/drawing/2014/main" id="{9E682B00-B086-BEE3-66A9-4422F769CFB7}"/>
              </a:ext>
            </a:extLst>
          </p:cNvPr>
          <p:cNvSpPr>
            <a:spLocks noGrp="1"/>
          </p:cNvSpPr>
          <p:nvPr>
            <p:ph type="dt" sz="quarter" idx="10"/>
          </p:nvPr>
        </p:nvSpPr>
        <p:spPr/>
        <p:txBody>
          <a:bodyPr/>
          <a:lstStyle/>
          <a:p>
            <a:pPr>
              <a:defRPr/>
            </a:pPr>
            <a:fld id="{D2A88EF9-FD6A-4E22-AD5B-99F4A855266A}" type="datetime1">
              <a:rPr lang="en-GB" altLang="en-US" smtClean="0"/>
              <a:pPr>
                <a:defRPr/>
              </a:pPr>
              <a:t>08/12/2022</a:t>
            </a:fld>
            <a:endParaRPr lang="en-GB" altLang="en-US"/>
          </a:p>
        </p:txBody>
      </p:sp>
      <p:sp>
        <p:nvSpPr>
          <p:cNvPr id="56325" name="Slide Number Placeholder 4">
            <a:extLst>
              <a:ext uri="{FF2B5EF4-FFF2-40B4-BE49-F238E27FC236}">
                <a16:creationId xmlns:a16="http://schemas.microsoft.com/office/drawing/2014/main" id="{3073C232-6D51-9163-9519-FE42BCFDE73F}"/>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D67D8A18-B6E2-4CD7-B81B-AFE3809875E4}" type="slidenum">
              <a:rPr lang="en-GB" altLang="en-US" sz="1200" smtClean="0">
                <a:solidFill>
                  <a:srgbClr val="898989"/>
                </a:solidFill>
              </a:rPr>
              <a:pPr>
                <a:spcBef>
                  <a:spcPct val="0"/>
                </a:spcBef>
                <a:buFontTx/>
                <a:buNone/>
              </a:pPr>
              <a:t>14</a:t>
            </a:fld>
            <a:endParaRPr lang="en-GB" altLang="en-US" sz="1200">
              <a:solidFill>
                <a:srgbClr val="898989"/>
              </a:solidFill>
            </a:endParaRPr>
          </a:p>
        </p:txBody>
      </p:sp>
      <p:sp>
        <p:nvSpPr>
          <p:cNvPr id="2" name="TextBox 1">
            <a:extLst>
              <a:ext uri="{FF2B5EF4-FFF2-40B4-BE49-F238E27FC236}">
                <a16:creationId xmlns:a16="http://schemas.microsoft.com/office/drawing/2014/main" id="{B2837717-16AA-3FC7-FC39-596F9A0DBBC6}"/>
              </a:ext>
            </a:extLst>
          </p:cNvPr>
          <p:cNvSpPr txBox="1"/>
          <p:nvPr/>
        </p:nvSpPr>
        <p:spPr>
          <a:xfrm>
            <a:off x="8281628" y="33839"/>
            <a:ext cx="810344" cy="769441"/>
          </a:xfrm>
          <a:prstGeom prst="rect">
            <a:avLst/>
          </a:prstGeom>
          <a:solidFill>
            <a:schemeClr val="accent1">
              <a:lumMod val="40000"/>
              <a:lumOff val="60000"/>
            </a:schemeClr>
          </a:solidFill>
          <a:ln>
            <a:solidFill>
              <a:srgbClr val="FF0000"/>
            </a:solidFill>
          </a:ln>
          <a:effectLst>
            <a:outerShdw blurRad="50800" dist="38100" dir="2700000" algn="tl" rotWithShape="0">
              <a:prstClr val="black">
                <a:alpha val="40000"/>
              </a:prstClr>
            </a:outerShdw>
          </a:effectLst>
        </p:spPr>
        <p:txBody>
          <a:bodyPr wrap="square" rtlCol="0">
            <a:spAutoFit/>
          </a:bodyPr>
          <a:lstStyle/>
          <a:p>
            <a:r>
              <a:rPr lang="en-GB" sz="4400" dirty="0">
                <a:ln w="0"/>
                <a:effectLst>
                  <a:outerShdw blurRad="38100" dist="19050" dir="2700000" algn="tl" rotWithShape="0">
                    <a:schemeClr val="dk1">
                      <a:alpha val="40000"/>
                    </a:schemeClr>
                  </a:outerShdw>
                </a:effectLst>
              </a:rPr>
              <a:t>O</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Title 1">
            <a:extLst>
              <a:ext uri="{FF2B5EF4-FFF2-40B4-BE49-F238E27FC236}">
                <a16:creationId xmlns:a16="http://schemas.microsoft.com/office/drawing/2014/main" id="{80CE72A5-9292-00C7-14CF-D8ACBB19E7F1}"/>
              </a:ext>
            </a:extLst>
          </p:cNvPr>
          <p:cNvSpPr>
            <a:spLocks noGrp="1"/>
          </p:cNvSpPr>
          <p:nvPr>
            <p:ph type="title"/>
          </p:nvPr>
        </p:nvSpPr>
        <p:spPr/>
        <p:txBody>
          <a:bodyPr/>
          <a:lstStyle/>
          <a:p>
            <a:r>
              <a:rPr lang="en-GB" altLang="en-US" sz="4400" dirty="0"/>
              <a:t>3.3. Organisational structure</a:t>
            </a:r>
            <a:endParaRPr lang="en-GB" altLang="en-US" dirty="0"/>
          </a:p>
        </p:txBody>
      </p:sp>
      <p:sp>
        <p:nvSpPr>
          <p:cNvPr id="58371" name="Content Placeholder 2">
            <a:extLst>
              <a:ext uri="{FF2B5EF4-FFF2-40B4-BE49-F238E27FC236}">
                <a16:creationId xmlns:a16="http://schemas.microsoft.com/office/drawing/2014/main" id="{4680DFF9-5D88-2A49-AD51-B7854CEA7BB3}"/>
              </a:ext>
            </a:extLst>
          </p:cNvPr>
          <p:cNvSpPr>
            <a:spLocks noGrp="1"/>
          </p:cNvSpPr>
          <p:nvPr>
            <p:ph idx="1"/>
          </p:nvPr>
        </p:nvSpPr>
        <p:spPr>
          <a:xfrm>
            <a:off x="457200" y="1600200"/>
            <a:ext cx="8229600" cy="3916363"/>
          </a:xfrm>
        </p:spPr>
        <p:txBody>
          <a:bodyPr/>
          <a:lstStyle/>
          <a:p>
            <a:pPr algn="just" hangingPunct="1">
              <a:spcBef>
                <a:spcPts val="1200"/>
              </a:spcBef>
            </a:pPr>
            <a:endParaRPr lang="en-GB" altLang="en-US" sz="2000">
              <a:cs typeface="Times New Roman" panose="02020603050405020304" pitchFamily="18" charset="0"/>
            </a:endParaRPr>
          </a:p>
        </p:txBody>
      </p:sp>
      <p:sp>
        <p:nvSpPr>
          <p:cNvPr id="4" name="Date Placeholder 3">
            <a:extLst>
              <a:ext uri="{FF2B5EF4-FFF2-40B4-BE49-F238E27FC236}">
                <a16:creationId xmlns:a16="http://schemas.microsoft.com/office/drawing/2014/main" id="{A5206BBD-474E-D289-C561-C5F1F1C53906}"/>
              </a:ext>
            </a:extLst>
          </p:cNvPr>
          <p:cNvSpPr>
            <a:spLocks noGrp="1"/>
          </p:cNvSpPr>
          <p:nvPr>
            <p:ph type="dt" sz="quarter" idx="10"/>
          </p:nvPr>
        </p:nvSpPr>
        <p:spPr/>
        <p:txBody>
          <a:bodyPr/>
          <a:lstStyle/>
          <a:p>
            <a:pPr>
              <a:defRPr/>
            </a:pPr>
            <a:fld id="{D2A88EF9-FD6A-4E22-AD5B-99F4A855266A}" type="datetime1">
              <a:rPr lang="en-GB" altLang="en-US" smtClean="0"/>
              <a:pPr>
                <a:defRPr/>
              </a:pPr>
              <a:t>08/12/2022</a:t>
            </a:fld>
            <a:endParaRPr lang="en-GB" altLang="en-US"/>
          </a:p>
        </p:txBody>
      </p:sp>
      <p:sp>
        <p:nvSpPr>
          <p:cNvPr id="58373" name="Slide Number Placeholder 4">
            <a:extLst>
              <a:ext uri="{FF2B5EF4-FFF2-40B4-BE49-F238E27FC236}">
                <a16:creationId xmlns:a16="http://schemas.microsoft.com/office/drawing/2014/main" id="{DE7AF90B-1C8B-4F27-673B-1EABD5C72422}"/>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763AF9C5-89C0-49DE-B302-BBDB858605BF}" type="slidenum">
              <a:rPr lang="en-GB" altLang="en-US" sz="1200" smtClean="0">
                <a:solidFill>
                  <a:srgbClr val="898989"/>
                </a:solidFill>
              </a:rPr>
              <a:pPr>
                <a:spcBef>
                  <a:spcPct val="0"/>
                </a:spcBef>
                <a:buFontTx/>
                <a:buNone/>
              </a:pPr>
              <a:t>15</a:t>
            </a:fld>
            <a:endParaRPr lang="en-GB" altLang="en-US" sz="1200">
              <a:solidFill>
                <a:srgbClr val="898989"/>
              </a:solidFill>
            </a:endParaRPr>
          </a:p>
        </p:txBody>
      </p:sp>
      <p:pic>
        <p:nvPicPr>
          <p:cNvPr id="58374" name="Picture 2">
            <a:extLst>
              <a:ext uri="{FF2B5EF4-FFF2-40B4-BE49-F238E27FC236}">
                <a16:creationId xmlns:a16="http://schemas.microsoft.com/office/drawing/2014/main" id="{59C9C5A0-3AE2-1AF6-C6FE-AC31AE7D83C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77043" y="6860"/>
            <a:ext cx="8189913"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8375" name="TextBox 7">
            <a:extLst>
              <a:ext uri="{FF2B5EF4-FFF2-40B4-BE49-F238E27FC236}">
                <a16:creationId xmlns:a16="http://schemas.microsoft.com/office/drawing/2014/main" id="{D6D7DCF0-FF9A-C9CA-8340-BF7E72ECB51A}"/>
              </a:ext>
            </a:extLst>
          </p:cNvPr>
          <p:cNvSpPr txBox="1">
            <a:spLocks noChangeArrowheads="1"/>
          </p:cNvSpPr>
          <p:nvPr/>
        </p:nvSpPr>
        <p:spPr bwMode="auto">
          <a:xfrm>
            <a:off x="5364163" y="6154738"/>
            <a:ext cx="3282950" cy="369887"/>
          </a:xfrm>
          <a:prstGeom prst="rect">
            <a:avLst/>
          </a:prstGeom>
          <a:solidFill>
            <a:schemeClr val="bg1"/>
          </a:solidFill>
          <a:ln w="9525">
            <a:solidFill>
              <a:schemeClr val="tx1"/>
            </a:solidFill>
            <a:miter lim="800000"/>
            <a:headEnd/>
            <a:tailEnd/>
          </a:ln>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r>
              <a:rPr lang="en-GB" altLang="en-US" sz="1800">
                <a:latin typeface="Arial" panose="020B0604020202020204" pitchFamily="34" charset="0"/>
                <a:cs typeface="Times New Roman" panose="02020603050405020304" pitchFamily="18" charset="0"/>
              </a:rPr>
              <a:t>Source: Mullins (2019, p. 474)</a:t>
            </a:r>
            <a:endParaRPr lang="en-GB" altLang="en-US" sz="1800">
              <a:latin typeface="Arial" panose="020B0604020202020204" pitchFamily="34" charset="0"/>
            </a:endParaRPr>
          </a:p>
        </p:txBody>
      </p:sp>
      <p:sp>
        <p:nvSpPr>
          <p:cNvPr id="2" name="TextBox 1">
            <a:extLst>
              <a:ext uri="{FF2B5EF4-FFF2-40B4-BE49-F238E27FC236}">
                <a16:creationId xmlns:a16="http://schemas.microsoft.com/office/drawing/2014/main" id="{D2FEDDDB-63DC-44D1-251D-D60508EDBF55}"/>
              </a:ext>
            </a:extLst>
          </p:cNvPr>
          <p:cNvSpPr txBox="1"/>
          <p:nvPr/>
        </p:nvSpPr>
        <p:spPr>
          <a:xfrm>
            <a:off x="8281628" y="33839"/>
            <a:ext cx="810344" cy="769441"/>
          </a:xfrm>
          <a:prstGeom prst="rect">
            <a:avLst/>
          </a:prstGeom>
          <a:solidFill>
            <a:schemeClr val="accent1">
              <a:lumMod val="40000"/>
              <a:lumOff val="60000"/>
            </a:schemeClr>
          </a:solidFill>
          <a:ln>
            <a:solidFill>
              <a:srgbClr val="FF0000"/>
            </a:solidFill>
          </a:ln>
          <a:effectLst>
            <a:outerShdw blurRad="50800" dist="38100" dir="2700000" algn="tl" rotWithShape="0">
              <a:prstClr val="black">
                <a:alpha val="40000"/>
              </a:prstClr>
            </a:outerShdw>
          </a:effectLst>
        </p:spPr>
        <p:txBody>
          <a:bodyPr wrap="square" rtlCol="0">
            <a:spAutoFit/>
          </a:bodyPr>
          <a:lstStyle/>
          <a:p>
            <a:r>
              <a:rPr lang="en-GB" sz="4400" dirty="0">
                <a:ln w="0"/>
                <a:effectLst>
                  <a:outerShdw blurRad="38100" dist="19050" dir="2700000" algn="tl" rotWithShape="0">
                    <a:schemeClr val="dk1">
                      <a:alpha val="40000"/>
                    </a:schemeClr>
                  </a:outerShdw>
                </a:effectLst>
              </a:rPr>
              <a:t>O</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18C12FA-AE68-4EA1-4C61-17A7F90E5531}"/>
              </a:ext>
            </a:extLst>
          </p:cNvPr>
          <p:cNvSpPr>
            <a:spLocks noGrp="1"/>
          </p:cNvSpPr>
          <p:nvPr>
            <p:ph idx="1"/>
          </p:nvPr>
        </p:nvSpPr>
        <p:spPr>
          <a:xfrm>
            <a:off x="457200" y="1600201"/>
            <a:ext cx="2386608" cy="3917032"/>
          </a:xfrm>
        </p:spPr>
        <p:txBody>
          <a:bodyPr/>
          <a:lstStyle/>
          <a:p>
            <a:pPr marL="0" indent="0">
              <a:buNone/>
            </a:pPr>
            <a:r>
              <a:rPr lang="en-GB" sz="2400" dirty="0"/>
              <a:t>Organisational culture</a:t>
            </a:r>
          </a:p>
          <a:p>
            <a:pPr marL="0" indent="0">
              <a:buNone/>
            </a:pPr>
            <a:r>
              <a:rPr lang="en-GB" sz="2400" dirty="0"/>
              <a:t>(Mullins, 2019, p. 568)</a:t>
            </a:r>
          </a:p>
        </p:txBody>
      </p:sp>
      <p:sp>
        <p:nvSpPr>
          <p:cNvPr id="4" name="Date Placeholder 3">
            <a:extLst>
              <a:ext uri="{FF2B5EF4-FFF2-40B4-BE49-F238E27FC236}">
                <a16:creationId xmlns:a16="http://schemas.microsoft.com/office/drawing/2014/main" id="{1D1F4D64-B47C-1D26-A952-F334267F62D4}"/>
              </a:ext>
            </a:extLst>
          </p:cNvPr>
          <p:cNvSpPr>
            <a:spLocks noGrp="1"/>
          </p:cNvSpPr>
          <p:nvPr>
            <p:ph type="dt" sz="half" idx="10"/>
          </p:nvPr>
        </p:nvSpPr>
        <p:spPr/>
        <p:txBody>
          <a:bodyPr/>
          <a:lstStyle/>
          <a:p>
            <a:pPr>
              <a:defRPr/>
            </a:pPr>
            <a:fld id="{173102D1-43DA-451D-9561-C1D5CF3A3EF0}" type="datetime1">
              <a:rPr lang="en-GB" altLang="en-US" smtClean="0"/>
              <a:pPr>
                <a:defRPr/>
              </a:pPr>
              <a:t>08/12/2022</a:t>
            </a:fld>
            <a:endParaRPr lang="en-GB" altLang="en-US"/>
          </a:p>
        </p:txBody>
      </p:sp>
      <p:sp>
        <p:nvSpPr>
          <p:cNvPr id="5" name="Slide Number Placeholder 4">
            <a:extLst>
              <a:ext uri="{FF2B5EF4-FFF2-40B4-BE49-F238E27FC236}">
                <a16:creationId xmlns:a16="http://schemas.microsoft.com/office/drawing/2014/main" id="{E762AEB0-D984-2CBA-7E01-C154858F25A4}"/>
              </a:ext>
            </a:extLst>
          </p:cNvPr>
          <p:cNvSpPr>
            <a:spLocks noGrp="1"/>
          </p:cNvSpPr>
          <p:nvPr>
            <p:ph type="sldNum" sz="quarter" idx="12"/>
          </p:nvPr>
        </p:nvSpPr>
        <p:spPr/>
        <p:txBody>
          <a:bodyPr/>
          <a:lstStyle/>
          <a:p>
            <a:pPr>
              <a:defRPr/>
            </a:pPr>
            <a:fld id="{0D3D64FC-B90D-424D-AB6B-8AE5CEC6B7BB}" type="slidenum">
              <a:rPr lang="en-GB" altLang="en-US" smtClean="0"/>
              <a:pPr>
                <a:defRPr/>
              </a:pPr>
              <a:t>16</a:t>
            </a:fld>
            <a:endParaRPr lang="en-GB" altLang="en-US"/>
          </a:p>
        </p:txBody>
      </p:sp>
      <p:pic>
        <p:nvPicPr>
          <p:cNvPr id="7" name="Picture 6">
            <a:extLst>
              <a:ext uri="{FF2B5EF4-FFF2-40B4-BE49-F238E27FC236}">
                <a16:creationId xmlns:a16="http://schemas.microsoft.com/office/drawing/2014/main" id="{5B7FE1F9-5E36-DB67-FF92-FAF3CF0B69F9}"/>
              </a:ext>
            </a:extLst>
          </p:cNvPr>
          <p:cNvPicPr>
            <a:picLocks noChangeAspect="1"/>
          </p:cNvPicPr>
          <p:nvPr/>
        </p:nvPicPr>
        <p:blipFill>
          <a:blip r:embed="rId2"/>
          <a:stretch>
            <a:fillRect/>
          </a:stretch>
        </p:blipFill>
        <p:spPr>
          <a:xfrm>
            <a:off x="2237117" y="0"/>
            <a:ext cx="6918224" cy="6858000"/>
          </a:xfrm>
          <a:prstGeom prst="rect">
            <a:avLst/>
          </a:prstGeom>
        </p:spPr>
      </p:pic>
      <p:sp>
        <p:nvSpPr>
          <p:cNvPr id="2" name="Title 1">
            <a:extLst>
              <a:ext uri="{FF2B5EF4-FFF2-40B4-BE49-F238E27FC236}">
                <a16:creationId xmlns:a16="http://schemas.microsoft.com/office/drawing/2014/main" id="{BD8A54F4-3C13-B623-76C7-C39533431E28}"/>
              </a:ext>
            </a:extLst>
          </p:cNvPr>
          <p:cNvSpPr>
            <a:spLocks noGrp="1"/>
          </p:cNvSpPr>
          <p:nvPr>
            <p:ph type="title"/>
          </p:nvPr>
        </p:nvSpPr>
        <p:spPr/>
        <p:txBody>
          <a:bodyPr/>
          <a:lstStyle/>
          <a:p>
            <a:pPr algn="l"/>
            <a:r>
              <a:rPr lang="en-GB" altLang="en-US" dirty="0"/>
              <a:t>3.4. Culture</a:t>
            </a:r>
            <a:endParaRPr lang="en-GB" dirty="0"/>
          </a:p>
        </p:txBody>
      </p:sp>
      <p:sp>
        <p:nvSpPr>
          <p:cNvPr id="6" name="TextBox 5">
            <a:extLst>
              <a:ext uri="{FF2B5EF4-FFF2-40B4-BE49-F238E27FC236}">
                <a16:creationId xmlns:a16="http://schemas.microsoft.com/office/drawing/2014/main" id="{0EB8F76E-B0E6-C5DE-2CE1-6762CD636BDE}"/>
              </a:ext>
            </a:extLst>
          </p:cNvPr>
          <p:cNvSpPr txBox="1"/>
          <p:nvPr/>
        </p:nvSpPr>
        <p:spPr>
          <a:xfrm>
            <a:off x="8281628" y="33839"/>
            <a:ext cx="810344" cy="769441"/>
          </a:xfrm>
          <a:prstGeom prst="rect">
            <a:avLst/>
          </a:prstGeom>
          <a:solidFill>
            <a:schemeClr val="accent1">
              <a:lumMod val="40000"/>
              <a:lumOff val="60000"/>
            </a:schemeClr>
          </a:solidFill>
          <a:ln>
            <a:solidFill>
              <a:srgbClr val="FF0000"/>
            </a:solidFill>
          </a:ln>
          <a:effectLst>
            <a:outerShdw blurRad="50800" dist="38100" dir="2700000" algn="tl" rotWithShape="0">
              <a:prstClr val="black">
                <a:alpha val="40000"/>
              </a:prstClr>
            </a:outerShdw>
          </a:effectLst>
        </p:spPr>
        <p:txBody>
          <a:bodyPr wrap="square" rtlCol="0">
            <a:spAutoFit/>
          </a:bodyPr>
          <a:lstStyle/>
          <a:p>
            <a:r>
              <a:rPr lang="en-GB" sz="4400" dirty="0">
                <a:ln w="0"/>
                <a:effectLst>
                  <a:outerShdw blurRad="38100" dist="19050" dir="2700000" algn="tl" rotWithShape="0">
                    <a:schemeClr val="dk1">
                      <a:alpha val="40000"/>
                    </a:schemeClr>
                  </a:outerShdw>
                </a:effectLst>
              </a:rPr>
              <a:t>O</a:t>
            </a:r>
          </a:p>
        </p:txBody>
      </p:sp>
    </p:spTree>
    <p:extLst>
      <p:ext uri="{BB962C8B-B14F-4D97-AF65-F5344CB8AC3E}">
        <p14:creationId xmlns:p14="http://schemas.microsoft.com/office/powerpoint/2010/main" val="62644768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a:extLst>
              <a:ext uri="{FF2B5EF4-FFF2-40B4-BE49-F238E27FC236}">
                <a16:creationId xmlns:a16="http://schemas.microsoft.com/office/drawing/2014/main" id="{75597475-794A-50D6-6C31-3AFC1AA21AEC}"/>
              </a:ext>
            </a:extLst>
          </p:cNvPr>
          <p:cNvSpPr>
            <a:spLocks noGrp="1"/>
          </p:cNvSpPr>
          <p:nvPr>
            <p:ph type="title"/>
          </p:nvPr>
        </p:nvSpPr>
        <p:spPr>
          <a:xfrm>
            <a:off x="457200" y="198438"/>
            <a:ext cx="8229600" cy="1143000"/>
          </a:xfrm>
        </p:spPr>
        <p:txBody>
          <a:bodyPr/>
          <a:lstStyle/>
          <a:p>
            <a:r>
              <a:rPr lang="en-GB" altLang="en-US" dirty="0"/>
              <a:t>3.4. Culture</a:t>
            </a:r>
          </a:p>
        </p:txBody>
      </p:sp>
      <p:sp>
        <p:nvSpPr>
          <p:cNvPr id="13315" name="Content Placeholder 2">
            <a:extLst>
              <a:ext uri="{FF2B5EF4-FFF2-40B4-BE49-F238E27FC236}">
                <a16:creationId xmlns:a16="http://schemas.microsoft.com/office/drawing/2014/main" id="{83CE7ACD-B807-5571-3207-64A8CF78886C}"/>
              </a:ext>
            </a:extLst>
          </p:cNvPr>
          <p:cNvSpPr>
            <a:spLocks noGrp="1"/>
          </p:cNvSpPr>
          <p:nvPr>
            <p:ph idx="1"/>
          </p:nvPr>
        </p:nvSpPr>
        <p:spPr>
          <a:xfrm>
            <a:off x="457200" y="1600200"/>
            <a:ext cx="8229600" cy="3916363"/>
          </a:xfrm>
        </p:spPr>
        <p:txBody>
          <a:bodyPr/>
          <a:lstStyle/>
          <a:p>
            <a:pPr marL="0" indent="0">
              <a:buNone/>
            </a:pPr>
            <a:r>
              <a:rPr lang="en-GB" altLang="en-US" sz="2000" b="1" dirty="0">
                <a:cs typeface="Times New Roman" panose="02020603050405020304" pitchFamily="18" charset="0"/>
              </a:rPr>
              <a:t>Organisational culture</a:t>
            </a:r>
          </a:p>
          <a:p>
            <a:r>
              <a:rPr lang="en-GB" altLang="en-US" sz="2000" b="1" dirty="0"/>
              <a:t>Power culture </a:t>
            </a:r>
            <a:r>
              <a:rPr lang="en-GB" altLang="en-US" sz="2000" dirty="0"/>
              <a:t>depends on a central power source with influence throughout the organisation. </a:t>
            </a:r>
          </a:p>
          <a:p>
            <a:r>
              <a:rPr lang="en-GB" altLang="en-US" sz="2000" b="1" dirty="0"/>
              <a:t>Role culture </a:t>
            </a:r>
            <a:r>
              <a:rPr lang="en-GB" altLang="en-US" sz="2000" dirty="0"/>
              <a:t>is often stereotyped as a bureaucracy and works by logic and rationality.</a:t>
            </a:r>
          </a:p>
          <a:p>
            <a:r>
              <a:rPr lang="en-GB" altLang="en-US" sz="2000" b="1" dirty="0"/>
              <a:t>Task culture </a:t>
            </a:r>
            <a:r>
              <a:rPr lang="en-GB" altLang="en-US" sz="2000" dirty="0"/>
              <a:t>is job-oriented or project-oriented.</a:t>
            </a:r>
          </a:p>
          <a:p>
            <a:r>
              <a:rPr lang="en-GB" altLang="en-US" sz="2000" b="1" dirty="0"/>
              <a:t>Person culture </a:t>
            </a:r>
            <a:r>
              <a:rPr lang="en-GB" altLang="en-US" sz="2000" dirty="0"/>
              <a:t>is where the individual is the central focus and structure exists to serve the individuals within it.</a:t>
            </a:r>
          </a:p>
          <a:p>
            <a:r>
              <a:rPr lang="en-GB" altLang="en-US" sz="2000" dirty="0"/>
              <a:t>Every organisation has its own unique culture.</a:t>
            </a:r>
          </a:p>
          <a:p>
            <a:r>
              <a:rPr lang="en-GB" altLang="en-US" sz="2000" dirty="0"/>
              <a:t>Most large businesses are likely to be a mixture of these culture types.</a:t>
            </a:r>
          </a:p>
          <a:p>
            <a:pPr marL="0" indent="0">
              <a:buNone/>
            </a:pPr>
            <a:r>
              <a:rPr lang="en-GB" altLang="en-US" sz="2000" dirty="0"/>
              <a:t>(Handy)</a:t>
            </a:r>
          </a:p>
          <a:p>
            <a:endParaRPr lang="en-GB" altLang="en-US" sz="2000" dirty="0"/>
          </a:p>
          <a:p>
            <a:endParaRPr lang="en-GB" altLang="en-US" sz="2000" dirty="0"/>
          </a:p>
          <a:p>
            <a:endParaRPr lang="en-GB" altLang="en-US" sz="2000" dirty="0"/>
          </a:p>
        </p:txBody>
      </p:sp>
      <p:sp>
        <p:nvSpPr>
          <p:cNvPr id="4" name="Date Placeholder 3">
            <a:extLst>
              <a:ext uri="{FF2B5EF4-FFF2-40B4-BE49-F238E27FC236}">
                <a16:creationId xmlns:a16="http://schemas.microsoft.com/office/drawing/2014/main" id="{9205740D-0945-A8E6-B103-7A2B351910B6}"/>
              </a:ext>
            </a:extLst>
          </p:cNvPr>
          <p:cNvSpPr>
            <a:spLocks noGrp="1"/>
          </p:cNvSpPr>
          <p:nvPr>
            <p:ph type="dt" sz="quarter" idx="10"/>
          </p:nvPr>
        </p:nvSpPr>
        <p:spPr/>
        <p:txBody>
          <a:bodyPr/>
          <a:lstStyle/>
          <a:p>
            <a:pPr>
              <a:defRPr/>
            </a:pPr>
            <a:fld id="{D2A88EF9-FD6A-4E22-AD5B-99F4A855266A}" type="datetime1">
              <a:rPr lang="en-GB" altLang="en-US" smtClean="0"/>
              <a:pPr>
                <a:defRPr/>
              </a:pPr>
              <a:t>08/12/2022</a:t>
            </a:fld>
            <a:endParaRPr lang="en-GB" altLang="en-US"/>
          </a:p>
        </p:txBody>
      </p:sp>
      <p:sp>
        <p:nvSpPr>
          <p:cNvPr id="13317" name="Slide Number Placeholder 4">
            <a:extLst>
              <a:ext uri="{FF2B5EF4-FFF2-40B4-BE49-F238E27FC236}">
                <a16:creationId xmlns:a16="http://schemas.microsoft.com/office/drawing/2014/main" id="{EF546E11-2E96-B02C-5C43-31ACD9384DD8}"/>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933D5362-9A3D-4BA1-96DB-331C8F014A78}" type="slidenum">
              <a:rPr lang="en-GB" altLang="en-US" sz="1200" smtClean="0">
                <a:solidFill>
                  <a:srgbClr val="898989"/>
                </a:solidFill>
              </a:rPr>
              <a:pPr>
                <a:spcBef>
                  <a:spcPct val="0"/>
                </a:spcBef>
                <a:buFontTx/>
                <a:buNone/>
              </a:pPr>
              <a:t>17</a:t>
            </a:fld>
            <a:endParaRPr lang="en-GB" altLang="en-US" sz="1200">
              <a:solidFill>
                <a:srgbClr val="898989"/>
              </a:solidFill>
            </a:endParaRPr>
          </a:p>
        </p:txBody>
      </p:sp>
      <p:sp>
        <p:nvSpPr>
          <p:cNvPr id="2" name="TextBox 1">
            <a:extLst>
              <a:ext uri="{FF2B5EF4-FFF2-40B4-BE49-F238E27FC236}">
                <a16:creationId xmlns:a16="http://schemas.microsoft.com/office/drawing/2014/main" id="{FAF4B5F1-91E9-FCCB-59E5-9E5AD0D8271C}"/>
              </a:ext>
            </a:extLst>
          </p:cNvPr>
          <p:cNvSpPr txBox="1"/>
          <p:nvPr/>
        </p:nvSpPr>
        <p:spPr>
          <a:xfrm>
            <a:off x="8281628" y="33839"/>
            <a:ext cx="810344" cy="769441"/>
          </a:xfrm>
          <a:prstGeom prst="rect">
            <a:avLst/>
          </a:prstGeom>
          <a:solidFill>
            <a:schemeClr val="accent1">
              <a:lumMod val="40000"/>
              <a:lumOff val="60000"/>
            </a:schemeClr>
          </a:solidFill>
          <a:ln>
            <a:solidFill>
              <a:srgbClr val="FF0000"/>
            </a:solidFill>
          </a:ln>
          <a:effectLst>
            <a:outerShdw blurRad="50800" dist="38100" dir="2700000" algn="tl" rotWithShape="0">
              <a:prstClr val="black">
                <a:alpha val="40000"/>
              </a:prstClr>
            </a:outerShdw>
          </a:effectLst>
        </p:spPr>
        <p:txBody>
          <a:bodyPr wrap="square" rtlCol="0">
            <a:spAutoFit/>
          </a:bodyPr>
          <a:lstStyle/>
          <a:p>
            <a:r>
              <a:rPr lang="en-GB" sz="4400" dirty="0">
                <a:ln w="0"/>
                <a:effectLst>
                  <a:outerShdw blurRad="38100" dist="19050" dir="2700000" algn="tl" rotWithShape="0">
                    <a:schemeClr val="dk1">
                      <a:alpha val="40000"/>
                    </a:schemeClr>
                  </a:outerShdw>
                </a:effectLst>
              </a:rPr>
              <a:t>O</a:t>
            </a:r>
          </a:p>
        </p:txBody>
      </p:sp>
    </p:spTree>
    <p:extLst>
      <p:ext uri="{BB962C8B-B14F-4D97-AF65-F5344CB8AC3E}">
        <p14:creationId xmlns:p14="http://schemas.microsoft.com/office/powerpoint/2010/main" val="317958911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a:extLst>
              <a:ext uri="{FF2B5EF4-FFF2-40B4-BE49-F238E27FC236}">
                <a16:creationId xmlns:a16="http://schemas.microsoft.com/office/drawing/2014/main" id="{75597475-794A-50D6-6C31-3AFC1AA21AEC}"/>
              </a:ext>
            </a:extLst>
          </p:cNvPr>
          <p:cNvSpPr>
            <a:spLocks noGrp="1"/>
          </p:cNvSpPr>
          <p:nvPr>
            <p:ph type="title"/>
          </p:nvPr>
        </p:nvSpPr>
        <p:spPr>
          <a:xfrm>
            <a:off x="457200" y="198438"/>
            <a:ext cx="8229600" cy="1143000"/>
          </a:xfrm>
        </p:spPr>
        <p:txBody>
          <a:bodyPr/>
          <a:lstStyle/>
          <a:p>
            <a:r>
              <a:rPr lang="en-GB" altLang="en-US" dirty="0"/>
              <a:t>3.4. Culture</a:t>
            </a:r>
          </a:p>
        </p:txBody>
      </p:sp>
      <p:sp>
        <p:nvSpPr>
          <p:cNvPr id="13315" name="Content Placeholder 2">
            <a:extLst>
              <a:ext uri="{FF2B5EF4-FFF2-40B4-BE49-F238E27FC236}">
                <a16:creationId xmlns:a16="http://schemas.microsoft.com/office/drawing/2014/main" id="{83CE7ACD-B807-5571-3207-64A8CF78886C}"/>
              </a:ext>
            </a:extLst>
          </p:cNvPr>
          <p:cNvSpPr>
            <a:spLocks noGrp="1"/>
          </p:cNvSpPr>
          <p:nvPr>
            <p:ph idx="1"/>
          </p:nvPr>
        </p:nvSpPr>
        <p:spPr>
          <a:xfrm>
            <a:off x="457200" y="1600200"/>
            <a:ext cx="8229600" cy="3916363"/>
          </a:xfrm>
        </p:spPr>
        <p:txBody>
          <a:bodyPr/>
          <a:lstStyle/>
          <a:p>
            <a:r>
              <a:rPr lang="en-GB" altLang="en-US" sz="2000" b="1" dirty="0"/>
              <a:t>Tough-guy, macho culture – </a:t>
            </a:r>
            <a:r>
              <a:rPr lang="en-GB" altLang="en-US" sz="2000" dirty="0"/>
              <a:t>an organisation of individualists who frequently take high risks and receive quick feedback on the right or wrong of their actions. </a:t>
            </a:r>
          </a:p>
          <a:p>
            <a:r>
              <a:rPr lang="en-GB" altLang="en-US" sz="2000" b="1" dirty="0"/>
              <a:t>Work-hard/play-hard culture </a:t>
            </a:r>
            <a:r>
              <a:rPr lang="en-GB" altLang="en-US" sz="2000" dirty="0"/>
              <a:t>– characterised by fun and action where employees take few risks, all with quick feedback.</a:t>
            </a:r>
          </a:p>
          <a:p>
            <a:r>
              <a:rPr lang="en-GB" altLang="en-US" sz="2000" b="1" dirty="0"/>
              <a:t>Bet-your-company culture </a:t>
            </a:r>
            <a:r>
              <a:rPr lang="en-GB" altLang="en-US" sz="2000" dirty="0"/>
              <a:t>– where there are large-stake decisions with a high risk but slow feedback so that it may be years before employees know if decisions were successful.</a:t>
            </a:r>
          </a:p>
          <a:p>
            <a:r>
              <a:rPr lang="en-GB" altLang="en-US" sz="2000" b="1" dirty="0"/>
              <a:t>Process culture </a:t>
            </a:r>
            <a:r>
              <a:rPr lang="en-GB" altLang="en-US" sz="2000" dirty="0"/>
              <a:t>– a low-risk, slow-feedback culture where employees find difficulty in measuring what they do.</a:t>
            </a:r>
          </a:p>
          <a:p>
            <a:pPr marL="0" indent="0">
              <a:buNone/>
            </a:pPr>
            <a:r>
              <a:rPr lang="en-GB" altLang="en-US" sz="2000" dirty="0"/>
              <a:t>(Deal and Kennedy)</a:t>
            </a:r>
          </a:p>
          <a:p>
            <a:endParaRPr lang="en-GB" altLang="en-US" sz="2000" dirty="0"/>
          </a:p>
          <a:p>
            <a:endParaRPr lang="en-GB" altLang="en-US" sz="2000" dirty="0"/>
          </a:p>
          <a:p>
            <a:endParaRPr lang="en-GB" altLang="en-US" sz="2000" dirty="0"/>
          </a:p>
        </p:txBody>
      </p:sp>
      <p:sp>
        <p:nvSpPr>
          <p:cNvPr id="4" name="Date Placeholder 3">
            <a:extLst>
              <a:ext uri="{FF2B5EF4-FFF2-40B4-BE49-F238E27FC236}">
                <a16:creationId xmlns:a16="http://schemas.microsoft.com/office/drawing/2014/main" id="{9205740D-0945-A8E6-B103-7A2B351910B6}"/>
              </a:ext>
            </a:extLst>
          </p:cNvPr>
          <p:cNvSpPr>
            <a:spLocks noGrp="1"/>
          </p:cNvSpPr>
          <p:nvPr>
            <p:ph type="dt" sz="quarter" idx="10"/>
          </p:nvPr>
        </p:nvSpPr>
        <p:spPr/>
        <p:txBody>
          <a:bodyPr/>
          <a:lstStyle/>
          <a:p>
            <a:pPr>
              <a:defRPr/>
            </a:pPr>
            <a:fld id="{D2A88EF9-FD6A-4E22-AD5B-99F4A855266A}" type="datetime1">
              <a:rPr lang="en-GB" altLang="en-US" smtClean="0"/>
              <a:pPr>
                <a:defRPr/>
              </a:pPr>
              <a:t>08/12/2022</a:t>
            </a:fld>
            <a:endParaRPr lang="en-GB" altLang="en-US"/>
          </a:p>
        </p:txBody>
      </p:sp>
      <p:sp>
        <p:nvSpPr>
          <p:cNvPr id="13317" name="Slide Number Placeholder 4">
            <a:extLst>
              <a:ext uri="{FF2B5EF4-FFF2-40B4-BE49-F238E27FC236}">
                <a16:creationId xmlns:a16="http://schemas.microsoft.com/office/drawing/2014/main" id="{EF546E11-2E96-B02C-5C43-31ACD9384DD8}"/>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933D5362-9A3D-4BA1-96DB-331C8F014A78}" type="slidenum">
              <a:rPr lang="en-GB" altLang="en-US" sz="1200" smtClean="0">
                <a:solidFill>
                  <a:srgbClr val="898989"/>
                </a:solidFill>
              </a:rPr>
              <a:pPr>
                <a:spcBef>
                  <a:spcPct val="0"/>
                </a:spcBef>
                <a:buFontTx/>
                <a:buNone/>
              </a:pPr>
              <a:t>18</a:t>
            </a:fld>
            <a:endParaRPr lang="en-GB" altLang="en-US" sz="1200">
              <a:solidFill>
                <a:srgbClr val="898989"/>
              </a:solidFill>
            </a:endParaRPr>
          </a:p>
        </p:txBody>
      </p:sp>
      <p:sp>
        <p:nvSpPr>
          <p:cNvPr id="2" name="TextBox 1">
            <a:extLst>
              <a:ext uri="{FF2B5EF4-FFF2-40B4-BE49-F238E27FC236}">
                <a16:creationId xmlns:a16="http://schemas.microsoft.com/office/drawing/2014/main" id="{E192F4F9-5542-A072-678C-BBDF519D6D27}"/>
              </a:ext>
            </a:extLst>
          </p:cNvPr>
          <p:cNvSpPr txBox="1"/>
          <p:nvPr/>
        </p:nvSpPr>
        <p:spPr>
          <a:xfrm>
            <a:off x="8281628" y="33839"/>
            <a:ext cx="810344" cy="769441"/>
          </a:xfrm>
          <a:prstGeom prst="rect">
            <a:avLst/>
          </a:prstGeom>
          <a:solidFill>
            <a:schemeClr val="accent1">
              <a:lumMod val="40000"/>
              <a:lumOff val="60000"/>
            </a:schemeClr>
          </a:solidFill>
          <a:ln>
            <a:solidFill>
              <a:srgbClr val="FF0000"/>
            </a:solidFill>
          </a:ln>
          <a:effectLst>
            <a:outerShdw blurRad="50800" dist="38100" dir="2700000" algn="tl" rotWithShape="0">
              <a:prstClr val="black">
                <a:alpha val="40000"/>
              </a:prstClr>
            </a:outerShdw>
          </a:effectLst>
        </p:spPr>
        <p:txBody>
          <a:bodyPr wrap="square" rtlCol="0">
            <a:spAutoFit/>
          </a:bodyPr>
          <a:lstStyle/>
          <a:p>
            <a:r>
              <a:rPr lang="en-GB" sz="4400" dirty="0">
                <a:ln w="0"/>
                <a:effectLst>
                  <a:outerShdw blurRad="38100" dist="19050" dir="2700000" algn="tl" rotWithShape="0">
                    <a:schemeClr val="dk1">
                      <a:alpha val="40000"/>
                    </a:schemeClr>
                  </a:outerShdw>
                </a:effectLst>
              </a:rPr>
              <a:t>O</a:t>
            </a:r>
          </a:p>
        </p:txBody>
      </p:sp>
    </p:spTree>
    <p:extLst>
      <p:ext uri="{BB962C8B-B14F-4D97-AF65-F5344CB8AC3E}">
        <p14:creationId xmlns:p14="http://schemas.microsoft.com/office/powerpoint/2010/main" val="296004617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a:extLst>
              <a:ext uri="{FF2B5EF4-FFF2-40B4-BE49-F238E27FC236}">
                <a16:creationId xmlns:a16="http://schemas.microsoft.com/office/drawing/2014/main" id="{75597475-794A-50D6-6C31-3AFC1AA21AEC}"/>
              </a:ext>
            </a:extLst>
          </p:cNvPr>
          <p:cNvSpPr>
            <a:spLocks noGrp="1"/>
          </p:cNvSpPr>
          <p:nvPr>
            <p:ph type="title"/>
          </p:nvPr>
        </p:nvSpPr>
        <p:spPr>
          <a:xfrm>
            <a:off x="457200" y="198438"/>
            <a:ext cx="8229600" cy="1143000"/>
          </a:xfrm>
        </p:spPr>
        <p:txBody>
          <a:bodyPr/>
          <a:lstStyle/>
          <a:p>
            <a:r>
              <a:rPr lang="en-GB" altLang="en-US" dirty="0"/>
              <a:t>3.4. Culture</a:t>
            </a:r>
          </a:p>
        </p:txBody>
      </p:sp>
      <p:sp>
        <p:nvSpPr>
          <p:cNvPr id="13315" name="Content Placeholder 2">
            <a:extLst>
              <a:ext uri="{FF2B5EF4-FFF2-40B4-BE49-F238E27FC236}">
                <a16:creationId xmlns:a16="http://schemas.microsoft.com/office/drawing/2014/main" id="{83CE7ACD-B807-5571-3207-64A8CF78886C}"/>
              </a:ext>
            </a:extLst>
          </p:cNvPr>
          <p:cNvSpPr>
            <a:spLocks noGrp="1"/>
          </p:cNvSpPr>
          <p:nvPr>
            <p:ph idx="1"/>
          </p:nvPr>
        </p:nvSpPr>
        <p:spPr>
          <a:xfrm>
            <a:off x="457200" y="1600200"/>
            <a:ext cx="1810544" cy="3916363"/>
          </a:xfrm>
        </p:spPr>
        <p:txBody>
          <a:bodyPr/>
          <a:lstStyle/>
          <a:p>
            <a:r>
              <a:rPr lang="en-GB" altLang="en-US" sz="2000" dirty="0"/>
              <a:t>Strong and weak culture</a:t>
            </a:r>
          </a:p>
          <a:p>
            <a:r>
              <a:rPr lang="en-GB" altLang="en-US" sz="2000" dirty="0"/>
              <a:t>National culture (</a:t>
            </a:r>
            <a:r>
              <a:rPr lang="en-GB" altLang="en-US" sz="2000" dirty="0">
                <a:cs typeface="Times New Roman" panose="02020603050405020304" pitchFamily="18" charset="0"/>
              </a:rPr>
              <a:t>Hofstede’s and GLOBE)</a:t>
            </a:r>
            <a:endParaRPr lang="en-GB" altLang="en-US" sz="2000" dirty="0"/>
          </a:p>
          <a:p>
            <a:endParaRPr lang="en-GB" altLang="en-US" sz="2000" dirty="0"/>
          </a:p>
        </p:txBody>
      </p:sp>
      <p:sp>
        <p:nvSpPr>
          <p:cNvPr id="4" name="Date Placeholder 3">
            <a:extLst>
              <a:ext uri="{FF2B5EF4-FFF2-40B4-BE49-F238E27FC236}">
                <a16:creationId xmlns:a16="http://schemas.microsoft.com/office/drawing/2014/main" id="{9205740D-0945-A8E6-B103-7A2B351910B6}"/>
              </a:ext>
            </a:extLst>
          </p:cNvPr>
          <p:cNvSpPr>
            <a:spLocks noGrp="1"/>
          </p:cNvSpPr>
          <p:nvPr>
            <p:ph type="dt" sz="quarter" idx="10"/>
          </p:nvPr>
        </p:nvSpPr>
        <p:spPr/>
        <p:txBody>
          <a:bodyPr/>
          <a:lstStyle/>
          <a:p>
            <a:pPr>
              <a:defRPr/>
            </a:pPr>
            <a:fld id="{D2A88EF9-FD6A-4E22-AD5B-99F4A855266A}" type="datetime1">
              <a:rPr lang="en-GB" altLang="en-US" smtClean="0"/>
              <a:pPr>
                <a:defRPr/>
              </a:pPr>
              <a:t>08/12/2022</a:t>
            </a:fld>
            <a:endParaRPr lang="en-GB" altLang="en-US"/>
          </a:p>
        </p:txBody>
      </p:sp>
      <p:sp>
        <p:nvSpPr>
          <p:cNvPr id="13317" name="Slide Number Placeholder 4">
            <a:extLst>
              <a:ext uri="{FF2B5EF4-FFF2-40B4-BE49-F238E27FC236}">
                <a16:creationId xmlns:a16="http://schemas.microsoft.com/office/drawing/2014/main" id="{EF546E11-2E96-B02C-5C43-31ACD9384DD8}"/>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933D5362-9A3D-4BA1-96DB-331C8F014A78}" type="slidenum">
              <a:rPr lang="en-GB" altLang="en-US" sz="1200" smtClean="0">
                <a:solidFill>
                  <a:srgbClr val="898989"/>
                </a:solidFill>
              </a:rPr>
              <a:pPr>
                <a:spcBef>
                  <a:spcPct val="0"/>
                </a:spcBef>
                <a:buFontTx/>
                <a:buNone/>
              </a:pPr>
              <a:t>19</a:t>
            </a:fld>
            <a:endParaRPr lang="en-GB" altLang="en-US" sz="1200">
              <a:solidFill>
                <a:srgbClr val="898989"/>
              </a:solidFill>
            </a:endParaRPr>
          </a:p>
        </p:txBody>
      </p:sp>
      <p:pic>
        <p:nvPicPr>
          <p:cNvPr id="2" name="Content Placeholder 2">
            <a:extLst>
              <a:ext uri="{FF2B5EF4-FFF2-40B4-BE49-F238E27FC236}">
                <a16:creationId xmlns:a16="http://schemas.microsoft.com/office/drawing/2014/main" id="{1163FDE2-752E-2F60-42FD-399512150A70}"/>
              </a:ext>
            </a:extLst>
          </p:cNvPr>
          <p:cNvPicPr>
            <a:picLocks noChangeAspect="1"/>
          </p:cNvPicPr>
          <p:nvPr/>
        </p:nvPicPr>
        <p:blipFill>
          <a:blip r:embed="rId3"/>
          <a:stretch>
            <a:fillRect/>
          </a:stretch>
        </p:blipFill>
        <p:spPr bwMode="auto">
          <a:xfrm>
            <a:off x="2134216" y="1600200"/>
            <a:ext cx="7009783" cy="526976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TextBox 2">
            <a:extLst>
              <a:ext uri="{FF2B5EF4-FFF2-40B4-BE49-F238E27FC236}">
                <a16:creationId xmlns:a16="http://schemas.microsoft.com/office/drawing/2014/main" id="{D84AE8DA-151B-C889-C597-C6F9CE99E448}"/>
              </a:ext>
            </a:extLst>
          </p:cNvPr>
          <p:cNvSpPr txBox="1"/>
          <p:nvPr/>
        </p:nvSpPr>
        <p:spPr>
          <a:xfrm>
            <a:off x="8281628" y="33839"/>
            <a:ext cx="810344" cy="769441"/>
          </a:xfrm>
          <a:prstGeom prst="rect">
            <a:avLst/>
          </a:prstGeom>
          <a:solidFill>
            <a:schemeClr val="accent1">
              <a:lumMod val="40000"/>
              <a:lumOff val="60000"/>
            </a:schemeClr>
          </a:solidFill>
          <a:ln>
            <a:solidFill>
              <a:srgbClr val="FF0000"/>
            </a:solidFill>
          </a:ln>
          <a:effectLst>
            <a:outerShdw blurRad="50800" dist="38100" dir="2700000" algn="tl" rotWithShape="0">
              <a:prstClr val="black">
                <a:alpha val="40000"/>
              </a:prstClr>
            </a:outerShdw>
          </a:effectLst>
        </p:spPr>
        <p:txBody>
          <a:bodyPr wrap="square" rtlCol="0">
            <a:spAutoFit/>
          </a:bodyPr>
          <a:lstStyle/>
          <a:p>
            <a:r>
              <a:rPr lang="en-GB" sz="4400" dirty="0">
                <a:ln w="0"/>
                <a:effectLst>
                  <a:outerShdw blurRad="38100" dist="19050" dir="2700000" algn="tl" rotWithShape="0">
                    <a:schemeClr val="dk1">
                      <a:alpha val="40000"/>
                    </a:schemeClr>
                  </a:outerShdw>
                </a:effectLst>
              </a:rPr>
              <a:t>O</a:t>
            </a:r>
          </a:p>
        </p:txBody>
      </p:sp>
    </p:spTree>
    <p:extLst>
      <p:ext uri="{BB962C8B-B14F-4D97-AF65-F5344CB8AC3E}">
        <p14:creationId xmlns:p14="http://schemas.microsoft.com/office/powerpoint/2010/main" val="327812121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Title 1">
            <a:extLst>
              <a:ext uri="{FF2B5EF4-FFF2-40B4-BE49-F238E27FC236}">
                <a16:creationId xmlns:a16="http://schemas.microsoft.com/office/drawing/2014/main" id="{3B6DBE48-1620-5222-7CC9-2B16AF218ACD}"/>
              </a:ext>
            </a:extLst>
          </p:cNvPr>
          <p:cNvSpPr>
            <a:spLocks noGrp="1"/>
          </p:cNvSpPr>
          <p:nvPr>
            <p:ph type="title"/>
          </p:nvPr>
        </p:nvSpPr>
        <p:spPr/>
        <p:txBody>
          <a:bodyPr/>
          <a:lstStyle/>
          <a:p>
            <a:r>
              <a:rPr lang="en-GB" altLang="en-US" dirty="0"/>
              <a:t>3.4. Culture</a:t>
            </a:r>
          </a:p>
        </p:txBody>
      </p:sp>
      <p:sp>
        <p:nvSpPr>
          <p:cNvPr id="4" name="Date Placeholder 3">
            <a:extLst>
              <a:ext uri="{FF2B5EF4-FFF2-40B4-BE49-F238E27FC236}">
                <a16:creationId xmlns:a16="http://schemas.microsoft.com/office/drawing/2014/main" id="{D19C31CA-5F60-5C25-A153-AA304B1DD47A}"/>
              </a:ext>
            </a:extLst>
          </p:cNvPr>
          <p:cNvSpPr>
            <a:spLocks noGrp="1"/>
          </p:cNvSpPr>
          <p:nvPr>
            <p:ph type="dt" sz="quarter" idx="10"/>
          </p:nvPr>
        </p:nvSpPr>
        <p:spPr/>
        <p:txBody>
          <a:bodyPr/>
          <a:lstStyle/>
          <a:p>
            <a:pPr>
              <a:defRPr/>
            </a:pPr>
            <a:fld id="{D2A88EF9-FD6A-4E22-AD5B-99F4A855266A}" type="datetime1">
              <a:rPr lang="en-GB" altLang="en-US" smtClean="0"/>
              <a:pPr>
                <a:defRPr/>
              </a:pPr>
              <a:t>08/12/2022</a:t>
            </a:fld>
            <a:endParaRPr lang="en-GB" altLang="en-US"/>
          </a:p>
        </p:txBody>
      </p:sp>
      <p:sp>
        <p:nvSpPr>
          <p:cNvPr id="46085" name="Slide Number Placeholder 4">
            <a:extLst>
              <a:ext uri="{FF2B5EF4-FFF2-40B4-BE49-F238E27FC236}">
                <a16:creationId xmlns:a16="http://schemas.microsoft.com/office/drawing/2014/main" id="{27D47037-47A0-AD8E-C4FE-81A7B1AE7C91}"/>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90219009-4140-48B2-9760-CEBA648499A6}" type="slidenum">
              <a:rPr lang="en-GB" altLang="en-US" sz="1200" smtClean="0">
                <a:solidFill>
                  <a:srgbClr val="898989"/>
                </a:solidFill>
              </a:rPr>
              <a:pPr>
                <a:spcBef>
                  <a:spcPct val="0"/>
                </a:spcBef>
                <a:buFontTx/>
                <a:buNone/>
              </a:pPr>
              <a:t>20</a:t>
            </a:fld>
            <a:endParaRPr lang="en-GB" altLang="en-US" sz="1200">
              <a:solidFill>
                <a:srgbClr val="898989"/>
              </a:solidFill>
            </a:endParaRPr>
          </a:p>
        </p:txBody>
      </p:sp>
      <p:pic>
        <p:nvPicPr>
          <p:cNvPr id="2" name="Picture Placeholder 5" descr="A chart explains the types of managerial decisions affected by culture.&#10;Long description is available in notes,&#10;press F6">
            <a:extLst>
              <a:ext uri="{FF2B5EF4-FFF2-40B4-BE49-F238E27FC236}">
                <a16:creationId xmlns:a16="http://schemas.microsoft.com/office/drawing/2014/main" id="{DCDB8280-8CEF-8DD9-1DAD-0465B9FE7EC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418357" y="1424565"/>
            <a:ext cx="7725643" cy="5476173"/>
          </a:xfrm>
          <a:prstGeom prst="rect">
            <a:avLst/>
          </a:prstGeom>
        </p:spPr>
      </p:pic>
      <p:sp>
        <p:nvSpPr>
          <p:cNvPr id="46083" name="Content Placeholder 2">
            <a:extLst>
              <a:ext uri="{FF2B5EF4-FFF2-40B4-BE49-F238E27FC236}">
                <a16:creationId xmlns:a16="http://schemas.microsoft.com/office/drawing/2014/main" id="{40C1E144-BFD2-84A0-EAD2-DB1154C739F3}"/>
              </a:ext>
            </a:extLst>
          </p:cNvPr>
          <p:cNvSpPr>
            <a:spLocks noGrp="1"/>
          </p:cNvSpPr>
          <p:nvPr>
            <p:ph idx="1"/>
          </p:nvPr>
        </p:nvSpPr>
        <p:spPr>
          <a:xfrm>
            <a:off x="345380" y="3200584"/>
            <a:ext cx="1753990" cy="964704"/>
          </a:xfrm>
        </p:spPr>
        <p:txBody>
          <a:bodyPr/>
          <a:lstStyle/>
          <a:p>
            <a:pPr marL="0" indent="0" algn="just" hangingPunct="1">
              <a:spcBef>
                <a:spcPts val="1200"/>
              </a:spcBef>
              <a:buNone/>
            </a:pPr>
            <a:r>
              <a:rPr lang="en-US" altLang="en-US" sz="2000" dirty="0"/>
              <a:t>Culture and management</a:t>
            </a:r>
          </a:p>
          <a:p>
            <a:pPr marL="0" indent="0" algn="just" hangingPunct="1">
              <a:spcBef>
                <a:spcPts val="1200"/>
              </a:spcBef>
              <a:buNone/>
            </a:pPr>
            <a:r>
              <a:rPr lang="en-GB" sz="2000" dirty="0"/>
              <a:t>Robbins &amp; Coulter, 2020)</a:t>
            </a:r>
            <a:endParaRPr lang="en-GB" altLang="en-US" sz="3600" dirty="0">
              <a:cs typeface="Times New Roman" panose="02020603050405020304" pitchFamily="18" charset="0"/>
            </a:endParaRPr>
          </a:p>
        </p:txBody>
      </p:sp>
      <p:sp>
        <p:nvSpPr>
          <p:cNvPr id="5" name="TextBox 4">
            <a:extLst>
              <a:ext uri="{FF2B5EF4-FFF2-40B4-BE49-F238E27FC236}">
                <a16:creationId xmlns:a16="http://schemas.microsoft.com/office/drawing/2014/main" id="{9665546B-E38C-C43E-F1D0-EF6D8B66596E}"/>
              </a:ext>
            </a:extLst>
          </p:cNvPr>
          <p:cNvSpPr txBox="1"/>
          <p:nvPr/>
        </p:nvSpPr>
        <p:spPr>
          <a:xfrm>
            <a:off x="8281628" y="33839"/>
            <a:ext cx="810344" cy="769441"/>
          </a:xfrm>
          <a:prstGeom prst="rect">
            <a:avLst/>
          </a:prstGeom>
          <a:solidFill>
            <a:schemeClr val="accent1">
              <a:lumMod val="40000"/>
              <a:lumOff val="60000"/>
            </a:schemeClr>
          </a:solidFill>
          <a:ln>
            <a:solidFill>
              <a:srgbClr val="FF0000"/>
            </a:solidFill>
          </a:ln>
          <a:effectLst>
            <a:outerShdw blurRad="50800" dist="38100" dir="2700000" algn="tl" rotWithShape="0">
              <a:prstClr val="black">
                <a:alpha val="40000"/>
              </a:prstClr>
            </a:outerShdw>
          </a:effectLst>
        </p:spPr>
        <p:txBody>
          <a:bodyPr wrap="square" rtlCol="0">
            <a:spAutoFit/>
          </a:bodyPr>
          <a:lstStyle/>
          <a:p>
            <a:r>
              <a:rPr lang="en-GB" sz="4400" dirty="0">
                <a:ln w="0"/>
                <a:effectLst>
                  <a:outerShdw blurRad="38100" dist="19050" dir="2700000" algn="tl" rotWithShape="0">
                    <a:schemeClr val="dk1">
                      <a:alpha val="40000"/>
                    </a:schemeClr>
                  </a:outerShdw>
                </a:effectLst>
              </a:rPr>
              <a:t>O</a:t>
            </a:r>
          </a:p>
        </p:txBody>
      </p:sp>
    </p:spTree>
    <p:extLst>
      <p:ext uri="{BB962C8B-B14F-4D97-AF65-F5344CB8AC3E}">
        <p14:creationId xmlns:p14="http://schemas.microsoft.com/office/powerpoint/2010/main" val="68439148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Title 1">
            <a:extLst>
              <a:ext uri="{FF2B5EF4-FFF2-40B4-BE49-F238E27FC236}">
                <a16:creationId xmlns:a16="http://schemas.microsoft.com/office/drawing/2014/main" id="{3B6DBE48-1620-5222-7CC9-2B16AF218ACD}"/>
              </a:ext>
            </a:extLst>
          </p:cNvPr>
          <p:cNvSpPr>
            <a:spLocks noGrp="1"/>
          </p:cNvSpPr>
          <p:nvPr>
            <p:ph type="title"/>
          </p:nvPr>
        </p:nvSpPr>
        <p:spPr/>
        <p:txBody>
          <a:bodyPr/>
          <a:lstStyle/>
          <a:p>
            <a:r>
              <a:rPr lang="en-GB" altLang="en-US" dirty="0"/>
              <a:t>3.4. Organisational change</a:t>
            </a:r>
          </a:p>
        </p:txBody>
      </p:sp>
      <p:pic>
        <p:nvPicPr>
          <p:cNvPr id="3" name="Content Placeholder 2">
            <a:extLst>
              <a:ext uri="{FF2B5EF4-FFF2-40B4-BE49-F238E27FC236}">
                <a16:creationId xmlns:a16="http://schemas.microsoft.com/office/drawing/2014/main" id="{672592C3-3FC0-B855-9FD2-A18F36E5D7B3}"/>
              </a:ext>
            </a:extLst>
          </p:cNvPr>
          <p:cNvPicPr>
            <a:picLocks noGrp="1" noChangeAspect="1"/>
          </p:cNvPicPr>
          <p:nvPr>
            <p:ph idx="1"/>
          </p:nvPr>
        </p:nvPicPr>
        <p:blipFill>
          <a:blip r:embed="rId3"/>
          <a:stretch>
            <a:fillRect/>
          </a:stretch>
        </p:blipFill>
        <p:spPr>
          <a:xfrm>
            <a:off x="1009153" y="1450295"/>
            <a:ext cx="7125694" cy="3781953"/>
          </a:xfrm>
        </p:spPr>
      </p:pic>
      <p:sp>
        <p:nvSpPr>
          <p:cNvPr id="4" name="Date Placeholder 3">
            <a:extLst>
              <a:ext uri="{FF2B5EF4-FFF2-40B4-BE49-F238E27FC236}">
                <a16:creationId xmlns:a16="http://schemas.microsoft.com/office/drawing/2014/main" id="{D19C31CA-5F60-5C25-A153-AA304B1DD47A}"/>
              </a:ext>
            </a:extLst>
          </p:cNvPr>
          <p:cNvSpPr>
            <a:spLocks noGrp="1"/>
          </p:cNvSpPr>
          <p:nvPr>
            <p:ph type="dt" sz="quarter" idx="10"/>
          </p:nvPr>
        </p:nvSpPr>
        <p:spPr/>
        <p:txBody>
          <a:bodyPr/>
          <a:lstStyle/>
          <a:p>
            <a:pPr>
              <a:defRPr/>
            </a:pPr>
            <a:fld id="{D2A88EF9-FD6A-4E22-AD5B-99F4A855266A}" type="datetime1">
              <a:rPr lang="en-GB" altLang="en-US" smtClean="0"/>
              <a:pPr>
                <a:defRPr/>
              </a:pPr>
              <a:t>08/12/2022</a:t>
            </a:fld>
            <a:endParaRPr lang="en-GB" altLang="en-US"/>
          </a:p>
        </p:txBody>
      </p:sp>
      <p:sp>
        <p:nvSpPr>
          <p:cNvPr id="46085" name="Slide Number Placeholder 4">
            <a:extLst>
              <a:ext uri="{FF2B5EF4-FFF2-40B4-BE49-F238E27FC236}">
                <a16:creationId xmlns:a16="http://schemas.microsoft.com/office/drawing/2014/main" id="{27D47037-47A0-AD8E-C4FE-81A7B1AE7C91}"/>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90219009-4140-48B2-9760-CEBA648499A6}" type="slidenum">
              <a:rPr lang="en-GB" altLang="en-US" sz="1200" smtClean="0">
                <a:solidFill>
                  <a:srgbClr val="898989"/>
                </a:solidFill>
              </a:rPr>
              <a:pPr>
                <a:spcBef>
                  <a:spcPct val="0"/>
                </a:spcBef>
                <a:buFontTx/>
                <a:buNone/>
              </a:pPr>
              <a:t>21</a:t>
            </a:fld>
            <a:endParaRPr lang="en-GB" altLang="en-US" sz="1200">
              <a:solidFill>
                <a:srgbClr val="898989"/>
              </a:solidFill>
            </a:endParaRPr>
          </a:p>
        </p:txBody>
      </p:sp>
      <p:sp>
        <p:nvSpPr>
          <p:cNvPr id="5" name="TextBox 4">
            <a:extLst>
              <a:ext uri="{FF2B5EF4-FFF2-40B4-BE49-F238E27FC236}">
                <a16:creationId xmlns:a16="http://schemas.microsoft.com/office/drawing/2014/main" id="{4E084229-5A6C-4EE6-8923-3C7D6C6640E0}"/>
              </a:ext>
            </a:extLst>
          </p:cNvPr>
          <p:cNvSpPr txBox="1"/>
          <p:nvPr/>
        </p:nvSpPr>
        <p:spPr>
          <a:xfrm>
            <a:off x="6300192" y="5264905"/>
            <a:ext cx="2664296" cy="369332"/>
          </a:xfrm>
          <a:prstGeom prst="rect">
            <a:avLst/>
          </a:prstGeom>
          <a:noFill/>
        </p:spPr>
        <p:txBody>
          <a:bodyPr wrap="square" rtlCol="0">
            <a:spAutoFit/>
          </a:bodyPr>
          <a:lstStyle/>
          <a:p>
            <a:pPr algn="r"/>
            <a:r>
              <a:rPr lang="en-GB" dirty="0"/>
              <a:t>(Mullins, 2019, p. 581)</a:t>
            </a:r>
          </a:p>
        </p:txBody>
      </p:sp>
      <p:sp>
        <p:nvSpPr>
          <p:cNvPr id="2" name="TextBox 1">
            <a:extLst>
              <a:ext uri="{FF2B5EF4-FFF2-40B4-BE49-F238E27FC236}">
                <a16:creationId xmlns:a16="http://schemas.microsoft.com/office/drawing/2014/main" id="{C6D6ADD2-E1AA-68FB-158C-D94BA5867CE0}"/>
              </a:ext>
            </a:extLst>
          </p:cNvPr>
          <p:cNvSpPr txBox="1"/>
          <p:nvPr/>
        </p:nvSpPr>
        <p:spPr>
          <a:xfrm>
            <a:off x="8281628" y="33839"/>
            <a:ext cx="810344" cy="769441"/>
          </a:xfrm>
          <a:prstGeom prst="rect">
            <a:avLst/>
          </a:prstGeom>
          <a:solidFill>
            <a:schemeClr val="accent1">
              <a:lumMod val="40000"/>
              <a:lumOff val="60000"/>
            </a:schemeClr>
          </a:solidFill>
          <a:ln>
            <a:solidFill>
              <a:srgbClr val="FF0000"/>
            </a:solidFill>
          </a:ln>
          <a:effectLst>
            <a:outerShdw blurRad="50800" dist="38100" dir="2700000" algn="tl" rotWithShape="0">
              <a:prstClr val="black">
                <a:alpha val="40000"/>
              </a:prstClr>
            </a:outerShdw>
          </a:effectLst>
        </p:spPr>
        <p:txBody>
          <a:bodyPr wrap="square" rtlCol="0">
            <a:spAutoFit/>
          </a:bodyPr>
          <a:lstStyle/>
          <a:p>
            <a:r>
              <a:rPr lang="en-GB" sz="4400" dirty="0">
                <a:ln w="0"/>
                <a:effectLst>
                  <a:outerShdw blurRad="38100" dist="19050" dir="2700000" algn="tl" rotWithShape="0">
                    <a:schemeClr val="dk1">
                      <a:alpha val="40000"/>
                    </a:schemeClr>
                  </a:outerShdw>
                </a:effectLst>
              </a:rPr>
              <a:t>O</a:t>
            </a:r>
          </a:p>
        </p:txBody>
      </p:sp>
    </p:spTree>
    <p:extLst>
      <p:ext uri="{BB962C8B-B14F-4D97-AF65-F5344CB8AC3E}">
        <p14:creationId xmlns:p14="http://schemas.microsoft.com/office/powerpoint/2010/main" val="257599899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Title 1">
            <a:extLst>
              <a:ext uri="{FF2B5EF4-FFF2-40B4-BE49-F238E27FC236}">
                <a16:creationId xmlns:a16="http://schemas.microsoft.com/office/drawing/2014/main" id="{3B6DBE48-1620-5222-7CC9-2B16AF218ACD}"/>
              </a:ext>
            </a:extLst>
          </p:cNvPr>
          <p:cNvSpPr>
            <a:spLocks noGrp="1"/>
          </p:cNvSpPr>
          <p:nvPr>
            <p:ph type="title"/>
          </p:nvPr>
        </p:nvSpPr>
        <p:spPr/>
        <p:txBody>
          <a:bodyPr/>
          <a:lstStyle/>
          <a:p>
            <a:r>
              <a:rPr lang="en-GB" altLang="en-US" dirty="0"/>
              <a:t>3.4. Organisational change</a:t>
            </a:r>
          </a:p>
        </p:txBody>
      </p:sp>
      <p:sp>
        <p:nvSpPr>
          <p:cNvPr id="4" name="Date Placeholder 3">
            <a:extLst>
              <a:ext uri="{FF2B5EF4-FFF2-40B4-BE49-F238E27FC236}">
                <a16:creationId xmlns:a16="http://schemas.microsoft.com/office/drawing/2014/main" id="{D19C31CA-5F60-5C25-A153-AA304B1DD47A}"/>
              </a:ext>
            </a:extLst>
          </p:cNvPr>
          <p:cNvSpPr>
            <a:spLocks noGrp="1"/>
          </p:cNvSpPr>
          <p:nvPr>
            <p:ph type="dt" sz="quarter" idx="10"/>
          </p:nvPr>
        </p:nvSpPr>
        <p:spPr/>
        <p:txBody>
          <a:bodyPr/>
          <a:lstStyle/>
          <a:p>
            <a:pPr>
              <a:defRPr/>
            </a:pPr>
            <a:fld id="{D2A88EF9-FD6A-4E22-AD5B-99F4A855266A}" type="datetime1">
              <a:rPr lang="en-GB" altLang="en-US" smtClean="0"/>
              <a:pPr>
                <a:defRPr/>
              </a:pPr>
              <a:t>08/12/2022</a:t>
            </a:fld>
            <a:endParaRPr lang="en-GB" altLang="en-US"/>
          </a:p>
        </p:txBody>
      </p:sp>
      <p:sp>
        <p:nvSpPr>
          <p:cNvPr id="46085" name="Slide Number Placeholder 4">
            <a:extLst>
              <a:ext uri="{FF2B5EF4-FFF2-40B4-BE49-F238E27FC236}">
                <a16:creationId xmlns:a16="http://schemas.microsoft.com/office/drawing/2014/main" id="{27D47037-47A0-AD8E-C4FE-81A7B1AE7C91}"/>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90219009-4140-48B2-9760-CEBA648499A6}" type="slidenum">
              <a:rPr lang="en-GB" altLang="en-US" sz="1200" smtClean="0">
                <a:solidFill>
                  <a:srgbClr val="898989"/>
                </a:solidFill>
              </a:rPr>
              <a:pPr>
                <a:spcBef>
                  <a:spcPct val="0"/>
                </a:spcBef>
                <a:buFontTx/>
                <a:buNone/>
              </a:pPr>
              <a:t>22</a:t>
            </a:fld>
            <a:endParaRPr lang="en-GB" altLang="en-US" sz="1200">
              <a:solidFill>
                <a:srgbClr val="898989"/>
              </a:solidFill>
            </a:endParaRPr>
          </a:p>
        </p:txBody>
      </p:sp>
      <p:sp>
        <p:nvSpPr>
          <p:cNvPr id="5" name="TextBox 4">
            <a:extLst>
              <a:ext uri="{FF2B5EF4-FFF2-40B4-BE49-F238E27FC236}">
                <a16:creationId xmlns:a16="http://schemas.microsoft.com/office/drawing/2014/main" id="{4E084229-5A6C-4EE6-8923-3C7D6C6640E0}"/>
              </a:ext>
            </a:extLst>
          </p:cNvPr>
          <p:cNvSpPr txBox="1"/>
          <p:nvPr/>
        </p:nvSpPr>
        <p:spPr>
          <a:xfrm>
            <a:off x="6300192" y="5264905"/>
            <a:ext cx="2664296" cy="369332"/>
          </a:xfrm>
          <a:prstGeom prst="rect">
            <a:avLst/>
          </a:prstGeom>
          <a:noFill/>
        </p:spPr>
        <p:txBody>
          <a:bodyPr wrap="square" rtlCol="0">
            <a:spAutoFit/>
          </a:bodyPr>
          <a:lstStyle/>
          <a:p>
            <a:pPr algn="r"/>
            <a:r>
              <a:rPr lang="en-GB" dirty="0"/>
              <a:t>(Mullins, 2019, p. 581)</a:t>
            </a:r>
          </a:p>
        </p:txBody>
      </p:sp>
      <p:sp>
        <p:nvSpPr>
          <p:cNvPr id="2" name="Content Placeholder 1">
            <a:extLst>
              <a:ext uri="{FF2B5EF4-FFF2-40B4-BE49-F238E27FC236}">
                <a16:creationId xmlns:a16="http://schemas.microsoft.com/office/drawing/2014/main" id="{04518553-E9A1-7809-2308-3173FFAA52C2}"/>
              </a:ext>
            </a:extLst>
          </p:cNvPr>
          <p:cNvSpPr>
            <a:spLocks noGrp="1"/>
          </p:cNvSpPr>
          <p:nvPr>
            <p:ph idx="1"/>
          </p:nvPr>
        </p:nvSpPr>
        <p:spPr/>
        <p:txBody>
          <a:bodyPr/>
          <a:lstStyle/>
          <a:p>
            <a:endParaRPr lang="en-GB"/>
          </a:p>
        </p:txBody>
      </p:sp>
      <p:pic>
        <p:nvPicPr>
          <p:cNvPr id="7" name="Picture 6">
            <a:extLst>
              <a:ext uri="{FF2B5EF4-FFF2-40B4-BE49-F238E27FC236}">
                <a16:creationId xmlns:a16="http://schemas.microsoft.com/office/drawing/2014/main" id="{0951EFEC-8C24-F524-C6FE-AFCEE524A5D0}"/>
              </a:ext>
            </a:extLst>
          </p:cNvPr>
          <p:cNvPicPr>
            <a:picLocks noChangeAspect="1"/>
          </p:cNvPicPr>
          <p:nvPr/>
        </p:nvPicPr>
        <p:blipFill>
          <a:blip r:embed="rId3"/>
          <a:stretch>
            <a:fillRect/>
          </a:stretch>
        </p:blipFill>
        <p:spPr>
          <a:xfrm>
            <a:off x="599520" y="1600201"/>
            <a:ext cx="7944959" cy="3391373"/>
          </a:xfrm>
          <a:prstGeom prst="rect">
            <a:avLst/>
          </a:prstGeom>
        </p:spPr>
      </p:pic>
      <p:sp>
        <p:nvSpPr>
          <p:cNvPr id="3" name="TextBox 2">
            <a:extLst>
              <a:ext uri="{FF2B5EF4-FFF2-40B4-BE49-F238E27FC236}">
                <a16:creationId xmlns:a16="http://schemas.microsoft.com/office/drawing/2014/main" id="{0CA7FF7F-FF01-50EA-4602-CC0A7D0B4CE6}"/>
              </a:ext>
            </a:extLst>
          </p:cNvPr>
          <p:cNvSpPr txBox="1"/>
          <p:nvPr/>
        </p:nvSpPr>
        <p:spPr>
          <a:xfrm>
            <a:off x="8281628" y="33839"/>
            <a:ext cx="810344" cy="769441"/>
          </a:xfrm>
          <a:prstGeom prst="rect">
            <a:avLst/>
          </a:prstGeom>
          <a:solidFill>
            <a:schemeClr val="accent1">
              <a:lumMod val="40000"/>
              <a:lumOff val="60000"/>
            </a:schemeClr>
          </a:solidFill>
          <a:ln>
            <a:solidFill>
              <a:srgbClr val="FF0000"/>
            </a:solidFill>
          </a:ln>
          <a:effectLst>
            <a:outerShdw blurRad="50800" dist="38100" dir="2700000" algn="tl" rotWithShape="0">
              <a:prstClr val="black">
                <a:alpha val="40000"/>
              </a:prstClr>
            </a:outerShdw>
          </a:effectLst>
        </p:spPr>
        <p:txBody>
          <a:bodyPr wrap="square" rtlCol="0">
            <a:spAutoFit/>
          </a:bodyPr>
          <a:lstStyle/>
          <a:p>
            <a:r>
              <a:rPr lang="en-GB" sz="4400" dirty="0">
                <a:ln w="0"/>
                <a:effectLst>
                  <a:outerShdw blurRad="38100" dist="19050" dir="2700000" algn="tl" rotWithShape="0">
                    <a:schemeClr val="dk1">
                      <a:alpha val="40000"/>
                    </a:schemeClr>
                  </a:outerShdw>
                </a:effectLst>
              </a:rPr>
              <a:t>O</a:t>
            </a:r>
          </a:p>
        </p:txBody>
      </p:sp>
    </p:spTree>
    <p:extLst>
      <p:ext uri="{BB962C8B-B14F-4D97-AF65-F5344CB8AC3E}">
        <p14:creationId xmlns:p14="http://schemas.microsoft.com/office/powerpoint/2010/main" val="411974175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6A8A1DA1-DD0A-CE7F-4E89-B94E9FA963CC}"/>
              </a:ext>
            </a:extLst>
          </p:cNvPr>
          <p:cNvSpPr>
            <a:spLocks noGrp="1"/>
          </p:cNvSpPr>
          <p:nvPr>
            <p:ph type="dt" sz="quarter" idx="10"/>
          </p:nvPr>
        </p:nvSpPr>
        <p:spPr/>
        <p:txBody>
          <a:bodyPr/>
          <a:lstStyle/>
          <a:p>
            <a:pPr>
              <a:defRPr/>
            </a:pPr>
            <a:fld id="{D2A88EF9-FD6A-4E22-AD5B-99F4A855266A}" type="datetime1">
              <a:rPr lang="en-GB" altLang="en-US" smtClean="0"/>
              <a:pPr>
                <a:defRPr/>
              </a:pPr>
              <a:t>08/12/2022</a:t>
            </a:fld>
            <a:endParaRPr lang="en-GB" altLang="en-US"/>
          </a:p>
        </p:txBody>
      </p:sp>
      <p:sp>
        <p:nvSpPr>
          <p:cNvPr id="9221" name="Slide Number Placeholder 4">
            <a:extLst>
              <a:ext uri="{FF2B5EF4-FFF2-40B4-BE49-F238E27FC236}">
                <a16:creationId xmlns:a16="http://schemas.microsoft.com/office/drawing/2014/main" id="{B282F7F4-40CB-661B-2624-57DD31981657}"/>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9EC3FFA0-FBB6-48AF-8640-4E54E9CFC048}" type="slidenum">
              <a:rPr lang="en-GB" altLang="en-US" sz="1200" smtClean="0">
                <a:solidFill>
                  <a:srgbClr val="898989"/>
                </a:solidFill>
              </a:rPr>
              <a:pPr>
                <a:spcBef>
                  <a:spcPct val="0"/>
                </a:spcBef>
                <a:buFontTx/>
                <a:buNone/>
              </a:pPr>
              <a:t>23</a:t>
            </a:fld>
            <a:endParaRPr lang="en-GB" altLang="en-US" sz="1200">
              <a:solidFill>
                <a:srgbClr val="898989"/>
              </a:solidFill>
            </a:endParaRPr>
          </a:p>
        </p:txBody>
      </p:sp>
      <p:pic>
        <p:nvPicPr>
          <p:cNvPr id="2" name="Picture 1">
            <a:extLst>
              <a:ext uri="{FF2B5EF4-FFF2-40B4-BE49-F238E27FC236}">
                <a16:creationId xmlns:a16="http://schemas.microsoft.com/office/drawing/2014/main" id="{83CA3B10-E0E9-3E0D-B881-48F5C7556BED}"/>
              </a:ext>
            </a:extLst>
          </p:cNvPr>
          <p:cNvPicPr>
            <a:picLocks noChangeAspect="1"/>
          </p:cNvPicPr>
          <p:nvPr/>
        </p:nvPicPr>
        <p:blipFill>
          <a:blip r:embed="rId3"/>
          <a:stretch>
            <a:fillRect/>
          </a:stretch>
        </p:blipFill>
        <p:spPr>
          <a:xfrm>
            <a:off x="3491880" y="107401"/>
            <a:ext cx="5630638" cy="6722367"/>
          </a:xfrm>
          <a:prstGeom prst="rect">
            <a:avLst/>
          </a:prstGeom>
        </p:spPr>
      </p:pic>
      <p:sp>
        <p:nvSpPr>
          <p:cNvPr id="3" name="Rectangle 2">
            <a:extLst>
              <a:ext uri="{FF2B5EF4-FFF2-40B4-BE49-F238E27FC236}">
                <a16:creationId xmlns:a16="http://schemas.microsoft.com/office/drawing/2014/main" id="{90AB6625-4977-79DC-70F3-F1FCF1B7D23D}"/>
              </a:ext>
            </a:extLst>
          </p:cNvPr>
          <p:cNvSpPr/>
          <p:nvPr/>
        </p:nvSpPr>
        <p:spPr>
          <a:xfrm>
            <a:off x="2324446" y="5035683"/>
            <a:ext cx="2247554" cy="415819"/>
          </a:xfrm>
          <a:prstGeom prst="rect">
            <a:avLst/>
          </a:prstGeom>
        </p:spPr>
        <p:txBody>
          <a:bodyPr wrap="square">
            <a:spAutoFit/>
          </a:bodyPr>
          <a:lstStyle/>
          <a:p>
            <a:pPr algn="just" eaLnBrk="1" hangingPunct="1">
              <a:lnSpc>
                <a:spcPct val="150000"/>
              </a:lnSpc>
              <a:defRPr/>
            </a:pPr>
            <a:r>
              <a:rPr lang="en-GB" sz="1600" dirty="0">
                <a:latin typeface="+mn-lt"/>
              </a:rPr>
              <a:t>(Mullins, 2019, p. 301)</a:t>
            </a:r>
            <a:endParaRPr lang="en-GB" sz="1600" dirty="0">
              <a:latin typeface="+mn-lt"/>
              <a:cs typeface="Arial" pitchFamily="34" charset="0"/>
            </a:endParaRPr>
          </a:p>
        </p:txBody>
      </p:sp>
      <p:sp>
        <p:nvSpPr>
          <p:cNvPr id="9219" name="Content Placeholder 2">
            <a:extLst>
              <a:ext uri="{FF2B5EF4-FFF2-40B4-BE49-F238E27FC236}">
                <a16:creationId xmlns:a16="http://schemas.microsoft.com/office/drawing/2014/main" id="{CC9080E7-7437-1057-6AA4-225BBDCDCC00}"/>
              </a:ext>
            </a:extLst>
          </p:cNvPr>
          <p:cNvSpPr>
            <a:spLocks noGrp="1"/>
          </p:cNvSpPr>
          <p:nvPr>
            <p:ph idx="1"/>
          </p:nvPr>
        </p:nvSpPr>
        <p:spPr>
          <a:xfrm>
            <a:off x="457200" y="1600200"/>
            <a:ext cx="3466728" cy="3916363"/>
          </a:xfrm>
        </p:spPr>
        <p:txBody>
          <a:bodyPr/>
          <a:lstStyle/>
          <a:p>
            <a:pPr marL="0" indent="0">
              <a:buNone/>
            </a:pPr>
            <a:r>
              <a:rPr lang="en-GB" altLang="en-US" sz="2400" dirty="0"/>
              <a:t>Group cohesiveness and performance</a:t>
            </a:r>
          </a:p>
          <a:p>
            <a:pPr marL="457200" indent="-457200">
              <a:buFont typeface="+mj-lt"/>
              <a:buAutoNum type="arabicPeriod"/>
            </a:pPr>
            <a:r>
              <a:rPr lang="en-GB" altLang="en-US" sz="2400" dirty="0"/>
              <a:t>Membership</a:t>
            </a:r>
          </a:p>
          <a:p>
            <a:pPr marL="457200" indent="-457200">
              <a:buFont typeface="+mj-lt"/>
              <a:buAutoNum type="arabicPeriod"/>
            </a:pPr>
            <a:r>
              <a:rPr lang="en-GB" altLang="en-US" sz="2400" dirty="0"/>
              <a:t>Work environment</a:t>
            </a:r>
          </a:p>
          <a:p>
            <a:pPr marL="457200" indent="-457200">
              <a:buFont typeface="+mj-lt"/>
              <a:buAutoNum type="arabicPeriod"/>
            </a:pPr>
            <a:r>
              <a:rPr lang="en-GB" altLang="en-US" sz="2400" dirty="0"/>
              <a:t>Organisational</a:t>
            </a:r>
          </a:p>
          <a:p>
            <a:pPr marL="457200" indent="-457200">
              <a:buFont typeface="+mj-lt"/>
              <a:buAutoNum type="arabicPeriod"/>
            </a:pPr>
            <a:r>
              <a:rPr lang="en-GB" altLang="en-US" sz="2400" dirty="0"/>
              <a:t>Group development and maturity</a:t>
            </a:r>
          </a:p>
        </p:txBody>
      </p:sp>
      <p:sp>
        <p:nvSpPr>
          <p:cNvPr id="9218" name="Title 1">
            <a:extLst>
              <a:ext uri="{FF2B5EF4-FFF2-40B4-BE49-F238E27FC236}">
                <a16:creationId xmlns:a16="http://schemas.microsoft.com/office/drawing/2014/main" id="{1CA15F00-959D-6A33-495F-E30AAFD4C10E}"/>
              </a:ext>
            </a:extLst>
          </p:cNvPr>
          <p:cNvSpPr>
            <a:spLocks noGrp="1"/>
          </p:cNvSpPr>
          <p:nvPr>
            <p:ph type="title"/>
          </p:nvPr>
        </p:nvSpPr>
        <p:spPr>
          <a:xfrm>
            <a:off x="457200" y="198438"/>
            <a:ext cx="8229600" cy="1143000"/>
          </a:xfrm>
        </p:spPr>
        <p:txBody>
          <a:bodyPr/>
          <a:lstStyle/>
          <a:p>
            <a:pPr algn="l"/>
            <a:r>
              <a:rPr lang="en-GB" altLang="en-US" sz="3200" dirty="0"/>
              <a:t>3.5. Group and team</a:t>
            </a:r>
          </a:p>
        </p:txBody>
      </p:sp>
      <p:sp>
        <p:nvSpPr>
          <p:cNvPr id="5" name="TextBox 4">
            <a:extLst>
              <a:ext uri="{FF2B5EF4-FFF2-40B4-BE49-F238E27FC236}">
                <a16:creationId xmlns:a16="http://schemas.microsoft.com/office/drawing/2014/main" id="{D7061442-9F77-39BE-A137-C6BE818881C3}"/>
              </a:ext>
            </a:extLst>
          </p:cNvPr>
          <p:cNvSpPr txBox="1"/>
          <p:nvPr/>
        </p:nvSpPr>
        <p:spPr>
          <a:xfrm>
            <a:off x="8281628" y="33839"/>
            <a:ext cx="810344" cy="769441"/>
          </a:xfrm>
          <a:prstGeom prst="rect">
            <a:avLst/>
          </a:prstGeom>
          <a:solidFill>
            <a:schemeClr val="accent1">
              <a:lumMod val="40000"/>
              <a:lumOff val="60000"/>
            </a:schemeClr>
          </a:solidFill>
          <a:ln>
            <a:solidFill>
              <a:srgbClr val="FF0000"/>
            </a:solidFill>
          </a:ln>
          <a:effectLst>
            <a:outerShdw blurRad="50800" dist="38100" dir="2700000" algn="tl" rotWithShape="0">
              <a:prstClr val="black">
                <a:alpha val="40000"/>
              </a:prstClr>
            </a:outerShdw>
          </a:effectLst>
        </p:spPr>
        <p:txBody>
          <a:bodyPr wrap="square" rtlCol="0">
            <a:spAutoFit/>
          </a:bodyPr>
          <a:lstStyle/>
          <a:p>
            <a:r>
              <a:rPr lang="en-GB" sz="4400" dirty="0">
                <a:ln w="0"/>
                <a:effectLst>
                  <a:outerShdw blurRad="38100" dist="19050" dir="2700000" algn="tl" rotWithShape="0">
                    <a:schemeClr val="dk1">
                      <a:alpha val="40000"/>
                    </a:schemeClr>
                  </a:outerShdw>
                </a:effectLst>
              </a:rPr>
              <a:t>O</a:t>
            </a:r>
          </a:p>
        </p:txBody>
      </p:sp>
    </p:spTree>
    <p:extLst>
      <p:ext uri="{BB962C8B-B14F-4D97-AF65-F5344CB8AC3E}">
        <p14:creationId xmlns:p14="http://schemas.microsoft.com/office/powerpoint/2010/main" val="91721692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a:extLst>
              <a:ext uri="{FF2B5EF4-FFF2-40B4-BE49-F238E27FC236}">
                <a16:creationId xmlns:a16="http://schemas.microsoft.com/office/drawing/2014/main" id="{1CA15F00-959D-6A33-495F-E30AAFD4C10E}"/>
              </a:ext>
            </a:extLst>
          </p:cNvPr>
          <p:cNvSpPr>
            <a:spLocks noGrp="1"/>
          </p:cNvSpPr>
          <p:nvPr>
            <p:ph type="title"/>
          </p:nvPr>
        </p:nvSpPr>
        <p:spPr>
          <a:xfrm>
            <a:off x="457200" y="198438"/>
            <a:ext cx="8229600" cy="1143000"/>
          </a:xfrm>
        </p:spPr>
        <p:txBody>
          <a:bodyPr/>
          <a:lstStyle/>
          <a:p>
            <a:r>
              <a:rPr lang="en-GB" altLang="en-US" dirty="0"/>
              <a:t>3.5. Group and team</a:t>
            </a:r>
          </a:p>
        </p:txBody>
      </p:sp>
      <p:sp>
        <p:nvSpPr>
          <p:cNvPr id="9219" name="Content Placeholder 2">
            <a:extLst>
              <a:ext uri="{FF2B5EF4-FFF2-40B4-BE49-F238E27FC236}">
                <a16:creationId xmlns:a16="http://schemas.microsoft.com/office/drawing/2014/main" id="{CC9080E7-7437-1057-6AA4-225BBDCDCC00}"/>
              </a:ext>
            </a:extLst>
          </p:cNvPr>
          <p:cNvSpPr>
            <a:spLocks noGrp="1"/>
          </p:cNvSpPr>
          <p:nvPr>
            <p:ph idx="1"/>
          </p:nvPr>
        </p:nvSpPr>
        <p:spPr>
          <a:xfrm>
            <a:off x="457200" y="1600200"/>
            <a:ext cx="8229600" cy="3916363"/>
          </a:xfrm>
        </p:spPr>
        <p:txBody>
          <a:bodyPr/>
          <a:lstStyle/>
          <a:p>
            <a:pPr marL="0" indent="0">
              <a:buNone/>
            </a:pPr>
            <a:r>
              <a:rPr lang="en-US" altLang="en-US" sz="2800" dirty="0"/>
              <a:t>Building successful teams</a:t>
            </a:r>
            <a:endParaRPr lang="en-GB" altLang="en-US" sz="1800" dirty="0"/>
          </a:p>
          <a:p>
            <a:pPr marL="457200" indent="-457200">
              <a:buFont typeface="+mj-lt"/>
              <a:buAutoNum type="arabicPeriod"/>
            </a:pPr>
            <a:r>
              <a:rPr lang="en-GB" altLang="en-US" sz="2400" dirty="0"/>
              <a:t>Emphasise common interests and values</a:t>
            </a:r>
          </a:p>
          <a:p>
            <a:pPr marL="457200" indent="-457200">
              <a:buFont typeface="+mj-lt"/>
              <a:buAutoNum type="arabicPeriod"/>
            </a:pPr>
            <a:r>
              <a:rPr lang="en-GB" altLang="en-US" sz="2400" dirty="0"/>
              <a:t>Use ceremonies and rituals</a:t>
            </a:r>
          </a:p>
          <a:p>
            <a:pPr marL="457200" indent="-457200">
              <a:buFont typeface="+mj-lt"/>
              <a:buAutoNum type="arabicPeriod"/>
            </a:pPr>
            <a:r>
              <a:rPr lang="en-GB" altLang="en-US" sz="2400" dirty="0"/>
              <a:t>Use symbols to develop identification with the group</a:t>
            </a:r>
          </a:p>
          <a:p>
            <a:pPr marL="457200" indent="-457200">
              <a:buFont typeface="+mj-lt"/>
              <a:buAutoNum type="arabicPeriod"/>
            </a:pPr>
            <a:r>
              <a:rPr lang="en-GB" altLang="en-US" sz="2400" dirty="0"/>
              <a:t>Encourage and facilitate social interaction</a:t>
            </a:r>
          </a:p>
          <a:p>
            <a:pPr marL="457200" indent="-457200">
              <a:buFont typeface="+mj-lt"/>
              <a:buAutoNum type="arabicPeriod"/>
            </a:pPr>
            <a:r>
              <a:rPr lang="en-GB" altLang="en-US" sz="2400" dirty="0"/>
              <a:t>Tell people about group activities and achievements</a:t>
            </a:r>
          </a:p>
          <a:p>
            <a:pPr marL="457200" indent="-457200">
              <a:buFont typeface="+mj-lt"/>
              <a:buAutoNum type="arabicPeriod"/>
            </a:pPr>
            <a:r>
              <a:rPr lang="en-GB" altLang="en-US" sz="2400" dirty="0"/>
              <a:t>Conduct process analysis sessions</a:t>
            </a:r>
          </a:p>
          <a:p>
            <a:pPr marL="457200" indent="-457200">
              <a:buFont typeface="+mj-lt"/>
              <a:buAutoNum type="arabicPeriod"/>
            </a:pPr>
            <a:r>
              <a:rPr lang="en-GB" altLang="en-US" sz="2400" dirty="0"/>
              <a:t>Conduct alignment sessions</a:t>
            </a:r>
          </a:p>
          <a:p>
            <a:pPr marL="457200" indent="-457200">
              <a:buFont typeface="+mj-lt"/>
              <a:buAutoNum type="arabicPeriod"/>
            </a:pPr>
            <a:r>
              <a:rPr lang="en-GB" altLang="en-US" sz="2400" dirty="0"/>
              <a:t>Increase incentives for mutual co-operation</a:t>
            </a:r>
          </a:p>
        </p:txBody>
      </p:sp>
      <p:sp>
        <p:nvSpPr>
          <p:cNvPr id="4" name="Date Placeholder 3">
            <a:extLst>
              <a:ext uri="{FF2B5EF4-FFF2-40B4-BE49-F238E27FC236}">
                <a16:creationId xmlns:a16="http://schemas.microsoft.com/office/drawing/2014/main" id="{6A8A1DA1-DD0A-CE7F-4E89-B94E9FA963CC}"/>
              </a:ext>
            </a:extLst>
          </p:cNvPr>
          <p:cNvSpPr>
            <a:spLocks noGrp="1"/>
          </p:cNvSpPr>
          <p:nvPr>
            <p:ph type="dt" sz="quarter" idx="10"/>
          </p:nvPr>
        </p:nvSpPr>
        <p:spPr/>
        <p:txBody>
          <a:bodyPr/>
          <a:lstStyle/>
          <a:p>
            <a:pPr>
              <a:defRPr/>
            </a:pPr>
            <a:fld id="{D2A88EF9-FD6A-4E22-AD5B-99F4A855266A}" type="datetime1">
              <a:rPr lang="en-GB" altLang="en-US" smtClean="0"/>
              <a:pPr>
                <a:defRPr/>
              </a:pPr>
              <a:t>08/12/2022</a:t>
            </a:fld>
            <a:endParaRPr lang="en-GB" altLang="en-US"/>
          </a:p>
        </p:txBody>
      </p:sp>
      <p:sp>
        <p:nvSpPr>
          <p:cNvPr id="9221" name="Slide Number Placeholder 4">
            <a:extLst>
              <a:ext uri="{FF2B5EF4-FFF2-40B4-BE49-F238E27FC236}">
                <a16:creationId xmlns:a16="http://schemas.microsoft.com/office/drawing/2014/main" id="{B282F7F4-40CB-661B-2624-57DD31981657}"/>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9EC3FFA0-FBB6-48AF-8640-4E54E9CFC048}" type="slidenum">
              <a:rPr lang="en-GB" altLang="en-US" sz="1200" smtClean="0">
                <a:solidFill>
                  <a:srgbClr val="898989"/>
                </a:solidFill>
              </a:rPr>
              <a:pPr>
                <a:spcBef>
                  <a:spcPct val="0"/>
                </a:spcBef>
                <a:buFontTx/>
                <a:buNone/>
              </a:pPr>
              <a:t>24</a:t>
            </a:fld>
            <a:endParaRPr lang="en-GB" altLang="en-US" sz="1200">
              <a:solidFill>
                <a:srgbClr val="898989"/>
              </a:solidFill>
            </a:endParaRPr>
          </a:p>
        </p:txBody>
      </p:sp>
      <p:sp>
        <p:nvSpPr>
          <p:cNvPr id="2" name="TextBox 1">
            <a:extLst>
              <a:ext uri="{FF2B5EF4-FFF2-40B4-BE49-F238E27FC236}">
                <a16:creationId xmlns:a16="http://schemas.microsoft.com/office/drawing/2014/main" id="{66FC6974-22F3-25EE-99B0-182C863E9BAC}"/>
              </a:ext>
            </a:extLst>
          </p:cNvPr>
          <p:cNvSpPr txBox="1"/>
          <p:nvPr/>
        </p:nvSpPr>
        <p:spPr>
          <a:xfrm>
            <a:off x="8281628" y="33839"/>
            <a:ext cx="810344" cy="769441"/>
          </a:xfrm>
          <a:prstGeom prst="rect">
            <a:avLst/>
          </a:prstGeom>
          <a:solidFill>
            <a:schemeClr val="accent1">
              <a:lumMod val="40000"/>
              <a:lumOff val="60000"/>
            </a:schemeClr>
          </a:solidFill>
          <a:ln>
            <a:solidFill>
              <a:srgbClr val="FF0000"/>
            </a:solidFill>
          </a:ln>
          <a:effectLst>
            <a:outerShdw blurRad="50800" dist="38100" dir="2700000" algn="tl" rotWithShape="0">
              <a:prstClr val="black">
                <a:alpha val="40000"/>
              </a:prstClr>
            </a:outerShdw>
          </a:effectLst>
        </p:spPr>
        <p:txBody>
          <a:bodyPr wrap="square" rtlCol="0">
            <a:spAutoFit/>
          </a:bodyPr>
          <a:lstStyle/>
          <a:p>
            <a:r>
              <a:rPr lang="en-GB" sz="4400" dirty="0">
                <a:ln w="0"/>
                <a:effectLst>
                  <a:outerShdw blurRad="38100" dist="19050" dir="2700000" algn="tl" rotWithShape="0">
                    <a:schemeClr val="dk1">
                      <a:alpha val="40000"/>
                    </a:schemeClr>
                  </a:outerShdw>
                </a:effectLst>
              </a:rPr>
              <a:t>O</a:t>
            </a:r>
          </a:p>
        </p:txBody>
      </p:sp>
    </p:spTree>
    <p:extLst>
      <p:ext uri="{BB962C8B-B14F-4D97-AF65-F5344CB8AC3E}">
        <p14:creationId xmlns:p14="http://schemas.microsoft.com/office/powerpoint/2010/main" val="37637386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a:extLst>
              <a:ext uri="{FF2B5EF4-FFF2-40B4-BE49-F238E27FC236}">
                <a16:creationId xmlns:a16="http://schemas.microsoft.com/office/drawing/2014/main" id="{1CA15F00-959D-6A33-495F-E30AAFD4C10E}"/>
              </a:ext>
            </a:extLst>
          </p:cNvPr>
          <p:cNvSpPr>
            <a:spLocks noGrp="1"/>
          </p:cNvSpPr>
          <p:nvPr>
            <p:ph type="title"/>
          </p:nvPr>
        </p:nvSpPr>
        <p:spPr>
          <a:xfrm>
            <a:off x="457200" y="198438"/>
            <a:ext cx="8229600" cy="1143000"/>
          </a:xfrm>
        </p:spPr>
        <p:txBody>
          <a:bodyPr/>
          <a:lstStyle/>
          <a:p>
            <a:r>
              <a:rPr lang="en-GB" altLang="en-US" dirty="0"/>
              <a:t>3.5. Group and team</a:t>
            </a:r>
          </a:p>
        </p:txBody>
      </p:sp>
      <p:sp>
        <p:nvSpPr>
          <p:cNvPr id="4" name="Date Placeholder 3">
            <a:extLst>
              <a:ext uri="{FF2B5EF4-FFF2-40B4-BE49-F238E27FC236}">
                <a16:creationId xmlns:a16="http://schemas.microsoft.com/office/drawing/2014/main" id="{6A8A1DA1-DD0A-CE7F-4E89-B94E9FA963CC}"/>
              </a:ext>
            </a:extLst>
          </p:cNvPr>
          <p:cNvSpPr>
            <a:spLocks noGrp="1"/>
          </p:cNvSpPr>
          <p:nvPr>
            <p:ph type="dt" sz="quarter" idx="10"/>
          </p:nvPr>
        </p:nvSpPr>
        <p:spPr/>
        <p:txBody>
          <a:bodyPr/>
          <a:lstStyle/>
          <a:p>
            <a:pPr>
              <a:defRPr/>
            </a:pPr>
            <a:fld id="{D2A88EF9-FD6A-4E22-AD5B-99F4A855266A}" type="datetime1">
              <a:rPr lang="en-GB" altLang="en-US" smtClean="0"/>
              <a:pPr>
                <a:defRPr/>
              </a:pPr>
              <a:t>08/12/2022</a:t>
            </a:fld>
            <a:endParaRPr lang="en-GB" altLang="en-US"/>
          </a:p>
        </p:txBody>
      </p:sp>
      <p:sp>
        <p:nvSpPr>
          <p:cNvPr id="9221" name="Slide Number Placeholder 4">
            <a:extLst>
              <a:ext uri="{FF2B5EF4-FFF2-40B4-BE49-F238E27FC236}">
                <a16:creationId xmlns:a16="http://schemas.microsoft.com/office/drawing/2014/main" id="{B282F7F4-40CB-661B-2624-57DD31981657}"/>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9EC3FFA0-FBB6-48AF-8640-4E54E9CFC048}" type="slidenum">
              <a:rPr lang="en-GB" altLang="en-US" sz="1200" smtClean="0">
                <a:solidFill>
                  <a:srgbClr val="898989"/>
                </a:solidFill>
              </a:rPr>
              <a:pPr>
                <a:spcBef>
                  <a:spcPct val="0"/>
                </a:spcBef>
                <a:buFontTx/>
                <a:buNone/>
              </a:pPr>
              <a:t>25</a:t>
            </a:fld>
            <a:endParaRPr lang="en-GB" altLang="en-US" sz="1200">
              <a:solidFill>
                <a:srgbClr val="898989"/>
              </a:solidFill>
            </a:endParaRPr>
          </a:p>
        </p:txBody>
      </p:sp>
      <p:pic>
        <p:nvPicPr>
          <p:cNvPr id="2" name="Picture 1">
            <a:extLst>
              <a:ext uri="{FF2B5EF4-FFF2-40B4-BE49-F238E27FC236}">
                <a16:creationId xmlns:a16="http://schemas.microsoft.com/office/drawing/2014/main" id="{0A912525-9C2B-36C1-98F2-89FEBD4545AB}"/>
              </a:ext>
            </a:extLst>
          </p:cNvPr>
          <p:cNvPicPr>
            <a:picLocks noChangeAspect="1"/>
          </p:cNvPicPr>
          <p:nvPr/>
        </p:nvPicPr>
        <p:blipFill>
          <a:blip r:embed="rId3"/>
          <a:stretch>
            <a:fillRect/>
          </a:stretch>
        </p:blipFill>
        <p:spPr>
          <a:xfrm>
            <a:off x="2267744" y="1124744"/>
            <a:ext cx="6606097" cy="4911036"/>
          </a:xfrm>
          <a:prstGeom prst="rect">
            <a:avLst/>
          </a:prstGeom>
        </p:spPr>
      </p:pic>
      <p:sp>
        <p:nvSpPr>
          <p:cNvPr id="3" name="Rectangle 2">
            <a:extLst>
              <a:ext uri="{FF2B5EF4-FFF2-40B4-BE49-F238E27FC236}">
                <a16:creationId xmlns:a16="http://schemas.microsoft.com/office/drawing/2014/main" id="{113641D1-5693-ED66-1ED1-4669743391EF}"/>
              </a:ext>
            </a:extLst>
          </p:cNvPr>
          <p:cNvSpPr/>
          <p:nvPr/>
        </p:nvSpPr>
        <p:spPr>
          <a:xfrm>
            <a:off x="250825" y="1556792"/>
            <a:ext cx="2016919" cy="1616148"/>
          </a:xfrm>
          <a:prstGeom prst="rect">
            <a:avLst/>
          </a:prstGeom>
        </p:spPr>
        <p:txBody>
          <a:bodyPr wrap="square">
            <a:spAutoFit/>
          </a:bodyPr>
          <a:lstStyle/>
          <a:p>
            <a:pPr algn="just" eaLnBrk="1" hangingPunct="1">
              <a:lnSpc>
                <a:spcPct val="150000"/>
              </a:lnSpc>
              <a:defRPr/>
            </a:pPr>
            <a:r>
              <a:rPr lang="en-GB" dirty="0">
                <a:latin typeface="+mn-lt"/>
                <a:cs typeface="Arial" panose="020B0604020202020204" pitchFamily="34" charset="0"/>
              </a:rPr>
              <a:t>Belbin’s evolved nine team roles</a:t>
            </a:r>
          </a:p>
          <a:p>
            <a:pPr algn="just" eaLnBrk="1" hangingPunct="1">
              <a:lnSpc>
                <a:spcPct val="150000"/>
              </a:lnSpc>
              <a:defRPr/>
            </a:pPr>
            <a:r>
              <a:rPr lang="en-GB" sz="1600" dirty="0">
                <a:latin typeface="+mn-lt"/>
              </a:rPr>
              <a:t>(Mullins, 2019, p.  312)</a:t>
            </a:r>
            <a:endParaRPr lang="en-GB" sz="1600" dirty="0">
              <a:latin typeface="+mn-lt"/>
              <a:cs typeface="Arial" pitchFamily="34" charset="0"/>
            </a:endParaRPr>
          </a:p>
        </p:txBody>
      </p:sp>
      <p:sp>
        <p:nvSpPr>
          <p:cNvPr id="5" name="TextBox 4">
            <a:extLst>
              <a:ext uri="{FF2B5EF4-FFF2-40B4-BE49-F238E27FC236}">
                <a16:creationId xmlns:a16="http://schemas.microsoft.com/office/drawing/2014/main" id="{D462A865-CF7D-9CA0-322C-27ADF484C9A3}"/>
              </a:ext>
            </a:extLst>
          </p:cNvPr>
          <p:cNvSpPr txBox="1"/>
          <p:nvPr/>
        </p:nvSpPr>
        <p:spPr>
          <a:xfrm>
            <a:off x="8281628" y="33839"/>
            <a:ext cx="810344" cy="769441"/>
          </a:xfrm>
          <a:prstGeom prst="rect">
            <a:avLst/>
          </a:prstGeom>
          <a:solidFill>
            <a:schemeClr val="accent1">
              <a:lumMod val="40000"/>
              <a:lumOff val="60000"/>
            </a:schemeClr>
          </a:solidFill>
          <a:ln>
            <a:solidFill>
              <a:srgbClr val="FF0000"/>
            </a:solidFill>
          </a:ln>
          <a:effectLst>
            <a:outerShdw blurRad="50800" dist="38100" dir="2700000" algn="tl" rotWithShape="0">
              <a:prstClr val="black">
                <a:alpha val="40000"/>
              </a:prstClr>
            </a:outerShdw>
          </a:effectLst>
        </p:spPr>
        <p:txBody>
          <a:bodyPr wrap="square" rtlCol="0">
            <a:spAutoFit/>
          </a:bodyPr>
          <a:lstStyle/>
          <a:p>
            <a:r>
              <a:rPr lang="en-GB" sz="4400" dirty="0">
                <a:ln w="0"/>
                <a:effectLst>
                  <a:outerShdw blurRad="38100" dist="19050" dir="2700000" algn="tl" rotWithShape="0">
                    <a:schemeClr val="dk1">
                      <a:alpha val="40000"/>
                    </a:schemeClr>
                  </a:outerShdw>
                </a:effectLst>
              </a:rPr>
              <a:t>O</a:t>
            </a:r>
          </a:p>
        </p:txBody>
      </p:sp>
    </p:spTree>
    <p:extLst>
      <p:ext uri="{BB962C8B-B14F-4D97-AF65-F5344CB8AC3E}">
        <p14:creationId xmlns:p14="http://schemas.microsoft.com/office/powerpoint/2010/main" val="93953783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a:extLst>
              <a:ext uri="{FF2B5EF4-FFF2-40B4-BE49-F238E27FC236}">
                <a16:creationId xmlns:a16="http://schemas.microsoft.com/office/drawing/2014/main" id="{1CA15F00-959D-6A33-495F-E30AAFD4C10E}"/>
              </a:ext>
            </a:extLst>
          </p:cNvPr>
          <p:cNvSpPr>
            <a:spLocks noGrp="1"/>
          </p:cNvSpPr>
          <p:nvPr>
            <p:ph type="title"/>
          </p:nvPr>
        </p:nvSpPr>
        <p:spPr>
          <a:xfrm>
            <a:off x="457200" y="198438"/>
            <a:ext cx="8229600" cy="1143000"/>
          </a:xfrm>
        </p:spPr>
        <p:txBody>
          <a:bodyPr/>
          <a:lstStyle/>
          <a:p>
            <a:r>
              <a:rPr lang="en-GB" altLang="en-US" dirty="0"/>
              <a:t>3.5. Group and team</a:t>
            </a:r>
          </a:p>
        </p:txBody>
      </p:sp>
      <p:sp>
        <p:nvSpPr>
          <p:cNvPr id="9219" name="Content Placeholder 2">
            <a:extLst>
              <a:ext uri="{FF2B5EF4-FFF2-40B4-BE49-F238E27FC236}">
                <a16:creationId xmlns:a16="http://schemas.microsoft.com/office/drawing/2014/main" id="{CC9080E7-7437-1057-6AA4-225BBDCDCC00}"/>
              </a:ext>
            </a:extLst>
          </p:cNvPr>
          <p:cNvSpPr>
            <a:spLocks noGrp="1"/>
          </p:cNvSpPr>
          <p:nvPr>
            <p:ph idx="1"/>
          </p:nvPr>
        </p:nvSpPr>
        <p:spPr>
          <a:xfrm>
            <a:off x="457200" y="1600200"/>
            <a:ext cx="8229600" cy="3916363"/>
          </a:xfrm>
        </p:spPr>
        <p:txBody>
          <a:bodyPr/>
          <a:lstStyle/>
          <a:p>
            <a:pPr marL="0" indent="0">
              <a:buNone/>
            </a:pPr>
            <a:r>
              <a:rPr lang="en-US" altLang="en-US" sz="2800" dirty="0"/>
              <a:t>Building successful teams</a:t>
            </a:r>
            <a:endParaRPr lang="en-GB" altLang="en-US" sz="1800" dirty="0"/>
          </a:p>
          <a:p>
            <a:pPr marL="457200" indent="-457200">
              <a:buFont typeface="+mj-lt"/>
              <a:buAutoNum type="arabicPeriod"/>
            </a:pPr>
            <a:r>
              <a:rPr lang="en-GB" altLang="en-US" sz="2400" dirty="0"/>
              <a:t>Emphasise common interests and values</a:t>
            </a:r>
          </a:p>
          <a:p>
            <a:pPr marL="457200" indent="-457200">
              <a:buFont typeface="+mj-lt"/>
              <a:buAutoNum type="arabicPeriod"/>
            </a:pPr>
            <a:r>
              <a:rPr lang="en-GB" altLang="en-US" sz="2400" dirty="0"/>
              <a:t>Use ceremonies and rituals</a:t>
            </a:r>
          </a:p>
          <a:p>
            <a:pPr marL="457200" indent="-457200">
              <a:buFont typeface="+mj-lt"/>
              <a:buAutoNum type="arabicPeriod"/>
            </a:pPr>
            <a:r>
              <a:rPr lang="en-GB" altLang="en-US" sz="2400" dirty="0"/>
              <a:t>Use symbols to develop identification with the group</a:t>
            </a:r>
          </a:p>
          <a:p>
            <a:pPr marL="457200" indent="-457200">
              <a:buFont typeface="+mj-lt"/>
              <a:buAutoNum type="arabicPeriod"/>
            </a:pPr>
            <a:r>
              <a:rPr lang="en-GB" altLang="en-US" sz="2400" dirty="0"/>
              <a:t>Encourage and facilitate social interaction</a:t>
            </a:r>
          </a:p>
          <a:p>
            <a:pPr marL="457200" indent="-457200">
              <a:buFont typeface="+mj-lt"/>
              <a:buAutoNum type="arabicPeriod"/>
            </a:pPr>
            <a:r>
              <a:rPr lang="en-GB" altLang="en-US" sz="2400" dirty="0"/>
              <a:t>Tell people about group activities and achievements</a:t>
            </a:r>
          </a:p>
          <a:p>
            <a:pPr marL="457200" indent="-457200">
              <a:buFont typeface="+mj-lt"/>
              <a:buAutoNum type="arabicPeriod"/>
            </a:pPr>
            <a:r>
              <a:rPr lang="en-GB" altLang="en-US" sz="2400" dirty="0"/>
              <a:t>Conduct process analysis sessions</a:t>
            </a:r>
          </a:p>
          <a:p>
            <a:pPr marL="457200" indent="-457200">
              <a:buFont typeface="+mj-lt"/>
              <a:buAutoNum type="arabicPeriod"/>
            </a:pPr>
            <a:r>
              <a:rPr lang="en-GB" altLang="en-US" sz="2400" dirty="0"/>
              <a:t>Conduct alignment sessions</a:t>
            </a:r>
          </a:p>
          <a:p>
            <a:pPr marL="457200" indent="-457200">
              <a:buFont typeface="+mj-lt"/>
              <a:buAutoNum type="arabicPeriod"/>
            </a:pPr>
            <a:r>
              <a:rPr lang="en-GB" altLang="en-US" sz="2400" dirty="0"/>
              <a:t>Increase incentives for mutual co-operation</a:t>
            </a:r>
          </a:p>
        </p:txBody>
      </p:sp>
      <p:sp>
        <p:nvSpPr>
          <p:cNvPr id="4" name="Date Placeholder 3">
            <a:extLst>
              <a:ext uri="{FF2B5EF4-FFF2-40B4-BE49-F238E27FC236}">
                <a16:creationId xmlns:a16="http://schemas.microsoft.com/office/drawing/2014/main" id="{6A8A1DA1-DD0A-CE7F-4E89-B94E9FA963CC}"/>
              </a:ext>
            </a:extLst>
          </p:cNvPr>
          <p:cNvSpPr>
            <a:spLocks noGrp="1"/>
          </p:cNvSpPr>
          <p:nvPr>
            <p:ph type="dt" sz="quarter" idx="10"/>
          </p:nvPr>
        </p:nvSpPr>
        <p:spPr/>
        <p:txBody>
          <a:bodyPr/>
          <a:lstStyle/>
          <a:p>
            <a:pPr>
              <a:defRPr/>
            </a:pPr>
            <a:fld id="{D2A88EF9-FD6A-4E22-AD5B-99F4A855266A}" type="datetime1">
              <a:rPr lang="en-GB" altLang="en-US" smtClean="0"/>
              <a:pPr>
                <a:defRPr/>
              </a:pPr>
              <a:t>08/12/2022</a:t>
            </a:fld>
            <a:endParaRPr lang="en-GB" altLang="en-US"/>
          </a:p>
        </p:txBody>
      </p:sp>
      <p:sp>
        <p:nvSpPr>
          <p:cNvPr id="9221" name="Slide Number Placeholder 4">
            <a:extLst>
              <a:ext uri="{FF2B5EF4-FFF2-40B4-BE49-F238E27FC236}">
                <a16:creationId xmlns:a16="http://schemas.microsoft.com/office/drawing/2014/main" id="{B282F7F4-40CB-661B-2624-57DD31981657}"/>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9EC3FFA0-FBB6-48AF-8640-4E54E9CFC048}" type="slidenum">
              <a:rPr lang="en-GB" altLang="en-US" sz="1200" smtClean="0">
                <a:solidFill>
                  <a:srgbClr val="898989"/>
                </a:solidFill>
              </a:rPr>
              <a:pPr>
                <a:spcBef>
                  <a:spcPct val="0"/>
                </a:spcBef>
                <a:buFontTx/>
                <a:buNone/>
              </a:pPr>
              <a:t>26</a:t>
            </a:fld>
            <a:endParaRPr lang="en-GB" altLang="en-US" sz="1200">
              <a:solidFill>
                <a:srgbClr val="898989"/>
              </a:solidFill>
            </a:endParaRPr>
          </a:p>
        </p:txBody>
      </p:sp>
      <p:sp>
        <p:nvSpPr>
          <p:cNvPr id="2" name="TextBox 1">
            <a:extLst>
              <a:ext uri="{FF2B5EF4-FFF2-40B4-BE49-F238E27FC236}">
                <a16:creationId xmlns:a16="http://schemas.microsoft.com/office/drawing/2014/main" id="{6D89A88A-2822-384E-A0A9-B5F0174954B4}"/>
              </a:ext>
            </a:extLst>
          </p:cNvPr>
          <p:cNvSpPr txBox="1"/>
          <p:nvPr/>
        </p:nvSpPr>
        <p:spPr>
          <a:xfrm>
            <a:off x="8281628" y="33839"/>
            <a:ext cx="810344" cy="769441"/>
          </a:xfrm>
          <a:prstGeom prst="rect">
            <a:avLst/>
          </a:prstGeom>
          <a:solidFill>
            <a:schemeClr val="accent1">
              <a:lumMod val="40000"/>
              <a:lumOff val="60000"/>
            </a:schemeClr>
          </a:solidFill>
          <a:ln>
            <a:solidFill>
              <a:srgbClr val="FF0000"/>
            </a:solidFill>
          </a:ln>
          <a:effectLst>
            <a:outerShdw blurRad="50800" dist="38100" dir="2700000" algn="tl" rotWithShape="0">
              <a:prstClr val="black">
                <a:alpha val="40000"/>
              </a:prstClr>
            </a:outerShdw>
          </a:effectLst>
        </p:spPr>
        <p:txBody>
          <a:bodyPr wrap="square" rtlCol="0">
            <a:spAutoFit/>
          </a:bodyPr>
          <a:lstStyle/>
          <a:p>
            <a:r>
              <a:rPr lang="en-GB" sz="4400" dirty="0">
                <a:ln w="0"/>
                <a:effectLst>
                  <a:outerShdw blurRad="38100" dist="19050" dir="2700000" algn="tl" rotWithShape="0">
                    <a:schemeClr val="dk1">
                      <a:alpha val="40000"/>
                    </a:schemeClr>
                  </a:outerShdw>
                </a:effectLst>
              </a:rPr>
              <a:t>O</a:t>
            </a:r>
          </a:p>
        </p:txBody>
      </p:sp>
    </p:spTree>
    <p:extLst>
      <p:ext uri="{BB962C8B-B14F-4D97-AF65-F5344CB8AC3E}">
        <p14:creationId xmlns:p14="http://schemas.microsoft.com/office/powerpoint/2010/main" val="396420905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a:extLst>
              <a:ext uri="{FF2B5EF4-FFF2-40B4-BE49-F238E27FC236}">
                <a16:creationId xmlns:a16="http://schemas.microsoft.com/office/drawing/2014/main" id="{1CA15F00-959D-6A33-495F-E30AAFD4C10E}"/>
              </a:ext>
            </a:extLst>
          </p:cNvPr>
          <p:cNvSpPr>
            <a:spLocks noGrp="1"/>
          </p:cNvSpPr>
          <p:nvPr>
            <p:ph type="title"/>
          </p:nvPr>
        </p:nvSpPr>
        <p:spPr>
          <a:xfrm>
            <a:off x="457200" y="198438"/>
            <a:ext cx="8229600" cy="1143000"/>
          </a:xfrm>
        </p:spPr>
        <p:txBody>
          <a:bodyPr/>
          <a:lstStyle/>
          <a:p>
            <a:r>
              <a:rPr lang="en-GB" altLang="en-US" dirty="0"/>
              <a:t>3.6. Leadership</a:t>
            </a:r>
          </a:p>
        </p:txBody>
      </p:sp>
      <p:sp>
        <p:nvSpPr>
          <p:cNvPr id="9219" name="Content Placeholder 2">
            <a:extLst>
              <a:ext uri="{FF2B5EF4-FFF2-40B4-BE49-F238E27FC236}">
                <a16:creationId xmlns:a16="http://schemas.microsoft.com/office/drawing/2014/main" id="{CC9080E7-7437-1057-6AA4-225BBDCDCC00}"/>
              </a:ext>
            </a:extLst>
          </p:cNvPr>
          <p:cNvSpPr>
            <a:spLocks noGrp="1"/>
          </p:cNvSpPr>
          <p:nvPr>
            <p:ph idx="1"/>
          </p:nvPr>
        </p:nvSpPr>
        <p:spPr>
          <a:xfrm>
            <a:off x="457200" y="1600200"/>
            <a:ext cx="8229600" cy="3916363"/>
          </a:xfrm>
        </p:spPr>
        <p:txBody>
          <a:bodyPr/>
          <a:lstStyle/>
          <a:p>
            <a:pPr marL="457200" indent="-457200">
              <a:buFont typeface="+mj-lt"/>
              <a:buAutoNum type="arabicPeriod"/>
            </a:pPr>
            <a:r>
              <a:rPr lang="en-GB" altLang="en-US" sz="2400" dirty="0"/>
              <a:t>Qualities or traits approach;</a:t>
            </a:r>
          </a:p>
          <a:p>
            <a:pPr marL="457200" indent="-457200">
              <a:buFont typeface="+mj-lt"/>
              <a:buAutoNum type="arabicPeriod"/>
            </a:pPr>
            <a:r>
              <a:rPr lang="en-GB" altLang="en-US" sz="2400" dirty="0"/>
              <a:t>Functional or group approach, including action-centred leadership;</a:t>
            </a:r>
          </a:p>
          <a:p>
            <a:pPr marL="457200" indent="-457200">
              <a:buFont typeface="+mj-lt"/>
              <a:buAutoNum type="arabicPeriod"/>
            </a:pPr>
            <a:r>
              <a:rPr lang="en-GB" altLang="en-US" sz="2400" dirty="0"/>
              <a:t>Styles of leadership;</a:t>
            </a:r>
          </a:p>
          <a:p>
            <a:pPr marL="457200" indent="-457200">
              <a:buFont typeface="+mj-lt"/>
              <a:buAutoNum type="arabicPeriod"/>
            </a:pPr>
            <a:r>
              <a:rPr lang="en-GB" altLang="en-US" sz="2400" dirty="0"/>
              <a:t>Contingency theories;</a:t>
            </a:r>
          </a:p>
          <a:p>
            <a:pPr marL="457200" indent="-457200">
              <a:buFont typeface="+mj-lt"/>
              <a:buAutoNum type="arabicPeriod"/>
            </a:pPr>
            <a:r>
              <a:rPr lang="en-GB" altLang="en-US" sz="2400" dirty="0"/>
              <a:t>Transformational leadership;</a:t>
            </a:r>
          </a:p>
          <a:p>
            <a:pPr marL="457200" indent="-457200">
              <a:buFont typeface="+mj-lt"/>
              <a:buAutoNum type="arabicPeriod"/>
            </a:pPr>
            <a:r>
              <a:rPr lang="en-GB" altLang="en-US" sz="2400" dirty="0"/>
              <a:t>Inspirational or visionary leadership; </a:t>
            </a:r>
          </a:p>
          <a:p>
            <a:pPr marL="457200" indent="-457200">
              <a:buFont typeface="+mj-lt"/>
              <a:buAutoNum type="arabicPeriod"/>
            </a:pPr>
            <a:r>
              <a:rPr lang="en-GB" altLang="en-US" sz="2400" dirty="0"/>
              <a:t>Servant leadership;</a:t>
            </a:r>
          </a:p>
          <a:p>
            <a:pPr marL="457200" indent="-457200">
              <a:buFont typeface="+mj-lt"/>
              <a:buAutoNum type="arabicPeriod"/>
            </a:pPr>
            <a:r>
              <a:rPr lang="en-GB" altLang="en-US" sz="2400" dirty="0"/>
              <a:t>Alternative views</a:t>
            </a:r>
          </a:p>
        </p:txBody>
      </p:sp>
      <p:sp>
        <p:nvSpPr>
          <p:cNvPr id="4" name="Date Placeholder 3">
            <a:extLst>
              <a:ext uri="{FF2B5EF4-FFF2-40B4-BE49-F238E27FC236}">
                <a16:creationId xmlns:a16="http://schemas.microsoft.com/office/drawing/2014/main" id="{6A8A1DA1-DD0A-CE7F-4E89-B94E9FA963CC}"/>
              </a:ext>
            </a:extLst>
          </p:cNvPr>
          <p:cNvSpPr>
            <a:spLocks noGrp="1"/>
          </p:cNvSpPr>
          <p:nvPr>
            <p:ph type="dt" sz="quarter" idx="10"/>
          </p:nvPr>
        </p:nvSpPr>
        <p:spPr/>
        <p:txBody>
          <a:bodyPr/>
          <a:lstStyle/>
          <a:p>
            <a:pPr>
              <a:defRPr/>
            </a:pPr>
            <a:fld id="{D2A88EF9-FD6A-4E22-AD5B-99F4A855266A}" type="datetime1">
              <a:rPr lang="en-GB" altLang="en-US" smtClean="0"/>
              <a:pPr>
                <a:defRPr/>
              </a:pPr>
              <a:t>08/12/2022</a:t>
            </a:fld>
            <a:endParaRPr lang="en-GB" altLang="en-US"/>
          </a:p>
        </p:txBody>
      </p:sp>
      <p:sp>
        <p:nvSpPr>
          <p:cNvPr id="9221" name="Slide Number Placeholder 4">
            <a:extLst>
              <a:ext uri="{FF2B5EF4-FFF2-40B4-BE49-F238E27FC236}">
                <a16:creationId xmlns:a16="http://schemas.microsoft.com/office/drawing/2014/main" id="{B282F7F4-40CB-661B-2624-57DD31981657}"/>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9EC3FFA0-FBB6-48AF-8640-4E54E9CFC048}" type="slidenum">
              <a:rPr lang="en-GB" altLang="en-US" sz="1200" smtClean="0">
                <a:solidFill>
                  <a:srgbClr val="898989"/>
                </a:solidFill>
              </a:rPr>
              <a:pPr>
                <a:spcBef>
                  <a:spcPct val="0"/>
                </a:spcBef>
                <a:buFontTx/>
                <a:buNone/>
              </a:pPr>
              <a:t>27</a:t>
            </a:fld>
            <a:endParaRPr lang="en-GB" altLang="en-US" sz="1200">
              <a:solidFill>
                <a:srgbClr val="898989"/>
              </a:solidFill>
            </a:endParaRPr>
          </a:p>
        </p:txBody>
      </p:sp>
      <p:pic>
        <p:nvPicPr>
          <p:cNvPr id="2" name="Picture 1">
            <a:extLst>
              <a:ext uri="{FF2B5EF4-FFF2-40B4-BE49-F238E27FC236}">
                <a16:creationId xmlns:a16="http://schemas.microsoft.com/office/drawing/2014/main" id="{0792764D-A728-B37A-E1D6-0BDDAA98B08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004335" y="4005064"/>
            <a:ext cx="3139665" cy="1674488"/>
          </a:xfrm>
          <a:prstGeom prst="rect">
            <a:avLst/>
          </a:prstGeom>
        </p:spPr>
      </p:pic>
      <p:sp>
        <p:nvSpPr>
          <p:cNvPr id="3" name="TextBox 2">
            <a:extLst>
              <a:ext uri="{FF2B5EF4-FFF2-40B4-BE49-F238E27FC236}">
                <a16:creationId xmlns:a16="http://schemas.microsoft.com/office/drawing/2014/main" id="{EC41FC4D-77C4-5B63-CCA0-1EE102407686}"/>
              </a:ext>
            </a:extLst>
          </p:cNvPr>
          <p:cNvSpPr txBox="1"/>
          <p:nvPr/>
        </p:nvSpPr>
        <p:spPr>
          <a:xfrm>
            <a:off x="8281628" y="33839"/>
            <a:ext cx="810344" cy="769441"/>
          </a:xfrm>
          <a:prstGeom prst="rect">
            <a:avLst/>
          </a:prstGeom>
          <a:solidFill>
            <a:schemeClr val="accent1">
              <a:lumMod val="40000"/>
              <a:lumOff val="60000"/>
            </a:schemeClr>
          </a:solidFill>
          <a:ln>
            <a:solidFill>
              <a:srgbClr val="FF0000"/>
            </a:solidFill>
          </a:ln>
          <a:effectLst>
            <a:outerShdw blurRad="50800" dist="38100" dir="2700000" algn="tl" rotWithShape="0">
              <a:prstClr val="black">
                <a:alpha val="40000"/>
              </a:prstClr>
            </a:outerShdw>
          </a:effectLst>
        </p:spPr>
        <p:txBody>
          <a:bodyPr wrap="square" rtlCol="0">
            <a:spAutoFit/>
          </a:bodyPr>
          <a:lstStyle/>
          <a:p>
            <a:r>
              <a:rPr lang="en-GB" sz="4400" dirty="0">
                <a:ln w="0"/>
                <a:effectLst>
                  <a:outerShdw blurRad="38100" dist="19050" dir="2700000" algn="tl" rotWithShape="0">
                    <a:schemeClr val="dk1">
                      <a:alpha val="40000"/>
                    </a:schemeClr>
                  </a:outerShdw>
                </a:effectLst>
              </a:rPr>
              <a:t>L</a:t>
            </a:r>
          </a:p>
        </p:txBody>
      </p:sp>
    </p:spTree>
    <p:extLst>
      <p:ext uri="{BB962C8B-B14F-4D97-AF65-F5344CB8AC3E}">
        <p14:creationId xmlns:p14="http://schemas.microsoft.com/office/powerpoint/2010/main" val="88656320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a:extLst>
              <a:ext uri="{FF2B5EF4-FFF2-40B4-BE49-F238E27FC236}">
                <a16:creationId xmlns:a16="http://schemas.microsoft.com/office/drawing/2014/main" id="{1CA15F00-959D-6A33-495F-E30AAFD4C10E}"/>
              </a:ext>
            </a:extLst>
          </p:cNvPr>
          <p:cNvSpPr>
            <a:spLocks noGrp="1"/>
          </p:cNvSpPr>
          <p:nvPr>
            <p:ph type="title"/>
          </p:nvPr>
        </p:nvSpPr>
        <p:spPr>
          <a:xfrm>
            <a:off x="457200" y="198438"/>
            <a:ext cx="8229600" cy="1143000"/>
          </a:xfrm>
        </p:spPr>
        <p:txBody>
          <a:bodyPr/>
          <a:lstStyle/>
          <a:p>
            <a:r>
              <a:rPr lang="en-GB" altLang="en-US" dirty="0"/>
              <a:t>3.7. Motivation</a:t>
            </a:r>
          </a:p>
        </p:txBody>
      </p:sp>
      <p:sp>
        <p:nvSpPr>
          <p:cNvPr id="9219" name="Content Placeholder 2">
            <a:extLst>
              <a:ext uri="{FF2B5EF4-FFF2-40B4-BE49-F238E27FC236}">
                <a16:creationId xmlns:a16="http://schemas.microsoft.com/office/drawing/2014/main" id="{CC9080E7-7437-1057-6AA4-225BBDCDCC00}"/>
              </a:ext>
            </a:extLst>
          </p:cNvPr>
          <p:cNvSpPr>
            <a:spLocks noGrp="1"/>
          </p:cNvSpPr>
          <p:nvPr>
            <p:ph idx="1"/>
          </p:nvPr>
        </p:nvSpPr>
        <p:spPr>
          <a:xfrm>
            <a:off x="457200" y="1600200"/>
            <a:ext cx="8229600" cy="3916363"/>
          </a:xfrm>
        </p:spPr>
        <p:txBody>
          <a:bodyPr/>
          <a:lstStyle/>
          <a:p>
            <a:r>
              <a:rPr lang="en-GB" altLang="en-US" sz="2000" dirty="0"/>
              <a:t>Performance = function (ability x motivation)</a:t>
            </a:r>
          </a:p>
          <a:p>
            <a:r>
              <a:rPr lang="en-GB" altLang="en-US" sz="2000" dirty="0"/>
              <a:t>Content theories:</a:t>
            </a:r>
          </a:p>
          <a:p>
            <a:pPr marL="514350" indent="-514350">
              <a:buFont typeface="+mj-lt"/>
              <a:buAutoNum type="arabicPeriod"/>
            </a:pPr>
            <a:r>
              <a:rPr lang="en-GB" altLang="en-US" sz="2000" dirty="0"/>
              <a:t>Maslow’s hierarchy of needs theory</a:t>
            </a:r>
          </a:p>
          <a:p>
            <a:pPr marL="514350" indent="-514350">
              <a:buFont typeface="+mj-lt"/>
              <a:buAutoNum type="arabicPeriod"/>
            </a:pPr>
            <a:r>
              <a:rPr lang="en-GB" altLang="en-US" sz="2000" dirty="0"/>
              <a:t>Herzberg’s two factor theory</a:t>
            </a:r>
          </a:p>
          <a:p>
            <a:pPr marL="514350" indent="-514350">
              <a:buFont typeface="+mj-lt"/>
              <a:buAutoNum type="arabicPeriod"/>
            </a:pPr>
            <a:r>
              <a:rPr lang="en-GB" altLang="en-US" sz="2000" dirty="0"/>
              <a:t>McClelland’s achievement motivation theory</a:t>
            </a:r>
          </a:p>
          <a:p>
            <a:pPr marL="514350" indent="-514350">
              <a:buFont typeface="+mj-lt"/>
              <a:buAutoNum type="arabicPeriod"/>
            </a:pPr>
            <a:endParaRPr lang="en-GB" altLang="en-US" sz="2000" dirty="0"/>
          </a:p>
          <a:p>
            <a:pPr marL="0" indent="0">
              <a:buNone/>
            </a:pPr>
            <a:r>
              <a:rPr lang="en-GB" altLang="en-US" sz="2000" dirty="0"/>
              <a:t>Process theories:</a:t>
            </a:r>
          </a:p>
          <a:p>
            <a:pPr marL="514350" indent="-514350">
              <a:buFont typeface="+mj-lt"/>
              <a:buAutoNum type="arabicPeriod" startAt="4"/>
            </a:pPr>
            <a:r>
              <a:rPr lang="en-GB" altLang="en-US" sz="2000" dirty="0"/>
              <a:t>Vroom’s expectancy theory</a:t>
            </a:r>
          </a:p>
          <a:p>
            <a:pPr marL="514350" indent="-514350">
              <a:buFont typeface="+mj-lt"/>
              <a:buAutoNum type="arabicPeriod" startAt="4"/>
            </a:pPr>
            <a:r>
              <a:rPr lang="en-GB" altLang="en-US" sz="2000" dirty="0"/>
              <a:t>Equity theory of motivation</a:t>
            </a:r>
          </a:p>
          <a:p>
            <a:pPr marL="514350" indent="-514350">
              <a:buFont typeface="+mj-lt"/>
              <a:buAutoNum type="arabicPeriod" startAt="4"/>
            </a:pPr>
            <a:r>
              <a:rPr lang="en-GB" altLang="en-US" sz="2000" dirty="0"/>
              <a:t>Goal theory</a:t>
            </a:r>
          </a:p>
        </p:txBody>
      </p:sp>
      <p:sp>
        <p:nvSpPr>
          <p:cNvPr id="4" name="Date Placeholder 3">
            <a:extLst>
              <a:ext uri="{FF2B5EF4-FFF2-40B4-BE49-F238E27FC236}">
                <a16:creationId xmlns:a16="http://schemas.microsoft.com/office/drawing/2014/main" id="{6A8A1DA1-DD0A-CE7F-4E89-B94E9FA963CC}"/>
              </a:ext>
            </a:extLst>
          </p:cNvPr>
          <p:cNvSpPr>
            <a:spLocks noGrp="1"/>
          </p:cNvSpPr>
          <p:nvPr>
            <p:ph type="dt" sz="quarter" idx="10"/>
          </p:nvPr>
        </p:nvSpPr>
        <p:spPr/>
        <p:txBody>
          <a:bodyPr/>
          <a:lstStyle/>
          <a:p>
            <a:pPr>
              <a:defRPr/>
            </a:pPr>
            <a:fld id="{D2A88EF9-FD6A-4E22-AD5B-99F4A855266A}" type="datetime1">
              <a:rPr lang="en-GB" altLang="en-US" smtClean="0"/>
              <a:pPr>
                <a:defRPr/>
              </a:pPr>
              <a:t>08/12/2022</a:t>
            </a:fld>
            <a:endParaRPr lang="en-GB" altLang="en-US"/>
          </a:p>
        </p:txBody>
      </p:sp>
      <p:sp>
        <p:nvSpPr>
          <p:cNvPr id="9221" name="Slide Number Placeholder 4">
            <a:extLst>
              <a:ext uri="{FF2B5EF4-FFF2-40B4-BE49-F238E27FC236}">
                <a16:creationId xmlns:a16="http://schemas.microsoft.com/office/drawing/2014/main" id="{B282F7F4-40CB-661B-2624-57DD31981657}"/>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9EC3FFA0-FBB6-48AF-8640-4E54E9CFC048}" type="slidenum">
              <a:rPr lang="en-GB" altLang="en-US" sz="1200" smtClean="0">
                <a:solidFill>
                  <a:srgbClr val="898989"/>
                </a:solidFill>
              </a:rPr>
              <a:pPr>
                <a:spcBef>
                  <a:spcPct val="0"/>
                </a:spcBef>
                <a:buFontTx/>
                <a:buNone/>
              </a:pPr>
              <a:t>28</a:t>
            </a:fld>
            <a:endParaRPr lang="en-GB" altLang="en-US" sz="1200">
              <a:solidFill>
                <a:srgbClr val="898989"/>
              </a:solidFill>
            </a:endParaRPr>
          </a:p>
        </p:txBody>
      </p:sp>
      <p:pic>
        <p:nvPicPr>
          <p:cNvPr id="2" name="Picture 1" descr="A picture containing shape&#10;&#10;Description automatically generated">
            <a:extLst>
              <a:ext uri="{FF2B5EF4-FFF2-40B4-BE49-F238E27FC236}">
                <a16:creationId xmlns:a16="http://schemas.microsoft.com/office/drawing/2014/main" id="{8D78B053-1478-536F-5501-F575DA732F3A}"/>
              </a:ext>
            </a:extLst>
          </p:cNvPr>
          <p:cNvPicPr>
            <a:picLocks noChangeAspect="1"/>
          </p:cNvPicPr>
          <p:nvPr/>
        </p:nvPicPr>
        <p:blipFill rotWithShape="1">
          <a:blip r:embed="rId3">
            <a:extLst>
              <a:ext uri="{28A0092B-C50C-407E-A947-70E740481C1C}">
                <a14:useLocalDpi xmlns:a14="http://schemas.microsoft.com/office/drawing/2010/main" val="0"/>
              </a:ext>
            </a:extLst>
          </a:blip>
          <a:srcRect l="11741" t="13250" r="11741" b="15351"/>
          <a:stretch/>
        </p:blipFill>
        <p:spPr>
          <a:xfrm>
            <a:off x="6156176" y="3406561"/>
            <a:ext cx="2668532" cy="2110002"/>
          </a:xfrm>
          <a:prstGeom prst="rect">
            <a:avLst/>
          </a:prstGeom>
        </p:spPr>
      </p:pic>
      <p:sp>
        <p:nvSpPr>
          <p:cNvPr id="3" name="TextBox 2">
            <a:extLst>
              <a:ext uri="{FF2B5EF4-FFF2-40B4-BE49-F238E27FC236}">
                <a16:creationId xmlns:a16="http://schemas.microsoft.com/office/drawing/2014/main" id="{D1749B21-B324-48AC-625B-487158D4D79C}"/>
              </a:ext>
            </a:extLst>
          </p:cNvPr>
          <p:cNvSpPr txBox="1"/>
          <p:nvPr/>
        </p:nvSpPr>
        <p:spPr>
          <a:xfrm>
            <a:off x="8281628" y="33839"/>
            <a:ext cx="810344" cy="769441"/>
          </a:xfrm>
          <a:prstGeom prst="rect">
            <a:avLst/>
          </a:prstGeom>
          <a:solidFill>
            <a:schemeClr val="accent1">
              <a:lumMod val="40000"/>
              <a:lumOff val="60000"/>
            </a:schemeClr>
          </a:solidFill>
          <a:ln>
            <a:solidFill>
              <a:srgbClr val="FF0000"/>
            </a:solidFill>
          </a:ln>
          <a:effectLst>
            <a:outerShdw blurRad="50800" dist="38100" dir="2700000" algn="tl" rotWithShape="0">
              <a:prstClr val="black">
                <a:alpha val="40000"/>
              </a:prstClr>
            </a:outerShdw>
          </a:effectLst>
        </p:spPr>
        <p:txBody>
          <a:bodyPr wrap="square" rtlCol="0">
            <a:spAutoFit/>
          </a:bodyPr>
          <a:lstStyle/>
          <a:p>
            <a:r>
              <a:rPr lang="en-GB" sz="4400" dirty="0">
                <a:ln w="0"/>
                <a:effectLst>
                  <a:outerShdw blurRad="38100" dist="19050" dir="2700000" algn="tl" rotWithShape="0">
                    <a:schemeClr val="dk1">
                      <a:alpha val="40000"/>
                    </a:schemeClr>
                  </a:outerShdw>
                </a:effectLst>
              </a:rPr>
              <a:t>L</a:t>
            </a:r>
          </a:p>
        </p:txBody>
      </p:sp>
    </p:spTree>
    <p:extLst>
      <p:ext uri="{BB962C8B-B14F-4D97-AF65-F5344CB8AC3E}">
        <p14:creationId xmlns:p14="http://schemas.microsoft.com/office/powerpoint/2010/main" val="271626443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a:extLst>
              <a:ext uri="{FF2B5EF4-FFF2-40B4-BE49-F238E27FC236}">
                <a16:creationId xmlns:a16="http://schemas.microsoft.com/office/drawing/2014/main" id="{1CA15F00-959D-6A33-495F-E30AAFD4C10E}"/>
              </a:ext>
            </a:extLst>
          </p:cNvPr>
          <p:cNvSpPr>
            <a:spLocks noGrp="1"/>
          </p:cNvSpPr>
          <p:nvPr>
            <p:ph type="title"/>
          </p:nvPr>
        </p:nvSpPr>
        <p:spPr>
          <a:xfrm>
            <a:off x="457200" y="198438"/>
            <a:ext cx="8229600" cy="1143000"/>
          </a:xfrm>
        </p:spPr>
        <p:txBody>
          <a:bodyPr/>
          <a:lstStyle/>
          <a:p>
            <a:r>
              <a:rPr lang="en-GB" altLang="en-US" dirty="0"/>
              <a:t>3.8. Control and performance</a:t>
            </a:r>
          </a:p>
        </p:txBody>
      </p:sp>
      <p:sp>
        <p:nvSpPr>
          <p:cNvPr id="9219" name="Content Placeholder 2">
            <a:extLst>
              <a:ext uri="{FF2B5EF4-FFF2-40B4-BE49-F238E27FC236}">
                <a16:creationId xmlns:a16="http://schemas.microsoft.com/office/drawing/2014/main" id="{CC9080E7-7437-1057-6AA4-225BBDCDCC00}"/>
              </a:ext>
            </a:extLst>
          </p:cNvPr>
          <p:cNvSpPr>
            <a:spLocks noGrp="1"/>
          </p:cNvSpPr>
          <p:nvPr>
            <p:ph idx="1"/>
          </p:nvPr>
        </p:nvSpPr>
        <p:spPr>
          <a:xfrm>
            <a:off x="457200" y="1600200"/>
            <a:ext cx="8229600" cy="3916363"/>
          </a:xfrm>
        </p:spPr>
        <p:txBody>
          <a:bodyPr/>
          <a:lstStyle/>
          <a:p>
            <a:pPr marL="0" indent="0">
              <a:buNone/>
            </a:pPr>
            <a:r>
              <a:rPr lang="en-US" altLang="en-US" sz="2800" dirty="0"/>
              <a:t>Building successful teams</a:t>
            </a:r>
            <a:endParaRPr lang="en-GB" altLang="en-US" sz="1800" dirty="0"/>
          </a:p>
          <a:p>
            <a:pPr marL="457200" indent="-457200">
              <a:buFont typeface="+mj-lt"/>
              <a:buAutoNum type="arabicPeriod"/>
            </a:pPr>
            <a:r>
              <a:rPr lang="en-GB" altLang="en-US" sz="2400" dirty="0"/>
              <a:t>Emphasise common interests and values</a:t>
            </a:r>
          </a:p>
          <a:p>
            <a:pPr marL="457200" indent="-457200">
              <a:buFont typeface="+mj-lt"/>
              <a:buAutoNum type="arabicPeriod"/>
            </a:pPr>
            <a:r>
              <a:rPr lang="en-GB" altLang="en-US" sz="2400" dirty="0"/>
              <a:t>Use ceremonies and rituals</a:t>
            </a:r>
          </a:p>
          <a:p>
            <a:pPr marL="457200" indent="-457200">
              <a:buFont typeface="+mj-lt"/>
              <a:buAutoNum type="arabicPeriod"/>
            </a:pPr>
            <a:r>
              <a:rPr lang="en-GB" altLang="en-US" sz="2400" dirty="0"/>
              <a:t>Use symbols to develop identification with the group</a:t>
            </a:r>
          </a:p>
          <a:p>
            <a:pPr marL="457200" indent="-457200">
              <a:buFont typeface="+mj-lt"/>
              <a:buAutoNum type="arabicPeriod"/>
            </a:pPr>
            <a:r>
              <a:rPr lang="en-GB" altLang="en-US" sz="2400" dirty="0"/>
              <a:t>Encourage and facilitate social interaction</a:t>
            </a:r>
          </a:p>
          <a:p>
            <a:pPr marL="457200" indent="-457200">
              <a:buFont typeface="+mj-lt"/>
              <a:buAutoNum type="arabicPeriod"/>
            </a:pPr>
            <a:r>
              <a:rPr lang="en-GB" altLang="en-US" sz="2400" dirty="0"/>
              <a:t>Tell people about group activities and achievements</a:t>
            </a:r>
          </a:p>
          <a:p>
            <a:pPr marL="457200" indent="-457200">
              <a:buFont typeface="+mj-lt"/>
              <a:buAutoNum type="arabicPeriod"/>
            </a:pPr>
            <a:r>
              <a:rPr lang="en-GB" altLang="en-US" sz="2400" dirty="0"/>
              <a:t>Conduct process analysis sessions</a:t>
            </a:r>
          </a:p>
          <a:p>
            <a:pPr marL="457200" indent="-457200">
              <a:buFont typeface="+mj-lt"/>
              <a:buAutoNum type="arabicPeriod"/>
            </a:pPr>
            <a:r>
              <a:rPr lang="en-GB" altLang="en-US" sz="2400" dirty="0"/>
              <a:t>Conduct alignment sessions</a:t>
            </a:r>
          </a:p>
          <a:p>
            <a:pPr marL="457200" indent="-457200">
              <a:buFont typeface="+mj-lt"/>
              <a:buAutoNum type="arabicPeriod"/>
            </a:pPr>
            <a:r>
              <a:rPr lang="en-GB" altLang="en-US" sz="2400" dirty="0"/>
              <a:t>Increase incentives for mutual co-operation</a:t>
            </a:r>
          </a:p>
        </p:txBody>
      </p:sp>
      <p:sp>
        <p:nvSpPr>
          <p:cNvPr id="4" name="Date Placeholder 3">
            <a:extLst>
              <a:ext uri="{FF2B5EF4-FFF2-40B4-BE49-F238E27FC236}">
                <a16:creationId xmlns:a16="http://schemas.microsoft.com/office/drawing/2014/main" id="{6A8A1DA1-DD0A-CE7F-4E89-B94E9FA963CC}"/>
              </a:ext>
            </a:extLst>
          </p:cNvPr>
          <p:cNvSpPr>
            <a:spLocks noGrp="1"/>
          </p:cNvSpPr>
          <p:nvPr>
            <p:ph type="dt" sz="quarter" idx="10"/>
          </p:nvPr>
        </p:nvSpPr>
        <p:spPr/>
        <p:txBody>
          <a:bodyPr/>
          <a:lstStyle/>
          <a:p>
            <a:pPr>
              <a:defRPr/>
            </a:pPr>
            <a:fld id="{D2A88EF9-FD6A-4E22-AD5B-99F4A855266A}" type="datetime1">
              <a:rPr lang="en-GB" altLang="en-US" smtClean="0"/>
              <a:pPr>
                <a:defRPr/>
              </a:pPr>
              <a:t>08/12/2022</a:t>
            </a:fld>
            <a:endParaRPr lang="en-GB" altLang="en-US"/>
          </a:p>
        </p:txBody>
      </p:sp>
      <p:sp>
        <p:nvSpPr>
          <p:cNvPr id="9221" name="Slide Number Placeholder 4">
            <a:extLst>
              <a:ext uri="{FF2B5EF4-FFF2-40B4-BE49-F238E27FC236}">
                <a16:creationId xmlns:a16="http://schemas.microsoft.com/office/drawing/2014/main" id="{B282F7F4-40CB-661B-2624-57DD31981657}"/>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9EC3FFA0-FBB6-48AF-8640-4E54E9CFC048}" type="slidenum">
              <a:rPr lang="en-GB" altLang="en-US" sz="1200" smtClean="0">
                <a:solidFill>
                  <a:srgbClr val="898989"/>
                </a:solidFill>
              </a:rPr>
              <a:pPr>
                <a:spcBef>
                  <a:spcPct val="0"/>
                </a:spcBef>
                <a:buFontTx/>
                <a:buNone/>
              </a:pPr>
              <a:t>29</a:t>
            </a:fld>
            <a:endParaRPr lang="en-GB" altLang="en-US" sz="1200">
              <a:solidFill>
                <a:srgbClr val="898989"/>
              </a:solidFill>
            </a:endParaRPr>
          </a:p>
        </p:txBody>
      </p:sp>
      <p:sp>
        <p:nvSpPr>
          <p:cNvPr id="2" name="TextBox 1">
            <a:extLst>
              <a:ext uri="{FF2B5EF4-FFF2-40B4-BE49-F238E27FC236}">
                <a16:creationId xmlns:a16="http://schemas.microsoft.com/office/drawing/2014/main" id="{E3E3275C-D847-F762-D6BB-E524C89E8F90}"/>
              </a:ext>
            </a:extLst>
          </p:cNvPr>
          <p:cNvSpPr txBox="1"/>
          <p:nvPr/>
        </p:nvSpPr>
        <p:spPr>
          <a:xfrm>
            <a:off x="8281628" y="33839"/>
            <a:ext cx="810344" cy="769441"/>
          </a:xfrm>
          <a:prstGeom prst="rect">
            <a:avLst/>
          </a:prstGeom>
          <a:solidFill>
            <a:schemeClr val="accent1">
              <a:lumMod val="40000"/>
              <a:lumOff val="60000"/>
            </a:schemeClr>
          </a:solidFill>
          <a:ln>
            <a:solidFill>
              <a:srgbClr val="FF0000"/>
            </a:solidFill>
          </a:ln>
          <a:effectLst>
            <a:outerShdw blurRad="50800" dist="38100" dir="2700000" algn="tl" rotWithShape="0">
              <a:prstClr val="black">
                <a:alpha val="40000"/>
              </a:prstClr>
            </a:outerShdw>
          </a:effectLst>
        </p:spPr>
        <p:txBody>
          <a:bodyPr wrap="square" rtlCol="0">
            <a:spAutoFit/>
          </a:bodyPr>
          <a:lstStyle/>
          <a:p>
            <a:r>
              <a:rPr lang="en-GB" sz="4400" dirty="0">
                <a:ln w="0"/>
                <a:effectLst>
                  <a:outerShdw blurRad="38100" dist="19050" dir="2700000" algn="tl" rotWithShape="0">
                    <a:schemeClr val="dk1">
                      <a:alpha val="40000"/>
                    </a:schemeClr>
                  </a:outerShdw>
                </a:effectLst>
              </a:rPr>
              <a:t>C</a:t>
            </a:r>
          </a:p>
        </p:txBody>
      </p:sp>
    </p:spTree>
    <p:extLst>
      <p:ext uri="{BB962C8B-B14F-4D97-AF65-F5344CB8AC3E}">
        <p14:creationId xmlns:p14="http://schemas.microsoft.com/office/powerpoint/2010/main" val="35096922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a:extLst>
              <a:ext uri="{FF2B5EF4-FFF2-40B4-BE49-F238E27FC236}">
                <a16:creationId xmlns:a16="http://schemas.microsoft.com/office/drawing/2014/main" id="{1CA15F00-959D-6A33-495F-E30AAFD4C10E}"/>
              </a:ext>
            </a:extLst>
          </p:cNvPr>
          <p:cNvSpPr>
            <a:spLocks noGrp="1"/>
          </p:cNvSpPr>
          <p:nvPr>
            <p:ph type="title"/>
          </p:nvPr>
        </p:nvSpPr>
        <p:spPr>
          <a:xfrm>
            <a:off x="457200" y="198438"/>
            <a:ext cx="8229600" cy="1143000"/>
          </a:xfrm>
        </p:spPr>
        <p:txBody>
          <a:bodyPr/>
          <a:lstStyle/>
          <a:p>
            <a:r>
              <a:rPr lang="en-GB" altLang="en-US" dirty="0"/>
              <a:t>3.8. Control and performance</a:t>
            </a:r>
          </a:p>
        </p:txBody>
      </p:sp>
      <p:sp>
        <p:nvSpPr>
          <p:cNvPr id="9219" name="Content Placeholder 2">
            <a:extLst>
              <a:ext uri="{FF2B5EF4-FFF2-40B4-BE49-F238E27FC236}">
                <a16:creationId xmlns:a16="http://schemas.microsoft.com/office/drawing/2014/main" id="{CC9080E7-7437-1057-6AA4-225BBDCDCC00}"/>
              </a:ext>
            </a:extLst>
          </p:cNvPr>
          <p:cNvSpPr>
            <a:spLocks noGrp="1"/>
          </p:cNvSpPr>
          <p:nvPr>
            <p:ph idx="1"/>
          </p:nvPr>
        </p:nvSpPr>
        <p:spPr>
          <a:xfrm>
            <a:off x="457200" y="1600200"/>
            <a:ext cx="8229600" cy="3916363"/>
          </a:xfrm>
        </p:spPr>
        <p:txBody>
          <a:bodyPr/>
          <a:lstStyle/>
          <a:p>
            <a:pPr marL="0" indent="0">
              <a:buNone/>
            </a:pPr>
            <a:r>
              <a:rPr lang="en-GB" sz="2400" dirty="0"/>
              <a:t>The five essential stages of organisational control</a:t>
            </a:r>
            <a:endParaRPr lang="en-GB" altLang="en-US" sz="4000" dirty="0"/>
          </a:p>
        </p:txBody>
      </p:sp>
      <p:sp>
        <p:nvSpPr>
          <p:cNvPr id="4" name="Date Placeholder 3">
            <a:extLst>
              <a:ext uri="{FF2B5EF4-FFF2-40B4-BE49-F238E27FC236}">
                <a16:creationId xmlns:a16="http://schemas.microsoft.com/office/drawing/2014/main" id="{6A8A1DA1-DD0A-CE7F-4E89-B94E9FA963CC}"/>
              </a:ext>
            </a:extLst>
          </p:cNvPr>
          <p:cNvSpPr>
            <a:spLocks noGrp="1"/>
          </p:cNvSpPr>
          <p:nvPr>
            <p:ph type="dt" sz="quarter" idx="10"/>
          </p:nvPr>
        </p:nvSpPr>
        <p:spPr/>
        <p:txBody>
          <a:bodyPr/>
          <a:lstStyle/>
          <a:p>
            <a:pPr>
              <a:defRPr/>
            </a:pPr>
            <a:fld id="{D2A88EF9-FD6A-4E22-AD5B-99F4A855266A}" type="datetime1">
              <a:rPr lang="en-GB" altLang="en-US" smtClean="0"/>
              <a:pPr>
                <a:defRPr/>
              </a:pPr>
              <a:t>08/12/2022</a:t>
            </a:fld>
            <a:endParaRPr lang="en-GB" altLang="en-US"/>
          </a:p>
        </p:txBody>
      </p:sp>
      <p:sp>
        <p:nvSpPr>
          <p:cNvPr id="9221" name="Slide Number Placeholder 4">
            <a:extLst>
              <a:ext uri="{FF2B5EF4-FFF2-40B4-BE49-F238E27FC236}">
                <a16:creationId xmlns:a16="http://schemas.microsoft.com/office/drawing/2014/main" id="{B282F7F4-40CB-661B-2624-57DD31981657}"/>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9EC3FFA0-FBB6-48AF-8640-4E54E9CFC048}" type="slidenum">
              <a:rPr lang="en-GB" altLang="en-US" sz="1200" smtClean="0">
                <a:solidFill>
                  <a:srgbClr val="898989"/>
                </a:solidFill>
              </a:rPr>
              <a:pPr>
                <a:spcBef>
                  <a:spcPct val="0"/>
                </a:spcBef>
                <a:buFontTx/>
                <a:buNone/>
              </a:pPr>
              <a:t>30</a:t>
            </a:fld>
            <a:endParaRPr lang="en-GB" altLang="en-US" sz="1200">
              <a:solidFill>
                <a:srgbClr val="898989"/>
              </a:solidFill>
            </a:endParaRPr>
          </a:p>
        </p:txBody>
      </p:sp>
      <p:pic>
        <p:nvPicPr>
          <p:cNvPr id="3" name="Picture 2">
            <a:extLst>
              <a:ext uri="{FF2B5EF4-FFF2-40B4-BE49-F238E27FC236}">
                <a16:creationId xmlns:a16="http://schemas.microsoft.com/office/drawing/2014/main" id="{D785202C-0FAF-191F-123A-35F1C28210C3}"/>
              </a:ext>
            </a:extLst>
          </p:cNvPr>
          <p:cNvPicPr>
            <a:picLocks noChangeAspect="1"/>
          </p:cNvPicPr>
          <p:nvPr/>
        </p:nvPicPr>
        <p:blipFill>
          <a:blip r:embed="rId3"/>
          <a:stretch>
            <a:fillRect/>
          </a:stretch>
        </p:blipFill>
        <p:spPr>
          <a:xfrm>
            <a:off x="2086570" y="2155233"/>
            <a:ext cx="7057430" cy="4702767"/>
          </a:xfrm>
          <a:prstGeom prst="rect">
            <a:avLst/>
          </a:prstGeom>
        </p:spPr>
      </p:pic>
      <p:sp>
        <p:nvSpPr>
          <p:cNvPr id="5" name="TextBox 4">
            <a:extLst>
              <a:ext uri="{FF2B5EF4-FFF2-40B4-BE49-F238E27FC236}">
                <a16:creationId xmlns:a16="http://schemas.microsoft.com/office/drawing/2014/main" id="{65ACC50F-BAB6-35AD-AC91-F622BB84B8F3}"/>
              </a:ext>
            </a:extLst>
          </p:cNvPr>
          <p:cNvSpPr txBox="1"/>
          <p:nvPr/>
        </p:nvSpPr>
        <p:spPr>
          <a:xfrm>
            <a:off x="223203" y="4888468"/>
            <a:ext cx="2664296" cy="369332"/>
          </a:xfrm>
          <a:prstGeom prst="rect">
            <a:avLst/>
          </a:prstGeom>
          <a:noFill/>
        </p:spPr>
        <p:txBody>
          <a:bodyPr wrap="square" rtlCol="0">
            <a:spAutoFit/>
          </a:bodyPr>
          <a:lstStyle/>
          <a:p>
            <a:r>
              <a:rPr lang="en-GB" dirty="0"/>
              <a:t>(Mullins, 2019, p.526)</a:t>
            </a:r>
          </a:p>
        </p:txBody>
      </p:sp>
      <p:sp>
        <p:nvSpPr>
          <p:cNvPr id="2" name="TextBox 1">
            <a:extLst>
              <a:ext uri="{FF2B5EF4-FFF2-40B4-BE49-F238E27FC236}">
                <a16:creationId xmlns:a16="http://schemas.microsoft.com/office/drawing/2014/main" id="{42221452-1099-5E96-D680-1A91C92FBCEC}"/>
              </a:ext>
            </a:extLst>
          </p:cNvPr>
          <p:cNvSpPr txBox="1"/>
          <p:nvPr/>
        </p:nvSpPr>
        <p:spPr>
          <a:xfrm>
            <a:off x="8281628" y="33839"/>
            <a:ext cx="810344" cy="769441"/>
          </a:xfrm>
          <a:prstGeom prst="rect">
            <a:avLst/>
          </a:prstGeom>
          <a:solidFill>
            <a:schemeClr val="accent1">
              <a:lumMod val="40000"/>
              <a:lumOff val="60000"/>
            </a:schemeClr>
          </a:solidFill>
          <a:ln>
            <a:solidFill>
              <a:srgbClr val="FF0000"/>
            </a:solidFill>
          </a:ln>
          <a:effectLst>
            <a:outerShdw blurRad="50800" dist="38100" dir="2700000" algn="tl" rotWithShape="0">
              <a:prstClr val="black">
                <a:alpha val="40000"/>
              </a:prstClr>
            </a:outerShdw>
          </a:effectLst>
        </p:spPr>
        <p:txBody>
          <a:bodyPr wrap="square" rtlCol="0">
            <a:spAutoFit/>
          </a:bodyPr>
          <a:lstStyle/>
          <a:p>
            <a:r>
              <a:rPr lang="en-GB" sz="4400" dirty="0">
                <a:ln w="0"/>
                <a:effectLst>
                  <a:outerShdw blurRad="38100" dist="19050" dir="2700000" algn="tl" rotWithShape="0">
                    <a:schemeClr val="dk1">
                      <a:alpha val="40000"/>
                    </a:schemeClr>
                  </a:outerShdw>
                </a:effectLst>
              </a:rPr>
              <a:t>L</a:t>
            </a:r>
          </a:p>
        </p:txBody>
      </p:sp>
    </p:spTree>
    <p:extLst>
      <p:ext uri="{BB962C8B-B14F-4D97-AF65-F5344CB8AC3E}">
        <p14:creationId xmlns:p14="http://schemas.microsoft.com/office/powerpoint/2010/main" val="408362273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a:extLst>
              <a:ext uri="{FF2B5EF4-FFF2-40B4-BE49-F238E27FC236}">
                <a16:creationId xmlns:a16="http://schemas.microsoft.com/office/drawing/2014/main" id="{1CA15F00-959D-6A33-495F-E30AAFD4C10E}"/>
              </a:ext>
            </a:extLst>
          </p:cNvPr>
          <p:cNvSpPr>
            <a:spLocks noGrp="1"/>
          </p:cNvSpPr>
          <p:nvPr>
            <p:ph type="title"/>
          </p:nvPr>
        </p:nvSpPr>
        <p:spPr>
          <a:xfrm>
            <a:off x="457200" y="198438"/>
            <a:ext cx="8229600" cy="1143000"/>
          </a:xfrm>
        </p:spPr>
        <p:txBody>
          <a:bodyPr/>
          <a:lstStyle/>
          <a:p>
            <a:r>
              <a:rPr lang="en-GB" altLang="en-US" dirty="0"/>
              <a:t>3.8. Control and performance</a:t>
            </a:r>
          </a:p>
        </p:txBody>
      </p:sp>
      <p:sp>
        <p:nvSpPr>
          <p:cNvPr id="9219" name="Content Placeholder 2">
            <a:extLst>
              <a:ext uri="{FF2B5EF4-FFF2-40B4-BE49-F238E27FC236}">
                <a16:creationId xmlns:a16="http://schemas.microsoft.com/office/drawing/2014/main" id="{CC9080E7-7437-1057-6AA4-225BBDCDCC00}"/>
              </a:ext>
            </a:extLst>
          </p:cNvPr>
          <p:cNvSpPr>
            <a:spLocks noGrp="1"/>
          </p:cNvSpPr>
          <p:nvPr>
            <p:ph idx="1"/>
          </p:nvPr>
        </p:nvSpPr>
        <p:spPr>
          <a:xfrm>
            <a:off x="457200" y="1600200"/>
            <a:ext cx="8229600" cy="3916363"/>
          </a:xfrm>
        </p:spPr>
        <p:txBody>
          <a:bodyPr/>
          <a:lstStyle/>
          <a:p>
            <a:pPr marL="256032" lvl="1" indent="-256032">
              <a:spcBef>
                <a:spcPts val="1500"/>
              </a:spcBef>
              <a:buSzPct val="100000"/>
              <a:buFont typeface="Arial" panose="020B0604020202020204" pitchFamily="34" charset="0"/>
              <a:buChar char="•"/>
            </a:pPr>
            <a:r>
              <a:rPr lang="en-US" sz="2000" b="1" dirty="0"/>
              <a:t>Feedforward control</a:t>
            </a:r>
            <a:r>
              <a:rPr lang="en-US" sz="2000" dirty="0"/>
              <a:t>: control that takes place before a work activity is done</a:t>
            </a:r>
          </a:p>
          <a:p>
            <a:pPr marL="256032" lvl="1" indent="-256032">
              <a:spcBef>
                <a:spcPts val="1500"/>
              </a:spcBef>
              <a:buSzPct val="100000"/>
              <a:buFont typeface="Arial" panose="020B0604020202020204" pitchFamily="34" charset="0"/>
              <a:buChar char="•"/>
            </a:pPr>
            <a:r>
              <a:rPr lang="en-US" sz="2000" b="1" dirty="0"/>
              <a:t>Concurrent control</a:t>
            </a:r>
            <a:r>
              <a:rPr lang="en-US" sz="2000" dirty="0"/>
              <a:t>: control that takes place while a work activity is in progress</a:t>
            </a:r>
          </a:p>
          <a:p>
            <a:pPr marL="256032" lvl="1" indent="-256032">
              <a:spcBef>
                <a:spcPts val="1500"/>
              </a:spcBef>
              <a:buSzPct val="100000"/>
              <a:buFont typeface="Arial" panose="020B0604020202020204" pitchFamily="34" charset="0"/>
              <a:buChar char="•"/>
            </a:pPr>
            <a:r>
              <a:rPr lang="en-US" sz="2000" b="1" dirty="0"/>
              <a:t>Management by walking around</a:t>
            </a:r>
            <a:r>
              <a:rPr lang="en-US" sz="2000" dirty="0"/>
              <a:t>: a term used to describe when a manager is out in the work area interacting directly with employees</a:t>
            </a:r>
          </a:p>
          <a:p>
            <a:pPr marL="256032" lvl="1" indent="-256032">
              <a:spcBef>
                <a:spcPts val="1500"/>
              </a:spcBef>
              <a:buSzPct val="100000"/>
              <a:buFont typeface="Arial" panose="020B0604020202020204" pitchFamily="34" charset="0"/>
              <a:buChar char="•"/>
            </a:pPr>
            <a:r>
              <a:rPr lang="en-US" sz="2000" b="1" dirty="0"/>
              <a:t>Feedback control</a:t>
            </a:r>
            <a:r>
              <a:rPr lang="en-US" sz="2000" dirty="0"/>
              <a:t>: control that takes place after a work activity is done</a:t>
            </a:r>
          </a:p>
        </p:txBody>
      </p:sp>
      <p:sp>
        <p:nvSpPr>
          <p:cNvPr id="4" name="Date Placeholder 3">
            <a:extLst>
              <a:ext uri="{FF2B5EF4-FFF2-40B4-BE49-F238E27FC236}">
                <a16:creationId xmlns:a16="http://schemas.microsoft.com/office/drawing/2014/main" id="{6A8A1DA1-DD0A-CE7F-4E89-B94E9FA963CC}"/>
              </a:ext>
            </a:extLst>
          </p:cNvPr>
          <p:cNvSpPr>
            <a:spLocks noGrp="1"/>
          </p:cNvSpPr>
          <p:nvPr>
            <p:ph type="dt" sz="quarter" idx="10"/>
          </p:nvPr>
        </p:nvSpPr>
        <p:spPr/>
        <p:txBody>
          <a:bodyPr/>
          <a:lstStyle/>
          <a:p>
            <a:pPr>
              <a:defRPr/>
            </a:pPr>
            <a:fld id="{D2A88EF9-FD6A-4E22-AD5B-99F4A855266A}" type="datetime1">
              <a:rPr lang="en-GB" altLang="en-US" smtClean="0"/>
              <a:pPr>
                <a:defRPr/>
              </a:pPr>
              <a:t>08/12/2022</a:t>
            </a:fld>
            <a:endParaRPr lang="en-GB" altLang="en-US"/>
          </a:p>
        </p:txBody>
      </p:sp>
      <p:sp>
        <p:nvSpPr>
          <p:cNvPr id="9221" name="Slide Number Placeholder 4">
            <a:extLst>
              <a:ext uri="{FF2B5EF4-FFF2-40B4-BE49-F238E27FC236}">
                <a16:creationId xmlns:a16="http://schemas.microsoft.com/office/drawing/2014/main" id="{B282F7F4-40CB-661B-2624-57DD31981657}"/>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9EC3FFA0-FBB6-48AF-8640-4E54E9CFC048}" type="slidenum">
              <a:rPr lang="en-GB" altLang="en-US" sz="1200" smtClean="0">
                <a:solidFill>
                  <a:srgbClr val="898989"/>
                </a:solidFill>
              </a:rPr>
              <a:pPr>
                <a:spcBef>
                  <a:spcPct val="0"/>
                </a:spcBef>
                <a:buFontTx/>
                <a:buNone/>
              </a:pPr>
              <a:t>31</a:t>
            </a:fld>
            <a:endParaRPr lang="en-GB" altLang="en-US" sz="1200">
              <a:solidFill>
                <a:srgbClr val="898989"/>
              </a:solidFill>
            </a:endParaRPr>
          </a:p>
        </p:txBody>
      </p:sp>
      <p:pic>
        <p:nvPicPr>
          <p:cNvPr id="2" name="Picture Placeholder 6" descr="A chart explains the types of control.&#10;Long description is available in notes,&#10;press F6">
            <a:extLst>
              <a:ext uri="{FF2B5EF4-FFF2-40B4-BE49-F238E27FC236}">
                <a16:creationId xmlns:a16="http://schemas.microsoft.com/office/drawing/2014/main" id="{EA26FD2B-A32F-47BB-9169-1266C725CAD8}"/>
              </a:ext>
            </a:extLst>
          </p:cNvPr>
          <p:cNvPicPr>
            <a:picLocks noChangeAspect="1"/>
          </p:cNvPicPr>
          <p:nvPr/>
        </p:nvPicPr>
        <p:blipFill>
          <a:blip r:embed="rId3" cstate="print"/>
          <a:stretch>
            <a:fillRect/>
          </a:stretch>
        </p:blipFill>
        <p:spPr>
          <a:xfrm>
            <a:off x="2007021" y="4384377"/>
            <a:ext cx="5129958" cy="2473623"/>
          </a:xfrm>
          <a:prstGeom prst="rect">
            <a:avLst/>
          </a:prstGeom>
        </p:spPr>
      </p:pic>
      <p:sp>
        <p:nvSpPr>
          <p:cNvPr id="3" name="TextBox 2">
            <a:extLst>
              <a:ext uri="{FF2B5EF4-FFF2-40B4-BE49-F238E27FC236}">
                <a16:creationId xmlns:a16="http://schemas.microsoft.com/office/drawing/2014/main" id="{9A701E53-F07A-E738-4F31-6BA9ABAC227B}"/>
              </a:ext>
            </a:extLst>
          </p:cNvPr>
          <p:cNvSpPr txBox="1"/>
          <p:nvPr/>
        </p:nvSpPr>
        <p:spPr>
          <a:xfrm>
            <a:off x="7308304" y="4681834"/>
            <a:ext cx="1512168" cy="923330"/>
          </a:xfrm>
          <a:prstGeom prst="rect">
            <a:avLst/>
          </a:prstGeom>
          <a:noFill/>
        </p:spPr>
        <p:txBody>
          <a:bodyPr wrap="square" rtlCol="0">
            <a:spAutoFit/>
          </a:bodyPr>
          <a:lstStyle/>
          <a:p>
            <a:r>
              <a:rPr lang="en-GB" dirty="0"/>
              <a:t>(Robbins and Coulter, 2020)</a:t>
            </a:r>
          </a:p>
        </p:txBody>
      </p:sp>
      <p:sp>
        <p:nvSpPr>
          <p:cNvPr id="5" name="TextBox 4">
            <a:extLst>
              <a:ext uri="{FF2B5EF4-FFF2-40B4-BE49-F238E27FC236}">
                <a16:creationId xmlns:a16="http://schemas.microsoft.com/office/drawing/2014/main" id="{D6B79977-54BC-15FF-5C65-16F4C4436362}"/>
              </a:ext>
            </a:extLst>
          </p:cNvPr>
          <p:cNvSpPr txBox="1"/>
          <p:nvPr/>
        </p:nvSpPr>
        <p:spPr>
          <a:xfrm>
            <a:off x="8281628" y="33839"/>
            <a:ext cx="810344" cy="769441"/>
          </a:xfrm>
          <a:prstGeom prst="rect">
            <a:avLst/>
          </a:prstGeom>
          <a:solidFill>
            <a:schemeClr val="accent1">
              <a:lumMod val="40000"/>
              <a:lumOff val="60000"/>
            </a:schemeClr>
          </a:solidFill>
          <a:ln>
            <a:solidFill>
              <a:srgbClr val="FF0000"/>
            </a:solidFill>
          </a:ln>
          <a:effectLst>
            <a:outerShdw blurRad="50800" dist="38100" dir="2700000" algn="tl" rotWithShape="0">
              <a:prstClr val="black">
                <a:alpha val="40000"/>
              </a:prstClr>
            </a:outerShdw>
          </a:effectLst>
        </p:spPr>
        <p:txBody>
          <a:bodyPr wrap="square" rtlCol="0">
            <a:spAutoFit/>
          </a:bodyPr>
          <a:lstStyle/>
          <a:p>
            <a:r>
              <a:rPr lang="en-GB" sz="4400" dirty="0">
                <a:ln w="0"/>
                <a:effectLst>
                  <a:outerShdw blurRad="38100" dist="19050" dir="2700000" algn="tl" rotWithShape="0">
                    <a:schemeClr val="dk1">
                      <a:alpha val="40000"/>
                    </a:schemeClr>
                  </a:outerShdw>
                </a:effectLst>
              </a:rPr>
              <a:t>L</a:t>
            </a:r>
          </a:p>
        </p:txBody>
      </p:sp>
    </p:spTree>
    <p:extLst>
      <p:ext uri="{BB962C8B-B14F-4D97-AF65-F5344CB8AC3E}">
        <p14:creationId xmlns:p14="http://schemas.microsoft.com/office/powerpoint/2010/main" val="108433174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a:extLst>
              <a:ext uri="{FF2B5EF4-FFF2-40B4-BE49-F238E27FC236}">
                <a16:creationId xmlns:a16="http://schemas.microsoft.com/office/drawing/2014/main" id="{1CA15F00-959D-6A33-495F-E30AAFD4C10E}"/>
              </a:ext>
            </a:extLst>
          </p:cNvPr>
          <p:cNvSpPr>
            <a:spLocks noGrp="1"/>
          </p:cNvSpPr>
          <p:nvPr>
            <p:ph type="title"/>
          </p:nvPr>
        </p:nvSpPr>
        <p:spPr>
          <a:xfrm>
            <a:off x="457200" y="198438"/>
            <a:ext cx="8229600" cy="1143000"/>
          </a:xfrm>
        </p:spPr>
        <p:txBody>
          <a:bodyPr/>
          <a:lstStyle/>
          <a:p>
            <a:r>
              <a:rPr lang="en-GB" altLang="en-US" dirty="0"/>
              <a:t>3.8. Control and performance</a:t>
            </a:r>
          </a:p>
        </p:txBody>
      </p:sp>
      <p:sp>
        <p:nvSpPr>
          <p:cNvPr id="9219" name="Content Placeholder 2">
            <a:extLst>
              <a:ext uri="{FF2B5EF4-FFF2-40B4-BE49-F238E27FC236}">
                <a16:creationId xmlns:a16="http://schemas.microsoft.com/office/drawing/2014/main" id="{CC9080E7-7437-1057-6AA4-225BBDCDCC00}"/>
              </a:ext>
            </a:extLst>
          </p:cNvPr>
          <p:cNvSpPr>
            <a:spLocks noGrp="1"/>
          </p:cNvSpPr>
          <p:nvPr>
            <p:ph idx="1"/>
          </p:nvPr>
        </p:nvSpPr>
        <p:spPr>
          <a:xfrm>
            <a:off x="457200" y="1600200"/>
            <a:ext cx="8229600" cy="3916363"/>
          </a:xfrm>
        </p:spPr>
        <p:txBody>
          <a:bodyPr/>
          <a:lstStyle/>
          <a:p>
            <a:r>
              <a:rPr lang="en-GB" altLang="en-US" sz="2800" dirty="0"/>
              <a:t>Performance: how well the organisation is running.</a:t>
            </a:r>
          </a:p>
          <a:p>
            <a:r>
              <a:rPr lang="en-GB" altLang="en-US" sz="2800" dirty="0"/>
              <a:t>Many different approaches: financial results, balance scorecard, EFQM Excellence Model, etc.</a:t>
            </a:r>
          </a:p>
        </p:txBody>
      </p:sp>
      <p:sp>
        <p:nvSpPr>
          <p:cNvPr id="4" name="Date Placeholder 3">
            <a:extLst>
              <a:ext uri="{FF2B5EF4-FFF2-40B4-BE49-F238E27FC236}">
                <a16:creationId xmlns:a16="http://schemas.microsoft.com/office/drawing/2014/main" id="{6A8A1DA1-DD0A-CE7F-4E89-B94E9FA963CC}"/>
              </a:ext>
            </a:extLst>
          </p:cNvPr>
          <p:cNvSpPr>
            <a:spLocks noGrp="1"/>
          </p:cNvSpPr>
          <p:nvPr>
            <p:ph type="dt" sz="quarter" idx="10"/>
          </p:nvPr>
        </p:nvSpPr>
        <p:spPr/>
        <p:txBody>
          <a:bodyPr/>
          <a:lstStyle/>
          <a:p>
            <a:pPr>
              <a:defRPr/>
            </a:pPr>
            <a:fld id="{D2A88EF9-FD6A-4E22-AD5B-99F4A855266A}" type="datetime1">
              <a:rPr lang="en-GB" altLang="en-US" smtClean="0"/>
              <a:pPr>
                <a:defRPr/>
              </a:pPr>
              <a:t>08/12/2022</a:t>
            </a:fld>
            <a:endParaRPr lang="en-GB" altLang="en-US"/>
          </a:p>
        </p:txBody>
      </p:sp>
      <p:sp>
        <p:nvSpPr>
          <p:cNvPr id="9221" name="Slide Number Placeholder 4">
            <a:extLst>
              <a:ext uri="{FF2B5EF4-FFF2-40B4-BE49-F238E27FC236}">
                <a16:creationId xmlns:a16="http://schemas.microsoft.com/office/drawing/2014/main" id="{B282F7F4-40CB-661B-2624-57DD31981657}"/>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9EC3FFA0-FBB6-48AF-8640-4E54E9CFC048}" type="slidenum">
              <a:rPr lang="en-GB" altLang="en-US" sz="1200" smtClean="0">
                <a:solidFill>
                  <a:srgbClr val="898989"/>
                </a:solidFill>
              </a:rPr>
              <a:pPr>
                <a:spcBef>
                  <a:spcPct val="0"/>
                </a:spcBef>
                <a:buFontTx/>
                <a:buNone/>
              </a:pPr>
              <a:t>32</a:t>
            </a:fld>
            <a:endParaRPr lang="en-GB" altLang="en-US" sz="1200">
              <a:solidFill>
                <a:srgbClr val="898989"/>
              </a:solidFill>
            </a:endParaRPr>
          </a:p>
        </p:txBody>
      </p:sp>
      <p:sp>
        <p:nvSpPr>
          <p:cNvPr id="2" name="TextBox 1">
            <a:extLst>
              <a:ext uri="{FF2B5EF4-FFF2-40B4-BE49-F238E27FC236}">
                <a16:creationId xmlns:a16="http://schemas.microsoft.com/office/drawing/2014/main" id="{69EBAD56-DF96-AA43-1398-85C9360B4C09}"/>
              </a:ext>
            </a:extLst>
          </p:cNvPr>
          <p:cNvSpPr txBox="1"/>
          <p:nvPr/>
        </p:nvSpPr>
        <p:spPr>
          <a:xfrm>
            <a:off x="8281628" y="33839"/>
            <a:ext cx="810344" cy="769441"/>
          </a:xfrm>
          <a:prstGeom prst="rect">
            <a:avLst/>
          </a:prstGeom>
          <a:solidFill>
            <a:schemeClr val="accent1">
              <a:lumMod val="40000"/>
              <a:lumOff val="60000"/>
            </a:schemeClr>
          </a:solidFill>
          <a:ln>
            <a:solidFill>
              <a:srgbClr val="FF0000"/>
            </a:solidFill>
          </a:ln>
          <a:effectLst>
            <a:outerShdw blurRad="50800" dist="38100" dir="2700000" algn="tl" rotWithShape="0">
              <a:prstClr val="black">
                <a:alpha val="40000"/>
              </a:prstClr>
            </a:outerShdw>
          </a:effectLst>
        </p:spPr>
        <p:txBody>
          <a:bodyPr wrap="square" rtlCol="0">
            <a:spAutoFit/>
          </a:bodyPr>
          <a:lstStyle/>
          <a:p>
            <a:r>
              <a:rPr lang="en-GB" sz="4400" dirty="0">
                <a:ln w="0"/>
                <a:effectLst>
                  <a:outerShdw blurRad="38100" dist="19050" dir="2700000" algn="tl" rotWithShape="0">
                    <a:schemeClr val="dk1">
                      <a:alpha val="40000"/>
                    </a:schemeClr>
                  </a:outerShdw>
                </a:effectLst>
              </a:rPr>
              <a:t>L</a:t>
            </a:r>
          </a:p>
        </p:txBody>
      </p:sp>
    </p:spTree>
    <p:extLst>
      <p:ext uri="{BB962C8B-B14F-4D97-AF65-F5344CB8AC3E}">
        <p14:creationId xmlns:p14="http://schemas.microsoft.com/office/powerpoint/2010/main" val="177275053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0F9495-0B44-0D97-7D9E-D70358AA880E}"/>
              </a:ext>
            </a:extLst>
          </p:cNvPr>
          <p:cNvSpPr>
            <a:spLocks noGrp="1"/>
          </p:cNvSpPr>
          <p:nvPr>
            <p:ph type="title"/>
          </p:nvPr>
        </p:nvSpPr>
        <p:spPr/>
        <p:txBody>
          <a:bodyPr/>
          <a:lstStyle/>
          <a:p>
            <a:r>
              <a:rPr lang="en-GB" altLang="en-US" dirty="0"/>
              <a:t>3. K</a:t>
            </a:r>
            <a:r>
              <a:rPr lang="en-GB" altLang="en-US" sz="4400" dirty="0"/>
              <a:t>ey concepts, frameworks and theories</a:t>
            </a:r>
            <a:endParaRPr lang="en-GB" dirty="0"/>
          </a:p>
        </p:txBody>
      </p:sp>
      <p:graphicFrame>
        <p:nvGraphicFramePr>
          <p:cNvPr id="9" name="Content Placeholder 8">
            <a:extLst>
              <a:ext uri="{FF2B5EF4-FFF2-40B4-BE49-F238E27FC236}">
                <a16:creationId xmlns:a16="http://schemas.microsoft.com/office/drawing/2014/main" id="{8F8D2A3C-C95D-9D6E-20BB-C42036D06C2B}"/>
              </a:ext>
            </a:extLst>
          </p:cNvPr>
          <p:cNvGraphicFramePr>
            <a:graphicFrameLocks noGrp="1"/>
          </p:cNvGraphicFramePr>
          <p:nvPr>
            <p:ph idx="1"/>
          </p:nvPr>
        </p:nvGraphicFramePr>
        <p:xfrm>
          <a:off x="457200" y="1556792"/>
          <a:ext cx="8229600" cy="39163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Date Placeholder 3">
            <a:extLst>
              <a:ext uri="{FF2B5EF4-FFF2-40B4-BE49-F238E27FC236}">
                <a16:creationId xmlns:a16="http://schemas.microsoft.com/office/drawing/2014/main" id="{326BB8CE-A067-F0D6-C79F-3A6CC47B3862}"/>
              </a:ext>
            </a:extLst>
          </p:cNvPr>
          <p:cNvSpPr>
            <a:spLocks noGrp="1"/>
          </p:cNvSpPr>
          <p:nvPr>
            <p:ph type="dt" sz="half" idx="10"/>
          </p:nvPr>
        </p:nvSpPr>
        <p:spPr/>
        <p:txBody>
          <a:bodyPr/>
          <a:lstStyle/>
          <a:p>
            <a:pPr>
              <a:defRPr/>
            </a:pPr>
            <a:fld id="{5E84CCAD-88F5-4AB3-B600-26DF36CE5A43}" type="datetime1">
              <a:rPr lang="en-GB" altLang="en-US" smtClean="0"/>
              <a:pPr>
                <a:defRPr/>
              </a:pPr>
              <a:t>08/12/2022</a:t>
            </a:fld>
            <a:endParaRPr lang="en-GB" altLang="en-US"/>
          </a:p>
        </p:txBody>
      </p:sp>
      <p:sp>
        <p:nvSpPr>
          <p:cNvPr id="5" name="Slide Number Placeholder 4">
            <a:extLst>
              <a:ext uri="{FF2B5EF4-FFF2-40B4-BE49-F238E27FC236}">
                <a16:creationId xmlns:a16="http://schemas.microsoft.com/office/drawing/2014/main" id="{C1C08EF5-E27F-635E-B7A3-58F70B5817CC}"/>
              </a:ext>
            </a:extLst>
          </p:cNvPr>
          <p:cNvSpPr>
            <a:spLocks noGrp="1"/>
          </p:cNvSpPr>
          <p:nvPr>
            <p:ph type="sldNum" sz="quarter" idx="12"/>
          </p:nvPr>
        </p:nvSpPr>
        <p:spPr/>
        <p:txBody>
          <a:bodyPr/>
          <a:lstStyle/>
          <a:p>
            <a:pPr>
              <a:defRPr/>
            </a:pPr>
            <a:fld id="{09AEF3D3-A4E3-4D92-A441-BFE14CAB7DC0}" type="slidenum">
              <a:rPr lang="en-GB" altLang="en-US" smtClean="0"/>
              <a:pPr>
                <a:defRPr/>
              </a:pPr>
              <a:t>33</a:t>
            </a:fld>
            <a:endParaRPr lang="en-GB" altLang="en-US"/>
          </a:p>
        </p:txBody>
      </p:sp>
    </p:spTree>
    <p:extLst>
      <p:ext uri="{BB962C8B-B14F-4D97-AF65-F5344CB8AC3E}">
        <p14:creationId xmlns:p14="http://schemas.microsoft.com/office/powerpoint/2010/main" val="2603194288"/>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Title 1">
            <a:extLst>
              <a:ext uri="{FF2B5EF4-FFF2-40B4-BE49-F238E27FC236}">
                <a16:creationId xmlns:a16="http://schemas.microsoft.com/office/drawing/2014/main" id="{1D7E4AAF-7E7E-8772-E65C-A7102971F0DB}"/>
              </a:ext>
            </a:extLst>
          </p:cNvPr>
          <p:cNvSpPr>
            <a:spLocks noGrp="1"/>
          </p:cNvSpPr>
          <p:nvPr>
            <p:ph type="title"/>
          </p:nvPr>
        </p:nvSpPr>
        <p:spPr/>
        <p:txBody>
          <a:bodyPr/>
          <a:lstStyle/>
          <a:p>
            <a:pPr algn="l"/>
            <a:r>
              <a:rPr lang="en-GB" altLang="en-US" dirty="0"/>
              <a:t>4. Review your performance</a:t>
            </a:r>
          </a:p>
        </p:txBody>
      </p:sp>
      <p:sp>
        <p:nvSpPr>
          <p:cNvPr id="7171" name="Content Placeholder 2">
            <a:extLst>
              <a:ext uri="{FF2B5EF4-FFF2-40B4-BE49-F238E27FC236}">
                <a16:creationId xmlns:a16="http://schemas.microsoft.com/office/drawing/2014/main" id="{2A2F879C-01D9-3C8A-0F3C-4A9703AA2CE4}"/>
              </a:ext>
            </a:extLst>
          </p:cNvPr>
          <p:cNvSpPr>
            <a:spLocks noGrp="1"/>
          </p:cNvSpPr>
          <p:nvPr>
            <p:ph idx="1"/>
          </p:nvPr>
        </p:nvSpPr>
        <p:spPr>
          <a:xfrm>
            <a:off x="457200" y="1600200"/>
            <a:ext cx="8229600" cy="3916363"/>
          </a:xfrm>
        </p:spPr>
        <p:txBody>
          <a:bodyPr/>
          <a:lstStyle/>
          <a:p>
            <a:pPr marL="514350" indent="-514350" algn="just" eaLnBrk="1" hangingPunct="1">
              <a:buFont typeface="Arial" panose="020B0604020202020204" pitchFamily="34" charset="0"/>
              <a:buAutoNum type="arabicPeriod"/>
              <a:defRPr/>
            </a:pPr>
            <a:r>
              <a:rPr lang="en-GB" altLang="en-US" sz="2800" dirty="0"/>
              <a:t>What were your goals?</a:t>
            </a:r>
          </a:p>
          <a:p>
            <a:pPr marL="514350" indent="-514350" algn="just" eaLnBrk="1" hangingPunct="1">
              <a:buFont typeface="Arial" panose="020B0604020202020204" pitchFamily="34" charset="0"/>
              <a:buAutoNum type="arabicPeriod"/>
              <a:defRPr/>
            </a:pPr>
            <a:r>
              <a:rPr lang="en-GB" altLang="en-US" sz="2800" dirty="0"/>
              <a:t>Do you achieve them?</a:t>
            </a:r>
          </a:p>
          <a:p>
            <a:pPr marL="514350" indent="-514350" algn="just" eaLnBrk="1" hangingPunct="1">
              <a:buFont typeface="Arial" panose="020B0604020202020204" pitchFamily="34" charset="0"/>
              <a:buAutoNum type="arabicPeriod"/>
              <a:defRPr/>
            </a:pPr>
            <a:r>
              <a:rPr lang="en-GB" altLang="en-US" sz="2800" dirty="0"/>
              <a:t>Why or why not?</a:t>
            </a:r>
          </a:p>
          <a:p>
            <a:pPr marL="514350" indent="-514350" algn="just" eaLnBrk="1" hangingPunct="1">
              <a:buFont typeface="Arial" panose="020B0604020202020204" pitchFamily="34" charset="0"/>
              <a:buAutoNum type="arabicPeriod"/>
              <a:defRPr/>
            </a:pPr>
            <a:r>
              <a:rPr lang="en-GB" altLang="en-US" sz="2800" dirty="0"/>
              <a:t>What should be done the next time?</a:t>
            </a:r>
          </a:p>
        </p:txBody>
      </p:sp>
      <p:sp>
        <p:nvSpPr>
          <p:cNvPr id="4" name="Date Placeholder 3">
            <a:extLst>
              <a:ext uri="{FF2B5EF4-FFF2-40B4-BE49-F238E27FC236}">
                <a16:creationId xmlns:a16="http://schemas.microsoft.com/office/drawing/2014/main" id="{F11019CF-1FDA-4CF5-7D27-AD81006F4A09}"/>
              </a:ext>
            </a:extLst>
          </p:cNvPr>
          <p:cNvSpPr>
            <a:spLocks noGrp="1"/>
          </p:cNvSpPr>
          <p:nvPr>
            <p:ph type="dt" sz="quarter" idx="10"/>
          </p:nvPr>
        </p:nvSpPr>
        <p:spPr/>
        <p:txBody>
          <a:bodyPr/>
          <a:lstStyle/>
          <a:p>
            <a:pPr>
              <a:defRPr/>
            </a:pPr>
            <a:fld id="{A537843A-38BC-484B-8097-D4EBC93D768D}" type="datetime1">
              <a:rPr lang="en-GB" altLang="en-US" smtClean="0"/>
              <a:pPr>
                <a:defRPr/>
              </a:pPr>
              <a:t>08/12/2022</a:t>
            </a:fld>
            <a:endParaRPr lang="en-GB" altLang="en-US"/>
          </a:p>
        </p:txBody>
      </p:sp>
      <p:sp>
        <p:nvSpPr>
          <p:cNvPr id="7173" name="Slide Number Placeholder 4">
            <a:extLst>
              <a:ext uri="{FF2B5EF4-FFF2-40B4-BE49-F238E27FC236}">
                <a16:creationId xmlns:a16="http://schemas.microsoft.com/office/drawing/2014/main" id="{65F077D7-E374-6BC0-4DC7-B8F374DC92A0}"/>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5816AF5E-E6BD-4B4B-8048-320E30D566AE}" type="slidenum">
              <a:rPr lang="en-GB" altLang="en-US" sz="1200" smtClean="0">
                <a:solidFill>
                  <a:srgbClr val="898989"/>
                </a:solidFill>
              </a:rPr>
              <a:pPr>
                <a:spcBef>
                  <a:spcPct val="0"/>
                </a:spcBef>
                <a:buFontTx/>
                <a:buNone/>
              </a:pPr>
              <a:t>34</a:t>
            </a:fld>
            <a:endParaRPr lang="en-GB" altLang="en-US" sz="1200">
              <a:solidFill>
                <a:srgbClr val="898989"/>
              </a:solidFill>
            </a:endParaRPr>
          </a:p>
        </p:txBody>
      </p:sp>
    </p:spTree>
    <p:extLst>
      <p:ext uri="{BB962C8B-B14F-4D97-AF65-F5344CB8AC3E}">
        <p14:creationId xmlns:p14="http://schemas.microsoft.com/office/powerpoint/2010/main" val="1791700975"/>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Title 1">
            <a:extLst>
              <a:ext uri="{FF2B5EF4-FFF2-40B4-BE49-F238E27FC236}">
                <a16:creationId xmlns:a16="http://schemas.microsoft.com/office/drawing/2014/main" id="{1D7E4AAF-7E7E-8772-E65C-A7102971F0DB}"/>
              </a:ext>
            </a:extLst>
          </p:cNvPr>
          <p:cNvSpPr>
            <a:spLocks noGrp="1"/>
          </p:cNvSpPr>
          <p:nvPr>
            <p:ph type="title"/>
          </p:nvPr>
        </p:nvSpPr>
        <p:spPr/>
        <p:txBody>
          <a:bodyPr/>
          <a:lstStyle/>
          <a:p>
            <a:pPr algn="l"/>
            <a:r>
              <a:rPr lang="en-GB" altLang="en-US" dirty="0"/>
              <a:t>5. Do you have any question?</a:t>
            </a:r>
          </a:p>
        </p:txBody>
      </p:sp>
      <p:sp>
        <p:nvSpPr>
          <p:cNvPr id="7171" name="Content Placeholder 2">
            <a:extLst>
              <a:ext uri="{FF2B5EF4-FFF2-40B4-BE49-F238E27FC236}">
                <a16:creationId xmlns:a16="http://schemas.microsoft.com/office/drawing/2014/main" id="{2A2F879C-01D9-3C8A-0F3C-4A9703AA2CE4}"/>
              </a:ext>
            </a:extLst>
          </p:cNvPr>
          <p:cNvSpPr>
            <a:spLocks noGrp="1"/>
          </p:cNvSpPr>
          <p:nvPr>
            <p:ph idx="1"/>
          </p:nvPr>
        </p:nvSpPr>
        <p:spPr>
          <a:xfrm>
            <a:off x="457200" y="1600200"/>
            <a:ext cx="8229600" cy="3916363"/>
          </a:xfrm>
        </p:spPr>
        <p:txBody>
          <a:bodyPr/>
          <a:lstStyle/>
          <a:p>
            <a:pPr marL="0" indent="0" eaLnBrk="1" hangingPunct="1">
              <a:buNone/>
              <a:defRPr/>
            </a:pPr>
            <a:endParaRPr lang="en-GB" altLang="en-US" sz="2800" dirty="0"/>
          </a:p>
        </p:txBody>
      </p:sp>
      <p:sp>
        <p:nvSpPr>
          <p:cNvPr id="4" name="Date Placeholder 3">
            <a:extLst>
              <a:ext uri="{FF2B5EF4-FFF2-40B4-BE49-F238E27FC236}">
                <a16:creationId xmlns:a16="http://schemas.microsoft.com/office/drawing/2014/main" id="{F11019CF-1FDA-4CF5-7D27-AD81006F4A09}"/>
              </a:ext>
            </a:extLst>
          </p:cNvPr>
          <p:cNvSpPr>
            <a:spLocks noGrp="1"/>
          </p:cNvSpPr>
          <p:nvPr>
            <p:ph type="dt" sz="quarter" idx="10"/>
          </p:nvPr>
        </p:nvSpPr>
        <p:spPr/>
        <p:txBody>
          <a:bodyPr/>
          <a:lstStyle/>
          <a:p>
            <a:pPr>
              <a:defRPr/>
            </a:pPr>
            <a:fld id="{A537843A-38BC-484B-8097-D4EBC93D768D}" type="datetime1">
              <a:rPr lang="en-GB" altLang="en-US" smtClean="0"/>
              <a:pPr>
                <a:defRPr/>
              </a:pPr>
              <a:t>08/12/2022</a:t>
            </a:fld>
            <a:endParaRPr lang="en-GB" altLang="en-US"/>
          </a:p>
        </p:txBody>
      </p:sp>
      <p:sp>
        <p:nvSpPr>
          <p:cNvPr id="7173" name="Slide Number Placeholder 4">
            <a:extLst>
              <a:ext uri="{FF2B5EF4-FFF2-40B4-BE49-F238E27FC236}">
                <a16:creationId xmlns:a16="http://schemas.microsoft.com/office/drawing/2014/main" id="{65F077D7-E374-6BC0-4DC7-B8F374DC92A0}"/>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5816AF5E-E6BD-4B4B-8048-320E30D566AE}" type="slidenum">
              <a:rPr lang="en-GB" altLang="en-US" sz="1200" smtClean="0">
                <a:solidFill>
                  <a:srgbClr val="898989"/>
                </a:solidFill>
              </a:rPr>
              <a:pPr>
                <a:spcBef>
                  <a:spcPct val="0"/>
                </a:spcBef>
                <a:buFontTx/>
                <a:buNone/>
              </a:pPr>
              <a:t>35</a:t>
            </a:fld>
            <a:endParaRPr lang="en-GB" altLang="en-US" sz="1200">
              <a:solidFill>
                <a:srgbClr val="898989"/>
              </a:solidFill>
            </a:endParaRPr>
          </a:p>
        </p:txBody>
      </p:sp>
      <p:sp>
        <p:nvSpPr>
          <p:cNvPr id="2" name="Rectangle 1">
            <a:extLst>
              <a:ext uri="{FF2B5EF4-FFF2-40B4-BE49-F238E27FC236}">
                <a16:creationId xmlns:a16="http://schemas.microsoft.com/office/drawing/2014/main" id="{5A76E7CA-52BB-60BD-74FE-C31A9244EAF3}"/>
              </a:ext>
            </a:extLst>
          </p:cNvPr>
          <p:cNvSpPr/>
          <p:nvPr/>
        </p:nvSpPr>
        <p:spPr>
          <a:xfrm>
            <a:off x="2519772" y="2321004"/>
            <a:ext cx="4104456" cy="2215991"/>
          </a:xfrm>
          <a:prstGeom prst="rect">
            <a:avLst/>
          </a:prstGeom>
          <a:noFill/>
        </p:spPr>
        <p:txBody>
          <a:bodyPr wrap="square" lIns="91440" tIns="45720" rIns="91440" bIns="45720">
            <a:spAutoFit/>
          </a:bodyPr>
          <a:lstStyle/>
          <a:p>
            <a:pPr algn="ctr"/>
            <a:r>
              <a:rPr lang="en-US" sz="13800" dirty="0">
                <a:ln w="0"/>
                <a:solidFill>
                  <a:schemeClr val="accent6">
                    <a:lumMod val="75000"/>
                  </a:schemeClr>
                </a:solidFill>
                <a:effectLst>
                  <a:reflection blurRad="6350" stA="53000" endA="300" endPos="35500" dir="5400000" sy="-90000" algn="bl" rotWithShape="0"/>
                </a:effectLst>
              </a:rPr>
              <a:t>Q&amp;A</a:t>
            </a:r>
          </a:p>
        </p:txBody>
      </p:sp>
    </p:spTree>
    <p:extLst>
      <p:ext uri="{BB962C8B-B14F-4D97-AF65-F5344CB8AC3E}">
        <p14:creationId xmlns:p14="http://schemas.microsoft.com/office/powerpoint/2010/main" val="1331037508"/>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Title 1">
            <a:extLst>
              <a:ext uri="{FF2B5EF4-FFF2-40B4-BE49-F238E27FC236}">
                <a16:creationId xmlns:a16="http://schemas.microsoft.com/office/drawing/2014/main" id="{99ABB4E6-669B-42B0-A3EA-9218ECC21F80}"/>
              </a:ext>
            </a:extLst>
          </p:cNvPr>
          <p:cNvSpPr>
            <a:spLocks noGrp="1"/>
          </p:cNvSpPr>
          <p:nvPr>
            <p:ph type="title"/>
          </p:nvPr>
        </p:nvSpPr>
        <p:spPr/>
        <p:txBody>
          <a:bodyPr/>
          <a:lstStyle/>
          <a:p>
            <a:r>
              <a:rPr lang="en-GB" altLang="en-US" b="1"/>
              <a:t>References</a:t>
            </a:r>
            <a:endParaRPr lang="en-GB" altLang="en-US"/>
          </a:p>
        </p:txBody>
      </p:sp>
      <p:sp>
        <p:nvSpPr>
          <p:cNvPr id="3" name="Content Placeholder 2">
            <a:extLst>
              <a:ext uri="{FF2B5EF4-FFF2-40B4-BE49-F238E27FC236}">
                <a16:creationId xmlns:a16="http://schemas.microsoft.com/office/drawing/2014/main" id="{C1384EE9-6F40-1556-CB6F-BEDBE6E6A81C}"/>
              </a:ext>
            </a:extLst>
          </p:cNvPr>
          <p:cNvSpPr>
            <a:spLocks noGrp="1"/>
          </p:cNvSpPr>
          <p:nvPr>
            <p:ph idx="1"/>
          </p:nvPr>
        </p:nvSpPr>
        <p:spPr>
          <a:xfrm>
            <a:off x="457200" y="1600200"/>
            <a:ext cx="8229600" cy="3916363"/>
          </a:xfrm>
        </p:spPr>
        <p:txBody>
          <a:bodyPr/>
          <a:lstStyle/>
          <a:p>
            <a:pPr marL="514350" indent="-514350" algn="just">
              <a:buFont typeface="+mj-lt"/>
              <a:buAutoNum type="arabicPeriod"/>
              <a:defRPr/>
            </a:pPr>
            <a:r>
              <a:rPr lang="en-GB" altLang="en-US" sz="2400" dirty="0">
                <a:ea typeface="Calibri" panose="020F0502020204030204" pitchFamily="34" charset="0"/>
              </a:rPr>
              <a:t>Mullins, L. J. (2019) </a:t>
            </a:r>
            <a:r>
              <a:rPr lang="en-GB" altLang="en-US" sz="2400" i="1" dirty="0">
                <a:ea typeface="Calibri" panose="020F0502020204030204" pitchFamily="34" charset="0"/>
              </a:rPr>
              <a:t>Organisational behaviour in the workplace</a:t>
            </a:r>
            <a:r>
              <a:rPr lang="en-GB" altLang="en-US" sz="2400" dirty="0">
                <a:ea typeface="Calibri" panose="020F0502020204030204" pitchFamily="34" charset="0"/>
              </a:rPr>
              <a:t>. 12th </a:t>
            </a:r>
            <a:r>
              <a:rPr lang="en-GB" altLang="en-US" sz="2400" dirty="0" err="1">
                <a:ea typeface="Calibri" panose="020F0502020204030204" pitchFamily="34" charset="0"/>
              </a:rPr>
              <a:t>edn</a:t>
            </a:r>
            <a:r>
              <a:rPr lang="en-GB" altLang="en-US" sz="2400" dirty="0">
                <a:ea typeface="Calibri" panose="020F0502020204030204" pitchFamily="34" charset="0"/>
              </a:rPr>
              <a:t>. Harlow: Pearson Education Limited.</a:t>
            </a:r>
          </a:p>
          <a:p>
            <a:pPr marL="514350" indent="-514350" algn="just">
              <a:buFont typeface="+mj-lt"/>
              <a:buAutoNum type="arabicPeriod"/>
              <a:defRPr/>
            </a:pPr>
            <a:r>
              <a:rPr lang="en-GB" altLang="en-US" sz="2400" dirty="0">
                <a:ea typeface="Calibri" panose="020F0502020204030204" pitchFamily="34" charset="0"/>
              </a:rPr>
              <a:t>Huczynski, A. and Buchanan, D.A. (2019) </a:t>
            </a:r>
            <a:r>
              <a:rPr lang="en-GB" altLang="en-US" sz="2400" i="1" dirty="0">
                <a:ea typeface="Calibri" panose="020F0502020204030204" pitchFamily="34" charset="0"/>
              </a:rPr>
              <a:t>Organizational behaviour</a:t>
            </a:r>
            <a:r>
              <a:rPr lang="en-GB" altLang="en-US" sz="2400" dirty="0">
                <a:ea typeface="Calibri" panose="020F0502020204030204" pitchFamily="34" charset="0"/>
              </a:rPr>
              <a:t>. 10th </a:t>
            </a:r>
            <a:r>
              <a:rPr lang="en-GB" altLang="en-US" sz="2400" dirty="0" err="1">
                <a:ea typeface="Calibri" panose="020F0502020204030204" pitchFamily="34" charset="0"/>
              </a:rPr>
              <a:t>edn</a:t>
            </a:r>
            <a:r>
              <a:rPr lang="en-GB" altLang="en-US" sz="2400" dirty="0">
                <a:ea typeface="Calibri" panose="020F0502020204030204" pitchFamily="34" charset="0"/>
              </a:rPr>
              <a:t>. Harlow: Pearson</a:t>
            </a:r>
          </a:p>
          <a:p>
            <a:pPr marL="514350" indent="-514350" algn="just">
              <a:buFont typeface="+mj-lt"/>
              <a:buAutoNum type="arabicPeriod"/>
              <a:defRPr/>
            </a:pPr>
            <a:r>
              <a:rPr lang="en-GB" altLang="en-US" sz="2400" dirty="0">
                <a:ea typeface="Calibri" panose="020F0502020204030204" pitchFamily="34" charset="0"/>
              </a:rPr>
              <a:t>Robbins, S., and Coulter, M. (2020) </a:t>
            </a:r>
            <a:r>
              <a:rPr lang="en-GB" altLang="en-US" sz="2400" i="1" dirty="0">
                <a:ea typeface="Calibri" panose="020F0502020204030204" pitchFamily="34" charset="0"/>
              </a:rPr>
              <a:t>Management, Global Edition</a:t>
            </a:r>
            <a:r>
              <a:rPr lang="en-GB" altLang="en-US" sz="2400" dirty="0">
                <a:ea typeface="Calibri" panose="020F0502020204030204" pitchFamily="34" charset="0"/>
              </a:rPr>
              <a:t>. 15th </a:t>
            </a:r>
            <a:r>
              <a:rPr lang="en-GB" altLang="en-US" sz="2400" dirty="0" err="1">
                <a:ea typeface="Calibri" panose="020F0502020204030204" pitchFamily="34" charset="0"/>
              </a:rPr>
              <a:t>edn</a:t>
            </a:r>
            <a:r>
              <a:rPr lang="en-GB" altLang="en-US" sz="2400" dirty="0">
                <a:ea typeface="Calibri" panose="020F0502020204030204" pitchFamily="34" charset="0"/>
              </a:rPr>
              <a:t>. Pearson.</a:t>
            </a:r>
          </a:p>
          <a:p>
            <a:pPr marL="514350" indent="-514350" algn="just">
              <a:buFont typeface="+mj-lt"/>
              <a:buAutoNum type="arabicPeriod"/>
              <a:defRPr/>
            </a:pPr>
            <a:r>
              <a:rPr lang="en-GB" altLang="en-US" sz="2400" dirty="0">
                <a:ea typeface="Calibri" panose="020F0502020204030204" pitchFamily="34" charset="0"/>
              </a:rPr>
              <a:t>Cole, G. A. and Kelly, P. (2020) </a:t>
            </a:r>
            <a:r>
              <a:rPr lang="en-GB" altLang="en-US" sz="2400" i="1" dirty="0">
                <a:ea typeface="Calibri" panose="020F0502020204030204" pitchFamily="34" charset="0"/>
              </a:rPr>
              <a:t>Management theory and practice</a:t>
            </a:r>
            <a:r>
              <a:rPr lang="en-GB" altLang="en-US" sz="2400" dirty="0">
                <a:ea typeface="Calibri" panose="020F0502020204030204" pitchFamily="34" charset="0"/>
              </a:rPr>
              <a:t>. 9th </a:t>
            </a:r>
            <a:r>
              <a:rPr lang="en-GB" altLang="en-US" sz="2400" dirty="0" err="1">
                <a:ea typeface="Calibri" panose="020F0502020204030204" pitchFamily="34" charset="0"/>
              </a:rPr>
              <a:t>edn</a:t>
            </a:r>
            <a:r>
              <a:rPr lang="en-GB" altLang="en-US" sz="2400" dirty="0">
                <a:ea typeface="Calibri" panose="020F0502020204030204" pitchFamily="34" charset="0"/>
              </a:rPr>
              <a:t>. Hampshire: Cengage Learning EMEA.</a:t>
            </a:r>
          </a:p>
        </p:txBody>
      </p:sp>
      <p:sp>
        <p:nvSpPr>
          <p:cNvPr id="4" name="Date Placeholder 3">
            <a:extLst>
              <a:ext uri="{FF2B5EF4-FFF2-40B4-BE49-F238E27FC236}">
                <a16:creationId xmlns:a16="http://schemas.microsoft.com/office/drawing/2014/main" id="{B05BD664-4610-08F3-9322-1554BF6403E2}"/>
              </a:ext>
            </a:extLst>
          </p:cNvPr>
          <p:cNvSpPr>
            <a:spLocks noGrp="1"/>
          </p:cNvSpPr>
          <p:nvPr>
            <p:ph type="dt" sz="quarter" idx="10"/>
          </p:nvPr>
        </p:nvSpPr>
        <p:spPr/>
        <p:txBody>
          <a:bodyPr/>
          <a:lstStyle/>
          <a:p>
            <a:pPr>
              <a:defRPr/>
            </a:pPr>
            <a:fld id="{D2A88EF9-FD6A-4E22-AD5B-99F4A855266A}" type="datetime1">
              <a:rPr lang="en-GB" altLang="en-US" smtClean="0"/>
              <a:pPr>
                <a:defRPr/>
              </a:pPr>
              <a:t>08/12/2022</a:t>
            </a:fld>
            <a:endParaRPr lang="en-GB" altLang="en-US"/>
          </a:p>
        </p:txBody>
      </p:sp>
      <p:sp>
        <p:nvSpPr>
          <p:cNvPr id="60421" name="Slide Number Placeholder 4">
            <a:extLst>
              <a:ext uri="{FF2B5EF4-FFF2-40B4-BE49-F238E27FC236}">
                <a16:creationId xmlns:a16="http://schemas.microsoft.com/office/drawing/2014/main" id="{ED915BBD-4E5A-D57D-D9C3-59D9E531D296}"/>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E85FF9A3-D1F7-49E0-A611-F81A6F5A2CDB}" type="slidenum">
              <a:rPr lang="en-GB" altLang="en-US" sz="1200" smtClean="0">
                <a:solidFill>
                  <a:srgbClr val="898989"/>
                </a:solidFill>
              </a:rPr>
              <a:pPr>
                <a:spcBef>
                  <a:spcPct val="0"/>
                </a:spcBef>
                <a:buFontTx/>
                <a:buNone/>
              </a:pPr>
              <a:t>36</a:t>
            </a:fld>
            <a:endParaRPr lang="en-GB" altLang="en-US" sz="1200">
              <a:solidFill>
                <a:srgbClr val="898989"/>
              </a:solidFill>
            </a:endParaRPr>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88B32086-942D-C8A5-DAFA-F71219648925}"/>
              </a:ext>
            </a:extLst>
          </p:cNvPr>
          <p:cNvSpPr>
            <a:spLocks noGrp="1"/>
          </p:cNvSpPr>
          <p:nvPr>
            <p:ph type="dt" sz="quarter" idx="10"/>
          </p:nvPr>
        </p:nvSpPr>
        <p:spPr/>
        <p:txBody>
          <a:bodyPr/>
          <a:lstStyle/>
          <a:p>
            <a:pPr>
              <a:defRPr/>
            </a:pPr>
            <a:fld id="{F3D86518-6479-48A0-A9D3-08C8076AEFA7}" type="datetime1">
              <a:rPr lang="en-GB" altLang="en-US"/>
              <a:pPr>
                <a:defRPr/>
              </a:pPr>
              <a:t>08/12/2022</a:t>
            </a:fld>
            <a:endParaRPr lang="en-GB" altLang="en-US"/>
          </a:p>
        </p:txBody>
      </p:sp>
      <p:sp>
        <p:nvSpPr>
          <p:cNvPr id="61444" name="Slide Number Placeholder 5">
            <a:extLst>
              <a:ext uri="{FF2B5EF4-FFF2-40B4-BE49-F238E27FC236}">
                <a16:creationId xmlns:a16="http://schemas.microsoft.com/office/drawing/2014/main" id="{C93C190D-CA9C-0AD7-12AC-FF0AD733F9A8}"/>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A4C9C1F8-A82F-4DFA-B9AC-B4BFF5DDB941}" type="slidenum">
              <a:rPr lang="en-GB" altLang="en-US" sz="1200" smtClean="0">
                <a:solidFill>
                  <a:srgbClr val="898989"/>
                </a:solidFill>
              </a:rPr>
              <a:pPr>
                <a:spcBef>
                  <a:spcPct val="0"/>
                </a:spcBef>
                <a:buFontTx/>
                <a:buNone/>
              </a:pPr>
              <a:t>37</a:t>
            </a:fld>
            <a:endParaRPr lang="en-GB" altLang="en-US" sz="1200">
              <a:solidFill>
                <a:srgbClr val="898989"/>
              </a:solidFill>
            </a:endParaRPr>
          </a:p>
        </p:txBody>
      </p:sp>
      <p:sp>
        <p:nvSpPr>
          <p:cNvPr id="6" name="Speech Bubble: Oval 5">
            <a:extLst>
              <a:ext uri="{FF2B5EF4-FFF2-40B4-BE49-F238E27FC236}">
                <a16:creationId xmlns:a16="http://schemas.microsoft.com/office/drawing/2014/main" id="{DBCA5D71-F00A-634A-8081-3E954315DCDE}"/>
              </a:ext>
            </a:extLst>
          </p:cNvPr>
          <p:cNvSpPr/>
          <p:nvPr/>
        </p:nvSpPr>
        <p:spPr>
          <a:xfrm>
            <a:off x="1907704" y="1052736"/>
            <a:ext cx="5328592" cy="3773463"/>
          </a:xfrm>
          <a:prstGeom prst="wedgeEllipseCallout">
            <a:avLst/>
          </a:prstGeom>
          <a:solidFill>
            <a:schemeClr val="accent6">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sz="7200" b="1" dirty="0">
                <a:solidFill>
                  <a:schemeClr val="tx1"/>
                </a:solidFill>
              </a:rPr>
              <a:t>Thank you!</a:t>
            </a:r>
          </a:p>
        </p:txBody>
      </p:sp>
    </p:spTree>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0</TotalTime>
  <Words>3407</Words>
  <Application>Microsoft Office PowerPoint</Application>
  <PresentationFormat>On-screen Show (4:3)</PresentationFormat>
  <Paragraphs>380</Paragraphs>
  <Slides>37</Slides>
  <Notes>31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37</vt:i4>
      </vt:variant>
    </vt:vector>
  </HeadingPairs>
  <TitlesOfParts>
    <vt:vector size="43" baseType="lpstr">
      <vt:lpstr>Myriad Pro</vt:lpstr>
      <vt:lpstr>robotoregular</vt:lpstr>
      <vt:lpstr>Aharoni</vt:lpstr>
      <vt:lpstr>Arial</vt:lpstr>
      <vt:lpstr>Verdana</vt:lpstr>
      <vt:lpstr>20140311PresentationUWTSDTemplate</vt:lpstr>
      <vt:lpstr>LCBB4003</vt:lpstr>
      <vt:lpstr>Lesson Aims</vt:lpstr>
      <vt:lpstr>Main materials</vt:lpstr>
      <vt:lpstr>1. Aims of the module</vt:lpstr>
      <vt:lpstr>2. Learning outcomes of the module</vt:lpstr>
      <vt:lpstr>3. Key concepts, frameworks and theories</vt:lpstr>
      <vt:lpstr>3.1. Management and organisation</vt:lpstr>
      <vt:lpstr>3.1. Management</vt:lpstr>
      <vt:lpstr>3.1. Management</vt:lpstr>
      <vt:lpstr>3.2. Strategic Management</vt:lpstr>
      <vt:lpstr>3.2. Strategic Management</vt:lpstr>
      <vt:lpstr>3.3. Organisational structure</vt:lpstr>
      <vt:lpstr>3.3. Organisational structure</vt:lpstr>
      <vt:lpstr>3.3. Organisational structure</vt:lpstr>
      <vt:lpstr>3.3. Organisational structure</vt:lpstr>
      <vt:lpstr>3.4. Culture</vt:lpstr>
      <vt:lpstr>3.4. Culture</vt:lpstr>
      <vt:lpstr>3.4. Culture</vt:lpstr>
      <vt:lpstr>3.4. Culture</vt:lpstr>
      <vt:lpstr>3.4. Culture</vt:lpstr>
      <vt:lpstr>3.4. Organisational change</vt:lpstr>
      <vt:lpstr>3.4. Organisational change</vt:lpstr>
      <vt:lpstr>3.5. Group and team</vt:lpstr>
      <vt:lpstr>3.5. Group and team</vt:lpstr>
      <vt:lpstr>3.5. Group and team</vt:lpstr>
      <vt:lpstr>3.5. Group and team</vt:lpstr>
      <vt:lpstr>3.6. Leadership</vt:lpstr>
      <vt:lpstr>3.7. Motivation</vt:lpstr>
      <vt:lpstr>3.8. Control and performance</vt:lpstr>
      <vt:lpstr>3.8. Control and performance</vt:lpstr>
      <vt:lpstr>3.8. Control and performance</vt:lpstr>
      <vt:lpstr>3.8. Control and performance</vt:lpstr>
      <vt:lpstr>3. Key concepts, frameworks and theories</vt:lpstr>
      <vt:lpstr>4. Review your performance</vt:lpstr>
      <vt:lpstr>5. Do you have any question?</vt:lpstr>
      <vt:lpstr>References</vt:lpstr>
      <vt:lpstr>PowerPoint Presentation</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Hoang Dang Nguyen</cp:lastModifiedBy>
  <cp:revision>395</cp:revision>
  <cp:lastPrinted>1601-01-01T00:00:00Z</cp:lastPrinted>
  <dcterms:created xsi:type="dcterms:W3CDTF">2002-10-07T19:43:58Z</dcterms:created>
  <dcterms:modified xsi:type="dcterms:W3CDTF">2022-12-08T12:26:05Z</dcterms:modified>
</cp:coreProperties>
</file>