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FB96C-D328-CC5B-6EEF-195EC336D9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EF19C0-DDA2-DC6F-EBD0-C3C384EDEC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FA7BF7-52DB-D015-EB32-7A29EBDEF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575395-1077-CC38-D390-53D98DA8A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27F818-614C-E682-8927-48AE0DA7D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16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81812-A45A-738E-EE42-CB7E2986F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27998C-59B2-0388-DDD2-AE827AE855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461EA-1AFE-3295-6D40-40567FFEC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5AA3DE-6250-47D6-3B39-F4B3A1997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0C141-7BBE-85DB-F87D-7099B423A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0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D8553-EA32-63C8-4014-15B92B37C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94819C-5BBC-B4E6-0737-544171A34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09D28-48E4-603B-55DD-E651AE18D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CDCBA-D7B8-6F56-DED6-C876033FB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791E1-AC97-C9E7-49C4-D58E6B88C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5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4A006-DA79-CA7B-1B3F-27269AAD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74342-D3ED-0183-715D-BCFDFF4984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5CB6F7-49C6-467F-E449-4E21AE4B53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B984CC-C9E8-BE68-D9A7-1E4BC11F4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EAFC4E-9D5F-151D-C806-C2B795C5F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9670C-4556-F5A8-BEAA-63CD9E12E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227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0DA75-0533-6ABA-53F0-C2D8DA8D7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112389-2E8B-EA82-6B1B-4C6CFE17C1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3CFCC-DB13-ED1E-7F22-CD7FB1F54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3EBC12-F4D5-D622-8AE4-1FC7EBBC42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49EF58-65A8-719B-6A42-E4FC4AC6B1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870779-DA3D-43E1-6213-53BFAC779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33E25D-3810-CF40-BB32-AEC126722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6185E5-B705-BCC8-ACA8-8AC2C93FF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631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6B32A-C364-D92F-43B3-409C65E0E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D4F3D8-9B9E-9683-A411-4C5700CEC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FBDBA2-3A3D-8127-8A60-F26E8B330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E286BF-7A8B-0DBD-9316-364EDAF9C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723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4C4D61-E8C7-5335-FEA3-61147EC57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E81FC1-8FF5-063A-BFFA-193F0BBEF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FFC90B-9D08-C85D-8CCD-28CD47BA5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25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D75E7-4260-C156-BFC8-9E4BC5A4A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B3D06-07D4-D37B-015A-D535CDDA1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1B64CB-C3BD-EB01-F520-99E4A71BE8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29E23F-8FCF-F53E-5B0E-D8DF80075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E7C818-B1C5-7E7D-D8FA-10CE40C72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7883FD-D51C-B735-F490-85EC29DEB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247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65726-B2B5-9DBF-71A1-987D33FA7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C3E367-90E8-B6A5-8E1F-9B0FAA1D71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28AD2-686E-EA6C-8B8A-8CE13B06E9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DF0AA2-1D51-EA09-411A-9E1B80372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EF150-B9C5-2F1F-CB92-9332CD6C5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8FB515-8206-0046-9343-B7C000B5F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40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F2C50-A0BE-A054-F611-74AAFD803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7B1CE2-5DE3-2C4E-ECBA-701304F91A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67747-6563-978A-A186-F0D6704A4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66C09-8DC3-E9C3-C8F4-0019217FF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047D2A-C715-4A6A-257D-059097443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137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A1FA11-AA6A-FD87-FA84-76357DBDAB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028912-D991-763C-6341-C7D5B7732D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AB8B8-F831-9F6C-7497-B63422F39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35D1C-6907-7FBB-AD5B-4C6FF82B5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975A6-E66A-904D-F3C8-B897DE6D0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67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578D48-682E-D2E9-72D2-FCE5D0E91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0AD6F-9199-1FD0-E189-C43A3C736A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20755-D544-8A72-E3DE-28146B19B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62B4C-C71A-47E0-81F8-3A552C47D31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D5839-4E48-D364-0BB3-78213C3206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BD71EF-7F33-CA73-62E4-9684538EED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08645-0598-4704-BCB9-31CC25062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554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FD6E5-E3AB-1629-BA83-8F48A9A43C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4C803-86A2-9AC8-51C4-3C991DAF91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087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lose up of pages of an open book in a bright studio">
            <a:extLst>
              <a:ext uri="{FF2B5EF4-FFF2-40B4-BE49-F238E27FC236}">
                <a16:creationId xmlns:a16="http://schemas.microsoft.com/office/drawing/2014/main" id="{20623B38-8565-D760-DA1D-24F241803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224"/>
            <a:ext cx="12192000" cy="72368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88DA46-CF7B-C6FB-FDE2-C396A7E0ED89}"/>
              </a:ext>
            </a:extLst>
          </p:cNvPr>
          <p:cNvSpPr txBox="1"/>
          <p:nvPr/>
        </p:nvSpPr>
        <p:spPr>
          <a:xfrm>
            <a:off x="5638800" y="2789381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0024F-DAF3-2C24-5AF4-D659BE2C66AD}"/>
              </a:ext>
            </a:extLst>
          </p:cNvPr>
          <p:cNvSpPr txBox="1"/>
          <p:nvPr/>
        </p:nvSpPr>
        <p:spPr>
          <a:xfrm flipH="1">
            <a:off x="1332232" y="662533"/>
            <a:ext cx="4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gerian" panose="04020705040A02060702" pitchFamily="82" charset="0"/>
              </a:rPr>
              <a:t>MENU DE </a:t>
            </a:r>
            <a:r>
              <a:rPr lang="en-US" sz="3200" dirty="0" err="1">
                <a:latin typeface="Algerian" panose="04020705040A02060702" pitchFamily="82" charset="0"/>
              </a:rPr>
              <a:t>Desayunos</a:t>
            </a:r>
            <a:endParaRPr lang="en-GB" sz="3200" dirty="0">
              <a:latin typeface="Algerian" panose="04020705040A02060702" pitchFamily="8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4B49CD-62B8-E92E-9DDA-B5700FEA3D2A}"/>
              </a:ext>
            </a:extLst>
          </p:cNvPr>
          <p:cNvSpPr txBox="1"/>
          <p:nvPr/>
        </p:nvSpPr>
        <p:spPr>
          <a:xfrm>
            <a:off x="5638800" y="297410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6CD39D-2C41-BA9D-C4A5-93CAD529872D}"/>
              </a:ext>
            </a:extLst>
          </p:cNvPr>
          <p:cNvSpPr txBox="1"/>
          <p:nvPr/>
        </p:nvSpPr>
        <p:spPr>
          <a:xfrm>
            <a:off x="4572000" y="350982"/>
            <a:ext cx="1847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643014-4212-ED6B-4109-9A7228D8ED28}"/>
              </a:ext>
            </a:extLst>
          </p:cNvPr>
          <p:cNvSpPr txBox="1"/>
          <p:nvPr/>
        </p:nvSpPr>
        <p:spPr>
          <a:xfrm flipH="1">
            <a:off x="8691417" y="304661"/>
            <a:ext cx="2770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Bauhaus 93" panose="04030905020B02020C02" pitchFamily="82" charset="0"/>
              </a:rPr>
              <a:t>LA ESTRELLA</a:t>
            </a:r>
            <a:endParaRPr lang="en-GB" sz="3600" dirty="0">
              <a:latin typeface="Bauhaus 93" panose="04030905020B02020C02" pitchFamily="8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DE6BAC-F550-D96F-9EA7-EAE0E714EAF1}"/>
              </a:ext>
            </a:extLst>
          </p:cNvPr>
          <p:cNvSpPr txBox="1"/>
          <p:nvPr/>
        </p:nvSpPr>
        <p:spPr>
          <a:xfrm>
            <a:off x="341745" y="1761092"/>
            <a:ext cx="161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lgerian" panose="04020705040A02060702" pitchFamily="82" charset="0"/>
              </a:rPr>
              <a:t>Omelettes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69F471-8551-C16C-03C8-570D1979F289}"/>
              </a:ext>
            </a:extLst>
          </p:cNvPr>
          <p:cNvSpPr txBox="1"/>
          <p:nvPr/>
        </p:nvSpPr>
        <p:spPr>
          <a:xfrm>
            <a:off x="632922" y="2740439"/>
            <a:ext cx="637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078CA3-523A-63E5-99A9-088566206F01}"/>
              </a:ext>
            </a:extLst>
          </p:cNvPr>
          <p:cNvSpPr txBox="1"/>
          <p:nvPr/>
        </p:nvSpPr>
        <p:spPr>
          <a:xfrm>
            <a:off x="258385" y="2130424"/>
            <a:ext cx="2710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Tocino</a:t>
            </a:r>
            <a:r>
              <a:rPr lang="en-US" dirty="0"/>
              <a:t> y queso……..20,00€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E14658-319A-5EB4-1E88-DACD99D93A06}"/>
              </a:ext>
            </a:extLst>
          </p:cNvPr>
          <p:cNvSpPr txBox="1"/>
          <p:nvPr/>
        </p:nvSpPr>
        <p:spPr>
          <a:xfrm flipH="1">
            <a:off x="258384" y="2398486"/>
            <a:ext cx="2706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Queso…………………..15,50€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7CA6E8-228A-BB36-17EF-F19211AB1883}"/>
              </a:ext>
            </a:extLst>
          </p:cNvPr>
          <p:cNvSpPr txBox="1"/>
          <p:nvPr/>
        </p:nvSpPr>
        <p:spPr>
          <a:xfrm>
            <a:off x="5638800" y="2969491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A3D6CA-6405-F54B-1B7C-BE05664EB5EB}"/>
              </a:ext>
            </a:extLst>
          </p:cNvPr>
          <p:cNvSpPr txBox="1"/>
          <p:nvPr/>
        </p:nvSpPr>
        <p:spPr>
          <a:xfrm>
            <a:off x="258385" y="2680148"/>
            <a:ext cx="2706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Bicentenario</a:t>
            </a:r>
            <a:r>
              <a:rPr lang="en-US" dirty="0"/>
              <a:t>…….…..20.20€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71A954-E676-0756-A6C2-53558429A2DA}"/>
              </a:ext>
            </a:extLst>
          </p:cNvPr>
          <p:cNvSpPr txBox="1"/>
          <p:nvPr/>
        </p:nvSpPr>
        <p:spPr>
          <a:xfrm flipH="1">
            <a:off x="258384" y="2969491"/>
            <a:ext cx="2706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Hacienda……………...17,25€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D8AFE0-BA42-18B3-A79C-849A6D74EBB1}"/>
              </a:ext>
            </a:extLst>
          </p:cNvPr>
          <p:cNvSpPr txBox="1"/>
          <p:nvPr/>
        </p:nvSpPr>
        <p:spPr>
          <a:xfrm>
            <a:off x="3870036" y="1761092"/>
            <a:ext cx="1842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lgerian" panose="04020705040A02060702" pitchFamily="82" charset="0"/>
              </a:rPr>
              <a:t>PANQUEQUES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A14090-490C-4927-01F7-490737586261}"/>
              </a:ext>
            </a:extLst>
          </p:cNvPr>
          <p:cNvSpPr txBox="1"/>
          <p:nvPr/>
        </p:nvSpPr>
        <p:spPr>
          <a:xfrm>
            <a:off x="3491344" y="2130424"/>
            <a:ext cx="3061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Nueces y </a:t>
            </a:r>
            <a:r>
              <a:rPr lang="en-US" dirty="0" err="1"/>
              <a:t>platano</a:t>
            </a:r>
            <a:r>
              <a:rPr lang="en-US" dirty="0"/>
              <a:t>……….15,50€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7DC7705-02BE-697A-8400-B6334CD97E88}"/>
              </a:ext>
            </a:extLst>
          </p:cNvPr>
          <p:cNvSpPr txBox="1"/>
          <p:nvPr/>
        </p:nvSpPr>
        <p:spPr>
          <a:xfrm>
            <a:off x="3491344" y="2438894"/>
            <a:ext cx="3260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Aven</a:t>
            </a:r>
            <a:r>
              <a:rPr lang="en-US" dirty="0"/>
              <a:t> y </a:t>
            </a:r>
            <a:r>
              <a:rPr lang="en-US" dirty="0" err="1"/>
              <a:t>pasas</a:t>
            </a:r>
            <a:r>
              <a:rPr lang="en-US" dirty="0"/>
              <a:t>………………20,00€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F7534F-A6AC-DF30-B933-3E72D383FB4D}"/>
              </a:ext>
            </a:extLst>
          </p:cNvPr>
          <p:cNvSpPr txBox="1"/>
          <p:nvPr/>
        </p:nvSpPr>
        <p:spPr>
          <a:xfrm>
            <a:off x="3470447" y="2704193"/>
            <a:ext cx="3082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Chispas</a:t>
            </a:r>
            <a:r>
              <a:rPr lang="en-US" dirty="0"/>
              <a:t> de chocolate….14,59€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2E98AD0-DAF2-8865-6F20-8888EC103A7C}"/>
              </a:ext>
            </a:extLst>
          </p:cNvPr>
          <p:cNvSpPr txBox="1"/>
          <p:nvPr/>
        </p:nvSpPr>
        <p:spPr>
          <a:xfrm>
            <a:off x="3491345" y="2964873"/>
            <a:ext cx="314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Arandano</a:t>
            </a:r>
            <a:r>
              <a:rPr lang="en-US" dirty="0"/>
              <a:t>…………………..17,50€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17DDECD-C09D-33B8-0D37-2808053C073C}"/>
              </a:ext>
            </a:extLst>
          </p:cNvPr>
          <p:cNvSpPr txBox="1"/>
          <p:nvPr/>
        </p:nvSpPr>
        <p:spPr>
          <a:xfrm flipH="1">
            <a:off x="7379392" y="4045528"/>
            <a:ext cx="223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lgerian" panose="04020705040A02060702" pitchFamily="82" charset="0"/>
              </a:rPr>
              <a:t>BEBIDAS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E87338-F416-00A3-11AC-BFF69492C28F}"/>
              </a:ext>
            </a:extLst>
          </p:cNvPr>
          <p:cNvSpPr txBox="1"/>
          <p:nvPr/>
        </p:nvSpPr>
        <p:spPr>
          <a:xfrm flipH="1">
            <a:off x="7028409" y="4498108"/>
            <a:ext cx="3048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Zumo</a:t>
            </a:r>
            <a:r>
              <a:rPr lang="en-US" dirty="0"/>
              <a:t> de </a:t>
            </a:r>
            <a:r>
              <a:rPr lang="en-US" dirty="0" err="1"/>
              <a:t>naranja</a:t>
            </a:r>
            <a:r>
              <a:rPr lang="en-US" dirty="0"/>
              <a:t>……3,99€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6781C54-B97A-468B-A161-17DED12FBB3E}"/>
              </a:ext>
            </a:extLst>
          </p:cNvPr>
          <p:cNvSpPr txBox="1"/>
          <p:nvPr/>
        </p:nvSpPr>
        <p:spPr>
          <a:xfrm>
            <a:off x="7033259" y="4766022"/>
            <a:ext cx="2927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Recien</a:t>
            </a:r>
            <a:r>
              <a:rPr lang="en-US" dirty="0"/>
              <a:t> </a:t>
            </a:r>
            <a:r>
              <a:rPr lang="en-US" dirty="0" err="1"/>
              <a:t>exprimido</a:t>
            </a:r>
            <a:r>
              <a:rPr lang="en-US" dirty="0"/>
              <a:t>…..2,99€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AB68B2A-E0B6-844F-98C3-899D46B2CE44}"/>
              </a:ext>
            </a:extLst>
          </p:cNvPr>
          <p:cNvSpPr txBox="1"/>
          <p:nvPr/>
        </p:nvSpPr>
        <p:spPr>
          <a:xfrm>
            <a:off x="7028409" y="5076658"/>
            <a:ext cx="274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Expreso</a:t>
            </a:r>
            <a:r>
              <a:rPr lang="en-US" dirty="0"/>
              <a:t>………………….4,99€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BA9B0B3-5D7E-8A9F-25D8-58B72E06D19E}"/>
              </a:ext>
            </a:extLst>
          </p:cNvPr>
          <p:cNvSpPr txBox="1"/>
          <p:nvPr/>
        </p:nvSpPr>
        <p:spPr>
          <a:xfrm>
            <a:off x="7028408" y="5387018"/>
            <a:ext cx="274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Capuchino</a:t>
            </a:r>
            <a:r>
              <a:rPr lang="en-US" dirty="0"/>
              <a:t>……………..4,99€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EBD2365-564E-DB5A-9191-76028AB39B0C}"/>
              </a:ext>
            </a:extLst>
          </p:cNvPr>
          <p:cNvSpPr txBox="1"/>
          <p:nvPr/>
        </p:nvSpPr>
        <p:spPr>
          <a:xfrm>
            <a:off x="7028406" y="5681119"/>
            <a:ext cx="2743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Leche……………………..3,99€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6DFA655-8DE2-C395-2904-654E7A1012D2}"/>
              </a:ext>
            </a:extLst>
          </p:cNvPr>
          <p:cNvSpPr txBox="1"/>
          <p:nvPr/>
        </p:nvSpPr>
        <p:spPr>
          <a:xfrm>
            <a:off x="7934036" y="194575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EDD7F8B-92C2-E0E3-23AB-1C0129B7CC03}"/>
              </a:ext>
            </a:extLst>
          </p:cNvPr>
          <p:cNvSpPr txBox="1"/>
          <p:nvPr/>
        </p:nvSpPr>
        <p:spPr>
          <a:xfrm flipH="1">
            <a:off x="7784870" y="1695831"/>
            <a:ext cx="1792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lgerian" panose="04020705040A02060702" pitchFamily="82" charset="0"/>
              </a:rPr>
              <a:t>TORTITAS</a:t>
            </a:r>
            <a:endParaRPr lang="en-GB" dirty="0">
              <a:latin typeface="Algerian" panose="04020705040A02060702" pitchFamily="8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63BA3F-1CA2-7C27-1ED1-04BD93E74938}"/>
              </a:ext>
            </a:extLst>
          </p:cNvPr>
          <p:cNvSpPr txBox="1"/>
          <p:nvPr/>
        </p:nvSpPr>
        <p:spPr>
          <a:xfrm>
            <a:off x="7273867" y="2079715"/>
            <a:ext cx="3061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Tortita</a:t>
            </a:r>
            <a:r>
              <a:rPr lang="en-US" dirty="0"/>
              <a:t> de manzana…..12,90€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C8EB97-C6A1-9295-E964-AE6BD85D45DD}"/>
              </a:ext>
            </a:extLst>
          </p:cNvPr>
          <p:cNvSpPr txBox="1"/>
          <p:nvPr/>
        </p:nvSpPr>
        <p:spPr>
          <a:xfrm>
            <a:off x="7273866" y="2366217"/>
            <a:ext cx="3260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Gofres</a:t>
            </a:r>
            <a:r>
              <a:rPr lang="en-US" dirty="0"/>
              <a:t> </a:t>
            </a:r>
            <a:r>
              <a:rPr lang="en-US" dirty="0" err="1"/>
              <a:t>clasicos</a:t>
            </a:r>
            <a:r>
              <a:rPr lang="en-US" dirty="0"/>
              <a:t>…………14,50€</a:t>
            </a:r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20A5F92-6F03-9AE0-90EE-980A3495FE66}"/>
              </a:ext>
            </a:extLst>
          </p:cNvPr>
          <p:cNvSpPr txBox="1"/>
          <p:nvPr/>
        </p:nvSpPr>
        <p:spPr>
          <a:xfrm>
            <a:off x="7309542" y="2639099"/>
            <a:ext cx="2957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Tortita</a:t>
            </a:r>
            <a:r>
              <a:rPr lang="en-US" dirty="0"/>
              <a:t> de </a:t>
            </a:r>
            <a:r>
              <a:rPr lang="en-US" dirty="0" err="1"/>
              <a:t>platano</a:t>
            </a:r>
            <a:r>
              <a:rPr lang="en-US" dirty="0"/>
              <a:t>……19,00€</a:t>
            </a:r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DE5E675-02E0-4501-EF80-325659965340}"/>
              </a:ext>
            </a:extLst>
          </p:cNvPr>
          <p:cNvSpPr txBox="1"/>
          <p:nvPr/>
        </p:nvSpPr>
        <p:spPr>
          <a:xfrm>
            <a:off x="7527636" y="3235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DC2614-751E-DA31-1A5A-071C377BD111}"/>
              </a:ext>
            </a:extLst>
          </p:cNvPr>
          <p:cNvSpPr txBox="1"/>
          <p:nvPr/>
        </p:nvSpPr>
        <p:spPr>
          <a:xfrm>
            <a:off x="7344467" y="2888859"/>
            <a:ext cx="2887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Tortita</a:t>
            </a:r>
            <a:r>
              <a:rPr lang="en-US" dirty="0"/>
              <a:t> de </a:t>
            </a:r>
            <a:r>
              <a:rPr lang="en-US" dirty="0" err="1"/>
              <a:t>avena</a:t>
            </a:r>
            <a:r>
              <a:rPr lang="en-US" dirty="0"/>
              <a:t>………15,00€</a:t>
            </a:r>
            <a:endParaRPr lang="en-GB" dirty="0"/>
          </a:p>
        </p:txBody>
      </p:sp>
      <p:pic>
        <p:nvPicPr>
          <p:cNvPr id="35" name="Picture 34" descr="A picture containing cake, plate, food, dessert">
            <a:extLst>
              <a:ext uri="{FF2B5EF4-FFF2-40B4-BE49-F238E27FC236}">
                <a16:creationId xmlns:a16="http://schemas.microsoft.com/office/drawing/2014/main" id="{252C84A3-4DDE-31DD-1F7E-3A3C87601B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107" y="3847989"/>
            <a:ext cx="2576945" cy="2815377"/>
          </a:xfrm>
          <a:prstGeom prst="rect">
            <a:avLst/>
          </a:prstGeom>
        </p:spPr>
      </p:pic>
      <p:pic>
        <p:nvPicPr>
          <p:cNvPr id="37" name="Picture 36" descr="A picture containing food, coffee, pastry, dessert&#10;&#10;Description automatically generated">
            <a:extLst>
              <a:ext uri="{FF2B5EF4-FFF2-40B4-BE49-F238E27FC236}">
                <a16:creationId xmlns:a16="http://schemas.microsoft.com/office/drawing/2014/main" id="{11C2E661-0546-9648-E9A2-B3C5969DEC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0" y="3826246"/>
            <a:ext cx="3824479" cy="2815376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47F510BA-9848-A3D6-F072-6145536C8AC8}"/>
              </a:ext>
            </a:extLst>
          </p:cNvPr>
          <p:cNvSpPr txBox="1"/>
          <p:nvPr/>
        </p:nvSpPr>
        <p:spPr>
          <a:xfrm flipH="1">
            <a:off x="157211" y="-110683"/>
            <a:ext cx="1847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Ioana </a:t>
            </a:r>
            <a:r>
              <a:rPr lang="en-US" sz="1200" dirty="0" err="1"/>
              <a:t>Mihailov</a:t>
            </a:r>
            <a:endParaRPr lang="en-US" sz="1200" dirty="0"/>
          </a:p>
          <a:p>
            <a:r>
              <a:rPr lang="en-US" sz="1200" dirty="0"/>
              <a:t>2122611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649115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98</Words>
  <Application>Microsoft Office PowerPoint</Application>
  <PresentationFormat>Widescreen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Algerian</vt:lpstr>
      <vt:lpstr>Arial</vt:lpstr>
      <vt:lpstr>Bauhaus 93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marius petraru</dc:creator>
  <cp:lastModifiedBy>marius petraru</cp:lastModifiedBy>
  <cp:revision>2</cp:revision>
  <dcterms:created xsi:type="dcterms:W3CDTF">2023-03-03T08:50:18Z</dcterms:created>
  <dcterms:modified xsi:type="dcterms:W3CDTF">2023-03-03T09:56:29Z</dcterms:modified>
</cp:coreProperties>
</file>