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ink/ink2.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32" r:id="rId1"/>
  </p:sldMasterIdLst>
  <p:sldIdLst>
    <p:sldId id="257" r:id="rId2"/>
    <p:sldId id="258" r:id="rId3"/>
    <p:sldId id="259" r:id="rId4"/>
    <p:sldId id="264" r:id="rId5"/>
    <p:sldId id="261" r:id="rId6"/>
    <p:sldId id="265"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A478B3"/>
    <a:srgbClr val="AA5AC4"/>
    <a:srgbClr val="6E9FFA"/>
    <a:srgbClr val="E57EFC"/>
    <a:srgbClr val="C4DE43"/>
    <a:srgbClr val="82F589"/>
    <a:srgbClr val="FA4C46"/>
    <a:srgbClr val="EDE268"/>
    <a:srgbClr val="ED6881"/>
    <a:srgbClr val="CC90E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153B58B-480C-7544-3D18-0B33CD1F51E2}" v="543" dt="2022-07-19T15:32:04.784"/>
    <p1510:client id="{4F2B16E2-AAD5-22E8-B56B-FE11BC5C4663}" v="3519" dt="2022-07-18T18:20:07.469"/>
    <p1510:client id="{704A0FB6-2461-45A7-B143-BE47BDA57108}" v="1992" dt="2022-07-17T17:09:45.638"/>
    <p1510:client id="{896B8845-60E5-D982-E753-FC6035B616A8}" v="2238" dt="2022-07-19T15:03:45.53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spreet Rai (2007674)" userId="S::2007674@student.uwtsd.ac.uk::7671f400-eac5-414c-acbd-c4334fcb4e8b" providerId="AD" clId="Web-{704A0FB6-2461-45A7-B143-BE47BDA57108}"/>
    <pc:docChg chg="mod addSld delSld modSld addMainMaster delMainMaster modMainMaster setSldSz">
      <pc:chgData name="Jaspreet Rai (2007674)" userId="S::2007674@student.uwtsd.ac.uk::7671f400-eac5-414c-acbd-c4334fcb4e8b" providerId="AD" clId="Web-{704A0FB6-2461-45A7-B143-BE47BDA57108}" dt="2022-07-17T17:09:45.638" v="1119" actId="20577"/>
      <pc:docMkLst>
        <pc:docMk/>
      </pc:docMkLst>
      <pc:sldChg chg="addSp delSp modSp del mod setBg modClrScheme delDesignElem chgLayout">
        <pc:chgData name="Jaspreet Rai (2007674)" userId="S::2007674@student.uwtsd.ac.uk::7671f400-eac5-414c-acbd-c4334fcb4e8b" providerId="AD" clId="Web-{704A0FB6-2461-45A7-B143-BE47BDA57108}" dt="2022-07-17T14:59:28.366" v="40"/>
        <pc:sldMkLst>
          <pc:docMk/>
          <pc:sldMk cId="109857222" sldId="256"/>
        </pc:sldMkLst>
        <pc:spChg chg="mod ord">
          <ac:chgData name="Jaspreet Rai (2007674)" userId="S::2007674@student.uwtsd.ac.uk::7671f400-eac5-414c-acbd-c4334fcb4e8b" providerId="AD" clId="Web-{704A0FB6-2461-45A7-B143-BE47BDA57108}" dt="2022-07-17T14:59:00.238" v="37"/>
          <ac:spMkLst>
            <pc:docMk/>
            <pc:sldMk cId="109857222" sldId="256"/>
            <ac:spMk id="2" creationId="{00000000-0000-0000-0000-000000000000}"/>
          </ac:spMkLst>
        </pc:spChg>
        <pc:spChg chg="mod ord">
          <ac:chgData name="Jaspreet Rai (2007674)" userId="S::2007674@student.uwtsd.ac.uk::7671f400-eac5-414c-acbd-c4334fcb4e8b" providerId="AD" clId="Web-{704A0FB6-2461-45A7-B143-BE47BDA57108}" dt="2022-07-17T14:59:00.238" v="37"/>
          <ac:spMkLst>
            <pc:docMk/>
            <pc:sldMk cId="109857222" sldId="256"/>
            <ac:spMk id="3" creationId="{00000000-0000-0000-0000-000000000000}"/>
          </ac:spMkLst>
        </pc:spChg>
        <pc:spChg chg="add del">
          <ac:chgData name="Jaspreet Rai (2007674)" userId="S::2007674@student.uwtsd.ac.uk::7671f400-eac5-414c-acbd-c4334fcb4e8b" providerId="AD" clId="Web-{704A0FB6-2461-45A7-B143-BE47BDA57108}" dt="2022-07-17T14:54:09.773" v="4"/>
          <ac:spMkLst>
            <pc:docMk/>
            <pc:sldMk cId="109857222" sldId="256"/>
            <ac:spMk id="9" creationId="{D6F5F07B-A917-442C-82D5-5719737E9E68}"/>
          </ac:spMkLst>
        </pc:spChg>
        <pc:spChg chg="add del">
          <ac:chgData name="Jaspreet Rai (2007674)" userId="S::2007674@student.uwtsd.ac.uk::7671f400-eac5-414c-acbd-c4334fcb4e8b" providerId="AD" clId="Web-{704A0FB6-2461-45A7-B143-BE47BDA57108}" dt="2022-07-17T14:54:09.773" v="4"/>
          <ac:spMkLst>
            <pc:docMk/>
            <pc:sldMk cId="109857222" sldId="256"/>
            <ac:spMk id="11" creationId="{C6C3E48C-655A-4982-8E73-7FB0D9E650FE}"/>
          </ac:spMkLst>
        </pc:spChg>
        <pc:spChg chg="add del">
          <ac:chgData name="Jaspreet Rai (2007674)" userId="S::2007674@student.uwtsd.ac.uk::7671f400-eac5-414c-acbd-c4334fcb4e8b" providerId="AD" clId="Web-{704A0FB6-2461-45A7-B143-BE47BDA57108}" dt="2022-07-17T14:54:19.976" v="6"/>
          <ac:spMkLst>
            <pc:docMk/>
            <pc:sldMk cId="109857222" sldId="256"/>
            <ac:spMk id="13" creationId="{9B37791B-B040-4694-BFDC-8DD132D86E8E}"/>
          </ac:spMkLst>
        </pc:spChg>
        <pc:spChg chg="add del">
          <ac:chgData name="Jaspreet Rai (2007674)" userId="S::2007674@student.uwtsd.ac.uk::7671f400-eac5-414c-acbd-c4334fcb4e8b" providerId="AD" clId="Web-{704A0FB6-2461-45A7-B143-BE47BDA57108}" dt="2022-07-17T14:54:19.976" v="6"/>
          <ac:spMkLst>
            <pc:docMk/>
            <pc:sldMk cId="109857222" sldId="256"/>
            <ac:spMk id="15" creationId="{0A3D475D-F146-44DA-80FB-3306B95B8D04}"/>
          </ac:spMkLst>
        </pc:spChg>
        <pc:spChg chg="add del">
          <ac:chgData name="Jaspreet Rai (2007674)" userId="S::2007674@student.uwtsd.ac.uk::7671f400-eac5-414c-acbd-c4334fcb4e8b" providerId="AD" clId="Web-{704A0FB6-2461-45A7-B143-BE47BDA57108}" dt="2022-07-17T14:54:53.997" v="8"/>
          <ac:spMkLst>
            <pc:docMk/>
            <pc:sldMk cId="109857222" sldId="256"/>
            <ac:spMk id="17" creationId="{44CA2EAD-E7C7-4F64-924A-52D34FD759C7}"/>
          </ac:spMkLst>
        </pc:spChg>
        <pc:spChg chg="add del">
          <ac:chgData name="Jaspreet Rai (2007674)" userId="S::2007674@student.uwtsd.ac.uk::7671f400-eac5-414c-acbd-c4334fcb4e8b" providerId="AD" clId="Web-{704A0FB6-2461-45A7-B143-BE47BDA57108}" dt="2022-07-17T14:58:04.424" v="29"/>
          <ac:spMkLst>
            <pc:docMk/>
            <pc:sldMk cId="109857222" sldId="256"/>
            <ac:spMk id="23" creationId="{C885E190-58DD-42DD-A4A8-401E15C92A52}"/>
          </ac:spMkLst>
        </pc:spChg>
        <pc:spChg chg="add del">
          <ac:chgData name="Jaspreet Rai (2007674)" userId="S::2007674@student.uwtsd.ac.uk::7671f400-eac5-414c-acbd-c4334fcb4e8b" providerId="AD" clId="Web-{704A0FB6-2461-45A7-B143-BE47BDA57108}" dt="2022-07-17T14:58:07.189" v="31"/>
          <ac:spMkLst>
            <pc:docMk/>
            <pc:sldMk cId="109857222" sldId="256"/>
            <ac:spMk id="25" creationId="{D36F3EEA-55D4-4677-80E7-92D00B8F343B}"/>
          </ac:spMkLst>
        </pc:spChg>
        <pc:spChg chg="add del">
          <ac:chgData name="Jaspreet Rai (2007674)" userId="S::2007674@student.uwtsd.ac.uk::7671f400-eac5-414c-acbd-c4334fcb4e8b" providerId="AD" clId="Web-{704A0FB6-2461-45A7-B143-BE47BDA57108}" dt="2022-07-17T14:58:07.189" v="31"/>
          <ac:spMkLst>
            <pc:docMk/>
            <pc:sldMk cId="109857222" sldId="256"/>
            <ac:spMk id="26" creationId="{E4F17063-EDA4-417B-946F-BA357F3B390D}"/>
          </ac:spMkLst>
        </pc:spChg>
        <pc:spChg chg="add del">
          <ac:chgData name="Jaspreet Rai (2007674)" userId="S::2007674@student.uwtsd.ac.uk::7671f400-eac5-414c-acbd-c4334fcb4e8b" providerId="AD" clId="Web-{704A0FB6-2461-45A7-B143-BE47BDA57108}" dt="2022-07-17T14:59:00.238" v="37"/>
          <ac:spMkLst>
            <pc:docMk/>
            <pc:sldMk cId="109857222" sldId="256"/>
            <ac:spMk id="28" creationId="{2B65E6B8-0D17-4912-97E4-60B47A511133}"/>
          </ac:spMkLst>
        </pc:spChg>
        <pc:spChg chg="add del">
          <ac:chgData name="Jaspreet Rai (2007674)" userId="S::2007674@student.uwtsd.ac.uk::7671f400-eac5-414c-acbd-c4334fcb4e8b" providerId="AD" clId="Web-{704A0FB6-2461-45A7-B143-BE47BDA57108}" dt="2022-07-17T14:59:00.207" v="36"/>
          <ac:spMkLst>
            <pc:docMk/>
            <pc:sldMk cId="109857222" sldId="256"/>
            <ac:spMk id="33" creationId="{C3E06833-B59C-442F-9A6A-F8F55936D530}"/>
          </ac:spMkLst>
        </pc:spChg>
        <pc:spChg chg="add del">
          <ac:chgData name="Jaspreet Rai (2007674)" userId="S::2007674@student.uwtsd.ac.uk::7671f400-eac5-414c-acbd-c4334fcb4e8b" providerId="AD" clId="Web-{704A0FB6-2461-45A7-B143-BE47BDA57108}" dt="2022-07-17T14:59:00.207" v="36"/>
          <ac:spMkLst>
            <pc:docMk/>
            <pc:sldMk cId="109857222" sldId="256"/>
            <ac:spMk id="35" creationId="{FA2016CF-2F24-4AE4-8A87-D9B6A3DE31E2}"/>
          </ac:spMkLst>
        </pc:spChg>
        <pc:spChg chg="add del">
          <ac:chgData name="Jaspreet Rai (2007674)" userId="S::2007674@student.uwtsd.ac.uk::7671f400-eac5-414c-acbd-c4334fcb4e8b" providerId="AD" clId="Web-{704A0FB6-2461-45A7-B143-BE47BDA57108}" dt="2022-07-17T14:59:00.207" v="36"/>
          <ac:spMkLst>
            <pc:docMk/>
            <pc:sldMk cId="109857222" sldId="256"/>
            <ac:spMk id="37" creationId="{55CEFCF2-2ACF-4E0E-90A3-8285133411CF}"/>
          </ac:spMkLst>
        </pc:spChg>
        <pc:spChg chg="add">
          <ac:chgData name="Jaspreet Rai (2007674)" userId="S::2007674@student.uwtsd.ac.uk::7671f400-eac5-414c-acbd-c4334fcb4e8b" providerId="AD" clId="Web-{704A0FB6-2461-45A7-B143-BE47BDA57108}" dt="2022-07-17T14:59:00.238" v="37"/>
          <ac:spMkLst>
            <pc:docMk/>
            <pc:sldMk cId="109857222" sldId="256"/>
            <ac:spMk id="44" creationId="{5AF95C2A-DC97-4FC5-B4D7-ECA8B8A660E9}"/>
          </ac:spMkLst>
        </pc:spChg>
        <pc:spChg chg="add">
          <ac:chgData name="Jaspreet Rai (2007674)" userId="S::2007674@student.uwtsd.ac.uk::7671f400-eac5-414c-acbd-c4334fcb4e8b" providerId="AD" clId="Web-{704A0FB6-2461-45A7-B143-BE47BDA57108}" dt="2022-07-17T14:59:00.238" v="37"/>
          <ac:spMkLst>
            <pc:docMk/>
            <pc:sldMk cId="109857222" sldId="256"/>
            <ac:spMk id="45" creationId="{DEAF34AB-AE16-45B5-ABC1-801F062234F5}"/>
          </ac:spMkLst>
        </pc:spChg>
        <pc:spChg chg="add">
          <ac:chgData name="Jaspreet Rai (2007674)" userId="S::2007674@student.uwtsd.ac.uk::7671f400-eac5-414c-acbd-c4334fcb4e8b" providerId="AD" clId="Web-{704A0FB6-2461-45A7-B143-BE47BDA57108}" dt="2022-07-17T14:59:00.238" v="37"/>
          <ac:spMkLst>
            <pc:docMk/>
            <pc:sldMk cId="109857222" sldId="256"/>
            <ac:spMk id="46" creationId="{91080BBA-334D-47E7-984F-354D2ADEEB59}"/>
          </ac:spMkLst>
        </pc:spChg>
        <pc:grpChg chg="add">
          <ac:chgData name="Jaspreet Rai (2007674)" userId="S::2007674@student.uwtsd.ac.uk::7671f400-eac5-414c-acbd-c4334fcb4e8b" providerId="AD" clId="Web-{704A0FB6-2461-45A7-B143-BE47BDA57108}" dt="2022-07-17T14:59:00.238" v="37"/>
          <ac:grpSpMkLst>
            <pc:docMk/>
            <pc:sldMk cId="109857222" sldId="256"/>
            <ac:grpSpMk id="39" creationId="{CD90B6BE-4608-41D2-B075-FF612C55AFCA}"/>
          </ac:grpSpMkLst>
        </pc:grpChg>
        <pc:picChg chg="add del">
          <ac:chgData name="Jaspreet Rai (2007674)" userId="S::2007674@student.uwtsd.ac.uk::7671f400-eac5-414c-acbd-c4334fcb4e8b" providerId="AD" clId="Web-{704A0FB6-2461-45A7-B143-BE47BDA57108}" dt="2022-07-17T14:54:09.773" v="4"/>
          <ac:picMkLst>
            <pc:docMk/>
            <pc:sldMk cId="109857222" sldId="256"/>
            <ac:picMk id="4" creationId="{A4947614-689E-8B7D-0B8E-627A55FB21BE}"/>
          </ac:picMkLst>
        </pc:picChg>
        <pc:picChg chg="add del mod">
          <ac:chgData name="Jaspreet Rai (2007674)" userId="S::2007674@student.uwtsd.ac.uk::7671f400-eac5-414c-acbd-c4334fcb4e8b" providerId="AD" clId="Web-{704A0FB6-2461-45A7-B143-BE47BDA57108}" dt="2022-07-17T14:58:52.144" v="34"/>
          <ac:picMkLst>
            <pc:docMk/>
            <pc:sldMk cId="109857222" sldId="256"/>
            <ac:picMk id="5" creationId="{BA3DCB81-3EB4-A696-7D10-D062068B2726}"/>
          </ac:picMkLst>
        </pc:picChg>
        <pc:picChg chg="add mod">
          <ac:chgData name="Jaspreet Rai (2007674)" userId="S::2007674@student.uwtsd.ac.uk::7671f400-eac5-414c-acbd-c4334fcb4e8b" providerId="AD" clId="Web-{704A0FB6-2461-45A7-B143-BE47BDA57108}" dt="2022-07-17T14:59:12.928" v="38"/>
          <ac:picMkLst>
            <pc:docMk/>
            <pc:sldMk cId="109857222" sldId="256"/>
            <ac:picMk id="6" creationId="{40B355D7-C3C4-BB7A-5A5E-B5EFF0A84EB3}"/>
          </ac:picMkLst>
        </pc:picChg>
        <pc:picChg chg="add del">
          <ac:chgData name="Jaspreet Rai (2007674)" userId="S::2007674@student.uwtsd.ac.uk::7671f400-eac5-414c-acbd-c4334fcb4e8b" providerId="AD" clId="Web-{704A0FB6-2461-45A7-B143-BE47BDA57108}" dt="2022-07-17T14:54:19.976" v="6"/>
          <ac:picMkLst>
            <pc:docMk/>
            <pc:sldMk cId="109857222" sldId="256"/>
            <ac:picMk id="14" creationId="{5937F386-937B-E1D1-345A-5DBE6FE1ACC1}"/>
          </ac:picMkLst>
        </pc:picChg>
        <pc:picChg chg="add mod ord">
          <ac:chgData name="Jaspreet Rai (2007674)" userId="S::2007674@student.uwtsd.ac.uk::7671f400-eac5-414c-acbd-c4334fcb4e8b" providerId="AD" clId="Web-{704A0FB6-2461-45A7-B143-BE47BDA57108}" dt="2022-07-17T14:59:00.238" v="37"/>
          <ac:picMkLst>
            <pc:docMk/>
            <pc:sldMk cId="109857222" sldId="256"/>
            <ac:picMk id="18" creationId="{FAE348CE-D853-CA00-DDA5-532573800CDC}"/>
          </ac:picMkLst>
        </pc:picChg>
        <pc:cxnChg chg="add del">
          <ac:chgData name="Jaspreet Rai (2007674)" userId="S::2007674@student.uwtsd.ac.uk::7671f400-eac5-414c-acbd-c4334fcb4e8b" providerId="AD" clId="Web-{704A0FB6-2461-45A7-B143-BE47BDA57108}" dt="2022-07-17T14:54:53.997" v="8"/>
          <ac:cxnSpMkLst>
            <pc:docMk/>
            <pc:sldMk cId="109857222" sldId="256"/>
            <ac:cxnSpMk id="19" creationId="{9E7C23BC-DAA6-40E1-8166-B8C4439D1430}"/>
          </ac:cxnSpMkLst>
        </pc:cxnChg>
      </pc:sldChg>
      <pc:sldChg chg="addSp delSp modSp new mod setBg modClrScheme delDesignElem chgLayout">
        <pc:chgData name="Jaspreet Rai (2007674)" userId="S::2007674@student.uwtsd.ac.uk::7671f400-eac5-414c-acbd-c4334fcb4e8b" providerId="AD" clId="Web-{704A0FB6-2461-45A7-B143-BE47BDA57108}" dt="2022-07-17T15:55:31.286" v="399" actId="14100"/>
        <pc:sldMkLst>
          <pc:docMk/>
          <pc:sldMk cId="3245334289" sldId="257"/>
        </pc:sldMkLst>
        <pc:spChg chg="add del">
          <ac:chgData name="Jaspreet Rai (2007674)" userId="S::2007674@student.uwtsd.ac.uk::7671f400-eac5-414c-acbd-c4334fcb4e8b" providerId="AD" clId="Web-{704A0FB6-2461-45A7-B143-BE47BDA57108}" dt="2022-07-17T14:59:53.398" v="44"/>
          <ac:spMkLst>
            <pc:docMk/>
            <pc:sldMk cId="3245334289" sldId="257"/>
            <ac:spMk id="2" creationId="{4BAE5B43-B5D3-C67F-4D08-530376784C28}"/>
          </ac:spMkLst>
        </pc:spChg>
        <pc:spChg chg="del">
          <ac:chgData name="Jaspreet Rai (2007674)" userId="S::2007674@student.uwtsd.ac.uk::7671f400-eac5-414c-acbd-c4334fcb4e8b" providerId="AD" clId="Web-{704A0FB6-2461-45A7-B143-BE47BDA57108}" dt="2022-07-17T14:59:42.664" v="41"/>
          <ac:spMkLst>
            <pc:docMk/>
            <pc:sldMk cId="3245334289" sldId="257"/>
            <ac:spMk id="3" creationId="{9FF943C9-AB71-C9C7-B531-D936998E9292}"/>
          </ac:spMkLst>
        </pc:spChg>
        <pc:spChg chg="add mod">
          <ac:chgData name="Jaspreet Rai (2007674)" userId="S::2007674@student.uwtsd.ac.uk::7671f400-eac5-414c-acbd-c4334fcb4e8b" providerId="AD" clId="Web-{704A0FB6-2461-45A7-B143-BE47BDA57108}" dt="2022-07-17T15:19:05.923" v="162"/>
          <ac:spMkLst>
            <pc:docMk/>
            <pc:sldMk cId="3245334289" sldId="257"/>
            <ac:spMk id="5" creationId="{9D1A8A9D-1FFD-9CBA-E4F9-65513F3870D5}"/>
          </ac:spMkLst>
        </pc:spChg>
        <pc:spChg chg="add mod">
          <ac:chgData name="Jaspreet Rai (2007674)" userId="S::2007674@student.uwtsd.ac.uk::7671f400-eac5-414c-acbd-c4334fcb4e8b" providerId="AD" clId="Web-{704A0FB6-2461-45A7-B143-BE47BDA57108}" dt="2022-07-17T15:19:05.923" v="162"/>
          <ac:spMkLst>
            <pc:docMk/>
            <pc:sldMk cId="3245334289" sldId="257"/>
            <ac:spMk id="7" creationId="{0CD68330-DE0E-9824-4D21-EDEE27D5C239}"/>
          </ac:spMkLst>
        </pc:spChg>
        <pc:spChg chg="mod">
          <ac:chgData name="Jaspreet Rai (2007674)" userId="S::2007674@student.uwtsd.ac.uk::7671f400-eac5-414c-acbd-c4334fcb4e8b" providerId="AD" clId="Web-{704A0FB6-2461-45A7-B143-BE47BDA57108}" dt="2022-07-17T15:19:05.923" v="162"/>
          <ac:spMkLst>
            <pc:docMk/>
            <pc:sldMk cId="3245334289" sldId="257"/>
            <ac:spMk id="11" creationId="{2BC1B2F3-8E83-4A70-B103-979C67EECED1}"/>
          </ac:spMkLst>
        </pc:spChg>
        <pc:spChg chg="add del">
          <ac:chgData name="Jaspreet Rai (2007674)" userId="S::2007674@student.uwtsd.ac.uk::7671f400-eac5-414c-acbd-c4334fcb4e8b" providerId="AD" clId="Web-{704A0FB6-2461-45A7-B143-BE47BDA57108}" dt="2022-07-17T14:59:53.383" v="43"/>
          <ac:spMkLst>
            <pc:docMk/>
            <pc:sldMk cId="3245334289" sldId="257"/>
            <ac:spMk id="15" creationId="{450FBA5D-3C8A-4C32-B7D0-B45D4B660408}"/>
          </ac:spMkLst>
        </pc:spChg>
        <pc:spChg chg="add del">
          <ac:chgData name="Jaspreet Rai (2007674)" userId="S::2007674@student.uwtsd.ac.uk::7671f400-eac5-414c-acbd-c4334fcb4e8b" providerId="AD" clId="Web-{704A0FB6-2461-45A7-B143-BE47BDA57108}" dt="2022-07-17T14:59:53.383" v="43"/>
          <ac:spMkLst>
            <pc:docMk/>
            <pc:sldMk cId="3245334289" sldId="257"/>
            <ac:spMk id="17" creationId="{024C0170-3916-4625-8190-2E3BF113A189}"/>
          </ac:spMkLst>
        </pc:spChg>
        <pc:spChg chg="add del">
          <ac:chgData name="Jaspreet Rai (2007674)" userId="S::2007674@student.uwtsd.ac.uk::7671f400-eac5-414c-acbd-c4334fcb4e8b" providerId="AD" clId="Web-{704A0FB6-2461-45A7-B143-BE47BDA57108}" dt="2022-07-17T14:59:53.383" v="43"/>
          <ac:spMkLst>
            <pc:docMk/>
            <pc:sldMk cId="3245334289" sldId="257"/>
            <ac:spMk id="19" creationId="{23CE7398-691E-4D63-BCA9-06B1A5F6646C}"/>
          </ac:spMkLst>
        </pc:spChg>
        <pc:spChg chg="add del">
          <ac:chgData name="Jaspreet Rai (2007674)" userId="S::2007674@student.uwtsd.ac.uk::7671f400-eac5-414c-acbd-c4334fcb4e8b" providerId="AD" clId="Web-{704A0FB6-2461-45A7-B143-BE47BDA57108}" dt="2022-07-17T14:59:53.383" v="43"/>
          <ac:spMkLst>
            <pc:docMk/>
            <pc:sldMk cId="3245334289" sldId="257"/>
            <ac:spMk id="21" creationId="{0C80FB90-4781-4003-8A79-2098DAC3EDF7}"/>
          </ac:spMkLst>
        </pc:spChg>
        <pc:spChg chg="add del mod">
          <ac:chgData name="Jaspreet Rai (2007674)" userId="S::2007674@student.uwtsd.ac.uk::7671f400-eac5-414c-acbd-c4334fcb4e8b" providerId="AD" clId="Web-{704A0FB6-2461-45A7-B143-BE47BDA57108}" dt="2022-07-17T15:36:59.895" v="218"/>
          <ac:spMkLst>
            <pc:docMk/>
            <pc:sldMk cId="3245334289" sldId="257"/>
            <ac:spMk id="30" creationId="{5008198D-FCF3-41E4-A622-7191D7174A3D}"/>
          </ac:spMkLst>
        </pc:spChg>
        <pc:spChg chg="add del mod">
          <ac:chgData name="Jaspreet Rai (2007674)" userId="S::2007674@student.uwtsd.ac.uk::7671f400-eac5-414c-acbd-c4334fcb4e8b" providerId="AD" clId="Web-{704A0FB6-2461-45A7-B143-BE47BDA57108}" dt="2022-07-17T15:36:59.895" v="218"/>
          <ac:spMkLst>
            <pc:docMk/>
            <pc:sldMk cId="3245334289" sldId="257"/>
            <ac:spMk id="31" creationId="{2317DD16-9A39-4986-A44C-D56EB682A23E}"/>
          </ac:spMkLst>
        </pc:spChg>
        <pc:spChg chg="mod">
          <ac:chgData name="Jaspreet Rai (2007674)" userId="S::2007674@student.uwtsd.ac.uk::7671f400-eac5-414c-acbd-c4334fcb4e8b" providerId="AD" clId="Web-{704A0FB6-2461-45A7-B143-BE47BDA57108}" dt="2022-07-17T15:19:05.923" v="162"/>
          <ac:spMkLst>
            <pc:docMk/>
            <pc:sldMk cId="3245334289" sldId="257"/>
            <ac:spMk id="34" creationId="{B30F0F18-3688-47E9-956B-D6644FE6883F}"/>
          </ac:spMkLst>
        </pc:spChg>
        <pc:grpChg chg="add del">
          <ac:chgData name="Jaspreet Rai (2007674)" userId="S::2007674@student.uwtsd.ac.uk::7671f400-eac5-414c-acbd-c4334fcb4e8b" providerId="AD" clId="Web-{704A0FB6-2461-45A7-B143-BE47BDA57108}" dt="2022-07-17T14:59:53.383" v="43"/>
          <ac:grpSpMkLst>
            <pc:docMk/>
            <pc:sldMk cId="3245334289" sldId="257"/>
            <ac:grpSpMk id="9" creationId="{23F5135F-115E-423C-BE4A-B56C35DC9F3E}"/>
          </ac:grpSpMkLst>
        </pc:grpChg>
        <pc:grpChg chg="add del">
          <ac:chgData name="Jaspreet Rai (2007674)" userId="S::2007674@student.uwtsd.ac.uk::7671f400-eac5-414c-acbd-c4334fcb4e8b" providerId="AD" clId="Web-{704A0FB6-2461-45A7-B143-BE47BDA57108}" dt="2022-07-17T14:59:53.383" v="43"/>
          <ac:grpSpMkLst>
            <pc:docMk/>
            <pc:sldMk cId="3245334289" sldId="257"/>
            <ac:grpSpMk id="23" creationId="{9ED80E9C-8C3D-424B-969F-FFAE1EE88137}"/>
          </ac:grpSpMkLst>
        </pc:grpChg>
        <pc:grpChg chg="add del mod">
          <ac:chgData name="Jaspreet Rai (2007674)" userId="S::2007674@student.uwtsd.ac.uk::7671f400-eac5-414c-acbd-c4334fcb4e8b" providerId="AD" clId="Web-{704A0FB6-2461-45A7-B143-BE47BDA57108}" dt="2022-07-17T15:36:59.895" v="218"/>
          <ac:grpSpMkLst>
            <pc:docMk/>
            <pc:sldMk cId="3245334289" sldId="257"/>
            <ac:grpSpMk id="29" creationId="{23F5135F-115E-423C-BE4A-B56C35DC9F3E}"/>
          </ac:grpSpMkLst>
        </pc:grpChg>
        <pc:grpChg chg="add del mod">
          <ac:chgData name="Jaspreet Rai (2007674)" userId="S::2007674@student.uwtsd.ac.uk::7671f400-eac5-414c-acbd-c4334fcb4e8b" providerId="AD" clId="Web-{704A0FB6-2461-45A7-B143-BE47BDA57108}" dt="2022-07-17T15:36:59.895" v="218"/>
          <ac:grpSpMkLst>
            <pc:docMk/>
            <pc:sldMk cId="3245334289" sldId="257"/>
            <ac:grpSpMk id="32" creationId="{14504C28-803F-4875-9994-193D706F3EA1}"/>
          </ac:grpSpMkLst>
        </pc:grpChg>
        <pc:picChg chg="add mod ord">
          <ac:chgData name="Jaspreet Rai (2007674)" userId="S::2007674@student.uwtsd.ac.uk::7671f400-eac5-414c-acbd-c4334fcb4e8b" providerId="AD" clId="Web-{704A0FB6-2461-45A7-B143-BE47BDA57108}" dt="2022-07-17T15:55:31.286" v="399" actId="14100"/>
          <ac:picMkLst>
            <pc:docMk/>
            <pc:sldMk cId="3245334289" sldId="257"/>
            <ac:picMk id="4" creationId="{264B2458-7767-CDFC-452E-6ECAF25AE283}"/>
          </ac:picMkLst>
        </pc:picChg>
        <pc:picChg chg="add mod">
          <ac:chgData name="Jaspreet Rai (2007674)" userId="S::2007674@student.uwtsd.ac.uk::7671f400-eac5-414c-acbd-c4334fcb4e8b" providerId="AD" clId="Web-{704A0FB6-2461-45A7-B143-BE47BDA57108}" dt="2022-07-17T15:19:05.923" v="162"/>
          <ac:picMkLst>
            <pc:docMk/>
            <pc:sldMk cId="3245334289" sldId="257"/>
            <ac:picMk id="6" creationId="{23DE980D-9C6F-6D3D-98C4-E72856D54B6C}"/>
          </ac:picMkLst>
        </pc:picChg>
      </pc:sldChg>
      <pc:sldChg chg="new del">
        <pc:chgData name="Jaspreet Rai (2007674)" userId="S::2007674@student.uwtsd.ac.uk::7671f400-eac5-414c-acbd-c4334fcb4e8b" providerId="AD" clId="Web-{704A0FB6-2461-45A7-B143-BE47BDA57108}" dt="2022-07-17T15:16:29.232" v="155"/>
        <pc:sldMkLst>
          <pc:docMk/>
          <pc:sldMk cId="1023002563" sldId="258"/>
        </pc:sldMkLst>
      </pc:sldChg>
      <pc:sldChg chg="addSp delSp modSp new mod setBg modClrScheme setClrOvrMap chgLayout">
        <pc:chgData name="Jaspreet Rai (2007674)" userId="S::2007674@student.uwtsd.ac.uk::7671f400-eac5-414c-acbd-c4334fcb4e8b" providerId="AD" clId="Web-{704A0FB6-2461-45A7-B143-BE47BDA57108}" dt="2022-07-17T17:06:13.147" v="1083" actId="20577"/>
        <pc:sldMkLst>
          <pc:docMk/>
          <pc:sldMk cId="1973426675" sldId="258"/>
        </pc:sldMkLst>
        <pc:spChg chg="add mod ord">
          <ac:chgData name="Jaspreet Rai (2007674)" userId="S::2007674@student.uwtsd.ac.uk::7671f400-eac5-414c-acbd-c4334fcb4e8b" providerId="AD" clId="Web-{704A0FB6-2461-45A7-B143-BE47BDA57108}" dt="2022-07-17T16:41:26.574" v="709"/>
          <ac:spMkLst>
            <pc:docMk/>
            <pc:sldMk cId="1973426675" sldId="258"/>
            <ac:spMk id="2" creationId="{E3C56F43-A8E4-EEB0-4862-CD00D17CFCEA}"/>
          </ac:spMkLst>
        </pc:spChg>
        <pc:spChg chg="add mod ord">
          <ac:chgData name="Jaspreet Rai (2007674)" userId="S::2007674@student.uwtsd.ac.uk::7671f400-eac5-414c-acbd-c4334fcb4e8b" providerId="AD" clId="Web-{704A0FB6-2461-45A7-B143-BE47BDA57108}" dt="2022-07-17T16:43:17.217" v="726" actId="20577"/>
          <ac:spMkLst>
            <pc:docMk/>
            <pc:sldMk cId="1973426675" sldId="258"/>
            <ac:spMk id="5" creationId="{6F9CAE4B-E09D-0DFB-231E-309A0C099B36}"/>
          </ac:spMkLst>
        </pc:spChg>
        <pc:spChg chg="add mod ord">
          <ac:chgData name="Jaspreet Rai (2007674)" userId="S::2007674@student.uwtsd.ac.uk::7671f400-eac5-414c-acbd-c4334fcb4e8b" providerId="AD" clId="Web-{704A0FB6-2461-45A7-B143-BE47BDA57108}" dt="2022-07-17T17:06:13.147" v="1083" actId="20577"/>
          <ac:spMkLst>
            <pc:docMk/>
            <pc:sldMk cId="1973426675" sldId="258"/>
            <ac:spMk id="6" creationId="{2A4F2636-B4F6-CDB3-E5B8-5E9D9095A878}"/>
          </ac:spMkLst>
        </pc:spChg>
        <pc:spChg chg="add del">
          <ac:chgData name="Jaspreet Rai (2007674)" userId="S::2007674@student.uwtsd.ac.uk::7671f400-eac5-414c-acbd-c4334fcb4e8b" providerId="AD" clId="Web-{704A0FB6-2461-45A7-B143-BE47BDA57108}" dt="2022-07-17T16:41:26.574" v="709"/>
          <ac:spMkLst>
            <pc:docMk/>
            <pc:sldMk cId="1973426675" sldId="258"/>
            <ac:spMk id="12" creationId="{600B5AE2-C5CC-499C-8F2D-249888BE22C2}"/>
          </ac:spMkLst>
        </pc:spChg>
        <pc:spChg chg="add del">
          <ac:chgData name="Jaspreet Rai (2007674)" userId="S::2007674@student.uwtsd.ac.uk::7671f400-eac5-414c-acbd-c4334fcb4e8b" providerId="AD" clId="Web-{704A0FB6-2461-45A7-B143-BE47BDA57108}" dt="2022-07-17T16:41:26.574" v="709"/>
          <ac:spMkLst>
            <pc:docMk/>
            <pc:sldMk cId="1973426675" sldId="258"/>
            <ac:spMk id="14" creationId="{BA7A3698-B350-40E5-8475-9BCC41A089FC}"/>
          </ac:spMkLst>
        </pc:spChg>
        <pc:spChg chg="add del">
          <ac:chgData name="Jaspreet Rai (2007674)" userId="S::2007674@student.uwtsd.ac.uk::7671f400-eac5-414c-acbd-c4334fcb4e8b" providerId="AD" clId="Web-{704A0FB6-2461-45A7-B143-BE47BDA57108}" dt="2022-07-17T16:41:26.574" v="709"/>
          <ac:spMkLst>
            <pc:docMk/>
            <pc:sldMk cId="1973426675" sldId="258"/>
            <ac:spMk id="18" creationId="{311973C2-EB8B-452A-A698-4A252FD3AE28}"/>
          </ac:spMkLst>
        </pc:spChg>
        <pc:spChg chg="add del">
          <ac:chgData name="Jaspreet Rai (2007674)" userId="S::2007674@student.uwtsd.ac.uk::7671f400-eac5-414c-acbd-c4334fcb4e8b" providerId="AD" clId="Web-{704A0FB6-2461-45A7-B143-BE47BDA57108}" dt="2022-07-17T16:41:26.574" v="709"/>
          <ac:spMkLst>
            <pc:docMk/>
            <pc:sldMk cId="1973426675" sldId="258"/>
            <ac:spMk id="20" creationId="{10162E77-11AD-44A7-84EC-40C59EEFBD2E}"/>
          </ac:spMkLst>
        </pc:spChg>
        <pc:spChg chg="add del">
          <ac:chgData name="Jaspreet Rai (2007674)" userId="S::2007674@student.uwtsd.ac.uk::7671f400-eac5-414c-acbd-c4334fcb4e8b" providerId="AD" clId="Web-{704A0FB6-2461-45A7-B143-BE47BDA57108}" dt="2022-07-17T16:41:24.308" v="708"/>
          <ac:spMkLst>
            <pc:docMk/>
            <pc:sldMk cId="1973426675" sldId="258"/>
            <ac:spMk id="24" creationId="{600B5AE2-C5CC-499C-8F2D-249888BE22C2}"/>
          </ac:spMkLst>
        </pc:spChg>
        <pc:spChg chg="add del">
          <ac:chgData name="Jaspreet Rai (2007674)" userId="S::2007674@student.uwtsd.ac.uk::7671f400-eac5-414c-acbd-c4334fcb4e8b" providerId="AD" clId="Web-{704A0FB6-2461-45A7-B143-BE47BDA57108}" dt="2022-07-17T16:41:24.308" v="708"/>
          <ac:spMkLst>
            <pc:docMk/>
            <pc:sldMk cId="1973426675" sldId="258"/>
            <ac:spMk id="25" creationId="{BA7A3698-B350-40E5-8475-9BCC41A089FC}"/>
          </ac:spMkLst>
        </pc:spChg>
        <pc:spChg chg="add del">
          <ac:chgData name="Jaspreet Rai (2007674)" userId="S::2007674@student.uwtsd.ac.uk::7671f400-eac5-414c-acbd-c4334fcb4e8b" providerId="AD" clId="Web-{704A0FB6-2461-45A7-B143-BE47BDA57108}" dt="2022-07-17T16:40:56.917" v="704"/>
          <ac:spMkLst>
            <pc:docMk/>
            <pc:sldMk cId="1973426675" sldId="258"/>
            <ac:spMk id="27" creationId="{600B5AE2-C5CC-499C-8F2D-249888BE22C2}"/>
          </ac:spMkLst>
        </pc:spChg>
        <pc:spChg chg="add del">
          <ac:chgData name="Jaspreet Rai (2007674)" userId="S::2007674@student.uwtsd.ac.uk::7671f400-eac5-414c-acbd-c4334fcb4e8b" providerId="AD" clId="Web-{704A0FB6-2461-45A7-B143-BE47BDA57108}" dt="2022-07-17T16:40:56.917" v="704"/>
          <ac:spMkLst>
            <pc:docMk/>
            <pc:sldMk cId="1973426675" sldId="258"/>
            <ac:spMk id="29" creationId="{BA7A3698-B350-40E5-8475-9BCC41A089FC}"/>
          </ac:spMkLst>
        </pc:spChg>
        <pc:spChg chg="add del">
          <ac:chgData name="Jaspreet Rai (2007674)" userId="S::2007674@student.uwtsd.ac.uk::7671f400-eac5-414c-acbd-c4334fcb4e8b" providerId="AD" clId="Web-{704A0FB6-2461-45A7-B143-BE47BDA57108}" dt="2022-07-17T16:41:24.308" v="708"/>
          <ac:spMkLst>
            <pc:docMk/>
            <pc:sldMk cId="1973426675" sldId="258"/>
            <ac:spMk id="30" creationId="{C609E9FA-BDDE-45C4-8F5E-974D4208D2EA}"/>
          </ac:spMkLst>
        </pc:spChg>
        <pc:spChg chg="add del">
          <ac:chgData name="Jaspreet Rai (2007674)" userId="S::2007674@student.uwtsd.ac.uk::7671f400-eac5-414c-acbd-c4334fcb4e8b" providerId="AD" clId="Web-{704A0FB6-2461-45A7-B143-BE47BDA57108}" dt="2022-07-17T16:41:24.308" v="708"/>
          <ac:spMkLst>
            <pc:docMk/>
            <pc:sldMk cId="1973426675" sldId="258"/>
            <ac:spMk id="32" creationId="{7737E529-E43B-4948-B3C4-7F6B806FCCFD}"/>
          </ac:spMkLst>
        </pc:spChg>
        <pc:spChg chg="add del">
          <ac:chgData name="Jaspreet Rai (2007674)" userId="S::2007674@student.uwtsd.ac.uk::7671f400-eac5-414c-acbd-c4334fcb4e8b" providerId="AD" clId="Web-{704A0FB6-2461-45A7-B143-BE47BDA57108}" dt="2022-07-17T16:40:56.917" v="704"/>
          <ac:spMkLst>
            <pc:docMk/>
            <pc:sldMk cId="1973426675" sldId="258"/>
            <ac:spMk id="33" creationId="{10162E77-11AD-44A7-84EC-40C59EEFBD2E}"/>
          </ac:spMkLst>
        </pc:spChg>
        <pc:spChg chg="add del">
          <ac:chgData name="Jaspreet Rai (2007674)" userId="S::2007674@student.uwtsd.ac.uk::7671f400-eac5-414c-acbd-c4334fcb4e8b" providerId="AD" clId="Web-{704A0FB6-2461-45A7-B143-BE47BDA57108}" dt="2022-07-17T16:40:56.917" v="704"/>
          <ac:spMkLst>
            <pc:docMk/>
            <pc:sldMk cId="1973426675" sldId="258"/>
            <ac:spMk id="37" creationId="{6329CBCE-21AE-419D-AC1F-8ACF510A6670}"/>
          </ac:spMkLst>
        </pc:spChg>
        <pc:spChg chg="add del">
          <ac:chgData name="Jaspreet Rai (2007674)" userId="S::2007674@student.uwtsd.ac.uk::7671f400-eac5-414c-acbd-c4334fcb4e8b" providerId="AD" clId="Web-{704A0FB6-2461-45A7-B143-BE47BDA57108}" dt="2022-07-17T16:40:56.917" v="704"/>
          <ac:spMkLst>
            <pc:docMk/>
            <pc:sldMk cId="1973426675" sldId="258"/>
            <ac:spMk id="39" creationId="{FF2DA012-1414-493D-888F-5D99D0BDA322}"/>
          </ac:spMkLst>
        </pc:spChg>
        <pc:picChg chg="add del mod">
          <ac:chgData name="Jaspreet Rai (2007674)" userId="S::2007674@student.uwtsd.ac.uk::7671f400-eac5-414c-acbd-c4334fcb4e8b" providerId="AD" clId="Web-{704A0FB6-2461-45A7-B143-BE47BDA57108}" dt="2022-07-17T16:08:07.011" v="443"/>
          <ac:picMkLst>
            <pc:docMk/>
            <pc:sldMk cId="1973426675" sldId="258"/>
            <ac:picMk id="3" creationId="{1EEE0048-5F18-F892-B941-24B9FF7B979D}"/>
          </ac:picMkLst>
        </pc:picChg>
        <pc:picChg chg="add del mod">
          <ac:chgData name="Jaspreet Rai (2007674)" userId="S::2007674@student.uwtsd.ac.uk::7671f400-eac5-414c-acbd-c4334fcb4e8b" providerId="AD" clId="Web-{704A0FB6-2461-45A7-B143-BE47BDA57108}" dt="2022-07-17T16:38:22.662" v="666"/>
          <ac:picMkLst>
            <pc:docMk/>
            <pc:sldMk cId="1973426675" sldId="258"/>
            <ac:picMk id="4" creationId="{A2F1BC77-F8BC-18E7-99DE-1132BDAE5519}"/>
          </ac:picMkLst>
        </pc:picChg>
        <pc:picChg chg="add mod">
          <ac:chgData name="Jaspreet Rai (2007674)" userId="S::2007674@student.uwtsd.ac.uk::7671f400-eac5-414c-acbd-c4334fcb4e8b" providerId="AD" clId="Web-{704A0FB6-2461-45A7-B143-BE47BDA57108}" dt="2022-07-17T16:41:34.121" v="710" actId="14100"/>
          <ac:picMkLst>
            <pc:docMk/>
            <pc:sldMk cId="1973426675" sldId="258"/>
            <ac:picMk id="7" creationId="{71581EA0-C8B6-0C8B-3D74-D27ECBD500B6}"/>
          </ac:picMkLst>
        </pc:picChg>
        <pc:cxnChg chg="add del">
          <ac:chgData name="Jaspreet Rai (2007674)" userId="S::2007674@student.uwtsd.ac.uk::7671f400-eac5-414c-acbd-c4334fcb4e8b" providerId="AD" clId="Web-{704A0FB6-2461-45A7-B143-BE47BDA57108}" dt="2022-07-17T16:41:26.574" v="709"/>
          <ac:cxnSpMkLst>
            <pc:docMk/>
            <pc:sldMk cId="1973426675" sldId="258"/>
            <ac:cxnSpMk id="16" creationId="{0AC655C7-EC94-4BE6-84C8-2F9EFBBB2789}"/>
          </ac:cxnSpMkLst>
        </pc:cxnChg>
        <pc:cxnChg chg="add del">
          <ac:chgData name="Jaspreet Rai (2007674)" userId="S::2007674@student.uwtsd.ac.uk::7671f400-eac5-414c-acbd-c4334fcb4e8b" providerId="AD" clId="Web-{704A0FB6-2461-45A7-B143-BE47BDA57108}" dt="2022-07-17T16:41:26.574" v="709"/>
          <ac:cxnSpMkLst>
            <pc:docMk/>
            <pc:sldMk cId="1973426675" sldId="258"/>
            <ac:cxnSpMk id="22" creationId="{5AB158E9-1B40-4CD6-95F0-95CA11DF7B7A}"/>
          </ac:cxnSpMkLst>
        </pc:cxnChg>
        <pc:cxnChg chg="add del">
          <ac:chgData name="Jaspreet Rai (2007674)" userId="S::2007674@student.uwtsd.ac.uk::7671f400-eac5-414c-acbd-c4334fcb4e8b" providerId="AD" clId="Web-{704A0FB6-2461-45A7-B143-BE47BDA57108}" dt="2022-07-17T16:41:24.308" v="708"/>
          <ac:cxnSpMkLst>
            <pc:docMk/>
            <pc:sldMk cId="1973426675" sldId="258"/>
            <ac:cxnSpMk id="26" creationId="{0AC655C7-EC94-4BE6-84C8-2F9EFBBB2789}"/>
          </ac:cxnSpMkLst>
        </pc:cxnChg>
        <pc:cxnChg chg="add del">
          <ac:chgData name="Jaspreet Rai (2007674)" userId="S::2007674@student.uwtsd.ac.uk::7671f400-eac5-414c-acbd-c4334fcb4e8b" providerId="AD" clId="Web-{704A0FB6-2461-45A7-B143-BE47BDA57108}" dt="2022-07-17T16:41:24.308" v="708"/>
          <ac:cxnSpMkLst>
            <pc:docMk/>
            <pc:sldMk cId="1973426675" sldId="258"/>
            <ac:cxnSpMk id="28" creationId="{45549E29-E797-4A00-B030-3AB01640CFDC}"/>
          </ac:cxnSpMkLst>
        </pc:cxnChg>
        <pc:cxnChg chg="add del">
          <ac:chgData name="Jaspreet Rai (2007674)" userId="S::2007674@student.uwtsd.ac.uk::7671f400-eac5-414c-acbd-c4334fcb4e8b" providerId="AD" clId="Web-{704A0FB6-2461-45A7-B143-BE47BDA57108}" dt="2022-07-17T16:40:56.917" v="704"/>
          <ac:cxnSpMkLst>
            <pc:docMk/>
            <pc:sldMk cId="1973426675" sldId="258"/>
            <ac:cxnSpMk id="31" creationId="{0AC655C7-EC94-4BE6-84C8-2F9EFBBB2789}"/>
          </ac:cxnSpMkLst>
        </pc:cxnChg>
        <pc:cxnChg chg="add del">
          <ac:chgData name="Jaspreet Rai (2007674)" userId="S::2007674@student.uwtsd.ac.uk::7671f400-eac5-414c-acbd-c4334fcb4e8b" providerId="AD" clId="Web-{704A0FB6-2461-45A7-B143-BE47BDA57108}" dt="2022-07-17T16:40:56.917" v="704"/>
          <ac:cxnSpMkLst>
            <pc:docMk/>
            <pc:sldMk cId="1973426675" sldId="258"/>
            <ac:cxnSpMk id="35" creationId="{5AB158E9-1B40-4CD6-95F0-95CA11DF7B7A}"/>
          </ac:cxnSpMkLst>
        </pc:cxnChg>
      </pc:sldChg>
      <pc:sldChg chg="new del">
        <pc:chgData name="Jaspreet Rai (2007674)" userId="S::2007674@student.uwtsd.ac.uk::7671f400-eac5-414c-acbd-c4334fcb4e8b" providerId="AD" clId="Web-{704A0FB6-2461-45A7-B143-BE47BDA57108}" dt="2022-07-17T15:16:32.075" v="156"/>
        <pc:sldMkLst>
          <pc:docMk/>
          <pc:sldMk cId="2334372288" sldId="259"/>
        </pc:sldMkLst>
      </pc:sldChg>
      <pc:sldChg chg="new mod modClrScheme chgLayout">
        <pc:chgData name="Jaspreet Rai (2007674)" userId="S::2007674@student.uwtsd.ac.uk::7671f400-eac5-414c-acbd-c4334fcb4e8b" providerId="AD" clId="Web-{704A0FB6-2461-45A7-B143-BE47BDA57108}" dt="2022-07-17T15:37:17.223" v="219"/>
        <pc:sldMkLst>
          <pc:docMk/>
          <pc:sldMk cId="2954265477" sldId="259"/>
        </pc:sldMkLst>
      </pc:sldChg>
      <pc:sldChg chg="new mod modClrScheme chgLayout">
        <pc:chgData name="Jaspreet Rai (2007674)" userId="S::2007674@student.uwtsd.ac.uk::7671f400-eac5-414c-acbd-c4334fcb4e8b" providerId="AD" clId="Web-{704A0FB6-2461-45A7-B143-BE47BDA57108}" dt="2022-07-17T15:37:17.223" v="219"/>
        <pc:sldMkLst>
          <pc:docMk/>
          <pc:sldMk cId="763838890" sldId="260"/>
        </pc:sldMkLst>
      </pc:sldChg>
      <pc:sldChg chg="new del">
        <pc:chgData name="Jaspreet Rai (2007674)" userId="S::2007674@student.uwtsd.ac.uk::7671f400-eac5-414c-acbd-c4334fcb4e8b" providerId="AD" clId="Web-{704A0FB6-2461-45A7-B143-BE47BDA57108}" dt="2022-07-17T15:16:34.872" v="157"/>
        <pc:sldMkLst>
          <pc:docMk/>
          <pc:sldMk cId="3034560002" sldId="260"/>
        </pc:sldMkLst>
      </pc:sldChg>
      <pc:sldChg chg="addSp delSp modSp new del mod setBg">
        <pc:chgData name="Jaspreet Rai (2007674)" userId="S::2007674@student.uwtsd.ac.uk::7671f400-eac5-414c-acbd-c4334fcb4e8b" providerId="AD" clId="Web-{704A0FB6-2461-45A7-B143-BE47BDA57108}" dt="2022-07-17T15:36:20.784" v="216"/>
        <pc:sldMkLst>
          <pc:docMk/>
          <pc:sldMk cId="593902749" sldId="261"/>
        </pc:sldMkLst>
        <pc:spChg chg="mod ord">
          <ac:chgData name="Jaspreet Rai (2007674)" userId="S::2007674@student.uwtsd.ac.uk::7671f400-eac5-414c-acbd-c4334fcb4e8b" providerId="AD" clId="Web-{704A0FB6-2461-45A7-B143-BE47BDA57108}" dt="2022-07-17T15:28:03.110" v="203" actId="1076"/>
          <ac:spMkLst>
            <pc:docMk/>
            <pc:sldMk cId="593902749" sldId="261"/>
            <ac:spMk id="2" creationId="{6A5593E9-6A02-3679-80F2-06B0E353E3BD}"/>
          </ac:spMkLst>
        </pc:spChg>
        <pc:spChg chg="del mod">
          <ac:chgData name="Jaspreet Rai (2007674)" userId="S::2007674@student.uwtsd.ac.uk::7671f400-eac5-414c-acbd-c4334fcb4e8b" providerId="AD" clId="Web-{704A0FB6-2461-45A7-B143-BE47BDA57108}" dt="2022-07-17T15:22:48.586" v="181"/>
          <ac:spMkLst>
            <pc:docMk/>
            <pc:sldMk cId="593902749" sldId="261"/>
            <ac:spMk id="3" creationId="{6B762F8E-2253-7029-E604-D44BB50AB08F}"/>
          </ac:spMkLst>
        </pc:spChg>
        <pc:spChg chg="add del mod">
          <ac:chgData name="Jaspreet Rai (2007674)" userId="S::2007674@student.uwtsd.ac.uk::7671f400-eac5-414c-acbd-c4334fcb4e8b" providerId="AD" clId="Web-{704A0FB6-2461-45A7-B143-BE47BDA57108}" dt="2022-07-17T15:23:44.791" v="183"/>
          <ac:spMkLst>
            <pc:docMk/>
            <pc:sldMk cId="593902749" sldId="261"/>
            <ac:spMk id="6" creationId="{8F7183F4-D8F8-674C-0235-17C61F1EF0DB}"/>
          </ac:spMkLst>
        </pc:spChg>
        <pc:spChg chg="add mod">
          <ac:chgData name="Jaspreet Rai (2007674)" userId="S::2007674@student.uwtsd.ac.uk::7671f400-eac5-414c-acbd-c4334fcb4e8b" providerId="AD" clId="Web-{704A0FB6-2461-45A7-B143-BE47BDA57108}" dt="2022-07-17T15:29:00.955" v="214" actId="20577"/>
          <ac:spMkLst>
            <pc:docMk/>
            <pc:sldMk cId="593902749" sldId="261"/>
            <ac:spMk id="9" creationId="{AA329828-5B79-1A87-A702-41D840105B52}"/>
          </ac:spMkLst>
        </pc:spChg>
        <pc:spChg chg="add mod">
          <ac:chgData name="Jaspreet Rai (2007674)" userId="S::2007674@student.uwtsd.ac.uk::7671f400-eac5-414c-acbd-c4334fcb4e8b" providerId="AD" clId="Web-{704A0FB6-2461-45A7-B143-BE47BDA57108}" dt="2022-07-17T15:36:16.659" v="215"/>
          <ac:spMkLst>
            <pc:docMk/>
            <pc:sldMk cId="593902749" sldId="261"/>
            <ac:spMk id="11" creationId="{B065FBC4-E631-DEB5-5538-134D21224DF4}"/>
          </ac:spMkLst>
        </pc:spChg>
        <pc:spChg chg="add del">
          <ac:chgData name="Jaspreet Rai (2007674)" userId="S::2007674@student.uwtsd.ac.uk::7671f400-eac5-414c-acbd-c4334fcb4e8b" providerId="AD" clId="Web-{704A0FB6-2461-45A7-B143-BE47BDA57108}" dt="2022-07-17T15:23:52.197" v="185"/>
          <ac:spMkLst>
            <pc:docMk/>
            <pc:sldMk cId="593902749" sldId="261"/>
            <ac:spMk id="18" creationId="{820014EA-FA79-436A-9FB9-F3F66E34741D}"/>
          </ac:spMkLst>
        </pc:spChg>
        <pc:spChg chg="add del">
          <ac:chgData name="Jaspreet Rai (2007674)" userId="S::2007674@student.uwtsd.ac.uk::7671f400-eac5-414c-acbd-c4334fcb4e8b" providerId="AD" clId="Web-{704A0FB6-2461-45A7-B143-BE47BDA57108}" dt="2022-07-17T15:23:52.197" v="185"/>
          <ac:spMkLst>
            <pc:docMk/>
            <pc:sldMk cId="593902749" sldId="261"/>
            <ac:spMk id="20" creationId="{DEAF34AB-AE16-45B5-ABC1-801F062234F5}"/>
          </ac:spMkLst>
        </pc:spChg>
        <pc:spChg chg="add del">
          <ac:chgData name="Jaspreet Rai (2007674)" userId="S::2007674@student.uwtsd.ac.uk::7671f400-eac5-414c-acbd-c4334fcb4e8b" providerId="AD" clId="Web-{704A0FB6-2461-45A7-B143-BE47BDA57108}" dt="2022-07-17T15:23:52.197" v="185"/>
          <ac:spMkLst>
            <pc:docMk/>
            <pc:sldMk cId="593902749" sldId="261"/>
            <ac:spMk id="22" creationId="{91080BBA-334D-47E7-984F-354D2ADEEB59}"/>
          </ac:spMkLst>
        </pc:spChg>
        <pc:spChg chg="add">
          <ac:chgData name="Jaspreet Rai (2007674)" userId="S::2007674@student.uwtsd.ac.uk::7671f400-eac5-414c-acbd-c4334fcb4e8b" providerId="AD" clId="Web-{704A0FB6-2461-45A7-B143-BE47BDA57108}" dt="2022-07-17T15:23:52.213" v="186"/>
          <ac:spMkLst>
            <pc:docMk/>
            <pc:sldMk cId="593902749" sldId="261"/>
            <ac:spMk id="31" creationId="{45D307FA-6EBE-462C-99A2-25512D13EC20}"/>
          </ac:spMkLst>
        </pc:spChg>
        <pc:spChg chg="add">
          <ac:chgData name="Jaspreet Rai (2007674)" userId="S::2007674@student.uwtsd.ac.uk::7671f400-eac5-414c-acbd-c4334fcb4e8b" providerId="AD" clId="Web-{704A0FB6-2461-45A7-B143-BE47BDA57108}" dt="2022-07-17T15:23:52.213" v="186"/>
          <ac:spMkLst>
            <pc:docMk/>
            <pc:sldMk cId="593902749" sldId="261"/>
            <ac:spMk id="32" creationId="{DEAF34AB-AE16-45B5-ABC1-801F062234F5}"/>
          </ac:spMkLst>
        </pc:spChg>
        <pc:spChg chg="add">
          <ac:chgData name="Jaspreet Rai (2007674)" userId="S::2007674@student.uwtsd.ac.uk::7671f400-eac5-414c-acbd-c4334fcb4e8b" providerId="AD" clId="Web-{704A0FB6-2461-45A7-B143-BE47BDA57108}" dt="2022-07-17T15:23:52.213" v="186"/>
          <ac:spMkLst>
            <pc:docMk/>
            <pc:sldMk cId="593902749" sldId="261"/>
            <ac:spMk id="33" creationId="{7B20F68C-33F0-439B-8625-CDC2BA6761B6}"/>
          </ac:spMkLst>
        </pc:spChg>
        <pc:grpChg chg="add del">
          <ac:chgData name="Jaspreet Rai (2007674)" userId="S::2007674@student.uwtsd.ac.uk::7671f400-eac5-414c-acbd-c4334fcb4e8b" providerId="AD" clId="Web-{704A0FB6-2461-45A7-B143-BE47BDA57108}" dt="2022-07-17T15:23:52.197" v="185"/>
          <ac:grpSpMkLst>
            <pc:docMk/>
            <pc:sldMk cId="593902749" sldId="261"/>
            <ac:grpSpMk id="12" creationId="{23F5135F-115E-423C-BE4A-B56C35DC9F3E}"/>
          </ac:grpSpMkLst>
        </pc:grpChg>
        <pc:grpChg chg="add del">
          <ac:chgData name="Jaspreet Rai (2007674)" userId="S::2007674@student.uwtsd.ac.uk::7671f400-eac5-414c-acbd-c4334fcb4e8b" providerId="AD" clId="Web-{704A0FB6-2461-45A7-B143-BE47BDA57108}" dt="2022-07-17T15:23:52.197" v="185"/>
          <ac:grpSpMkLst>
            <pc:docMk/>
            <pc:sldMk cId="593902749" sldId="261"/>
            <ac:grpSpMk id="24" creationId="{F3833EC7-7DA5-445E-A06F-61263A85ED12}"/>
          </ac:grpSpMkLst>
        </pc:grpChg>
        <pc:grpChg chg="add">
          <ac:chgData name="Jaspreet Rai (2007674)" userId="S::2007674@student.uwtsd.ac.uk::7671f400-eac5-414c-acbd-c4334fcb4e8b" providerId="AD" clId="Web-{704A0FB6-2461-45A7-B143-BE47BDA57108}" dt="2022-07-17T15:23:52.213" v="186"/>
          <ac:grpSpMkLst>
            <pc:docMk/>
            <pc:sldMk cId="593902749" sldId="261"/>
            <ac:grpSpMk id="30" creationId="{23F5135F-115E-423C-BE4A-B56C35DC9F3E}"/>
          </ac:grpSpMkLst>
        </pc:grpChg>
        <pc:grpChg chg="add">
          <ac:chgData name="Jaspreet Rai (2007674)" userId="S::2007674@student.uwtsd.ac.uk::7671f400-eac5-414c-acbd-c4334fcb4e8b" providerId="AD" clId="Web-{704A0FB6-2461-45A7-B143-BE47BDA57108}" dt="2022-07-17T15:23:52.213" v="186"/>
          <ac:grpSpMkLst>
            <pc:docMk/>
            <pc:sldMk cId="593902749" sldId="261"/>
            <ac:grpSpMk id="34" creationId="{EA453187-2CF0-46A9-AA9B-8918BA68D0B3}"/>
          </ac:grpSpMkLst>
        </pc:grpChg>
        <pc:picChg chg="add del mod ord">
          <ac:chgData name="Jaspreet Rai (2007674)" userId="S::2007674@student.uwtsd.ac.uk::7671f400-eac5-414c-acbd-c4334fcb4e8b" providerId="AD" clId="Web-{704A0FB6-2461-45A7-B143-BE47BDA57108}" dt="2022-07-17T15:23:12.571" v="182"/>
          <ac:picMkLst>
            <pc:docMk/>
            <pc:sldMk cId="593902749" sldId="261"/>
            <ac:picMk id="4" creationId="{C023696F-5A15-37BC-5508-202BDF9D7A6B}"/>
          </ac:picMkLst>
        </pc:picChg>
        <pc:picChg chg="add del mod ord">
          <ac:chgData name="Jaspreet Rai (2007674)" userId="S::2007674@student.uwtsd.ac.uk::7671f400-eac5-414c-acbd-c4334fcb4e8b" providerId="AD" clId="Web-{704A0FB6-2461-45A7-B143-BE47BDA57108}" dt="2022-07-17T15:36:16.659" v="215"/>
          <ac:picMkLst>
            <pc:docMk/>
            <pc:sldMk cId="593902749" sldId="261"/>
            <ac:picMk id="7" creationId="{13A0A9F8-E0A8-BC7B-5E28-C042E370D59A}"/>
          </ac:picMkLst>
        </pc:picChg>
        <pc:picChg chg="add mod">
          <ac:chgData name="Jaspreet Rai (2007674)" userId="S::2007674@student.uwtsd.ac.uk::7671f400-eac5-414c-acbd-c4334fcb4e8b" providerId="AD" clId="Web-{704A0FB6-2461-45A7-B143-BE47BDA57108}" dt="2022-07-17T15:28:12.314" v="204" actId="14100"/>
          <ac:picMkLst>
            <pc:docMk/>
            <pc:sldMk cId="593902749" sldId="261"/>
            <ac:picMk id="8" creationId="{6BAA2E9E-4E1E-C1A2-10EB-C125D0327528}"/>
          </ac:picMkLst>
        </pc:picChg>
      </pc:sldChg>
      <pc:sldChg chg="addSp delSp modSp new mod setBg modClrScheme chgLayout">
        <pc:chgData name="Jaspreet Rai (2007674)" userId="S::2007674@student.uwtsd.ac.uk::7671f400-eac5-414c-acbd-c4334fcb4e8b" providerId="AD" clId="Web-{704A0FB6-2461-45A7-B143-BE47BDA57108}" dt="2022-07-17T17:09:45.638" v="1119" actId="20577"/>
        <pc:sldMkLst>
          <pc:docMk/>
          <pc:sldMk cId="1216164748" sldId="261"/>
        </pc:sldMkLst>
        <pc:spChg chg="del mod ord">
          <ac:chgData name="Jaspreet Rai (2007674)" userId="S::2007674@student.uwtsd.ac.uk::7671f400-eac5-414c-acbd-c4334fcb4e8b" providerId="AD" clId="Web-{704A0FB6-2461-45A7-B143-BE47BDA57108}" dt="2022-07-17T15:40:54.807" v="244"/>
          <ac:spMkLst>
            <pc:docMk/>
            <pc:sldMk cId="1216164748" sldId="261"/>
            <ac:spMk id="2" creationId="{2A1B90DB-A199-2305-B62A-BBC0D552E0ED}"/>
          </ac:spMkLst>
        </pc:spChg>
        <pc:spChg chg="del mod ord">
          <ac:chgData name="Jaspreet Rai (2007674)" userId="S::2007674@student.uwtsd.ac.uk::7671f400-eac5-414c-acbd-c4334fcb4e8b" providerId="AD" clId="Web-{704A0FB6-2461-45A7-B143-BE47BDA57108}" dt="2022-07-17T15:39:14.726" v="237"/>
          <ac:spMkLst>
            <pc:docMk/>
            <pc:sldMk cId="1216164748" sldId="261"/>
            <ac:spMk id="3" creationId="{21ADC1A4-6DDB-9F7C-C9DC-9403B1B9FC8D}"/>
          </ac:spMkLst>
        </pc:spChg>
        <pc:spChg chg="add del mod">
          <ac:chgData name="Jaspreet Rai (2007674)" userId="S::2007674@student.uwtsd.ac.uk::7671f400-eac5-414c-acbd-c4334fcb4e8b" providerId="AD" clId="Web-{704A0FB6-2461-45A7-B143-BE47BDA57108}" dt="2022-07-17T15:41:05.995" v="245"/>
          <ac:spMkLst>
            <pc:docMk/>
            <pc:sldMk cId="1216164748" sldId="261"/>
            <ac:spMk id="5" creationId="{D4C285BF-B0E4-72A7-A37C-38FB655E6362}"/>
          </ac:spMkLst>
        </pc:spChg>
        <pc:spChg chg="add del">
          <ac:chgData name="Jaspreet Rai (2007674)" userId="S::2007674@student.uwtsd.ac.uk::7671f400-eac5-414c-acbd-c4334fcb4e8b" providerId="AD" clId="Web-{704A0FB6-2461-45A7-B143-BE47BDA57108}" dt="2022-07-17T15:39:38.571" v="240"/>
          <ac:spMkLst>
            <pc:docMk/>
            <pc:sldMk cId="1216164748" sldId="261"/>
            <ac:spMk id="6" creationId="{70D99FC1-AD9E-ABBC-3C58-80730C5872EA}"/>
          </ac:spMkLst>
        </pc:spChg>
        <pc:spChg chg="add del">
          <ac:chgData name="Jaspreet Rai (2007674)" userId="S::2007674@student.uwtsd.ac.uk::7671f400-eac5-414c-acbd-c4334fcb4e8b" providerId="AD" clId="Web-{704A0FB6-2461-45A7-B143-BE47BDA57108}" dt="2022-07-17T15:40:32.775" v="243"/>
          <ac:spMkLst>
            <pc:docMk/>
            <pc:sldMk cId="1216164748" sldId="261"/>
            <ac:spMk id="7" creationId="{6E383884-DE1C-3E7F-4E0F-991657374EF9}"/>
          </ac:spMkLst>
        </pc:spChg>
        <pc:spChg chg="add mod">
          <ac:chgData name="Jaspreet Rai (2007674)" userId="S::2007674@student.uwtsd.ac.uk::7671f400-eac5-414c-acbd-c4334fcb4e8b" providerId="AD" clId="Web-{704A0FB6-2461-45A7-B143-BE47BDA57108}" dt="2022-07-17T17:09:45.638" v="1119" actId="20577"/>
          <ac:spMkLst>
            <pc:docMk/>
            <pc:sldMk cId="1216164748" sldId="261"/>
            <ac:spMk id="8" creationId="{BD9D8CCA-E404-2C7B-E6EF-338A494897CD}"/>
          </ac:spMkLst>
        </pc:spChg>
        <pc:spChg chg="add mod">
          <ac:chgData name="Jaspreet Rai (2007674)" userId="S::2007674@student.uwtsd.ac.uk::7671f400-eac5-414c-acbd-c4334fcb4e8b" providerId="AD" clId="Web-{704A0FB6-2461-45A7-B143-BE47BDA57108}" dt="2022-07-17T15:43:46.485" v="272" actId="20577"/>
          <ac:spMkLst>
            <pc:docMk/>
            <pc:sldMk cId="1216164748" sldId="261"/>
            <ac:spMk id="10" creationId="{9C059684-B5FB-BAE0-355E-549A70F85C97}"/>
          </ac:spMkLst>
        </pc:spChg>
        <pc:spChg chg="add del mod">
          <ac:chgData name="Jaspreet Rai (2007674)" userId="S::2007674@student.uwtsd.ac.uk::7671f400-eac5-414c-acbd-c4334fcb4e8b" providerId="AD" clId="Web-{704A0FB6-2461-45A7-B143-BE47BDA57108}" dt="2022-07-17T15:41:37.355" v="252"/>
          <ac:spMkLst>
            <pc:docMk/>
            <pc:sldMk cId="1216164748" sldId="261"/>
            <ac:spMk id="12" creationId="{5744C026-9702-71B1-C103-1CFAD0D2D6AA}"/>
          </ac:spMkLst>
        </pc:spChg>
        <pc:spChg chg="add">
          <ac:chgData name="Jaspreet Rai (2007674)" userId="S::2007674@student.uwtsd.ac.uk::7671f400-eac5-414c-acbd-c4334fcb4e8b" providerId="AD" clId="Web-{704A0FB6-2461-45A7-B143-BE47BDA57108}" dt="2022-07-17T15:40:32.775" v="243"/>
          <ac:spMkLst>
            <pc:docMk/>
            <pc:sldMk cId="1216164748" sldId="261"/>
            <ac:spMk id="13" creationId="{4E4490D0-3672-446A-AC12-B4830333BDDD}"/>
          </ac:spMkLst>
        </pc:spChg>
        <pc:spChg chg="add">
          <ac:chgData name="Jaspreet Rai (2007674)" userId="S::2007674@student.uwtsd.ac.uk::7671f400-eac5-414c-acbd-c4334fcb4e8b" providerId="AD" clId="Web-{704A0FB6-2461-45A7-B143-BE47BDA57108}" dt="2022-07-17T15:40:32.775" v="243"/>
          <ac:spMkLst>
            <pc:docMk/>
            <pc:sldMk cId="1216164748" sldId="261"/>
            <ac:spMk id="15" creationId="{39CB82C2-DF65-4EC1-8280-F201D50F570B}"/>
          </ac:spMkLst>
        </pc:spChg>
        <pc:spChg chg="add del mod">
          <ac:chgData name="Jaspreet Rai (2007674)" userId="S::2007674@student.uwtsd.ac.uk::7671f400-eac5-414c-acbd-c4334fcb4e8b" providerId="AD" clId="Web-{704A0FB6-2461-45A7-B143-BE47BDA57108}" dt="2022-07-17T15:41:42.918" v="253"/>
          <ac:spMkLst>
            <pc:docMk/>
            <pc:sldMk cId="1216164748" sldId="261"/>
            <ac:spMk id="16" creationId="{B0081FD1-FD3A-CFBB-9098-9053FE956E99}"/>
          </ac:spMkLst>
        </pc:spChg>
        <pc:spChg chg="add">
          <ac:chgData name="Jaspreet Rai (2007674)" userId="S::2007674@student.uwtsd.ac.uk::7671f400-eac5-414c-acbd-c4334fcb4e8b" providerId="AD" clId="Web-{704A0FB6-2461-45A7-B143-BE47BDA57108}" dt="2022-07-17T15:40:32.775" v="243"/>
          <ac:spMkLst>
            <pc:docMk/>
            <pc:sldMk cId="1216164748" sldId="261"/>
            <ac:spMk id="19" creationId="{FA4CD5CB-D209-4D70-8CA4-629731C59219}"/>
          </ac:spMkLst>
        </pc:spChg>
        <pc:spChg chg="add">
          <ac:chgData name="Jaspreet Rai (2007674)" userId="S::2007674@student.uwtsd.ac.uk::7671f400-eac5-414c-acbd-c4334fcb4e8b" providerId="AD" clId="Web-{704A0FB6-2461-45A7-B143-BE47BDA57108}" dt="2022-07-17T15:40:32.775" v="243"/>
          <ac:spMkLst>
            <pc:docMk/>
            <pc:sldMk cId="1216164748" sldId="261"/>
            <ac:spMk id="23" creationId="{B4C27B90-DF2B-4D00-BA07-18ED774CD2F1}"/>
          </ac:spMkLst>
        </pc:spChg>
        <pc:spChg chg="add">
          <ac:chgData name="Jaspreet Rai (2007674)" userId="S::2007674@student.uwtsd.ac.uk::7671f400-eac5-414c-acbd-c4334fcb4e8b" providerId="AD" clId="Web-{704A0FB6-2461-45A7-B143-BE47BDA57108}" dt="2022-07-17T15:40:32.775" v="243"/>
          <ac:spMkLst>
            <pc:docMk/>
            <pc:sldMk cId="1216164748" sldId="261"/>
            <ac:spMk id="25" creationId="{593ACC25-C262-417A-8AA9-0641C772BDB6}"/>
          </ac:spMkLst>
        </pc:spChg>
        <pc:cxnChg chg="add">
          <ac:chgData name="Jaspreet Rai (2007674)" userId="S::2007674@student.uwtsd.ac.uk::7671f400-eac5-414c-acbd-c4334fcb4e8b" providerId="AD" clId="Web-{704A0FB6-2461-45A7-B143-BE47BDA57108}" dt="2022-07-17T15:40:32.775" v="243"/>
          <ac:cxnSpMkLst>
            <pc:docMk/>
            <pc:sldMk cId="1216164748" sldId="261"/>
            <ac:cxnSpMk id="17" creationId="{7E1D4427-852B-4B37-8E76-0E9F1810BA2A}"/>
          </ac:cxnSpMkLst>
        </pc:cxnChg>
        <pc:cxnChg chg="add">
          <ac:chgData name="Jaspreet Rai (2007674)" userId="S::2007674@student.uwtsd.ac.uk::7671f400-eac5-414c-acbd-c4334fcb4e8b" providerId="AD" clId="Web-{704A0FB6-2461-45A7-B143-BE47BDA57108}" dt="2022-07-17T15:40:32.775" v="243"/>
          <ac:cxnSpMkLst>
            <pc:docMk/>
            <pc:sldMk cId="1216164748" sldId="261"/>
            <ac:cxnSpMk id="21" creationId="{5C6A2BAE-B461-4B55-8E1F-0722ABDD1393}"/>
          </ac:cxnSpMkLst>
        </pc:cxnChg>
      </pc:sldChg>
      <pc:sldChg chg="new del">
        <pc:chgData name="Jaspreet Rai (2007674)" userId="S::2007674@student.uwtsd.ac.uk::7671f400-eac5-414c-acbd-c4334fcb4e8b" providerId="AD" clId="Web-{704A0FB6-2461-45A7-B143-BE47BDA57108}" dt="2022-07-17T15:16:26.435" v="154"/>
        <pc:sldMkLst>
          <pc:docMk/>
          <pc:sldMk cId="2330257658" sldId="261"/>
        </pc:sldMkLst>
      </pc:sldChg>
      <pc:sldMasterChg chg="modSp del delSldLayout modSldLayout">
        <pc:chgData name="Jaspreet Rai (2007674)" userId="S::2007674@student.uwtsd.ac.uk::7671f400-eac5-414c-acbd-c4334fcb4e8b" providerId="AD" clId="Web-{704A0FB6-2461-45A7-B143-BE47BDA57108}" dt="2022-07-17T14:49:00.530" v="1"/>
        <pc:sldMasterMkLst>
          <pc:docMk/>
          <pc:sldMasterMk cId="2460954070" sldId="2147483660"/>
        </pc:sldMasterMkLst>
        <pc:spChg chg="mod">
          <ac:chgData name="Jaspreet Rai (2007674)" userId="S::2007674@student.uwtsd.ac.uk::7671f400-eac5-414c-acbd-c4334fcb4e8b" providerId="AD" clId="Web-{704A0FB6-2461-45A7-B143-BE47BDA57108}" dt="2022-07-17T14:49:00.467" v="0"/>
          <ac:spMkLst>
            <pc:docMk/>
            <pc:sldMasterMk cId="2460954070" sldId="2147483660"/>
            <ac:spMk id="2" creationId="{00000000-0000-0000-0000-000000000000}"/>
          </ac:spMkLst>
        </pc:spChg>
        <pc:spChg chg="mod">
          <ac:chgData name="Jaspreet Rai (2007674)" userId="S::2007674@student.uwtsd.ac.uk::7671f400-eac5-414c-acbd-c4334fcb4e8b" providerId="AD" clId="Web-{704A0FB6-2461-45A7-B143-BE47BDA57108}" dt="2022-07-17T14:49:00.467" v="0"/>
          <ac:spMkLst>
            <pc:docMk/>
            <pc:sldMasterMk cId="2460954070" sldId="2147483660"/>
            <ac:spMk id="3" creationId="{00000000-0000-0000-0000-000000000000}"/>
          </ac:spMkLst>
        </pc:spChg>
        <pc:spChg chg="mod">
          <ac:chgData name="Jaspreet Rai (2007674)" userId="S::2007674@student.uwtsd.ac.uk::7671f400-eac5-414c-acbd-c4334fcb4e8b" providerId="AD" clId="Web-{704A0FB6-2461-45A7-B143-BE47BDA57108}" dt="2022-07-17T14:49:00.467" v="0"/>
          <ac:spMkLst>
            <pc:docMk/>
            <pc:sldMasterMk cId="2460954070" sldId="2147483660"/>
            <ac:spMk id="4" creationId="{00000000-0000-0000-0000-000000000000}"/>
          </ac:spMkLst>
        </pc:spChg>
        <pc:spChg chg="mod">
          <ac:chgData name="Jaspreet Rai (2007674)" userId="S::2007674@student.uwtsd.ac.uk::7671f400-eac5-414c-acbd-c4334fcb4e8b" providerId="AD" clId="Web-{704A0FB6-2461-45A7-B143-BE47BDA57108}" dt="2022-07-17T14:49:00.467" v="0"/>
          <ac:spMkLst>
            <pc:docMk/>
            <pc:sldMasterMk cId="2460954070" sldId="2147483660"/>
            <ac:spMk id="5" creationId="{00000000-0000-0000-0000-000000000000}"/>
          </ac:spMkLst>
        </pc:spChg>
        <pc:spChg chg="mod">
          <ac:chgData name="Jaspreet Rai (2007674)" userId="S::2007674@student.uwtsd.ac.uk::7671f400-eac5-414c-acbd-c4334fcb4e8b" providerId="AD" clId="Web-{704A0FB6-2461-45A7-B143-BE47BDA57108}" dt="2022-07-17T14:49:00.467" v="0"/>
          <ac:spMkLst>
            <pc:docMk/>
            <pc:sldMasterMk cId="2460954070" sldId="2147483660"/>
            <ac:spMk id="6" creationId="{00000000-0000-0000-0000-000000000000}"/>
          </ac:spMkLst>
        </pc:spChg>
        <pc:sldLayoutChg chg="modSp del">
          <pc:chgData name="Jaspreet Rai (2007674)" userId="S::2007674@student.uwtsd.ac.uk::7671f400-eac5-414c-acbd-c4334fcb4e8b" providerId="AD" clId="Web-{704A0FB6-2461-45A7-B143-BE47BDA57108}" dt="2022-07-17T14:49:00.530" v="1"/>
          <pc:sldLayoutMkLst>
            <pc:docMk/>
            <pc:sldMasterMk cId="2460954070" sldId="2147483660"/>
            <pc:sldLayoutMk cId="2385387890" sldId="2147483661"/>
          </pc:sldLayoutMkLst>
          <pc:spChg chg="mod">
            <ac:chgData name="Jaspreet Rai (2007674)" userId="S::2007674@student.uwtsd.ac.uk::7671f400-eac5-414c-acbd-c4334fcb4e8b" providerId="AD" clId="Web-{704A0FB6-2461-45A7-B143-BE47BDA57108}" dt="2022-07-17T14:49:00.467" v="0"/>
            <ac:spMkLst>
              <pc:docMk/>
              <pc:sldMasterMk cId="2460954070" sldId="2147483660"/>
              <pc:sldLayoutMk cId="2385387890" sldId="2147483661"/>
              <ac:spMk id="2" creationId="{00000000-0000-0000-0000-000000000000}"/>
            </ac:spMkLst>
          </pc:spChg>
          <pc:spChg chg="mod">
            <ac:chgData name="Jaspreet Rai (2007674)" userId="S::2007674@student.uwtsd.ac.uk::7671f400-eac5-414c-acbd-c4334fcb4e8b" providerId="AD" clId="Web-{704A0FB6-2461-45A7-B143-BE47BDA57108}" dt="2022-07-17T14:49:00.467" v="0"/>
            <ac:spMkLst>
              <pc:docMk/>
              <pc:sldMasterMk cId="2460954070" sldId="2147483660"/>
              <pc:sldLayoutMk cId="2385387890" sldId="2147483661"/>
              <ac:spMk id="3" creationId="{00000000-0000-0000-0000-000000000000}"/>
            </ac:spMkLst>
          </pc:spChg>
        </pc:sldLayoutChg>
        <pc:sldLayoutChg chg="del">
          <pc:chgData name="Jaspreet Rai (2007674)" userId="S::2007674@student.uwtsd.ac.uk::7671f400-eac5-414c-acbd-c4334fcb4e8b" providerId="AD" clId="Web-{704A0FB6-2461-45A7-B143-BE47BDA57108}" dt="2022-07-17T14:49:00.530" v="1"/>
          <pc:sldLayoutMkLst>
            <pc:docMk/>
            <pc:sldMasterMk cId="2460954070" sldId="2147483660"/>
            <pc:sldLayoutMk cId="949138452" sldId="2147483662"/>
          </pc:sldLayoutMkLst>
        </pc:sldLayoutChg>
        <pc:sldLayoutChg chg="modSp del">
          <pc:chgData name="Jaspreet Rai (2007674)" userId="S::2007674@student.uwtsd.ac.uk::7671f400-eac5-414c-acbd-c4334fcb4e8b" providerId="AD" clId="Web-{704A0FB6-2461-45A7-B143-BE47BDA57108}" dt="2022-07-17T14:49:00.530" v="1"/>
          <pc:sldLayoutMkLst>
            <pc:docMk/>
            <pc:sldMasterMk cId="2460954070" sldId="2147483660"/>
            <pc:sldLayoutMk cId="2591524520" sldId="2147483663"/>
          </pc:sldLayoutMkLst>
          <pc:spChg chg="mod">
            <ac:chgData name="Jaspreet Rai (2007674)" userId="S::2007674@student.uwtsd.ac.uk::7671f400-eac5-414c-acbd-c4334fcb4e8b" providerId="AD" clId="Web-{704A0FB6-2461-45A7-B143-BE47BDA57108}" dt="2022-07-17T14:49:00.467" v="0"/>
            <ac:spMkLst>
              <pc:docMk/>
              <pc:sldMasterMk cId="2460954070" sldId="2147483660"/>
              <pc:sldLayoutMk cId="2591524520" sldId="2147483663"/>
              <ac:spMk id="2" creationId="{00000000-0000-0000-0000-000000000000}"/>
            </ac:spMkLst>
          </pc:spChg>
          <pc:spChg chg="mod">
            <ac:chgData name="Jaspreet Rai (2007674)" userId="S::2007674@student.uwtsd.ac.uk::7671f400-eac5-414c-acbd-c4334fcb4e8b" providerId="AD" clId="Web-{704A0FB6-2461-45A7-B143-BE47BDA57108}" dt="2022-07-17T14:49:00.467" v="0"/>
            <ac:spMkLst>
              <pc:docMk/>
              <pc:sldMasterMk cId="2460954070" sldId="2147483660"/>
              <pc:sldLayoutMk cId="2591524520" sldId="2147483663"/>
              <ac:spMk id="3" creationId="{00000000-0000-0000-0000-000000000000}"/>
            </ac:spMkLst>
          </pc:spChg>
        </pc:sldLayoutChg>
        <pc:sldLayoutChg chg="modSp del">
          <pc:chgData name="Jaspreet Rai (2007674)" userId="S::2007674@student.uwtsd.ac.uk::7671f400-eac5-414c-acbd-c4334fcb4e8b" providerId="AD" clId="Web-{704A0FB6-2461-45A7-B143-BE47BDA57108}" dt="2022-07-17T14:49:00.530" v="1"/>
          <pc:sldLayoutMkLst>
            <pc:docMk/>
            <pc:sldMasterMk cId="2460954070" sldId="2147483660"/>
            <pc:sldLayoutMk cId="1203092039" sldId="2147483664"/>
          </pc:sldLayoutMkLst>
          <pc:spChg chg="mod">
            <ac:chgData name="Jaspreet Rai (2007674)" userId="S::2007674@student.uwtsd.ac.uk::7671f400-eac5-414c-acbd-c4334fcb4e8b" providerId="AD" clId="Web-{704A0FB6-2461-45A7-B143-BE47BDA57108}" dt="2022-07-17T14:49:00.467" v="0"/>
            <ac:spMkLst>
              <pc:docMk/>
              <pc:sldMasterMk cId="2460954070" sldId="2147483660"/>
              <pc:sldLayoutMk cId="1203092039" sldId="2147483664"/>
              <ac:spMk id="3" creationId="{00000000-0000-0000-0000-000000000000}"/>
            </ac:spMkLst>
          </pc:spChg>
          <pc:spChg chg="mod">
            <ac:chgData name="Jaspreet Rai (2007674)" userId="S::2007674@student.uwtsd.ac.uk::7671f400-eac5-414c-acbd-c4334fcb4e8b" providerId="AD" clId="Web-{704A0FB6-2461-45A7-B143-BE47BDA57108}" dt="2022-07-17T14:49:00.467" v="0"/>
            <ac:spMkLst>
              <pc:docMk/>
              <pc:sldMasterMk cId="2460954070" sldId="2147483660"/>
              <pc:sldLayoutMk cId="1203092039" sldId="2147483664"/>
              <ac:spMk id="4" creationId="{00000000-0000-0000-0000-000000000000}"/>
            </ac:spMkLst>
          </pc:spChg>
        </pc:sldLayoutChg>
        <pc:sldLayoutChg chg="modSp del">
          <pc:chgData name="Jaspreet Rai (2007674)" userId="S::2007674@student.uwtsd.ac.uk::7671f400-eac5-414c-acbd-c4334fcb4e8b" providerId="AD" clId="Web-{704A0FB6-2461-45A7-B143-BE47BDA57108}" dt="2022-07-17T14:49:00.530" v="1"/>
          <pc:sldLayoutMkLst>
            <pc:docMk/>
            <pc:sldMasterMk cId="2460954070" sldId="2147483660"/>
            <pc:sldLayoutMk cId="3733172339" sldId="2147483665"/>
          </pc:sldLayoutMkLst>
          <pc:spChg chg="mod">
            <ac:chgData name="Jaspreet Rai (2007674)" userId="S::2007674@student.uwtsd.ac.uk::7671f400-eac5-414c-acbd-c4334fcb4e8b" providerId="AD" clId="Web-{704A0FB6-2461-45A7-B143-BE47BDA57108}" dt="2022-07-17T14:49:00.467" v="0"/>
            <ac:spMkLst>
              <pc:docMk/>
              <pc:sldMasterMk cId="2460954070" sldId="2147483660"/>
              <pc:sldLayoutMk cId="3733172339" sldId="2147483665"/>
              <ac:spMk id="2" creationId="{00000000-0000-0000-0000-000000000000}"/>
            </ac:spMkLst>
          </pc:spChg>
          <pc:spChg chg="mod">
            <ac:chgData name="Jaspreet Rai (2007674)" userId="S::2007674@student.uwtsd.ac.uk::7671f400-eac5-414c-acbd-c4334fcb4e8b" providerId="AD" clId="Web-{704A0FB6-2461-45A7-B143-BE47BDA57108}" dt="2022-07-17T14:49:00.467" v="0"/>
            <ac:spMkLst>
              <pc:docMk/>
              <pc:sldMasterMk cId="2460954070" sldId="2147483660"/>
              <pc:sldLayoutMk cId="3733172339" sldId="2147483665"/>
              <ac:spMk id="3" creationId="{00000000-0000-0000-0000-000000000000}"/>
            </ac:spMkLst>
          </pc:spChg>
          <pc:spChg chg="mod">
            <ac:chgData name="Jaspreet Rai (2007674)" userId="S::2007674@student.uwtsd.ac.uk::7671f400-eac5-414c-acbd-c4334fcb4e8b" providerId="AD" clId="Web-{704A0FB6-2461-45A7-B143-BE47BDA57108}" dt="2022-07-17T14:49:00.467" v="0"/>
            <ac:spMkLst>
              <pc:docMk/>
              <pc:sldMasterMk cId="2460954070" sldId="2147483660"/>
              <pc:sldLayoutMk cId="3733172339" sldId="2147483665"/>
              <ac:spMk id="4" creationId="{00000000-0000-0000-0000-000000000000}"/>
            </ac:spMkLst>
          </pc:spChg>
          <pc:spChg chg="mod">
            <ac:chgData name="Jaspreet Rai (2007674)" userId="S::2007674@student.uwtsd.ac.uk::7671f400-eac5-414c-acbd-c4334fcb4e8b" providerId="AD" clId="Web-{704A0FB6-2461-45A7-B143-BE47BDA57108}" dt="2022-07-17T14:49:00.467" v="0"/>
            <ac:spMkLst>
              <pc:docMk/>
              <pc:sldMasterMk cId="2460954070" sldId="2147483660"/>
              <pc:sldLayoutMk cId="3733172339" sldId="2147483665"/>
              <ac:spMk id="5" creationId="{00000000-0000-0000-0000-000000000000}"/>
            </ac:spMkLst>
          </pc:spChg>
          <pc:spChg chg="mod">
            <ac:chgData name="Jaspreet Rai (2007674)" userId="S::2007674@student.uwtsd.ac.uk::7671f400-eac5-414c-acbd-c4334fcb4e8b" providerId="AD" clId="Web-{704A0FB6-2461-45A7-B143-BE47BDA57108}" dt="2022-07-17T14:49:00.467" v="0"/>
            <ac:spMkLst>
              <pc:docMk/>
              <pc:sldMasterMk cId="2460954070" sldId="2147483660"/>
              <pc:sldLayoutMk cId="3733172339" sldId="2147483665"/>
              <ac:spMk id="6" creationId="{00000000-0000-0000-0000-000000000000}"/>
            </ac:spMkLst>
          </pc:spChg>
        </pc:sldLayoutChg>
        <pc:sldLayoutChg chg="del">
          <pc:chgData name="Jaspreet Rai (2007674)" userId="S::2007674@student.uwtsd.ac.uk::7671f400-eac5-414c-acbd-c4334fcb4e8b" providerId="AD" clId="Web-{704A0FB6-2461-45A7-B143-BE47BDA57108}" dt="2022-07-17T14:49:00.530" v="1"/>
          <pc:sldLayoutMkLst>
            <pc:docMk/>
            <pc:sldMasterMk cId="2460954070" sldId="2147483660"/>
            <pc:sldLayoutMk cId="3210312558" sldId="2147483666"/>
          </pc:sldLayoutMkLst>
        </pc:sldLayoutChg>
        <pc:sldLayoutChg chg="del">
          <pc:chgData name="Jaspreet Rai (2007674)" userId="S::2007674@student.uwtsd.ac.uk::7671f400-eac5-414c-acbd-c4334fcb4e8b" providerId="AD" clId="Web-{704A0FB6-2461-45A7-B143-BE47BDA57108}" dt="2022-07-17T14:49:00.530" v="1"/>
          <pc:sldLayoutMkLst>
            <pc:docMk/>
            <pc:sldMasterMk cId="2460954070" sldId="2147483660"/>
            <pc:sldLayoutMk cId="3146388984" sldId="2147483667"/>
          </pc:sldLayoutMkLst>
        </pc:sldLayoutChg>
        <pc:sldLayoutChg chg="modSp del">
          <pc:chgData name="Jaspreet Rai (2007674)" userId="S::2007674@student.uwtsd.ac.uk::7671f400-eac5-414c-acbd-c4334fcb4e8b" providerId="AD" clId="Web-{704A0FB6-2461-45A7-B143-BE47BDA57108}" dt="2022-07-17T14:49:00.530" v="1"/>
          <pc:sldLayoutMkLst>
            <pc:docMk/>
            <pc:sldMasterMk cId="2460954070" sldId="2147483660"/>
            <pc:sldLayoutMk cId="3171841454" sldId="2147483668"/>
          </pc:sldLayoutMkLst>
          <pc:spChg chg="mod">
            <ac:chgData name="Jaspreet Rai (2007674)" userId="S::2007674@student.uwtsd.ac.uk::7671f400-eac5-414c-acbd-c4334fcb4e8b" providerId="AD" clId="Web-{704A0FB6-2461-45A7-B143-BE47BDA57108}" dt="2022-07-17T14:49:00.467" v="0"/>
            <ac:spMkLst>
              <pc:docMk/>
              <pc:sldMasterMk cId="2460954070" sldId="2147483660"/>
              <pc:sldLayoutMk cId="3171841454" sldId="2147483668"/>
              <ac:spMk id="2" creationId="{00000000-0000-0000-0000-000000000000}"/>
            </ac:spMkLst>
          </pc:spChg>
          <pc:spChg chg="mod">
            <ac:chgData name="Jaspreet Rai (2007674)" userId="S::2007674@student.uwtsd.ac.uk::7671f400-eac5-414c-acbd-c4334fcb4e8b" providerId="AD" clId="Web-{704A0FB6-2461-45A7-B143-BE47BDA57108}" dt="2022-07-17T14:49:00.467" v="0"/>
            <ac:spMkLst>
              <pc:docMk/>
              <pc:sldMasterMk cId="2460954070" sldId="2147483660"/>
              <pc:sldLayoutMk cId="3171841454" sldId="2147483668"/>
              <ac:spMk id="3" creationId="{00000000-0000-0000-0000-000000000000}"/>
            </ac:spMkLst>
          </pc:spChg>
          <pc:spChg chg="mod">
            <ac:chgData name="Jaspreet Rai (2007674)" userId="S::2007674@student.uwtsd.ac.uk::7671f400-eac5-414c-acbd-c4334fcb4e8b" providerId="AD" clId="Web-{704A0FB6-2461-45A7-B143-BE47BDA57108}" dt="2022-07-17T14:49:00.467" v="0"/>
            <ac:spMkLst>
              <pc:docMk/>
              <pc:sldMasterMk cId="2460954070" sldId="2147483660"/>
              <pc:sldLayoutMk cId="3171841454" sldId="2147483668"/>
              <ac:spMk id="4" creationId="{00000000-0000-0000-0000-000000000000}"/>
            </ac:spMkLst>
          </pc:spChg>
        </pc:sldLayoutChg>
        <pc:sldLayoutChg chg="modSp del">
          <pc:chgData name="Jaspreet Rai (2007674)" userId="S::2007674@student.uwtsd.ac.uk::7671f400-eac5-414c-acbd-c4334fcb4e8b" providerId="AD" clId="Web-{704A0FB6-2461-45A7-B143-BE47BDA57108}" dt="2022-07-17T14:49:00.530" v="1"/>
          <pc:sldLayoutMkLst>
            <pc:docMk/>
            <pc:sldMasterMk cId="2460954070" sldId="2147483660"/>
            <pc:sldLayoutMk cId="1718958274" sldId="2147483669"/>
          </pc:sldLayoutMkLst>
          <pc:spChg chg="mod">
            <ac:chgData name="Jaspreet Rai (2007674)" userId="S::2007674@student.uwtsd.ac.uk::7671f400-eac5-414c-acbd-c4334fcb4e8b" providerId="AD" clId="Web-{704A0FB6-2461-45A7-B143-BE47BDA57108}" dt="2022-07-17T14:49:00.467" v="0"/>
            <ac:spMkLst>
              <pc:docMk/>
              <pc:sldMasterMk cId="2460954070" sldId="2147483660"/>
              <pc:sldLayoutMk cId="1718958274" sldId="2147483669"/>
              <ac:spMk id="2" creationId="{00000000-0000-0000-0000-000000000000}"/>
            </ac:spMkLst>
          </pc:spChg>
          <pc:spChg chg="mod">
            <ac:chgData name="Jaspreet Rai (2007674)" userId="S::2007674@student.uwtsd.ac.uk::7671f400-eac5-414c-acbd-c4334fcb4e8b" providerId="AD" clId="Web-{704A0FB6-2461-45A7-B143-BE47BDA57108}" dt="2022-07-17T14:49:00.467" v="0"/>
            <ac:spMkLst>
              <pc:docMk/>
              <pc:sldMasterMk cId="2460954070" sldId="2147483660"/>
              <pc:sldLayoutMk cId="1718958274" sldId="2147483669"/>
              <ac:spMk id="3" creationId="{00000000-0000-0000-0000-000000000000}"/>
            </ac:spMkLst>
          </pc:spChg>
          <pc:spChg chg="mod">
            <ac:chgData name="Jaspreet Rai (2007674)" userId="S::2007674@student.uwtsd.ac.uk::7671f400-eac5-414c-acbd-c4334fcb4e8b" providerId="AD" clId="Web-{704A0FB6-2461-45A7-B143-BE47BDA57108}" dt="2022-07-17T14:49:00.467" v="0"/>
            <ac:spMkLst>
              <pc:docMk/>
              <pc:sldMasterMk cId="2460954070" sldId="2147483660"/>
              <pc:sldLayoutMk cId="1718958274" sldId="2147483669"/>
              <ac:spMk id="4" creationId="{00000000-0000-0000-0000-000000000000}"/>
            </ac:spMkLst>
          </pc:spChg>
        </pc:sldLayoutChg>
        <pc:sldLayoutChg chg="del">
          <pc:chgData name="Jaspreet Rai (2007674)" userId="S::2007674@student.uwtsd.ac.uk::7671f400-eac5-414c-acbd-c4334fcb4e8b" providerId="AD" clId="Web-{704A0FB6-2461-45A7-B143-BE47BDA57108}" dt="2022-07-17T14:49:00.530" v="1"/>
          <pc:sldLayoutMkLst>
            <pc:docMk/>
            <pc:sldMasterMk cId="2460954070" sldId="2147483660"/>
            <pc:sldLayoutMk cId="2202905451" sldId="2147483670"/>
          </pc:sldLayoutMkLst>
        </pc:sldLayoutChg>
        <pc:sldLayoutChg chg="modSp del">
          <pc:chgData name="Jaspreet Rai (2007674)" userId="S::2007674@student.uwtsd.ac.uk::7671f400-eac5-414c-acbd-c4334fcb4e8b" providerId="AD" clId="Web-{704A0FB6-2461-45A7-B143-BE47BDA57108}" dt="2022-07-17T14:49:00.530" v="1"/>
          <pc:sldLayoutMkLst>
            <pc:docMk/>
            <pc:sldMasterMk cId="2460954070" sldId="2147483660"/>
            <pc:sldLayoutMk cId="3479445657" sldId="2147483671"/>
          </pc:sldLayoutMkLst>
          <pc:spChg chg="mod">
            <ac:chgData name="Jaspreet Rai (2007674)" userId="S::2007674@student.uwtsd.ac.uk::7671f400-eac5-414c-acbd-c4334fcb4e8b" providerId="AD" clId="Web-{704A0FB6-2461-45A7-B143-BE47BDA57108}" dt="2022-07-17T14:49:00.467" v="0"/>
            <ac:spMkLst>
              <pc:docMk/>
              <pc:sldMasterMk cId="2460954070" sldId="2147483660"/>
              <pc:sldLayoutMk cId="3479445657" sldId="2147483671"/>
              <ac:spMk id="2" creationId="{00000000-0000-0000-0000-000000000000}"/>
            </ac:spMkLst>
          </pc:spChg>
          <pc:spChg chg="mod">
            <ac:chgData name="Jaspreet Rai (2007674)" userId="S::2007674@student.uwtsd.ac.uk::7671f400-eac5-414c-acbd-c4334fcb4e8b" providerId="AD" clId="Web-{704A0FB6-2461-45A7-B143-BE47BDA57108}" dt="2022-07-17T14:49:00.467" v="0"/>
            <ac:spMkLst>
              <pc:docMk/>
              <pc:sldMasterMk cId="2460954070" sldId="2147483660"/>
              <pc:sldLayoutMk cId="3479445657" sldId="2147483671"/>
              <ac:spMk id="3" creationId="{00000000-0000-0000-0000-000000000000}"/>
            </ac:spMkLst>
          </pc:spChg>
        </pc:sldLayoutChg>
      </pc:sldMasterChg>
      <pc:sldMasterChg chg="add del addSldLayout delSldLayout modSldLayout">
        <pc:chgData name="Jaspreet Rai (2007674)" userId="S::2007674@student.uwtsd.ac.uk::7671f400-eac5-414c-acbd-c4334fcb4e8b" providerId="AD" clId="Web-{704A0FB6-2461-45A7-B143-BE47BDA57108}" dt="2022-07-17T14:54:20.023" v="7"/>
        <pc:sldMasterMkLst>
          <pc:docMk/>
          <pc:sldMasterMk cId="3662110797" sldId="2147483672"/>
        </pc:sldMasterMkLst>
        <pc:sldLayoutChg chg="add del mod replId">
          <pc:chgData name="Jaspreet Rai (2007674)" userId="S::2007674@student.uwtsd.ac.uk::7671f400-eac5-414c-acbd-c4334fcb4e8b" providerId="AD" clId="Web-{704A0FB6-2461-45A7-B143-BE47BDA57108}" dt="2022-07-17T14:54:20.023" v="7"/>
          <pc:sldLayoutMkLst>
            <pc:docMk/>
            <pc:sldMasterMk cId="3662110797" sldId="2147483672"/>
            <pc:sldLayoutMk cId="1846735150" sldId="2147483673"/>
          </pc:sldLayoutMkLst>
        </pc:sldLayoutChg>
        <pc:sldLayoutChg chg="add del mod replId">
          <pc:chgData name="Jaspreet Rai (2007674)" userId="S::2007674@student.uwtsd.ac.uk::7671f400-eac5-414c-acbd-c4334fcb4e8b" providerId="AD" clId="Web-{704A0FB6-2461-45A7-B143-BE47BDA57108}" dt="2022-07-17T14:54:20.023" v="7"/>
          <pc:sldLayoutMkLst>
            <pc:docMk/>
            <pc:sldMasterMk cId="3662110797" sldId="2147483672"/>
            <pc:sldLayoutMk cId="1772194693" sldId="2147483674"/>
          </pc:sldLayoutMkLst>
        </pc:sldLayoutChg>
        <pc:sldLayoutChg chg="add del mod replId">
          <pc:chgData name="Jaspreet Rai (2007674)" userId="S::2007674@student.uwtsd.ac.uk::7671f400-eac5-414c-acbd-c4334fcb4e8b" providerId="AD" clId="Web-{704A0FB6-2461-45A7-B143-BE47BDA57108}" dt="2022-07-17T14:54:20.023" v="7"/>
          <pc:sldLayoutMkLst>
            <pc:docMk/>
            <pc:sldMasterMk cId="3662110797" sldId="2147483672"/>
            <pc:sldLayoutMk cId="3402274644" sldId="2147483675"/>
          </pc:sldLayoutMkLst>
        </pc:sldLayoutChg>
        <pc:sldLayoutChg chg="add del mod replId">
          <pc:chgData name="Jaspreet Rai (2007674)" userId="S::2007674@student.uwtsd.ac.uk::7671f400-eac5-414c-acbd-c4334fcb4e8b" providerId="AD" clId="Web-{704A0FB6-2461-45A7-B143-BE47BDA57108}" dt="2022-07-17T14:54:20.023" v="7"/>
          <pc:sldLayoutMkLst>
            <pc:docMk/>
            <pc:sldMasterMk cId="3662110797" sldId="2147483672"/>
            <pc:sldLayoutMk cId="2124564548" sldId="2147483676"/>
          </pc:sldLayoutMkLst>
        </pc:sldLayoutChg>
        <pc:sldLayoutChg chg="add del mod replId">
          <pc:chgData name="Jaspreet Rai (2007674)" userId="S::2007674@student.uwtsd.ac.uk::7671f400-eac5-414c-acbd-c4334fcb4e8b" providerId="AD" clId="Web-{704A0FB6-2461-45A7-B143-BE47BDA57108}" dt="2022-07-17T14:54:20.023" v="7"/>
          <pc:sldLayoutMkLst>
            <pc:docMk/>
            <pc:sldMasterMk cId="3662110797" sldId="2147483672"/>
            <pc:sldLayoutMk cId="3214099622" sldId="2147483677"/>
          </pc:sldLayoutMkLst>
        </pc:sldLayoutChg>
        <pc:sldLayoutChg chg="add del mod replId">
          <pc:chgData name="Jaspreet Rai (2007674)" userId="S::2007674@student.uwtsd.ac.uk::7671f400-eac5-414c-acbd-c4334fcb4e8b" providerId="AD" clId="Web-{704A0FB6-2461-45A7-B143-BE47BDA57108}" dt="2022-07-17T14:54:20.023" v="7"/>
          <pc:sldLayoutMkLst>
            <pc:docMk/>
            <pc:sldMasterMk cId="3662110797" sldId="2147483672"/>
            <pc:sldLayoutMk cId="2351668616" sldId="2147483678"/>
          </pc:sldLayoutMkLst>
        </pc:sldLayoutChg>
        <pc:sldLayoutChg chg="add del mod replId">
          <pc:chgData name="Jaspreet Rai (2007674)" userId="S::2007674@student.uwtsd.ac.uk::7671f400-eac5-414c-acbd-c4334fcb4e8b" providerId="AD" clId="Web-{704A0FB6-2461-45A7-B143-BE47BDA57108}" dt="2022-07-17T14:54:20.023" v="7"/>
          <pc:sldLayoutMkLst>
            <pc:docMk/>
            <pc:sldMasterMk cId="3662110797" sldId="2147483672"/>
            <pc:sldLayoutMk cId="1010672758" sldId="2147483679"/>
          </pc:sldLayoutMkLst>
        </pc:sldLayoutChg>
        <pc:sldLayoutChg chg="add del mod replId">
          <pc:chgData name="Jaspreet Rai (2007674)" userId="S::2007674@student.uwtsd.ac.uk::7671f400-eac5-414c-acbd-c4334fcb4e8b" providerId="AD" clId="Web-{704A0FB6-2461-45A7-B143-BE47BDA57108}" dt="2022-07-17T14:54:20.023" v="7"/>
          <pc:sldLayoutMkLst>
            <pc:docMk/>
            <pc:sldMasterMk cId="3662110797" sldId="2147483672"/>
            <pc:sldLayoutMk cId="636237919" sldId="2147483680"/>
          </pc:sldLayoutMkLst>
        </pc:sldLayoutChg>
        <pc:sldLayoutChg chg="add del mod replId">
          <pc:chgData name="Jaspreet Rai (2007674)" userId="S::2007674@student.uwtsd.ac.uk::7671f400-eac5-414c-acbd-c4334fcb4e8b" providerId="AD" clId="Web-{704A0FB6-2461-45A7-B143-BE47BDA57108}" dt="2022-07-17T14:54:20.023" v="7"/>
          <pc:sldLayoutMkLst>
            <pc:docMk/>
            <pc:sldMasterMk cId="3662110797" sldId="2147483672"/>
            <pc:sldLayoutMk cId="1093744710" sldId="2147483681"/>
          </pc:sldLayoutMkLst>
        </pc:sldLayoutChg>
        <pc:sldLayoutChg chg="add del mod replId">
          <pc:chgData name="Jaspreet Rai (2007674)" userId="S::2007674@student.uwtsd.ac.uk::7671f400-eac5-414c-acbd-c4334fcb4e8b" providerId="AD" clId="Web-{704A0FB6-2461-45A7-B143-BE47BDA57108}" dt="2022-07-17T14:54:20.023" v="7"/>
          <pc:sldLayoutMkLst>
            <pc:docMk/>
            <pc:sldMasterMk cId="3662110797" sldId="2147483672"/>
            <pc:sldLayoutMk cId="147810407" sldId="2147483682"/>
          </pc:sldLayoutMkLst>
        </pc:sldLayoutChg>
        <pc:sldLayoutChg chg="add del mod replId">
          <pc:chgData name="Jaspreet Rai (2007674)" userId="S::2007674@student.uwtsd.ac.uk::7671f400-eac5-414c-acbd-c4334fcb4e8b" providerId="AD" clId="Web-{704A0FB6-2461-45A7-B143-BE47BDA57108}" dt="2022-07-17T14:54:20.023" v="7"/>
          <pc:sldLayoutMkLst>
            <pc:docMk/>
            <pc:sldMasterMk cId="3662110797" sldId="2147483672"/>
            <pc:sldLayoutMk cId="2853595441" sldId="2147483683"/>
          </pc:sldLayoutMkLst>
        </pc:sldLayoutChg>
      </pc:sldMasterChg>
      <pc:sldMasterChg chg="add del replId addSldLayout delSldLayout">
        <pc:chgData name="Jaspreet Rai (2007674)" userId="S::2007674@student.uwtsd.ac.uk::7671f400-eac5-414c-acbd-c4334fcb4e8b" providerId="AD" clId="Web-{704A0FB6-2461-45A7-B143-BE47BDA57108}" dt="2022-07-17T14:54:19.976" v="6"/>
        <pc:sldMasterMkLst>
          <pc:docMk/>
          <pc:sldMasterMk cId="3621610960" sldId="2147483684"/>
        </pc:sldMasterMkLst>
        <pc:sldLayoutChg chg="add del">
          <pc:chgData name="Jaspreet Rai (2007674)" userId="S::2007674@student.uwtsd.ac.uk::7671f400-eac5-414c-acbd-c4334fcb4e8b" providerId="AD" clId="Web-{704A0FB6-2461-45A7-B143-BE47BDA57108}" dt="2022-07-17T14:54:19.976" v="6"/>
          <pc:sldLayoutMkLst>
            <pc:docMk/>
            <pc:sldMasterMk cId="3621610960" sldId="2147483684"/>
            <pc:sldLayoutMk cId="3844617216" sldId="2147483685"/>
          </pc:sldLayoutMkLst>
        </pc:sldLayoutChg>
        <pc:sldLayoutChg chg="add del replId">
          <pc:chgData name="Jaspreet Rai (2007674)" userId="S::2007674@student.uwtsd.ac.uk::7671f400-eac5-414c-acbd-c4334fcb4e8b" providerId="AD" clId="Web-{704A0FB6-2461-45A7-B143-BE47BDA57108}" dt="2022-07-17T14:54:19.976" v="6"/>
          <pc:sldLayoutMkLst>
            <pc:docMk/>
            <pc:sldMasterMk cId="3621610960" sldId="2147483684"/>
            <pc:sldLayoutMk cId="518065970" sldId="2147483686"/>
          </pc:sldLayoutMkLst>
        </pc:sldLayoutChg>
        <pc:sldLayoutChg chg="add del replId">
          <pc:chgData name="Jaspreet Rai (2007674)" userId="S::2007674@student.uwtsd.ac.uk::7671f400-eac5-414c-acbd-c4334fcb4e8b" providerId="AD" clId="Web-{704A0FB6-2461-45A7-B143-BE47BDA57108}" dt="2022-07-17T14:54:19.976" v="6"/>
          <pc:sldLayoutMkLst>
            <pc:docMk/>
            <pc:sldMasterMk cId="3621610960" sldId="2147483684"/>
            <pc:sldLayoutMk cId="181013551" sldId="2147483687"/>
          </pc:sldLayoutMkLst>
        </pc:sldLayoutChg>
        <pc:sldLayoutChg chg="add del replId">
          <pc:chgData name="Jaspreet Rai (2007674)" userId="S::2007674@student.uwtsd.ac.uk::7671f400-eac5-414c-acbd-c4334fcb4e8b" providerId="AD" clId="Web-{704A0FB6-2461-45A7-B143-BE47BDA57108}" dt="2022-07-17T14:54:19.976" v="6"/>
          <pc:sldLayoutMkLst>
            <pc:docMk/>
            <pc:sldMasterMk cId="3621610960" sldId="2147483684"/>
            <pc:sldLayoutMk cId="1933281232" sldId="2147483688"/>
          </pc:sldLayoutMkLst>
        </pc:sldLayoutChg>
        <pc:sldLayoutChg chg="add del replId">
          <pc:chgData name="Jaspreet Rai (2007674)" userId="S::2007674@student.uwtsd.ac.uk::7671f400-eac5-414c-acbd-c4334fcb4e8b" providerId="AD" clId="Web-{704A0FB6-2461-45A7-B143-BE47BDA57108}" dt="2022-07-17T14:54:19.976" v="6"/>
          <pc:sldLayoutMkLst>
            <pc:docMk/>
            <pc:sldMasterMk cId="3621610960" sldId="2147483684"/>
            <pc:sldLayoutMk cId="2393599209" sldId="2147483689"/>
          </pc:sldLayoutMkLst>
        </pc:sldLayoutChg>
        <pc:sldLayoutChg chg="add del replId">
          <pc:chgData name="Jaspreet Rai (2007674)" userId="S::2007674@student.uwtsd.ac.uk::7671f400-eac5-414c-acbd-c4334fcb4e8b" providerId="AD" clId="Web-{704A0FB6-2461-45A7-B143-BE47BDA57108}" dt="2022-07-17T14:54:19.976" v="6"/>
          <pc:sldLayoutMkLst>
            <pc:docMk/>
            <pc:sldMasterMk cId="3621610960" sldId="2147483684"/>
            <pc:sldLayoutMk cId="862828512" sldId="2147483690"/>
          </pc:sldLayoutMkLst>
        </pc:sldLayoutChg>
        <pc:sldLayoutChg chg="add del replId">
          <pc:chgData name="Jaspreet Rai (2007674)" userId="S::2007674@student.uwtsd.ac.uk::7671f400-eac5-414c-acbd-c4334fcb4e8b" providerId="AD" clId="Web-{704A0FB6-2461-45A7-B143-BE47BDA57108}" dt="2022-07-17T14:54:19.976" v="6"/>
          <pc:sldLayoutMkLst>
            <pc:docMk/>
            <pc:sldMasterMk cId="3621610960" sldId="2147483684"/>
            <pc:sldLayoutMk cId="3065777212" sldId="2147483691"/>
          </pc:sldLayoutMkLst>
        </pc:sldLayoutChg>
        <pc:sldLayoutChg chg="add del replId">
          <pc:chgData name="Jaspreet Rai (2007674)" userId="S::2007674@student.uwtsd.ac.uk::7671f400-eac5-414c-acbd-c4334fcb4e8b" providerId="AD" clId="Web-{704A0FB6-2461-45A7-B143-BE47BDA57108}" dt="2022-07-17T14:54:19.976" v="6"/>
          <pc:sldLayoutMkLst>
            <pc:docMk/>
            <pc:sldMasterMk cId="3621610960" sldId="2147483684"/>
            <pc:sldLayoutMk cId="1241712205" sldId="2147483692"/>
          </pc:sldLayoutMkLst>
        </pc:sldLayoutChg>
        <pc:sldLayoutChg chg="add del replId">
          <pc:chgData name="Jaspreet Rai (2007674)" userId="S::2007674@student.uwtsd.ac.uk::7671f400-eac5-414c-acbd-c4334fcb4e8b" providerId="AD" clId="Web-{704A0FB6-2461-45A7-B143-BE47BDA57108}" dt="2022-07-17T14:54:19.976" v="6"/>
          <pc:sldLayoutMkLst>
            <pc:docMk/>
            <pc:sldMasterMk cId="3621610960" sldId="2147483684"/>
            <pc:sldLayoutMk cId="3051932761" sldId="2147483693"/>
          </pc:sldLayoutMkLst>
        </pc:sldLayoutChg>
        <pc:sldLayoutChg chg="add del replId">
          <pc:chgData name="Jaspreet Rai (2007674)" userId="S::2007674@student.uwtsd.ac.uk::7671f400-eac5-414c-acbd-c4334fcb4e8b" providerId="AD" clId="Web-{704A0FB6-2461-45A7-B143-BE47BDA57108}" dt="2022-07-17T14:54:19.976" v="6"/>
          <pc:sldLayoutMkLst>
            <pc:docMk/>
            <pc:sldMasterMk cId="3621610960" sldId="2147483684"/>
            <pc:sldLayoutMk cId="3460625138" sldId="2147483694"/>
          </pc:sldLayoutMkLst>
        </pc:sldLayoutChg>
        <pc:sldLayoutChg chg="add del replId">
          <pc:chgData name="Jaspreet Rai (2007674)" userId="S::2007674@student.uwtsd.ac.uk::7671f400-eac5-414c-acbd-c4334fcb4e8b" providerId="AD" clId="Web-{704A0FB6-2461-45A7-B143-BE47BDA57108}" dt="2022-07-17T14:54:19.976" v="6"/>
          <pc:sldLayoutMkLst>
            <pc:docMk/>
            <pc:sldMasterMk cId="3621610960" sldId="2147483684"/>
            <pc:sldLayoutMk cId="768484235" sldId="2147483695"/>
          </pc:sldLayoutMkLst>
        </pc:sldLayoutChg>
      </pc:sldMasterChg>
      <pc:sldMasterChg chg="add del addSldLayout delSldLayout">
        <pc:chgData name="Jaspreet Rai (2007674)" userId="S::2007674@student.uwtsd.ac.uk::7671f400-eac5-414c-acbd-c4334fcb4e8b" providerId="AD" clId="Web-{704A0FB6-2461-45A7-B143-BE47BDA57108}" dt="2022-07-17T14:54:09.773" v="4"/>
        <pc:sldMasterMkLst>
          <pc:docMk/>
          <pc:sldMasterMk cId="872382976" sldId="2147483697"/>
        </pc:sldMasterMkLst>
        <pc:sldLayoutChg chg="add del">
          <pc:chgData name="Jaspreet Rai (2007674)" userId="S::2007674@student.uwtsd.ac.uk::7671f400-eac5-414c-acbd-c4334fcb4e8b" providerId="AD" clId="Web-{704A0FB6-2461-45A7-B143-BE47BDA57108}" dt="2022-07-17T14:54:09.773" v="4"/>
          <pc:sldLayoutMkLst>
            <pc:docMk/>
            <pc:sldMasterMk cId="872382976" sldId="2147483697"/>
            <pc:sldLayoutMk cId="1395733188" sldId="2147483686"/>
          </pc:sldLayoutMkLst>
        </pc:sldLayoutChg>
        <pc:sldLayoutChg chg="add del">
          <pc:chgData name="Jaspreet Rai (2007674)" userId="S::2007674@student.uwtsd.ac.uk::7671f400-eac5-414c-acbd-c4334fcb4e8b" providerId="AD" clId="Web-{704A0FB6-2461-45A7-B143-BE47BDA57108}" dt="2022-07-17T14:54:09.773" v="4"/>
          <pc:sldLayoutMkLst>
            <pc:docMk/>
            <pc:sldMasterMk cId="872382976" sldId="2147483697"/>
            <pc:sldLayoutMk cId="2168886826" sldId="2147483687"/>
          </pc:sldLayoutMkLst>
        </pc:sldLayoutChg>
        <pc:sldLayoutChg chg="add del">
          <pc:chgData name="Jaspreet Rai (2007674)" userId="S::2007674@student.uwtsd.ac.uk::7671f400-eac5-414c-acbd-c4334fcb4e8b" providerId="AD" clId="Web-{704A0FB6-2461-45A7-B143-BE47BDA57108}" dt="2022-07-17T14:54:09.773" v="4"/>
          <pc:sldLayoutMkLst>
            <pc:docMk/>
            <pc:sldMasterMk cId="872382976" sldId="2147483697"/>
            <pc:sldLayoutMk cId="2069811593" sldId="2147483688"/>
          </pc:sldLayoutMkLst>
        </pc:sldLayoutChg>
        <pc:sldLayoutChg chg="add del">
          <pc:chgData name="Jaspreet Rai (2007674)" userId="S::2007674@student.uwtsd.ac.uk::7671f400-eac5-414c-acbd-c4334fcb4e8b" providerId="AD" clId="Web-{704A0FB6-2461-45A7-B143-BE47BDA57108}" dt="2022-07-17T14:54:09.773" v="4"/>
          <pc:sldLayoutMkLst>
            <pc:docMk/>
            <pc:sldMasterMk cId="872382976" sldId="2147483697"/>
            <pc:sldLayoutMk cId="3091728958" sldId="2147483689"/>
          </pc:sldLayoutMkLst>
        </pc:sldLayoutChg>
        <pc:sldLayoutChg chg="add del">
          <pc:chgData name="Jaspreet Rai (2007674)" userId="S::2007674@student.uwtsd.ac.uk::7671f400-eac5-414c-acbd-c4334fcb4e8b" providerId="AD" clId="Web-{704A0FB6-2461-45A7-B143-BE47BDA57108}" dt="2022-07-17T14:54:09.773" v="4"/>
          <pc:sldLayoutMkLst>
            <pc:docMk/>
            <pc:sldMasterMk cId="872382976" sldId="2147483697"/>
            <pc:sldLayoutMk cId="3859197972" sldId="2147483690"/>
          </pc:sldLayoutMkLst>
        </pc:sldLayoutChg>
        <pc:sldLayoutChg chg="add del">
          <pc:chgData name="Jaspreet Rai (2007674)" userId="S::2007674@student.uwtsd.ac.uk::7671f400-eac5-414c-acbd-c4334fcb4e8b" providerId="AD" clId="Web-{704A0FB6-2461-45A7-B143-BE47BDA57108}" dt="2022-07-17T14:54:09.773" v="4"/>
          <pc:sldLayoutMkLst>
            <pc:docMk/>
            <pc:sldMasterMk cId="872382976" sldId="2147483697"/>
            <pc:sldLayoutMk cId="2656293976" sldId="2147483691"/>
          </pc:sldLayoutMkLst>
        </pc:sldLayoutChg>
        <pc:sldLayoutChg chg="add del">
          <pc:chgData name="Jaspreet Rai (2007674)" userId="S::2007674@student.uwtsd.ac.uk::7671f400-eac5-414c-acbd-c4334fcb4e8b" providerId="AD" clId="Web-{704A0FB6-2461-45A7-B143-BE47BDA57108}" dt="2022-07-17T14:54:09.773" v="4"/>
          <pc:sldLayoutMkLst>
            <pc:docMk/>
            <pc:sldMasterMk cId="872382976" sldId="2147483697"/>
            <pc:sldLayoutMk cId="245800516" sldId="2147483692"/>
          </pc:sldLayoutMkLst>
        </pc:sldLayoutChg>
        <pc:sldLayoutChg chg="add del">
          <pc:chgData name="Jaspreet Rai (2007674)" userId="S::2007674@student.uwtsd.ac.uk::7671f400-eac5-414c-acbd-c4334fcb4e8b" providerId="AD" clId="Web-{704A0FB6-2461-45A7-B143-BE47BDA57108}" dt="2022-07-17T14:54:09.773" v="4"/>
          <pc:sldLayoutMkLst>
            <pc:docMk/>
            <pc:sldMasterMk cId="872382976" sldId="2147483697"/>
            <pc:sldLayoutMk cId="4084687132" sldId="2147483693"/>
          </pc:sldLayoutMkLst>
        </pc:sldLayoutChg>
        <pc:sldLayoutChg chg="add del">
          <pc:chgData name="Jaspreet Rai (2007674)" userId="S::2007674@student.uwtsd.ac.uk::7671f400-eac5-414c-acbd-c4334fcb4e8b" providerId="AD" clId="Web-{704A0FB6-2461-45A7-B143-BE47BDA57108}" dt="2022-07-17T14:54:09.773" v="4"/>
          <pc:sldLayoutMkLst>
            <pc:docMk/>
            <pc:sldMasterMk cId="872382976" sldId="2147483697"/>
            <pc:sldLayoutMk cId="382752613" sldId="2147483694"/>
          </pc:sldLayoutMkLst>
        </pc:sldLayoutChg>
        <pc:sldLayoutChg chg="add del">
          <pc:chgData name="Jaspreet Rai (2007674)" userId="S::2007674@student.uwtsd.ac.uk::7671f400-eac5-414c-acbd-c4334fcb4e8b" providerId="AD" clId="Web-{704A0FB6-2461-45A7-B143-BE47BDA57108}" dt="2022-07-17T14:54:09.773" v="4"/>
          <pc:sldLayoutMkLst>
            <pc:docMk/>
            <pc:sldMasterMk cId="872382976" sldId="2147483697"/>
            <pc:sldLayoutMk cId="2699251129" sldId="2147483695"/>
          </pc:sldLayoutMkLst>
        </pc:sldLayoutChg>
        <pc:sldLayoutChg chg="add del">
          <pc:chgData name="Jaspreet Rai (2007674)" userId="S::2007674@student.uwtsd.ac.uk::7671f400-eac5-414c-acbd-c4334fcb4e8b" providerId="AD" clId="Web-{704A0FB6-2461-45A7-B143-BE47BDA57108}" dt="2022-07-17T14:54:09.773" v="4"/>
          <pc:sldLayoutMkLst>
            <pc:docMk/>
            <pc:sldMasterMk cId="872382976" sldId="2147483697"/>
            <pc:sldLayoutMk cId="3515807376" sldId="2147483696"/>
          </pc:sldLayoutMkLst>
        </pc:sldLayoutChg>
      </pc:sldMasterChg>
      <pc:sldMasterChg chg="add del addSldLayout delSldLayout">
        <pc:chgData name="Jaspreet Rai (2007674)" userId="S::2007674@student.uwtsd.ac.uk::7671f400-eac5-414c-acbd-c4334fcb4e8b" providerId="AD" clId="Web-{704A0FB6-2461-45A7-B143-BE47BDA57108}" dt="2022-07-17T14:54:53.997" v="8"/>
        <pc:sldMasterMkLst>
          <pc:docMk/>
          <pc:sldMasterMk cId="2535289329" sldId="2147483749"/>
        </pc:sldMasterMkLst>
        <pc:sldLayoutChg chg="add del">
          <pc:chgData name="Jaspreet Rai (2007674)" userId="S::2007674@student.uwtsd.ac.uk::7671f400-eac5-414c-acbd-c4334fcb4e8b" providerId="AD" clId="Web-{704A0FB6-2461-45A7-B143-BE47BDA57108}" dt="2022-07-17T14:54:53.997" v="8"/>
          <pc:sldLayoutMkLst>
            <pc:docMk/>
            <pc:sldMasterMk cId="2535289329" sldId="2147483749"/>
            <pc:sldLayoutMk cId="3754595289" sldId="2147483738"/>
          </pc:sldLayoutMkLst>
        </pc:sldLayoutChg>
        <pc:sldLayoutChg chg="add del">
          <pc:chgData name="Jaspreet Rai (2007674)" userId="S::2007674@student.uwtsd.ac.uk::7671f400-eac5-414c-acbd-c4334fcb4e8b" providerId="AD" clId="Web-{704A0FB6-2461-45A7-B143-BE47BDA57108}" dt="2022-07-17T14:54:53.997" v="8"/>
          <pc:sldLayoutMkLst>
            <pc:docMk/>
            <pc:sldMasterMk cId="2535289329" sldId="2147483749"/>
            <pc:sldLayoutMk cId="2267675818" sldId="2147483739"/>
          </pc:sldLayoutMkLst>
        </pc:sldLayoutChg>
        <pc:sldLayoutChg chg="add del">
          <pc:chgData name="Jaspreet Rai (2007674)" userId="S::2007674@student.uwtsd.ac.uk::7671f400-eac5-414c-acbd-c4334fcb4e8b" providerId="AD" clId="Web-{704A0FB6-2461-45A7-B143-BE47BDA57108}" dt="2022-07-17T14:54:53.997" v="8"/>
          <pc:sldLayoutMkLst>
            <pc:docMk/>
            <pc:sldMasterMk cId="2535289329" sldId="2147483749"/>
            <pc:sldLayoutMk cId="3525855972" sldId="2147483740"/>
          </pc:sldLayoutMkLst>
        </pc:sldLayoutChg>
        <pc:sldLayoutChg chg="add del">
          <pc:chgData name="Jaspreet Rai (2007674)" userId="S::2007674@student.uwtsd.ac.uk::7671f400-eac5-414c-acbd-c4334fcb4e8b" providerId="AD" clId="Web-{704A0FB6-2461-45A7-B143-BE47BDA57108}" dt="2022-07-17T14:54:53.997" v="8"/>
          <pc:sldLayoutMkLst>
            <pc:docMk/>
            <pc:sldMasterMk cId="2535289329" sldId="2147483749"/>
            <pc:sldLayoutMk cId="1432466015" sldId="2147483741"/>
          </pc:sldLayoutMkLst>
        </pc:sldLayoutChg>
        <pc:sldLayoutChg chg="add del">
          <pc:chgData name="Jaspreet Rai (2007674)" userId="S::2007674@student.uwtsd.ac.uk::7671f400-eac5-414c-acbd-c4334fcb4e8b" providerId="AD" clId="Web-{704A0FB6-2461-45A7-B143-BE47BDA57108}" dt="2022-07-17T14:54:53.997" v="8"/>
          <pc:sldLayoutMkLst>
            <pc:docMk/>
            <pc:sldMasterMk cId="2535289329" sldId="2147483749"/>
            <pc:sldLayoutMk cId="1647133949" sldId="2147483742"/>
          </pc:sldLayoutMkLst>
        </pc:sldLayoutChg>
        <pc:sldLayoutChg chg="add del">
          <pc:chgData name="Jaspreet Rai (2007674)" userId="S::2007674@student.uwtsd.ac.uk::7671f400-eac5-414c-acbd-c4334fcb4e8b" providerId="AD" clId="Web-{704A0FB6-2461-45A7-B143-BE47BDA57108}" dt="2022-07-17T14:54:53.997" v="8"/>
          <pc:sldLayoutMkLst>
            <pc:docMk/>
            <pc:sldMasterMk cId="2535289329" sldId="2147483749"/>
            <pc:sldLayoutMk cId="1144012894" sldId="2147483743"/>
          </pc:sldLayoutMkLst>
        </pc:sldLayoutChg>
        <pc:sldLayoutChg chg="add del">
          <pc:chgData name="Jaspreet Rai (2007674)" userId="S::2007674@student.uwtsd.ac.uk::7671f400-eac5-414c-acbd-c4334fcb4e8b" providerId="AD" clId="Web-{704A0FB6-2461-45A7-B143-BE47BDA57108}" dt="2022-07-17T14:54:53.997" v="8"/>
          <pc:sldLayoutMkLst>
            <pc:docMk/>
            <pc:sldMasterMk cId="2535289329" sldId="2147483749"/>
            <pc:sldLayoutMk cId="1980003958" sldId="2147483744"/>
          </pc:sldLayoutMkLst>
        </pc:sldLayoutChg>
        <pc:sldLayoutChg chg="add del">
          <pc:chgData name="Jaspreet Rai (2007674)" userId="S::2007674@student.uwtsd.ac.uk::7671f400-eac5-414c-acbd-c4334fcb4e8b" providerId="AD" clId="Web-{704A0FB6-2461-45A7-B143-BE47BDA57108}" dt="2022-07-17T14:54:53.997" v="8"/>
          <pc:sldLayoutMkLst>
            <pc:docMk/>
            <pc:sldMasterMk cId="2535289329" sldId="2147483749"/>
            <pc:sldLayoutMk cId="1250946695" sldId="2147483745"/>
          </pc:sldLayoutMkLst>
        </pc:sldLayoutChg>
        <pc:sldLayoutChg chg="add del">
          <pc:chgData name="Jaspreet Rai (2007674)" userId="S::2007674@student.uwtsd.ac.uk::7671f400-eac5-414c-acbd-c4334fcb4e8b" providerId="AD" clId="Web-{704A0FB6-2461-45A7-B143-BE47BDA57108}" dt="2022-07-17T14:54:53.997" v="8"/>
          <pc:sldLayoutMkLst>
            <pc:docMk/>
            <pc:sldMasterMk cId="2535289329" sldId="2147483749"/>
            <pc:sldLayoutMk cId="1896477636" sldId="2147483746"/>
          </pc:sldLayoutMkLst>
        </pc:sldLayoutChg>
        <pc:sldLayoutChg chg="add del">
          <pc:chgData name="Jaspreet Rai (2007674)" userId="S::2007674@student.uwtsd.ac.uk::7671f400-eac5-414c-acbd-c4334fcb4e8b" providerId="AD" clId="Web-{704A0FB6-2461-45A7-B143-BE47BDA57108}" dt="2022-07-17T14:54:53.997" v="8"/>
          <pc:sldLayoutMkLst>
            <pc:docMk/>
            <pc:sldMasterMk cId="2535289329" sldId="2147483749"/>
            <pc:sldLayoutMk cId="2063266303" sldId="2147483747"/>
          </pc:sldLayoutMkLst>
        </pc:sldLayoutChg>
        <pc:sldLayoutChg chg="add del">
          <pc:chgData name="Jaspreet Rai (2007674)" userId="S::2007674@student.uwtsd.ac.uk::7671f400-eac5-414c-acbd-c4334fcb4e8b" providerId="AD" clId="Web-{704A0FB6-2461-45A7-B143-BE47BDA57108}" dt="2022-07-17T14:54:53.997" v="8"/>
          <pc:sldLayoutMkLst>
            <pc:docMk/>
            <pc:sldMasterMk cId="2535289329" sldId="2147483749"/>
            <pc:sldLayoutMk cId="4158268265" sldId="2147483748"/>
          </pc:sldLayoutMkLst>
        </pc:sldLayoutChg>
      </pc:sldMasterChg>
      <pc:sldMasterChg chg="add del addSldLayout delSldLayout modSldLayout">
        <pc:chgData name="Jaspreet Rai (2007674)" userId="S::2007674@student.uwtsd.ac.uk::7671f400-eac5-414c-acbd-c4334fcb4e8b" providerId="AD" clId="Web-{704A0FB6-2461-45A7-B143-BE47BDA57108}" dt="2022-07-17T14:54:56.575" v="9"/>
        <pc:sldMasterMkLst>
          <pc:docMk/>
          <pc:sldMasterMk cId="2545145400" sldId="2147483750"/>
        </pc:sldMasterMkLst>
        <pc:sldLayoutChg chg="add del mod replId">
          <pc:chgData name="Jaspreet Rai (2007674)" userId="S::2007674@student.uwtsd.ac.uk::7671f400-eac5-414c-acbd-c4334fcb4e8b" providerId="AD" clId="Web-{704A0FB6-2461-45A7-B143-BE47BDA57108}" dt="2022-07-17T14:54:56.575" v="9"/>
          <pc:sldLayoutMkLst>
            <pc:docMk/>
            <pc:sldMasterMk cId="2545145400" sldId="2147483750"/>
            <pc:sldLayoutMk cId="1925991387" sldId="2147483751"/>
          </pc:sldLayoutMkLst>
        </pc:sldLayoutChg>
        <pc:sldLayoutChg chg="add del mod replId">
          <pc:chgData name="Jaspreet Rai (2007674)" userId="S::2007674@student.uwtsd.ac.uk::7671f400-eac5-414c-acbd-c4334fcb4e8b" providerId="AD" clId="Web-{704A0FB6-2461-45A7-B143-BE47BDA57108}" dt="2022-07-17T14:54:56.575" v="9"/>
          <pc:sldLayoutMkLst>
            <pc:docMk/>
            <pc:sldMasterMk cId="2545145400" sldId="2147483750"/>
            <pc:sldLayoutMk cId="415989319" sldId="2147483752"/>
          </pc:sldLayoutMkLst>
        </pc:sldLayoutChg>
        <pc:sldLayoutChg chg="add del mod replId">
          <pc:chgData name="Jaspreet Rai (2007674)" userId="S::2007674@student.uwtsd.ac.uk::7671f400-eac5-414c-acbd-c4334fcb4e8b" providerId="AD" clId="Web-{704A0FB6-2461-45A7-B143-BE47BDA57108}" dt="2022-07-17T14:54:56.575" v="9"/>
          <pc:sldLayoutMkLst>
            <pc:docMk/>
            <pc:sldMasterMk cId="2545145400" sldId="2147483750"/>
            <pc:sldLayoutMk cId="1517187818" sldId="2147483753"/>
          </pc:sldLayoutMkLst>
        </pc:sldLayoutChg>
        <pc:sldLayoutChg chg="add del mod replId">
          <pc:chgData name="Jaspreet Rai (2007674)" userId="S::2007674@student.uwtsd.ac.uk::7671f400-eac5-414c-acbd-c4334fcb4e8b" providerId="AD" clId="Web-{704A0FB6-2461-45A7-B143-BE47BDA57108}" dt="2022-07-17T14:54:56.575" v="9"/>
          <pc:sldLayoutMkLst>
            <pc:docMk/>
            <pc:sldMasterMk cId="2545145400" sldId="2147483750"/>
            <pc:sldLayoutMk cId="769333605" sldId="2147483754"/>
          </pc:sldLayoutMkLst>
        </pc:sldLayoutChg>
        <pc:sldLayoutChg chg="add del mod replId">
          <pc:chgData name="Jaspreet Rai (2007674)" userId="S::2007674@student.uwtsd.ac.uk::7671f400-eac5-414c-acbd-c4334fcb4e8b" providerId="AD" clId="Web-{704A0FB6-2461-45A7-B143-BE47BDA57108}" dt="2022-07-17T14:54:56.575" v="9"/>
          <pc:sldLayoutMkLst>
            <pc:docMk/>
            <pc:sldMasterMk cId="2545145400" sldId="2147483750"/>
            <pc:sldLayoutMk cId="2813078053" sldId="2147483755"/>
          </pc:sldLayoutMkLst>
        </pc:sldLayoutChg>
        <pc:sldLayoutChg chg="add del mod replId">
          <pc:chgData name="Jaspreet Rai (2007674)" userId="S::2007674@student.uwtsd.ac.uk::7671f400-eac5-414c-acbd-c4334fcb4e8b" providerId="AD" clId="Web-{704A0FB6-2461-45A7-B143-BE47BDA57108}" dt="2022-07-17T14:54:56.575" v="9"/>
          <pc:sldLayoutMkLst>
            <pc:docMk/>
            <pc:sldMasterMk cId="2545145400" sldId="2147483750"/>
            <pc:sldLayoutMk cId="2496440540" sldId="2147483756"/>
          </pc:sldLayoutMkLst>
        </pc:sldLayoutChg>
        <pc:sldLayoutChg chg="add del mod replId">
          <pc:chgData name="Jaspreet Rai (2007674)" userId="S::2007674@student.uwtsd.ac.uk::7671f400-eac5-414c-acbd-c4334fcb4e8b" providerId="AD" clId="Web-{704A0FB6-2461-45A7-B143-BE47BDA57108}" dt="2022-07-17T14:54:56.575" v="9"/>
          <pc:sldLayoutMkLst>
            <pc:docMk/>
            <pc:sldMasterMk cId="2545145400" sldId="2147483750"/>
            <pc:sldLayoutMk cId="2287622058" sldId="2147483757"/>
          </pc:sldLayoutMkLst>
        </pc:sldLayoutChg>
        <pc:sldLayoutChg chg="add del mod replId">
          <pc:chgData name="Jaspreet Rai (2007674)" userId="S::2007674@student.uwtsd.ac.uk::7671f400-eac5-414c-acbd-c4334fcb4e8b" providerId="AD" clId="Web-{704A0FB6-2461-45A7-B143-BE47BDA57108}" dt="2022-07-17T14:54:56.575" v="9"/>
          <pc:sldLayoutMkLst>
            <pc:docMk/>
            <pc:sldMasterMk cId="2545145400" sldId="2147483750"/>
            <pc:sldLayoutMk cId="1954776946" sldId="2147483758"/>
          </pc:sldLayoutMkLst>
        </pc:sldLayoutChg>
        <pc:sldLayoutChg chg="add del mod replId">
          <pc:chgData name="Jaspreet Rai (2007674)" userId="S::2007674@student.uwtsd.ac.uk::7671f400-eac5-414c-acbd-c4334fcb4e8b" providerId="AD" clId="Web-{704A0FB6-2461-45A7-B143-BE47BDA57108}" dt="2022-07-17T14:54:56.575" v="9"/>
          <pc:sldLayoutMkLst>
            <pc:docMk/>
            <pc:sldMasterMk cId="2545145400" sldId="2147483750"/>
            <pc:sldLayoutMk cId="2595572058" sldId="2147483759"/>
          </pc:sldLayoutMkLst>
        </pc:sldLayoutChg>
        <pc:sldLayoutChg chg="add del mod replId">
          <pc:chgData name="Jaspreet Rai (2007674)" userId="S::2007674@student.uwtsd.ac.uk::7671f400-eac5-414c-acbd-c4334fcb4e8b" providerId="AD" clId="Web-{704A0FB6-2461-45A7-B143-BE47BDA57108}" dt="2022-07-17T14:54:56.575" v="9"/>
          <pc:sldLayoutMkLst>
            <pc:docMk/>
            <pc:sldMasterMk cId="2545145400" sldId="2147483750"/>
            <pc:sldLayoutMk cId="3311243202" sldId="2147483760"/>
          </pc:sldLayoutMkLst>
        </pc:sldLayoutChg>
        <pc:sldLayoutChg chg="add del mod replId">
          <pc:chgData name="Jaspreet Rai (2007674)" userId="S::2007674@student.uwtsd.ac.uk::7671f400-eac5-414c-acbd-c4334fcb4e8b" providerId="AD" clId="Web-{704A0FB6-2461-45A7-B143-BE47BDA57108}" dt="2022-07-17T14:54:56.575" v="9"/>
          <pc:sldLayoutMkLst>
            <pc:docMk/>
            <pc:sldMasterMk cId="2545145400" sldId="2147483750"/>
            <pc:sldLayoutMk cId="2296016344" sldId="2147483761"/>
          </pc:sldLayoutMkLst>
        </pc:sldLayoutChg>
        <pc:sldLayoutChg chg="add del mod replId">
          <pc:chgData name="Jaspreet Rai (2007674)" userId="S::2007674@student.uwtsd.ac.uk::7671f400-eac5-414c-acbd-c4334fcb4e8b" providerId="AD" clId="Web-{704A0FB6-2461-45A7-B143-BE47BDA57108}" dt="2022-07-17T14:54:56.575" v="9"/>
          <pc:sldLayoutMkLst>
            <pc:docMk/>
            <pc:sldMasterMk cId="2545145400" sldId="2147483750"/>
            <pc:sldLayoutMk cId="1352567016" sldId="2147483762"/>
          </pc:sldLayoutMkLst>
        </pc:sldLayoutChg>
        <pc:sldLayoutChg chg="add del mod replId">
          <pc:chgData name="Jaspreet Rai (2007674)" userId="S::2007674@student.uwtsd.ac.uk::7671f400-eac5-414c-acbd-c4334fcb4e8b" providerId="AD" clId="Web-{704A0FB6-2461-45A7-B143-BE47BDA57108}" dt="2022-07-17T14:54:56.575" v="9"/>
          <pc:sldLayoutMkLst>
            <pc:docMk/>
            <pc:sldMasterMk cId="2545145400" sldId="2147483750"/>
            <pc:sldLayoutMk cId="1930092127" sldId="2147483763"/>
          </pc:sldLayoutMkLst>
        </pc:sldLayoutChg>
        <pc:sldLayoutChg chg="add del mod replId">
          <pc:chgData name="Jaspreet Rai (2007674)" userId="S::2007674@student.uwtsd.ac.uk::7671f400-eac5-414c-acbd-c4334fcb4e8b" providerId="AD" clId="Web-{704A0FB6-2461-45A7-B143-BE47BDA57108}" dt="2022-07-17T14:54:56.575" v="9"/>
          <pc:sldLayoutMkLst>
            <pc:docMk/>
            <pc:sldMasterMk cId="2545145400" sldId="2147483750"/>
            <pc:sldLayoutMk cId="2657915021" sldId="2147483764"/>
          </pc:sldLayoutMkLst>
        </pc:sldLayoutChg>
        <pc:sldLayoutChg chg="add del mod replId">
          <pc:chgData name="Jaspreet Rai (2007674)" userId="S::2007674@student.uwtsd.ac.uk::7671f400-eac5-414c-acbd-c4334fcb4e8b" providerId="AD" clId="Web-{704A0FB6-2461-45A7-B143-BE47BDA57108}" dt="2022-07-17T14:54:56.575" v="9"/>
          <pc:sldLayoutMkLst>
            <pc:docMk/>
            <pc:sldMasterMk cId="2545145400" sldId="2147483750"/>
            <pc:sldLayoutMk cId="4187471765" sldId="2147483765"/>
          </pc:sldLayoutMkLst>
        </pc:sldLayoutChg>
        <pc:sldLayoutChg chg="add del mod replId">
          <pc:chgData name="Jaspreet Rai (2007674)" userId="S::2007674@student.uwtsd.ac.uk::7671f400-eac5-414c-acbd-c4334fcb4e8b" providerId="AD" clId="Web-{704A0FB6-2461-45A7-B143-BE47BDA57108}" dt="2022-07-17T14:54:56.575" v="9"/>
          <pc:sldLayoutMkLst>
            <pc:docMk/>
            <pc:sldMasterMk cId="2545145400" sldId="2147483750"/>
            <pc:sldLayoutMk cId="3656348460" sldId="2147483766"/>
          </pc:sldLayoutMkLst>
        </pc:sldLayoutChg>
        <pc:sldLayoutChg chg="add del mod replId">
          <pc:chgData name="Jaspreet Rai (2007674)" userId="S::2007674@student.uwtsd.ac.uk::7671f400-eac5-414c-acbd-c4334fcb4e8b" providerId="AD" clId="Web-{704A0FB6-2461-45A7-B143-BE47BDA57108}" dt="2022-07-17T14:54:56.575" v="9"/>
          <pc:sldLayoutMkLst>
            <pc:docMk/>
            <pc:sldMasterMk cId="2545145400" sldId="2147483750"/>
            <pc:sldLayoutMk cId="3972715630" sldId="2147483767"/>
          </pc:sldLayoutMkLst>
        </pc:sldLayoutChg>
      </pc:sldMasterChg>
      <pc:sldMasterChg chg="add del addSldLayout delSldLayout modSldLayout">
        <pc:chgData name="Jaspreet Rai (2007674)" userId="S::2007674@student.uwtsd.ac.uk::7671f400-eac5-414c-acbd-c4334fcb4e8b" providerId="AD" clId="Web-{704A0FB6-2461-45A7-B143-BE47BDA57108}" dt="2022-07-17T14:55:07.325" v="10"/>
        <pc:sldMasterMkLst>
          <pc:docMk/>
          <pc:sldMasterMk cId="364811444" sldId="2147483768"/>
        </pc:sldMasterMkLst>
        <pc:sldLayoutChg chg="add del mod replId">
          <pc:chgData name="Jaspreet Rai (2007674)" userId="S::2007674@student.uwtsd.ac.uk::7671f400-eac5-414c-acbd-c4334fcb4e8b" providerId="AD" clId="Web-{704A0FB6-2461-45A7-B143-BE47BDA57108}" dt="2022-07-17T14:55:07.325" v="10"/>
          <pc:sldLayoutMkLst>
            <pc:docMk/>
            <pc:sldMasterMk cId="364811444" sldId="2147483768"/>
            <pc:sldLayoutMk cId="591776840" sldId="2147483769"/>
          </pc:sldLayoutMkLst>
        </pc:sldLayoutChg>
        <pc:sldLayoutChg chg="add del mod replId">
          <pc:chgData name="Jaspreet Rai (2007674)" userId="S::2007674@student.uwtsd.ac.uk::7671f400-eac5-414c-acbd-c4334fcb4e8b" providerId="AD" clId="Web-{704A0FB6-2461-45A7-B143-BE47BDA57108}" dt="2022-07-17T14:55:07.325" v="10"/>
          <pc:sldLayoutMkLst>
            <pc:docMk/>
            <pc:sldMasterMk cId="364811444" sldId="2147483768"/>
            <pc:sldLayoutMk cId="1503440887" sldId="2147483770"/>
          </pc:sldLayoutMkLst>
        </pc:sldLayoutChg>
        <pc:sldLayoutChg chg="add del mod replId">
          <pc:chgData name="Jaspreet Rai (2007674)" userId="S::2007674@student.uwtsd.ac.uk::7671f400-eac5-414c-acbd-c4334fcb4e8b" providerId="AD" clId="Web-{704A0FB6-2461-45A7-B143-BE47BDA57108}" dt="2022-07-17T14:55:07.325" v="10"/>
          <pc:sldLayoutMkLst>
            <pc:docMk/>
            <pc:sldMasterMk cId="364811444" sldId="2147483768"/>
            <pc:sldLayoutMk cId="634709011" sldId="2147483771"/>
          </pc:sldLayoutMkLst>
        </pc:sldLayoutChg>
        <pc:sldLayoutChg chg="add del mod replId">
          <pc:chgData name="Jaspreet Rai (2007674)" userId="S::2007674@student.uwtsd.ac.uk::7671f400-eac5-414c-acbd-c4334fcb4e8b" providerId="AD" clId="Web-{704A0FB6-2461-45A7-B143-BE47BDA57108}" dt="2022-07-17T14:55:07.325" v="10"/>
          <pc:sldLayoutMkLst>
            <pc:docMk/>
            <pc:sldMasterMk cId="364811444" sldId="2147483768"/>
            <pc:sldLayoutMk cId="4247085874" sldId="2147483772"/>
          </pc:sldLayoutMkLst>
        </pc:sldLayoutChg>
        <pc:sldLayoutChg chg="add del mod replId">
          <pc:chgData name="Jaspreet Rai (2007674)" userId="S::2007674@student.uwtsd.ac.uk::7671f400-eac5-414c-acbd-c4334fcb4e8b" providerId="AD" clId="Web-{704A0FB6-2461-45A7-B143-BE47BDA57108}" dt="2022-07-17T14:55:07.325" v="10"/>
          <pc:sldLayoutMkLst>
            <pc:docMk/>
            <pc:sldMasterMk cId="364811444" sldId="2147483768"/>
            <pc:sldLayoutMk cId="1162968050" sldId="2147483773"/>
          </pc:sldLayoutMkLst>
        </pc:sldLayoutChg>
        <pc:sldLayoutChg chg="add del mod replId">
          <pc:chgData name="Jaspreet Rai (2007674)" userId="S::2007674@student.uwtsd.ac.uk::7671f400-eac5-414c-acbd-c4334fcb4e8b" providerId="AD" clId="Web-{704A0FB6-2461-45A7-B143-BE47BDA57108}" dt="2022-07-17T14:55:07.325" v="10"/>
          <pc:sldLayoutMkLst>
            <pc:docMk/>
            <pc:sldMasterMk cId="364811444" sldId="2147483768"/>
            <pc:sldLayoutMk cId="1128558829" sldId="2147483774"/>
          </pc:sldLayoutMkLst>
        </pc:sldLayoutChg>
        <pc:sldLayoutChg chg="add del mod replId">
          <pc:chgData name="Jaspreet Rai (2007674)" userId="S::2007674@student.uwtsd.ac.uk::7671f400-eac5-414c-acbd-c4334fcb4e8b" providerId="AD" clId="Web-{704A0FB6-2461-45A7-B143-BE47BDA57108}" dt="2022-07-17T14:55:07.325" v="10"/>
          <pc:sldLayoutMkLst>
            <pc:docMk/>
            <pc:sldMasterMk cId="364811444" sldId="2147483768"/>
            <pc:sldLayoutMk cId="882934367" sldId="2147483775"/>
          </pc:sldLayoutMkLst>
        </pc:sldLayoutChg>
        <pc:sldLayoutChg chg="add del mod replId">
          <pc:chgData name="Jaspreet Rai (2007674)" userId="S::2007674@student.uwtsd.ac.uk::7671f400-eac5-414c-acbd-c4334fcb4e8b" providerId="AD" clId="Web-{704A0FB6-2461-45A7-B143-BE47BDA57108}" dt="2022-07-17T14:55:07.325" v="10"/>
          <pc:sldLayoutMkLst>
            <pc:docMk/>
            <pc:sldMasterMk cId="364811444" sldId="2147483768"/>
            <pc:sldLayoutMk cId="372769557" sldId="2147483776"/>
          </pc:sldLayoutMkLst>
        </pc:sldLayoutChg>
        <pc:sldLayoutChg chg="add del mod replId">
          <pc:chgData name="Jaspreet Rai (2007674)" userId="S::2007674@student.uwtsd.ac.uk::7671f400-eac5-414c-acbd-c4334fcb4e8b" providerId="AD" clId="Web-{704A0FB6-2461-45A7-B143-BE47BDA57108}" dt="2022-07-17T14:55:07.325" v="10"/>
          <pc:sldLayoutMkLst>
            <pc:docMk/>
            <pc:sldMasterMk cId="364811444" sldId="2147483768"/>
            <pc:sldLayoutMk cId="3821721415" sldId="2147483777"/>
          </pc:sldLayoutMkLst>
        </pc:sldLayoutChg>
        <pc:sldLayoutChg chg="add del mod replId">
          <pc:chgData name="Jaspreet Rai (2007674)" userId="S::2007674@student.uwtsd.ac.uk::7671f400-eac5-414c-acbd-c4334fcb4e8b" providerId="AD" clId="Web-{704A0FB6-2461-45A7-B143-BE47BDA57108}" dt="2022-07-17T14:55:07.325" v="10"/>
          <pc:sldLayoutMkLst>
            <pc:docMk/>
            <pc:sldMasterMk cId="364811444" sldId="2147483768"/>
            <pc:sldLayoutMk cId="3490536522" sldId="2147483778"/>
          </pc:sldLayoutMkLst>
        </pc:sldLayoutChg>
        <pc:sldLayoutChg chg="add del mod replId">
          <pc:chgData name="Jaspreet Rai (2007674)" userId="S::2007674@student.uwtsd.ac.uk::7671f400-eac5-414c-acbd-c4334fcb4e8b" providerId="AD" clId="Web-{704A0FB6-2461-45A7-B143-BE47BDA57108}" dt="2022-07-17T14:55:07.325" v="10"/>
          <pc:sldLayoutMkLst>
            <pc:docMk/>
            <pc:sldMasterMk cId="364811444" sldId="2147483768"/>
            <pc:sldLayoutMk cId="2777207391" sldId="2147483779"/>
          </pc:sldLayoutMkLst>
        </pc:sldLayoutChg>
        <pc:sldLayoutChg chg="add del mod replId">
          <pc:chgData name="Jaspreet Rai (2007674)" userId="S::2007674@student.uwtsd.ac.uk::7671f400-eac5-414c-acbd-c4334fcb4e8b" providerId="AD" clId="Web-{704A0FB6-2461-45A7-B143-BE47BDA57108}" dt="2022-07-17T14:55:07.325" v="10"/>
          <pc:sldLayoutMkLst>
            <pc:docMk/>
            <pc:sldMasterMk cId="364811444" sldId="2147483768"/>
            <pc:sldLayoutMk cId="4264598276" sldId="2147483780"/>
          </pc:sldLayoutMkLst>
        </pc:sldLayoutChg>
        <pc:sldLayoutChg chg="add del mod replId">
          <pc:chgData name="Jaspreet Rai (2007674)" userId="S::2007674@student.uwtsd.ac.uk::7671f400-eac5-414c-acbd-c4334fcb4e8b" providerId="AD" clId="Web-{704A0FB6-2461-45A7-B143-BE47BDA57108}" dt="2022-07-17T14:55:07.325" v="10"/>
          <pc:sldLayoutMkLst>
            <pc:docMk/>
            <pc:sldMasterMk cId="364811444" sldId="2147483768"/>
            <pc:sldLayoutMk cId="2493652466" sldId="2147483781"/>
          </pc:sldLayoutMkLst>
        </pc:sldLayoutChg>
        <pc:sldLayoutChg chg="add del mod replId">
          <pc:chgData name="Jaspreet Rai (2007674)" userId="S::2007674@student.uwtsd.ac.uk::7671f400-eac5-414c-acbd-c4334fcb4e8b" providerId="AD" clId="Web-{704A0FB6-2461-45A7-B143-BE47BDA57108}" dt="2022-07-17T14:55:07.325" v="10"/>
          <pc:sldLayoutMkLst>
            <pc:docMk/>
            <pc:sldMasterMk cId="364811444" sldId="2147483768"/>
            <pc:sldLayoutMk cId="1493615371" sldId="2147483782"/>
          </pc:sldLayoutMkLst>
        </pc:sldLayoutChg>
        <pc:sldLayoutChg chg="add del mod replId">
          <pc:chgData name="Jaspreet Rai (2007674)" userId="S::2007674@student.uwtsd.ac.uk::7671f400-eac5-414c-acbd-c4334fcb4e8b" providerId="AD" clId="Web-{704A0FB6-2461-45A7-B143-BE47BDA57108}" dt="2022-07-17T14:55:07.325" v="10"/>
          <pc:sldLayoutMkLst>
            <pc:docMk/>
            <pc:sldMasterMk cId="364811444" sldId="2147483768"/>
            <pc:sldLayoutMk cId="1241566771" sldId="2147483783"/>
          </pc:sldLayoutMkLst>
        </pc:sldLayoutChg>
        <pc:sldLayoutChg chg="add del mod replId">
          <pc:chgData name="Jaspreet Rai (2007674)" userId="S::2007674@student.uwtsd.ac.uk::7671f400-eac5-414c-acbd-c4334fcb4e8b" providerId="AD" clId="Web-{704A0FB6-2461-45A7-B143-BE47BDA57108}" dt="2022-07-17T14:55:07.325" v="10"/>
          <pc:sldLayoutMkLst>
            <pc:docMk/>
            <pc:sldMasterMk cId="364811444" sldId="2147483768"/>
            <pc:sldLayoutMk cId="468023791" sldId="2147483784"/>
          </pc:sldLayoutMkLst>
        </pc:sldLayoutChg>
        <pc:sldLayoutChg chg="add del mod replId">
          <pc:chgData name="Jaspreet Rai (2007674)" userId="S::2007674@student.uwtsd.ac.uk::7671f400-eac5-414c-acbd-c4334fcb4e8b" providerId="AD" clId="Web-{704A0FB6-2461-45A7-B143-BE47BDA57108}" dt="2022-07-17T14:55:07.325" v="10"/>
          <pc:sldLayoutMkLst>
            <pc:docMk/>
            <pc:sldMasterMk cId="364811444" sldId="2147483768"/>
            <pc:sldLayoutMk cId="2881628240" sldId="2147483785"/>
          </pc:sldLayoutMkLst>
        </pc:sldLayoutChg>
      </pc:sldMasterChg>
      <pc:sldMasterChg chg="modSp add del addSldLayout delSldLayout modSldLayout">
        <pc:chgData name="Jaspreet Rai (2007674)" userId="S::2007674@student.uwtsd.ac.uk::7671f400-eac5-414c-acbd-c4334fcb4e8b" providerId="AD" clId="Web-{704A0FB6-2461-45A7-B143-BE47BDA57108}" dt="2022-07-17T14:56:17.499" v="16"/>
        <pc:sldMasterMkLst>
          <pc:docMk/>
          <pc:sldMasterMk cId="2825651104" sldId="2147483786"/>
        </pc:sldMasterMkLst>
        <pc:spChg chg="mod">
          <ac:chgData name="Jaspreet Rai (2007674)" userId="S::2007674@student.uwtsd.ac.uk::7671f400-eac5-414c-acbd-c4334fcb4e8b" providerId="AD" clId="Web-{704A0FB6-2461-45A7-B143-BE47BDA57108}" dt="2022-07-17T14:56:17.405" v="15"/>
          <ac:spMkLst>
            <pc:docMk/>
            <pc:sldMasterMk cId="2825651104" sldId="2147483786"/>
            <ac:spMk id="2" creationId="{00000000-0000-0000-0000-000000000000}"/>
          </ac:spMkLst>
        </pc:spChg>
        <pc:spChg chg="mod">
          <ac:chgData name="Jaspreet Rai (2007674)" userId="S::2007674@student.uwtsd.ac.uk::7671f400-eac5-414c-acbd-c4334fcb4e8b" providerId="AD" clId="Web-{704A0FB6-2461-45A7-B143-BE47BDA57108}" dt="2022-07-17T14:56:17.405" v="15"/>
          <ac:spMkLst>
            <pc:docMk/>
            <pc:sldMasterMk cId="2825651104" sldId="2147483786"/>
            <ac:spMk id="3" creationId="{00000000-0000-0000-0000-000000000000}"/>
          </ac:spMkLst>
        </pc:spChg>
        <pc:spChg chg="mod">
          <ac:chgData name="Jaspreet Rai (2007674)" userId="S::2007674@student.uwtsd.ac.uk::7671f400-eac5-414c-acbd-c4334fcb4e8b" providerId="AD" clId="Web-{704A0FB6-2461-45A7-B143-BE47BDA57108}" dt="2022-07-17T14:56:17.405" v="15"/>
          <ac:spMkLst>
            <pc:docMk/>
            <pc:sldMasterMk cId="2825651104" sldId="2147483786"/>
            <ac:spMk id="4" creationId="{00000000-0000-0000-0000-000000000000}"/>
          </ac:spMkLst>
        </pc:spChg>
        <pc:spChg chg="mod">
          <ac:chgData name="Jaspreet Rai (2007674)" userId="S::2007674@student.uwtsd.ac.uk::7671f400-eac5-414c-acbd-c4334fcb4e8b" providerId="AD" clId="Web-{704A0FB6-2461-45A7-B143-BE47BDA57108}" dt="2022-07-17T14:56:17.405" v="15"/>
          <ac:spMkLst>
            <pc:docMk/>
            <pc:sldMasterMk cId="2825651104" sldId="2147483786"/>
            <ac:spMk id="5" creationId="{00000000-0000-0000-0000-000000000000}"/>
          </ac:spMkLst>
        </pc:spChg>
        <pc:spChg chg="mod">
          <ac:chgData name="Jaspreet Rai (2007674)" userId="S::2007674@student.uwtsd.ac.uk::7671f400-eac5-414c-acbd-c4334fcb4e8b" providerId="AD" clId="Web-{704A0FB6-2461-45A7-B143-BE47BDA57108}" dt="2022-07-17T14:56:17.405" v="15"/>
          <ac:spMkLst>
            <pc:docMk/>
            <pc:sldMasterMk cId="2825651104" sldId="2147483786"/>
            <ac:spMk id="6" creationId="{00000000-0000-0000-0000-000000000000}"/>
          </ac:spMkLst>
        </pc:spChg>
        <pc:grpChg chg="mod">
          <ac:chgData name="Jaspreet Rai (2007674)" userId="S::2007674@student.uwtsd.ac.uk::7671f400-eac5-414c-acbd-c4334fcb4e8b" providerId="AD" clId="Web-{704A0FB6-2461-45A7-B143-BE47BDA57108}" dt="2022-07-17T14:56:17.405" v="15"/>
          <ac:grpSpMkLst>
            <pc:docMk/>
            <pc:sldMasterMk cId="2825651104" sldId="2147483786"/>
            <ac:grpSpMk id="14" creationId="{00000000-0000-0000-0000-000000000000}"/>
          </ac:grpSpMkLst>
        </pc:grpChg>
        <pc:sldLayoutChg chg="modSp add del mod replId">
          <pc:chgData name="Jaspreet Rai (2007674)" userId="S::2007674@student.uwtsd.ac.uk::7671f400-eac5-414c-acbd-c4334fcb4e8b" providerId="AD" clId="Web-{704A0FB6-2461-45A7-B143-BE47BDA57108}" dt="2022-07-17T14:56:17.499" v="16"/>
          <pc:sldLayoutMkLst>
            <pc:docMk/>
            <pc:sldMasterMk cId="2825651104" sldId="2147483786"/>
            <pc:sldLayoutMk cId="3355328304" sldId="2147483787"/>
          </pc:sldLayoutMkLst>
          <pc:spChg chg="mod">
            <ac:chgData name="Jaspreet Rai (2007674)" userId="S::2007674@student.uwtsd.ac.uk::7671f400-eac5-414c-acbd-c4334fcb4e8b" providerId="AD" clId="Web-{704A0FB6-2461-45A7-B143-BE47BDA57108}" dt="2022-07-17T14:56:17.405" v="15"/>
            <ac:spMkLst>
              <pc:docMk/>
              <pc:sldMasterMk cId="2825651104" sldId="2147483786"/>
              <pc:sldLayoutMk cId="3355328304" sldId="2147483787"/>
              <ac:spMk id="2" creationId="{00000000-0000-0000-0000-000000000000}"/>
            </ac:spMkLst>
          </pc:spChg>
          <pc:spChg chg="mod">
            <ac:chgData name="Jaspreet Rai (2007674)" userId="S::2007674@student.uwtsd.ac.uk::7671f400-eac5-414c-acbd-c4334fcb4e8b" providerId="AD" clId="Web-{704A0FB6-2461-45A7-B143-BE47BDA57108}" dt="2022-07-17T14:56:17.405" v="15"/>
            <ac:spMkLst>
              <pc:docMk/>
              <pc:sldMasterMk cId="2825651104" sldId="2147483786"/>
              <pc:sldLayoutMk cId="3355328304" sldId="2147483787"/>
              <ac:spMk id="3" creationId="{00000000-0000-0000-0000-000000000000}"/>
            </ac:spMkLst>
          </pc:spChg>
          <pc:spChg chg="mod">
            <ac:chgData name="Jaspreet Rai (2007674)" userId="S::2007674@student.uwtsd.ac.uk::7671f400-eac5-414c-acbd-c4334fcb4e8b" providerId="AD" clId="Web-{704A0FB6-2461-45A7-B143-BE47BDA57108}" dt="2022-07-17T14:56:17.405" v="15"/>
            <ac:spMkLst>
              <pc:docMk/>
              <pc:sldMasterMk cId="2825651104" sldId="2147483786"/>
              <pc:sldLayoutMk cId="3355328304" sldId="2147483787"/>
              <ac:spMk id="4" creationId="{00000000-0000-0000-0000-000000000000}"/>
            </ac:spMkLst>
          </pc:spChg>
          <pc:spChg chg="mod">
            <ac:chgData name="Jaspreet Rai (2007674)" userId="S::2007674@student.uwtsd.ac.uk::7671f400-eac5-414c-acbd-c4334fcb4e8b" providerId="AD" clId="Web-{704A0FB6-2461-45A7-B143-BE47BDA57108}" dt="2022-07-17T14:56:17.405" v="15"/>
            <ac:spMkLst>
              <pc:docMk/>
              <pc:sldMasterMk cId="2825651104" sldId="2147483786"/>
              <pc:sldLayoutMk cId="3355328304" sldId="2147483787"/>
              <ac:spMk id="5" creationId="{00000000-0000-0000-0000-000000000000}"/>
            </ac:spMkLst>
          </pc:spChg>
          <pc:spChg chg="mod">
            <ac:chgData name="Jaspreet Rai (2007674)" userId="S::2007674@student.uwtsd.ac.uk::7671f400-eac5-414c-acbd-c4334fcb4e8b" providerId="AD" clId="Web-{704A0FB6-2461-45A7-B143-BE47BDA57108}" dt="2022-07-17T14:56:17.405" v="15"/>
            <ac:spMkLst>
              <pc:docMk/>
              <pc:sldMasterMk cId="2825651104" sldId="2147483786"/>
              <pc:sldLayoutMk cId="3355328304" sldId="2147483787"/>
              <ac:spMk id="6" creationId="{00000000-0000-0000-0000-000000000000}"/>
            </ac:spMkLst>
          </pc:spChg>
          <pc:spChg chg="mod">
            <ac:chgData name="Jaspreet Rai (2007674)" userId="S::2007674@student.uwtsd.ac.uk::7671f400-eac5-414c-acbd-c4334fcb4e8b" providerId="AD" clId="Web-{704A0FB6-2461-45A7-B143-BE47BDA57108}" dt="2022-07-17T14:56:17.405" v="15"/>
            <ac:spMkLst>
              <pc:docMk/>
              <pc:sldMasterMk cId="2825651104" sldId="2147483786"/>
              <pc:sldLayoutMk cId="3355328304" sldId="2147483787"/>
              <ac:spMk id="23" creationId="{00000000-0000-0000-0000-000000000000}"/>
            </ac:spMkLst>
          </pc:spChg>
          <pc:spChg chg="mod">
            <ac:chgData name="Jaspreet Rai (2007674)" userId="S::2007674@student.uwtsd.ac.uk::7671f400-eac5-414c-acbd-c4334fcb4e8b" providerId="AD" clId="Web-{704A0FB6-2461-45A7-B143-BE47BDA57108}" dt="2022-07-17T14:56:17.405" v="15"/>
            <ac:spMkLst>
              <pc:docMk/>
              <pc:sldMasterMk cId="2825651104" sldId="2147483786"/>
              <pc:sldLayoutMk cId="3355328304" sldId="2147483787"/>
              <ac:spMk id="24" creationId="{00000000-0000-0000-0000-000000000000}"/>
            </ac:spMkLst>
          </pc:spChg>
          <pc:grpChg chg="mod">
            <ac:chgData name="Jaspreet Rai (2007674)" userId="S::2007674@student.uwtsd.ac.uk::7671f400-eac5-414c-acbd-c4334fcb4e8b" providerId="AD" clId="Web-{704A0FB6-2461-45A7-B143-BE47BDA57108}" dt="2022-07-17T14:56:17.405" v="15"/>
            <ac:grpSpMkLst>
              <pc:docMk/>
              <pc:sldMasterMk cId="2825651104" sldId="2147483786"/>
              <pc:sldLayoutMk cId="3355328304" sldId="2147483787"/>
              <ac:grpSpMk id="25" creationId="{00000000-0000-0000-0000-000000000000}"/>
            </ac:grpSpMkLst>
          </pc:grpChg>
        </pc:sldLayoutChg>
        <pc:sldLayoutChg chg="modSp add del mod replId">
          <pc:chgData name="Jaspreet Rai (2007674)" userId="S::2007674@student.uwtsd.ac.uk::7671f400-eac5-414c-acbd-c4334fcb4e8b" providerId="AD" clId="Web-{704A0FB6-2461-45A7-B143-BE47BDA57108}" dt="2022-07-17T14:56:17.499" v="16"/>
          <pc:sldLayoutMkLst>
            <pc:docMk/>
            <pc:sldMasterMk cId="2825651104" sldId="2147483786"/>
            <pc:sldLayoutMk cId="3794413933" sldId="2147483788"/>
          </pc:sldLayoutMkLst>
          <pc:spChg chg="mod">
            <ac:chgData name="Jaspreet Rai (2007674)" userId="S::2007674@student.uwtsd.ac.uk::7671f400-eac5-414c-acbd-c4334fcb4e8b" providerId="AD" clId="Web-{704A0FB6-2461-45A7-B143-BE47BDA57108}" dt="2022-07-17T14:56:17.405" v="15"/>
            <ac:spMkLst>
              <pc:docMk/>
              <pc:sldMasterMk cId="2825651104" sldId="2147483786"/>
              <pc:sldLayoutMk cId="3794413933" sldId="2147483788"/>
              <ac:spMk id="2" creationId="{00000000-0000-0000-0000-000000000000}"/>
            </ac:spMkLst>
          </pc:spChg>
          <pc:spChg chg="mod">
            <ac:chgData name="Jaspreet Rai (2007674)" userId="S::2007674@student.uwtsd.ac.uk::7671f400-eac5-414c-acbd-c4334fcb4e8b" providerId="AD" clId="Web-{704A0FB6-2461-45A7-B143-BE47BDA57108}" dt="2022-07-17T14:56:17.405" v="15"/>
            <ac:spMkLst>
              <pc:docMk/>
              <pc:sldMasterMk cId="2825651104" sldId="2147483786"/>
              <pc:sldLayoutMk cId="3794413933" sldId="2147483788"/>
              <ac:spMk id="3" creationId="{00000000-0000-0000-0000-000000000000}"/>
            </ac:spMkLst>
          </pc:spChg>
          <pc:spChg chg="mod">
            <ac:chgData name="Jaspreet Rai (2007674)" userId="S::2007674@student.uwtsd.ac.uk::7671f400-eac5-414c-acbd-c4334fcb4e8b" providerId="AD" clId="Web-{704A0FB6-2461-45A7-B143-BE47BDA57108}" dt="2022-07-17T14:56:17.405" v="15"/>
            <ac:spMkLst>
              <pc:docMk/>
              <pc:sldMasterMk cId="2825651104" sldId="2147483786"/>
              <pc:sldLayoutMk cId="3794413933" sldId="2147483788"/>
              <ac:spMk id="4" creationId="{00000000-0000-0000-0000-000000000000}"/>
            </ac:spMkLst>
          </pc:spChg>
          <pc:spChg chg="mod">
            <ac:chgData name="Jaspreet Rai (2007674)" userId="S::2007674@student.uwtsd.ac.uk::7671f400-eac5-414c-acbd-c4334fcb4e8b" providerId="AD" clId="Web-{704A0FB6-2461-45A7-B143-BE47BDA57108}" dt="2022-07-17T14:56:17.405" v="15"/>
            <ac:spMkLst>
              <pc:docMk/>
              <pc:sldMasterMk cId="2825651104" sldId="2147483786"/>
              <pc:sldLayoutMk cId="3794413933" sldId="2147483788"/>
              <ac:spMk id="5" creationId="{00000000-0000-0000-0000-000000000000}"/>
            </ac:spMkLst>
          </pc:spChg>
          <pc:spChg chg="mod">
            <ac:chgData name="Jaspreet Rai (2007674)" userId="S::2007674@student.uwtsd.ac.uk::7671f400-eac5-414c-acbd-c4334fcb4e8b" providerId="AD" clId="Web-{704A0FB6-2461-45A7-B143-BE47BDA57108}" dt="2022-07-17T14:56:17.405" v="15"/>
            <ac:spMkLst>
              <pc:docMk/>
              <pc:sldMasterMk cId="2825651104" sldId="2147483786"/>
              <pc:sldLayoutMk cId="3794413933" sldId="2147483788"/>
              <ac:spMk id="6" creationId="{00000000-0000-0000-0000-000000000000}"/>
            </ac:spMkLst>
          </pc:spChg>
        </pc:sldLayoutChg>
        <pc:sldLayoutChg chg="modSp add del mod replId">
          <pc:chgData name="Jaspreet Rai (2007674)" userId="S::2007674@student.uwtsd.ac.uk::7671f400-eac5-414c-acbd-c4334fcb4e8b" providerId="AD" clId="Web-{704A0FB6-2461-45A7-B143-BE47BDA57108}" dt="2022-07-17T14:56:17.499" v="16"/>
          <pc:sldLayoutMkLst>
            <pc:docMk/>
            <pc:sldMasterMk cId="2825651104" sldId="2147483786"/>
            <pc:sldLayoutMk cId="1431395549" sldId="2147483789"/>
          </pc:sldLayoutMkLst>
          <pc:spChg chg="mod">
            <ac:chgData name="Jaspreet Rai (2007674)" userId="S::2007674@student.uwtsd.ac.uk::7671f400-eac5-414c-acbd-c4334fcb4e8b" providerId="AD" clId="Web-{704A0FB6-2461-45A7-B143-BE47BDA57108}" dt="2022-07-17T14:56:17.405" v="15"/>
            <ac:spMkLst>
              <pc:docMk/>
              <pc:sldMasterMk cId="2825651104" sldId="2147483786"/>
              <pc:sldLayoutMk cId="1431395549" sldId="2147483789"/>
              <ac:spMk id="2" creationId="{00000000-0000-0000-0000-000000000000}"/>
            </ac:spMkLst>
          </pc:spChg>
          <pc:spChg chg="mod">
            <ac:chgData name="Jaspreet Rai (2007674)" userId="S::2007674@student.uwtsd.ac.uk::7671f400-eac5-414c-acbd-c4334fcb4e8b" providerId="AD" clId="Web-{704A0FB6-2461-45A7-B143-BE47BDA57108}" dt="2022-07-17T14:56:17.405" v="15"/>
            <ac:spMkLst>
              <pc:docMk/>
              <pc:sldMasterMk cId="2825651104" sldId="2147483786"/>
              <pc:sldLayoutMk cId="1431395549" sldId="2147483789"/>
              <ac:spMk id="3" creationId="{00000000-0000-0000-0000-000000000000}"/>
            </ac:spMkLst>
          </pc:spChg>
          <pc:spChg chg="mod">
            <ac:chgData name="Jaspreet Rai (2007674)" userId="S::2007674@student.uwtsd.ac.uk::7671f400-eac5-414c-acbd-c4334fcb4e8b" providerId="AD" clId="Web-{704A0FB6-2461-45A7-B143-BE47BDA57108}" dt="2022-07-17T14:56:17.405" v="15"/>
            <ac:spMkLst>
              <pc:docMk/>
              <pc:sldMasterMk cId="2825651104" sldId="2147483786"/>
              <pc:sldLayoutMk cId="1431395549" sldId="2147483789"/>
              <ac:spMk id="6" creationId="{00000000-0000-0000-0000-000000000000}"/>
            </ac:spMkLst>
          </pc:spChg>
        </pc:sldLayoutChg>
        <pc:sldLayoutChg chg="modSp add del mod replId">
          <pc:chgData name="Jaspreet Rai (2007674)" userId="S::2007674@student.uwtsd.ac.uk::7671f400-eac5-414c-acbd-c4334fcb4e8b" providerId="AD" clId="Web-{704A0FB6-2461-45A7-B143-BE47BDA57108}" dt="2022-07-17T14:56:17.499" v="16"/>
          <pc:sldLayoutMkLst>
            <pc:docMk/>
            <pc:sldMasterMk cId="2825651104" sldId="2147483786"/>
            <pc:sldLayoutMk cId="1316740126" sldId="2147483790"/>
          </pc:sldLayoutMkLst>
          <pc:spChg chg="mod">
            <ac:chgData name="Jaspreet Rai (2007674)" userId="S::2007674@student.uwtsd.ac.uk::7671f400-eac5-414c-acbd-c4334fcb4e8b" providerId="AD" clId="Web-{704A0FB6-2461-45A7-B143-BE47BDA57108}" dt="2022-07-17T14:56:17.405" v="15"/>
            <ac:spMkLst>
              <pc:docMk/>
              <pc:sldMasterMk cId="2825651104" sldId="2147483786"/>
              <pc:sldLayoutMk cId="1316740126" sldId="2147483790"/>
              <ac:spMk id="2" creationId="{00000000-0000-0000-0000-000000000000}"/>
            </ac:spMkLst>
          </pc:spChg>
          <pc:spChg chg="mod">
            <ac:chgData name="Jaspreet Rai (2007674)" userId="S::2007674@student.uwtsd.ac.uk::7671f400-eac5-414c-acbd-c4334fcb4e8b" providerId="AD" clId="Web-{704A0FB6-2461-45A7-B143-BE47BDA57108}" dt="2022-07-17T14:56:17.405" v="15"/>
            <ac:spMkLst>
              <pc:docMk/>
              <pc:sldMasterMk cId="2825651104" sldId="2147483786"/>
              <pc:sldLayoutMk cId="1316740126" sldId="2147483790"/>
              <ac:spMk id="3" creationId="{00000000-0000-0000-0000-000000000000}"/>
            </ac:spMkLst>
          </pc:spChg>
          <pc:spChg chg="mod">
            <ac:chgData name="Jaspreet Rai (2007674)" userId="S::2007674@student.uwtsd.ac.uk::7671f400-eac5-414c-acbd-c4334fcb4e8b" providerId="AD" clId="Web-{704A0FB6-2461-45A7-B143-BE47BDA57108}" dt="2022-07-17T14:56:17.405" v="15"/>
            <ac:spMkLst>
              <pc:docMk/>
              <pc:sldMasterMk cId="2825651104" sldId="2147483786"/>
              <pc:sldLayoutMk cId="1316740126" sldId="2147483790"/>
              <ac:spMk id="4" creationId="{00000000-0000-0000-0000-000000000000}"/>
            </ac:spMkLst>
          </pc:spChg>
        </pc:sldLayoutChg>
        <pc:sldLayoutChg chg="modSp add del mod replId">
          <pc:chgData name="Jaspreet Rai (2007674)" userId="S::2007674@student.uwtsd.ac.uk::7671f400-eac5-414c-acbd-c4334fcb4e8b" providerId="AD" clId="Web-{704A0FB6-2461-45A7-B143-BE47BDA57108}" dt="2022-07-17T14:56:17.499" v="16"/>
          <pc:sldLayoutMkLst>
            <pc:docMk/>
            <pc:sldMasterMk cId="2825651104" sldId="2147483786"/>
            <pc:sldLayoutMk cId="1227976861" sldId="2147483791"/>
          </pc:sldLayoutMkLst>
          <pc:spChg chg="mod">
            <ac:chgData name="Jaspreet Rai (2007674)" userId="S::2007674@student.uwtsd.ac.uk::7671f400-eac5-414c-acbd-c4334fcb4e8b" providerId="AD" clId="Web-{704A0FB6-2461-45A7-B143-BE47BDA57108}" dt="2022-07-17T14:56:17.405" v="15"/>
            <ac:spMkLst>
              <pc:docMk/>
              <pc:sldMasterMk cId="2825651104" sldId="2147483786"/>
              <pc:sldLayoutMk cId="1227976861" sldId="2147483791"/>
              <ac:spMk id="3" creationId="{00000000-0000-0000-0000-000000000000}"/>
            </ac:spMkLst>
          </pc:spChg>
          <pc:spChg chg="mod">
            <ac:chgData name="Jaspreet Rai (2007674)" userId="S::2007674@student.uwtsd.ac.uk::7671f400-eac5-414c-acbd-c4334fcb4e8b" providerId="AD" clId="Web-{704A0FB6-2461-45A7-B143-BE47BDA57108}" dt="2022-07-17T14:56:17.405" v="15"/>
            <ac:spMkLst>
              <pc:docMk/>
              <pc:sldMasterMk cId="2825651104" sldId="2147483786"/>
              <pc:sldLayoutMk cId="1227976861" sldId="2147483791"/>
              <ac:spMk id="4" creationId="{00000000-0000-0000-0000-000000000000}"/>
            </ac:spMkLst>
          </pc:spChg>
          <pc:spChg chg="mod">
            <ac:chgData name="Jaspreet Rai (2007674)" userId="S::2007674@student.uwtsd.ac.uk::7671f400-eac5-414c-acbd-c4334fcb4e8b" providerId="AD" clId="Web-{704A0FB6-2461-45A7-B143-BE47BDA57108}" dt="2022-07-17T14:56:17.405" v="15"/>
            <ac:spMkLst>
              <pc:docMk/>
              <pc:sldMasterMk cId="2825651104" sldId="2147483786"/>
              <pc:sldLayoutMk cId="1227976861" sldId="2147483791"/>
              <ac:spMk id="5" creationId="{00000000-0000-0000-0000-000000000000}"/>
            </ac:spMkLst>
          </pc:spChg>
          <pc:spChg chg="mod">
            <ac:chgData name="Jaspreet Rai (2007674)" userId="S::2007674@student.uwtsd.ac.uk::7671f400-eac5-414c-acbd-c4334fcb4e8b" providerId="AD" clId="Web-{704A0FB6-2461-45A7-B143-BE47BDA57108}" dt="2022-07-17T14:56:17.405" v="15"/>
            <ac:spMkLst>
              <pc:docMk/>
              <pc:sldMasterMk cId="2825651104" sldId="2147483786"/>
              <pc:sldLayoutMk cId="1227976861" sldId="2147483791"/>
              <ac:spMk id="6" creationId="{00000000-0000-0000-0000-000000000000}"/>
            </ac:spMkLst>
          </pc:spChg>
        </pc:sldLayoutChg>
        <pc:sldLayoutChg chg="add del mod replId">
          <pc:chgData name="Jaspreet Rai (2007674)" userId="S::2007674@student.uwtsd.ac.uk::7671f400-eac5-414c-acbd-c4334fcb4e8b" providerId="AD" clId="Web-{704A0FB6-2461-45A7-B143-BE47BDA57108}" dt="2022-07-17T14:56:17.499" v="16"/>
          <pc:sldLayoutMkLst>
            <pc:docMk/>
            <pc:sldMasterMk cId="2825651104" sldId="2147483786"/>
            <pc:sldLayoutMk cId="1068714348" sldId="2147483792"/>
          </pc:sldLayoutMkLst>
        </pc:sldLayoutChg>
        <pc:sldLayoutChg chg="add del mod replId">
          <pc:chgData name="Jaspreet Rai (2007674)" userId="S::2007674@student.uwtsd.ac.uk::7671f400-eac5-414c-acbd-c4334fcb4e8b" providerId="AD" clId="Web-{704A0FB6-2461-45A7-B143-BE47BDA57108}" dt="2022-07-17T14:56:17.499" v="16"/>
          <pc:sldLayoutMkLst>
            <pc:docMk/>
            <pc:sldMasterMk cId="2825651104" sldId="2147483786"/>
            <pc:sldLayoutMk cId="2001311336" sldId="2147483793"/>
          </pc:sldLayoutMkLst>
        </pc:sldLayoutChg>
        <pc:sldLayoutChg chg="modSp add del mod replId">
          <pc:chgData name="Jaspreet Rai (2007674)" userId="S::2007674@student.uwtsd.ac.uk::7671f400-eac5-414c-acbd-c4334fcb4e8b" providerId="AD" clId="Web-{704A0FB6-2461-45A7-B143-BE47BDA57108}" dt="2022-07-17T14:56:17.499" v="16"/>
          <pc:sldLayoutMkLst>
            <pc:docMk/>
            <pc:sldMasterMk cId="2825651104" sldId="2147483786"/>
            <pc:sldLayoutMk cId="1437134061" sldId="2147483794"/>
          </pc:sldLayoutMkLst>
          <pc:spChg chg="mod">
            <ac:chgData name="Jaspreet Rai (2007674)" userId="S::2007674@student.uwtsd.ac.uk::7671f400-eac5-414c-acbd-c4334fcb4e8b" providerId="AD" clId="Web-{704A0FB6-2461-45A7-B143-BE47BDA57108}" dt="2022-07-17T14:56:17.405" v="15"/>
            <ac:spMkLst>
              <pc:docMk/>
              <pc:sldMasterMk cId="2825651104" sldId="2147483786"/>
              <pc:sldLayoutMk cId="1437134061" sldId="2147483794"/>
              <ac:spMk id="2" creationId="{00000000-0000-0000-0000-000000000000}"/>
            </ac:spMkLst>
          </pc:spChg>
          <pc:spChg chg="mod">
            <ac:chgData name="Jaspreet Rai (2007674)" userId="S::2007674@student.uwtsd.ac.uk::7671f400-eac5-414c-acbd-c4334fcb4e8b" providerId="AD" clId="Web-{704A0FB6-2461-45A7-B143-BE47BDA57108}" dt="2022-07-17T14:56:17.405" v="15"/>
            <ac:spMkLst>
              <pc:docMk/>
              <pc:sldMasterMk cId="2825651104" sldId="2147483786"/>
              <pc:sldLayoutMk cId="1437134061" sldId="2147483794"/>
              <ac:spMk id="3" creationId="{00000000-0000-0000-0000-000000000000}"/>
            </ac:spMkLst>
          </pc:spChg>
          <pc:spChg chg="mod">
            <ac:chgData name="Jaspreet Rai (2007674)" userId="S::2007674@student.uwtsd.ac.uk::7671f400-eac5-414c-acbd-c4334fcb4e8b" providerId="AD" clId="Web-{704A0FB6-2461-45A7-B143-BE47BDA57108}" dt="2022-07-17T14:56:17.405" v="15"/>
            <ac:spMkLst>
              <pc:docMk/>
              <pc:sldMasterMk cId="2825651104" sldId="2147483786"/>
              <pc:sldLayoutMk cId="1437134061" sldId="2147483794"/>
              <ac:spMk id="4" creationId="{00000000-0000-0000-0000-000000000000}"/>
            </ac:spMkLst>
          </pc:spChg>
        </pc:sldLayoutChg>
        <pc:sldLayoutChg chg="modSp add del mod replId">
          <pc:chgData name="Jaspreet Rai (2007674)" userId="S::2007674@student.uwtsd.ac.uk::7671f400-eac5-414c-acbd-c4334fcb4e8b" providerId="AD" clId="Web-{704A0FB6-2461-45A7-B143-BE47BDA57108}" dt="2022-07-17T14:56:17.499" v="16"/>
          <pc:sldLayoutMkLst>
            <pc:docMk/>
            <pc:sldMasterMk cId="2825651104" sldId="2147483786"/>
            <pc:sldLayoutMk cId="1728870659" sldId="2147483795"/>
          </pc:sldLayoutMkLst>
          <pc:spChg chg="mod">
            <ac:chgData name="Jaspreet Rai (2007674)" userId="S::2007674@student.uwtsd.ac.uk::7671f400-eac5-414c-acbd-c4334fcb4e8b" providerId="AD" clId="Web-{704A0FB6-2461-45A7-B143-BE47BDA57108}" dt="2022-07-17T14:56:17.405" v="15"/>
            <ac:spMkLst>
              <pc:docMk/>
              <pc:sldMasterMk cId="2825651104" sldId="2147483786"/>
              <pc:sldLayoutMk cId="1728870659" sldId="2147483795"/>
              <ac:spMk id="2" creationId="{00000000-0000-0000-0000-000000000000}"/>
            </ac:spMkLst>
          </pc:spChg>
          <pc:spChg chg="mod">
            <ac:chgData name="Jaspreet Rai (2007674)" userId="S::2007674@student.uwtsd.ac.uk::7671f400-eac5-414c-acbd-c4334fcb4e8b" providerId="AD" clId="Web-{704A0FB6-2461-45A7-B143-BE47BDA57108}" dt="2022-07-17T14:56:17.405" v="15"/>
            <ac:spMkLst>
              <pc:docMk/>
              <pc:sldMasterMk cId="2825651104" sldId="2147483786"/>
              <pc:sldLayoutMk cId="1728870659" sldId="2147483795"/>
              <ac:spMk id="4" creationId="{00000000-0000-0000-0000-000000000000}"/>
            </ac:spMkLst>
          </pc:spChg>
          <pc:spChg chg="mod">
            <ac:chgData name="Jaspreet Rai (2007674)" userId="S::2007674@student.uwtsd.ac.uk::7671f400-eac5-414c-acbd-c4334fcb4e8b" providerId="AD" clId="Web-{704A0FB6-2461-45A7-B143-BE47BDA57108}" dt="2022-07-17T14:56:17.405" v="15"/>
            <ac:spMkLst>
              <pc:docMk/>
              <pc:sldMasterMk cId="2825651104" sldId="2147483786"/>
              <pc:sldLayoutMk cId="1728870659" sldId="2147483795"/>
              <ac:spMk id="14" creationId="{00000000-0000-0000-0000-000000000000}"/>
            </ac:spMkLst>
          </pc:spChg>
        </pc:sldLayoutChg>
        <pc:sldLayoutChg chg="modSp add del mod replId">
          <pc:chgData name="Jaspreet Rai (2007674)" userId="S::2007674@student.uwtsd.ac.uk::7671f400-eac5-414c-acbd-c4334fcb4e8b" providerId="AD" clId="Web-{704A0FB6-2461-45A7-B143-BE47BDA57108}" dt="2022-07-17T14:56:17.499" v="16"/>
          <pc:sldLayoutMkLst>
            <pc:docMk/>
            <pc:sldMasterMk cId="2825651104" sldId="2147483786"/>
            <pc:sldLayoutMk cId="3933550100" sldId="2147483796"/>
          </pc:sldLayoutMkLst>
          <pc:spChg chg="mod">
            <ac:chgData name="Jaspreet Rai (2007674)" userId="S::2007674@student.uwtsd.ac.uk::7671f400-eac5-414c-acbd-c4334fcb4e8b" providerId="AD" clId="Web-{704A0FB6-2461-45A7-B143-BE47BDA57108}" dt="2022-07-17T14:56:17.405" v="15"/>
            <ac:spMkLst>
              <pc:docMk/>
              <pc:sldMasterMk cId="2825651104" sldId="2147483786"/>
              <pc:sldLayoutMk cId="3933550100" sldId="2147483796"/>
              <ac:spMk id="2" creationId="{00000000-0000-0000-0000-000000000000}"/>
            </ac:spMkLst>
          </pc:spChg>
          <pc:spChg chg="mod">
            <ac:chgData name="Jaspreet Rai (2007674)" userId="S::2007674@student.uwtsd.ac.uk::7671f400-eac5-414c-acbd-c4334fcb4e8b" providerId="AD" clId="Web-{704A0FB6-2461-45A7-B143-BE47BDA57108}" dt="2022-07-17T14:56:17.405" v="15"/>
            <ac:spMkLst>
              <pc:docMk/>
              <pc:sldMasterMk cId="2825651104" sldId="2147483786"/>
              <pc:sldLayoutMk cId="3933550100" sldId="2147483796"/>
              <ac:spMk id="3" creationId="{00000000-0000-0000-0000-000000000000}"/>
            </ac:spMkLst>
          </pc:spChg>
          <pc:spChg chg="mod">
            <ac:chgData name="Jaspreet Rai (2007674)" userId="S::2007674@student.uwtsd.ac.uk::7671f400-eac5-414c-acbd-c4334fcb4e8b" providerId="AD" clId="Web-{704A0FB6-2461-45A7-B143-BE47BDA57108}" dt="2022-07-17T14:56:17.405" v="15"/>
            <ac:spMkLst>
              <pc:docMk/>
              <pc:sldMasterMk cId="2825651104" sldId="2147483786"/>
              <pc:sldLayoutMk cId="3933550100" sldId="2147483796"/>
              <ac:spMk id="4" creationId="{00000000-0000-0000-0000-000000000000}"/>
            </ac:spMkLst>
          </pc:spChg>
        </pc:sldLayoutChg>
        <pc:sldLayoutChg chg="modSp add del mod replId">
          <pc:chgData name="Jaspreet Rai (2007674)" userId="S::2007674@student.uwtsd.ac.uk::7671f400-eac5-414c-acbd-c4334fcb4e8b" providerId="AD" clId="Web-{704A0FB6-2461-45A7-B143-BE47BDA57108}" dt="2022-07-17T14:56:17.499" v="16"/>
          <pc:sldLayoutMkLst>
            <pc:docMk/>
            <pc:sldMasterMk cId="2825651104" sldId="2147483786"/>
            <pc:sldLayoutMk cId="3784105408" sldId="2147483797"/>
          </pc:sldLayoutMkLst>
          <pc:spChg chg="mod">
            <ac:chgData name="Jaspreet Rai (2007674)" userId="S::2007674@student.uwtsd.ac.uk::7671f400-eac5-414c-acbd-c4334fcb4e8b" providerId="AD" clId="Web-{704A0FB6-2461-45A7-B143-BE47BDA57108}" dt="2022-07-17T14:56:17.405" v="15"/>
            <ac:spMkLst>
              <pc:docMk/>
              <pc:sldMasterMk cId="2825651104" sldId="2147483786"/>
              <pc:sldLayoutMk cId="3784105408" sldId="2147483797"/>
              <ac:spMk id="2" creationId="{00000000-0000-0000-0000-000000000000}"/>
            </ac:spMkLst>
          </pc:spChg>
          <pc:spChg chg="mod">
            <ac:chgData name="Jaspreet Rai (2007674)" userId="S::2007674@student.uwtsd.ac.uk::7671f400-eac5-414c-acbd-c4334fcb4e8b" providerId="AD" clId="Web-{704A0FB6-2461-45A7-B143-BE47BDA57108}" dt="2022-07-17T14:56:17.405" v="15"/>
            <ac:spMkLst>
              <pc:docMk/>
              <pc:sldMasterMk cId="2825651104" sldId="2147483786"/>
              <pc:sldLayoutMk cId="3784105408" sldId="2147483797"/>
              <ac:spMk id="3" creationId="{00000000-0000-0000-0000-000000000000}"/>
            </ac:spMkLst>
          </pc:spChg>
        </pc:sldLayoutChg>
        <pc:sldLayoutChg chg="modSp add del mod replId">
          <pc:chgData name="Jaspreet Rai (2007674)" userId="S::2007674@student.uwtsd.ac.uk::7671f400-eac5-414c-acbd-c4334fcb4e8b" providerId="AD" clId="Web-{704A0FB6-2461-45A7-B143-BE47BDA57108}" dt="2022-07-17T14:56:17.499" v="16"/>
          <pc:sldLayoutMkLst>
            <pc:docMk/>
            <pc:sldMasterMk cId="2825651104" sldId="2147483786"/>
            <pc:sldLayoutMk cId="3752982975" sldId="2147483798"/>
          </pc:sldLayoutMkLst>
          <pc:spChg chg="mod">
            <ac:chgData name="Jaspreet Rai (2007674)" userId="S::2007674@student.uwtsd.ac.uk::7671f400-eac5-414c-acbd-c4334fcb4e8b" providerId="AD" clId="Web-{704A0FB6-2461-45A7-B143-BE47BDA57108}" dt="2022-07-17T14:56:17.405" v="15"/>
            <ac:spMkLst>
              <pc:docMk/>
              <pc:sldMasterMk cId="2825651104" sldId="2147483786"/>
              <pc:sldLayoutMk cId="3752982975" sldId="2147483798"/>
              <ac:spMk id="2" creationId="{00000000-0000-0000-0000-000000000000}"/>
            </ac:spMkLst>
          </pc:spChg>
          <pc:spChg chg="mod">
            <ac:chgData name="Jaspreet Rai (2007674)" userId="S::2007674@student.uwtsd.ac.uk::7671f400-eac5-414c-acbd-c4334fcb4e8b" providerId="AD" clId="Web-{704A0FB6-2461-45A7-B143-BE47BDA57108}" dt="2022-07-17T14:56:17.405" v="15"/>
            <ac:spMkLst>
              <pc:docMk/>
              <pc:sldMasterMk cId="2825651104" sldId="2147483786"/>
              <pc:sldLayoutMk cId="3752982975" sldId="2147483798"/>
              <ac:spMk id="3" creationId="{00000000-0000-0000-0000-000000000000}"/>
            </ac:spMkLst>
          </pc:spChg>
          <pc:spChg chg="mod">
            <ac:chgData name="Jaspreet Rai (2007674)" userId="S::2007674@student.uwtsd.ac.uk::7671f400-eac5-414c-acbd-c4334fcb4e8b" providerId="AD" clId="Web-{704A0FB6-2461-45A7-B143-BE47BDA57108}" dt="2022-07-17T14:56:17.405" v="15"/>
            <ac:spMkLst>
              <pc:docMk/>
              <pc:sldMasterMk cId="2825651104" sldId="2147483786"/>
              <pc:sldLayoutMk cId="3752982975" sldId="2147483798"/>
              <ac:spMk id="10" creationId="{00000000-0000-0000-0000-000000000000}"/>
            </ac:spMkLst>
          </pc:spChg>
          <pc:spChg chg="mod">
            <ac:chgData name="Jaspreet Rai (2007674)" userId="S::2007674@student.uwtsd.ac.uk::7671f400-eac5-414c-acbd-c4334fcb4e8b" providerId="AD" clId="Web-{704A0FB6-2461-45A7-B143-BE47BDA57108}" dt="2022-07-17T14:56:17.405" v="15"/>
            <ac:spMkLst>
              <pc:docMk/>
              <pc:sldMasterMk cId="2825651104" sldId="2147483786"/>
              <pc:sldLayoutMk cId="3752982975" sldId="2147483798"/>
              <ac:spMk id="14" creationId="{00000000-0000-0000-0000-000000000000}"/>
            </ac:spMkLst>
          </pc:spChg>
          <pc:spChg chg="mod">
            <ac:chgData name="Jaspreet Rai (2007674)" userId="S::2007674@student.uwtsd.ac.uk::7671f400-eac5-414c-acbd-c4334fcb4e8b" providerId="AD" clId="Web-{704A0FB6-2461-45A7-B143-BE47BDA57108}" dt="2022-07-17T14:56:17.405" v="15"/>
            <ac:spMkLst>
              <pc:docMk/>
              <pc:sldMasterMk cId="2825651104" sldId="2147483786"/>
              <pc:sldLayoutMk cId="3752982975" sldId="2147483798"/>
              <ac:spMk id="15" creationId="{00000000-0000-0000-0000-000000000000}"/>
            </ac:spMkLst>
          </pc:spChg>
        </pc:sldLayoutChg>
        <pc:sldLayoutChg chg="modSp add del mod replId">
          <pc:chgData name="Jaspreet Rai (2007674)" userId="S::2007674@student.uwtsd.ac.uk::7671f400-eac5-414c-acbd-c4334fcb4e8b" providerId="AD" clId="Web-{704A0FB6-2461-45A7-B143-BE47BDA57108}" dt="2022-07-17T14:56:17.499" v="16"/>
          <pc:sldLayoutMkLst>
            <pc:docMk/>
            <pc:sldMasterMk cId="2825651104" sldId="2147483786"/>
            <pc:sldLayoutMk cId="2583063545" sldId="2147483799"/>
          </pc:sldLayoutMkLst>
          <pc:spChg chg="mod">
            <ac:chgData name="Jaspreet Rai (2007674)" userId="S::2007674@student.uwtsd.ac.uk::7671f400-eac5-414c-acbd-c4334fcb4e8b" providerId="AD" clId="Web-{704A0FB6-2461-45A7-B143-BE47BDA57108}" dt="2022-07-17T14:56:17.405" v="15"/>
            <ac:spMkLst>
              <pc:docMk/>
              <pc:sldMasterMk cId="2825651104" sldId="2147483786"/>
              <pc:sldLayoutMk cId="2583063545" sldId="2147483799"/>
              <ac:spMk id="2" creationId="{00000000-0000-0000-0000-000000000000}"/>
            </ac:spMkLst>
          </pc:spChg>
          <pc:spChg chg="mod">
            <ac:chgData name="Jaspreet Rai (2007674)" userId="S::2007674@student.uwtsd.ac.uk::7671f400-eac5-414c-acbd-c4334fcb4e8b" providerId="AD" clId="Web-{704A0FB6-2461-45A7-B143-BE47BDA57108}" dt="2022-07-17T14:56:17.405" v="15"/>
            <ac:spMkLst>
              <pc:docMk/>
              <pc:sldMasterMk cId="2825651104" sldId="2147483786"/>
              <pc:sldLayoutMk cId="2583063545" sldId="2147483799"/>
              <ac:spMk id="3" creationId="{00000000-0000-0000-0000-000000000000}"/>
            </ac:spMkLst>
          </pc:spChg>
        </pc:sldLayoutChg>
        <pc:sldLayoutChg chg="modSp add del mod replId">
          <pc:chgData name="Jaspreet Rai (2007674)" userId="S::2007674@student.uwtsd.ac.uk::7671f400-eac5-414c-acbd-c4334fcb4e8b" providerId="AD" clId="Web-{704A0FB6-2461-45A7-B143-BE47BDA57108}" dt="2022-07-17T14:56:17.499" v="16"/>
          <pc:sldLayoutMkLst>
            <pc:docMk/>
            <pc:sldMasterMk cId="2825651104" sldId="2147483786"/>
            <pc:sldLayoutMk cId="1677629761" sldId="2147483800"/>
          </pc:sldLayoutMkLst>
          <pc:spChg chg="mod">
            <ac:chgData name="Jaspreet Rai (2007674)" userId="S::2007674@student.uwtsd.ac.uk::7671f400-eac5-414c-acbd-c4334fcb4e8b" providerId="AD" clId="Web-{704A0FB6-2461-45A7-B143-BE47BDA57108}" dt="2022-07-17T14:56:17.405" v="15"/>
            <ac:spMkLst>
              <pc:docMk/>
              <pc:sldMasterMk cId="2825651104" sldId="2147483786"/>
              <pc:sldLayoutMk cId="1677629761" sldId="2147483800"/>
              <ac:spMk id="2" creationId="{00000000-0000-0000-0000-000000000000}"/>
            </ac:spMkLst>
          </pc:spChg>
          <pc:spChg chg="mod">
            <ac:chgData name="Jaspreet Rai (2007674)" userId="S::2007674@student.uwtsd.ac.uk::7671f400-eac5-414c-acbd-c4334fcb4e8b" providerId="AD" clId="Web-{704A0FB6-2461-45A7-B143-BE47BDA57108}" dt="2022-07-17T14:56:17.405" v="15"/>
            <ac:spMkLst>
              <pc:docMk/>
              <pc:sldMasterMk cId="2825651104" sldId="2147483786"/>
              <pc:sldLayoutMk cId="1677629761" sldId="2147483800"/>
              <ac:spMk id="3" creationId="{00000000-0000-0000-0000-000000000000}"/>
            </ac:spMkLst>
          </pc:spChg>
          <pc:spChg chg="mod">
            <ac:chgData name="Jaspreet Rai (2007674)" userId="S::2007674@student.uwtsd.ac.uk::7671f400-eac5-414c-acbd-c4334fcb4e8b" providerId="AD" clId="Web-{704A0FB6-2461-45A7-B143-BE47BDA57108}" dt="2022-07-17T14:56:17.405" v="15"/>
            <ac:spMkLst>
              <pc:docMk/>
              <pc:sldMasterMk cId="2825651104" sldId="2147483786"/>
              <pc:sldLayoutMk cId="1677629761" sldId="2147483800"/>
              <ac:spMk id="10" creationId="{00000000-0000-0000-0000-000000000000}"/>
            </ac:spMkLst>
          </pc:spChg>
          <pc:spChg chg="mod">
            <ac:chgData name="Jaspreet Rai (2007674)" userId="S::2007674@student.uwtsd.ac.uk::7671f400-eac5-414c-acbd-c4334fcb4e8b" providerId="AD" clId="Web-{704A0FB6-2461-45A7-B143-BE47BDA57108}" dt="2022-07-17T14:56:17.405" v="15"/>
            <ac:spMkLst>
              <pc:docMk/>
              <pc:sldMasterMk cId="2825651104" sldId="2147483786"/>
              <pc:sldLayoutMk cId="1677629761" sldId="2147483800"/>
              <ac:spMk id="14" creationId="{00000000-0000-0000-0000-000000000000}"/>
            </ac:spMkLst>
          </pc:spChg>
          <pc:spChg chg="mod">
            <ac:chgData name="Jaspreet Rai (2007674)" userId="S::2007674@student.uwtsd.ac.uk::7671f400-eac5-414c-acbd-c4334fcb4e8b" providerId="AD" clId="Web-{704A0FB6-2461-45A7-B143-BE47BDA57108}" dt="2022-07-17T14:56:17.405" v="15"/>
            <ac:spMkLst>
              <pc:docMk/>
              <pc:sldMasterMk cId="2825651104" sldId="2147483786"/>
              <pc:sldLayoutMk cId="1677629761" sldId="2147483800"/>
              <ac:spMk id="15" creationId="{00000000-0000-0000-0000-000000000000}"/>
            </ac:spMkLst>
          </pc:spChg>
        </pc:sldLayoutChg>
        <pc:sldLayoutChg chg="modSp add del mod replId">
          <pc:chgData name="Jaspreet Rai (2007674)" userId="S::2007674@student.uwtsd.ac.uk::7671f400-eac5-414c-acbd-c4334fcb4e8b" providerId="AD" clId="Web-{704A0FB6-2461-45A7-B143-BE47BDA57108}" dt="2022-07-17T14:56:17.499" v="16"/>
          <pc:sldLayoutMkLst>
            <pc:docMk/>
            <pc:sldMasterMk cId="2825651104" sldId="2147483786"/>
            <pc:sldLayoutMk cId="2578547627" sldId="2147483801"/>
          </pc:sldLayoutMkLst>
          <pc:spChg chg="mod">
            <ac:chgData name="Jaspreet Rai (2007674)" userId="S::2007674@student.uwtsd.ac.uk::7671f400-eac5-414c-acbd-c4334fcb4e8b" providerId="AD" clId="Web-{704A0FB6-2461-45A7-B143-BE47BDA57108}" dt="2022-07-17T14:56:17.405" v="15"/>
            <ac:spMkLst>
              <pc:docMk/>
              <pc:sldMasterMk cId="2825651104" sldId="2147483786"/>
              <pc:sldLayoutMk cId="2578547627" sldId="2147483801"/>
              <ac:spMk id="2" creationId="{00000000-0000-0000-0000-000000000000}"/>
            </ac:spMkLst>
          </pc:spChg>
          <pc:spChg chg="mod">
            <ac:chgData name="Jaspreet Rai (2007674)" userId="S::2007674@student.uwtsd.ac.uk::7671f400-eac5-414c-acbd-c4334fcb4e8b" providerId="AD" clId="Web-{704A0FB6-2461-45A7-B143-BE47BDA57108}" dt="2022-07-17T14:56:17.405" v="15"/>
            <ac:spMkLst>
              <pc:docMk/>
              <pc:sldMasterMk cId="2825651104" sldId="2147483786"/>
              <pc:sldLayoutMk cId="2578547627" sldId="2147483801"/>
              <ac:spMk id="3" creationId="{00000000-0000-0000-0000-000000000000}"/>
            </ac:spMkLst>
          </pc:spChg>
          <pc:spChg chg="mod">
            <ac:chgData name="Jaspreet Rai (2007674)" userId="S::2007674@student.uwtsd.ac.uk::7671f400-eac5-414c-acbd-c4334fcb4e8b" providerId="AD" clId="Web-{704A0FB6-2461-45A7-B143-BE47BDA57108}" dt="2022-07-17T14:56:17.405" v="15"/>
            <ac:spMkLst>
              <pc:docMk/>
              <pc:sldMasterMk cId="2825651104" sldId="2147483786"/>
              <pc:sldLayoutMk cId="2578547627" sldId="2147483801"/>
              <ac:spMk id="10" creationId="{00000000-0000-0000-0000-000000000000}"/>
            </ac:spMkLst>
          </pc:spChg>
        </pc:sldLayoutChg>
        <pc:sldLayoutChg chg="add del mod replId">
          <pc:chgData name="Jaspreet Rai (2007674)" userId="S::2007674@student.uwtsd.ac.uk::7671f400-eac5-414c-acbd-c4334fcb4e8b" providerId="AD" clId="Web-{704A0FB6-2461-45A7-B143-BE47BDA57108}" dt="2022-07-17T14:56:17.499" v="16"/>
          <pc:sldLayoutMkLst>
            <pc:docMk/>
            <pc:sldMasterMk cId="2825651104" sldId="2147483786"/>
            <pc:sldLayoutMk cId="1275839647" sldId="2147483802"/>
          </pc:sldLayoutMkLst>
        </pc:sldLayoutChg>
        <pc:sldLayoutChg chg="modSp add del mod replId">
          <pc:chgData name="Jaspreet Rai (2007674)" userId="S::2007674@student.uwtsd.ac.uk::7671f400-eac5-414c-acbd-c4334fcb4e8b" providerId="AD" clId="Web-{704A0FB6-2461-45A7-B143-BE47BDA57108}" dt="2022-07-17T14:56:17.499" v="16"/>
          <pc:sldLayoutMkLst>
            <pc:docMk/>
            <pc:sldMasterMk cId="2825651104" sldId="2147483786"/>
            <pc:sldLayoutMk cId="4232307074" sldId="2147483803"/>
          </pc:sldLayoutMkLst>
          <pc:spChg chg="mod">
            <ac:chgData name="Jaspreet Rai (2007674)" userId="S::2007674@student.uwtsd.ac.uk::7671f400-eac5-414c-acbd-c4334fcb4e8b" providerId="AD" clId="Web-{704A0FB6-2461-45A7-B143-BE47BDA57108}" dt="2022-07-17T14:56:17.405" v="15"/>
            <ac:spMkLst>
              <pc:docMk/>
              <pc:sldMasterMk cId="2825651104" sldId="2147483786"/>
              <pc:sldLayoutMk cId="4232307074" sldId="2147483803"/>
              <ac:spMk id="2" creationId="{00000000-0000-0000-0000-000000000000}"/>
            </ac:spMkLst>
          </pc:spChg>
          <pc:spChg chg="mod">
            <ac:chgData name="Jaspreet Rai (2007674)" userId="S::2007674@student.uwtsd.ac.uk::7671f400-eac5-414c-acbd-c4334fcb4e8b" providerId="AD" clId="Web-{704A0FB6-2461-45A7-B143-BE47BDA57108}" dt="2022-07-17T14:56:17.405" v="15"/>
            <ac:spMkLst>
              <pc:docMk/>
              <pc:sldMasterMk cId="2825651104" sldId="2147483786"/>
              <pc:sldLayoutMk cId="4232307074" sldId="2147483803"/>
              <ac:spMk id="3" creationId="{00000000-0000-0000-0000-000000000000}"/>
            </ac:spMkLst>
          </pc:spChg>
        </pc:sldLayoutChg>
      </pc:sldMasterChg>
      <pc:sldMasterChg chg="modSp add del addSldLayout delSldLayout modSldLayout">
        <pc:chgData name="Jaspreet Rai (2007674)" userId="S::2007674@student.uwtsd.ac.uk::7671f400-eac5-414c-acbd-c4334fcb4e8b" providerId="AD" clId="Web-{704A0FB6-2461-45A7-B143-BE47BDA57108}" dt="2022-07-17T14:56:23.952" v="18"/>
        <pc:sldMasterMkLst>
          <pc:docMk/>
          <pc:sldMasterMk cId="710372212" sldId="2147483804"/>
        </pc:sldMasterMkLst>
        <pc:spChg chg="mod">
          <ac:chgData name="Jaspreet Rai (2007674)" userId="S::2007674@student.uwtsd.ac.uk::7671f400-eac5-414c-acbd-c4334fcb4e8b" providerId="AD" clId="Web-{704A0FB6-2461-45A7-B143-BE47BDA57108}" dt="2022-07-17T14:56:23.843" v="17"/>
          <ac:spMkLst>
            <pc:docMk/>
            <pc:sldMasterMk cId="710372212" sldId="2147483804"/>
            <ac:spMk id="2" creationId="{00000000-0000-0000-0000-000000000000}"/>
          </ac:spMkLst>
        </pc:spChg>
        <pc:spChg chg="mod">
          <ac:chgData name="Jaspreet Rai (2007674)" userId="S::2007674@student.uwtsd.ac.uk::7671f400-eac5-414c-acbd-c4334fcb4e8b" providerId="AD" clId="Web-{704A0FB6-2461-45A7-B143-BE47BDA57108}" dt="2022-07-17T14:56:23.843" v="17"/>
          <ac:spMkLst>
            <pc:docMk/>
            <pc:sldMasterMk cId="710372212" sldId="2147483804"/>
            <ac:spMk id="3" creationId="{00000000-0000-0000-0000-000000000000}"/>
          </ac:spMkLst>
        </pc:spChg>
        <pc:spChg chg="mod">
          <ac:chgData name="Jaspreet Rai (2007674)" userId="S::2007674@student.uwtsd.ac.uk::7671f400-eac5-414c-acbd-c4334fcb4e8b" providerId="AD" clId="Web-{704A0FB6-2461-45A7-B143-BE47BDA57108}" dt="2022-07-17T14:56:23.843" v="17"/>
          <ac:spMkLst>
            <pc:docMk/>
            <pc:sldMasterMk cId="710372212" sldId="2147483804"/>
            <ac:spMk id="4" creationId="{00000000-0000-0000-0000-000000000000}"/>
          </ac:spMkLst>
        </pc:spChg>
        <pc:spChg chg="mod">
          <ac:chgData name="Jaspreet Rai (2007674)" userId="S::2007674@student.uwtsd.ac.uk::7671f400-eac5-414c-acbd-c4334fcb4e8b" providerId="AD" clId="Web-{704A0FB6-2461-45A7-B143-BE47BDA57108}" dt="2022-07-17T14:56:23.843" v="17"/>
          <ac:spMkLst>
            <pc:docMk/>
            <pc:sldMasterMk cId="710372212" sldId="2147483804"/>
            <ac:spMk id="5" creationId="{00000000-0000-0000-0000-000000000000}"/>
          </ac:spMkLst>
        </pc:spChg>
        <pc:spChg chg="mod">
          <ac:chgData name="Jaspreet Rai (2007674)" userId="S::2007674@student.uwtsd.ac.uk::7671f400-eac5-414c-acbd-c4334fcb4e8b" providerId="AD" clId="Web-{704A0FB6-2461-45A7-B143-BE47BDA57108}" dt="2022-07-17T14:56:23.843" v="17"/>
          <ac:spMkLst>
            <pc:docMk/>
            <pc:sldMasterMk cId="710372212" sldId="2147483804"/>
            <ac:spMk id="6" creationId="{00000000-0000-0000-0000-000000000000}"/>
          </ac:spMkLst>
        </pc:spChg>
        <pc:grpChg chg="mod">
          <ac:chgData name="Jaspreet Rai (2007674)" userId="S::2007674@student.uwtsd.ac.uk::7671f400-eac5-414c-acbd-c4334fcb4e8b" providerId="AD" clId="Web-{704A0FB6-2461-45A7-B143-BE47BDA57108}" dt="2022-07-17T14:56:23.843" v="17"/>
          <ac:grpSpMkLst>
            <pc:docMk/>
            <pc:sldMasterMk cId="710372212" sldId="2147483804"/>
            <ac:grpSpMk id="14" creationId="{00000000-0000-0000-0000-000000000000}"/>
          </ac:grpSpMkLst>
        </pc:grpChg>
        <pc:sldLayoutChg chg="modSp add del mod replId">
          <pc:chgData name="Jaspreet Rai (2007674)" userId="S::2007674@student.uwtsd.ac.uk::7671f400-eac5-414c-acbd-c4334fcb4e8b" providerId="AD" clId="Web-{704A0FB6-2461-45A7-B143-BE47BDA57108}" dt="2022-07-17T14:56:23.952" v="18"/>
          <pc:sldLayoutMkLst>
            <pc:docMk/>
            <pc:sldMasterMk cId="710372212" sldId="2147483804"/>
            <pc:sldLayoutMk cId="3625242673" sldId="2147483805"/>
          </pc:sldLayoutMkLst>
          <pc:spChg chg="mod">
            <ac:chgData name="Jaspreet Rai (2007674)" userId="S::2007674@student.uwtsd.ac.uk::7671f400-eac5-414c-acbd-c4334fcb4e8b" providerId="AD" clId="Web-{704A0FB6-2461-45A7-B143-BE47BDA57108}" dt="2022-07-17T14:56:23.843" v="17"/>
            <ac:spMkLst>
              <pc:docMk/>
              <pc:sldMasterMk cId="710372212" sldId="2147483804"/>
              <pc:sldLayoutMk cId="3625242673" sldId="2147483805"/>
              <ac:spMk id="2" creationId="{00000000-0000-0000-0000-000000000000}"/>
            </ac:spMkLst>
          </pc:spChg>
          <pc:spChg chg="mod">
            <ac:chgData name="Jaspreet Rai (2007674)" userId="S::2007674@student.uwtsd.ac.uk::7671f400-eac5-414c-acbd-c4334fcb4e8b" providerId="AD" clId="Web-{704A0FB6-2461-45A7-B143-BE47BDA57108}" dt="2022-07-17T14:56:23.843" v="17"/>
            <ac:spMkLst>
              <pc:docMk/>
              <pc:sldMasterMk cId="710372212" sldId="2147483804"/>
              <pc:sldLayoutMk cId="3625242673" sldId="2147483805"/>
              <ac:spMk id="3" creationId="{00000000-0000-0000-0000-000000000000}"/>
            </ac:spMkLst>
          </pc:spChg>
          <pc:spChg chg="mod">
            <ac:chgData name="Jaspreet Rai (2007674)" userId="S::2007674@student.uwtsd.ac.uk::7671f400-eac5-414c-acbd-c4334fcb4e8b" providerId="AD" clId="Web-{704A0FB6-2461-45A7-B143-BE47BDA57108}" dt="2022-07-17T14:56:23.843" v="17"/>
            <ac:spMkLst>
              <pc:docMk/>
              <pc:sldMasterMk cId="710372212" sldId="2147483804"/>
              <pc:sldLayoutMk cId="3625242673" sldId="2147483805"/>
              <ac:spMk id="4" creationId="{00000000-0000-0000-0000-000000000000}"/>
            </ac:spMkLst>
          </pc:spChg>
          <pc:spChg chg="mod">
            <ac:chgData name="Jaspreet Rai (2007674)" userId="S::2007674@student.uwtsd.ac.uk::7671f400-eac5-414c-acbd-c4334fcb4e8b" providerId="AD" clId="Web-{704A0FB6-2461-45A7-B143-BE47BDA57108}" dt="2022-07-17T14:56:23.843" v="17"/>
            <ac:spMkLst>
              <pc:docMk/>
              <pc:sldMasterMk cId="710372212" sldId="2147483804"/>
              <pc:sldLayoutMk cId="3625242673" sldId="2147483805"/>
              <ac:spMk id="5" creationId="{00000000-0000-0000-0000-000000000000}"/>
            </ac:spMkLst>
          </pc:spChg>
          <pc:spChg chg="mod">
            <ac:chgData name="Jaspreet Rai (2007674)" userId="S::2007674@student.uwtsd.ac.uk::7671f400-eac5-414c-acbd-c4334fcb4e8b" providerId="AD" clId="Web-{704A0FB6-2461-45A7-B143-BE47BDA57108}" dt="2022-07-17T14:56:23.843" v="17"/>
            <ac:spMkLst>
              <pc:docMk/>
              <pc:sldMasterMk cId="710372212" sldId="2147483804"/>
              <pc:sldLayoutMk cId="3625242673" sldId="2147483805"/>
              <ac:spMk id="6" creationId="{00000000-0000-0000-0000-000000000000}"/>
            </ac:spMkLst>
          </pc:spChg>
          <pc:spChg chg="mod">
            <ac:chgData name="Jaspreet Rai (2007674)" userId="S::2007674@student.uwtsd.ac.uk::7671f400-eac5-414c-acbd-c4334fcb4e8b" providerId="AD" clId="Web-{704A0FB6-2461-45A7-B143-BE47BDA57108}" dt="2022-07-17T14:56:23.843" v="17"/>
            <ac:spMkLst>
              <pc:docMk/>
              <pc:sldMasterMk cId="710372212" sldId="2147483804"/>
              <pc:sldLayoutMk cId="3625242673" sldId="2147483805"/>
              <ac:spMk id="23" creationId="{00000000-0000-0000-0000-000000000000}"/>
            </ac:spMkLst>
          </pc:spChg>
          <pc:spChg chg="mod">
            <ac:chgData name="Jaspreet Rai (2007674)" userId="S::2007674@student.uwtsd.ac.uk::7671f400-eac5-414c-acbd-c4334fcb4e8b" providerId="AD" clId="Web-{704A0FB6-2461-45A7-B143-BE47BDA57108}" dt="2022-07-17T14:56:23.843" v="17"/>
            <ac:spMkLst>
              <pc:docMk/>
              <pc:sldMasterMk cId="710372212" sldId="2147483804"/>
              <pc:sldLayoutMk cId="3625242673" sldId="2147483805"/>
              <ac:spMk id="24" creationId="{00000000-0000-0000-0000-000000000000}"/>
            </ac:spMkLst>
          </pc:spChg>
          <pc:grpChg chg="mod">
            <ac:chgData name="Jaspreet Rai (2007674)" userId="S::2007674@student.uwtsd.ac.uk::7671f400-eac5-414c-acbd-c4334fcb4e8b" providerId="AD" clId="Web-{704A0FB6-2461-45A7-B143-BE47BDA57108}" dt="2022-07-17T14:56:23.843" v="17"/>
            <ac:grpSpMkLst>
              <pc:docMk/>
              <pc:sldMasterMk cId="710372212" sldId="2147483804"/>
              <pc:sldLayoutMk cId="3625242673" sldId="2147483805"/>
              <ac:grpSpMk id="25" creationId="{00000000-0000-0000-0000-000000000000}"/>
            </ac:grpSpMkLst>
          </pc:grpChg>
        </pc:sldLayoutChg>
        <pc:sldLayoutChg chg="modSp add del mod replId">
          <pc:chgData name="Jaspreet Rai (2007674)" userId="S::2007674@student.uwtsd.ac.uk::7671f400-eac5-414c-acbd-c4334fcb4e8b" providerId="AD" clId="Web-{704A0FB6-2461-45A7-B143-BE47BDA57108}" dt="2022-07-17T14:56:23.952" v="18"/>
          <pc:sldLayoutMkLst>
            <pc:docMk/>
            <pc:sldMasterMk cId="710372212" sldId="2147483804"/>
            <pc:sldLayoutMk cId="2094041188" sldId="2147483806"/>
          </pc:sldLayoutMkLst>
          <pc:spChg chg="mod">
            <ac:chgData name="Jaspreet Rai (2007674)" userId="S::2007674@student.uwtsd.ac.uk::7671f400-eac5-414c-acbd-c4334fcb4e8b" providerId="AD" clId="Web-{704A0FB6-2461-45A7-B143-BE47BDA57108}" dt="2022-07-17T14:56:23.843" v="17"/>
            <ac:spMkLst>
              <pc:docMk/>
              <pc:sldMasterMk cId="710372212" sldId="2147483804"/>
              <pc:sldLayoutMk cId="2094041188" sldId="2147483806"/>
              <ac:spMk id="2" creationId="{00000000-0000-0000-0000-000000000000}"/>
            </ac:spMkLst>
          </pc:spChg>
          <pc:spChg chg="mod">
            <ac:chgData name="Jaspreet Rai (2007674)" userId="S::2007674@student.uwtsd.ac.uk::7671f400-eac5-414c-acbd-c4334fcb4e8b" providerId="AD" clId="Web-{704A0FB6-2461-45A7-B143-BE47BDA57108}" dt="2022-07-17T14:56:23.843" v="17"/>
            <ac:spMkLst>
              <pc:docMk/>
              <pc:sldMasterMk cId="710372212" sldId="2147483804"/>
              <pc:sldLayoutMk cId="2094041188" sldId="2147483806"/>
              <ac:spMk id="3" creationId="{00000000-0000-0000-0000-000000000000}"/>
            </ac:spMkLst>
          </pc:spChg>
          <pc:spChg chg="mod">
            <ac:chgData name="Jaspreet Rai (2007674)" userId="S::2007674@student.uwtsd.ac.uk::7671f400-eac5-414c-acbd-c4334fcb4e8b" providerId="AD" clId="Web-{704A0FB6-2461-45A7-B143-BE47BDA57108}" dt="2022-07-17T14:56:23.843" v="17"/>
            <ac:spMkLst>
              <pc:docMk/>
              <pc:sldMasterMk cId="710372212" sldId="2147483804"/>
              <pc:sldLayoutMk cId="2094041188" sldId="2147483806"/>
              <ac:spMk id="4" creationId="{00000000-0000-0000-0000-000000000000}"/>
            </ac:spMkLst>
          </pc:spChg>
          <pc:spChg chg="mod">
            <ac:chgData name="Jaspreet Rai (2007674)" userId="S::2007674@student.uwtsd.ac.uk::7671f400-eac5-414c-acbd-c4334fcb4e8b" providerId="AD" clId="Web-{704A0FB6-2461-45A7-B143-BE47BDA57108}" dt="2022-07-17T14:56:23.843" v="17"/>
            <ac:spMkLst>
              <pc:docMk/>
              <pc:sldMasterMk cId="710372212" sldId="2147483804"/>
              <pc:sldLayoutMk cId="2094041188" sldId="2147483806"/>
              <ac:spMk id="5" creationId="{00000000-0000-0000-0000-000000000000}"/>
            </ac:spMkLst>
          </pc:spChg>
          <pc:spChg chg="mod">
            <ac:chgData name="Jaspreet Rai (2007674)" userId="S::2007674@student.uwtsd.ac.uk::7671f400-eac5-414c-acbd-c4334fcb4e8b" providerId="AD" clId="Web-{704A0FB6-2461-45A7-B143-BE47BDA57108}" dt="2022-07-17T14:56:23.843" v="17"/>
            <ac:spMkLst>
              <pc:docMk/>
              <pc:sldMasterMk cId="710372212" sldId="2147483804"/>
              <pc:sldLayoutMk cId="2094041188" sldId="2147483806"/>
              <ac:spMk id="6" creationId="{00000000-0000-0000-0000-000000000000}"/>
            </ac:spMkLst>
          </pc:spChg>
        </pc:sldLayoutChg>
        <pc:sldLayoutChg chg="modSp add del mod replId">
          <pc:chgData name="Jaspreet Rai (2007674)" userId="S::2007674@student.uwtsd.ac.uk::7671f400-eac5-414c-acbd-c4334fcb4e8b" providerId="AD" clId="Web-{704A0FB6-2461-45A7-B143-BE47BDA57108}" dt="2022-07-17T14:56:23.952" v="18"/>
          <pc:sldLayoutMkLst>
            <pc:docMk/>
            <pc:sldMasterMk cId="710372212" sldId="2147483804"/>
            <pc:sldLayoutMk cId="3701917468" sldId="2147483807"/>
          </pc:sldLayoutMkLst>
          <pc:spChg chg="mod">
            <ac:chgData name="Jaspreet Rai (2007674)" userId="S::2007674@student.uwtsd.ac.uk::7671f400-eac5-414c-acbd-c4334fcb4e8b" providerId="AD" clId="Web-{704A0FB6-2461-45A7-B143-BE47BDA57108}" dt="2022-07-17T14:56:23.843" v="17"/>
            <ac:spMkLst>
              <pc:docMk/>
              <pc:sldMasterMk cId="710372212" sldId="2147483804"/>
              <pc:sldLayoutMk cId="3701917468" sldId="2147483807"/>
              <ac:spMk id="2" creationId="{00000000-0000-0000-0000-000000000000}"/>
            </ac:spMkLst>
          </pc:spChg>
          <pc:spChg chg="mod">
            <ac:chgData name="Jaspreet Rai (2007674)" userId="S::2007674@student.uwtsd.ac.uk::7671f400-eac5-414c-acbd-c4334fcb4e8b" providerId="AD" clId="Web-{704A0FB6-2461-45A7-B143-BE47BDA57108}" dt="2022-07-17T14:56:23.843" v="17"/>
            <ac:spMkLst>
              <pc:docMk/>
              <pc:sldMasterMk cId="710372212" sldId="2147483804"/>
              <pc:sldLayoutMk cId="3701917468" sldId="2147483807"/>
              <ac:spMk id="3" creationId="{00000000-0000-0000-0000-000000000000}"/>
            </ac:spMkLst>
          </pc:spChg>
          <pc:spChg chg="mod">
            <ac:chgData name="Jaspreet Rai (2007674)" userId="S::2007674@student.uwtsd.ac.uk::7671f400-eac5-414c-acbd-c4334fcb4e8b" providerId="AD" clId="Web-{704A0FB6-2461-45A7-B143-BE47BDA57108}" dt="2022-07-17T14:56:23.843" v="17"/>
            <ac:spMkLst>
              <pc:docMk/>
              <pc:sldMasterMk cId="710372212" sldId="2147483804"/>
              <pc:sldLayoutMk cId="3701917468" sldId="2147483807"/>
              <ac:spMk id="6" creationId="{00000000-0000-0000-0000-000000000000}"/>
            </ac:spMkLst>
          </pc:spChg>
        </pc:sldLayoutChg>
        <pc:sldLayoutChg chg="modSp add del mod replId">
          <pc:chgData name="Jaspreet Rai (2007674)" userId="S::2007674@student.uwtsd.ac.uk::7671f400-eac5-414c-acbd-c4334fcb4e8b" providerId="AD" clId="Web-{704A0FB6-2461-45A7-B143-BE47BDA57108}" dt="2022-07-17T14:56:23.952" v="18"/>
          <pc:sldLayoutMkLst>
            <pc:docMk/>
            <pc:sldMasterMk cId="710372212" sldId="2147483804"/>
            <pc:sldLayoutMk cId="2960379807" sldId="2147483808"/>
          </pc:sldLayoutMkLst>
          <pc:spChg chg="mod">
            <ac:chgData name="Jaspreet Rai (2007674)" userId="S::2007674@student.uwtsd.ac.uk::7671f400-eac5-414c-acbd-c4334fcb4e8b" providerId="AD" clId="Web-{704A0FB6-2461-45A7-B143-BE47BDA57108}" dt="2022-07-17T14:56:23.843" v="17"/>
            <ac:spMkLst>
              <pc:docMk/>
              <pc:sldMasterMk cId="710372212" sldId="2147483804"/>
              <pc:sldLayoutMk cId="2960379807" sldId="2147483808"/>
              <ac:spMk id="2" creationId="{00000000-0000-0000-0000-000000000000}"/>
            </ac:spMkLst>
          </pc:spChg>
          <pc:spChg chg="mod">
            <ac:chgData name="Jaspreet Rai (2007674)" userId="S::2007674@student.uwtsd.ac.uk::7671f400-eac5-414c-acbd-c4334fcb4e8b" providerId="AD" clId="Web-{704A0FB6-2461-45A7-B143-BE47BDA57108}" dt="2022-07-17T14:56:23.843" v="17"/>
            <ac:spMkLst>
              <pc:docMk/>
              <pc:sldMasterMk cId="710372212" sldId="2147483804"/>
              <pc:sldLayoutMk cId="2960379807" sldId="2147483808"/>
              <ac:spMk id="3" creationId="{00000000-0000-0000-0000-000000000000}"/>
            </ac:spMkLst>
          </pc:spChg>
          <pc:spChg chg="mod">
            <ac:chgData name="Jaspreet Rai (2007674)" userId="S::2007674@student.uwtsd.ac.uk::7671f400-eac5-414c-acbd-c4334fcb4e8b" providerId="AD" clId="Web-{704A0FB6-2461-45A7-B143-BE47BDA57108}" dt="2022-07-17T14:56:23.843" v="17"/>
            <ac:spMkLst>
              <pc:docMk/>
              <pc:sldMasterMk cId="710372212" sldId="2147483804"/>
              <pc:sldLayoutMk cId="2960379807" sldId="2147483808"/>
              <ac:spMk id="4" creationId="{00000000-0000-0000-0000-000000000000}"/>
            </ac:spMkLst>
          </pc:spChg>
        </pc:sldLayoutChg>
        <pc:sldLayoutChg chg="modSp add del mod replId">
          <pc:chgData name="Jaspreet Rai (2007674)" userId="S::2007674@student.uwtsd.ac.uk::7671f400-eac5-414c-acbd-c4334fcb4e8b" providerId="AD" clId="Web-{704A0FB6-2461-45A7-B143-BE47BDA57108}" dt="2022-07-17T14:56:23.952" v="18"/>
          <pc:sldLayoutMkLst>
            <pc:docMk/>
            <pc:sldMasterMk cId="710372212" sldId="2147483804"/>
            <pc:sldLayoutMk cId="3284611643" sldId="2147483809"/>
          </pc:sldLayoutMkLst>
          <pc:spChg chg="mod">
            <ac:chgData name="Jaspreet Rai (2007674)" userId="S::2007674@student.uwtsd.ac.uk::7671f400-eac5-414c-acbd-c4334fcb4e8b" providerId="AD" clId="Web-{704A0FB6-2461-45A7-B143-BE47BDA57108}" dt="2022-07-17T14:56:23.843" v="17"/>
            <ac:spMkLst>
              <pc:docMk/>
              <pc:sldMasterMk cId="710372212" sldId="2147483804"/>
              <pc:sldLayoutMk cId="3284611643" sldId="2147483809"/>
              <ac:spMk id="3" creationId="{00000000-0000-0000-0000-000000000000}"/>
            </ac:spMkLst>
          </pc:spChg>
          <pc:spChg chg="mod">
            <ac:chgData name="Jaspreet Rai (2007674)" userId="S::2007674@student.uwtsd.ac.uk::7671f400-eac5-414c-acbd-c4334fcb4e8b" providerId="AD" clId="Web-{704A0FB6-2461-45A7-B143-BE47BDA57108}" dt="2022-07-17T14:56:23.843" v="17"/>
            <ac:spMkLst>
              <pc:docMk/>
              <pc:sldMasterMk cId="710372212" sldId="2147483804"/>
              <pc:sldLayoutMk cId="3284611643" sldId="2147483809"/>
              <ac:spMk id="4" creationId="{00000000-0000-0000-0000-000000000000}"/>
            </ac:spMkLst>
          </pc:spChg>
          <pc:spChg chg="mod">
            <ac:chgData name="Jaspreet Rai (2007674)" userId="S::2007674@student.uwtsd.ac.uk::7671f400-eac5-414c-acbd-c4334fcb4e8b" providerId="AD" clId="Web-{704A0FB6-2461-45A7-B143-BE47BDA57108}" dt="2022-07-17T14:56:23.843" v="17"/>
            <ac:spMkLst>
              <pc:docMk/>
              <pc:sldMasterMk cId="710372212" sldId="2147483804"/>
              <pc:sldLayoutMk cId="3284611643" sldId="2147483809"/>
              <ac:spMk id="5" creationId="{00000000-0000-0000-0000-000000000000}"/>
            </ac:spMkLst>
          </pc:spChg>
          <pc:spChg chg="mod">
            <ac:chgData name="Jaspreet Rai (2007674)" userId="S::2007674@student.uwtsd.ac.uk::7671f400-eac5-414c-acbd-c4334fcb4e8b" providerId="AD" clId="Web-{704A0FB6-2461-45A7-B143-BE47BDA57108}" dt="2022-07-17T14:56:23.843" v="17"/>
            <ac:spMkLst>
              <pc:docMk/>
              <pc:sldMasterMk cId="710372212" sldId="2147483804"/>
              <pc:sldLayoutMk cId="3284611643" sldId="2147483809"/>
              <ac:spMk id="6" creationId="{00000000-0000-0000-0000-000000000000}"/>
            </ac:spMkLst>
          </pc:spChg>
        </pc:sldLayoutChg>
        <pc:sldLayoutChg chg="add del mod replId">
          <pc:chgData name="Jaspreet Rai (2007674)" userId="S::2007674@student.uwtsd.ac.uk::7671f400-eac5-414c-acbd-c4334fcb4e8b" providerId="AD" clId="Web-{704A0FB6-2461-45A7-B143-BE47BDA57108}" dt="2022-07-17T14:56:23.952" v="18"/>
          <pc:sldLayoutMkLst>
            <pc:docMk/>
            <pc:sldMasterMk cId="710372212" sldId="2147483804"/>
            <pc:sldLayoutMk cId="381159178" sldId="2147483810"/>
          </pc:sldLayoutMkLst>
        </pc:sldLayoutChg>
        <pc:sldLayoutChg chg="add del mod replId">
          <pc:chgData name="Jaspreet Rai (2007674)" userId="S::2007674@student.uwtsd.ac.uk::7671f400-eac5-414c-acbd-c4334fcb4e8b" providerId="AD" clId="Web-{704A0FB6-2461-45A7-B143-BE47BDA57108}" dt="2022-07-17T14:56:23.952" v="18"/>
          <pc:sldLayoutMkLst>
            <pc:docMk/>
            <pc:sldMasterMk cId="710372212" sldId="2147483804"/>
            <pc:sldLayoutMk cId="2678098301" sldId="2147483811"/>
          </pc:sldLayoutMkLst>
        </pc:sldLayoutChg>
        <pc:sldLayoutChg chg="modSp add del mod replId">
          <pc:chgData name="Jaspreet Rai (2007674)" userId="S::2007674@student.uwtsd.ac.uk::7671f400-eac5-414c-acbd-c4334fcb4e8b" providerId="AD" clId="Web-{704A0FB6-2461-45A7-B143-BE47BDA57108}" dt="2022-07-17T14:56:23.952" v="18"/>
          <pc:sldLayoutMkLst>
            <pc:docMk/>
            <pc:sldMasterMk cId="710372212" sldId="2147483804"/>
            <pc:sldLayoutMk cId="755094321" sldId="2147483812"/>
          </pc:sldLayoutMkLst>
          <pc:spChg chg="mod">
            <ac:chgData name="Jaspreet Rai (2007674)" userId="S::2007674@student.uwtsd.ac.uk::7671f400-eac5-414c-acbd-c4334fcb4e8b" providerId="AD" clId="Web-{704A0FB6-2461-45A7-B143-BE47BDA57108}" dt="2022-07-17T14:56:23.843" v="17"/>
            <ac:spMkLst>
              <pc:docMk/>
              <pc:sldMasterMk cId="710372212" sldId="2147483804"/>
              <pc:sldLayoutMk cId="755094321" sldId="2147483812"/>
              <ac:spMk id="2" creationId="{00000000-0000-0000-0000-000000000000}"/>
            </ac:spMkLst>
          </pc:spChg>
          <pc:spChg chg="mod">
            <ac:chgData name="Jaspreet Rai (2007674)" userId="S::2007674@student.uwtsd.ac.uk::7671f400-eac5-414c-acbd-c4334fcb4e8b" providerId="AD" clId="Web-{704A0FB6-2461-45A7-B143-BE47BDA57108}" dt="2022-07-17T14:56:23.843" v="17"/>
            <ac:spMkLst>
              <pc:docMk/>
              <pc:sldMasterMk cId="710372212" sldId="2147483804"/>
              <pc:sldLayoutMk cId="755094321" sldId="2147483812"/>
              <ac:spMk id="3" creationId="{00000000-0000-0000-0000-000000000000}"/>
            </ac:spMkLst>
          </pc:spChg>
          <pc:spChg chg="mod">
            <ac:chgData name="Jaspreet Rai (2007674)" userId="S::2007674@student.uwtsd.ac.uk::7671f400-eac5-414c-acbd-c4334fcb4e8b" providerId="AD" clId="Web-{704A0FB6-2461-45A7-B143-BE47BDA57108}" dt="2022-07-17T14:56:23.843" v="17"/>
            <ac:spMkLst>
              <pc:docMk/>
              <pc:sldMasterMk cId="710372212" sldId="2147483804"/>
              <pc:sldLayoutMk cId="755094321" sldId="2147483812"/>
              <ac:spMk id="4" creationId="{00000000-0000-0000-0000-000000000000}"/>
            </ac:spMkLst>
          </pc:spChg>
        </pc:sldLayoutChg>
        <pc:sldLayoutChg chg="modSp add del mod replId">
          <pc:chgData name="Jaspreet Rai (2007674)" userId="S::2007674@student.uwtsd.ac.uk::7671f400-eac5-414c-acbd-c4334fcb4e8b" providerId="AD" clId="Web-{704A0FB6-2461-45A7-B143-BE47BDA57108}" dt="2022-07-17T14:56:23.952" v="18"/>
          <pc:sldLayoutMkLst>
            <pc:docMk/>
            <pc:sldMasterMk cId="710372212" sldId="2147483804"/>
            <pc:sldLayoutMk cId="2613410327" sldId="2147483813"/>
          </pc:sldLayoutMkLst>
          <pc:spChg chg="mod">
            <ac:chgData name="Jaspreet Rai (2007674)" userId="S::2007674@student.uwtsd.ac.uk::7671f400-eac5-414c-acbd-c4334fcb4e8b" providerId="AD" clId="Web-{704A0FB6-2461-45A7-B143-BE47BDA57108}" dt="2022-07-17T14:56:23.843" v="17"/>
            <ac:spMkLst>
              <pc:docMk/>
              <pc:sldMasterMk cId="710372212" sldId="2147483804"/>
              <pc:sldLayoutMk cId="2613410327" sldId="2147483813"/>
              <ac:spMk id="2" creationId="{00000000-0000-0000-0000-000000000000}"/>
            </ac:spMkLst>
          </pc:spChg>
          <pc:spChg chg="mod">
            <ac:chgData name="Jaspreet Rai (2007674)" userId="S::2007674@student.uwtsd.ac.uk::7671f400-eac5-414c-acbd-c4334fcb4e8b" providerId="AD" clId="Web-{704A0FB6-2461-45A7-B143-BE47BDA57108}" dt="2022-07-17T14:56:23.843" v="17"/>
            <ac:spMkLst>
              <pc:docMk/>
              <pc:sldMasterMk cId="710372212" sldId="2147483804"/>
              <pc:sldLayoutMk cId="2613410327" sldId="2147483813"/>
              <ac:spMk id="4" creationId="{00000000-0000-0000-0000-000000000000}"/>
            </ac:spMkLst>
          </pc:spChg>
          <pc:spChg chg="mod">
            <ac:chgData name="Jaspreet Rai (2007674)" userId="S::2007674@student.uwtsd.ac.uk::7671f400-eac5-414c-acbd-c4334fcb4e8b" providerId="AD" clId="Web-{704A0FB6-2461-45A7-B143-BE47BDA57108}" dt="2022-07-17T14:56:23.843" v="17"/>
            <ac:spMkLst>
              <pc:docMk/>
              <pc:sldMasterMk cId="710372212" sldId="2147483804"/>
              <pc:sldLayoutMk cId="2613410327" sldId="2147483813"/>
              <ac:spMk id="14" creationId="{00000000-0000-0000-0000-000000000000}"/>
            </ac:spMkLst>
          </pc:spChg>
        </pc:sldLayoutChg>
        <pc:sldLayoutChg chg="modSp add del mod replId">
          <pc:chgData name="Jaspreet Rai (2007674)" userId="S::2007674@student.uwtsd.ac.uk::7671f400-eac5-414c-acbd-c4334fcb4e8b" providerId="AD" clId="Web-{704A0FB6-2461-45A7-B143-BE47BDA57108}" dt="2022-07-17T14:56:23.952" v="18"/>
          <pc:sldLayoutMkLst>
            <pc:docMk/>
            <pc:sldMasterMk cId="710372212" sldId="2147483804"/>
            <pc:sldLayoutMk cId="3836115184" sldId="2147483814"/>
          </pc:sldLayoutMkLst>
          <pc:spChg chg="mod">
            <ac:chgData name="Jaspreet Rai (2007674)" userId="S::2007674@student.uwtsd.ac.uk::7671f400-eac5-414c-acbd-c4334fcb4e8b" providerId="AD" clId="Web-{704A0FB6-2461-45A7-B143-BE47BDA57108}" dt="2022-07-17T14:56:23.843" v="17"/>
            <ac:spMkLst>
              <pc:docMk/>
              <pc:sldMasterMk cId="710372212" sldId="2147483804"/>
              <pc:sldLayoutMk cId="3836115184" sldId="2147483814"/>
              <ac:spMk id="2" creationId="{00000000-0000-0000-0000-000000000000}"/>
            </ac:spMkLst>
          </pc:spChg>
          <pc:spChg chg="mod">
            <ac:chgData name="Jaspreet Rai (2007674)" userId="S::2007674@student.uwtsd.ac.uk::7671f400-eac5-414c-acbd-c4334fcb4e8b" providerId="AD" clId="Web-{704A0FB6-2461-45A7-B143-BE47BDA57108}" dt="2022-07-17T14:56:23.843" v="17"/>
            <ac:spMkLst>
              <pc:docMk/>
              <pc:sldMasterMk cId="710372212" sldId="2147483804"/>
              <pc:sldLayoutMk cId="3836115184" sldId="2147483814"/>
              <ac:spMk id="3" creationId="{00000000-0000-0000-0000-000000000000}"/>
            </ac:spMkLst>
          </pc:spChg>
          <pc:spChg chg="mod">
            <ac:chgData name="Jaspreet Rai (2007674)" userId="S::2007674@student.uwtsd.ac.uk::7671f400-eac5-414c-acbd-c4334fcb4e8b" providerId="AD" clId="Web-{704A0FB6-2461-45A7-B143-BE47BDA57108}" dt="2022-07-17T14:56:23.843" v="17"/>
            <ac:spMkLst>
              <pc:docMk/>
              <pc:sldMasterMk cId="710372212" sldId="2147483804"/>
              <pc:sldLayoutMk cId="3836115184" sldId="2147483814"/>
              <ac:spMk id="4" creationId="{00000000-0000-0000-0000-000000000000}"/>
            </ac:spMkLst>
          </pc:spChg>
        </pc:sldLayoutChg>
        <pc:sldLayoutChg chg="modSp add del mod replId">
          <pc:chgData name="Jaspreet Rai (2007674)" userId="S::2007674@student.uwtsd.ac.uk::7671f400-eac5-414c-acbd-c4334fcb4e8b" providerId="AD" clId="Web-{704A0FB6-2461-45A7-B143-BE47BDA57108}" dt="2022-07-17T14:56:23.952" v="18"/>
          <pc:sldLayoutMkLst>
            <pc:docMk/>
            <pc:sldMasterMk cId="710372212" sldId="2147483804"/>
            <pc:sldLayoutMk cId="2428611620" sldId="2147483815"/>
          </pc:sldLayoutMkLst>
          <pc:spChg chg="mod">
            <ac:chgData name="Jaspreet Rai (2007674)" userId="S::2007674@student.uwtsd.ac.uk::7671f400-eac5-414c-acbd-c4334fcb4e8b" providerId="AD" clId="Web-{704A0FB6-2461-45A7-B143-BE47BDA57108}" dt="2022-07-17T14:56:23.843" v="17"/>
            <ac:spMkLst>
              <pc:docMk/>
              <pc:sldMasterMk cId="710372212" sldId="2147483804"/>
              <pc:sldLayoutMk cId="2428611620" sldId="2147483815"/>
              <ac:spMk id="2" creationId="{00000000-0000-0000-0000-000000000000}"/>
            </ac:spMkLst>
          </pc:spChg>
          <pc:spChg chg="mod">
            <ac:chgData name="Jaspreet Rai (2007674)" userId="S::2007674@student.uwtsd.ac.uk::7671f400-eac5-414c-acbd-c4334fcb4e8b" providerId="AD" clId="Web-{704A0FB6-2461-45A7-B143-BE47BDA57108}" dt="2022-07-17T14:56:23.843" v="17"/>
            <ac:spMkLst>
              <pc:docMk/>
              <pc:sldMasterMk cId="710372212" sldId="2147483804"/>
              <pc:sldLayoutMk cId="2428611620" sldId="2147483815"/>
              <ac:spMk id="3" creationId="{00000000-0000-0000-0000-000000000000}"/>
            </ac:spMkLst>
          </pc:spChg>
        </pc:sldLayoutChg>
        <pc:sldLayoutChg chg="modSp add del mod replId">
          <pc:chgData name="Jaspreet Rai (2007674)" userId="S::2007674@student.uwtsd.ac.uk::7671f400-eac5-414c-acbd-c4334fcb4e8b" providerId="AD" clId="Web-{704A0FB6-2461-45A7-B143-BE47BDA57108}" dt="2022-07-17T14:56:23.952" v="18"/>
          <pc:sldLayoutMkLst>
            <pc:docMk/>
            <pc:sldMasterMk cId="710372212" sldId="2147483804"/>
            <pc:sldLayoutMk cId="3075583306" sldId="2147483816"/>
          </pc:sldLayoutMkLst>
          <pc:spChg chg="mod">
            <ac:chgData name="Jaspreet Rai (2007674)" userId="S::2007674@student.uwtsd.ac.uk::7671f400-eac5-414c-acbd-c4334fcb4e8b" providerId="AD" clId="Web-{704A0FB6-2461-45A7-B143-BE47BDA57108}" dt="2022-07-17T14:56:23.843" v="17"/>
            <ac:spMkLst>
              <pc:docMk/>
              <pc:sldMasterMk cId="710372212" sldId="2147483804"/>
              <pc:sldLayoutMk cId="3075583306" sldId="2147483816"/>
              <ac:spMk id="2" creationId="{00000000-0000-0000-0000-000000000000}"/>
            </ac:spMkLst>
          </pc:spChg>
          <pc:spChg chg="mod">
            <ac:chgData name="Jaspreet Rai (2007674)" userId="S::2007674@student.uwtsd.ac.uk::7671f400-eac5-414c-acbd-c4334fcb4e8b" providerId="AD" clId="Web-{704A0FB6-2461-45A7-B143-BE47BDA57108}" dt="2022-07-17T14:56:23.843" v="17"/>
            <ac:spMkLst>
              <pc:docMk/>
              <pc:sldMasterMk cId="710372212" sldId="2147483804"/>
              <pc:sldLayoutMk cId="3075583306" sldId="2147483816"/>
              <ac:spMk id="3" creationId="{00000000-0000-0000-0000-000000000000}"/>
            </ac:spMkLst>
          </pc:spChg>
          <pc:spChg chg="mod">
            <ac:chgData name="Jaspreet Rai (2007674)" userId="S::2007674@student.uwtsd.ac.uk::7671f400-eac5-414c-acbd-c4334fcb4e8b" providerId="AD" clId="Web-{704A0FB6-2461-45A7-B143-BE47BDA57108}" dt="2022-07-17T14:56:23.843" v="17"/>
            <ac:spMkLst>
              <pc:docMk/>
              <pc:sldMasterMk cId="710372212" sldId="2147483804"/>
              <pc:sldLayoutMk cId="3075583306" sldId="2147483816"/>
              <ac:spMk id="10" creationId="{00000000-0000-0000-0000-000000000000}"/>
            </ac:spMkLst>
          </pc:spChg>
          <pc:spChg chg="mod">
            <ac:chgData name="Jaspreet Rai (2007674)" userId="S::2007674@student.uwtsd.ac.uk::7671f400-eac5-414c-acbd-c4334fcb4e8b" providerId="AD" clId="Web-{704A0FB6-2461-45A7-B143-BE47BDA57108}" dt="2022-07-17T14:56:23.843" v="17"/>
            <ac:spMkLst>
              <pc:docMk/>
              <pc:sldMasterMk cId="710372212" sldId="2147483804"/>
              <pc:sldLayoutMk cId="3075583306" sldId="2147483816"/>
              <ac:spMk id="14" creationId="{00000000-0000-0000-0000-000000000000}"/>
            </ac:spMkLst>
          </pc:spChg>
          <pc:spChg chg="mod">
            <ac:chgData name="Jaspreet Rai (2007674)" userId="S::2007674@student.uwtsd.ac.uk::7671f400-eac5-414c-acbd-c4334fcb4e8b" providerId="AD" clId="Web-{704A0FB6-2461-45A7-B143-BE47BDA57108}" dt="2022-07-17T14:56:23.843" v="17"/>
            <ac:spMkLst>
              <pc:docMk/>
              <pc:sldMasterMk cId="710372212" sldId="2147483804"/>
              <pc:sldLayoutMk cId="3075583306" sldId="2147483816"/>
              <ac:spMk id="15" creationId="{00000000-0000-0000-0000-000000000000}"/>
            </ac:spMkLst>
          </pc:spChg>
        </pc:sldLayoutChg>
        <pc:sldLayoutChg chg="modSp add del mod replId">
          <pc:chgData name="Jaspreet Rai (2007674)" userId="S::2007674@student.uwtsd.ac.uk::7671f400-eac5-414c-acbd-c4334fcb4e8b" providerId="AD" clId="Web-{704A0FB6-2461-45A7-B143-BE47BDA57108}" dt="2022-07-17T14:56:23.952" v="18"/>
          <pc:sldLayoutMkLst>
            <pc:docMk/>
            <pc:sldMasterMk cId="710372212" sldId="2147483804"/>
            <pc:sldLayoutMk cId="968272977" sldId="2147483817"/>
          </pc:sldLayoutMkLst>
          <pc:spChg chg="mod">
            <ac:chgData name="Jaspreet Rai (2007674)" userId="S::2007674@student.uwtsd.ac.uk::7671f400-eac5-414c-acbd-c4334fcb4e8b" providerId="AD" clId="Web-{704A0FB6-2461-45A7-B143-BE47BDA57108}" dt="2022-07-17T14:56:23.843" v="17"/>
            <ac:spMkLst>
              <pc:docMk/>
              <pc:sldMasterMk cId="710372212" sldId="2147483804"/>
              <pc:sldLayoutMk cId="968272977" sldId="2147483817"/>
              <ac:spMk id="2" creationId="{00000000-0000-0000-0000-000000000000}"/>
            </ac:spMkLst>
          </pc:spChg>
          <pc:spChg chg="mod">
            <ac:chgData name="Jaspreet Rai (2007674)" userId="S::2007674@student.uwtsd.ac.uk::7671f400-eac5-414c-acbd-c4334fcb4e8b" providerId="AD" clId="Web-{704A0FB6-2461-45A7-B143-BE47BDA57108}" dt="2022-07-17T14:56:23.843" v="17"/>
            <ac:spMkLst>
              <pc:docMk/>
              <pc:sldMasterMk cId="710372212" sldId="2147483804"/>
              <pc:sldLayoutMk cId="968272977" sldId="2147483817"/>
              <ac:spMk id="3" creationId="{00000000-0000-0000-0000-000000000000}"/>
            </ac:spMkLst>
          </pc:spChg>
        </pc:sldLayoutChg>
        <pc:sldLayoutChg chg="modSp add del mod replId">
          <pc:chgData name="Jaspreet Rai (2007674)" userId="S::2007674@student.uwtsd.ac.uk::7671f400-eac5-414c-acbd-c4334fcb4e8b" providerId="AD" clId="Web-{704A0FB6-2461-45A7-B143-BE47BDA57108}" dt="2022-07-17T14:56:23.952" v="18"/>
          <pc:sldLayoutMkLst>
            <pc:docMk/>
            <pc:sldMasterMk cId="710372212" sldId="2147483804"/>
            <pc:sldLayoutMk cId="2109324932" sldId="2147483818"/>
          </pc:sldLayoutMkLst>
          <pc:spChg chg="mod">
            <ac:chgData name="Jaspreet Rai (2007674)" userId="S::2007674@student.uwtsd.ac.uk::7671f400-eac5-414c-acbd-c4334fcb4e8b" providerId="AD" clId="Web-{704A0FB6-2461-45A7-B143-BE47BDA57108}" dt="2022-07-17T14:56:23.843" v="17"/>
            <ac:spMkLst>
              <pc:docMk/>
              <pc:sldMasterMk cId="710372212" sldId="2147483804"/>
              <pc:sldLayoutMk cId="2109324932" sldId="2147483818"/>
              <ac:spMk id="2" creationId="{00000000-0000-0000-0000-000000000000}"/>
            </ac:spMkLst>
          </pc:spChg>
          <pc:spChg chg="mod">
            <ac:chgData name="Jaspreet Rai (2007674)" userId="S::2007674@student.uwtsd.ac.uk::7671f400-eac5-414c-acbd-c4334fcb4e8b" providerId="AD" clId="Web-{704A0FB6-2461-45A7-B143-BE47BDA57108}" dt="2022-07-17T14:56:23.843" v="17"/>
            <ac:spMkLst>
              <pc:docMk/>
              <pc:sldMasterMk cId="710372212" sldId="2147483804"/>
              <pc:sldLayoutMk cId="2109324932" sldId="2147483818"/>
              <ac:spMk id="3" creationId="{00000000-0000-0000-0000-000000000000}"/>
            </ac:spMkLst>
          </pc:spChg>
          <pc:spChg chg="mod">
            <ac:chgData name="Jaspreet Rai (2007674)" userId="S::2007674@student.uwtsd.ac.uk::7671f400-eac5-414c-acbd-c4334fcb4e8b" providerId="AD" clId="Web-{704A0FB6-2461-45A7-B143-BE47BDA57108}" dt="2022-07-17T14:56:23.843" v="17"/>
            <ac:spMkLst>
              <pc:docMk/>
              <pc:sldMasterMk cId="710372212" sldId="2147483804"/>
              <pc:sldLayoutMk cId="2109324932" sldId="2147483818"/>
              <ac:spMk id="10" creationId="{00000000-0000-0000-0000-000000000000}"/>
            </ac:spMkLst>
          </pc:spChg>
          <pc:spChg chg="mod">
            <ac:chgData name="Jaspreet Rai (2007674)" userId="S::2007674@student.uwtsd.ac.uk::7671f400-eac5-414c-acbd-c4334fcb4e8b" providerId="AD" clId="Web-{704A0FB6-2461-45A7-B143-BE47BDA57108}" dt="2022-07-17T14:56:23.843" v="17"/>
            <ac:spMkLst>
              <pc:docMk/>
              <pc:sldMasterMk cId="710372212" sldId="2147483804"/>
              <pc:sldLayoutMk cId="2109324932" sldId="2147483818"/>
              <ac:spMk id="14" creationId="{00000000-0000-0000-0000-000000000000}"/>
            </ac:spMkLst>
          </pc:spChg>
          <pc:spChg chg="mod">
            <ac:chgData name="Jaspreet Rai (2007674)" userId="S::2007674@student.uwtsd.ac.uk::7671f400-eac5-414c-acbd-c4334fcb4e8b" providerId="AD" clId="Web-{704A0FB6-2461-45A7-B143-BE47BDA57108}" dt="2022-07-17T14:56:23.843" v="17"/>
            <ac:spMkLst>
              <pc:docMk/>
              <pc:sldMasterMk cId="710372212" sldId="2147483804"/>
              <pc:sldLayoutMk cId="2109324932" sldId="2147483818"/>
              <ac:spMk id="15" creationId="{00000000-0000-0000-0000-000000000000}"/>
            </ac:spMkLst>
          </pc:spChg>
        </pc:sldLayoutChg>
        <pc:sldLayoutChg chg="modSp add del mod replId">
          <pc:chgData name="Jaspreet Rai (2007674)" userId="S::2007674@student.uwtsd.ac.uk::7671f400-eac5-414c-acbd-c4334fcb4e8b" providerId="AD" clId="Web-{704A0FB6-2461-45A7-B143-BE47BDA57108}" dt="2022-07-17T14:56:23.952" v="18"/>
          <pc:sldLayoutMkLst>
            <pc:docMk/>
            <pc:sldMasterMk cId="710372212" sldId="2147483804"/>
            <pc:sldLayoutMk cId="1231160919" sldId="2147483819"/>
          </pc:sldLayoutMkLst>
          <pc:spChg chg="mod">
            <ac:chgData name="Jaspreet Rai (2007674)" userId="S::2007674@student.uwtsd.ac.uk::7671f400-eac5-414c-acbd-c4334fcb4e8b" providerId="AD" clId="Web-{704A0FB6-2461-45A7-B143-BE47BDA57108}" dt="2022-07-17T14:56:23.843" v="17"/>
            <ac:spMkLst>
              <pc:docMk/>
              <pc:sldMasterMk cId="710372212" sldId="2147483804"/>
              <pc:sldLayoutMk cId="1231160919" sldId="2147483819"/>
              <ac:spMk id="2" creationId="{00000000-0000-0000-0000-000000000000}"/>
            </ac:spMkLst>
          </pc:spChg>
          <pc:spChg chg="mod">
            <ac:chgData name="Jaspreet Rai (2007674)" userId="S::2007674@student.uwtsd.ac.uk::7671f400-eac5-414c-acbd-c4334fcb4e8b" providerId="AD" clId="Web-{704A0FB6-2461-45A7-B143-BE47BDA57108}" dt="2022-07-17T14:56:23.843" v="17"/>
            <ac:spMkLst>
              <pc:docMk/>
              <pc:sldMasterMk cId="710372212" sldId="2147483804"/>
              <pc:sldLayoutMk cId="1231160919" sldId="2147483819"/>
              <ac:spMk id="3" creationId="{00000000-0000-0000-0000-000000000000}"/>
            </ac:spMkLst>
          </pc:spChg>
          <pc:spChg chg="mod">
            <ac:chgData name="Jaspreet Rai (2007674)" userId="S::2007674@student.uwtsd.ac.uk::7671f400-eac5-414c-acbd-c4334fcb4e8b" providerId="AD" clId="Web-{704A0FB6-2461-45A7-B143-BE47BDA57108}" dt="2022-07-17T14:56:23.843" v="17"/>
            <ac:spMkLst>
              <pc:docMk/>
              <pc:sldMasterMk cId="710372212" sldId="2147483804"/>
              <pc:sldLayoutMk cId="1231160919" sldId="2147483819"/>
              <ac:spMk id="10" creationId="{00000000-0000-0000-0000-000000000000}"/>
            </ac:spMkLst>
          </pc:spChg>
        </pc:sldLayoutChg>
        <pc:sldLayoutChg chg="add del mod replId">
          <pc:chgData name="Jaspreet Rai (2007674)" userId="S::2007674@student.uwtsd.ac.uk::7671f400-eac5-414c-acbd-c4334fcb4e8b" providerId="AD" clId="Web-{704A0FB6-2461-45A7-B143-BE47BDA57108}" dt="2022-07-17T14:56:23.952" v="18"/>
          <pc:sldLayoutMkLst>
            <pc:docMk/>
            <pc:sldMasterMk cId="710372212" sldId="2147483804"/>
            <pc:sldLayoutMk cId="3875726299" sldId="2147483820"/>
          </pc:sldLayoutMkLst>
        </pc:sldLayoutChg>
        <pc:sldLayoutChg chg="modSp add del mod replId">
          <pc:chgData name="Jaspreet Rai (2007674)" userId="S::2007674@student.uwtsd.ac.uk::7671f400-eac5-414c-acbd-c4334fcb4e8b" providerId="AD" clId="Web-{704A0FB6-2461-45A7-B143-BE47BDA57108}" dt="2022-07-17T14:56:23.952" v="18"/>
          <pc:sldLayoutMkLst>
            <pc:docMk/>
            <pc:sldMasterMk cId="710372212" sldId="2147483804"/>
            <pc:sldLayoutMk cId="1910376232" sldId="2147483821"/>
          </pc:sldLayoutMkLst>
          <pc:spChg chg="mod">
            <ac:chgData name="Jaspreet Rai (2007674)" userId="S::2007674@student.uwtsd.ac.uk::7671f400-eac5-414c-acbd-c4334fcb4e8b" providerId="AD" clId="Web-{704A0FB6-2461-45A7-B143-BE47BDA57108}" dt="2022-07-17T14:56:23.843" v="17"/>
            <ac:spMkLst>
              <pc:docMk/>
              <pc:sldMasterMk cId="710372212" sldId="2147483804"/>
              <pc:sldLayoutMk cId="1910376232" sldId="2147483821"/>
              <ac:spMk id="2" creationId="{00000000-0000-0000-0000-000000000000}"/>
            </ac:spMkLst>
          </pc:spChg>
          <pc:spChg chg="mod">
            <ac:chgData name="Jaspreet Rai (2007674)" userId="S::2007674@student.uwtsd.ac.uk::7671f400-eac5-414c-acbd-c4334fcb4e8b" providerId="AD" clId="Web-{704A0FB6-2461-45A7-B143-BE47BDA57108}" dt="2022-07-17T14:56:23.843" v="17"/>
            <ac:spMkLst>
              <pc:docMk/>
              <pc:sldMasterMk cId="710372212" sldId="2147483804"/>
              <pc:sldLayoutMk cId="1910376232" sldId="2147483821"/>
              <ac:spMk id="3" creationId="{00000000-0000-0000-0000-000000000000}"/>
            </ac:spMkLst>
          </pc:spChg>
        </pc:sldLayoutChg>
      </pc:sldMasterChg>
      <pc:sldMasterChg chg="modSp add del addSldLayout delSldLayout modSldLayout">
        <pc:chgData name="Jaspreet Rai (2007674)" userId="S::2007674@student.uwtsd.ac.uk::7671f400-eac5-414c-acbd-c4334fcb4e8b" providerId="AD" clId="Web-{704A0FB6-2461-45A7-B143-BE47BDA57108}" dt="2022-07-17T14:56:28.390" v="20"/>
        <pc:sldMasterMkLst>
          <pc:docMk/>
          <pc:sldMasterMk cId="1073766193" sldId="2147483822"/>
        </pc:sldMasterMkLst>
        <pc:spChg chg="mod">
          <ac:chgData name="Jaspreet Rai (2007674)" userId="S::2007674@student.uwtsd.ac.uk::7671f400-eac5-414c-acbd-c4334fcb4e8b" providerId="AD" clId="Web-{704A0FB6-2461-45A7-B143-BE47BDA57108}" dt="2022-07-17T14:56:28.265" v="19"/>
          <ac:spMkLst>
            <pc:docMk/>
            <pc:sldMasterMk cId="1073766193" sldId="2147483822"/>
            <ac:spMk id="2" creationId="{00000000-0000-0000-0000-000000000000}"/>
          </ac:spMkLst>
        </pc:spChg>
        <pc:spChg chg="mod">
          <ac:chgData name="Jaspreet Rai (2007674)" userId="S::2007674@student.uwtsd.ac.uk::7671f400-eac5-414c-acbd-c4334fcb4e8b" providerId="AD" clId="Web-{704A0FB6-2461-45A7-B143-BE47BDA57108}" dt="2022-07-17T14:56:28.265" v="19"/>
          <ac:spMkLst>
            <pc:docMk/>
            <pc:sldMasterMk cId="1073766193" sldId="2147483822"/>
            <ac:spMk id="3" creationId="{00000000-0000-0000-0000-000000000000}"/>
          </ac:spMkLst>
        </pc:spChg>
        <pc:spChg chg="mod">
          <ac:chgData name="Jaspreet Rai (2007674)" userId="S::2007674@student.uwtsd.ac.uk::7671f400-eac5-414c-acbd-c4334fcb4e8b" providerId="AD" clId="Web-{704A0FB6-2461-45A7-B143-BE47BDA57108}" dt="2022-07-17T14:56:28.265" v="19"/>
          <ac:spMkLst>
            <pc:docMk/>
            <pc:sldMasterMk cId="1073766193" sldId="2147483822"/>
            <ac:spMk id="4" creationId="{00000000-0000-0000-0000-000000000000}"/>
          </ac:spMkLst>
        </pc:spChg>
        <pc:spChg chg="mod">
          <ac:chgData name="Jaspreet Rai (2007674)" userId="S::2007674@student.uwtsd.ac.uk::7671f400-eac5-414c-acbd-c4334fcb4e8b" providerId="AD" clId="Web-{704A0FB6-2461-45A7-B143-BE47BDA57108}" dt="2022-07-17T14:56:28.265" v="19"/>
          <ac:spMkLst>
            <pc:docMk/>
            <pc:sldMasterMk cId="1073766193" sldId="2147483822"/>
            <ac:spMk id="5" creationId="{00000000-0000-0000-0000-000000000000}"/>
          </ac:spMkLst>
        </pc:spChg>
        <pc:spChg chg="mod">
          <ac:chgData name="Jaspreet Rai (2007674)" userId="S::2007674@student.uwtsd.ac.uk::7671f400-eac5-414c-acbd-c4334fcb4e8b" providerId="AD" clId="Web-{704A0FB6-2461-45A7-B143-BE47BDA57108}" dt="2022-07-17T14:56:28.265" v="19"/>
          <ac:spMkLst>
            <pc:docMk/>
            <pc:sldMasterMk cId="1073766193" sldId="2147483822"/>
            <ac:spMk id="6" creationId="{00000000-0000-0000-0000-000000000000}"/>
          </ac:spMkLst>
        </pc:spChg>
        <pc:grpChg chg="mod">
          <ac:chgData name="Jaspreet Rai (2007674)" userId="S::2007674@student.uwtsd.ac.uk::7671f400-eac5-414c-acbd-c4334fcb4e8b" providerId="AD" clId="Web-{704A0FB6-2461-45A7-B143-BE47BDA57108}" dt="2022-07-17T14:56:28.265" v="19"/>
          <ac:grpSpMkLst>
            <pc:docMk/>
            <pc:sldMasterMk cId="1073766193" sldId="2147483822"/>
            <ac:grpSpMk id="7" creationId="{00000000-0000-0000-0000-000000000000}"/>
          </ac:grpSpMkLst>
        </pc:grpChg>
        <pc:sldLayoutChg chg="modSp add del mod replId">
          <pc:chgData name="Jaspreet Rai (2007674)" userId="S::2007674@student.uwtsd.ac.uk::7671f400-eac5-414c-acbd-c4334fcb4e8b" providerId="AD" clId="Web-{704A0FB6-2461-45A7-B143-BE47BDA57108}" dt="2022-07-17T14:56:28.390" v="20"/>
          <pc:sldLayoutMkLst>
            <pc:docMk/>
            <pc:sldMasterMk cId="1073766193" sldId="2147483822"/>
            <pc:sldLayoutMk cId="796297734" sldId="2147483823"/>
          </pc:sldLayoutMkLst>
          <pc:spChg chg="mod">
            <ac:chgData name="Jaspreet Rai (2007674)" userId="S::2007674@student.uwtsd.ac.uk::7671f400-eac5-414c-acbd-c4334fcb4e8b" providerId="AD" clId="Web-{704A0FB6-2461-45A7-B143-BE47BDA57108}" dt="2022-07-17T14:56:28.265" v="19"/>
            <ac:spMkLst>
              <pc:docMk/>
              <pc:sldMasterMk cId="1073766193" sldId="2147483822"/>
              <pc:sldLayoutMk cId="796297734" sldId="2147483823"/>
              <ac:spMk id="2" creationId="{00000000-0000-0000-0000-000000000000}"/>
            </ac:spMkLst>
          </pc:spChg>
          <pc:spChg chg="mod">
            <ac:chgData name="Jaspreet Rai (2007674)" userId="S::2007674@student.uwtsd.ac.uk::7671f400-eac5-414c-acbd-c4334fcb4e8b" providerId="AD" clId="Web-{704A0FB6-2461-45A7-B143-BE47BDA57108}" dt="2022-07-17T14:56:28.265" v="19"/>
            <ac:spMkLst>
              <pc:docMk/>
              <pc:sldMasterMk cId="1073766193" sldId="2147483822"/>
              <pc:sldLayoutMk cId="796297734" sldId="2147483823"/>
              <ac:spMk id="3" creationId="{00000000-0000-0000-0000-000000000000}"/>
            </ac:spMkLst>
          </pc:spChg>
          <pc:spChg chg="mod">
            <ac:chgData name="Jaspreet Rai (2007674)" userId="S::2007674@student.uwtsd.ac.uk::7671f400-eac5-414c-acbd-c4334fcb4e8b" providerId="AD" clId="Web-{704A0FB6-2461-45A7-B143-BE47BDA57108}" dt="2022-07-17T14:56:28.265" v="19"/>
            <ac:spMkLst>
              <pc:docMk/>
              <pc:sldMasterMk cId="1073766193" sldId="2147483822"/>
              <pc:sldLayoutMk cId="796297734" sldId="2147483823"/>
              <ac:spMk id="5" creationId="{00000000-0000-0000-0000-000000000000}"/>
            </ac:spMkLst>
          </pc:spChg>
          <pc:grpChg chg="mod">
            <ac:chgData name="Jaspreet Rai (2007674)" userId="S::2007674@student.uwtsd.ac.uk::7671f400-eac5-414c-acbd-c4334fcb4e8b" providerId="AD" clId="Web-{704A0FB6-2461-45A7-B143-BE47BDA57108}" dt="2022-07-17T14:56:28.265" v="19"/>
            <ac:grpSpMkLst>
              <pc:docMk/>
              <pc:sldMasterMk cId="1073766193" sldId="2147483822"/>
              <pc:sldLayoutMk cId="796297734" sldId="2147483823"/>
              <ac:grpSpMk id="19" creationId="{00000000-0000-0000-0000-000000000000}"/>
            </ac:grpSpMkLst>
          </pc:grpChg>
        </pc:sldLayoutChg>
        <pc:sldLayoutChg chg="modSp add del mod replId">
          <pc:chgData name="Jaspreet Rai (2007674)" userId="S::2007674@student.uwtsd.ac.uk::7671f400-eac5-414c-acbd-c4334fcb4e8b" providerId="AD" clId="Web-{704A0FB6-2461-45A7-B143-BE47BDA57108}" dt="2022-07-17T14:56:28.390" v="20"/>
          <pc:sldLayoutMkLst>
            <pc:docMk/>
            <pc:sldMasterMk cId="1073766193" sldId="2147483822"/>
            <pc:sldLayoutMk cId="3638796834" sldId="2147483824"/>
          </pc:sldLayoutMkLst>
          <pc:spChg chg="mod">
            <ac:chgData name="Jaspreet Rai (2007674)" userId="S::2007674@student.uwtsd.ac.uk::7671f400-eac5-414c-acbd-c4334fcb4e8b" providerId="AD" clId="Web-{704A0FB6-2461-45A7-B143-BE47BDA57108}" dt="2022-07-17T14:56:28.265" v="19"/>
            <ac:spMkLst>
              <pc:docMk/>
              <pc:sldMasterMk cId="1073766193" sldId="2147483822"/>
              <pc:sldLayoutMk cId="3638796834" sldId="2147483824"/>
              <ac:spMk id="6" creationId="{00000000-0000-0000-0000-000000000000}"/>
            </ac:spMkLst>
          </pc:spChg>
        </pc:sldLayoutChg>
        <pc:sldLayoutChg chg="modSp add del mod replId">
          <pc:chgData name="Jaspreet Rai (2007674)" userId="S::2007674@student.uwtsd.ac.uk::7671f400-eac5-414c-acbd-c4334fcb4e8b" providerId="AD" clId="Web-{704A0FB6-2461-45A7-B143-BE47BDA57108}" dt="2022-07-17T14:56:28.390" v="20"/>
          <pc:sldLayoutMkLst>
            <pc:docMk/>
            <pc:sldMasterMk cId="1073766193" sldId="2147483822"/>
            <pc:sldLayoutMk cId="4150441256" sldId="2147483825"/>
          </pc:sldLayoutMkLst>
          <pc:spChg chg="mod">
            <ac:chgData name="Jaspreet Rai (2007674)" userId="S::2007674@student.uwtsd.ac.uk::7671f400-eac5-414c-acbd-c4334fcb4e8b" providerId="AD" clId="Web-{704A0FB6-2461-45A7-B143-BE47BDA57108}" dt="2022-07-17T14:56:28.265" v="19"/>
            <ac:spMkLst>
              <pc:docMk/>
              <pc:sldMasterMk cId="1073766193" sldId="2147483822"/>
              <pc:sldLayoutMk cId="4150441256" sldId="2147483825"/>
              <ac:spMk id="2" creationId="{00000000-0000-0000-0000-000000000000}"/>
            </ac:spMkLst>
          </pc:spChg>
          <pc:spChg chg="mod">
            <ac:chgData name="Jaspreet Rai (2007674)" userId="S::2007674@student.uwtsd.ac.uk::7671f400-eac5-414c-acbd-c4334fcb4e8b" providerId="AD" clId="Web-{704A0FB6-2461-45A7-B143-BE47BDA57108}" dt="2022-07-17T14:56:28.265" v="19"/>
            <ac:spMkLst>
              <pc:docMk/>
              <pc:sldMasterMk cId="1073766193" sldId="2147483822"/>
              <pc:sldLayoutMk cId="4150441256" sldId="2147483825"/>
              <ac:spMk id="3" creationId="{00000000-0000-0000-0000-000000000000}"/>
            </ac:spMkLst>
          </pc:spChg>
        </pc:sldLayoutChg>
        <pc:sldLayoutChg chg="modSp add del mod replId">
          <pc:chgData name="Jaspreet Rai (2007674)" userId="S::2007674@student.uwtsd.ac.uk::7671f400-eac5-414c-acbd-c4334fcb4e8b" providerId="AD" clId="Web-{704A0FB6-2461-45A7-B143-BE47BDA57108}" dt="2022-07-17T14:56:28.390" v="20"/>
          <pc:sldLayoutMkLst>
            <pc:docMk/>
            <pc:sldMasterMk cId="1073766193" sldId="2147483822"/>
            <pc:sldLayoutMk cId="411533522" sldId="2147483826"/>
          </pc:sldLayoutMkLst>
          <pc:spChg chg="mod">
            <ac:chgData name="Jaspreet Rai (2007674)" userId="S::2007674@student.uwtsd.ac.uk::7671f400-eac5-414c-acbd-c4334fcb4e8b" providerId="AD" clId="Web-{704A0FB6-2461-45A7-B143-BE47BDA57108}" dt="2022-07-17T14:56:28.265" v="19"/>
            <ac:spMkLst>
              <pc:docMk/>
              <pc:sldMasterMk cId="1073766193" sldId="2147483822"/>
              <pc:sldLayoutMk cId="411533522" sldId="2147483826"/>
              <ac:spMk id="2" creationId="{00000000-0000-0000-0000-000000000000}"/>
            </ac:spMkLst>
          </pc:spChg>
          <pc:spChg chg="mod">
            <ac:chgData name="Jaspreet Rai (2007674)" userId="S::2007674@student.uwtsd.ac.uk::7671f400-eac5-414c-acbd-c4334fcb4e8b" providerId="AD" clId="Web-{704A0FB6-2461-45A7-B143-BE47BDA57108}" dt="2022-07-17T14:56:28.265" v="19"/>
            <ac:spMkLst>
              <pc:docMk/>
              <pc:sldMasterMk cId="1073766193" sldId="2147483822"/>
              <pc:sldLayoutMk cId="411533522" sldId="2147483826"/>
              <ac:spMk id="3" creationId="{00000000-0000-0000-0000-000000000000}"/>
            </ac:spMkLst>
          </pc:spChg>
          <pc:spChg chg="mod">
            <ac:chgData name="Jaspreet Rai (2007674)" userId="S::2007674@student.uwtsd.ac.uk::7671f400-eac5-414c-acbd-c4334fcb4e8b" providerId="AD" clId="Web-{704A0FB6-2461-45A7-B143-BE47BDA57108}" dt="2022-07-17T14:56:28.265" v="19"/>
            <ac:spMkLst>
              <pc:docMk/>
              <pc:sldMasterMk cId="1073766193" sldId="2147483822"/>
              <pc:sldLayoutMk cId="411533522" sldId="2147483826"/>
              <ac:spMk id="4" creationId="{00000000-0000-0000-0000-000000000000}"/>
            </ac:spMkLst>
          </pc:spChg>
        </pc:sldLayoutChg>
        <pc:sldLayoutChg chg="modSp add del mod replId">
          <pc:chgData name="Jaspreet Rai (2007674)" userId="S::2007674@student.uwtsd.ac.uk::7671f400-eac5-414c-acbd-c4334fcb4e8b" providerId="AD" clId="Web-{704A0FB6-2461-45A7-B143-BE47BDA57108}" dt="2022-07-17T14:56:28.390" v="20"/>
          <pc:sldLayoutMkLst>
            <pc:docMk/>
            <pc:sldMasterMk cId="1073766193" sldId="2147483822"/>
            <pc:sldLayoutMk cId="256022205" sldId="2147483827"/>
          </pc:sldLayoutMkLst>
          <pc:spChg chg="mod">
            <ac:chgData name="Jaspreet Rai (2007674)" userId="S::2007674@student.uwtsd.ac.uk::7671f400-eac5-414c-acbd-c4334fcb4e8b" providerId="AD" clId="Web-{704A0FB6-2461-45A7-B143-BE47BDA57108}" dt="2022-07-17T14:56:28.265" v="19"/>
            <ac:spMkLst>
              <pc:docMk/>
              <pc:sldMasterMk cId="1073766193" sldId="2147483822"/>
              <pc:sldLayoutMk cId="256022205" sldId="2147483827"/>
              <ac:spMk id="3" creationId="{00000000-0000-0000-0000-000000000000}"/>
            </ac:spMkLst>
          </pc:spChg>
          <pc:spChg chg="mod">
            <ac:chgData name="Jaspreet Rai (2007674)" userId="S::2007674@student.uwtsd.ac.uk::7671f400-eac5-414c-acbd-c4334fcb4e8b" providerId="AD" clId="Web-{704A0FB6-2461-45A7-B143-BE47BDA57108}" dt="2022-07-17T14:56:28.265" v="19"/>
            <ac:spMkLst>
              <pc:docMk/>
              <pc:sldMasterMk cId="1073766193" sldId="2147483822"/>
              <pc:sldLayoutMk cId="256022205" sldId="2147483827"/>
              <ac:spMk id="4" creationId="{00000000-0000-0000-0000-000000000000}"/>
            </ac:spMkLst>
          </pc:spChg>
          <pc:spChg chg="mod">
            <ac:chgData name="Jaspreet Rai (2007674)" userId="S::2007674@student.uwtsd.ac.uk::7671f400-eac5-414c-acbd-c4334fcb4e8b" providerId="AD" clId="Web-{704A0FB6-2461-45A7-B143-BE47BDA57108}" dt="2022-07-17T14:56:28.265" v="19"/>
            <ac:spMkLst>
              <pc:docMk/>
              <pc:sldMasterMk cId="1073766193" sldId="2147483822"/>
              <pc:sldLayoutMk cId="256022205" sldId="2147483827"/>
              <ac:spMk id="5" creationId="{00000000-0000-0000-0000-000000000000}"/>
            </ac:spMkLst>
          </pc:spChg>
          <pc:spChg chg="mod">
            <ac:chgData name="Jaspreet Rai (2007674)" userId="S::2007674@student.uwtsd.ac.uk::7671f400-eac5-414c-acbd-c4334fcb4e8b" providerId="AD" clId="Web-{704A0FB6-2461-45A7-B143-BE47BDA57108}" dt="2022-07-17T14:56:28.265" v="19"/>
            <ac:spMkLst>
              <pc:docMk/>
              <pc:sldMasterMk cId="1073766193" sldId="2147483822"/>
              <pc:sldLayoutMk cId="256022205" sldId="2147483827"/>
              <ac:spMk id="6" creationId="{00000000-0000-0000-0000-000000000000}"/>
            </ac:spMkLst>
          </pc:spChg>
        </pc:sldLayoutChg>
        <pc:sldLayoutChg chg="add del mod replId">
          <pc:chgData name="Jaspreet Rai (2007674)" userId="S::2007674@student.uwtsd.ac.uk::7671f400-eac5-414c-acbd-c4334fcb4e8b" providerId="AD" clId="Web-{704A0FB6-2461-45A7-B143-BE47BDA57108}" dt="2022-07-17T14:56:28.390" v="20"/>
          <pc:sldLayoutMkLst>
            <pc:docMk/>
            <pc:sldMasterMk cId="1073766193" sldId="2147483822"/>
            <pc:sldLayoutMk cId="280334354" sldId="2147483828"/>
          </pc:sldLayoutMkLst>
        </pc:sldLayoutChg>
        <pc:sldLayoutChg chg="add del mod replId">
          <pc:chgData name="Jaspreet Rai (2007674)" userId="S::2007674@student.uwtsd.ac.uk::7671f400-eac5-414c-acbd-c4334fcb4e8b" providerId="AD" clId="Web-{704A0FB6-2461-45A7-B143-BE47BDA57108}" dt="2022-07-17T14:56:28.390" v="20"/>
          <pc:sldLayoutMkLst>
            <pc:docMk/>
            <pc:sldMasterMk cId="1073766193" sldId="2147483822"/>
            <pc:sldLayoutMk cId="739599424" sldId="2147483829"/>
          </pc:sldLayoutMkLst>
        </pc:sldLayoutChg>
        <pc:sldLayoutChg chg="modSp add del mod replId">
          <pc:chgData name="Jaspreet Rai (2007674)" userId="S::2007674@student.uwtsd.ac.uk::7671f400-eac5-414c-acbd-c4334fcb4e8b" providerId="AD" clId="Web-{704A0FB6-2461-45A7-B143-BE47BDA57108}" dt="2022-07-17T14:56:28.390" v="20"/>
          <pc:sldLayoutMkLst>
            <pc:docMk/>
            <pc:sldMasterMk cId="1073766193" sldId="2147483822"/>
            <pc:sldLayoutMk cId="2246243713" sldId="2147483830"/>
          </pc:sldLayoutMkLst>
          <pc:spChg chg="mod">
            <ac:chgData name="Jaspreet Rai (2007674)" userId="S::2007674@student.uwtsd.ac.uk::7671f400-eac5-414c-acbd-c4334fcb4e8b" providerId="AD" clId="Web-{704A0FB6-2461-45A7-B143-BE47BDA57108}" dt="2022-07-17T14:56:28.265" v="19"/>
            <ac:spMkLst>
              <pc:docMk/>
              <pc:sldMasterMk cId="1073766193" sldId="2147483822"/>
              <pc:sldLayoutMk cId="2246243713" sldId="2147483830"/>
              <ac:spMk id="2" creationId="{00000000-0000-0000-0000-000000000000}"/>
            </ac:spMkLst>
          </pc:spChg>
          <pc:spChg chg="mod">
            <ac:chgData name="Jaspreet Rai (2007674)" userId="S::2007674@student.uwtsd.ac.uk::7671f400-eac5-414c-acbd-c4334fcb4e8b" providerId="AD" clId="Web-{704A0FB6-2461-45A7-B143-BE47BDA57108}" dt="2022-07-17T14:56:28.265" v="19"/>
            <ac:spMkLst>
              <pc:docMk/>
              <pc:sldMasterMk cId="1073766193" sldId="2147483822"/>
              <pc:sldLayoutMk cId="2246243713" sldId="2147483830"/>
              <ac:spMk id="3" creationId="{00000000-0000-0000-0000-000000000000}"/>
            </ac:spMkLst>
          </pc:spChg>
          <pc:spChg chg="mod">
            <ac:chgData name="Jaspreet Rai (2007674)" userId="S::2007674@student.uwtsd.ac.uk::7671f400-eac5-414c-acbd-c4334fcb4e8b" providerId="AD" clId="Web-{704A0FB6-2461-45A7-B143-BE47BDA57108}" dt="2022-07-17T14:56:28.265" v="19"/>
            <ac:spMkLst>
              <pc:docMk/>
              <pc:sldMasterMk cId="1073766193" sldId="2147483822"/>
              <pc:sldLayoutMk cId="2246243713" sldId="2147483830"/>
              <ac:spMk id="4" creationId="{00000000-0000-0000-0000-000000000000}"/>
            </ac:spMkLst>
          </pc:spChg>
        </pc:sldLayoutChg>
        <pc:sldLayoutChg chg="modSp add del mod replId">
          <pc:chgData name="Jaspreet Rai (2007674)" userId="S::2007674@student.uwtsd.ac.uk::7671f400-eac5-414c-acbd-c4334fcb4e8b" providerId="AD" clId="Web-{704A0FB6-2461-45A7-B143-BE47BDA57108}" dt="2022-07-17T14:56:28.390" v="20"/>
          <pc:sldLayoutMkLst>
            <pc:docMk/>
            <pc:sldMasterMk cId="1073766193" sldId="2147483822"/>
            <pc:sldLayoutMk cId="2520320789" sldId="2147483831"/>
          </pc:sldLayoutMkLst>
          <pc:spChg chg="mod">
            <ac:chgData name="Jaspreet Rai (2007674)" userId="S::2007674@student.uwtsd.ac.uk::7671f400-eac5-414c-acbd-c4334fcb4e8b" providerId="AD" clId="Web-{704A0FB6-2461-45A7-B143-BE47BDA57108}" dt="2022-07-17T14:56:28.265" v="19"/>
            <ac:spMkLst>
              <pc:docMk/>
              <pc:sldMasterMk cId="1073766193" sldId="2147483822"/>
              <pc:sldLayoutMk cId="2520320789" sldId="2147483831"/>
              <ac:spMk id="2" creationId="{00000000-0000-0000-0000-000000000000}"/>
            </ac:spMkLst>
          </pc:spChg>
          <pc:spChg chg="mod">
            <ac:chgData name="Jaspreet Rai (2007674)" userId="S::2007674@student.uwtsd.ac.uk::7671f400-eac5-414c-acbd-c4334fcb4e8b" providerId="AD" clId="Web-{704A0FB6-2461-45A7-B143-BE47BDA57108}" dt="2022-07-17T14:56:28.265" v="19"/>
            <ac:spMkLst>
              <pc:docMk/>
              <pc:sldMasterMk cId="1073766193" sldId="2147483822"/>
              <pc:sldLayoutMk cId="2520320789" sldId="2147483831"/>
              <ac:spMk id="4" creationId="{00000000-0000-0000-0000-000000000000}"/>
            </ac:spMkLst>
          </pc:spChg>
          <pc:spChg chg="mod">
            <ac:chgData name="Jaspreet Rai (2007674)" userId="S::2007674@student.uwtsd.ac.uk::7671f400-eac5-414c-acbd-c4334fcb4e8b" providerId="AD" clId="Web-{704A0FB6-2461-45A7-B143-BE47BDA57108}" dt="2022-07-17T14:56:28.265" v="19"/>
            <ac:spMkLst>
              <pc:docMk/>
              <pc:sldMasterMk cId="1073766193" sldId="2147483822"/>
              <pc:sldLayoutMk cId="2520320789" sldId="2147483831"/>
              <ac:spMk id="14" creationId="{00000000-0000-0000-0000-000000000000}"/>
            </ac:spMkLst>
          </pc:spChg>
        </pc:sldLayoutChg>
        <pc:sldLayoutChg chg="modSp add del mod replId">
          <pc:chgData name="Jaspreet Rai (2007674)" userId="S::2007674@student.uwtsd.ac.uk::7671f400-eac5-414c-acbd-c4334fcb4e8b" providerId="AD" clId="Web-{704A0FB6-2461-45A7-B143-BE47BDA57108}" dt="2022-07-17T14:56:28.390" v="20"/>
          <pc:sldLayoutMkLst>
            <pc:docMk/>
            <pc:sldMasterMk cId="1073766193" sldId="2147483822"/>
            <pc:sldLayoutMk cId="3426128596" sldId="2147483832"/>
          </pc:sldLayoutMkLst>
          <pc:spChg chg="mod">
            <ac:chgData name="Jaspreet Rai (2007674)" userId="S::2007674@student.uwtsd.ac.uk::7671f400-eac5-414c-acbd-c4334fcb4e8b" providerId="AD" clId="Web-{704A0FB6-2461-45A7-B143-BE47BDA57108}" dt="2022-07-17T14:56:28.265" v="19"/>
            <ac:spMkLst>
              <pc:docMk/>
              <pc:sldMasterMk cId="1073766193" sldId="2147483822"/>
              <pc:sldLayoutMk cId="3426128596" sldId="2147483832"/>
              <ac:spMk id="2" creationId="{00000000-0000-0000-0000-000000000000}"/>
            </ac:spMkLst>
          </pc:spChg>
          <pc:spChg chg="mod">
            <ac:chgData name="Jaspreet Rai (2007674)" userId="S::2007674@student.uwtsd.ac.uk::7671f400-eac5-414c-acbd-c4334fcb4e8b" providerId="AD" clId="Web-{704A0FB6-2461-45A7-B143-BE47BDA57108}" dt="2022-07-17T14:56:28.265" v="19"/>
            <ac:spMkLst>
              <pc:docMk/>
              <pc:sldMasterMk cId="1073766193" sldId="2147483822"/>
              <pc:sldLayoutMk cId="3426128596" sldId="2147483832"/>
              <ac:spMk id="3" creationId="{00000000-0000-0000-0000-000000000000}"/>
            </ac:spMkLst>
          </pc:spChg>
          <pc:spChg chg="mod">
            <ac:chgData name="Jaspreet Rai (2007674)" userId="S::2007674@student.uwtsd.ac.uk::7671f400-eac5-414c-acbd-c4334fcb4e8b" providerId="AD" clId="Web-{704A0FB6-2461-45A7-B143-BE47BDA57108}" dt="2022-07-17T14:56:28.265" v="19"/>
            <ac:spMkLst>
              <pc:docMk/>
              <pc:sldMasterMk cId="1073766193" sldId="2147483822"/>
              <pc:sldLayoutMk cId="3426128596" sldId="2147483832"/>
              <ac:spMk id="4" creationId="{00000000-0000-0000-0000-000000000000}"/>
            </ac:spMkLst>
          </pc:spChg>
        </pc:sldLayoutChg>
        <pc:sldLayoutChg chg="modSp add del mod replId">
          <pc:chgData name="Jaspreet Rai (2007674)" userId="S::2007674@student.uwtsd.ac.uk::7671f400-eac5-414c-acbd-c4334fcb4e8b" providerId="AD" clId="Web-{704A0FB6-2461-45A7-B143-BE47BDA57108}" dt="2022-07-17T14:56:28.390" v="20"/>
          <pc:sldLayoutMkLst>
            <pc:docMk/>
            <pc:sldMasterMk cId="1073766193" sldId="2147483822"/>
            <pc:sldLayoutMk cId="173680524" sldId="2147483833"/>
          </pc:sldLayoutMkLst>
          <pc:spChg chg="mod">
            <ac:chgData name="Jaspreet Rai (2007674)" userId="S::2007674@student.uwtsd.ac.uk::7671f400-eac5-414c-acbd-c4334fcb4e8b" providerId="AD" clId="Web-{704A0FB6-2461-45A7-B143-BE47BDA57108}" dt="2022-07-17T14:56:28.265" v="19"/>
            <ac:spMkLst>
              <pc:docMk/>
              <pc:sldMasterMk cId="1073766193" sldId="2147483822"/>
              <pc:sldLayoutMk cId="173680524" sldId="2147483833"/>
              <ac:spMk id="2" creationId="{00000000-0000-0000-0000-000000000000}"/>
            </ac:spMkLst>
          </pc:spChg>
          <pc:spChg chg="mod">
            <ac:chgData name="Jaspreet Rai (2007674)" userId="S::2007674@student.uwtsd.ac.uk::7671f400-eac5-414c-acbd-c4334fcb4e8b" providerId="AD" clId="Web-{704A0FB6-2461-45A7-B143-BE47BDA57108}" dt="2022-07-17T14:56:28.265" v="19"/>
            <ac:spMkLst>
              <pc:docMk/>
              <pc:sldMasterMk cId="1073766193" sldId="2147483822"/>
              <pc:sldLayoutMk cId="173680524" sldId="2147483833"/>
              <ac:spMk id="3" creationId="{00000000-0000-0000-0000-000000000000}"/>
            </ac:spMkLst>
          </pc:spChg>
        </pc:sldLayoutChg>
        <pc:sldLayoutChg chg="modSp add del mod replId">
          <pc:chgData name="Jaspreet Rai (2007674)" userId="S::2007674@student.uwtsd.ac.uk::7671f400-eac5-414c-acbd-c4334fcb4e8b" providerId="AD" clId="Web-{704A0FB6-2461-45A7-B143-BE47BDA57108}" dt="2022-07-17T14:56:28.390" v="20"/>
          <pc:sldLayoutMkLst>
            <pc:docMk/>
            <pc:sldMasterMk cId="1073766193" sldId="2147483822"/>
            <pc:sldLayoutMk cId="25249184" sldId="2147483834"/>
          </pc:sldLayoutMkLst>
          <pc:spChg chg="mod">
            <ac:chgData name="Jaspreet Rai (2007674)" userId="S::2007674@student.uwtsd.ac.uk::7671f400-eac5-414c-acbd-c4334fcb4e8b" providerId="AD" clId="Web-{704A0FB6-2461-45A7-B143-BE47BDA57108}" dt="2022-07-17T14:56:28.265" v="19"/>
            <ac:spMkLst>
              <pc:docMk/>
              <pc:sldMasterMk cId="1073766193" sldId="2147483822"/>
              <pc:sldLayoutMk cId="25249184" sldId="2147483834"/>
              <ac:spMk id="2" creationId="{00000000-0000-0000-0000-000000000000}"/>
            </ac:spMkLst>
          </pc:spChg>
          <pc:spChg chg="mod">
            <ac:chgData name="Jaspreet Rai (2007674)" userId="S::2007674@student.uwtsd.ac.uk::7671f400-eac5-414c-acbd-c4334fcb4e8b" providerId="AD" clId="Web-{704A0FB6-2461-45A7-B143-BE47BDA57108}" dt="2022-07-17T14:56:28.265" v="19"/>
            <ac:spMkLst>
              <pc:docMk/>
              <pc:sldMasterMk cId="1073766193" sldId="2147483822"/>
              <pc:sldLayoutMk cId="25249184" sldId="2147483834"/>
              <ac:spMk id="3" creationId="{00000000-0000-0000-0000-000000000000}"/>
            </ac:spMkLst>
          </pc:spChg>
          <pc:spChg chg="mod">
            <ac:chgData name="Jaspreet Rai (2007674)" userId="S::2007674@student.uwtsd.ac.uk::7671f400-eac5-414c-acbd-c4334fcb4e8b" providerId="AD" clId="Web-{704A0FB6-2461-45A7-B143-BE47BDA57108}" dt="2022-07-17T14:56:28.265" v="19"/>
            <ac:spMkLst>
              <pc:docMk/>
              <pc:sldMasterMk cId="1073766193" sldId="2147483822"/>
              <pc:sldLayoutMk cId="25249184" sldId="2147483834"/>
              <ac:spMk id="10" creationId="{00000000-0000-0000-0000-000000000000}"/>
            </ac:spMkLst>
          </pc:spChg>
          <pc:spChg chg="mod">
            <ac:chgData name="Jaspreet Rai (2007674)" userId="S::2007674@student.uwtsd.ac.uk::7671f400-eac5-414c-acbd-c4334fcb4e8b" providerId="AD" clId="Web-{704A0FB6-2461-45A7-B143-BE47BDA57108}" dt="2022-07-17T14:56:28.265" v="19"/>
            <ac:spMkLst>
              <pc:docMk/>
              <pc:sldMasterMk cId="1073766193" sldId="2147483822"/>
              <pc:sldLayoutMk cId="25249184" sldId="2147483834"/>
              <ac:spMk id="14" creationId="{00000000-0000-0000-0000-000000000000}"/>
            </ac:spMkLst>
          </pc:spChg>
          <pc:spChg chg="mod">
            <ac:chgData name="Jaspreet Rai (2007674)" userId="S::2007674@student.uwtsd.ac.uk::7671f400-eac5-414c-acbd-c4334fcb4e8b" providerId="AD" clId="Web-{704A0FB6-2461-45A7-B143-BE47BDA57108}" dt="2022-07-17T14:56:28.265" v="19"/>
            <ac:spMkLst>
              <pc:docMk/>
              <pc:sldMasterMk cId="1073766193" sldId="2147483822"/>
              <pc:sldLayoutMk cId="25249184" sldId="2147483834"/>
              <ac:spMk id="15" creationId="{00000000-0000-0000-0000-000000000000}"/>
            </ac:spMkLst>
          </pc:spChg>
        </pc:sldLayoutChg>
        <pc:sldLayoutChg chg="modSp add del mod replId">
          <pc:chgData name="Jaspreet Rai (2007674)" userId="S::2007674@student.uwtsd.ac.uk::7671f400-eac5-414c-acbd-c4334fcb4e8b" providerId="AD" clId="Web-{704A0FB6-2461-45A7-B143-BE47BDA57108}" dt="2022-07-17T14:56:28.390" v="20"/>
          <pc:sldLayoutMkLst>
            <pc:docMk/>
            <pc:sldMasterMk cId="1073766193" sldId="2147483822"/>
            <pc:sldLayoutMk cId="82233276" sldId="2147483835"/>
          </pc:sldLayoutMkLst>
          <pc:spChg chg="mod">
            <ac:chgData name="Jaspreet Rai (2007674)" userId="S::2007674@student.uwtsd.ac.uk::7671f400-eac5-414c-acbd-c4334fcb4e8b" providerId="AD" clId="Web-{704A0FB6-2461-45A7-B143-BE47BDA57108}" dt="2022-07-17T14:56:28.265" v="19"/>
            <ac:spMkLst>
              <pc:docMk/>
              <pc:sldMasterMk cId="1073766193" sldId="2147483822"/>
              <pc:sldLayoutMk cId="82233276" sldId="2147483835"/>
              <ac:spMk id="2" creationId="{00000000-0000-0000-0000-000000000000}"/>
            </ac:spMkLst>
          </pc:spChg>
          <pc:spChg chg="mod">
            <ac:chgData name="Jaspreet Rai (2007674)" userId="S::2007674@student.uwtsd.ac.uk::7671f400-eac5-414c-acbd-c4334fcb4e8b" providerId="AD" clId="Web-{704A0FB6-2461-45A7-B143-BE47BDA57108}" dt="2022-07-17T14:56:28.265" v="19"/>
            <ac:spMkLst>
              <pc:docMk/>
              <pc:sldMasterMk cId="1073766193" sldId="2147483822"/>
              <pc:sldLayoutMk cId="82233276" sldId="2147483835"/>
              <ac:spMk id="3" creationId="{00000000-0000-0000-0000-000000000000}"/>
            </ac:spMkLst>
          </pc:spChg>
        </pc:sldLayoutChg>
        <pc:sldLayoutChg chg="modSp add del mod replId">
          <pc:chgData name="Jaspreet Rai (2007674)" userId="S::2007674@student.uwtsd.ac.uk::7671f400-eac5-414c-acbd-c4334fcb4e8b" providerId="AD" clId="Web-{704A0FB6-2461-45A7-B143-BE47BDA57108}" dt="2022-07-17T14:56:28.390" v="20"/>
          <pc:sldLayoutMkLst>
            <pc:docMk/>
            <pc:sldMasterMk cId="1073766193" sldId="2147483822"/>
            <pc:sldLayoutMk cId="910252424" sldId="2147483836"/>
          </pc:sldLayoutMkLst>
          <pc:spChg chg="mod">
            <ac:chgData name="Jaspreet Rai (2007674)" userId="S::2007674@student.uwtsd.ac.uk::7671f400-eac5-414c-acbd-c4334fcb4e8b" providerId="AD" clId="Web-{704A0FB6-2461-45A7-B143-BE47BDA57108}" dt="2022-07-17T14:56:28.265" v="19"/>
            <ac:spMkLst>
              <pc:docMk/>
              <pc:sldMasterMk cId="1073766193" sldId="2147483822"/>
              <pc:sldLayoutMk cId="910252424" sldId="2147483836"/>
              <ac:spMk id="2" creationId="{00000000-0000-0000-0000-000000000000}"/>
            </ac:spMkLst>
          </pc:spChg>
          <pc:spChg chg="mod">
            <ac:chgData name="Jaspreet Rai (2007674)" userId="S::2007674@student.uwtsd.ac.uk::7671f400-eac5-414c-acbd-c4334fcb4e8b" providerId="AD" clId="Web-{704A0FB6-2461-45A7-B143-BE47BDA57108}" dt="2022-07-17T14:56:28.265" v="19"/>
            <ac:spMkLst>
              <pc:docMk/>
              <pc:sldMasterMk cId="1073766193" sldId="2147483822"/>
              <pc:sldLayoutMk cId="910252424" sldId="2147483836"/>
              <ac:spMk id="3" creationId="{00000000-0000-0000-0000-000000000000}"/>
            </ac:spMkLst>
          </pc:spChg>
          <pc:spChg chg="mod">
            <ac:chgData name="Jaspreet Rai (2007674)" userId="S::2007674@student.uwtsd.ac.uk::7671f400-eac5-414c-acbd-c4334fcb4e8b" providerId="AD" clId="Web-{704A0FB6-2461-45A7-B143-BE47BDA57108}" dt="2022-07-17T14:56:28.265" v="19"/>
            <ac:spMkLst>
              <pc:docMk/>
              <pc:sldMasterMk cId="1073766193" sldId="2147483822"/>
              <pc:sldLayoutMk cId="910252424" sldId="2147483836"/>
              <ac:spMk id="10" creationId="{00000000-0000-0000-0000-000000000000}"/>
            </ac:spMkLst>
          </pc:spChg>
          <pc:spChg chg="mod">
            <ac:chgData name="Jaspreet Rai (2007674)" userId="S::2007674@student.uwtsd.ac.uk::7671f400-eac5-414c-acbd-c4334fcb4e8b" providerId="AD" clId="Web-{704A0FB6-2461-45A7-B143-BE47BDA57108}" dt="2022-07-17T14:56:28.265" v="19"/>
            <ac:spMkLst>
              <pc:docMk/>
              <pc:sldMasterMk cId="1073766193" sldId="2147483822"/>
              <pc:sldLayoutMk cId="910252424" sldId="2147483836"/>
              <ac:spMk id="14" creationId="{00000000-0000-0000-0000-000000000000}"/>
            </ac:spMkLst>
          </pc:spChg>
          <pc:spChg chg="mod">
            <ac:chgData name="Jaspreet Rai (2007674)" userId="S::2007674@student.uwtsd.ac.uk::7671f400-eac5-414c-acbd-c4334fcb4e8b" providerId="AD" clId="Web-{704A0FB6-2461-45A7-B143-BE47BDA57108}" dt="2022-07-17T14:56:28.265" v="19"/>
            <ac:spMkLst>
              <pc:docMk/>
              <pc:sldMasterMk cId="1073766193" sldId="2147483822"/>
              <pc:sldLayoutMk cId="910252424" sldId="2147483836"/>
              <ac:spMk id="15" creationId="{00000000-0000-0000-0000-000000000000}"/>
            </ac:spMkLst>
          </pc:spChg>
        </pc:sldLayoutChg>
        <pc:sldLayoutChg chg="modSp add del mod replId">
          <pc:chgData name="Jaspreet Rai (2007674)" userId="S::2007674@student.uwtsd.ac.uk::7671f400-eac5-414c-acbd-c4334fcb4e8b" providerId="AD" clId="Web-{704A0FB6-2461-45A7-B143-BE47BDA57108}" dt="2022-07-17T14:56:28.390" v="20"/>
          <pc:sldLayoutMkLst>
            <pc:docMk/>
            <pc:sldMasterMk cId="1073766193" sldId="2147483822"/>
            <pc:sldLayoutMk cId="3537776095" sldId="2147483837"/>
          </pc:sldLayoutMkLst>
          <pc:spChg chg="mod">
            <ac:chgData name="Jaspreet Rai (2007674)" userId="S::2007674@student.uwtsd.ac.uk::7671f400-eac5-414c-acbd-c4334fcb4e8b" providerId="AD" clId="Web-{704A0FB6-2461-45A7-B143-BE47BDA57108}" dt="2022-07-17T14:56:28.265" v="19"/>
            <ac:spMkLst>
              <pc:docMk/>
              <pc:sldMasterMk cId="1073766193" sldId="2147483822"/>
              <pc:sldLayoutMk cId="3537776095" sldId="2147483837"/>
              <ac:spMk id="2" creationId="{00000000-0000-0000-0000-000000000000}"/>
            </ac:spMkLst>
          </pc:spChg>
          <pc:spChg chg="mod">
            <ac:chgData name="Jaspreet Rai (2007674)" userId="S::2007674@student.uwtsd.ac.uk::7671f400-eac5-414c-acbd-c4334fcb4e8b" providerId="AD" clId="Web-{704A0FB6-2461-45A7-B143-BE47BDA57108}" dt="2022-07-17T14:56:28.265" v="19"/>
            <ac:spMkLst>
              <pc:docMk/>
              <pc:sldMasterMk cId="1073766193" sldId="2147483822"/>
              <pc:sldLayoutMk cId="3537776095" sldId="2147483837"/>
              <ac:spMk id="3" creationId="{00000000-0000-0000-0000-000000000000}"/>
            </ac:spMkLst>
          </pc:spChg>
          <pc:spChg chg="mod">
            <ac:chgData name="Jaspreet Rai (2007674)" userId="S::2007674@student.uwtsd.ac.uk::7671f400-eac5-414c-acbd-c4334fcb4e8b" providerId="AD" clId="Web-{704A0FB6-2461-45A7-B143-BE47BDA57108}" dt="2022-07-17T14:56:28.265" v="19"/>
            <ac:spMkLst>
              <pc:docMk/>
              <pc:sldMasterMk cId="1073766193" sldId="2147483822"/>
              <pc:sldLayoutMk cId="3537776095" sldId="2147483837"/>
              <ac:spMk id="10" creationId="{00000000-0000-0000-0000-000000000000}"/>
            </ac:spMkLst>
          </pc:spChg>
        </pc:sldLayoutChg>
        <pc:sldLayoutChg chg="add del mod replId">
          <pc:chgData name="Jaspreet Rai (2007674)" userId="S::2007674@student.uwtsd.ac.uk::7671f400-eac5-414c-acbd-c4334fcb4e8b" providerId="AD" clId="Web-{704A0FB6-2461-45A7-B143-BE47BDA57108}" dt="2022-07-17T14:56:28.390" v="20"/>
          <pc:sldLayoutMkLst>
            <pc:docMk/>
            <pc:sldMasterMk cId="1073766193" sldId="2147483822"/>
            <pc:sldLayoutMk cId="3062750730" sldId="2147483838"/>
          </pc:sldLayoutMkLst>
        </pc:sldLayoutChg>
        <pc:sldLayoutChg chg="modSp add del mod replId">
          <pc:chgData name="Jaspreet Rai (2007674)" userId="S::2007674@student.uwtsd.ac.uk::7671f400-eac5-414c-acbd-c4334fcb4e8b" providerId="AD" clId="Web-{704A0FB6-2461-45A7-B143-BE47BDA57108}" dt="2022-07-17T14:56:28.390" v="20"/>
          <pc:sldLayoutMkLst>
            <pc:docMk/>
            <pc:sldMasterMk cId="1073766193" sldId="2147483822"/>
            <pc:sldLayoutMk cId="147070754" sldId="2147483839"/>
          </pc:sldLayoutMkLst>
          <pc:spChg chg="mod">
            <ac:chgData name="Jaspreet Rai (2007674)" userId="S::2007674@student.uwtsd.ac.uk::7671f400-eac5-414c-acbd-c4334fcb4e8b" providerId="AD" clId="Web-{704A0FB6-2461-45A7-B143-BE47BDA57108}" dt="2022-07-17T14:56:28.265" v="19"/>
            <ac:spMkLst>
              <pc:docMk/>
              <pc:sldMasterMk cId="1073766193" sldId="2147483822"/>
              <pc:sldLayoutMk cId="147070754" sldId="2147483839"/>
              <ac:spMk id="2" creationId="{00000000-0000-0000-0000-000000000000}"/>
            </ac:spMkLst>
          </pc:spChg>
          <pc:spChg chg="mod">
            <ac:chgData name="Jaspreet Rai (2007674)" userId="S::2007674@student.uwtsd.ac.uk::7671f400-eac5-414c-acbd-c4334fcb4e8b" providerId="AD" clId="Web-{704A0FB6-2461-45A7-B143-BE47BDA57108}" dt="2022-07-17T14:56:28.265" v="19"/>
            <ac:spMkLst>
              <pc:docMk/>
              <pc:sldMasterMk cId="1073766193" sldId="2147483822"/>
              <pc:sldLayoutMk cId="147070754" sldId="2147483839"/>
              <ac:spMk id="3" creationId="{00000000-0000-0000-0000-000000000000}"/>
            </ac:spMkLst>
          </pc:spChg>
        </pc:sldLayoutChg>
      </pc:sldMasterChg>
      <pc:sldMasterChg chg="modSp add del addSldLayout delSldLayout modSldLayout">
        <pc:chgData name="Jaspreet Rai (2007674)" userId="S::2007674@student.uwtsd.ac.uk::7671f400-eac5-414c-acbd-c4334fcb4e8b" providerId="AD" clId="Web-{704A0FB6-2461-45A7-B143-BE47BDA57108}" dt="2022-07-17T14:57:44.876" v="26"/>
        <pc:sldMasterMkLst>
          <pc:docMk/>
          <pc:sldMasterMk cId="65336441" sldId="2147483840"/>
        </pc:sldMasterMkLst>
        <pc:spChg chg="mod">
          <ac:chgData name="Jaspreet Rai (2007674)" userId="S::2007674@student.uwtsd.ac.uk::7671f400-eac5-414c-acbd-c4334fcb4e8b" providerId="AD" clId="Web-{704A0FB6-2461-45A7-B143-BE47BDA57108}" dt="2022-07-17T14:57:44.783" v="25"/>
          <ac:spMkLst>
            <pc:docMk/>
            <pc:sldMasterMk cId="65336441" sldId="2147483840"/>
            <ac:spMk id="2" creationId="{00000000-0000-0000-0000-000000000000}"/>
          </ac:spMkLst>
        </pc:spChg>
        <pc:spChg chg="mod">
          <ac:chgData name="Jaspreet Rai (2007674)" userId="S::2007674@student.uwtsd.ac.uk::7671f400-eac5-414c-acbd-c4334fcb4e8b" providerId="AD" clId="Web-{704A0FB6-2461-45A7-B143-BE47BDA57108}" dt="2022-07-17T14:57:44.783" v="25"/>
          <ac:spMkLst>
            <pc:docMk/>
            <pc:sldMasterMk cId="65336441" sldId="2147483840"/>
            <ac:spMk id="3" creationId="{00000000-0000-0000-0000-000000000000}"/>
          </ac:spMkLst>
        </pc:spChg>
        <pc:spChg chg="mod">
          <ac:chgData name="Jaspreet Rai (2007674)" userId="S::2007674@student.uwtsd.ac.uk::7671f400-eac5-414c-acbd-c4334fcb4e8b" providerId="AD" clId="Web-{704A0FB6-2461-45A7-B143-BE47BDA57108}" dt="2022-07-17T14:57:44.783" v="25"/>
          <ac:spMkLst>
            <pc:docMk/>
            <pc:sldMasterMk cId="65336441" sldId="2147483840"/>
            <ac:spMk id="4" creationId="{00000000-0000-0000-0000-000000000000}"/>
          </ac:spMkLst>
        </pc:spChg>
        <pc:spChg chg="mod">
          <ac:chgData name="Jaspreet Rai (2007674)" userId="S::2007674@student.uwtsd.ac.uk::7671f400-eac5-414c-acbd-c4334fcb4e8b" providerId="AD" clId="Web-{704A0FB6-2461-45A7-B143-BE47BDA57108}" dt="2022-07-17T14:57:44.783" v="25"/>
          <ac:spMkLst>
            <pc:docMk/>
            <pc:sldMasterMk cId="65336441" sldId="2147483840"/>
            <ac:spMk id="5" creationId="{00000000-0000-0000-0000-000000000000}"/>
          </ac:spMkLst>
        </pc:spChg>
        <pc:spChg chg="mod">
          <ac:chgData name="Jaspreet Rai (2007674)" userId="S::2007674@student.uwtsd.ac.uk::7671f400-eac5-414c-acbd-c4334fcb4e8b" providerId="AD" clId="Web-{704A0FB6-2461-45A7-B143-BE47BDA57108}" dt="2022-07-17T14:57:44.783" v="25"/>
          <ac:spMkLst>
            <pc:docMk/>
            <pc:sldMasterMk cId="65336441" sldId="2147483840"/>
            <ac:spMk id="6" creationId="{00000000-0000-0000-0000-000000000000}"/>
          </ac:spMkLst>
        </pc:spChg>
        <pc:grpChg chg="mod">
          <ac:chgData name="Jaspreet Rai (2007674)" userId="S::2007674@student.uwtsd.ac.uk::7671f400-eac5-414c-acbd-c4334fcb4e8b" providerId="AD" clId="Web-{704A0FB6-2461-45A7-B143-BE47BDA57108}" dt="2022-07-17T14:57:44.783" v="25"/>
          <ac:grpSpMkLst>
            <pc:docMk/>
            <pc:sldMasterMk cId="65336441" sldId="2147483840"/>
            <ac:grpSpMk id="14" creationId="{00000000-0000-0000-0000-000000000000}"/>
          </ac:grpSpMkLst>
        </pc:grpChg>
        <pc:sldLayoutChg chg="modSp add del mod replId">
          <pc:chgData name="Jaspreet Rai (2007674)" userId="S::2007674@student.uwtsd.ac.uk::7671f400-eac5-414c-acbd-c4334fcb4e8b" providerId="AD" clId="Web-{704A0FB6-2461-45A7-B143-BE47BDA57108}" dt="2022-07-17T14:57:44.876" v="26"/>
          <pc:sldLayoutMkLst>
            <pc:docMk/>
            <pc:sldMasterMk cId="65336441" sldId="2147483840"/>
            <pc:sldLayoutMk cId="1742788489" sldId="2147483841"/>
          </pc:sldLayoutMkLst>
          <pc:spChg chg="mod">
            <ac:chgData name="Jaspreet Rai (2007674)" userId="S::2007674@student.uwtsd.ac.uk::7671f400-eac5-414c-acbd-c4334fcb4e8b" providerId="AD" clId="Web-{704A0FB6-2461-45A7-B143-BE47BDA57108}" dt="2022-07-17T14:57:44.783" v="25"/>
            <ac:spMkLst>
              <pc:docMk/>
              <pc:sldMasterMk cId="65336441" sldId="2147483840"/>
              <pc:sldLayoutMk cId="1742788489" sldId="2147483841"/>
              <ac:spMk id="2" creationId="{00000000-0000-0000-0000-000000000000}"/>
            </ac:spMkLst>
          </pc:spChg>
          <pc:spChg chg="mod">
            <ac:chgData name="Jaspreet Rai (2007674)" userId="S::2007674@student.uwtsd.ac.uk::7671f400-eac5-414c-acbd-c4334fcb4e8b" providerId="AD" clId="Web-{704A0FB6-2461-45A7-B143-BE47BDA57108}" dt="2022-07-17T14:57:44.783" v="25"/>
            <ac:spMkLst>
              <pc:docMk/>
              <pc:sldMasterMk cId="65336441" sldId="2147483840"/>
              <pc:sldLayoutMk cId="1742788489" sldId="2147483841"/>
              <ac:spMk id="3" creationId="{00000000-0000-0000-0000-000000000000}"/>
            </ac:spMkLst>
          </pc:spChg>
          <pc:spChg chg="mod">
            <ac:chgData name="Jaspreet Rai (2007674)" userId="S::2007674@student.uwtsd.ac.uk::7671f400-eac5-414c-acbd-c4334fcb4e8b" providerId="AD" clId="Web-{704A0FB6-2461-45A7-B143-BE47BDA57108}" dt="2022-07-17T14:57:44.783" v="25"/>
            <ac:spMkLst>
              <pc:docMk/>
              <pc:sldMasterMk cId="65336441" sldId="2147483840"/>
              <pc:sldLayoutMk cId="1742788489" sldId="2147483841"/>
              <ac:spMk id="4" creationId="{00000000-0000-0000-0000-000000000000}"/>
            </ac:spMkLst>
          </pc:spChg>
          <pc:spChg chg="mod">
            <ac:chgData name="Jaspreet Rai (2007674)" userId="S::2007674@student.uwtsd.ac.uk::7671f400-eac5-414c-acbd-c4334fcb4e8b" providerId="AD" clId="Web-{704A0FB6-2461-45A7-B143-BE47BDA57108}" dt="2022-07-17T14:57:44.783" v="25"/>
            <ac:spMkLst>
              <pc:docMk/>
              <pc:sldMasterMk cId="65336441" sldId="2147483840"/>
              <pc:sldLayoutMk cId="1742788489" sldId="2147483841"/>
              <ac:spMk id="5" creationId="{00000000-0000-0000-0000-000000000000}"/>
            </ac:spMkLst>
          </pc:spChg>
          <pc:spChg chg="mod">
            <ac:chgData name="Jaspreet Rai (2007674)" userId="S::2007674@student.uwtsd.ac.uk::7671f400-eac5-414c-acbd-c4334fcb4e8b" providerId="AD" clId="Web-{704A0FB6-2461-45A7-B143-BE47BDA57108}" dt="2022-07-17T14:57:44.783" v="25"/>
            <ac:spMkLst>
              <pc:docMk/>
              <pc:sldMasterMk cId="65336441" sldId="2147483840"/>
              <pc:sldLayoutMk cId="1742788489" sldId="2147483841"/>
              <ac:spMk id="6" creationId="{00000000-0000-0000-0000-000000000000}"/>
            </ac:spMkLst>
          </pc:spChg>
          <pc:spChg chg="mod">
            <ac:chgData name="Jaspreet Rai (2007674)" userId="S::2007674@student.uwtsd.ac.uk::7671f400-eac5-414c-acbd-c4334fcb4e8b" providerId="AD" clId="Web-{704A0FB6-2461-45A7-B143-BE47BDA57108}" dt="2022-07-17T14:57:44.783" v="25"/>
            <ac:spMkLst>
              <pc:docMk/>
              <pc:sldMasterMk cId="65336441" sldId="2147483840"/>
              <pc:sldLayoutMk cId="1742788489" sldId="2147483841"/>
              <ac:spMk id="23" creationId="{00000000-0000-0000-0000-000000000000}"/>
            </ac:spMkLst>
          </pc:spChg>
          <pc:spChg chg="mod">
            <ac:chgData name="Jaspreet Rai (2007674)" userId="S::2007674@student.uwtsd.ac.uk::7671f400-eac5-414c-acbd-c4334fcb4e8b" providerId="AD" clId="Web-{704A0FB6-2461-45A7-B143-BE47BDA57108}" dt="2022-07-17T14:57:44.783" v="25"/>
            <ac:spMkLst>
              <pc:docMk/>
              <pc:sldMasterMk cId="65336441" sldId="2147483840"/>
              <pc:sldLayoutMk cId="1742788489" sldId="2147483841"/>
              <ac:spMk id="24" creationId="{00000000-0000-0000-0000-000000000000}"/>
            </ac:spMkLst>
          </pc:spChg>
          <pc:grpChg chg="mod">
            <ac:chgData name="Jaspreet Rai (2007674)" userId="S::2007674@student.uwtsd.ac.uk::7671f400-eac5-414c-acbd-c4334fcb4e8b" providerId="AD" clId="Web-{704A0FB6-2461-45A7-B143-BE47BDA57108}" dt="2022-07-17T14:57:44.783" v="25"/>
            <ac:grpSpMkLst>
              <pc:docMk/>
              <pc:sldMasterMk cId="65336441" sldId="2147483840"/>
              <pc:sldLayoutMk cId="1742788489" sldId="2147483841"/>
              <ac:grpSpMk id="25" creationId="{00000000-0000-0000-0000-000000000000}"/>
            </ac:grpSpMkLst>
          </pc:grpChg>
        </pc:sldLayoutChg>
        <pc:sldLayoutChg chg="modSp add del mod replId">
          <pc:chgData name="Jaspreet Rai (2007674)" userId="S::2007674@student.uwtsd.ac.uk::7671f400-eac5-414c-acbd-c4334fcb4e8b" providerId="AD" clId="Web-{704A0FB6-2461-45A7-B143-BE47BDA57108}" dt="2022-07-17T14:57:44.876" v="26"/>
          <pc:sldLayoutMkLst>
            <pc:docMk/>
            <pc:sldMasterMk cId="65336441" sldId="2147483840"/>
            <pc:sldLayoutMk cId="2451561274" sldId="2147483842"/>
          </pc:sldLayoutMkLst>
          <pc:spChg chg="mod">
            <ac:chgData name="Jaspreet Rai (2007674)" userId="S::2007674@student.uwtsd.ac.uk::7671f400-eac5-414c-acbd-c4334fcb4e8b" providerId="AD" clId="Web-{704A0FB6-2461-45A7-B143-BE47BDA57108}" dt="2022-07-17T14:57:44.783" v="25"/>
            <ac:spMkLst>
              <pc:docMk/>
              <pc:sldMasterMk cId="65336441" sldId="2147483840"/>
              <pc:sldLayoutMk cId="2451561274" sldId="2147483842"/>
              <ac:spMk id="2" creationId="{00000000-0000-0000-0000-000000000000}"/>
            </ac:spMkLst>
          </pc:spChg>
          <pc:spChg chg="mod">
            <ac:chgData name="Jaspreet Rai (2007674)" userId="S::2007674@student.uwtsd.ac.uk::7671f400-eac5-414c-acbd-c4334fcb4e8b" providerId="AD" clId="Web-{704A0FB6-2461-45A7-B143-BE47BDA57108}" dt="2022-07-17T14:57:44.783" v="25"/>
            <ac:spMkLst>
              <pc:docMk/>
              <pc:sldMasterMk cId="65336441" sldId="2147483840"/>
              <pc:sldLayoutMk cId="2451561274" sldId="2147483842"/>
              <ac:spMk id="3" creationId="{00000000-0000-0000-0000-000000000000}"/>
            </ac:spMkLst>
          </pc:spChg>
          <pc:spChg chg="mod">
            <ac:chgData name="Jaspreet Rai (2007674)" userId="S::2007674@student.uwtsd.ac.uk::7671f400-eac5-414c-acbd-c4334fcb4e8b" providerId="AD" clId="Web-{704A0FB6-2461-45A7-B143-BE47BDA57108}" dt="2022-07-17T14:57:44.783" v="25"/>
            <ac:spMkLst>
              <pc:docMk/>
              <pc:sldMasterMk cId="65336441" sldId="2147483840"/>
              <pc:sldLayoutMk cId="2451561274" sldId="2147483842"/>
              <ac:spMk id="4" creationId="{00000000-0000-0000-0000-000000000000}"/>
            </ac:spMkLst>
          </pc:spChg>
          <pc:spChg chg="mod">
            <ac:chgData name="Jaspreet Rai (2007674)" userId="S::2007674@student.uwtsd.ac.uk::7671f400-eac5-414c-acbd-c4334fcb4e8b" providerId="AD" clId="Web-{704A0FB6-2461-45A7-B143-BE47BDA57108}" dt="2022-07-17T14:57:44.783" v="25"/>
            <ac:spMkLst>
              <pc:docMk/>
              <pc:sldMasterMk cId="65336441" sldId="2147483840"/>
              <pc:sldLayoutMk cId="2451561274" sldId="2147483842"/>
              <ac:spMk id="5" creationId="{00000000-0000-0000-0000-000000000000}"/>
            </ac:spMkLst>
          </pc:spChg>
          <pc:spChg chg="mod">
            <ac:chgData name="Jaspreet Rai (2007674)" userId="S::2007674@student.uwtsd.ac.uk::7671f400-eac5-414c-acbd-c4334fcb4e8b" providerId="AD" clId="Web-{704A0FB6-2461-45A7-B143-BE47BDA57108}" dt="2022-07-17T14:57:44.783" v="25"/>
            <ac:spMkLst>
              <pc:docMk/>
              <pc:sldMasterMk cId="65336441" sldId="2147483840"/>
              <pc:sldLayoutMk cId="2451561274" sldId="2147483842"/>
              <ac:spMk id="6" creationId="{00000000-0000-0000-0000-000000000000}"/>
            </ac:spMkLst>
          </pc:spChg>
        </pc:sldLayoutChg>
        <pc:sldLayoutChg chg="modSp add del mod replId">
          <pc:chgData name="Jaspreet Rai (2007674)" userId="S::2007674@student.uwtsd.ac.uk::7671f400-eac5-414c-acbd-c4334fcb4e8b" providerId="AD" clId="Web-{704A0FB6-2461-45A7-B143-BE47BDA57108}" dt="2022-07-17T14:57:44.876" v="26"/>
          <pc:sldLayoutMkLst>
            <pc:docMk/>
            <pc:sldMasterMk cId="65336441" sldId="2147483840"/>
            <pc:sldLayoutMk cId="36467105" sldId="2147483843"/>
          </pc:sldLayoutMkLst>
          <pc:spChg chg="mod">
            <ac:chgData name="Jaspreet Rai (2007674)" userId="S::2007674@student.uwtsd.ac.uk::7671f400-eac5-414c-acbd-c4334fcb4e8b" providerId="AD" clId="Web-{704A0FB6-2461-45A7-B143-BE47BDA57108}" dt="2022-07-17T14:57:44.783" v="25"/>
            <ac:spMkLst>
              <pc:docMk/>
              <pc:sldMasterMk cId="65336441" sldId="2147483840"/>
              <pc:sldLayoutMk cId="36467105" sldId="2147483843"/>
              <ac:spMk id="2" creationId="{00000000-0000-0000-0000-000000000000}"/>
            </ac:spMkLst>
          </pc:spChg>
          <pc:spChg chg="mod">
            <ac:chgData name="Jaspreet Rai (2007674)" userId="S::2007674@student.uwtsd.ac.uk::7671f400-eac5-414c-acbd-c4334fcb4e8b" providerId="AD" clId="Web-{704A0FB6-2461-45A7-B143-BE47BDA57108}" dt="2022-07-17T14:57:44.783" v="25"/>
            <ac:spMkLst>
              <pc:docMk/>
              <pc:sldMasterMk cId="65336441" sldId="2147483840"/>
              <pc:sldLayoutMk cId="36467105" sldId="2147483843"/>
              <ac:spMk id="3" creationId="{00000000-0000-0000-0000-000000000000}"/>
            </ac:spMkLst>
          </pc:spChg>
          <pc:spChg chg="mod">
            <ac:chgData name="Jaspreet Rai (2007674)" userId="S::2007674@student.uwtsd.ac.uk::7671f400-eac5-414c-acbd-c4334fcb4e8b" providerId="AD" clId="Web-{704A0FB6-2461-45A7-B143-BE47BDA57108}" dt="2022-07-17T14:57:44.783" v="25"/>
            <ac:spMkLst>
              <pc:docMk/>
              <pc:sldMasterMk cId="65336441" sldId="2147483840"/>
              <pc:sldLayoutMk cId="36467105" sldId="2147483843"/>
              <ac:spMk id="6" creationId="{00000000-0000-0000-0000-000000000000}"/>
            </ac:spMkLst>
          </pc:spChg>
        </pc:sldLayoutChg>
        <pc:sldLayoutChg chg="modSp add del mod replId">
          <pc:chgData name="Jaspreet Rai (2007674)" userId="S::2007674@student.uwtsd.ac.uk::7671f400-eac5-414c-acbd-c4334fcb4e8b" providerId="AD" clId="Web-{704A0FB6-2461-45A7-B143-BE47BDA57108}" dt="2022-07-17T14:57:44.876" v="26"/>
          <pc:sldLayoutMkLst>
            <pc:docMk/>
            <pc:sldMasterMk cId="65336441" sldId="2147483840"/>
            <pc:sldLayoutMk cId="872256189" sldId="2147483844"/>
          </pc:sldLayoutMkLst>
          <pc:spChg chg="mod">
            <ac:chgData name="Jaspreet Rai (2007674)" userId="S::2007674@student.uwtsd.ac.uk::7671f400-eac5-414c-acbd-c4334fcb4e8b" providerId="AD" clId="Web-{704A0FB6-2461-45A7-B143-BE47BDA57108}" dt="2022-07-17T14:57:44.783" v="25"/>
            <ac:spMkLst>
              <pc:docMk/>
              <pc:sldMasterMk cId="65336441" sldId="2147483840"/>
              <pc:sldLayoutMk cId="872256189" sldId="2147483844"/>
              <ac:spMk id="2" creationId="{00000000-0000-0000-0000-000000000000}"/>
            </ac:spMkLst>
          </pc:spChg>
          <pc:spChg chg="mod">
            <ac:chgData name="Jaspreet Rai (2007674)" userId="S::2007674@student.uwtsd.ac.uk::7671f400-eac5-414c-acbd-c4334fcb4e8b" providerId="AD" clId="Web-{704A0FB6-2461-45A7-B143-BE47BDA57108}" dt="2022-07-17T14:57:44.783" v="25"/>
            <ac:spMkLst>
              <pc:docMk/>
              <pc:sldMasterMk cId="65336441" sldId="2147483840"/>
              <pc:sldLayoutMk cId="872256189" sldId="2147483844"/>
              <ac:spMk id="3" creationId="{00000000-0000-0000-0000-000000000000}"/>
            </ac:spMkLst>
          </pc:spChg>
          <pc:spChg chg="mod">
            <ac:chgData name="Jaspreet Rai (2007674)" userId="S::2007674@student.uwtsd.ac.uk::7671f400-eac5-414c-acbd-c4334fcb4e8b" providerId="AD" clId="Web-{704A0FB6-2461-45A7-B143-BE47BDA57108}" dt="2022-07-17T14:57:44.783" v="25"/>
            <ac:spMkLst>
              <pc:docMk/>
              <pc:sldMasterMk cId="65336441" sldId="2147483840"/>
              <pc:sldLayoutMk cId="872256189" sldId="2147483844"/>
              <ac:spMk id="4" creationId="{00000000-0000-0000-0000-000000000000}"/>
            </ac:spMkLst>
          </pc:spChg>
        </pc:sldLayoutChg>
        <pc:sldLayoutChg chg="modSp add del mod replId">
          <pc:chgData name="Jaspreet Rai (2007674)" userId="S::2007674@student.uwtsd.ac.uk::7671f400-eac5-414c-acbd-c4334fcb4e8b" providerId="AD" clId="Web-{704A0FB6-2461-45A7-B143-BE47BDA57108}" dt="2022-07-17T14:57:44.876" v="26"/>
          <pc:sldLayoutMkLst>
            <pc:docMk/>
            <pc:sldMasterMk cId="65336441" sldId="2147483840"/>
            <pc:sldLayoutMk cId="1922815684" sldId="2147483845"/>
          </pc:sldLayoutMkLst>
          <pc:spChg chg="mod">
            <ac:chgData name="Jaspreet Rai (2007674)" userId="S::2007674@student.uwtsd.ac.uk::7671f400-eac5-414c-acbd-c4334fcb4e8b" providerId="AD" clId="Web-{704A0FB6-2461-45A7-B143-BE47BDA57108}" dt="2022-07-17T14:57:44.783" v="25"/>
            <ac:spMkLst>
              <pc:docMk/>
              <pc:sldMasterMk cId="65336441" sldId="2147483840"/>
              <pc:sldLayoutMk cId="1922815684" sldId="2147483845"/>
              <ac:spMk id="3" creationId="{00000000-0000-0000-0000-000000000000}"/>
            </ac:spMkLst>
          </pc:spChg>
          <pc:spChg chg="mod">
            <ac:chgData name="Jaspreet Rai (2007674)" userId="S::2007674@student.uwtsd.ac.uk::7671f400-eac5-414c-acbd-c4334fcb4e8b" providerId="AD" clId="Web-{704A0FB6-2461-45A7-B143-BE47BDA57108}" dt="2022-07-17T14:57:44.783" v="25"/>
            <ac:spMkLst>
              <pc:docMk/>
              <pc:sldMasterMk cId="65336441" sldId="2147483840"/>
              <pc:sldLayoutMk cId="1922815684" sldId="2147483845"/>
              <ac:spMk id="4" creationId="{00000000-0000-0000-0000-000000000000}"/>
            </ac:spMkLst>
          </pc:spChg>
          <pc:spChg chg="mod">
            <ac:chgData name="Jaspreet Rai (2007674)" userId="S::2007674@student.uwtsd.ac.uk::7671f400-eac5-414c-acbd-c4334fcb4e8b" providerId="AD" clId="Web-{704A0FB6-2461-45A7-B143-BE47BDA57108}" dt="2022-07-17T14:57:44.783" v="25"/>
            <ac:spMkLst>
              <pc:docMk/>
              <pc:sldMasterMk cId="65336441" sldId="2147483840"/>
              <pc:sldLayoutMk cId="1922815684" sldId="2147483845"/>
              <ac:spMk id="5" creationId="{00000000-0000-0000-0000-000000000000}"/>
            </ac:spMkLst>
          </pc:spChg>
          <pc:spChg chg="mod">
            <ac:chgData name="Jaspreet Rai (2007674)" userId="S::2007674@student.uwtsd.ac.uk::7671f400-eac5-414c-acbd-c4334fcb4e8b" providerId="AD" clId="Web-{704A0FB6-2461-45A7-B143-BE47BDA57108}" dt="2022-07-17T14:57:44.783" v="25"/>
            <ac:spMkLst>
              <pc:docMk/>
              <pc:sldMasterMk cId="65336441" sldId="2147483840"/>
              <pc:sldLayoutMk cId="1922815684" sldId="2147483845"/>
              <ac:spMk id="6" creationId="{00000000-0000-0000-0000-000000000000}"/>
            </ac:spMkLst>
          </pc:spChg>
        </pc:sldLayoutChg>
        <pc:sldLayoutChg chg="add del mod replId">
          <pc:chgData name="Jaspreet Rai (2007674)" userId="S::2007674@student.uwtsd.ac.uk::7671f400-eac5-414c-acbd-c4334fcb4e8b" providerId="AD" clId="Web-{704A0FB6-2461-45A7-B143-BE47BDA57108}" dt="2022-07-17T14:57:44.876" v="26"/>
          <pc:sldLayoutMkLst>
            <pc:docMk/>
            <pc:sldMasterMk cId="65336441" sldId="2147483840"/>
            <pc:sldLayoutMk cId="2728107574" sldId="2147483846"/>
          </pc:sldLayoutMkLst>
        </pc:sldLayoutChg>
        <pc:sldLayoutChg chg="add del mod replId">
          <pc:chgData name="Jaspreet Rai (2007674)" userId="S::2007674@student.uwtsd.ac.uk::7671f400-eac5-414c-acbd-c4334fcb4e8b" providerId="AD" clId="Web-{704A0FB6-2461-45A7-B143-BE47BDA57108}" dt="2022-07-17T14:57:44.876" v="26"/>
          <pc:sldLayoutMkLst>
            <pc:docMk/>
            <pc:sldMasterMk cId="65336441" sldId="2147483840"/>
            <pc:sldLayoutMk cId="3726243536" sldId="2147483847"/>
          </pc:sldLayoutMkLst>
        </pc:sldLayoutChg>
        <pc:sldLayoutChg chg="modSp add del mod replId">
          <pc:chgData name="Jaspreet Rai (2007674)" userId="S::2007674@student.uwtsd.ac.uk::7671f400-eac5-414c-acbd-c4334fcb4e8b" providerId="AD" clId="Web-{704A0FB6-2461-45A7-B143-BE47BDA57108}" dt="2022-07-17T14:57:44.876" v="26"/>
          <pc:sldLayoutMkLst>
            <pc:docMk/>
            <pc:sldMasterMk cId="65336441" sldId="2147483840"/>
            <pc:sldLayoutMk cId="368026435" sldId="2147483848"/>
          </pc:sldLayoutMkLst>
          <pc:spChg chg="mod">
            <ac:chgData name="Jaspreet Rai (2007674)" userId="S::2007674@student.uwtsd.ac.uk::7671f400-eac5-414c-acbd-c4334fcb4e8b" providerId="AD" clId="Web-{704A0FB6-2461-45A7-B143-BE47BDA57108}" dt="2022-07-17T14:57:44.783" v="25"/>
            <ac:spMkLst>
              <pc:docMk/>
              <pc:sldMasterMk cId="65336441" sldId="2147483840"/>
              <pc:sldLayoutMk cId="368026435" sldId="2147483848"/>
              <ac:spMk id="2" creationId="{00000000-0000-0000-0000-000000000000}"/>
            </ac:spMkLst>
          </pc:spChg>
          <pc:spChg chg="mod">
            <ac:chgData name="Jaspreet Rai (2007674)" userId="S::2007674@student.uwtsd.ac.uk::7671f400-eac5-414c-acbd-c4334fcb4e8b" providerId="AD" clId="Web-{704A0FB6-2461-45A7-B143-BE47BDA57108}" dt="2022-07-17T14:57:44.783" v="25"/>
            <ac:spMkLst>
              <pc:docMk/>
              <pc:sldMasterMk cId="65336441" sldId="2147483840"/>
              <pc:sldLayoutMk cId="368026435" sldId="2147483848"/>
              <ac:spMk id="3" creationId="{00000000-0000-0000-0000-000000000000}"/>
            </ac:spMkLst>
          </pc:spChg>
          <pc:spChg chg="mod">
            <ac:chgData name="Jaspreet Rai (2007674)" userId="S::2007674@student.uwtsd.ac.uk::7671f400-eac5-414c-acbd-c4334fcb4e8b" providerId="AD" clId="Web-{704A0FB6-2461-45A7-B143-BE47BDA57108}" dt="2022-07-17T14:57:44.783" v="25"/>
            <ac:spMkLst>
              <pc:docMk/>
              <pc:sldMasterMk cId="65336441" sldId="2147483840"/>
              <pc:sldLayoutMk cId="368026435" sldId="2147483848"/>
              <ac:spMk id="4" creationId="{00000000-0000-0000-0000-000000000000}"/>
            </ac:spMkLst>
          </pc:spChg>
        </pc:sldLayoutChg>
        <pc:sldLayoutChg chg="modSp add del mod replId">
          <pc:chgData name="Jaspreet Rai (2007674)" userId="S::2007674@student.uwtsd.ac.uk::7671f400-eac5-414c-acbd-c4334fcb4e8b" providerId="AD" clId="Web-{704A0FB6-2461-45A7-B143-BE47BDA57108}" dt="2022-07-17T14:57:44.876" v="26"/>
          <pc:sldLayoutMkLst>
            <pc:docMk/>
            <pc:sldMasterMk cId="65336441" sldId="2147483840"/>
            <pc:sldLayoutMk cId="3007721860" sldId="2147483849"/>
          </pc:sldLayoutMkLst>
          <pc:spChg chg="mod">
            <ac:chgData name="Jaspreet Rai (2007674)" userId="S::2007674@student.uwtsd.ac.uk::7671f400-eac5-414c-acbd-c4334fcb4e8b" providerId="AD" clId="Web-{704A0FB6-2461-45A7-B143-BE47BDA57108}" dt="2022-07-17T14:57:44.783" v="25"/>
            <ac:spMkLst>
              <pc:docMk/>
              <pc:sldMasterMk cId="65336441" sldId="2147483840"/>
              <pc:sldLayoutMk cId="3007721860" sldId="2147483849"/>
              <ac:spMk id="2" creationId="{00000000-0000-0000-0000-000000000000}"/>
            </ac:spMkLst>
          </pc:spChg>
          <pc:spChg chg="mod">
            <ac:chgData name="Jaspreet Rai (2007674)" userId="S::2007674@student.uwtsd.ac.uk::7671f400-eac5-414c-acbd-c4334fcb4e8b" providerId="AD" clId="Web-{704A0FB6-2461-45A7-B143-BE47BDA57108}" dt="2022-07-17T14:57:44.783" v="25"/>
            <ac:spMkLst>
              <pc:docMk/>
              <pc:sldMasterMk cId="65336441" sldId="2147483840"/>
              <pc:sldLayoutMk cId="3007721860" sldId="2147483849"/>
              <ac:spMk id="4" creationId="{00000000-0000-0000-0000-000000000000}"/>
            </ac:spMkLst>
          </pc:spChg>
          <pc:spChg chg="mod">
            <ac:chgData name="Jaspreet Rai (2007674)" userId="S::2007674@student.uwtsd.ac.uk::7671f400-eac5-414c-acbd-c4334fcb4e8b" providerId="AD" clId="Web-{704A0FB6-2461-45A7-B143-BE47BDA57108}" dt="2022-07-17T14:57:44.783" v="25"/>
            <ac:spMkLst>
              <pc:docMk/>
              <pc:sldMasterMk cId="65336441" sldId="2147483840"/>
              <pc:sldLayoutMk cId="3007721860" sldId="2147483849"/>
              <ac:spMk id="14" creationId="{00000000-0000-0000-0000-000000000000}"/>
            </ac:spMkLst>
          </pc:spChg>
        </pc:sldLayoutChg>
        <pc:sldLayoutChg chg="modSp add del mod replId">
          <pc:chgData name="Jaspreet Rai (2007674)" userId="S::2007674@student.uwtsd.ac.uk::7671f400-eac5-414c-acbd-c4334fcb4e8b" providerId="AD" clId="Web-{704A0FB6-2461-45A7-B143-BE47BDA57108}" dt="2022-07-17T14:57:44.876" v="26"/>
          <pc:sldLayoutMkLst>
            <pc:docMk/>
            <pc:sldMasterMk cId="65336441" sldId="2147483840"/>
            <pc:sldLayoutMk cId="932912644" sldId="2147483850"/>
          </pc:sldLayoutMkLst>
          <pc:spChg chg="mod">
            <ac:chgData name="Jaspreet Rai (2007674)" userId="S::2007674@student.uwtsd.ac.uk::7671f400-eac5-414c-acbd-c4334fcb4e8b" providerId="AD" clId="Web-{704A0FB6-2461-45A7-B143-BE47BDA57108}" dt="2022-07-17T14:57:44.783" v="25"/>
            <ac:spMkLst>
              <pc:docMk/>
              <pc:sldMasterMk cId="65336441" sldId="2147483840"/>
              <pc:sldLayoutMk cId="932912644" sldId="2147483850"/>
              <ac:spMk id="2" creationId="{00000000-0000-0000-0000-000000000000}"/>
            </ac:spMkLst>
          </pc:spChg>
          <pc:spChg chg="mod">
            <ac:chgData name="Jaspreet Rai (2007674)" userId="S::2007674@student.uwtsd.ac.uk::7671f400-eac5-414c-acbd-c4334fcb4e8b" providerId="AD" clId="Web-{704A0FB6-2461-45A7-B143-BE47BDA57108}" dt="2022-07-17T14:57:44.783" v="25"/>
            <ac:spMkLst>
              <pc:docMk/>
              <pc:sldMasterMk cId="65336441" sldId="2147483840"/>
              <pc:sldLayoutMk cId="932912644" sldId="2147483850"/>
              <ac:spMk id="3" creationId="{00000000-0000-0000-0000-000000000000}"/>
            </ac:spMkLst>
          </pc:spChg>
          <pc:spChg chg="mod">
            <ac:chgData name="Jaspreet Rai (2007674)" userId="S::2007674@student.uwtsd.ac.uk::7671f400-eac5-414c-acbd-c4334fcb4e8b" providerId="AD" clId="Web-{704A0FB6-2461-45A7-B143-BE47BDA57108}" dt="2022-07-17T14:57:44.783" v="25"/>
            <ac:spMkLst>
              <pc:docMk/>
              <pc:sldMasterMk cId="65336441" sldId="2147483840"/>
              <pc:sldLayoutMk cId="932912644" sldId="2147483850"/>
              <ac:spMk id="4" creationId="{00000000-0000-0000-0000-000000000000}"/>
            </ac:spMkLst>
          </pc:spChg>
        </pc:sldLayoutChg>
        <pc:sldLayoutChg chg="modSp add del mod replId">
          <pc:chgData name="Jaspreet Rai (2007674)" userId="S::2007674@student.uwtsd.ac.uk::7671f400-eac5-414c-acbd-c4334fcb4e8b" providerId="AD" clId="Web-{704A0FB6-2461-45A7-B143-BE47BDA57108}" dt="2022-07-17T14:57:44.876" v="26"/>
          <pc:sldLayoutMkLst>
            <pc:docMk/>
            <pc:sldMasterMk cId="65336441" sldId="2147483840"/>
            <pc:sldLayoutMk cId="998611209" sldId="2147483851"/>
          </pc:sldLayoutMkLst>
          <pc:spChg chg="mod">
            <ac:chgData name="Jaspreet Rai (2007674)" userId="S::2007674@student.uwtsd.ac.uk::7671f400-eac5-414c-acbd-c4334fcb4e8b" providerId="AD" clId="Web-{704A0FB6-2461-45A7-B143-BE47BDA57108}" dt="2022-07-17T14:57:44.783" v="25"/>
            <ac:spMkLst>
              <pc:docMk/>
              <pc:sldMasterMk cId="65336441" sldId="2147483840"/>
              <pc:sldLayoutMk cId="998611209" sldId="2147483851"/>
              <ac:spMk id="2" creationId="{00000000-0000-0000-0000-000000000000}"/>
            </ac:spMkLst>
          </pc:spChg>
          <pc:spChg chg="mod">
            <ac:chgData name="Jaspreet Rai (2007674)" userId="S::2007674@student.uwtsd.ac.uk::7671f400-eac5-414c-acbd-c4334fcb4e8b" providerId="AD" clId="Web-{704A0FB6-2461-45A7-B143-BE47BDA57108}" dt="2022-07-17T14:57:44.783" v="25"/>
            <ac:spMkLst>
              <pc:docMk/>
              <pc:sldMasterMk cId="65336441" sldId="2147483840"/>
              <pc:sldLayoutMk cId="998611209" sldId="2147483851"/>
              <ac:spMk id="3" creationId="{00000000-0000-0000-0000-000000000000}"/>
            </ac:spMkLst>
          </pc:spChg>
        </pc:sldLayoutChg>
        <pc:sldLayoutChg chg="modSp add del mod replId">
          <pc:chgData name="Jaspreet Rai (2007674)" userId="S::2007674@student.uwtsd.ac.uk::7671f400-eac5-414c-acbd-c4334fcb4e8b" providerId="AD" clId="Web-{704A0FB6-2461-45A7-B143-BE47BDA57108}" dt="2022-07-17T14:57:44.876" v="26"/>
          <pc:sldLayoutMkLst>
            <pc:docMk/>
            <pc:sldMasterMk cId="65336441" sldId="2147483840"/>
            <pc:sldLayoutMk cId="3509460301" sldId="2147483852"/>
          </pc:sldLayoutMkLst>
          <pc:spChg chg="mod">
            <ac:chgData name="Jaspreet Rai (2007674)" userId="S::2007674@student.uwtsd.ac.uk::7671f400-eac5-414c-acbd-c4334fcb4e8b" providerId="AD" clId="Web-{704A0FB6-2461-45A7-B143-BE47BDA57108}" dt="2022-07-17T14:57:44.783" v="25"/>
            <ac:spMkLst>
              <pc:docMk/>
              <pc:sldMasterMk cId="65336441" sldId="2147483840"/>
              <pc:sldLayoutMk cId="3509460301" sldId="2147483852"/>
              <ac:spMk id="2" creationId="{00000000-0000-0000-0000-000000000000}"/>
            </ac:spMkLst>
          </pc:spChg>
          <pc:spChg chg="mod">
            <ac:chgData name="Jaspreet Rai (2007674)" userId="S::2007674@student.uwtsd.ac.uk::7671f400-eac5-414c-acbd-c4334fcb4e8b" providerId="AD" clId="Web-{704A0FB6-2461-45A7-B143-BE47BDA57108}" dt="2022-07-17T14:57:44.783" v="25"/>
            <ac:spMkLst>
              <pc:docMk/>
              <pc:sldMasterMk cId="65336441" sldId="2147483840"/>
              <pc:sldLayoutMk cId="3509460301" sldId="2147483852"/>
              <ac:spMk id="3" creationId="{00000000-0000-0000-0000-000000000000}"/>
            </ac:spMkLst>
          </pc:spChg>
          <pc:spChg chg="mod">
            <ac:chgData name="Jaspreet Rai (2007674)" userId="S::2007674@student.uwtsd.ac.uk::7671f400-eac5-414c-acbd-c4334fcb4e8b" providerId="AD" clId="Web-{704A0FB6-2461-45A7-B143-BE47BDA57108}" dt="2022-07-17T14:57:44.783" v="25"/>
            <ac:spMkLst>
              <pc:docMk/>
              <pc:sldMasterMk cId="65336441" sldId="2147483840"/>
              <pc:sldLayoutMk cId="3509460301" sldId="2147483852"/>
              <ac:spMk id="10" creationId="{00000000-0000-0000-0000-000000000000}"/>
            </ac:spMkLst>
          </pc:spChg>
          <pc:spChg chg="mod">
            <ac:chgData name="Jaspreet Rai (2007674)" userId="S::2007674@student.uwtsd.ac.uk::7671f400-eac5-414c-acbd-c4334fcb4e8b" providerId="AD" clId="Web-{704A0FB6-2461-45A7-B143-BE47BDA57108}" dt="2022-07-17T14:57:44.783" v="25"/>
            <ac:spMkLst>
              <pc:docMk/>
              <pc:sldMasterMk cId="65336441" sldId="2147483840"/>
              <pc:sldLayoutMk cId="3509460301" sldId="2147483852"/>
              <ac:spMk id="14" creationId="{00000000-0000-0000-0000-000000000000}"/>
            </ac:spMkLst>
          </pc:spChg>
          <pc:spChg chg="mod">
            <ac:chgData name="Jaspreet Rai (2007674)" userId="S::2007674@student.uwtsd.ac.uk::7671f400-eac5-414c-acbd-c4334fcb4e8b" providerId="AD" clId="Web-{704A0FB6-2461-45A7-B143-BE47BDA57108}" dt="2022-07-17T14:57:44.783" v="25"/>
            <ac:spMkLst>
              <pc:docMk/>
              <pc:sldMasterMk cId="65336441" sldId="2147483840"/>
              <pc:sldLayoutMk cId="3509460301" sldId="2147483852"/>
              <ac:spMk id="15" creationId="{00000000-0000-0000-0000-000000000000}"/>
            </ac:spMkLst>
          </pc:spChg>
        </pc:sldLayoutChg>
        <pc:sldLayoutChg chg="modSp add del mod replId">
          <pc:chgData name="Jaspreet Rai (2007674)" userId="S::2007674@student.uwtsd.ac.uk::7671f400-eac5-414c-acbd-c4334fcb4e8b" providerId="AD" clId="Web-{704A0FB6-2461-45A7-B143-BE47BDA57108}" dt="2022-07-17T14:57:44.876" v="26"/>
          <pc:sldLayoutMkLst>
            <pc:docMk/>
            <pc:sldMasterMk cId="65336441" sldId="2147483840"/>
            <pc:sldLayoutMk cId="2723381551" sldId="2147483853"/>
          </pc:sldLayoutMkLst>
          <pc:spChg chg="mod">
            <ac:chgData name="Jaspreet Rai (2007674)" userId="S::2007674@student.uwtsd.ac.uk::7671f400-eac5-414c-acbd-c4334fcb4e8b" providerId="AD" clId="Web-{704A0FB6-2461-45A7-B143-BE47BDA57108}" dt="2022-07-17T14:57:44.783" v="25"/>
            <ac:spMkLst>
              <pc:docMk/>
              <pc:sldMasterMk cId="65336441" sldId="2147483840"/>
              <pc:sldLayoutMk cId="2723381551" sldId="2147483853"/>
              <ac:spMk id="2" creationId="{00000000-0000-0000-0000-000000000000}"/>
            </ac:spMkLst>
          </pc:spChg>
          <pc:spChg chg="mod">
            <ac:chgData name="Jaspreet Rai (2007674)" userId="S::2007674@student.uwtsd.ac.uk::7671f400-eac5-414c-acbd-c4334fcb4e8b" providerId="AD" clId="Web-{704A0FB6-2461-45A7-B143-BE47BDA57108}" dt="2022-07-17T14:57:44.783" v="25"/>
            <ac:spMkLst>
              <pc:docMk/>
              <pc:sldMasterMk cId="65336441" sldId="2147483840"/>
              <pc:sldLayoutMk cId="2723381551" sldId="2147483853"/>
              <ac:spMk id="3" creationId="{00000000-0000-0000-0000-000000000000}"/>
            </ac:spMkLst>
          </pc:spChg>
        </pc:sldLayoutChg>
        <pc:sldLayoutChg chg="modSp add del mod replId">
          <pc:chgData name="Jaspreet Rai (2007674)" userId="S::2007674@student.uwtsd.ac.uk::7671f400-eac5-414c-acbd-c4334fcb4e8b" providerId="AD" clId="Web-{704A0FB6-2461-45A7-B143-BE47BDA57108}" dt="2022-07-17T14:57:44.876" v="26"/>
          <pc:sldLayoutMkLst>
            <pc:docMk/>
            <pc:sldMasterMk cId="65336441" sldId="2147483840"/>
            <pc:sldLayoutMk cId="1370066716" sldId="2147483854"/>
          </pc:sldLayoutMkLst>
          <pc:spChg chg="mod">
            <ac:chgData name="Jaspreet Rai (2007674)" userId="S::2007674@student.uwtsd.ac.uk::7671f400-eac5-414c-acbd-c4334fcb4e8b" providerId="AD" clId="Web-{704A0FB6-2461-45A7-B143-BE47BDA57108}" dt="2022-07-17T14:57:44.783" v="25"/>
            <ac:spMkLst>
              <pc:docMk/>
              <pc:sldMasterMk cId="65336441" sldId="2147483840"/>
              <pc:sldLayoutMk cId="1370066716" sldId="2147483854"/>
              <ac:spMk id="2" creationId="{00000000-0000-0000-0000-000000000000}"/>
            </ac:spMkLst>
          </pc:spChg>
          <pc:spChg chg="mod">
            <ac:chgData name="Jaspreet Rai (2007674)" userId="S::2007674@student.uwtsd.ac.uk::7671f400-eac5-414c-acbd-c4334fcb4e8b" providerId="AD" clId="Web-{704A0FB6-2461-45A7-B143-BE47BDA57108}" dt="2022-07-17T14:57:44.783" v="25"/>
            <ac:spMkLst>
              <pc:docMk/>
              <pc:sldMasterMk cId="65336441" sldId="2147483840"/>
              <pc:sldLayoutMk cId="1370066716" sldId="2147483854"/>
              <ac:spMk id="3" creationId="{00000000-0000-0000-0000-000000000000}"/>
            </ac:spMkLst>
          </pc:spChg>
          <pc:spChg chg="mod">
            <ac:chgData name="Jaspreet Rai (2007674)" userId="S::2007674@student.uwtsd.ac.uk::7671f400-eac5-414c-acbd-c4334fcb4e8b" providerId="AD" clId="Web-{704A0FB6-2461-45A7-B143-BE47BDA57108}" dt="2022-07-17T14:57:44.783" v="25"/>
            <ac:spMkLst>
              <pc:docMk/>
              <pc:sldMasterMk cId="65336441" sldId="2147483840"/>
              <pc:sldLayoutMk cId="1370066716" sldId="2147483854"/>
              <ac:spMk id="10" creationId="{00000000-0000-0000-0000-000000000000}"/>
            </ac:spMkLst>
          </pc:spChg>
          <pc:spChg chg="mod">
            <ac:chgData name="Jaspreet Rai (2007674)" userId="S::2007674@student.uwtsd.ac.uk::7671f400-eac5-414c-acbd-c4334fcb4e8b" providerId="AD" clId="Web-{704A0FB6-2461-45A7-B143-BE47BDA57108}" dt="2022-07-17T14:57:44.783" v="25"/>
            <ac:spMkLst>
              <pc:docMk/>
              <pc:sldMasterMk cId="65336441" sldId="2147483840"/>
              <pc:sldLayoutMk cId="1370066716" sldId="2147483854"/>
              <ac:spMk id="14" creationId="{00000000-0000-0000-0000-000000000000}"/>
            </ac:spMkLst>
          </pc:spChg>
          <pc:spChg chg="mod">
            <ac:chgData name="Jaspreet Rai (2007674)" userId="S::2007674@student.uwtsd.ac.uk::7671f400-eac5-414c-acbd-c4334fcb4e8b" providerId="AD" clId="Web-{704A0FB6-2461-45A7-B143-BE47BDA57108}" dt="2022-07-17T14:57:44.783" v="25"/>
            <ac:spMkLst>
              <pc:docMk/>
              <pc:sldMasterMk cId="65336441" sldId="2147483840"/>
              <pc:sldLayoutMk cId="1370066716" sldId="2147483854"/>
              <ac:spMk id="15" creationId="{00000000-0000-0000-0000-000000000000}"/>
            </ac:spMkLst>
          </pc:spChg>
        </pc:sldLayoutChg>
        <pc:sldLayoutChg chg="modSp add del mod replId">
          <pc:chgData name="Jaspreet Rai (2007674)" userId="S::2007674@student.uwtsd.ac.uk::7671f400-eac5-414c-acbd-c4334fcb4e8b" providerId="AD" clId="Web-{704A0FB6-2461-45A7-B143-BE47BDA57108}" dt="2022-07-17T14:57:44.876" v="26"/>
          <pc:sldLayoutMkLst>
            <pc:docMk/>
            <pc:sldMasterMk cId="65336441" sldId="2147483840"/>
            <pc:sldLayoutMk cId="144264260" sldId="2147483855"/>
          </pc:sldLayoutMkLst>
          <pc:spChg chg="mod">
            <ac:chgData name="Jaspreet Rai (2007674)" userId="S::2007674@student.uwtsd.ac.uk::7671f400-eac5-414c-acbd-c4334fcb4e8b" providerId="AD" clId="Web-{704A0FB6-2461-45A7-B143-BE47BDA57108}" dt="2022-07-17T14:57:44.783" v="25"/>
            <ac:spMkLst>
              <pc:docMk/>
              <pc:sldMasterMk cId="65336441" sldId="2147483840"/>
              <pc:sldLayoutMk cId="144264260" sldId="2147483855"/>
              <ac:spMk id="2" creationId="{00000000-0000-0000-0000-000000000000}"/>
            </ac:spMkLst>
          </pc:spChg>
          <pc:spChg chg="mod">
            <ac:chgData name="Jaspreet Rai (2007674)" userId="S::2007674@student.uwtsd.ac.uk::7671f400-eac5-414c-acbd-c4334fcb4e8b" providerId="AD" clId="Web-{704A0FB6-2461-45A7-B143-BE47BDA57108}" dt="2022-07-17T14:57:44.783" v="25"/>
            <ac:spMkLst>
              <pc:docMk/>
              <pc:sldMasterMk cId="65336441" sldId="2147483840"/>
              <pc:sldLayoutMk cId="144264260" sldId="2147483855"/>
              <ac:spMk id="3" creationId="{00000000-0000-0000-0000-000000000000}"/>
            </ac:spMkLst>
          </pc:spChg>
          <pc:spChg chg="mod">
            <ac:chgData name="Jaspreet Rai (2007674)" userId="S::2007674@student.uwtsd.ac.uk::7671f400-eac5-414c-acbd-c4334fcb4e8b" providerId="AD" clId="Web-{704A0FB6-2461-45A7-B143-BE47BDA57108}" dt="2022-07-17T14:57:44.783" v="25"/>
            <ac:spMkLst>
              <pc:docMk/>
              <pc:sldMasterMk cId="65336441" sldId="2147483840"/>
              <pc:sldLayoutMk cId="144264260" sldId="2147483855"/>
              <ac:spMk id="10" creationId="{00000000-0000-0000-0000-000000000000}"/>
            </ac:spMkLst>
          </pc:spChg>
        </pc:sldLayoutChg>
        <pc:sldLayoutChg chg="add del mod replId">
          <pc:chgData name="Jaspreet Rai (2007674)" userId="S::2007674@student.uwtsd.ac.uk::7671f400-eac5-414c-acbd-c4334fcb4e8b" providerId="AD" clId="Web-{704A0FB6-2461-45A7-B143-BE47BDA57108}" dt="2022-07-17T14:57:44.876" v="26"/>
          <pc:sldLayoutMkLst>
            <pc:docMk/>
            <pc:sldMasterMk cId="65336441" sldId="2147483840"/>
            <pc:sldLayoutMk cId="2674824345" sldId="2147483856"/>
          </pc:sldLayoutMkLst>
        </pc:sldLayoutChg>
        <pc:sldLayoutChg chg="modSp add del mod replId">
          <pc:chgData name="Jaspreet Rai (2007674)" userId="S::2007674@student.uwtsd.ac.uk::7671f400-eac5-414c-acbd-c4334fcb4e8b" providerId="AD" clId="Web-{704A0FB6-2461-45A7-B143-BE47BDA57108}" dt="2022-07-17T14:57:44.876" v="26"/>
          <pc:sldLayoutMkLst>
            <pc:docMk/>
            <pc:sldMasterMk cId="65336441" sldId="2147483840"/>
            <pc:sldLayoutMk cId="1835954461" sldId="2147483857"/>
          </pc:sldLayoutMkLst>
          <pc:spChg chg="mod">
            <ac:chgData name="Jaspreet Rai (2007674)" userId="S::2007674@student.uwtsd.ac.uk::7671f400-eac5-414c-acbd-c4334fcb4e8b" providerId="AD" clId="Web-{704A0FB6-2461-45A7-B143-BE47BDA57108}" dt="2022-07-17T14:57:44.783" v="25"/>
            <ac:spMkLst>
              <pc:docMk/>
              <pc:sldMasterMk cId="65336441" sldId="2147483840"/>
              <pc:sldLayoutMk cId="1835954461" sldId="2147483857"/>
              <ac:spMk id="2" creationId="{00000000-0000-0000-0000-000000000000}"/>
            </ac:spMkLst>
          </pc:spChg>
          <pc:spChg chg="mod">
            <ac:chgData name="Jaspreet Rai (2007674)" userId="S::2007674@student.uwtsd.ac.uk::7671f400-eac5-414c-acbd-c4334fcb4e8b" providerId="AD" clId="Web-{704A0FB6-2461-45A7-B143-BE47BDA57108}" dt="2022-07-17T14:57:44.783" v="25"/>
            <ac:spMkLst>
              <pc:docMk/>
              <pc:sldMasterMk cId="65336441" sldId="2147483840"/>
              <pc:sldLayoutMk cId="1835954461" sldId="2147483857"/>
              <ac:spMk id="3" creationId="{00000000-0000-0000-0000-000000000000}"/>
            </ac:spMkLst>
          </pc:spChg>
        </pc:sldLayoutChg>
      </pc:sldMasterChg>
      <pc:sldMasterChg chg="add del addSldLayout delSldLayout modSldLayout">
        <pc:chgData name="Jaspreet Rai (2007674)" userId="S::2007674@student.uwtsd.ac.uk::7671f400-eac5-414c-acbd-c4334fcb4e8b" providerId="AD" clId="Web-{704A0FB6-2461-45A7-B143-BE47BDA57108}" dt="2022-07-17T14:57:50.267" v="27"/>
        <pc:sldMasterMkLst>
          <pc:docMk/>
          <pc:sldMasterMk cId="3709521544" sldId="2147483858"/>
        </pc:sldMasterMkLst>
        <pc:sldLayoutChg chg="add del mod replId">
          <pc:chgData name="Jaspreet Rai (2007674)" userId="S::2007674@student.uwtsd.ac.uk::7671f400-eac5-414c-acbd-c4334fcb4e8b" providerId="AD" clId="Web-{704A0FB6-2461-45A7-B143-BE47BDA57108}" dt="2022-07-17T14:57:50.267" v="27"/>
          <pc:sldLayoutMkLst>
            <pc:docMk/>
            <pc:sldMasterMk cId="3709521544" sldId="2147483858"/>
            <pc:sldLayoutMk cId="3628931288" sldId="2147483859"/>
          </pc:sldLayoutMkLst>
        </pc:sldLayoutChg>
        <pc:sldLayoutChg chg="add del mod replId">
          <pc:chgData name="Jaspreet Rai (2007674)" userId="S::2007674@student.uwtsd.ac.uk::7671f400-eac5-414c-acbd-c4334fcb4e8b" providerId="AD" clId="Web-{704A0FB6-2461-45A7-B143-BE47BDA57108}" dt="2022-07-17T14:57:50.267" v="27"/>
          <pc:sldLayoutMkLst>
            <pc:docMk/>
            <pc:sldMasterMk cId="3709521544" sldId="2147483858"/>
            <pc:sldLayoutMk cId="585702663" sldId="2147483860"/>
          </pc:sldLayoutMkLst>
        </pc:sldLayoutChg>
        <pc:sldLayoutChg chg="add del mod replId">
          <pc:chgData name="Jaspreet Rai (2007674)" userId="S::2007674@student.uwtsd.ac.uk::7671f400-eac5-414c-acbd-c4334fcb4e8b" providerId="AD" clId="Web-{704A0FB6-2461-45A7-B143-BE47BDA57108}" dt="2022-07-17T14:57:50.267" v="27"/>
          <pc:sldLayoutMkLst>
            <pc:docMk/>
            <pc:sldMasterMk cId="3709521544" sldId="2147483858"/>
            <pc:sldLayoutMk cId="1998843918" sldId="2147483861"/>
          </pc:sldLayoutMkLst>
        </pc:sldLayoutChg>
        <pc:sldLayoutChg chg="add del mod replId">
          <pc:chgData name="Jaspreet Rai (2007674)" userId="S::2007674@student.uwtsd.ac.uk::7671f400-eac5-414c-acbd-c4334fcb4e8b" providerId="AD" clId="Web-{704A0FB6-2461-45A7-B143-BE47BDA57108}" dt="2022-07-17T14:57:50.267" v="27"/>
          <pc:sldLayoutMkLst>
            <pc:docMk/>
            <pc:sldMasterMk cId="3709521544" sldId="2147483858"/>
            <pc:sldLayoutMk cId="757402070" sldId="2147483862"/>
          </pc:sldLayoutMkLst>
        </pc:sldLayoutChg>
        <pc:sldLayoutChg chg="add del mod replId">
          <pc:chgData name="Jaspreet Rai (2007674)" userId="S::2007674@student.uwtsd.ac.uk::7671f400-eac5-414c-acbd-c4334fcb4e8b" providerId="AD" clId="Web-{704A0FB6-2461-45A7-B143-BE47BDA57108}" dt="2022-07-17T14:57:50.267" v="27"/>
          <pc:sldLayoutMkLst>
            <pc:docMk/>
            <pc:sldMasterMk cId="3709521544" sldId="2147483858"/>
            <pc:sldLayoutMk cId="3314627534" sldId="2147483863"/>
          </pc:sldLayoutMkLst>
        </pc:sldLayoutChg>
        <pc:sldLayoutChg chg="add del mod replId">
          <pc:chgData name="Jaspreet Rai (2007674)" userId="S::2007674@student.uwtsd.ac.uk::7671f400-eac5-414c-acbd-c4334fcb4e8b" providerId="AD" clId="Web-{704A0FB6-2461-45A7-B143-BE47BDA57108}" dt="2022-07-17T14:57:50.267" v="27"/>
          <pc:sldLayoutMkLst>
            <pc:docMk/>
            <pc:sldMasterMk cId="3709521544" sldId="2147483858"/>
            <pc:sldLayoutMk cId="3127637583" sldId="2147483864"/>
          </pc:sldLayoutMkLst>
        </pc:sldLayoutChg>
        <pc:sldLayoutChg chg="add del mod replId">
          <pc:chgData name="Jaspreet Rai (2007674)" userId="S::2007674@student.uwtsd.ac.uk::7671f400-eac5-414c-acbd-c4334fcb4e8b" providerId="AD" clId="Web-{704A0FB6-2461-45A7-B143-BE47BDA57108}" dt="2022-07-17T14:57:50.267" v="27"/>
          <pc:sldLayoutMkLst>
            <pc:docMk/>
            <pc:sldMasterMk cId="3709521544" sldId="2147483858"/>
            <pc:sldLayoutMk cId="808533925" sldId="2147483865"/>
          </pc:sldLayoutMkLst>
        </pc:sldLayoutChg>
        <pc:sldLayoutChg chg="add del mod replId">
          <pc:chgData name="Jaspreet Rai (2007674)" userId="S::2007674@student.uwtsd.ac.uk::7671f400-eac5-414c-acbd-c4334fcb4e8b" providerId="AD" clId="Web-{704A0FB6-2461-45A7-B143-BE47BDA57108}" dt="2022-07-17T14:57:50.267" v="27"/>
          <pc:sldLayoutMkLst>
            <pc:docMk/>
            <pc:sldMasterMk cId="3709521544" sldId="2147483858"/>
            <pc:sldLayoutMk cId="1907413641" sldId="2147483866"/>
          </pc:sldLayoutMkLst>
        </pc:sldLayoutChg>
        <pc:sldLayoutChg chg="add del mod replId">
          <pc:chgData name="Jaspreet Rai (2007674)" userId="S::2007674@student.uwtsd.ac.uk::7671f400-eac5-414c-acbd-c4334fcb4e8b" providerId="AD" clId="Web-{704A0FB6-2461-45A7-B143-BE47BDA57108}" dt="2022-07-17T14:57:50.267" v="27"/>
          <pc:sldLayoutMkLst>
            <pc:docMk/>
            <pc:sldMasterMk cId="3709521544" sldId="2147483858"/>
            <pc:sldLayoutMk cId="1641094582" sldId="2147483867"/>
          </pc:sldLayoutMkLst>
        </pc:sldLayoutChg>
        <pc:sldLayoutChg chg="add del mod replId">
          <pc:chgData name="Jaspreet Rai (2007674)" userId="S::2007674@student.uwtsd.ac.uk::7671f400-eac5-414c-acbd-c4334fcb4e8b" providerId="AD" clId="Web-{704A0FB6-2461-45A7-B143-BE47BDA57108}" dt="2022-07-17T14:57:50.267" v="27"/>
          <pc:sldLayoutMkLst>
            <pc:docMk/>
            <pc:sldMasterMk cId="3709521544" sldId="2147483858"/>
            <pc:sldLayoutMk cId="4027840374" sldId="2147483868"/>
          </pc:sldLayoutMkLst>
        </pc:sldLayoutChg>
        <pc:sldLayoutChg chg="add del mod replId">
          <pc:chgData name="Jaspreet Rai (2007674)" userId="S::2007674@student.uwtsd.ac.uk::7671f400-eac5-414c-acbd-c4334fcb4e8b" providerId="AD" clId="Web-{704A0FB6-2461-45A7-B143-BE47BDA57108}" dt="2022-07-17T14:57:50.267" v="27"/>
          <pc:sldLayoutMkLst>
            <pc:docMk/>
            <pc:sldMasterMk cId="3709521544" sldId="2147483858"/>
            <pc:sldLayoutMk cId="211649420" sldId="2147483869"/>
          </pc:sldLayoutMkLst>
        </pc:sldLayoutChg>
        <pc:sldLayoutChg chg="add del mod replId">
          <pc:chgData name="Jaspreet Rai (2007674)" userId="S::2007674@student.uwtsd.ac.uk::7671f400-eac5-414c-acbd-c4334fcb4e8b" providerId="AD" clId="Web-{704A0FB6-2461-45A7-B143-BE47BDA57108}" dt="2022-07-17T14:57:50.267" v="27"/>
          <pc:sldLayoutMkLst>
            <pc:docMk/>
            <pc:sldMasterMk cId="3709521544" sldId="2147483858"/>
            <pc:sldLayoutMk cId="1555034320" sldId="2147483870"/>
          </pc:sldLayoutMkLst>
        </pc:sldLayoutChg>
        <pc:sldLayoutChg chg="add del mod replId">
          <pc:chgData name="Jaspreet Rai (2007674)" userId="S::2007674@student.uwtsd.ac.uk::7671f400-eac5-414c-acbd-c4334fcb4e8b" providerId="AD" clId="Web-{704A0FB6-2461-45A7-B143-BE47BDA57108}" dt="2022-07-17T14:57:50.267" v="27"/>
          <pc:sldLayoutMkLst>
            <pc:docMk/>
            <pc:sldMasterMk cId="3709521544" sldId="2147483858"/>
            <pc:sldLayoutMk cId="3812208065" sldId="2147483871"/>
          </pc:sldLayoutMkLst>
        </pc:sldLayoutChg>
        <pc:sldLayoutChg chg="add del mod replId">
          <pc:chgData name="Jaspreet Rai (2007674)" userId="S::2007674@student.uwtsd.ac.uk::7671f400-eac5-414c-acbd-c4334fcb4e8b" providerId="AD" clId="Web-{704A0FB6-2461-45A7-B143-BE47BDA57108}" dt="2022-07-17T14:57:50.267" v="27"/>
          <pc:sldLayoutMkLst>
            <pc:docMk/>
            <pc:sldMasterMk cId="3709521544" sldId="2147483858"/>
            <pc:sldLayoutMk cId="2418903651" sldId="2147483872"/>
          </pc:sldLayoutMkLst>
        </pc:sldLayoutChg>
        <pc:sldLayoutChg chg="add del mod replId">
          <pc:chgData name="Jaspreet Rai (2007674)" userId="S::2007674@student.uwtsd.ac.uk::7671f400-eac5-414c-acbd-c4334fcb4e8b" providerId="AD" clId="Web-{704A0FB6-2461-45A7-B143-BE47BDA57108}" dt="2022-07-17T14:57:50.267" v="27"/>
          <pc:sldLayoutMkLst>
            <pc:docMk/>
            <pc:sldMasterMk cId="3709521544" sldId="2147483858"/>
            <pc:sldLayoutMk cId="4043788762" sldId="2147483873"/>
          </pc:sldLayoutMkLst>
        </pc:sldLayoutChg>
        <pc:sldLayoutChg chg="add del mod replId">
          <pc:chgData name="Jaspreet Rai (2007674)" userId="S::2007674@student.uwtsd.ac.uk::7671f400-eac5-414c-acbd-c4334fcb4e8b" providerId="AD" clId="Web-{704A0FB6-2461-45A7-B143-BE47BDA57108}" dt="2022-07-17T14:57:50.267" v="27"/>
          <pc:sldLayoutMkLst>
            <pc:docMk/>
            <pc:sldMasterMk cId="3709521544" sldId="2147483858"/>
            <pc:sldLayoutMk cId="3329978596" sldId="2147483874"/>
          </pc:sldLayoutMkLst>
        </pc:sldLayoutChg>
        <pc:sldLayoutChg chg="add del mod replId">
          <pc:chgData name="Jaspreet Rai (2007674)" userId="S::2007674@student.uwtsd.ac.uk::7671f400-eac5-414c-acbd-c4334fcb4e8b" providerId="AD" clId="Web-{704A0FB6-2461-45A7-B143-BE47BDA57108}" dt="2022-07-17T14:57:50.267" v="27"/>
          <pc:sldLayoutMkLst>
            <pc:docMk/>
            <pc:sldMasterMk cId="3709521544" sldId="2147483858"/>
            <pc:sldLayoutMk cId="2345479760" sldId="2147483875"/>
          </pc:sldLayoutMkLst>
        </pc:sldLayoutChg>
      </pc:sldMasterChg>
      <pc:sldMasterChg chg="add del addSldLayout delSldLayout modSldLayout">
        <pc:chgData name="Jaspreet Rai (2007674)" userId="S::2007674@student.uwtsd.ac.uk::7671f400-eac5-414c-acbd-c4334fcb4e8b" providerId="AD" clId="Web-{704A0FB6-2461-45A7-B143-BE47BDA57108}" dt="2022-07-17T14:59:00.238" v="37"/>
        <pc:sldMasterMkLst>
          <pc:docMk/>
          <pc:sldMasterMk cId="3312478413" sldId="2147483876"/>
        </pc:sldMasterMkLst>
        <pc:sldLayoutChg chg="add del mod replId">
          <pc:chgData name="Jaspreet Rai (2007674)" userId="S::2007674@student.uwtsd.ac.uk::7671f400-eac5-414c-acbd-c4334fcb4e8b" providerId="AD" clId="Web-{704A0FB6-2461-45A7-B143-BE47BDA57108}" dt="2022-07-17T14:59:00.238" v="37"/>
          <pc:sldLayoutMkLst>
            <pc:docMk/>
            <pc:sldMasterMk cId="3312478413" sldId="2147483876"/>
            <pc:sldLayoutMk cId="2890184586" sldId="2147483877"/>
          </pc:sldLayoutMkLst>
        </pc:sldLayoutChg>
        <pc:sldLayoutChg chg="add del mod replId">
          <pc:chgData name="Jaspreet Rai (2007674)" userId="S::2007674@student.uwtsd.ac.uk::7671f400-eac5-414c-acbd-c4334fcb4e8b" providerId="AD" clId="Web-{704A0FB6-2461-45A7-B143-BE47BDA57108}" dt="2022-07-17T14:59:00.238" v="37"/>
          <pc:sldLayoutMkLst>
            <pc:docMk/>
            <pc:sldMasterMk cId="3312478413" sldId="2147483876"/>
            <pc:sldLayoutMk cId="1714432843" sldId="2147483878"/>
          </pc:sldLayoutMkLst>
        </pc:sldLayoutChg>
        <pc:sldLayoutChg chg="add del mod replId">
          <pc:chgData name="Jaspreet Rai (2007674)" userId="S::2007674@student.uwtsd.ac.uk::7671f400-eac5-414c-acbd-c4334fcb4e8b" providerId="AD" clId="Web-{704A0FB6-2461-45A7-B143-BE47BDA57108}" dt="2022-07-17T14:59:00.238" v="37"/>
          <pc:sldLayoutMkLst>
            <pc:docMk/>
            <pc:sldMasterMk cId="3312478413" sldId="2147483876"/>
            <pc:sldLayoutMk cId="655852108" sldId="2147483879"/>
          </pc:sldLayoutMkLst>
        </pc:sldLayoutChg>
        <pc:sldLayoutChg chg="add del mod replId">
          <pc:chgData name="Jaspreet Rai (2007674)" userId="S::2007674@student.uwtsd.ac.uk::7671f400-eac5-414c-acbd-c4334fcb4e8b" providerId="AD" clId="Web-{704A0FB6-2461-45A7-B143-BE47BDA57108}" dt="2022-07-17T14:59:00.238" v="37"/>
          <pc:sldLayoutMkLst>
            <pc:docMk/>
            <pc:sldMasterMk cId="3312478413" sldId="2147483876"/>
            <pc:sldLayoutMk cId="3732510441" sldId="2147483880"/>
          </pc:sldLayoutMkLst>
        </pc:sldLayoutChg>
        <pc:sldLayoutChg chg="add del mod replId">
          <pc:chgData name="Jaspreet Rai (2007674)" userId="S::2007674@student.uwtsd.ac.uk::7671f400-eac5-414c-acbd-c4334fcb4e8b" providerId="AD" clId="Web-{704A0FB6-2461-45A7-B143-BE47BDA57108}" dt="2022-07-17T14:59:00.238" v="37"/>
          <pc:sldLayoutMkLst>
            <pc:docMk/>
            <pc:sldMasterMk cId="3312478413" sldId="2147483876"/>
            <pc:sldLayoutMk cId="235022561" sldId="2147483881"/>
          </pc:sldLayoutMkLst>
        </pc:sldLayoutChg>
        <pc:sldLayoutChg chg="add del mod replId">
          <pc:chgData name="Jaspreet Rai (2007674)" userId="S::2007674@student.uwtsd.ac.uk::7671f400-eac5-414c-acbd-c4334fcb4e8b" providerId="AD" clId="Web-{704A0FB6-2461-45A7-B143-BE47BDA57108}" dt="2022-07-17T14:59:00.238" v="37"/>
          <pc:sldLayoutMkLst>
            <pc:docMk/>
            <pc:sldMasterMk cId="3312478413" sldId="2147483876"/>
            <pc:sldLayoutMk cId="3282015440" sldId="2147483882"/>
          </pc:sldLayoutMkLst>
        </pc:sldLayoutChg>
        <pc:sldLayoutChg chg="add del mod replId">
          <pc:chgData name="Jaspreet Rai (2007674)" userId="S::2007674@student.uwtsd.ac.uk::7671f400-eac5-414c-acbd-c4334fcb4e8b" providerId="AD" clId="Web-{704A0FB6-2461-45A7-B143-BE47BDA57108}" dt="2022-07-17T14:59:00.238" v="37"/>
          <pc:sldLayoutMkLst>
            <pc:docMk/>
            <pc:sldMasterMk cId="3312478413" sldId="2147483876"/>
            <pc:sldLayoutMk cId="4089428478" sldId="2147483883"/>
          </pc:sldLayoutMkLst>
        </pc:sldLayoutChg>
        <pc:sldLayoutChg chg="add del mod replId">
          <pc:chgData name="Jaspreet Rai (2007674)" userId="S::2007674@student.uwtsd.ac.uk::7671f400-eac5-414c-acbd-c4334fcb4e8b" providerId="AD" clId="Web-{704A0FB6-2461-45A7-B143-BE47BDA57108}" dt="2022-07-17T14:59:00.238" v="37"/>
          <pc:sldLayoutMkLst>
            <pc:docMk/>
            <pc:sldMasterMk cId="3312478413" sldId="2147483876"/>
            <pc:sldLayoutMk cId="4086880344" sldId="2147483884"/>
          </pc:sldLayoutMkLst>
        </pc:sldLayoutChg>
        <pc:sldLayoutChg chg="add del mod replId">
          <pc:chgData name="Jaspreet Rai (2007674)" userId="S::2007674@student.uwtsd.ac.uk::7671f400-eac5-414c-acbd-c4334fcb4e8b" providerId="AD" clId="Web-{704A0FB6-2461-45A7-B143-BE47BDA57108}" dt="2022-07-17T14:59:00.238" v="37"/>
          <pc:sldLayoutMkLst>
            <pc:docMk/>
            <pc:sldMasterMk cId="3312478413" sldId="2147483876"/>
            <pc:sldLayoutMk cId="1712064077" sldId="2147483885"/>
          </pc:sldLayoutMkLst>
        </pc:sldLayoutChg>
        <pc:sldLayoutChg chg="add del mod replId">
          <pc:chgData name="Jaspreet Rai (2007674)" userId="S::2007674@student.uwtsd.ac.uk::7671f400-eac5-414c-acbd-c4334fcb4e8b" providerId="AD" clId="Web-{704A0FB6-2461-45A7-B143-BE47BDA57108}" dt="2022-07-17T14:59:00.238" v="37"/>
          <pc:sldLayoutMkLst>
            <pc:docMk/>
            <pc:sldMasterMk cId="3312478413" sldId="2147483876"/>
            <pc:sldLayoutMk cId="663138268" sldId="2147483886"/>
          </pc:sldLayoutMkLst>
        </pc:sldLayoutChg>
        <pc:sldLayoutChg chg="add del mod replId">
          <pc:chgData name="Jaspreet Rai (2007674)" userId="S::2007674@student.uwtsd.ac.uk::7671f400-eac5-414c-acbd-c4334fcb4e8b" providerId="AD" clId="Web-{704A0FB6-2461-45A7-B143-BE47BDA57108}" dt="2022-07-17T14:59:00.238" v="37"/>
          <pc:sldLayoutMkLst>
            <pc:docMk/>
            <pc:sldMasterMk cId="3312478413" sldId="2147483876"/>
            <pc:sldLayoutMk cId="1422814148" sldId="2147483887"/>
          </pc:sldLayoutMkLst>
        </pc:sldLayoutChg>
        <pc:sldLayoutChg chg="add del mod replId">
          <pc:chgData name="Jaspreet Rai (2007674)" userId="S::2007674@student.uwtsd.ac.uk::7671f400-eac5-414c-acbd-c4334fcb4e8b" providerId="AD" clId="Web-{704A0FB6-2461-45A7-B143-BE47BDA57108}" dt="2022-07-17T14:59:00.238" v="37"/>
          <pc:sldLayoutMkLst>
            <pc:docMk/>
            <pc:sldMasterMk cId="3312478413" sldId="2147483876"/>
            <pc:sldLayoutMk cId="3043198338" sldId="2147483888"/>
          </pc:sldLayoutMkLst>
        </pc:sldLayoutChg>
        <pc:sldLayoutChg chg="add del mod replId">
          <pc:chgData name="Jaspreet Rai (2007674)" userId="S::2007674@student.uwtsd.ac.uk::7671f400-eac5-414c-acbd-c4334fcb4e8b" providerId="AD" clId="Web-{704A0FB6-2461-45A7-B143-BE47BDA57108}" dt="2022-07-17T14:59:00.238" v="37"/>
          <pc:sldLayoutMkLst>
            <pc:docMk/>
            <pc:sldMasterMk cId="3312478413" sldId="2147483876"/>
            <pc:sldLayoutMk cId="2884816601" sldId="2147483889"/>
          </pc:sldLayoutMkLst>
        </pc:sldLayoutChg>
        <pc:sldLayoutChg chg="add del mod replId">
          <pc:chgData name="Jaspreet Rai (2007674)" userId="S::2007674@student.uwtsd.ac.uk::7671f400-eac5-414c-acbd-c4334fcb4e8b" providerId="AD" clId="Web-{704A0FB6-2461-45A7-B143-BE47BDA57108}" dt="2022-07-17T14:59:00.238" v="37"/>
          <pc:sldLayoutMkLst>
            <pc:docMk/>
            <pc:sldMasterMk cId="3312478413" sldId="2147483876"/>
            <pc:sldLayoutMk cId="688153040" sldId="2147483890"/>
          </pc:sldLayoutMkLst>
        </pc:sldLayoutChg>
        <pc:sldLayoutChg chg="add del mod replId">
          <pc:chgData name="Jaspreet Rai (2007674)" userId="S::2007674@student.uwtsd.ac.uk::7671f400-eac5-414c-acbd-c4334fcb4e8b" providerId="AD" clId="Web-{704A0FB6-2461-45A7-B143-BE47BDA57108}" dt="2022-07-17T14:59:00.238" v="37"/>
          <pc:sldLayoutMkLst>
            <pc:docMk/>
            <pc:sldMasterMk cId="3312478413" sldId="2147483876"/>
            <pc:sldLayoutMk cId="4272971520" sldId="2147483891"/>
          </pc:sldLayoutMkLst>
        </pc:sldLayoutChg>
        <pc:sldLayoutChg chg="add del mod replId">
          <pc:chgData name="Jaspreet Rai (2007674)" userId="S::2007674@student.uwtsd.ac.uk::7671f400-eac5-414c-acbd-c4334fcb4e8b" providerId="AD" clId="Web-{704A0FB6-2461-45A7-B143-BE47BDA57108}" dt="2022-07-17T14:59:00.238" v="37"/>
          <pc:sldLayoutMkLst>
            <pc:docMk/>
            <pc:sldMasterMk cId="3312478413" sldId="2147483876"/>
            <pc:sldLayoutMk cId="1112650311" sldId="2147483892"/>
          </pc:sldLayoutMkLst>
        </pc:sldLayoutChg>
        <pc:sldLayoutChg chg="add del mod replId">
          <pc:chgData name="Jaspreet Rai (2007674)" userId="S::2007674@student.uwtsd.ac.uk::7671f400-eac5-414c-acbd-c4334fcb4e8b" providerId="AD" clId="Web-{704A0FB6-2461-45A7-B143-BE47BDA57108}" dt="2022-07-17T14:59:00.238" v="37"/>
          <pc:sldLayoutMkLst>
            <pc:docMk/>
            <pc:sldMasterMk cId="3312478413" sldId="2147483876"/>
            <pc:sldLayoutMk cId="318424169" sldId="2147483893"/>
          </pc:sldLayoutMkLst>
        </pc:sldLayoutChg>
      </pc:sldMasterChg>
      <pc:sldMasterChg chg="add del addSldLayout delSldLayout">
        <pc:chgData name="Jaspreet Rai (2007674)" userId="S::2007674@student.uwtsd.ac.uk::7671f400-eac5-414c-acbd-c4334fcb4e8b" providerId="AD" clId="Web-{704A0FB6-2461-45A7-B143-BE47BDA57108}" dt="2022-07-17T14:59:00.207" v="36"/>
        <pc:sldMasterMkLst>
          <pc:docMk/>
          <pc:sldMasterMk cId="3017828013" sldId="2147483901"/>
        </pc:sldMasterMkLst>
        <pc:sldLayoutChg chg="add del">
          <pc:chgData name="Jaspreet Rai (2007674)" userId="S::2007674@student.uwtsd.ac.uk::7671f400-eac5-414c-acbd-c4334fcb4e8b" providerId="AD" clId="Web-{704A0FB6-2461-45A7-B143-BE47BDA57108}" dt="2022-07-17T14:59:00.207" v="36"/>
          <pc:sldLayoutMkLst>
            <pc:docMk/>
            <pc:sldMasterMk cId="3017828013" sldId="2147483901"/>
            <pc:sldLayoutMk cId="1439150664" sldId="2147483894"/>
          </pc:sldLayoutMkLst>
        </pc:sldLayoutChg>
        <pc:sldLayoutChg chg="add del">
          <pc:chgData name="Jaspreet Rai (2007674)" userId="S::2007674@student.uwtsd.ac.uk::7671f400-eac5-414c-acbd-c4334fcb4e8b" providerId="AD" clId="Web-{704A0FB6-2461-45A7-B143-BE47BDA57108}" dt="2022-07-17T14:59:00.207" v="36"/>
          <pc:sldLayoutMkLst>
            <pc:docMk/>
            <pc:sldMasterMk cId="3017828013" sldId="2147483901"/>
            <pc:sldLayoutMk cId="2262185494" sldId="2147483895"/>
          </pc:sldLayoutMkLst>
        </pc:sldLayoutChg>
        <pc:sldLayoutChg chg="add del">
          <pc:chgData name="Jaspreet Rai (2007674)" userId="S::2007674@student.uwtsd.ac.uk::7671f400-eac5-414c-acbd-c4334fcb4e8b" providerId="AD" clId="Web-{704A0FB6-2461-45A7-B143-BE47BDA57108}" dt="2022-07-17T14:59:00.207" v="36"/>
          <pc:sldLayoutMkLst>
            <pc:docMk/>
            <pc:sldMasterMk cId="3017828013" sldId="2147483901"/>
            <pc:sldLayoutMk cId="1934767523" sldId="2147483896"/>
          </pc:sldLayoutMkLst>
        </pc:sldLayoutChg>
        <pc:sldLayoutChg chg="add del">
          <pc:chgData name="Jaspreet Rai (2007674)" userId="S::2007674@student.uwtsd.ac.uk::7671f400-eac5-414c-acbd-c4334fcb4e8b" providerId="AD" clId="Web-{704A0FB6-2461-45A7-B143-BE47BDA57108}" dt="2022-07-17T14:59:00.207" v="36"/>
          <pc:sldLayoutMkLst>
            <pc:docMk/>
            <pc:sldMasterMk cId="3017828013" sldId="2147483901"/>
            <pc:sldLayoutMk cId="243715054" sldId="2147483897"/>
          </pc:sldLayoutMkLst>
        </pc:sldLayoutChg>
        <pc:sldLayoutChg chg="add del">
          <pc:chgData name="Jaspreet Rai (2007674)" userId="S::2007674@student.uwtsd.ac.uk::7671f400-eac5-414c-acbd-c4334fcb4e8b" providerId="AD" clId="Web-{704A0FB6-2461-45A7-B143-BE47BDA57108}" dt="2022-07-17T14:59:00.207" v="36"/>
          <pc:sldLayoutMkLst>
            <pc:docMk/>
            <pc:sldMasterMk cId="3017828013" sldId="2147483901"/>
            <pc:sldLayoutMk cId="982307574" sldId="2147483898"/>
          </pc:sldLayoutMkLst>
        </pc:sldLayoutChg>
        <pc:sldLayoutChg chg="add del">
          <pc:chgData name="Jaspreet Rai (2007674)" userId="S::2007674@student.uwtsd.ac.uk::7671f400-eac5-414c-acbd-c4334fcb4e8b" providerId="AD" clId="Web-{704A0FB6-2461-45A7-B143-BE47BDA57108}" dt="2022-07-17T14:59:00.207" v="36"/>
          <pc:sldLayoutMkLst>
            <pc:docMk/>
            <pc:sldMasterMk cId="3017828013" sldId="2147483901"/>
            <pc:sldLayoutMk cId="1656293174" sldId="2147483899"/>
          </pc:sldLayoutMkLst>
        </pc:sldLayoutChg>
        <pc:sldLayoutChg chg="add del">
          <pc:chgData name="Jaspreet Rai (2007674)" userId="S::2007674@student.uwtsd.ac.uk::7671f400-eac5-414c-acbd-c4334fcb4e8b" providerId="AD" clId="Web-{704A0FB6-2461-45A7-B143-BE47BDA57108}" dt="2022-07-17T14:59:00.207" v="36"/>
          <pc:sldLayoutMkLst>
            <pc:docMk/>
            <pc:sldMasterMk cId="3017828013" sldId="2147483901"/>
            <pc:sldLayoutMk cId="3887172032" sldId="2147483900"/>
          </pc:sldLayoutMkLst>
        </pc:sldLayoutChg>
        <pc:sldLayoutChg chg="add del replId">
          <pc:chgData name="Jaspreet Rai (2007674)" userId="S::2007674@student.uwtsd.ac.uk::7671f400-eac5-414c-acbd-c4334fcb4e8b" providerId="AD" clId="Web-{704A0FB6-2461-45A7-B143-BE47BDA57108}" dt="2022-07-17T14:59:00.207" v="36"/>
          <pc:sldLayoutMkLst>
            <pc:docMk/>
            <pc:sldMasterMk cId="3017828013" sldId="2147483901"/>
            <pc:sldLayoutMk cId="2591257631" sldId="2147483902"/>
          </pc:sldLayoutMkLst>
        </pc:sldLayoutChg>
        <pc:sldLayoutChg chg="add del replId">
          <pc:chgData name="Jaspreet Rai (2007674)" userId="S::2007674@student.uwtsd.ac.uk::7671f400-eac5-414c-acbd-c4334fcb4e8b" providerId="AD" clId="Web-{704A0FB6-2461-45A7-B143-BE47BDA57108}" dt="2022-07-17T14:59:00.207" v="36"/>
          <pc:sldLayoutMkLst>
            <pc:docMk/>
            <pc:sldMasterMk cId="3017828013" sldId="2147483901"/>
            <pc:sldLayoutMk cId="1003933026" sldId="2147483903"/>
          </pc:sldLayoutMkLst>
        </pc:sldLayoutChg>
        <pc:sldLayoutChg chg="add del replId">
          <pc:chgData name="Jaspreet Rai (2007674)" userId="S::2007674@student.uwtsd.ac.uk::7671f400-eac5-414c-acbd-c4334fcb4e8b" providerId="AD" clId="Web-{704A0FB6-2461-45A7-B143-BE47BDA57108}" dt="2022-07-17T14:59:00.207" v="36"/>
          <pc:sldLayoutMkLst>
            <pc:docMk/>
            <pc:sldMasterMk cId="3017828013" sldId="2147483901"/>
            <pc:sldLayoutMk cId="1101691373" sldId="2147483904"/>
          </pc:sldLayoutMkLst>
        </pc:sldLayoutChg>
        <pc:sldLayoutChg chg="add del replId">
          <pc:chgData name="Jaspreet Rai (2007674)" userId="S::2007674@student.uwtsd.ac.uk::7671f400-eac5-414c-acbd-c4334fcb4e8b" providerId="AD" clId="Web-{704A0FB6-2461-45A7-B143-BE47BDA57108}" dt="2022-07-17T14:59:00.207" v="36"/>
          <pc:sldLayoutMkLst>
            <pc:docMk/>
            <pc:sldMasterMk cId="3017828013" sldId="2147483901"/>
            <pc:sldLayoutMk cId="2231448962" sldId="2147483905"/>
          </pc:sldLayoutMkLst>
        </pc:sldLayoutChg>
      </pc:sldMasterChg>
      <pc:sldMasterChg chg="modSp add del addSldLayout delSldLayout modSldLayout">
        <pc:chgData name="Jaspreet Rai (2007674)" userId="S::2007674@student.uwtsd.ac.uk::7671f400-eac5-414c-acbd-c4334fcb4e8b" providerId="AD" clId="Web-{704A0FB6-2461-45A7-B143-BE47BDA57108}" dt="2022-07-17T15:36:59.895" v="218"/>
        <pc:sldMasterMkLst>
          <pc:docMk/>
          <pc:sldMasterMk cId="3802389216" sldId="2147483914"/>
        </pc:sldMasterMkLst>
        <pc:spChg chg="mod">
          <ac:chgData name="Jaspreet Rai (2007674)" userId="S::2007674@student.uwtsd.ac.uk::7671f400-eac5-414c-acbd-c4334fcb4e8b" providerId="AD" clId="Web-{704A0FB6-2461-45A7-B143-BE47BDA57108}" dt="2022-07-17T15:19:05.923" v="162"/>
          <ac:spMkLst>
            <pc:docMk/>
            <pc:sldMasterMk cId="3802389216" sldId="2147483914"/>
            <ac:spMk id="2" creationId="{B2104591-A10E-46C3-952B-F25DCBDAD1BC}"/>
          </ac:spMkLst>
        </pc:spChg>
        <pc:spChg chg="mod">
          <ac:chgData name="Jaspreet Rai (2007674)" userId="S::2007674@student.uwtsd.ac.uk::7671f400-eac5-414c-acbd-c4334fcb4e8b" providerId="AD" clId="Web-{704A0FB6-2461-45A7-B143-BE47BDA57108}" dt="2022-07-17T15:19:05.923" v="162"/>
          <ac:spMkLst>
            <pc:docMk/>
            <pc:sldMasterMk cId="3802389216" sldId="2147483914"/>
            <ac:spMk id="3" creationId="{E1F77F62-7300-4B81-8F9B-D040A0EE1797}"/>
          </ac:spMkLst>
        </pc:spChg>
        <pc:spChg chg="mod">
          <ac:chgData name="Jaspreet Rai (2007674)" userId="S::2007674@student.uwtsd.ac.uk::7671f400-eac5-414c-acbd-c4334fcb4e8b" providerId="AD" clId="Web-{704A0FB6-2461-45A7-B143-BE47BDA57108}" dt="2022-07-17T15:19:05.923" v="162"/>
          <ac:spMkLst>
            <pc:docMk/>
            <pc:sldMasterMk cId="3802389216" sldId="2147483914"/>
            <ac:spMk id="4" creationId="{B6252CF0-2C7E-4A4C-BD7E-B7CEFF0DC458}"/>
          </ac:spMkLst>
        </pc:spChg>
        <pc:spChg chg="mod">
          <ac:chgData name="Jaspreet Rai (2007674)" userId="S::2007674@student.uwtsd.ac.uk::7671f400-eac5-414c-acbd-c4334fcb4e8b" providerId="AD" clId="Web-{704A0FB6-2461-45A7-B143-BE47BDA57108}" dt="2022-07-17T15:19:05.923" v="162"/>
          <ac:spMkLst>
            <pc:docMk/>
            <pc:sldMasterMk cId="3802389216" sldId="2147483914"/>
            <ac:spMk id="5" creationId="{D2B49E98-61B4-4398-B18F-534336EA1747}"/>
          </ac:spMkLst>
        </pc:spChg>
        <pc:spChg chg="mod">
          <ac:chgData name="Jaspreet Rai (2007674)" userId="S::2007674@student.uwtsd.ac.uk::7671f400-eac5-414c-acbd-c4334fcb4e8b" providerId="AD" clId="Web-{704A0FB6-2461-45A7-B143-BE47BDA57108}" dt="2022-07-17T15:19:05.923" v="162"/>
          <ac:spMkLst>
            <pc:docMk/>
            <pc:sldMasterMk cId="3802389216" sldId="2147483914"/>
            <ac:spMk id="6" creationId="{A676DC5D-5820-4314-ADE6-9CD1C7D4AB68}"/>
          </ac:spMkLst>
        </pc:spChg>
        <pc:spChg chg="mod">
          <ac:chgData name="Jaspreet Rai (2007674)" userId="S::2007674@student.uwtsd.ac.uk::7671f400-eac5-414c-acbd-c4334fcb4e8b" providerId="AD" clId="Web-{704A0FB6-2461-45A7-B143-BE47BDA57108}" dt="2022-07-17T15:19:05.923" v="162"/>
          <ac:spMkLst>
            <pc:docMk/>
            <pc:sldMasterMk cId="3802389216" sldId="2147483914"/>
            <ac:spMk id="9" creationId="{2BC1B2F3-8E83-4A70-B103-979C67EECED1}"/>
          </ac:spMkLst>
        </pc:spChg>
        <pc:grpChg chg="mod">
          <ac:chgData name="Jaspreet Rai (2007674)" userId="S::2007674@student.uwtsd.ac.uk::7671f400-eac5-414c-acbd-c4334fcb4e8b" providerId="AD" clId="Web-{704A0FB6-2461-45A7-B143-BE47BDA57108}" dt="2022-07-17T15:19:05.923" v="162"/>
          <ac:grpSpMkLst>
            <pc:docMk/>
            <pc:sldMasterMk cId="3802389216" sldId="2147483914"/>
            <ac:grpSpMk id="7" creationId="{23F5135F-115E-423C-BE4A-B56C35DC9F3E}"/>
          </ac:grpSpMkLst>
        </pc:grpChg>
        <pc:sldLayoutChg chg="modSp add del">
          <pc:chgData name="Jaspreet Rai (2007674)" userId="S::2007674@student.uwtsd.ac.uk::7671f400-eac5-414c-acbd-c4334fcb4e8b" providerId="AD" clId="Web-{704A0FB6-2461-45A7-B143-BE47BDA57108}" dt="2022-07-17T15:36:59.895" v="218"/>
          <pc:sldLayoutMkLst>
            <pc:docMk/>
            <pc:sldMasterMk cId="3802389216" sldId="2147483914"/>
            <pc:sldLayoutMk cId="3230500446" sldId="2147483903"/>
          </pc:sldLayoutMkLst>
          <pc:spChg chg="mod">
            <ac:chgData name="Jaspreet Rai (2007674)" userId="S::2007674@student.uwtsd.ac.uk::7671f400-eac5-414c-acbd-c4334fcb4e8b" providerId="AD" clId="Web-{704A0FB6-2461-45A7-B143-BE47BDA57108}" dt="2022-07-17T15:19:05.923" v="162"/>
            <ac:spMkLst>
              <pc:docMk/>
              <pc:sldMasterMk cId="3802389216" sldId="2147483914"/>
              <pc:sldLayoutMk cId="3230500446" sldId="2147483903"/>
              <ac:spMk id="2" creationId="{7A2F1C56-8A72-4858-851C-F15B634C74F2}"/>
            </ac:spMkLst>
          </pc:spChg>
          <pc:spChg chg="mod">
            <ac:chgData name="Jaspreet Rai (2007674)" userId="S::2007674@student.uwtsd.ac.uk::7671f400-eac5-414c-acbd-c4334fcb4e8b" providerId="AD" clId="Web-{704A0FB6-2461-45A7-B143-BE47BDA57108}" dt="2022-07-17T15:19:05.923" v="162"/>
            <ac:spMkLst>
              <pc:docMk/>
              <pc:sldMasterMk cId="3802389216" sldId="2147483914"/>
              <pc:sldLayoutMk cId="3230500446" sldId="2147483903"/>
              <ac:spMk id="3" creationId="{3C1834EB-45A5-426C-824A-8F07CA8F6DBE}"/>
            </ac:spMkLst>
          </pc:spChg>
        </pc:sldLayoutChg>
        <pc:sldLayoutChg chg="modSp add del">
          <pc:chgData name="Jaspreet Rai (2007674)" userId="S::2007674@student.uwtsd.ac.uk::7671f400-eac5-414c-acbd-c4334fcb4e8b" providerId="AD" clId="Web-{704A0FB6-2461-45A7-B143-BE47BDA57108}" dt="2022-07-17T15:36:59.895" v="218"/>
          <pc:sldLayoutMkLst>
            <pc:docMk/>
            <pc:sldMasterMk cId="3802389216" sldId="2147483914"/>
            <pc:sldLayoutMk cId="3213879693" sldId="2147483904"/>
          </pc:sldLayoutMkLst>
          <pc:spChg chg="mod">
            <ac:chgData name="Jaspreet Rai (2007674)" userId="S::2007674@student.uwtsd.ac.uk::7671f400-eac5-414c-acbd-c4334fcb4e8b" providerId="AD" clId="Web-{704A0FB6-2461-45A7-B143-BE47BDA57108}" dt="2022-07-17T15:19:05.923" v="162"/>
            <ac:spMkLst>
              <pc:docMk/>
              <pc:sldMasterMk cId="3802389216" sldId="2147483914"/>
              <pc:sldLayoutMk cId="3213879693" sldId="2147483904"/>
              <ac:spMk id="3" creationId="{0CC8C4A9-27ED-4E86-A256-5009E31342B6}"/>
            </ac:spMkLst>
          </pc:spChg>
        </pc:sldLayoutChg>
        <pc:sldLayoutChg chg="modSp add del">
          <pc:chgData name="Jaspreet Rai (2007674)" userId="S::2007674@student.uwtsd.ac.uk::7671f400-eac5-414c-acbd-c4334fcb4e8b" providerId="AD" clId="Web-{704A0FB6-2461-45A7-B143-BE47BDA57108}" dt="2022-07-17T15:36:59.895" v="218"/>
          <pc:sldLayoutMkLst>
            <pc:docMk/>
            <pc:sldMasterMk cId="3802389216" sldId="2147483914"/>
            <pc:sldLayoutMk cId="474835561" sldId="2147483905"/>
          </pc:sldLayoutMkLst>
          <pc:spChg chg="mod">
            <ac:chgData name="Jaspreet Rai (2007674)" userId="S::2007674@student.uwtsd.ac.uk::7671f400-eac5-414c-acbd-c4334fcb4e8b" providerId="AD" clId="Web-{704A0FB6-2461-45A7-B143-BE47BDA57108}" dt="2022-07-17T15:19:05.923" v="162"/>
            <ac:spMkLst>
              <pc:docMk/>
              <pc:sldMasterMk cId="3802389216" sldId="2147483914"/>
              <pc:sldLayoutMk cId="474835561" sldId="2147483905"/>
              <ac:spMk id="2" creationId="{14B4EAF4-C10D-4650-9587-15DA8E9F9C08}"/>
            </ac:spMkLst>
          </pc:spChg>
          <pc:spChg chg="mod">
            <ac:chgData name="Jaspreet Rai (2007674)" userId="S::2007674@student.uwtsd.ac.uk::7671f400-eac5-414c-acbd-c4334fcb4e8b" providerId="AD" clId="Web-{704A0FB6-2461-45A7-B143-BE47BDA57108}" dt="2022-07-17T15:19:05.923" v="162"/>
            <ac:spMkLst>
              <pc:docMk/>
              <pc:sldMasterMk cId="3802389216" sldId="2147483914"/>
              <pc:sldLayoutMk cId="474835561" sldId="2147483905"/>
              <ac:spMk id="3" creationId="{BBA1D5C2-6E93-4B23-A0CA-D5D7E735C718}"/>
            </ac:spMkLst>
          </pc:spChg>
        </pc:sldLayoutChg>
        <pc:sldLayoutChg chg="modSp add del">
          <pc:chgData name="Jaspreet Rai (2007674)" userId="S::2007674@student.uwtsd.ac.uk::7671f400-eac5-414c-acbd-c4334fcb4e8b" providerId="AD" clId="Web-{704A0FB6-2461-45A7-B143-BE47BDA57108}" dt="2022-07-17T15:36:59.895" v="218"/>
          <pc:sldLayoutMkLst>
            <pc:docMk/>
            <pc:sldMasterMk cId="3802389216" sldId="2147483914"/>
            <pc:sldLayoutMk cId="2059474008" sldId="2147483906"/>
          </pc:sldLayoutMkLst>
          <pc:spChg chg="mod">
            <ac:chgData name="Jaspreet Rai (2007674)" userId="S::2007674@student.uwtsd.ac.uk::7671f400-eac5-414c-acbd-c4334fcb4e8b" providerId="AD" clId="Web-{704A0FB6-2461-45A7-B143-BE47BDA57108}" dt="2022-07-17T15:19:05.923" v="162"/>
            <ac:spMkLst>
              <pc:docMk/>
              <pc:sldMasterMk cId="3802389216" sldId="2147483914"/>
              <pc:sldLayoutMk cId="2059474008" sldId="2147483906"/>
              <ac:spMk id="3" creationId="{EA987C14-52AB-4AAC-9038-29CF58EA6EA8}"/>
            </ac:spMkLst>
          </pc:spChg>
          <pc:spChg chg="mod">
            <ac:chgData name="Jaspreet Rai (2007674)" userId="S::2007674@student.uwtsd.ac.uk::7671f400-eac5-414c-acbd-c4334fcb4e8b" providerId="AD" clId="Web-{704A0FB6-2461-45A7-B143-BE47BDA57108}" dt="2022-07-17T15:19:05.923" v="162"/>
            <ac:spMkLst>
              <pc:docMk/>
              <pc:sldMasterMk cId="3802389216" sldId="2147483914"/>
              <pc:sldLayoutMk cId="2059474008" sldId="2147483906"/>
              <ac:spMk id="4" creationId="{ECB2E45A-DCC0-4701-9D67-EF56AECE3432}"/>
            </ac:spMkLst>
          </pc:spChg>
        </pc:sldLayoutChg>
        <pc:sldLayoutChg chg="modSp add del">
          <pc:chgData name="Jaspreet Rai (2007674)" userId="S::2007674@student.uwtsd.ac.uk::7671f400-eac5-414c-acbd-c4334fcb4e8b" providerId="AD" clId="Web-{704A0FB6-2461-45A7-B143-BE47BDA57108}" dt="2022-07-17T15:36:59.895" v="218"/>
          <pc:sldLayoutMkLst>
            <pc:docMk/>
            <pc:sldMasterMk cId="3802389216" sldId="2147483914"/>
            <pc:sldLayoutMk cId="924409158" sldId="2147483907"/>
          </pc:sldLayoutMkLst>
          <pc:spChg chg="mod">
            <ac:chgData name="Jaspreet Rai (2007674)" userId="S::2007674@student.uwtsd.ac.uk::7671f400-eac5-414c-acbd-c4334fcb4e8b" providerId="AD" clId="Web-{704A0FB6-2461-45A7-B143-BE47BDA57108}" dt="2022-07-17T15:19:05.923" v="162"/>
            <ac:spMkLst>
              <pc:docMk/>
              <pc:sldMasterMk cId="3802389216" sldId="2147483914"/>
              <pc:sldLayoutMk cId="924409158" sldId="2147483907"/>
              <ac:spMk id="2" creationId="{9B2B0184-BDFD-48DE-B858-B81887BFD302}"/>
            </ac:spMkLst>
          </pc:spChg>
          <pc:spChg chg="mod">
            <ac:chgData name="Jaspreet Rai (2007674)" userId="S::2007674@student.uwtsd.ac.uk::7671f400-eac5-414c-acbd-c4334fcb4e8b" providerId="AD" clId="Web-{704A0FB6-2461-45A7-B143-BE47BDA57108}" dt="2022-07-17T15:19:05.923" v="162"/>
            <ac:spMkLst>
              <pc:docMk/>
              <pc:sldMasterMk cId="3802389216" sldId="2147483914"/>
              <pc:sldLayoutMk cId="924409158" sldId="2147483907"/>
              <ac:spMk id="3" creationId="{1724FEB2-6EEC-49D4-9466-0F7A6EDB0CB6}"/>
            </ac:spMkLst>
          </pc:spChg>
          <pc:spChg chg="mod">
            <ac:chgData name="Jaspreet Rai (2007674)" userId="S::2007674@student.uwtsd.ac.uk::7671f400-eac5-414c-acbd-c4334fcb4e8b" providerId="AD" clId="Web-{704A0FB6-2461-45A7-B143-BE47BDA57108}" dt="2022-07-17T15:19:05.923" v="162"/>
            <ac:spMkLst>
              <pc:docMk/>
              <pc:sldMasterMk cId="3802389216" sldId="2147483914"/>
              <pc:sldLayoutMk cId="924409158" sldId="2147483907"/>
              <ac:spMk id="4" creationId="{CBDE8CF0-BAB6-4BF2-836F-FED0AF88A8AA}"/>
            </ac:spMkLst>
          </pc:spChg>
          <pc:spChg chg="mod">
            <ac:chgData name="Jaspreet Rai (2007674)" userId="S::2007674@student.uwtsd.ac.uk::7671f400-eac5-414c-acbd-c4334fcb4e8b" providerId="AD" clId="Web-{704A0FB6-2461-45A7-B143-BE47BDA57108}" dt="2022-07-17T15:19:05.923" v="162"/>
            <ac:spMkLst>
              <pc:docMk/>
              <pc:sldMasterMk cId="3802389216" sldId="2147483914"/>
              <pc:sldLayoutMk cId="924409158" sldId="2147483907"/>
              <ac:spMk id="5" creationId="{5F0751AB-FCF0-450B-A6DF-9B9A2AD2C24A}"/>
            </ac:spMkLst>
          </pc:spChg>
          <pc:spChg chg="mod">
            <ac:chgData name="Jaspreet Rai (2007674)" userId="S::2007674@student.uwtsd.ac.uk::7671f400-eac5-414c-acbd-c4334fcb4e8b" providerId="AD" clId="Web-{704A0FB6-2461-45A7-B143-BE47BDA57108}" dt="2022-07-17T15:19:05.923" v="162"/>
            <ac:spMkLst>
              <pc:docMk/>
              <pc:sldMasterMk cId="3802389216" sldId="2147483914"/>
              <pc:sldLayoutMk cId="924409158" sldId="2147483907"/>
              <ac:spMk id="6" creationId="{7D3898E7-3130-4CE6-AA11-C9CC8214EA1D}"/>
            </ac:spMkLst>
          </pc:spChg>
        </pc:sldLayoutChg>
        <pc:sldLayoutChg chg="modSp add del">
          <pc:chgData name="Jaspreet Rai (2007674)" userId="S::2007674@student.uwtsd.ac.uk::7671f400-eac5-414c-acbd-c4334fcb4e8b" providerId="AD" clId="Web-{704A0FB6-2461-45A7-B143-BE47BDA57108}" dt="2022-07-17T15:36:59.895" v="218"/>
          <pc:sldLayoutMkLst>
            <pc:docMk/>
            <pc:sldMasterMk cId="3802389216" sldId="2147483914"/>
            <pc:sldLayoutMk cId="2113346713" sldId="2147483908"/>
          </pc:sldLayoutMkLst>
          <pc:spChg chg="mod">
            <ac:chgData name="Jaspreet Rai (2007674)" userId="S::2007674@student.uwtsd.ac.uk::7671f400-eac5-414c-acbd-c4334fcb4e8b" providerId="AD" clId="Web-{704A0FB6-2461-45A7-B143-BE47BDA57108}" dt="2022-07-17T15:19:05.923" v="162"/>
            <ac:spMkLst>
              <pc:docMk/>
              <pc:sldMasterMk cId="3802389216" sldId="2147483914"/>
              <pc:sldLayoutMk cId="2113346713" sldId="2147483908"/>
              <ac:spMk id="2" creationId="{6197AC40-59FF-4CE3-B49C-C824A784C5F7}"/>
            </ac:spMkLst>
          </pc:spChg>
        </pc:sldLayoutChg>
        <pc:sldLayoutChg chg="modSp add del">
          <pc:chgData name="Jaspreet Rai (2007674)" userId="S::2007674@student.uwtsd.ac.uk::7671f400-eac5-414c-acbd-c4334fcb4e8b" providerId="AD" clId="Web-{704A0FB6-2461-45A7-B143-BE47BDA57108}" dt="2022-07-17T15:36:59.895" v="218"/>
          <pc:sldLayoutMkLst>
            <pc:docMk/>
            <pc:sldMasterMk cId="3802389216" sldId="2147483914"/>
            <pc:sldLayoutMk cId="2948792884" sldId="2147483909"/>
          </pc:sldLayoutMkLst>
          <pc:spChg chg="mod">
            <ac:chgData name="Jaspreet Rai (2007674)" userId="S::2007674@student.uwtsd.ac.uk::7671f400-eac5-414c-acbd-c4334fcb4e8b" providerId="AD" clId="Web-{704A0FB6-2461-45A7-B143-BE47BDA57108}" dt="2022-07-17T15:19:05.923" v="162"/>
            <ac:spMkLst>
              <pc:docMk/>
              <pc:sldMasterMk cId="3802389216" sldId="2147483914"/>
              <pc:sldLayoutMk cId="2948792884" sldId="2147483909"/>
              <ac:spMk id="2" creationId="{A90F847B-9D86-47FF-B24A-EEA5F73EA144}"/>
            </ac:spMkLst>
          </pc:spChg>
          <pc:spChg chg="mod">
            <ac:chgData name="Jaspreet Rai (2007674)" userId="S::2007674@student.uwtsd.ac.uk::7671f400-eac5-414c-acbd-c4334fcb4e8b" providerId="AD" clId="Web-{704A0FB6-2461-45A7-B143-BE47BDA57108}" dt="2022-07-17T15:19:05.923" v="162"/>
            <ac:spMkLst>
              <pc:docMk/>
              <pc:sldMasterMk cId="3802389216" sldId="2147483914"/>
              <pc:sldLayoutMk cId="2948792884" sldId="2147483909"/>
              <ac:spMk id="3" creationId="{ADAC0675-AD2F-44DC-8FF3-4454258A5908}"/>
            </ac:spMkLst>
          </pc:spChg>
          <pc:spChg chg="mod">
            <ac:chgData name="Jaspreet Rai (2007674)" userId="S::2007674@student.uwtsd.ac.uk::7671f400-eac5-414c-acbd-c4334fcb4e8b" providerId="AD" clId="Web-{704A0FB6-2461-45A7-B143-BE47BDA57108}" dt="2022-07-17T15:19:05.923" v="162"/>
            <ac:spMkLst>
              <pc:docMk/>
              <pc:sldMasterMk cId="3802389216" sldId="2147483914"/>
              <pc:sldLayoutMk cId="2948792884" sldId="2147483909"/>
              <ac:spMk id="4" creationId="{E1D96356-C0F0-4C22-B9B6-C7E0BE4F3702}"/>
            </ac:spMkLst>
          </pc:spChg>
        </pc:sldLayoutChg>
        <pc:sldLayoutChg chg="modSp add del">
          <pc:chgData name="Jaspreet Rai (2007674)" userId="S::2007674@student.uwtsd.ac.uk::7671f400-eac5-414c-acbd-c4334fcb4e8b" providerId="AD" clId="Web-{704A0FB6-2461-45A7-B143-BE47BDA57108}" dt="2022-07-17T15:36:59.895" v="218"/>
          <pc:sldLayoutMkLst>
            <pc:docMk/>
            <pc:sldMasterMk cId="3802389216" sldId="2147483914"/>
            <pc:sldLayoutMk cId="3070787243" sldId="2147483910"/>
          </pc:sldLayoutMkLst>
          <pc:spChg chg="mod">
            <ac:chgData name="Jaspreet Rai (2007674)" userId="S::2007674@student.uwtsd.ac.uk::7671f400-eac5-414c-acbd-c4334fcb4e8b" providerId="AD" clId="Web-{704A0FB6-2461-45A7-B143-BE47BDA57108}" dt="2022-07-17T15:19:05.923" v="162"/>
            <ac:spMkLst>
              <pc:docMk/>
              <pc:sldMasterMk cId="3802389216" sldId="2147483914"/>
              <pc:sldLayoutMk cId="3070787243" sldId="2147483910"/>
              <ac:spMk id="2" creationId="{E366D3DB-B1F8-4892-96F7-0BE21DE637CD}"/>
            </ac:spMkLst>
          </pc:spChg>
          <pc:spChg chg="mod">
            <ac:chgData name="Jaspreet Rai (2007674)" userId="S::2007674@student.uwtsd.ac.uk::7671f400-eac5-414c-acbd-c4334fcb4e8b" providerId="AD" clId="Web-{704A0FB6-2461-45A7-B143-BE47BDA57108}" dt="2022-07-17T15:19:05.923" v="162"/>
            <ac:spMkLst>
              <pc:docMk/>
              <pc:sldMasterMk cId="3802389216" sldId="2147483914"/>
              <pc:sldLayoutMk cId="3070787243" sldId="2147483910"/>
              <ac:spMk id="3" creationId="{A40AB405-B2E9-4C4B-930C-CF1B63342F1D}"/>
            </ac:spMkLst>
          </pc:spChg>
          <pc:spChg chg="mod">
            <ac:chgData name="Jaspreet Rai (2007674)" userId="S::2007674@student.uwtsd.ac.uk::7671f400-eac5-414c-acbd-c4334fcb4e8b" providerId="AD" clId="Web-{704A0FB6-2461-45A7-B143-BE47BDA57108}" dt="2022-07-17T15:19:05.923" v="162"/>
            <ac:spMkLst>
              <pc:docMk/>
              <pc:sldMasterMk cId="3802389216" sldId="2147483914"/>
              <pc:sldLayoutMk cId="3070787243" sldId="2147483910"/>
              <ac:spMk id="4" creationId="{F8AF82ED-5295-4670-A3A8-B7813FF4713F}"/>
            </ac:spMkLst>
          </pc:spChg>
        </pc:sldLayoutChg>
        <pc:sldLayoutChg chg="add del">
          <pc:chgData name="Jaspreet Rai (2007674)" userId="S::2007674@student.uwtsd.ac.uk::7671f400-eac5-414c-acbd-c4334fcb4e8b" providerId="AD" clId="Web-{704A0FB6-2461-45A7-B143-BE47BDA57108}" dt="2022-07-17T15:36:59.895" v="218"/>
          <pc:sldLayoutMkLst>
            <pc:docMk/>
            <pc:sldMasterMk cId="3802389216" sldId="2147483914"/>
            <pc:sldLayoutMk cId="2037736920" sldId="2147483911"/>
          </pc:sldLayoutMkLst>
        </pc:sldLayoutChg>
        <pc:sldLayoutChg chg="modSp add del">
          <pc:chgData name="Jaspreet Rai (2007674)" userId="S::2007674@student.uwtsd.ac.uk::7671f400-eac5-414c-acbd-c4334fcb4e8b" providerId="AD" clId="Web-{704A0FB6-2461-45A7-B143-BE47BDA57108}" dt="2022-07-17T15:36:59.895" v="218"/>
          <pc:sldLayoutMkLst>
            <pc:docMk/>
            <pc:sldMasterMk cId="3802389216" sldId="2147483914"/>
            <pc:sldLayoutMk cId="1915491009" sldId="2147483912"/>
          </pc:sldLayoutMkLst>
          <pc:spChg chg="mod">
            <ac:chgData name="Jaspreet Rai (2007674)" userId="S::2007674@student.uwtsd.ac.uk::7671f400-eac5-414c-acbd-c4334fcb4e8b" providerId="AD" clId="Web-{704A0FB6-2461-45A7-B143-BE47BDA57108}" dt="2022-07-17T15:19:05.923" v="162"/>
            <ac:spMkLst>
              <pc:docMk/>
              <pc:sldMasterMk cId="3802389216" sldId="2147483914"/>
              <pc:sldLayoutMk cId="1915491009" sldId="2147483912"/>
              <ac:spMk id="2" creationId="{6B0A243A-5463-4C65-85DA-03BECDAE63E2}"/>
            </ac:spMkLst>
          </pc:spChg>
          <pc:spChg chg="mod">
            <ac:chgData name="Jaspreet Rai (2007674)" userId="S::2007674@student.uwtsd.ac.uk::7671f400-eac5-414c-acbd-c4334fcb4e8b" providerId="AD" clId="Web-{704A0FB6-2461-45A7-B143-BE47BDA57108}" dt="2022-07-17T15:19:05.923" v="162"/>
            <ac:spMkLst>
              <pc:docMk/>
              <pc:sldMasterMk cId="3802389216" sldId="2147483914"/>
              <pc:sldLayoutMk cId="1915491009" sldId="2147483912"/>
              <ac:spMk id="3" creationId="{9E10153C-6948-4108-8FF1-033F66D4CABA}"/>
            </ac:spMkLst>
          </pc:spChg>
        </pc:sldLayoutChg>
        <pc:sldLayoutChg chg="add del">
          <pc:chgData name="Jaspreet Rai (2007674)" userId="S::2007674@student.uwtsd.ac.uk::7671f400-eac5-414c-acbd-c4334fcb4e8b" providerId="AD" clId="Web-{704A0FB6-2461-45A7-B143-BE47BDA57108}" dt="2022-07-17T15:36:59.895" v="218"/>
          <pc:sldLayoutMkLst>
            <pc:docMk/>
            <pc:sldMasterMk cId="3802389216" sldId="2147483914"/>
            <pc:sldLayoutMk cId="2669391141" sldId="2147483913"/>
          </pc:sldLayoutMkLst>
        </pc:sldLayoutChg>
      </pc:sldMasterChg>
      <pc:sldMasterChg chg="add del addSldLayout delSldLayout modSldLayout">
        <pc:chgData name="Jaspreet Rai (2007674)" userId="S::2007674@student.uwtsd.ac.uk::7671f400-eac5-414c-acbd-c4334fcb4e8b" providerId="AD" clId="Web-{704A0FB6-2461-45A7-B143-BE47BDA57108}" dt="2022-07-17T15:37:17.223" v="219"/>
        <pc:sldMasterMkLst>
          <pc:docMk/>
          <pc:sldMasterMk cId="1346829713" sldId="2147483915"/>
        </pc:sldMasterMkLst>
        <pc:sldLayoutChg chg="add del mod replId">
          <pc:chgData name="Jaspreet Rai (2007674)" userId="S::2007674@student.uwtsd.ac.uk::7671f400-eac5-414c-acbd-c4334fcb4e8b" providerId="AD" clId="Web-{704A0FB6-2461-45A7-B143-BE47BDA57108}" dt="2022-07-17T15:37:17.223" v="219"/>
          <pc:sldLayoutMkLst>
            <pc:docMk/>
            <pc:sldMasterMk cId="1346829713" sldId="2147483915"/>
            <pc:sldLayoutMk cId="502444706" sldId="2147483916"/>
          </pc:sldLayoutMkLst>
        </pc:sldLayoutChg>
        <pc:sldLayoutChg chg="add del mod replId">
          <pc:chgData name="Jaspreet Rai (2007674)" userId="S::2007674@student.uwtsd.ac.uk::7671f400-eac5-414c-acbd-c4334fcb4e8b" providerId="AD" clId="Web-{704A0FB6-2461-45A7-B143-BE47BDA57108}" dt="2022-07-17T15:37:17.223" v="219"/>
          <pc:sldLayoutMkLst>
            <pc:docMk/>
            <pc:sldMasterMk cId="1346829713" sldId="2147483915"/>
            <pc:sldLayoutMk cId="1394173252" sldId="2147483917"/>
          </pc:sldLayoutMkLst>
        </pc:sldLayoutChg>
        <pc:sldLayoutChg chg="add del mod replId">
          <pc:chgData name="Jaspreet Rai (2007674)" userId="S::2007674@student.uwtsd.ac.uk::7671f400-eac5-414c-acbd-c4334fcb4e8b" providerId="AD" clId="Web-{704A0FB6-2461-45A7-B143-BE47BDA57108}" dt="2022-07-17T15:37:17.223" v="219"/>
          <pc:sldLayoutMkLst>
            <pc:docMk/>
            <pc:sldMasterMk cId="1346829713" sldId="2147483915"/>
            <pc:sldLayoutMk cId="4253587681" sldId="2147483918"/>
          </pc:sldLayoutMkLst>
        </pc:sldLayoutChg>
        <pc:sldLayoutChg chg="add del mod replId">
          <pc:chgData name="Jaspreet Rai (2007674)" userId="S::2007674@student.uwtsd.ac.uk::7671f400-eac5-414c-acbd-c4334fcb4e8b" providerId="AD" clId="Web-{704A0FB6-2461-45A7-B143-BE47BDA57108}" dt="2022-07-17T15:37:17.223" v="219"/>
          <pc:sldLayoutMkLst>
            <pc:docMk/>
            <pc:sldMasterMk cId="1346829713" sldId="2147483915"/>
            <pc:sldLayoutMk cId="1583669798" sldId="2147483919"/>
          </pc:sldLayoutMkLst>
        </pc:sldLayoutChg>
        <pc:sldLayoutChg chg="add del mod replId">
          <pc:chgData name="Jaspreet Rai (2007674)" userId="S::2007674@student.uwtsd.ac.uk::7671f400-eac5-414c-acbd-c4334fcb4e8b" providerId="AD" clId="Web-{704A0FB6-2461-45A7-B143-BE47BDA57108}" dt="2022-07-17T15:37:17.223" v="219"/>
          <pc:sldLayoutMkLst>
            <pc:docMk/>
            <pc:sldMasterMk cId="1346829713" sldId="2147483915"/>
            <pc:sldLayoutMk cId="2160582279" sldId="2147483920"/>
          </pc:sldLayoutMkLst>
        </pc:sldLayoutChg>
        <pc:sldLayoutChg chg="add del mod replId">
          <pc:chgData name="Jaspreet Rai (2007674)" userId="S::2007674@student.uwtsd.ac.uk::7671f400-eac5-414c-acbd-c4334fcb4e8b" providerId="AD" clId="Web-{704A0FB6-2461-45A7-B143-BE47BDA57108}" dt="2022-07-17T15:37:17.223" v="219"/>
          <pc:sldLayoutMkLst>
            <pc:docMk/>
            <pc:sldMasterMk cId="1346829713" sldId="2147483915"/>
            <pc:sldLayoutMk cId="3976562306" sldId="2147483921"/>
          </pc:sldLayoutMkLst>
        </pc:sldLayoutChg>
        <pc:sldLayoutChg chg="add del mod replId">
          <pc:chgData name="Jaspreet Rai (2007674)" userId="S::2007674@student.uwtsd.ac.uk::7671f400-eac5-414c-acbd-c4334fcb4e8b" providerId="AD" clId="Web-{704A0FB6-2461-45A7-B143-BE47BDA57108}" dt="2022-07-17T15:37:17.223" v="219"/>
          <pc:sldLayoutMkLst>
            <pc:docMk/>
            <pc:sldMasterMk cId="1346829713" sldId="2147483915"/>
            <pc:sldLayoutMk cId="1850897632" sldId="2147483922"/>
          </pc:sldLayoutMkLst>
        </pc:sldLayoutChg>
        <pc:sldLayoutChg chg="add del mod replId">
          <pc:chgData name="Jaspreet Rai (2007674)" userId="S::2007674@student.uwtsd.ac.uk::7671f400-eac5-414c-acbd-c4334fcb4e8b" providerId="AD" clId="Web-{704A0FB6-2461-45A7-B143-BE47BDA57108}" dt="2022-07-17T15:37:17.223" v="219"/>
          <pc:sldLayoutMkLst>
            <pc:docMk/>
            <pc:sldMasterMk cId="1346829713" sldId="2147483915"/>
            <pc:sldLayoutMk cId="999324023" sldId="2147483923"/>
          </pc:sldLayoutMkLst>
        </pc:sldLayoutChg>
        <pc:sldLayoutChg chg="add del mod replId">
          <pc:chgData name="Jaspreet Rai (2007674)" userId="S::2007674@student.uwtsd.ac.uk::7671f400-eac5-414c-acbd-c4334fcb4e8b" providerId="AD" clId="Web-{704A0FB6-2461-45A7-B143-BE47BDA57108}" dt="2022-07-17T15:37:17.223" v="219"/>
          <pc:sldLayoutMkLst>
            <pc:docMk/>
            <pc:sldMasterMk cId="1346829713" sldId="2147483915"/>
            <pc:sldLayoutMk cId="557813447" sldId="2147483924"/>
          </pc:sldLayoutMkLst>
        </pc:sldLayoutChg>
        <pc:sldLayoutChg chg="add del mod replId">
          <pc:chgData name="Jaspreet Rai (2007674)" userId="S::2007674@student.uwtsd.ac.uk::7671f400-eac5-414c-acbd-c4334fcb4e8b" providerId="AD" clId="Web-{704A0FB6-2461-45A7-B143-BE47BDA57108}" dt="2022-07-17T15:37:17.223" v="219"/>
          <pc:sldLayoutMkLst>
            <pc:docMk/>
            <pc:sldMasterMk cId="1346829713" sldId="2147483915"/>
            <pc:sldLayoutMk cId="2287677086" sldId="2147483925"/>
          </pc:sldLayoutMkLst>
        </pc:sldLayoutChg>
        <pc:sldLayoutChg chg="add del mod replId">
          <pc:chgData name="Jaspreet Rai (2007674)" userId="S::2007674@student.uwtsd.ac.uk::7671f400-eac5-414c-acbd-c4334fcb4e8b" providerId="AD" clId="Web-{704A0FB6-2461-45A7-B143-BE47BDA57108}" dt="2022-07-17T15:37:17.223" v="219"/>
          <pc:sldLayoutMkLst>
            <pc:docMk/>
            <pc:sldMasterMk cId="1346829713" sldId="2147483915"/>
            <pc:sldLayoutMk cId="1705808468" sldId="2147483926"/>
          </pc:sldLayoutMkLst>
        </pc:sldLayoutChg>
        <pc:sldLayoutChg chg="add del mod replId">
          <pc:chgData name="Jaspreet Rai (2007674)" userId="S::2007674@student.uwtsd.ac.uk::7671f400-eac5-414c-acbd-c4334fcb4e8b" providerId="AD" clId="Web-{704A0FB6-2461-45A7-B143-BE47BDA57108}" dt="2022-07-17T15:37:17.223" v="219"/>
          <pc:sldLayoutMkLst>
            <pc:docMk/>
            <pc:sldMasterMk cId="1346829713" sldId="2147483915"/>
            <pc:sldLayoutMk cId="2181525967" sldId="2147483927"/>
          </pc:sldLayoutMkLst>
        </pc:sldLayoutChg>
        <pc:sldLayoutChg chg="add del mod replId">
          <pc:chgData name="Jaspreet Rai (2007674)" userId="S::2007674@student.uwtsd.ac.uk::7671f400-eac5-414c-acbd-c4334fcb4e8b" providerId="AD" clId="Web-{704A0FB6-2461-45A7-B143-BE47BDA57108}" dt="2022-07-17T15:37:17.223" v="219"/>
          <pc:sldLayoutMkLst>
            <pc:docMk/>
            <pc:sldMasterMk cId="1346829713" sldId="2147483915"/>
            <pc:sldLayoutMk cId="2202009164" sldId="2147483928"/>
          </pc:sldLayoutMkLst>
        </pc:sldLayoutChg>
        <pc:sldLayoutChg chg="add del mod replId">
          <pc:chgData name="Jaspreet Rai (2007674)" userId="S::2007674@student.uwtsd.ac.uk::7671f400-eac5-414c-acbd-c4334fcb4e8b" providerId="AD" clId="Web-{704A0FB6-2461-45A7-B143-BE47BDA57108}" dt="2022-07-17T15:37:17.223" v="219"/>
          <pc:sldLayoutMkLst>
            <pc:docMk/>
            <pc:sldMasterMk cId="1346829713" sldId="2147483915"/>
            <pc:sldLayoutMk cId="1018554171" sldId="2147483929"/>
          </pc:sldLayoutMkLst>
        </pc:sldLayoutChg>
        <pc:sldLayoutChg chg="add del mod replId">
          <pc:chgData name="Jaspreet Rai (2007674)" userId="S::2007674@student.uwtsd.ac.uk::7671f400-eac5-414c-acbd-c4334fcb4e8b" providerId="AD" clId="Web-{704A0FB6-2461-45A7-B143-BE47BDA57108}" dt="2022-07-17T15:37:17.223" v="219"/>
          <pc:sldLayoutMkLst>
            <pc:docMk/>
            <pc:sldMasterMk cId="1346829713" sldId="2147483915"/>
            <pc:sldLayoutMk cId="2186857051" sldId="2147483930"/>
          </pc:sldLayoutMkLst>
        </pc:sldLayoutChg>
        <pc:sldLayoutChg chg="add del mod replId">
          <pc:chgData name="Jaspreet Rai (2007674)" userId="S::2007674@student.uwtsd.ac.uk::7671f400-eac5-414c-acbd-c4334fcb4e8b" providerId="AD" clId="Web-{704A0FB6-2461-45A7-B143-BE47BDA57108}" dt="2022-07-17T15:37:17.223" v="219"/>
          <pc:sldLayoutMkLst>
            <pc:docMk/>
            <pc:sldMasterMk cId="1346829713" sldId="2147483915"/>
            <pc:sldLayoutMk cId="515304616" sldId="2147483931"/>
          </pc:sldLayoutMkLst>
        </pc:sldLayoutChg>
      </pc:sldMasterChg>
      <pc:sldMasterChg chg="add addSldLayout modSldLayout">
        <pc:chgData name="Jaspreet Rai (2007674)" userId="S::2007674@student.uwtsd.ac.uk::7671f400-eac5-414c-acbd-c4334fcb4e8b" providerId="AD" clId="Web-{704A0FB6-2461-45A7-B143-BE47BDA57108}" dt="2022-07-17T15:37:17.223" v="219"/>
        <pc:sldMasterMkLst>
          <pc:docMk/>
          <pc:sldMasterMk cId="1606637063" sldId="2147483932"/>
        </pc:sldMasterMkLst>
        <pc:sldLayoutChg chg="add mod replId">
          <pc:chgData name="Jaspreet Rai (2007674)" userId="S::2007674@student.uwtsd.ac.uk::7671f400-eac5-414c-acbd-c4334fcb4e8b" providerId="AD" clId="Web-{704A0FB6-2461-45A7-B143-BE47BDA57108}" dt="2022-07-17T15:37:17.223" v="219"/>
          <pc:sldLayoutMkLst>
            <pc:docMk/>
            <pc:sldMasterMk cId="1606637063" sldId="2147483932"/>
            <pc:sldLayoutMk cId="2371326595" sldId="2147483933"/>
          </pc:sldLayoutMkLst>
        </pc:sldLayoutChg>
        <pc:sldLayoutChg chg="add mod replId">
          <pc:chgData name="Jaspreet Rai (2007674)" userId="S::2007674@student.uwtsd.ac.uk::7671f400-eac5-414c-acbd-c4334fcb4e8b" providerId="AD" clId="Web-{704A0FB6-2461-45A7-B143-BE47BDA57108}" dt="2022-07-17T15:37:17.223" v="219"/>
          <pc:sldLayoutMkLst>
            <pc:docMk/>
            <pc:sldMasterMk cId="1606637063" sldId="2147483932"/>
            <pc:sldLayoutMk cId="2987582536" sldId="2147483934"/>
          </pc:sldLayoutMkLst>
        </pc:sldLayoutChg>
        <pc:sldLayoutChg chg="add mod replId">
          <pc:chgData name="Jaspreet Rai (2007674)" userId="S::2007674@student.uwtsd.ac.uk::7671f400-eac5-414c-acbd-c4334fcb4e8b" providerId="AD" clId="Web-{704A0FB6-2461-45A7-B143-BE47BDA57108}" dt="2022-07-17T15:37:17.223" v="219"/>
          <pc:sldLayoutMkLst>
            <pc:docMk/>
            <pc:sldMasterMk cId="1606637063" sldId="2147483932"/>
            <pc:sldLayoutMk cId="3941273476" sldId="2147483935"/>
          </pc:sldLayoutMkLst>
        </pc:sldLayoutChg>
        <pc:sldLayoutChg chg="add mod replId">
          <pc:chgData name="Jaspreet Rai (2007674)" userId="S::2007674@student.uwtsd.ac.uk::7671f400-eac5-414c-acbd-c4334fcb4e8b" providerId="AD" clId="Web-{704A0FB6-2461-45A7-B143-BE47BDA57108}" dt="2022-07-17T15:37:17.223" v="219"/>
          <pc:sldLayoutMkLst>
            <pc:docMk/>
            <pc:sldMasterMk cId="1606637063" sldId="2147483932"/>
            <pc:sldLayoutMk cId="3351283198" sldId="2147483936"/>
          </pc:sldLayoutMkLst>
        </pc:sldLayoutChg>
        <pc:sldLayoutChg chg="add mod replId">
          <pc:chgData name="Jaspreet Rai (2007674)" userId="S::2007674@student.uwtsd.ac.uk::7671f400-eac5-414c-acbd-c4334fcb4e8b" providerId="AD" clId="Web-{704A0FB6-2461-45A7-B143-BE47BDA57108}" dt="2022-07-17T15:37:17.223" v="219"/>
          <pc:sldLayoutMkLst>
            <pc:docMk/>
            <pc:sldMasterMk cId="1606637063" sldId="2147483932"/>
            <pc:sldLayoutMk cId="3976291490" sldId="2147483937"/>
          </pc:sldLayoutMkLst>
        </pc:sldLayoutChg>
        <pc:sldLayoutChg chg="add mod replId">
          <pc:chgData name="Jaspreet Rai (2007674)" userId="S::2007674@student.uwtsd.ac.uk::7671f400-eac5-414c-acbd-c4334fcb4e8b" providerId="AD" clId="Web-{704A0FB6-2461-45A7-B143-BE47BDA57108}" dt="2022-07-17T15:37:17.223" v="219"/>
          <pc:sldLayoutMkLst>
            <pc:docMk/>
            <pc:sldMasterMk cId="1606637063" sldId="2147483932"/>
            <pc:sldLayoutMk cId="1524250870" sldId="2147483938"/>
          </pc:sldLayoutMkLst>
        </pc:sldLayoutChg>
        <pc:sldLayoutChg chg="add mod replId">
          <pc:chgData name="Jaspreet Rai (2007674)" userId="S::2007674@student.uwtsd.ac.uk::7671f400-eac5-414c-acbd-c4334fcb4e8b" providerId="AD" clId="Web-{704A0FB6-2461-45A7-B143-BE47BDA57108}" dt="2022-07-17T15:37:17.223" v="219"/>
          <pc:sldLayoutMkLst>
            <pc:docMk/>
            <pc:sldMasterMk cId="1606637063" sldId="2147483932"/>
            <pc:sldLayoutMk cId="4014955823" sldId="2147483939"/>
          </pc:sldLayoutMkLst>
        </pc:sldLayoutChg>
        <pc:sldLayoutChg chg="add mod replId">
          <pc:chgData name="Jaspreet Rai (2007674)" userId="S::2007674@student.uwtsd.ac.uk::7671f400-eac5-414c-acbd-c4334fcb4e8b" providerId="AD" clId="Web-{704A0FB6-2461-45A7-B143-BE47BDA57108}" dt="2022-07-17T15:37:17.223" v="219"/>
          <pc:sldLayoutMkLst>
            <pc:docMk/>
            <pc:sldMasterMk cId="1606637063" sldId="2147483932"/>
            <pc:sldLayoutMk cId="1600618820" sldId="2147483940"/>
          </pc:sldLayoutMkLst>
        </pc:sldLayoutChg>
        <pc:sldLayoutChg chg="add mod replId">
          <pc:chgData name="Jaspreet Rai (2007674)" userId="S::2007674@student.uwtsd.ac.uk::7671f400-eac5-414c-acbd-c4334fcb4e8b" providerId="AD" clId="Web-{704A0FB6-2461-45A7-B143-BE47BDA57108}" dt="2022-07-17T15:37:17.223" v="219"/>
          <pc:sldLayoutMkLst>
            <pc:docMk/>
            <pc:sldMasterMk cId="1606637063" sldId="2147483932"/>
            <pc:sldLayoutMk cId="4065743573" sldId="2147483941"/>
          </pc:sldLayoutMkLst>
        </pc:sldLayoutChg>
        <pc:sldLayoutChg chg="add mod replId">
          <pc:chgData name="Jaspreet Rai (2007674)" userId="S::2007674@student.uwtsd.ac.uk::7671f400-eac5-414c-acbd-c4334fcb4e8b" providerId="AD" clId="Web-{704A0FB6-2461-45A7-B143-BE47BDA57108}" dt="2022-07-17T15:37:17.223" v="219"/>
          <pc:sldLayoutMkLst>
            <pc:docMk/>
            <pc:sldMasterMk cId="1606637063" sldId="2147483932"/>
            <pc:sldLayoutMk cId="1287556586" sldId="2147483942"/>
          </pc:sldLayoutMkLst>
        </pc:sldLayoutChg>
        <pc:sldLayoutChg chg="add mod replId">
          <pc:chgData name="Jaspreet Rai (2007674)" userId="S::2007674@student.uwtsd.ac.uk::7671f400-eac5-414c-acbd-c4334fcb4e8b" providerId="AD" clId="Web-{704A0FB6-2461-45A7-B143-BE47BDA57108}" dt="2022-07-17T15:37:17.223" v="219"/>
          <pc:sldLayoutMkLst>
            <pc:docMk/>
            <pc:sldMasterMk cId="1606637063" sldId="2147483932"/>
            <pc:sldLayoutMk cId="2948135497" sldId="2147483943"/>
          </pc:sldLayoutMkLst>
        </pc:sldLayoutChg>
      </pc:sldMasterChg>
    </pc:docChg>
  </pc:docChgLst>
  <pc:docChgLst>
    <pc:chgData name="Jaspreet Rai (2007674)" userId="S::2007674@student.uwtsd.ac.uk::7671f400-eac5-414c-acbd-c4334fcb4e8b" providerId="AD" clId="Web-{896B8845-60E5-D982-E753-FC6035B616A8}"/>
    <pc:docChg chg="addSld modSld">
      <pc:chgData name="Jaspreet Rai (2007674)" userId="S::2007674@student.uwtsd.ac.uk::7671f400-eac5-414c-acbd-c4334fcb4e8b" providerId="AD" clId="Web-{896B8845-60E5-D982-E753-FC6035B616A8}" dt="2022-07-19T15:03:45.514" v="1161" actId="20577"/>
      <pc:docMkLst>
        <pc:docMk/>
      </pc:docMkLst>
      <pc:sldChg chg="modSp">
        <pc:chgData name="Jaspreet Rai (2007674)" userId="S::2007674@student.uwtsd.ac.uk::7671f400-eac5-414c-acbd-c4334fcb4e8b" providerId="AD" clId="Web-{896B8845-60E5-D982-E753-FC6035B616A8}" dt="2022-07-19T14:07:06.335" v="118" actId="20577"/>
        <pc:sldMkLst>
          <pc:docMk/>
          <pc:sldMk cId="1973426675" sldId="258"/>
        </pc:sldMkLst>
        <pc:spChg chg="mod">
          <ac:chgData name="Jaspreet Rai (2007674)" userId="S::2007674@student.uwtsd.ac.uk::7671f400-eac5-414c-acbd-c4334fcb4e8b" providerId="AD" clId="Web-{896B8845-60E5-D982-E753-FC6035B616A8}" dt="2022-07-19T14:07:06.335" v="118" actId="20577"/>
          <ac:spMkLst>
            <pc:docMk/>
            <pc:sldMk cId="1973426675" sldId="258"/>
            <ac:spMk id="6" creationId="{2A4F2636-B4F6-CDB3-E5B8-5E9D9095A878}"/>
          </ac:spMkLst>
        </pc:spChg>
      </pc:sldChg>
      <pc:sldChg chg="modSp">
        <pc:chgData name="Jaspreet Rai (2007674)" userId="S::2007674@student.uwtsd.ac.uk::7671f400-eac5-414c-acbd-c4334fcb4e8b" providerId="AD" clId="Web-{896B8845-60E5-D982-E753-FC6035B616A8}" dt="2022-07-19T14:09:18.526" v="140" actId="20577"/>
        <pc:sldMkLst>
          <pc:docMk/>
          <pc:sldMk cId="2954265477" sldId="259"/>
        </pc:sldMkLst>
        <pc:spChg chg="mod">
          <ac:chgData name="Jaspreet Rai (2007674)" userId="S::2007674@student.uwtsd.ac.uk::7671f400-eac5-414c-acbd-c4334fcb4e8b" providerId="AD" clId="Web-{896B8845-60E5-D982-E753-FC6035B616A8}" dt="2022-07-19T14:07:18.820" v="120" actId="20577"/>
          <ac:spMkLst>
            <pc:docMk/>
            <pc:sldMk cId="2954265477" sldId="259"/>
            <ac:spMk id="20" creationId="{E8E29063-1C61-53FF-1DA0-89E0107344BE}"/>
          </ac:spMkLst>
        </pc:spChg>
        <pc:spChg chg="mod">
          <ac:chgData name="Jaspreet Rai (2007674)" userId="S::2007674@student.uwtsd.ac.uk::7671f400-eac5-414c-acbd-c4334fcb4e8b" providerId="AD" clId="Web-{896B8845-60E5-D982-E753-FC6035B616A8}" dt="2022-07-19T14:07:26.992" v="122" actId="20577"/>
          <ac:spMkLst>
            <pc:docMk/>
            <pc:sldMk cId="2954265477" sldId="259"/>
            <ac:spMk id="22" creationId="{39196EC3-EF24-029F-F3B8-0D8E56BCE706}"/>
          </ac:spMkLst>
        </pc:spChg>
        <pc:spChg chg="mod">
          <ac:chgData name="Jaspreet Rai (2007674)" userId="S::2007674@student.uwtsd.ac.uk::7671f400-eac5-414c-acbd-c4334fcb4e8b" providerId="AD" clId="Web-{896B8845-60E5-D982-E753-FC6035B616A8}" dt="2022-07-19T14:08:38.712" v="134" actId="20577"/>
          <ac:spMkLst>
            <pc:docMk/>
            <pc:sldMk cId="2954265477" sldId="259"/>
            <ac:spMk id="24" creationId="{06BA27C7-A4AD-BFF9-0EF5-BABE6E7DD002}"/>
          </ac:spMkLst>
        </pc:spChg>
        <pc:spChg chg="mod">
          <ac:chgData name="Jaspreet Rai (2007674)" userId="S::2007674@student.uwtsd.ac.uk::7671f400-eac5-414c-acbd-c4334fcb4e8b" providerId="AD" clId="Web-{896B8845-60E5-D982-E753-FC6035B616A8}" dt="2022-07-19T14:07:50.102" v="126" actId="20577"/>
          <ac:spMkLst>
            <pc:docMk/>
            <pc:sldMk cId="2954265477" sldId="259"/>
            <ac:spMk id="26" creationId="{FAAB88DC-24B4-388F-7C32-EDFB8B2DE629}"/>
          </ac:spMkLst>
        </pc:spChg>
        <pc:spChg chg="mod">
          <ac:chgData name="Jaspreet Rai (2007674)" userId="S::2007674@student.uwtsd.ac.uk::7671f400-eac5-414c-acbd-c4334fcb4e8b" providerId="AD" clId="Web-{896B8845-60E5-D982-E753-FC6035B616A8}" dt="2022-07-19T14:09:07.213" v="138" actId="20577"/>
          <ac:spMkLst>
            <pc:docMk/>
            <pc:sldMk cId="2954265477" sldId="259"/>
            <ac:spMk id="29" creationId="{103075B2-35CE-A720-5C57-73004EF8393C}"/>
          </ac:spMkLst>
        </pc:spChg>
        <pc:spChg chg="mod">
          <ac:chgData name="Jaspreet Rai (2007674)" userId="S::2007674@student.uwtsd.ac.uk::7671f400-eac5-414c-acbd-c4334fcb4e8b" providerId="AD" clId="Web-{896B8845-60E5-D982-E753-FC6035B616A8}" dt="2022-07-19T14:07:59.040" v="128" actId="20577"/>
          <ac:spMkLst>
            <pc:docMk/>
            <pc:sldMk cId="2954265477" sldId="259"/>
            <ac:spMk id="31" creationId="{B7C171A2-9208-EEB2-395F-EA0E93B4E819}"/>
          </ac:spMkLst>
        </pc:spChg>
        <pc:spChg chg="mod">
          <ac:chgData name="Jaspreet Rai (2007674)" userId="S::2007674@student.uwtsd.ac.uk::7671f400-eac5-414c-acbd-c4334fcb4e8b" providerId="AD" clId="Web-{896B8845-60E5-D982-E753-FC6035B616A8}" dt="2022-07-19T14:08:16.384" v="130" actId="20577"/>
          <ac:spMkLst>
            <pc:docMk/>
            <pc:sldMk cId="2954265477" sldId="259"/>
            <ac:spMk id="33" creationId="{8BF18CEC-8560-2E87-A42A-FD046BF105D0}"/>
          </ac:spMkLst>
        </pc:spChg>
        <pc:spChg chg="mod">
          <ac:chgData name="Jaspreet Rai (2007674)" userId="S::2007674@student.uwtsd.ac.uk::7671f400-eac5-414c-acbd-c4334fcb4e8b" providerId="AD" clId="Web-{896B8845-60E5-D982-E753-FC6035B616A8}" dt="2022-07-19T14:07:36.633" v="124" actId="20577"/>
          <ac:spMkLst>
            <pc:docMk/>
            <pc:sldMk cId="2954265477" sldId="259"/>
            <ac:spMk id="35" creationId="{D6946E07-0C71-154A-13D3-E405376CAED1}"/>
          </ac:spMkLst>
        </pc:spChg>
        <pc:spChg chg="mod">
          <ac:chgData name="Jaspreet Rai (2007674)" userId="S::2007674@student.uwtsd.ac.uk::7671f400-eac5-414c-acbd-c4334fcb4e8b" providerId="AD" clId="Web-{896B8845-60E5-D982-E753-FC6035B616A8}" dt="2022-07-19T14:08:53.494" v="136" actId="20577"/>
          <ac:spMkLst>
            <pc:docMk/>
            <pc:sldMk cId="2954265477" sldId="259"/>
            <ac:spMk id="37" creationId="{ADD02A49-743C-ECC8-F26E-8E4D36A20DDD}"/>
          </ac:spMkLst>
        </pc:spChg>
        <pc:spChg chg="mod">
          <ac:chgData name="Jaspreet Rai (2007674)" userId="S::2007674@student.uwtsd.ac.uk::7671f400-eac5-414c-acbd-c4334fcb4e8b" providerId="AD" clId="Web-{896B8845-60E5-D982-E753-FC6035B616A8}" dt="2022-07-19T14:09:18.526" v="140" actId="20577"/>
          <ac:spMkLst>
            <pc:docMk/>
            <pc:sldMk cId="2954265477" sldId="259"/>
            <ac:spMk id="39" creationId="{F44C0909-F681-D534-AE42-DCEA4BBB47FF}"/>
          </ac:spMkLst>
        </pc:spChg>
        <pc:spChg chg="mod">
          <ac:chgData name="Jaspreet Rai (2007674)" userId="S::2007674@student.uwtsd.ac.uk::7671f400-eac5-414c-acbd-c4334fcb4e8b" providerId="AD" clId="Web-{896B8845-60E5-D982-E753-FC6035B616A8}" dt="2022-07-19T14:08:27.525" v="132" actId="20577"/>
          <ac:spMkLst>
            <pc:docMk/>
            <pc:sldMk cId="2954265477" sldId="259"/>
            <ac:spMk id="41" creationId="{A0E59A87-8124-7376-0C5F-141B5DB057BB}"/>
          </ac:spMkLst>
        </pc:spChg>
      </pc:sldChg>
      <pc:sldChg chg="modSp">
        <pc:chgData name="Jaspreet Rai (2007674)" userId="S::2007674@student.uwtsd.ac.uk::7671f400-eac5-414c-acbd-c4334fcb4e8b" providerId="AD" clId="Web-{896B8845-60E5-D982-E753-FC6035B616A8}" dt="2022-07-19T15:03:45.514" v="1161" actId="20577"/>
        <pc:sldMkLst>
          <pc:docMk/>
          <pc:sldMk cId="1216164748" sldId="261"/>
        </pc:sldMkLst>
        <pc:spChg chg="mod">
          <ac:chgData name="Jaspreet Rai (2007674)" userId="S::2007674@student.uwtsd.ac.uk::7671f400-eac5-414c-acbd-c4334fcb4e8b" providerId="AD" clId="Web-{896B8845-60E5-D982-E753-FC6035B616A8}" dt="2022-07-19T15:03:45.514" v="1161" actId="20577"/>
          <ac:spMkLst>
            <pc:docMk/>
            <pc:sldMk cId="1216164748" sldId="261"/>
            <ac:spMk id="8" creationId="{BD9D8CCA-E404-2C7B-E6EF-338A494897CD}"/>
          </ac:spMkLst>
        </pc:spChg>
        <pc:spChg chg="mod">
          <ac:chgData name="Jaspreet Rai (2007674)" userId="S::2007674@student.uwtsd.ac.uk::7671f400-eac5-414c-acbd-c4334fcb4e8b" providerId="AD" clId="Web-{896B8845-60E5-D982-E753-FC6035B616A8}" dt="2022-07-19T14:22:31.265" v="436" actId="20577"/>
          <ac:spMkLst>
            <pc:docMk/>
            <pc:sldMk cId="1216164748" sldId="261"/>
            <ac:spMk id="10" creationId="{9C059684-B5FB-BAE0-355E-549A70F85C97}"/>
          </ac:spMkLst>
        </pc:spChg>
      </pc:sldChg>
      <pc:sldChg chg="addSp modSp">
        <pc:chgData name="Jaspreet Rai (2007674)" userId="S::2007674@student.uwtsd.ac.uk::7671f400-eac5-414c-acbd-c4334fcb4e8b" providerId="AD" clId="Web-{896B8845-60E5-D982-E753-FC6035B616A8}" dt="2022-07-19T15:01:34.933" v="1098" actId="20577"/>
        <pc:sldMkLst>
          <pc:docMk/>
          <pc:sldMk cId="197909730" sldId="264"/>
        </pc:sldMkLst>
        <pc:spChg chg="add mod">
          <ac:chgData name="Jaspreet Rai (2007674)" userId="S::2007674@student.uwtsd.ac.uk::7671f400-eac5-414c-acbd-c4334fcb4e8b" providerId="AD" clId="Web-{896B8845-60E5-D982-E753-FC6035B616A8}" dt="2022-07-19T14:59:04.460" v="1068" actId="20577"/>
          <ac:spMkLst>
            <pc:docMk/>
            <pc:sldMk cId="197909730" sldId="264"/>
            <ac:spMk id="5" creationId="{A9A6A4F1-3C5D-24E7-D78F-614C9E6B5554}"/>
          </ac:spMkLst>
        </pc:spChg>
        <pc:spChg chg="add mod">
          <ac:chgData name="Jaspreet Rai (2007674)" userId="S::2007674@student.uwtsd.ac.uk::7671f400-eac5-414c-acbd-c4334fcb4e8b" providerId="AD" clId="Web-{896B8845-60E5-D982-E753-FC6035B616A8}" dt="2022-07-19T14:13:50.611" v="180" actId="20577"/>
          <ac:spMkLst>
            <pc:docMk/>
            <pc:sldMk cId="197909730" sldId="264"/>
            <ac:spMk id="6" creationId="{62A2B3CA-937E-0B6C-A912-68B4D399C044}"/>
          </ac:spMkLst>
        </pc:spChg>
        <pc:spChg chg="add mod">
          <ac:chgData name="Jaspreet Rai (2007674)" userId="S::2007674@student.uwtsd.ac.uk::7671f400-eac5-414c-acbd-c4334fcb4e8b" providerId="AD" clId="Web-{896B8845-60E5-D982-E753-FC6035B616A8}" dt="2022-07-19T14:48:43.492" v="812" actId="20577"/>
          <ac:spMkLst>
            <pc:docMk/>
            <pc:sldMk cId="197909730" sldId="264"/>
            <ac:spMk id="7" creationId="{CEC055DF-1548-8629-B8E9-1A1C16DDCFBD}"/>
          </ac:spMkLst>
        </pc:spChg>
        <pc:spChg chg="add mod">
          <ac:chgData name="Jaspreet Rai (2007674)" userId="S::2007674@student.uwtsd.ac.uk::7671f400-eac5-414c-acbd-c4334fcb4e8b" providerId="AD" clId="Web-{896B8845-60E5-D982-E753-FC6035B616A8}" dt="2022-07-19T15:01:34.933" v="1098" actId="20577"/>
          <ac:spMkLst>
            <pc:docMk/>
            <pc:sldMk cId="197909730" sldId="264"/>
            <ac:spMk id="9" creationId="{190C336D-9E20-FE33-1B41-9064151A9D20}"/>
          </ac:spMkLst>
        </pc:spChg>
        <pc:picChg chg="mod">
          <ac:chgData name="Jaspreet Rai (2007674)" userId="S::2007674@student.uwtsd.ac.uk::7671f400-eac5-414c-acbd-c4334fcb4e8b" providerId="AD" clId="Web-{896B8845-60E5-D982-E753-FC6035B616A8}" dt="2022-07-18T18:28:11.885" v="20" actId="1076"/>
          <ac:picMkLst>
            <pc:docMk/>
            <pc:sldMk cId="197909730" sldId="264"/>
            <ac:picMk id="4" creationId="{6F8C6081-A883-C983-2EDF-BB358128D954}"/>
          </ac:picMkLst>
        </pc:picChg>
        <pc:picChg chg="add mod">
          <ac:chgData name="Jaspreet Rai (2007674)" userId="S::2007674@student.uwtsd.ac.uk::7671f400-eac5-414c-acbd-c4334fcb4e8b" providerId="AD" clId="Web-{896B8845-60E5-D982-E753-FC6035B616A8}" dt="2022-07-19T14:46:51.864" v="798" actId="1076"/>
          <ac:picMkLst>
            <pc:docMk/>
            <pc:sldMk cId="197909730" sldId="264"/>
            <ac:picMk id="8" creationId="{9E11E4FC-BAC6-93B8-180E-A7F414B818A0}"/>
          </ac:picMkLst>
        </pc:picChg>
      </pc:sldChg>
      <pc:sldChg chg="addSp modSp new">
        <pc:chgData name="Jaspreet Rai (2007674)" userId="S::2007674@student.uwtsd.ac.uk::7671f400-eac5-414c-acbd-c4334fcb4e8b" providerId="AD" clId="Web-{896B8845-60E5-D982-E753-FC6035B616A8}" dt="2022-07-19T14:30:53.215" v="680" actId="20577"/>
        <pc:sldMkLst>
          <pc:docMk/>
          <pc:sldMk cId="3753096454" sldId="265"/>
        </pc:sldMkLst>
        <pc:spChg chg="add mod">
          <ac:chgData name="Jaspreet Rai (2007674)" userId="S::2007674@student.uwtsd.ac.uk::7671f400-eac5-414c-acbd-c4334fcb4e8b" providerId="AD" clId="Web-{896B8845-60E5-D982-E753-FC6035B616A8}" dt="2022-07-19T14:22:09.373" v="435" actId="1076"/>
          <ac:spMkLst>
            <pc:docMk/>
            <pc:sldMk cId="3753096454" sldId="265"/>
            <ac:spMk id="2" creationId="{B0713094-4009-1A6F-22F8-A5B81FD36C50}"/>
          </ac:spMkLst>
        </pc:spChg>
        <pc:spChg chg="add mod">
          <ac:chgData name="Jaspreet Rai (2007674)" userId="S::2007674@student.uwtsd.ac.uk::7671f400-eac5-414c-acbd-c4334fcb4e8b" providerId="AD" clId="Web-{896B8845-60E5-D982-E753-FC6035B616A8}" dt="2022-07-19T14:30:53.215" v="680" actId="20577"/>
          <ac:spMkLst>
            <pc:docMk/>
            <pc:sldMk cId="3753096454" sldId="265"/>
            <ac:spMk id="3" creationId="{58C5F967-0199-11B5-2E84-EDE8F08BF32F}"/>
          </ac:spMkLst>
        </pc:spChg>
      </pc:sldChg>
    </pc:docChg>
  </pc:docChgLst>
  <pc:docChgLst>
    <pc:chgData name="Jaspreet Rai (2007674)" userId="S::2007674@student.uwtsd.ac.uk::7671f400-eac5-414c-acbd-c4334fcb4e8b" providerId="AD" clId="Web-{4F2B16E2-AAD5-22E8-B56B-FE11BC5C4663}"/>
    <pc:docChg chg="addSld delSld modSld">
      <pc:chgData name="Jaspreet Rai (2007674)" userId="S::2007674@student.uwtsd.ac.uk::7671f400-eac5-414c-acbd-c4334fcb4e8b" providerId="AD" clId="Web-{4F2B16E2-AAD5-22E8-B56B-FE11BC5C4663}" dt="2022-07-18T18:20:07.469" v="1990"/>
      <pc:docMkLst>
        <pc:docMk/>
      </pc:docMkLst>
      <pc:sldChg chg="modSp">
        <pc:chgData name="Jaspreet Rai (2007674)" userId="S::2007674@student.uwtsd.ac.uk::7671f400-eac5-414c-acbd-c4334fcb4e8b" providerId="AD" clId="Web-{4F2B16E2-AAD5-22E8-B56B-FE11BC5C4663}" dt="2022-07-17T20:16:03.935" v="185" actId="20577"/>
        <pc:sldMkLst>
          <pc:docMk/>
          <pc:sldMk cId="1973426675" sldId="258"/>
        </pc:sldMkLst>
        <pc:spChg chg="mod">
          <ac:chgData name="Jaspreet Rai (2007674)" userId="S::2007674@student.uwtsd.ac.uk::7671f400-eac5-414c-acbd-c4334fcb4e8b" providerId="AD" clId="Web-{4F2B16E2-AAD5-22E8-B56B-FE11BC5C4663}" dt="2022-07-17T20:16:03.935" v="185" actId="20577"/>
          <ac:spMkLst>
            <pc:docMk/>
            <pc:sldMk cId="1973426675" sldId="258"/>
            <ac:spMk id="6" creationId="{2A4F2636-B4F6-CDB3-E5B8-5E9D9095A878}"/>
          </ac:spMkLst>
        </pc:spChg>
      </pc:sldChg>
      <pc:sldChg chg="addSp delSp modSp">
        <pc:chgData name="Jaspreet Rai (2007674)" userId="S::2007674@student.uwtsd.ac.uk::7671f400-eac5-414c-acbd-c4334fcb4e8b" providerId="AD" clId="Web-{4F2B16E2-AAD5-22E8-B56B-FE11BC5C4663}" dt="2022-07-18T18:12:21.578" v="1989" actId="14100"/>
        <pc:sldMkLst>
          <pc:docMk/>
          <pc:sldMk cId="2954265477" sldId="259"/>
        </pc:sldMkLst>
        <pc:spChg chg="add mod">
          <ac:chgData name="Jaspreet Rai (2007674)" userId="S::2007674@student.uwtsd.ac.uk::7671f400-eac5-414c-acbd-c4334fcb4e8b" providerId="AD" clId="Web-{4F2B16E2-AAD5-22E8-B56B-FE11BC5C4663}" dt="2022-07-18T17:10:10.996" v="1941" actId="20577"/>
          <ac:spMkLst>
            <pc:docMk/>
            <pc:sldMk cId="2954265477" sldId="259"/>
            <ac:spMk id="2" creationId="{3ED165B9-D6AC-2E4C-A517-1D676EC43544}"/>
          </ac:spMkLst>
        </pc:spChg>
        <pc:spChg chg="add del mod">
          <ac:chgData name="Jaspreet Rai (2007674)" userId="S::2007674@student.uwtsd.ac.uk::7671f400-eac5-414c-acbd-c4334fcb4e8b" providerId="AD" clId="Web-{4F2B16E2-AAD5-22E8-B56B-FE11BC5C4663}" dt="2022-07-18T14:33:40.897" v="380"/>
          <ac:spMkLst>
            <pc:docMk/>
            <pc:sldMk cId="2954265477" sldId="259"/>
            <ac:spMk id="3" creationId="{C7400860-1B95-1EDF-32A7-3722D70CC2BC}"/>
          </ac:spMkLst>
        </pc:spChg>
        <pc:spChg chg="add mod">
          <ac:chgData name="Jaspreet Rai (2007674)" userId="S::2007674@student.uwtsd.ac.uk::7671f400-eac5-414c-acbd-c4334fcb4e8b" providerId="AD" clId="Web-{4F2B16E2-AAD5-22E8-B56B-FE11BC5C4663}" dt="2022-07-18T14:45:16.948" v="442" actId="1076"/>
          <ac:spMkLst>
            <pc:docMk/>
            <pc:sldMk cId="2954265477" sldId="259"/>
            <ac:spMk id="17" creationId="{F41FBA86-CAEA-1841-5E30-B9D597E9EEA2}"/>
          </ac:spMkLst>
        </pc:spChg>
        <pc:spChg chg="add mod">
          <ac:chgData name="Jaspreet Rai (2007674)" userId="S::2007674@student.uwtsd.ac.uk::7671f400-eac5-414c-acbd-c4334fcb4e8b" providerId="AD" clId="Web-{4F2B16E2-AAD5-22E8-B56B-FE11BC5C4663}" dt="2022-07-18T16:28:46.507" v="1532" actId="1076"/>
          <ac:spMkLst>
            <pc:docMk/>
            <pc:sldMk cId="2954265477" sldId="259"/>
            <ac:spMk id="20" creationId="{E8E29063-1C61-53FF-1DA0-89E0107344BE}"/>
          </ac:spMkLst>
        </pc:spChg>
        <pc:spChg chg="add mod">
          <ac:chgData name="Jaspreet Rai (2007674)" userId="S::2007674@student.uwtsd.ac.uk::7671f400-eac5-414c-acbd-c4334fcb4e8b" providerId="AD" clId="Web-{4F2B16E2-AAD5-22E8-B56B-FE11BC5C4663}" dt="2022-07-18T16:46:46.927" v="1793" actId="1076"/>
          <ac:spMkLst>
            <pc:docMk/>
            <pc:sldMk cId="2954265477" sldId="259"/>
            <ac:spMk id="22" creationId="{39196EC3-EF24-029F-F3B8-0D8E56BCE706}"/>
          </ac:spMkLst>
        </pc:spChg>
        <pc:spChg chg="add mod">
          <ac:chgData name="Jaspreet Rai (2007674)" userId="S::2007674@student.uwtsd.ac.uk::7671f400-eac5-414c-acbd-c4334fcb4e8b" providerId="AD" clId="Web-{4F2B16E2-AAD5-22E8-B56B-FE11BC5C4663}" dt="2022-07-18T16:45:44.628" v="1791" actId="1076"/>
          <ac:spMkLst>
            <pc:docMk/>
            <pc:sldMk cId="2954265477" sldId="259"/>
            <ac:spMk id="24" creationId="{06BA27C7-A4AD-BFF9-0EF5-BABE6E7DD002}"/>
          </ac:spMkLst>
        </pc:spChg>
        <pc:spChg chg="add mod">
          <ac:chgData name="Jaspreet Rai (2007674)" userId="S::2007674@student.uwtsd.ac.uk::7671f400-eac5-414c-acbd-c4334fcb4e8b" providerId="AD" clId="Web-{4F2B16E2-AAD5-22E8-B56B-FE11BC5C4663}" dt="2022-07-18T16:47:33.881" v="1801" actId="1076"/>
          <ac:spMkLst>
            <pc:docMk/>
            <pc:sldMk cId="2954265477" sldId="259"/>
            <ac:spMk id="26" creationId="{FAAB88DC-24B4-388F-7C32-EDFB8B2DE629}"/>
          </ac:spMkLst>
        </pc:spChg>
        <pc:spChg chg="add del mod">
          <ac:chgData name="Jaspreet Rai (2007674)" userId="S::2007674@student.uwtsd.ac.uk::7671f400-eac5-414c-acbd-c4334fcb4e8b" providerId="AD" clId="Web-{4F2B16E2-AAD5-22E8-B56B-FE11BC5C4663}" dt="2022-07-18T15:25:13.122" v="964"/>
          <ac:spMkLst>
            <pc:docMk/>
            <pc:sldMk cId="2954265477" sldId="259"/>
            <ac:spMk id="27" creationId="{4241D52D-DB54-F909-1324-F45390AA17E3}"/>
          </ac:spMkLst>
        </pc:spChg>
        <pc:spChg chg="add mod">
          <ac:chgData name="Jaspreet Rai (2007674)" userId="S::2007674@student.uwtsd.ac.uk::7671f400-eac5-414c-acbd-c4334fcb4e8b" providerId="AD" clId="Web-{4F2B16E2-AAD5-22E8-B56B-FE11BC5C4663}" dt="2022-07-18T16:44:28.345" v="1788" actId="1076"/>
          <ac:spMkLst>
            <pc:docMk/>
            <pc:sldMk cId="2954265477" sldId="259"/>
            <ac:spMk id="29" creationId="{103075B2-35CE-A720-5C57-73004EF8393C}"/>
          </ac:spMkLst>
        </pc:spChg>
        <pc:spChg chg="add mod">
          <ac:chgData name="Jaspreet Rai (2007674)" userId="S::2007674@student.uwtsd.ac.uk::7671f400-eac5-414c-acbd-c4334fcb4e8b" providerId="AD" clId="Web-{4F2B16E2-AAD5-22E8-B56B-FE11BC5C4663}" dt="2022-07-18T16:47:27.053" v="1800" actId="1076"/>
          <ac:spMkLst>
            <pc:docMk/>
            <pc:sldMk cId="2954265477" sldId="259"/>
            <ac:spMk id="31" creationId="{B7C171A2-9208-EEB2-395F-EA0E93B4E819}"/>
          </ac:spMkLst>
        </pc:spChg>
        <pc:spChg chg="add mod">
          <ac:chgData name="Jaspreet Rai (2007674)" userId="S::2007674@student.uwtsd.ac.uk::7671f400-eac5-414c-acbd-c4334fcb4e8b" providerId="AD" clId="Web-{4F2B16E2-AAD5-22E8-B56B-FE11BC5C4663}" dt="2022-07-18T16:21:44.839" v="1433"/>
          <ac:spMkLst>
            <pc:docMk/>
            <pc:sldMk cId="2954265477" sldId="259"/>
            <ac:spMk id="33" creationId="{8BF18CEC-8560-2E87-A42A-FD046BF105D0}"/>
          </ac:spMkLst>
        </pc:spChg>
        <pc:spChg chg="add mod">
          <ac:chgData name="Jaspreet Rai (2007674)" userId="S::2007674@student.uwtsd.ac.uk::7671f400-eac5-414c-acbd-c4334fcb4e8b" providerId="AD" clId="Web-{4F2B16E2-AAD5-22E8-B56B-FE11BC5C4663}" dt="2022-07-18T16:47:03.505" v="1796" actId="1076"/>
          <ac:spMkLst>
            <pc:docMk/>
            <pc:sldMk cId="2954265477" sldId="259"/>
            <ac:spMk id="35" creationId="{D6946E07-0C71-154A-13D3-E405376CAED1}"/>
          </ac:spMkLst>
        </pc:spChg>
        <pc:spChg chg="add mod">
          <ac:chgData name="Jaspreet Rai (2007674)" userId="S::2007674@student.uwtsd.ac.uk::7671f400-eac5-414c-acbd-c4334fcb4e8b" providerId="AD" clId="Web-{4F2B16E2-AAD5-22E8-B56B-FE11BC5C4663}" dt="2022-07-18T18:11:59.594" v="1987" actId="20577"/>
          <ac:spMkLst>
            <pc:docMk/>
            <pc:sldMk cId="2954265477" sldId="259"/>
            <ac:spMk id="37" creationId="{ADD02A49-743C-ECC8-F26E-8E4D36A20DDD}"/>
          </ac:spMkLst>
        </pc:spChg>
        <pc:spChg chg="add mod">
          <ac:chgData name="Jaspreet Rai (2007674)" userId="S::2007674@student.uwtsd.ac.uk::7671f400-eac5-414c-acbd-c4334fcb4e8b" providerId="AD" clId="Web-{4F2B16E2-AAD5-22E8-B56B-FE11BC5C4663}" dt="2022-07-18T16:50:53.324" v="1831"/>
          <ac:spMkLst>
            <pc:docMk/>
            <pc:sldMk cId="2954265477" sldId="259"/>
            <ac:spMk id="39" creationId="{F44C0909-F681-D534-AE42-DCEA4BBB47FF}"/>
          </ac:spMkLst>
        </pc:spChg>
        <pc:spChg chg="add mod">
          <ac:chgData name="Jaspreet Rai (2007674)" userId="S::2007674@student.uwtsd.ac.uk::7671f400-eac5-414c-acbd-c4334fcb4e8b" providerId="AD" clId="Web-{4F2B16E2-AAD5-22E8-B56B-FE11BC5C4663}" dt="2022-07-18T16:57:54.742" v="1920"/>
          <ac:spMkLst>
            <pc:docMk/>
            <pc:sldMk cId="2954265477" sldId="259"/>
            <ac:spMk id="41" creationId="{A0E59A87-8124-7376-0C5F-141B5DB057BB}"/>
          </ac:spMkLst>
        </pc:spChg>
        <pc:picChg chg="add del mod">
          <ac:chgData name="Jaspreet Rai (2007674)" userId="S::2007674@student.uwtsd.ac.uk::7671f400-eac5-414c-acbd-c4334fcb4e8b" providerId="AD" clId="Web-{4F2B16E2-AAD5-22E8-B56B-FE11BC5C4663}" dt="2022-07-18T14:38:53.390" v="409"/>
          <ac:picMkLst>
            <pc:docMk/>
            <pc:sldMk cId="2954265477" sldId="259"/>
            <ac:picMk id="4" creationId="{4A811CD9-1D2F-A511-B191-F523DD7B644F}"/>
          </ac:picMkLst>
        </pc:picChg>
        <pc:picChg chg="add mod">
          <ac:chgData name="Jaspreet Rai (2007674)" userId="S::2007674@student.uwtsd.ac.uk::7671f400-eac5-414c-acbd-c4334fcb4e8b" providerId="AD" clId="Web-{4F2B16E2-AAD5-22E8-B56B-FE11BC5C4663}" dt="2022-07-18T14:41:11.722" v="420" actId="14100"/>
          <ac:picMkLst>
            <pc:docMk/>
            <pc:sldMk cId="2954265477" sldId="259"/>
            <ac:picMk id="16" creationId="{E836C37E-E400-FDB7-CFB2-FB4FAB669C7B}"/>
          </ac:picMkLst>
        </pc:picChg>
        <pc:inkChg chg="add del">
          <ac:chgData name="Jaspreet Rai (2007674)" userId="S::2007674@student.uwtsd.ac.uk::7671f400-eac5-414c-acbd-c4334fcb4e8b" providerId="AD" clId="Web-{4F2B16E2-AAD5-22E8-B56B-FE11BC5C4663}" dt="2022-07-18T14:37:50.701" v="397"/>
          <ac:inkMkLst>
            <pc:docMk/>
            <pc:sldMk cId="2954265477" sldId="259"/>
            <ac:inkMk id="10" creationId="{AC30A985-46CE-D6F1-58DC-6DD0B51B3F2D}"/>
          </ac:inkMkLst>
        </pc:inkChg>
        <pc:inkChg chg="add del">
          <ac:chgData name="Jaspreet Rai (2007674)" userId="S::2007674@student.uwtsd.ac.uk::7671f400-eac5-414c-acbd-c4334fcb4e8b" providerId="AD" clId="Web-{4F2B16E2-AAD5-22E8-B56B-FE11BC5C4663}" dt="2022-07-18T14:38:33.108" v="405"/>
          <ac:inkMkLst>
            <pc:docMk/>
            <pc:sldMk cId="2954265477" sldId="259"/>
            <ac:inkMk id="11" creationId="{2CBF7B48-3B1F-64CD-7B7F-9CB0AEDFEA26}"/>
          </ac:inkMkLst>
        </pc:inkChg>
        <pc:inkChg chg="add del">
          <ac:chgData name="Jaspreet Rai (2007674)" userId="S::2007674@student.uwtsd.ac.uk::7671f400-eac5-414c-acbd-c4334fcb4e8b" providerId="AD" clId="Web-{4F2B16E2-AAD5-22E8-B56B-FE11BC5C4663}" dt="2022-07-18T14:38:32.187" v="404"/>
          <ac:inkMkLst>
            <pc:docMk/>
            <pc:sldMk cId="2954265477" sldId="259"/>
            <ac:inkMk id="12" creationId="{14669CDD-8798-909C-0926-293CC8AAEFE6}"/>
          </ac:inkMkLst>
        </pc:inkChg>
        <pc:inkChg chg="add mod">
          <ac:chgData name="Jaspreet Rai (2007674)" userId="S::2007674@student.uwtsd.ac.uk::7671f400-eac5-414c-acbd-c4334fcb4e8b" providerId="AD" clId="Web-{4F2B16E2-AAD5-22E8-B56B-FE11BC5C4663}" dt="2022-07-18T14:39:46.642" v="412" actId="14100"/>
          <ac:inkMkLst>
            <pc:docMk/>
            <pc:sldMk cId="2954265477" sldId="259"/>
            <ac:inkMk id="13" creationId="{AAF9E765-FBA1-8C28-204C-ABA838379139}"/>
          </ac:inkMkLst>
        </pc:inkChg>
        <pc:inkChg chg="add">
          <ac:chgData name="Jaspreet Rai (2007674)" userId="S::2007674@student.uwtsd.ac.uk::7671f400-eac5-414c-acbd-c4334fcb4e8b" providerId="AD" clId="Web-{4F2B16E2-AAD5-22E8-B56B-FE11BC5C4663}" dt="2022-07-18T14:38:38.874" v="408"/>
          <ac:inkMkLst>
            <pc:docMk/>
            <pc:sldMk cId="2954265477" sldId="259"/>
            <ac:inkMk id="14" creationId="{D272E99B-4FD4-4C66-DFAD-1EB64AE06568}"/>
          </ac:inkMkLst>
        </pc:inkChg>
        <pc:cxnChg chg="add del">
          <ac:chgData name="Jaspreet Rai (2007674)" userId="S::2007674@student.uwtsd.ac.uk::7671f400-eac5-414c-acbd-c4334fcb4e8b" providerId="AD" clId="Web-{4F2B16E2-AAD5-22E8-B56B-FE11BC5C4663}" dt="2022-07-18T14:40:00.970" v="414"/>
          <ac:cxnSpMkLst>
            <pc:docMk/>
            <pc:sldMk cId="2954265477" sldId="259"/>
            <ac:cxnSpMk id="5" creationId="{3B113D29-0A82-3765-6A17-9FE37E0FE343}"/>
          </ac:cxnSpMkLst>
        </pc:cxnChg>
        <pc:cxnChg chg="add del">
          <ac:chgData name="Jaspreet Rai (2007674)" userId="S::2007674@student.uwtsd.ac.uk::7671f400-eac5-414c-acbd-c4334fcb4e8b" providerId="AD" clId="Web-{4F2B16E2-AAD5-22E8-B56B-FE11BC5C4663}" dt="2022-07-18T14:38:35.577" v="406"/>
          <ac:cxnSpMkLst>
            <pc:docMk/>
            <pc:sldMk cId="2954265477" sldId="259"/>
            <ac:cxnSpMk id="6" creationId="{BFA97287-62DA-B7AD-47EC-B93A22908F29}"/>
          </ac:cxnSpMkLst>
        </pc:cxnChg>
        <pc:cxnChg chg="add del">
          <ac:chgData name="Jaspreet Rai (2007674)" userId="S::2007674@student.uwtsd.ac.uk::7671f400-eac5-414c-acbd-c4334fcb4e8b" providerId="AD" clId="Web-{4F2B16E2-AAD5-22E8-B56B-FE11BC5C4663}" dt="2022-07-18T14:38:08.373" v="401"/>
          <ac:cxnSpMkLst>
            <pc:docMk/>
            <pc:sldMk cId="2954265477" sldId="259"/>
            <ac:cxnSpMk id="7" creationId="{0DE4331F-E3F9-50D5-5A28-CEB3CC3EF86F}"/>
          </ac:cxnSpMkLst>
        </pc:cxnChg>
        <pc:cxnChg chg="add del mod">
          <ac:chgData name="Jaspreet Rai (2007674)" userId="S::2007674@student.uwtsd.ac.uk::7671f400-eac5-414c-acbd-c4334fcb4e8b" providerId="AD" clId="Web-{4F2B16E2-AAD5-22E8-B56B-FE11BC5C4663}" dt="2022-07-18T14:38:05.811" v="400"/>
          <ac:cxnSpMkLst>
            <pc:docMk/>
            <pc:sldMk cId="2954265477" sldId="259"/>
            <ac:cxnSpMk id="8" creationId="{FD0EEF5F-1296-1BA7-F862-7B184E04181C}"/>
          </ac:cxnSpMkLst>
        </pc:cxnChg>
        <pc:cxnChg chg="add del">
          <ac:chgData name="Jaspreet Rai (2007674)" userId="S::2007674@student.uwtsd.ac.uk::7671f400-eac5-414c-acbd-c4334fcb4e8b" providerId="AD" clId="Web-{4F2B16E2-AAD5-22E8-B56B-FE11BC5C4663}" dt="2022-07-18T14:37:53.404" v="398"/>
          <ac:cxnSpMkLst>
            <pc:docMk/>
            <pc:sldMk cId="2954265477" sldId="259"/>
            <ac:cxnSpMk id="9" creationId="{54414254-FAD7-D0F5-CCFA-CED31A488AF0}"/>
          </ac:cxnSpMkLst>
        </pc:cxnChg>
        <pc:cxnChg chg="add del">
          <ac:chgData name="Jaspreet Rai (2007674)" userId="S::2007674@student.uwtsd.ac.uk::7671f400-eac5-414c-acbd-c4334fcb4e8b" providerId="AD" clId="Web-{4F2B16E2-AAD5-22E8-B56B-FE11BC5C4663}" dt="2022-07-18T14:40:09.533" v="416"/>
          <ac:cxnSpMkLst>
            <pc:docMk/>
            <pc:sldMk cId="2954265477" sldId="259"/>
            <ac:cxnSpMk id="15" creationId="{2DFBA17C-08D5-C52D-8333-983F9885E804}"/>
          </ac:cxnSpMkLst>
        </pc:cxnChg>
        <pc:cxnChg chg="add del mod">
          <ac:chgData name="Jaspreet Rai (2007674)" userId="S::2007674@student.uwtsd.ac.uk::7671f400-eac5-414c-acbd-c4334fcb4e8b" providerId="AD" clId="Web-{4F2B16E2-AAD5-22E8-B56B-FE11BC5C4663}" dt="2022-07-18T14:49:34.189" v="518"/>
          <ac:cxnSpMkLst>
            <pc:docMk/>
            <pc:sldMk cId="2954265477" sldId="259"/>
            <ac:cxnSpMk id="18" creationId="{C4DCA81F-06A6-85D5-9A8A-9D9D025F5069}"/>
          </ac:cxnSpMkLst>
        </pc:cxnChg>
        <pc:cxnChg chg="add mod">
          <ac:chgData name="Jaspreet Rai (2007674)" userId="S::2007674@student.uwtsd.ac.uk::7671f400-eac5-414c-acbd-c4334fcb4e8b" providerId="AD" clId="Web-{4F2B16E2-AAD5-22E8-B56B-FE11BC5C4663}" dt="2022-07-18T16:28:54.101" v="1533" actId="14100"/>
          <ac:cxnSpMkLst>
            <pc:docMk/>
            <pc:sldMk cId="2954265477" sldId="259"/>
            <ac:cxnSpMk id="19" creationId="{A75050C3-D76C-6639-8A04-39889DF4D83C}"/>
          </ac:cxnSpMkLst>
        </pc:cxnChg>
        <pc:cxnChg chg="add mod">
          <ac:chgData name="Jaspreet Rai (2007674)" userId="S::2007674@student.uwtsd.ac.uk::7671f400-eac5-414c-acbd-c4334fcb4e8b" providerId="AD" clId="Web-{4F2B16E2-AAD5-22E8-B56B-FE11BC5C4663}" dt="2022-07-18T16:46:57.958" v="1795" actId="14100"/>
          <ac:cxnSpMkLst>
            <pc:docMk/>
            <pc:sldMk cId="2954265477" sldId="259"/>
            <ac:cxnSpMk id="21" creationId="{530456D5-3148-633B-1E84-7C61354D795C}"/>
          </ac:cxnSpMkLst>
        </pc:cxnChg>
        <pc:cxnChg chg="add mod">
          <ac:chgData name="Jaspreet Rai (2007674)" userId="S::2007674@student.uwtsd.ac.uk::7671f400-eac5-414c-acbd-c4334fcb4e8b" providerId="AD" clId="Web-{4F2B16E2-AAD5-22E8-B56B-FE11BC5C4663}" dt="2022-07-18T16:45:50.332" v="1792" actId="14100"/>
          <ac:cxnSpMkLst>
            <pc:docMk/>
            <pc:sldMk cId="2954265477" sldId="259"/>
            <ac:cxnSpMk id="23" creationId="{FDC84EAC-A897-6D1A-1794-0790998CEE0D}"/>
          </ac:cxnSpMkLst>
        </pc:cxnChg>
        <pc:cxnChg chg="add mod">
          <ac:chgData name="Jaspreet Rai (2007674)" userId="S::2007674@student.uwtsd.ac.uk::7671f400-eac5-414c-acbd-c4334fcb4e8b" providerId="AD" clId="Web-{4F2B16E2-AAD5-22E8-B56B-FE11BC5C4663}" dt="2022-07-18T16:47:42.710" v="1802" actId="1076"/>
          <ac:cxnSpMkLst>
            <pc:docMk/>
            <pc:sldMk cId="2954265477" sldId="259"/>
            <ac:cxnSpMk id="25" creationId="{CF197D55-3A86-D254-0F06-ACAC3279F8D8}"/>
          </ac:cxnSpMkLst>
        </pc:cxnChg>
        <pc:cxnChg chg="add mod">
          <ac:chgData name="Jaspreet Rai (2007674)" userId="S::2007674@student.uwtsd.ac.uk::7671f400-eac5-414c-acbd-c4334fcb4e8b" providerId="AD" clId="Web-{4F2B16E2-AAD5-22E8-B56B-FE11BC5C4663}" dt="2022-07-18T16:36:12.910" v="1650" actId="14100"/>
          <ac:cxnSpMkLst>
            <pc:docMk/>
            <pc:sldMk cId="2954265477" sldId="259"/>
            <ac:cxnSpMk id="28" creationId="{F22F65FB-7AC4-A9C0-FBA8-9391F51E16A2}"/>
          </ac:cxnSpMkLst>
        </pc:cxnChg>
        <pc:cxnChg chg="add mod">
          <ac:chgData name="Jaspreet Rai (2007674)" userId="S::2007674@student.uwtsd.ac.uk::7671f400-eac5-414c-acbd-c4334fcb4e8b" providerId="AD" clId="Web-{4F2B16E2-AAD5-22E8-B56B-FE11BC5C4663}" dt="2022-07-18T16:47:23.725" v="1799" actId="14100"/>
          <ac:cxnSpMkLst>
            <pc:docMk/>
            <pc:sldMk cId="2954265477" sldId="259"/>
            <ac:cxnSpMk id="30" creationId="{BA380A8E-208C-0056-351E-7142C8284C13}"/>
          </ac:cxnSpMkLst>
        </pc:cxnChg>
        <pc:cxnChg chg="add mod">
          <ac:chgData name="Jaspreet Rai (2007674)" userId="S::2007674@student.uwtsd.ac.uk::7671f400-eac5-414c-acbd-c4334fcb4e8b" providerId="AD" clId="Web-{4F2B16E2-AAD5-22E8-B56B-FE11BC5C4663}" dt="2022-07-18T16:17:24.692" v="1369" actId="14100"/>
          <ac:cxnSpMkLst>
            <pc:docMk/>
            <pc:sldMk cId="2954265477" sldId="259"/>
            <ac:cxnSpMk id="32" creationId="{1A07B19D-CB4F-154F-61F6-BDFA8EF8995F}"/>
          </ac:cxnSpMkLst>
        </pc:cxnChg>
        <pc:cxnChg chg="add mod">
          <ac:chgData name="Jaspreet Rai (2007674)" userId="S::2007674@student.uwtsd.ac.uk::7671f400-eac5-414c-acbd-c4334fcb4e8b" providerId="AD" clId="Web-{4F2B16E2-AAD5-22E8-B56B-FE11BC5C4663}" dt="2022-07-18T16:47:14.365" v="1798" actId="14100"/>
          <ac:cxnSpMkLst>
            <pc:docMk/>
            <pc:sldMk cId="2954265477" sldId="259"/>
            <ac:cxnSpMk id="34" creationId="{9D7AE9E9-5D6A-7268-B423-B40FED5296E6}"/>
          </ac:cxnSpMkLst>
        </pc:cxnChg>
        <pc:cxnChg chg="add mod">
          <ac:chgData name="Jaspreet Rai (2007674)" userId="S::2007674@student.uwtsd.ac.uk::7671f400-eac5-414c-acbd-c4334fcb4e8b" providerId="AD" clId="Web-{4F2B16E2-AAD5-22E8-B56B-FE11BC5C4663}" dt="2022-07-18T18:12:21.578" v="1989" actId="14100"/>
          <ac:cxnSpMkLst>
            <pc:docMk/>
            <pc:sldMk cId="2954265477" sldId="259"/>
            <ac:cxnSpMk id="36" creationId="{24C3F1E9-23C2-AD7E-CA04-B46F52DCDE45}"/>
          </ac:cxnSpMkLst>
        </pc:cxnChg>
        <pc:cxnChg chg="add mod">
          <ac:chgData name="Jaspreet Rai (2007674)" userId="S::2007674@student.uwtsd.ac.uk::7671f400-eac5-414c-acbd-c4334fcb4e8b" providerId="AD" clId="Web-{4F2B16E2-AAD5-22E8-B56B-FE11BC5C4663}" dt="2022-07-18T18:12:08.156" v="1988" actId="14100"/>
          <ac:cxnSpMkLst>
            <pc:docMk/>
            <pc:sldMk cId="2954265477" sldId="259"/>
            <ac:cxnSpMk id="38" creationId="{B84EB00F-C12E-3F4C-46C5-6ABAFDD8EF7E}"/>
          </ac:cxnSpMkLst>
        </pc:cxnChg>
        <pc:cxnChg chg="add mod">
          <ac:chgData name="Jaspreet Rai (2007674)" userId="S::2007674@student.uwtsd.ac.uk::7671f400-eac5-414c-acbd-c4334fcb4e8b" providerId="AD" clId="Web-{4F2B16E2-AAD5-22E8-B56B-FE11BC5C4663}" dt="2022-07-18T16:52:01.576" v="1838" actId="14100"/>
          <ac:cxnSpMkLst>
            <pc:docMk/>
            <pc:sldMk cId="2954265477" sldId="259"/>
            <ac:cxnSpMk id="40" creationId="{73B3FEBA-60D8-D56F-A693-0301E65E0E35}"/>
          </ac:cxnSpMkLst>
        </pc:cxnChg>
      </pc:sldChg>
      <pc:sldChg chg="addSp modSp del">
        <pc:chgData name="Jaspreet Rai (2007674)" userId="S::2007674@student.uwtsd.ac.uk::7671f400-eac5-414c-acbd-c4334fcb4e8b" providerId="AD" clId="Web-{4F2B16E2-AAD5-22E8-B56B-FE11BC5C4663}" dt="2022-07-18T17:12:00.483" v="1945"/>
        <pc:sldMkLst>
          <pc:docMk/>
          <pc:sldMk cId="763838890" sldId="260"/>
        </pc:sldMkLst>
        <pc:spChg chg="add mod">
          <ac:chgData name="Jaspreet Rai (2007674)" userId="S::2007674@student.uwtsd.ac.uk::7671f400-eac5-414c-acbd-c4334fcb4e8b" providerId="AD" clId="Web-{4F2B16E2-AAD5-22E8-B56B-FE11BC5C4663}" dt="2022-07-18T17:09:55.027" v="1940" actId="20577"/>
          <ac:spMkLst>
            <pc:docMk/>
            <pc:sldMk cId="763838890" sldId="260"/>
            <ac:spMk id="2" creationId="{19F23D7A-D2C7-7EAF-D302-3C98725DAC97}"/>
          </ac:spMkLst>
        </pc:spChg>
      </pc:sldChg>
      <pc:sldChg chg="modSp">
        <pc:chgData name="Jaspreet Rai (2007674)" userId="S::2007674@student.uwtsd.ac.uk::7671f400-eac5-414c-acbd-c4334fcb4e8b" providerId="AD" clId="Web-{4F2B16E2-AAD5-22E8-B56B-FE11BC5C4663}" dt="2022-07-18T16:26:51.894" v="1530" actId="20577"/>
        <pc:sldMkLst>
          <pc:docMk/>
          <pc:sldMk cId="1216164748" sldId="261"/>
        </pc:sldMkLst>
        <pc:spChg chg="mod">
          <ac:chgData name="Jaspreet Rai (2007674)" userId="S::2007674@student.uwtsd.ac.uk::7671f400-eac5-414c-acbd-c4334fcb4e8b" providerId="AD" clId="Web-{4F2B16E2-AAD5-22E8-B56B-FE11BC5C4663}" dt="2022-07-18T16:26:51.894" v="1530" actId="20577"/>
          <ac:spMkLst>
            <pc:docMk/>
            <pc:sldMk cId="1216164748" sldId="261"/>
            <ac:spMk id="8" creationId="{BD9D8CCA-E404-2C7B-E6EF-338A494897CD}"/>
          </ac:spMkLst>
        </pc:spChg>
      </pc:sldChg>
      <pc:sldChg chg="new del">
        <pc:chgData name="Jaspreet Rai (2007674)" userId="S::2007674@student.uwtsd.ac.uk::7671f400-eac5-414c-acbd-c4334fcb4e8b" providerId="AD" clId="Web-{4F2B16E2-AAD5-22E8-B56B-FE11BC5C4663}" dt="2022-07-18T17:11:52.936" v="1944"/>
        <pc:sldMkLst>
          <pc:docMk/>
          <pc:sldMk cId="1917701785" sldId="262"/>
        </pc:sldMkLst>
      </pc:sldChg>
      <pc:sldChg chg="modSp new del">
        <pc:chgData name="Jaspreet Rai (2007674)" userId="S::2007674@student.uwtsd.ac.uk::7671f400-eac5-414c-acbd-c4334fcb4e8b" providerId="AD" clId="Web-{4F2B16E2-AAD5-22E8-B56B-FE11BC5C4663}" dt="2022-07-18T17:15:02.115" v="1962"/>
        <pc:sldMkLst>
          <pc:docMk/>
          <pc:sldMk cId="2776444978" sldId="263"/>
        </pc:sldMkLst>
        <pc:spChg chg="mod">
          <ac:chgData name="Jaspreet Rai (2007674)" userId="S::2007674@student.uwtsd.ac.uk::7671f400-eac5-414c-acbd-c4334fcb4e8b" providerId="AD" clId="Web-{4F2B16E2-AAD5-22E8-B56B-FE11BC5C4663}" dt="2022-07-18T17:12:46.313" v="1960" actId="20577"/>
          <ac:spMkLst>
            <pc:docMk/>
            <pc:sldMk cId="2776444978" sldId="263"/>
            <ac:spMk id="2" creationId="{0F2B9AE4-7FBB-BD98-8EE2-E5C327AB4D1D}"/>
          </ac:spMkLst>
        </pc:spChg>
      </pc:sldChg>
      <pc:sldChg chg="addSp modSp new">
        <pc:chgData name="Jaspreet Rai (2007674)" userId="S::2007674@student.uwtsd.ac.uk::7671f400-eac5-414c-acbd-c4334fcb4e8b" providerId="AD" clId="Web-{4F2B16E2-AAD5-22E8-B56B-FE11BC5C4663}" dt="2022-07-18T18:20:07.469" v="1990"/>
        <pc:sldMkLst>
          <pc:docMk/>
          <pc:sldMk cId="197909730" sldId="264"/>
        </pc:sldMkLst>
        <pc:spChg chg="add mod">
          <ac:chgData name="Jaspreet Rai (2007674)" userId="S::2007674@student.uwtsd.ac.uk::7671f400-eac5-414c-acbd-c4334fcb4e8b" providerId="AD" clId="Web-{4F2B16E2-AAD5-22E8-B56B-FE11BC5C4663}" dt="2022-07-18T17:15:55.851" v="1979" actId="20577"/>
          <ac:spMkLst>
            <pc:docMk/>
            <pc:sldMk cId="197909730" sldId="264"/>
            <ac:spMk id="2" creationId="{DE25B0D5-0902-C927-BCBD-18DC078F29BC}"/>
          </ac:spMkLst>
        </pc:spChg>
        <pc:picChg chg="add mod">
          <ac:chgData name="Jaspreet Rai (2007674)" userId="S::2007674@student.uwtsd.ac.uk::7671f400-eac5-414c-acbd-c4334fcb4e8b" providerId="AD" clId="Web-{4F2B16E2-AAD5-22E8-B56B-FE11BC5C4663}" dt="2022-07-18T18:20:07.469" v="1990"/>
          <ac:picMkLst>
            <pc:docMk/>
            <pc:sldMk cId="197909730" sldId="264"/>
            <ac:picMk id="4" creationId="{6F8C6081-A883-C983-2EDF-BB358128D954}"/>
          </ac:picMkLst>
        </pc:picChg>
        <pc:cxnChg chg="add mod">
          <ac:chgData name="Jaspreet Rai (2007674)" userId="S::2007674@student.uwtsd.ac.uk::7671f400-eac5-414c-acbd-c4334fcb4e8b" providerId="AD" clId="Web-{4F2B16E2-AAD5-22E8-B56B-FE11BC5C4663}" dt="2022-07-18T17:16:47.961" v="1984" actId="14100"/>
          <ac:cxnSpMkLst>
            <pc:docMk/>
            <pc:sldMk cId="197909730" sldId="264"/>
            <ac:cxnSpMk id="3" creationId="{59262E1E-8260-A43A-A7D1-77AD52B14F7E}"/>
          </ac:cxnSpMkLst>
        </pc:cxnChg>
      </pc:sldChg>
    </pc:docChg>
  </pc:docChgLst>
  <pc:docChgLst>
    <pc:chgData name="Jaspreet Rai (2007674)" userId="S::2007674@student.uwtsd.ac.uk::7671f400-eac5-414c-acbd-c4334fcb4e8b" providerId="AD" clId="Web-{3153B58B-480C-7544-3D18-0B33CD1F51E2}"/>
    <pc:docChg chg="modSld">
      <pc:chgData name="Jaspreet Rai (2007674)" userId="S::2007674@student.uwtsd.ac.uk::7671f400-eac5-414c-acbd-c4334fcb4e8b" providerId="AD" clId="Web-{3153B58B-480C-7544-3D18-0B33CD1F51E2}" dt="2022-07-19T15:32:04.518" v="277" actId="20577"/>
      <pc:docMkLst>
        <pc:docMk/>
      </pc:docMkLst>
      <pc:sldChg chg="modSp">
        <pc:chgData name="Jaspreet Rai (2007674)" userId="S::2007674@student.uwtsd.ac.uk::7671f400-eac5-414c-acbd-c4334fcb4e8b" providerId="AD" clId="Web-{3153B58B-480C-7544-3D18-0B33CD1F51E2}" dt="2022-07-19T15:32:04.518" v="277" actId="20577"/>
        <pc:sldMkLst>
          <pc:docMk/>
          <pc:sldMk cId="3245334289" sldId="257"/>
        </pc:sldMkLst>
        <pc:spChg chg="mod">
          <ac:chgData name="Jaspreet Rai (2007674)" userId="S::2007674@student.uwtsd.ac.uk::7671f400-eac5-414c-acbd-c4334fcb4e8b" providerId="AD" clId="Web-{3153B58B-480C-7544-3D18-0B33CD1F51E2}" dt="2022-07-19T15:32:04.518" v="277" actId="20577"/>
          <ac:spMkLst>
            <pc:docMk/>
            <pc:sldMk cId="3245334289" sldId="257"/>
            <ac:spMk id="5" creationId="{9D1A8A9D-1FFD-9CBA-E4F9-65513F3870D5}"/>
          </ac:spMkLst>
        </pc:spChg>
      </pc:sldChg>
      <pc:sldChg chg="modSp">
        <pc:chgData name="Jaspreet Rai (2007674)" userId="S::2007674@student.uwtsd.ac.uk::7671f400-eac5-414c-acbd-c4334fcb4e8b" providerId="AD" clId="Web-{3153B58B-480C-7544-3D18-0B33CD1F51E2}" dt="2022-07-19T15:26:51.120" v="265" actId="20577"/>
        <pc:sldMkLst>
          <pc:docMk/>
          <pc:sldMk cId="1973426675" sldId="258"/>
        </pc:sldMkLst>
        <pc:spChg chg="mod">
          <ac:chgData name="Jaspreet Rai (2007674)" userId="S::2007674@student.uwtsd.ac.uk::7671f400-eac5-414c-acbd-c4334fcb4e8b" providerId="AD" clId="Web-{3153B58B-480C-7544-3D18-0B33CD1F51E2}" dt="2022-07-19T15:26:51.120" v="265" actId="20577"/>
          <ac:spMkLst>
            <pc:docMk/>
            <pc:sldMk cId="1973426675" sldId="258"/>
            <ac:spMk id="6" creationId="{2A4F2636-B4F6-CDB3-E5B8-5E9D9095A878}"/>
          </ac:spMkLst>
        </pc:spChg>
      </pc:sldChg>
      <pc:sldChg chg="modSp">
        <pc:chgData name="Jaspreet Rai (2007674)" userId="S::2007674@student.uwtsd.ac.uk::7671f400-eac5-414c-acbd-c4334fcb4e8b" providerId="AD" clId="Web-{3153B58B-480C-7544-3D18-0B33CD1F51E2}" dt="2022-07-19T15:29:34.093" v="271" actId="20577"/>
        <pc:sldMkLst>
          <pc:docMk/>
          <pc:sldMk cId="2954265477" sldId="259"/>
        </pc:sldMkLst>
        <pc:spChg chg="mod">
          <ac:chgData name="Jaspreet Rai (2007674)" userId="S::2007674@student.uwtsd.ac.uk::7671f400-eac5-414c-acbd-c4334fcb4e8b" providerId="AD" clId="Web-{3153B58B-480C-7544-3D18-0B33CD1F51E2}" dt="2022-07-19T15:29:34.093" v="271" actId="20577"/>
          <ac:spMkLst>
            <pc:docMk/>
            <pc:sldMk cId="2954265477" sldId="259"/>
            <ac:spMk id="17" creationId="{F41FBA86-CAEA-1841-5E30-B9D597E9EEA2}"/>
          </ac:spMkLst>
        </pc:spChg>
        <pc:cxnChg chg="mod">
          <ac:chgData name="Jaspreet Rai (2007674)" userId="S::2007674@student.uwtsd.ac.uk::7671f400-eac5-414c-acbd-c4334fcb4e8b" providerId="AD" clId="Web-{3153B58B-480C-7544-3D18-0B33CD1F51E2}" dt="2022-07-19T15:29:22.905" v="270"/>
          <ac:cxnSpMkLst>
            <pc:docMk/>
            <pc:sldMk cId="2954265477" sldId="259"/>
            <ac:cxnSpMk id="32" creationId="{1A07B19D-CB4F-154F-61F6-BDFA8EF8995F}"/>
          </ac:cxnSpMkLst>
        </pc:cxnChg>
      </pc:sldChg>
      <pc:sldChg chg="modSp">
        <pc:chgData name="Jaspreet Rai (2007674)" userId="S::2007674@student.uwtsd.ac.uk::7671f400-eac5-414c-acbd-c4334fcb4e8b" providerId="AD" clId="Web-{3153B58B-480C-7544-3D18-0B33CD1F51E2}" dt="2022-07-19T15:13:34.945" v="126" actId="20577"/>
        <pc:sldMkLst>
          <pc:docMk/>
          <pc:sldMk cId="1216164748" sldId="261"/>
        </pc:sldMkLst>
        <pc:spChg chg="mod">
          <ac:chgData name="Jaspreet Rai (2007674)" userId="S::2007674@student.uwtsd.ac.uk::7671f400-eac5-414c-acbd-c4334fcb4e8b" providerId="AD" clId="Web-{3153B58B-480C-7544-3D18-0B33CD1F51E2}" dt="2022-07-19T15:13:34.945" v="126" actId="20577"/>
          <ac:spMkLst>
            <pc:docMk/>
            <pc:sldMk cId="1216164748" sldId="261"/>
            <ac:spMk id="8" creationId="{BD9D8CCA-E404-2C7B-E6EF-338A494897CD}"/>
          </ac:spMkLst>
        </pc:spChg>
      </pc:sldChg>
      <pc:sldChg chg="modSp">
        <pc:chgData name="Jaspreet Rai (2007674)" userId="S::2007674@student.uwtsd.ac.uk::7671f400-eac5-414c-acbd-c4334fcb4e8b" providerId="AD" clId="Web-{3153B58B-480C-7544-3D18-0B33CD1F51E2}" dt="2022-07-19T15:31:17.939" v="274" actId="20577"/>
        <pc:sldMkLst>
          <pc:docMk/>
          <pc:sldMk cId="197909730" sldId="264"/>
        </pc:sldMkLst>
        <pc:spChg chg="mod">
          <ac:chgData name="Jaspreet Rai (2007674)" userId="S::2007674@student.uwtsd.ac.uk::7671f400-eac5-414c-acbd-c4334fcb4e8b" providerId="AD" clId="Web-{3153B58B-480C-7544-3D18-0B33CD1F51E2}" dt="2022-07-19T15:27:47.606" v="267" actId="20577"/>
          <ac:spMkLst>
            <pc:docMk/>
            <pc:sldMk cId="197909730" sldId="264"/>
            <ac:spMk id="7" creationId="{CEC055DF-1548-8629-B8E9-1A1C16DDCFBD}"/>
          </ac:spMkLst>
        </pc:spChg>
        <pc:spChg chg="mod">
          <ac:chgData name="Jaspreet Rai (2007674)" userId="S::2007674@student.uwtsd.ac.uk::7671f400-eac5-414c-acbd-c4334fcb4e8b" providerId="AD" clId="Web-{3153B58B-480C-7544-3D18-0B33CD1F51E2}" dt="2022-07-19T15:31:17.939" v="274" actId="20577"/>
          <ac:spMkLst>
            <pc:docMk/>
            <pc:sldMk cId="197909730" sldId="264"/>
            <ac:spMk id="9" creationId="{190C336D-9E20-FE33-1B41-9064151A9D20}"/>
          </ac:spMkLst>
        </pc:spChg>
      </pc:sldChg>
      <pc:sldChg chg="modSp">
        <pc:chgData name="Jaspreet Rai (2007674)" userId="S::2007674@student.uwtsd.ac.uk::7671f400-eac5-414c-acbd-c4334fcb4e8b" providerId="AD" clId="Web-{3153B58B-480C-7544-3D18-0B33CD1F51E2}" dt="2022-07-19T15:28:17.747" v="269" actId="20577"/>
        <pc:sldMkLst>
          <pc:docMk/>
          <pc:sldMk cId="3753096454" sldId="265"/>
        </pc:sldMkLst>
        <pc:spChg chg="mod">
          <ac:chgData name="Jaspreet Rai (2007674)" userId="S::2007674@student.uwtsd.ac.uk::7671f400-eac5-414c-acbd-c4334fcb4e8b" providerId="AD" clId="Web-{3153B58B-480C-7544-3D18-0B33CD1F51E2}" dt="2022-07-19T15:28:17.747" v="269" actId="20577"/>
          <ac:spMkLst>
            <pc:docMk/>
            <pc:sldMk cId="3753096454" sldId="265"/>
            <ac:spMk id="3" creationId="{58C5F967-0199-11B5-2E84-EDE8F08BF32F}"/>
          </ac:spMkLst>
        </pc:sp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07-18T18:06:54.016"/>
    </inkml:context>
    <inkml:brush xml:id="br0">
      <inkml:brushProperty name="width" value="0.1" units="cm"/>
      <inkml:brushProperty name="height" value="0.1" units="cm"/>
    </inkml:brush>
  </inkml:definitions>
  <inkml:trace contextRef="#ctx0" brushRef="#br0">19186 10663 16383 0 0,'0'0'0'0'0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07-18T18:06:54.017"/>
    </inkml:context>
    <inkml:brush xml:id="br0">
      <inkml:brushProperty name="width" value="0.1" units="cm"/>
      <inkml:brushProperty name="height" value="0.1" units="cm"/>
    </inkml:brush>
  </inkml:definitions>
  <inkml:trace contextRef="#ctx0" brushRef="#br0">18962 10760 16383 0 0,'0'0'0'0'0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4BDF68E2-58F2-4D09-BE8B-E3BD06533059}" type="datetimeFigureOut">
              <a:rPr lang="en-US" dirty="0"/>
              <a:t>7/19/2022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713265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28FC5F6-F338-4AE4-BB23-26385BCFC423}" type="datetimeFigureOut">
              <a:rPr lang="en-US" dirty="0"/>
              <a:t>7/19/2022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113E31D-E2AB-40D1-8B51-AFA5AFEF393A}" type="slidenum">
              <a:rPr lang="en-US" dirty="0"/>
              <a:t>‹#›</a:t>
            </a:fld>
            <a:endParaRPr lang="en-US"/>
          </a:p>
        </p:txBody>
      </p:sp>
    </p:spTree>
    <p:extLst>
      <p:ext uri="{BB962C8B-B14F-4D97-AF65-F5344CB8AC3E}">
        <p14:creationId xmlns:p14="http://schemas.microsoft.com/office/powerpoint/2010/main" val="29875825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EBB0C4-6273-4C6E-B9BD-2EDC30F1CD52}" type="datetimeFigureOut">
              <a:rPr lang="en-US" dirty="0"/>
              <a:t>7/19/2022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412734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9AB4D41-86C1-4908-B66A-0B50CEB3BF29}" type="datetimeFigureOut">
              <a:rPr lang="en-US" dirty="0"/>
              <a:t>7/19/2022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3512831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E6426E2C-56C1-4E0D-A793-0088A7FDD37E}" type="datetimeFigureOut">
              <a:rPr lang="en-US" dirty="0"/>
              <a:t>7/19/2022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9762914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8C39B41-D8B5-4052-B551-9B5525EAA8B6}" type="datetimeFigureOut">
              <a:rPr lang="en-US" dirty="0"/>
              <a:t>7/19/2022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5242508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4D94136C-8742-45B2-AF27-D93DF72833A9}" type="datetimeFigureOut">
              <a:rPr lang="en-US" dirty="0"/>
              <a:t>7/19/2022</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40149558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32ABBEA6-7C60-4B02-AE87-00D78D8422AF}" type="datetimeFigureOut">
              <a:rPr lang="en-US" dirty="0"/>
              <a:t>7/19/2022</a:t>
            </a:fld>
            <a:endParaRPr lang="en-US"/>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16006188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9CAD897-D46E-4AD2-BD9B-49DD3E640873}" type="datetimeFigureOut">
              <a:rPr lang="en-US" dirty="0"/>
              <a:t>7/19/2022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40657435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E2D6473-DF6D-4702-B328-E0DD40540A4E}" type="datetimeFigureOut">
              <a:rPr lang="en-US" dirty="0"/>
              <a:t>7/19/2022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2875565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26F7E3A-B166-407D-9866-32884E7D5B37}" type="datetimeFigureOut">
              <a:rPr lang="en-US" dirty="0"/>
              <a:t>7/19/2022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9481354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98624D31-43A5-475A-80CF-332C9F6DCF35}" type="datetimeFigureOut">
              <a:rPr lang="en-US" dirty="0"/>
              <a:t>7/19/2022</a:t>
            </a:fld>
            <a:endParaRPr lang="en-US"/>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4FAB73BC-B049-4115-A692-8D63A059BFB8}" type="slidenum">
              <a:rPr lang="en-US" dirty="0"/>
              <a:pPr/>
              <a:t>‹#›</a:t>
            </a:fld>
            <a:endParaRPr lang="en-US"/>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06637063"/>
      </p:ext>
    </p:extLst>
  </p:cSld>
  <p:clrMap bg1="lt1" tx1="dk1" bg2="lt2" tx2="dk2" accent1="accent1" accent2="accent2" accent3="accent3" accent4="accent4" accent5="accent5" accent6="accent6" hlink="hlink" folHlink="folHlink"/>
  <p:sldLayoutIdLst>
    <p:sldLayoutId id="2147483933" r:id="rId1"/>
    <p:sldLayoutId id="2147483934" r:id="rId2"/>
    <p:sldLayoutId id="2147483935" r:id="rId3"/>
    <p:sldLayoutId id="2147483936" r:id="rId4"/>
    <p:sldLayoutId id="2147483937" r:id="rId5"/>
    <p:sldLayoutId id="2147483938" r:id="rId6"/>
    <p:sldLayoutId id="2147483939" r:id="rId7"/>
    <p:sldLayoutId id="2147483940" r:id="rId8"/>
    <p:sldLayoutId id="2147483941" r:id="rId9"/>
    <p:sldLayoutId id="2147483942" r:id="rId10"/>
    <p:sldLayoutId id="2147483943" r:id="rId11"/>
  </p:sldLayoutIdLst>
  <p:hf sldNum="0" hdr="0" ftr="0" dt="0"/>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customXml" Target="../ink/ink1.xml"/><Relationship Id="rId1" Type="http://schemas.openxmlformats.org/officeDocument/2006/relationships/slideLayout" Target="../slideLayouts/slideLayout7.xml"/><Relationship Id="rId5" Type="http://schemas.openxmlformats.org/officeDocument/2006/relationships/image" Target="../media/image6.png"/><Relationship Id="rId4" Type="http://schemas.openxmlformats.org/officeDocument/2006/relationships/customXml" Target="../ink/ink2.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8" Type="http://schemas.openxmlformats.org/officeDocument/2006/relationships/hyperlink" Target="Https://www.verywellhealth.com/what-organs-make-up-the-digestive-system-2507057" TargetMode="External"/><Relationship Id="rId3" Type="http://schemas.openxmlformats.org/officeDocument/2006/relationships/hyperlink" Target="https://www.dkfindout.com/ukhuman-body/digestion/" TargetMode="External"/><Relationship Id="rId7" Type="http://schemas.openxmlformats.org/officeDocument/2006/relationships/hyperlink" Target="https://www.webmd.com/digestive-disorders/digestive-system" TargetMode="External"/><Relationship Id="rId2" Type="http://schemas.openxmlformats.org/officeDocument/2006/relationships/hyperlink" Target="https://www.britannica.com/science/human-digestive-system/Bile" TargetMode="External"/><Relationship Id="rId1" Type="http://schemas.openxmlformats.org/officeDocument/2006/relationships/slideLayout" Target="../slideLayouts/slideLayout2.xml"/><Relationship Id="rId6" Type="http://schemas.openxmlformats.org/officeDocument/2006/relationships/hyperlink" Target="https://www.healthline.com/health/diarrhea/chronic-diarrhea" TargetMode="External"/><Relationship Id="rId5" Type="http://schemas.openxmlformats.org/officeDocument/2006/relationships/hyperlink" Target="https://journals.rcni.com/nursing-standard/the-digestive-system-part-1-ns2014.02.28.24.37.e7395" TargetMode="External"/><Relationship Id="rId4" Type="http://schemas.openxmlformats.org/officeDocument/2006/relationships/hyperlink" Target="https://ecosh.com/diarrhea-symptons-causes-and-natural-home-remedies/"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www.rheumatologyadvisor.com/home/rheumatoid-arthritis-advisor-/chronic-diarrhea-associated-with-increased-risk-for-incident-rheumatoid-arthritis-women" TargetMode="External"/><Relationship Id="rId2" Type="http://schemas.openxmlformats.org/officeDocument/2006/relationships/hyperlink" Target="https://www.pubmed.ncbi.nlm.nih.gov/27496381/" TargetMode="External"/><Relationship Id="rId1" Type="http://schemas.openxmlformats.org/officeDocument/2006/relationships/slideLayout" Target="../slideLayouts/slideLayout7.xml"/><Relationship Id="rId5" Type="http://schemas.openxmlformats.org/officeDocument/2006/relationships/hyperlink" Target="https://www.tsatu.edu.ua/im/wp-content/uploads/sites/24/materially-ix-vseuk.-nauk-tehn-konf.2021.pdf#page=85" TargetMode="External"/><Relationship Id="rId4" Type="http://schemas.openxmlformats.org/officeDocument/2006/relationships/hyperlink" Target="https://www.verywellhealth.com/what-is-the-digestive-system-194309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4" descr="Background Wallpaper Low Poly - Free image on Pixabay">
            <a:extLst>
              <a:ext uri="{FF2B5EF4-FFF2-40B4-BE49-F238E27FC236}">
                <a16:creationId xmlns:a16="http://schemas.microsoft.com/office/drawing/2014/main" id="{264B2458-7767-CDFC-452E-6ECAF25AE283}"/>
              </a:ext>
            </a:extLst>
          </p:cNvPr>
          <p:cNvPicPr>
            <a:picLocks noGrp="1" noChangeAspect="1"/>
          </p:cNvPicPr>
          <p:nvPr>
            <p:ph idx="1"/>
          </p:nvPr>
        </p:nvPicPr>
        <p:blipFill rotWithShape="1">
          <a:blip r:embed="rId2">
            <a:alphaModFix amt="83000"/>
          </a:blip>
          <a:srcRect l="15017" r="8983"/>
          <a:stretch/>
        </p:blipFill>
        <p:spPr>
          <a:xfrm>
            <a:off x="21" y="1"/>
            <a:ext cx="12228701" cy="6858000"/>
          </a:xfrm>
          <a:prstGeom prst="rect">
            <a:avLst/>
          </a:prstGeom>
        </p:spPr>
      </p:pic>
      <p:sp>
        <p:nvSpPr>
          <p:cNvPr id="5" name="TextBox 4">
            <a:extLst>
              <a:ext uri="{FF2B5EF4-FFF2-40B4-BE49-F238E27FC236}">
                <a16:creationId xmlns:a16="http://schemas.microsoft.com/office/drawing/2014/main" id="{9D1A8A9D-1FFD-9CBA-E4F9-65513F3870D5}"/>
              </a:ext>
            </a:extLst>
          </p:cNvPr>
          <p:cNvSpPr txBox="1"/>
          <p:nvPr/>
        </p:nvSpPr>
        <p:spPr>
          <a:xfrm>
            <a:off x="3576810" y="896038"/>
            <a:ext cx="4964933"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600" dirty="0">
                <a:latin typeface="Arial"/>
                <a:cs typeface="Arial"/>
              </a:rPr>
              <a:t>The Digestive System</a:t>
            </a:r>
            <a:endParaRPr lang="en-US" sz="1800" dirty="0"/>
          </a:p>
          <a:p>
            <a:pPr algn="ctr"/>
            <a:endParaRPr lang="en-US" sz="3600">
              <a:latin typeface="Arial"/>
              <a:cs typeface="Arial"/>
            </a:endParaRPr>
          </a:p>
          <a:p>
            <a:pPr algn="ctr"/>
            <a:r>
              <a:rPr lang="en-US" sz="2400" dirty="0">
                <a:latin typeface="Arial"/>
                <a:cs typeface="Arial"/>
              </a:rPr>
              <a:t>Jaspreet Rai 2007674</a:t>
            </a:r>
          </a:p>
          <a:p>
            <a:pPr algn="ctr"/>
            <a:r>
              <a:rPr lang="en-US" sz="2400" dirty="0">
                <a:latin typeface="Arial"/>
                <a:cs typeface="Arial"/>
              </a:rPr>
              <a:t>Introduction To Physiology</a:t>
            </a:r>
          </a:p>
          <a:p>
            <a:pPr algn="ctr"/>
            <a:r>
              <a:rPr lang="en-US" sz="2400" dirty="0">
                <a:latin typeface="Arial"/>
                <a:cs typeface="Arial"/>
              </a:rPr>
              <a:t>BMHP5003</a:t>
            </a:r>
          </a:p>
          <a:p>
            <a:pPr algn="ctr"/>
            <a:r>
              <a:rPr lang="en-US" sz="2400" dirty="0">
                <a:latin typeface="Arial"/>
                <a:cs typeface="Arial"/>
              </a:rPr>
              <a:t>Mumtaz Goolam</a:t>
            </a:r>
          </a:p>
        </p:txBody>
      </p:sp>
      <p:pic>
        <p:nvPicPr>
          <p:cNvPr id="6" name="Picture 6">
            <a:extLst>
              <a:ext uri="{FF2B5EF4-FFF2-40B4-BE49-F238E27FC236}">
                <a16:creationId xmlns:a16="http://schemas.microsoft.com/office/drawing/2014/main" id="{23DE980D-9C6F-6D3D-98C4-E72856D54B6C}"/>
              </a:ext>
            </a:extLst>
          </p:cNvPr>
          <p:cNvPicPr>
            <a:picLocks noChangeAspect="1"/>
          </p:cNvPicPr>
          <p:nvPr/>
        </p:nvPicPr>
        <p:blipFill>
          <a:blip r:embed="rId3"/>
          <a:stretch>
            <a:fillRect/>
          </a:stretch>
        </p:blipFill>
        <p:spPr>
          <a:xfrm>
            <a:off x="3971581" y="3735867"/>
            <a:ext cx="4019320" cy="2682149"/>
          </a:xfrm>
          <a:prstGeom prst="rect">
            <a:avLst/>
          </a:prstGeom>
        </p:spPr>
      </p:pic>
      <p:sp>
        <p:nvSpPr>
          <p:cNvPr id="7" name="TextBox 6">
            <a:extLst>
              <a:ext uri="{FF2B5EF4-FFF2-40B4-BE49-F238E27FC236}">
                <a16:creationId xmlns:a16="http://schemas.microsoft.com/office/drawing/2014/main" id="{0CD68330-DE0E-9824-4D21-EDEE27D5C239}"/>
              </a:ext>
            </a:extLst>
          </p:cNvPr>
          <p:cNvSpPr txBox="1"/>
          <p:nvPr/>
        </p:nvSpPr>
        <p:spPr>
          <a:xfrm>
            <a:off x="6960480" y="6418817"/>
            <a:ext cx="274319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(Lehman, S. 2020)</a:t>
            </a:r>
          </a:p>
        </p:txBody>
      </p:sp>
    </p:spTree>
    <p:extLst>
      <p:ext uri="{BB962C8B-B14F-4D97-AF65-F5344CB8AC3E}">
        <p14:creationId xmlns:p14="http://schemas.microsoft.com/office/powerpoint/2010/main" val="32453342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3C56F43-A8E4-EEB0-4862-CD00D17CFCEA}"/>
              </a:ext>
            </a:extLst>
          </p:cNvPr>
          <p:cNvSpPr txBox="1"/>
          <p:nvPr/>
        </p:nvSpPr>
        <p:spPr>
          <a:xfrm>
            <a:off x="2218063" y="437001"/>
            <a:ext cx="6883704" cy="4924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600" u="sng">
                <a:latin typeface="Arial"/>
                <a:cs typeface="Calibri"/>
              </a:rPr>
              <a:t>The Digestive System</a:t>
            </a:r>
            <a:endParaRPr lang="en-US"/>
          </a:p>
        </p:txBody>
      </p:sp>
      <p:sp>
        <p:nvSpPr>
          <p:cNvPr id="5" name="TextBox 4">
            <a:extLst>
              <a:ext uri="{FF2B5EF4-FFF2-40B4-BE49-F238E27FC236}">
                <a16:creationId xmlns:a16="http://schemas.microsoft.com/office/drawing/2014/main" id="{6F9CAE4B-E09D-0DFB-231E-309A0C099B36}"/>
              </a:ext>
            </a:extLst>
          </p:cNvPr>
          <p:cNvSpPr txBox="1"/>
          <p:nvPr/>
        </p:nvSpPr>
        <p:spPr>
          <a:xfrm>
            <a:off x="8921506" y="5287352"/>
            <a:ext cx="274319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Arial"/>
                <a:cs typeface="Calibri"/>
              </a:rPr>
              <a:t>(Farley, A., et al, 2013) </a:t>
            </a:r>
          </a:p>
        </p:txBody>
      </p:sp>
      <p:sp>
        <p:nvSpPr>
          <p:cNvPr id="6" name="TextBox 5">
            <a:extLst>
              <a:ext uri="{FF2B5EF4-FFF2-40B4-BE49-F238E27FC236}">
                <a16:creationId xmlns:a16="http://schemas.microsoft.com/office/drawing/2014/main" id="{2A4F2636-B4F6-CDB3-E5B8-5E9D9095A878}"/>
              </a:ext>
            </a:extLst>
          </p:cNvPr>
          <p:cNvSpPr txBox="1"/>
          <p:nvPr/>
        </p:nvSpPr>
        <p:spPr>
          <a:xfrm>
            <a:off x="767863" y="1354016"/>
            <a:ext cx="7207736"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dirty="0">
                <a:latin typeface="Arial"/>
                <a:cs typeface="Calibri"/>
              </a:rPr>
              <a:t>A human's digestive system is the process of breaking down food eaten and allowing the body to absorb its nutrients into the blood so it can be used for energy and growth. The system uses the alimentary canal which begins at the mouth and passes through organs in the body until it ends at the anus. The process starts with ingestion, propulsion, digestion, absorption and finally elimination (Grant and Waugh, 2001). There are many layers to the alimentary canal for example the mucosa, submucosa, muscalaris and serosa layers (Zacharchenko, N. 2021)</a:t>
            </a:r>
            <a:endParaRPr lang="en-US" dirty="0">
              <a:cs typeface="Calibri" panose="020F0502020204030204"/>
            </a:endParaRPr>
          </a:p>
          <a:p>
            <a:endParaRPr lang="en-US">
              <a:latin typeface="Arial"/>
              <a:cs typeface="Calibri"/>
            </a:endParaRPr>
          </a:p>
        </p:txBody>
      </p:sp>
      <p:pic>
        <p:nvPicPr>
          <p:cNvPr id="7" name="Picture 7" descr="Diagram&#10;&#10;Description automatically generated">
            <a:extLst>
              <a:ext uri="{FF2B5EF4-FFF2-40B4-BE49-F238E27FC236}">
                <a16:creationId xmlns:a16="http://schemas.microsoft.com/office/drawing/2014/main" id="{71581EA0-C8B6-0C8B-3D74-D27ECBD500B6}"/>
              </a:ext>
            </a:extLst>
          </p:cNvPr>
          <p:cNvPicPr>
            <a:picLocks noChangeAspect="1"/>
          </p:cNvPicPr>
          <p:nvPr/>
        </p:nvPicPr>
        <p:blipFill>
          <a:blip r:embed="rId2"/>
          <a:stretch>
            <a:fillRect/>
          </a:stretch>
        </p:blipFill>
        <p:spPr>
          <a:xfrm>
            <a:off x="8270632" y="744212"/>
            <a:ext cx="3710353" cy="4207037"/>
          </a:xfrm>
          <a:prstGeom prst="rect">
            <a:avLst/>
          </a:prstGeom>
        </p:spPr>
      </p:pic>
    </p:spTree>
    <p:extLst>
      <p:ext uri="{BB962C8B-B14F-4D97-AF65-F5344CB8AC3E}">
        <p14:creationId xmlns:p14="http://schemas.microsoft.com/office/powerpoint/2010/main" val="19734266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ED165B9-D6AC-2E4C-A517-1D676EC43544}"/>
              </a:ext>
            </a:extLst>
          </p:cNvPr>
          <p:cNvSpPr txBox="1"/>
          <p:nvPr/>
        </p:nvSpPr>
        <p:spPr>
          <a:xfrm>
            <a:off x="3283028" y="244206"/>
            <a:ext cx="5625945" cy="4924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600" u="sng">
                <a:latin typeface="Arial"/>
                <a:cs typeface="Calibri"/>
              </a:rPr>
              <a:t>Functions of The Digestive System</a:t>
            </a:r>
            <a:endParaRPr lang="en-US" u="sng">
              <a:cs typeface="Calibri"/>
            </a:endParaRPr>
          </a:p>
        </p:txBody>
      </p:sp>
      <mc:AlternateContent xmlns:mc="http://schemas.openxmlformats.org/markup-compatibility/2006" xmlns:p14="http://schemas.microsoft.com/office/powerpoint/2010/main">
        <mc:Choice Requires="p14">
          <p:contentPart p14:bwMode="auto" r:id="rId2">
            <p14:nvContentPartPr>
              <p14:cNvPr id="13" name="Ink 12">
                <a:extLst>
                  <a:ext uri="{FF2B5EF4-FFF2-40B4-BE49-F238E27FC236}">
                    <a16:creationId xmlns:a16="http://schemas.microsoft.com/office/drawing/2014/main" id="{AAF9E765-FBA1-8C28-204C-ABA838379139}"/>
                  </a:ext>
                </a:extLst>
              </p14:cNvPr>
              <p14:cNvContentPartPr/>
              <p14:nvPr/>
            </p14:nvContentPartPr>
            <p14:xfrm>
              <a:off x="5477448" y="3741144"/>
              <a:ext cx="9525" cy="9525"/>
            </p14:xfrm>
          </p:contentPart>
        </mc:Choice>
        <mc:Fallback xmlns="">
          <p:pic>
            <p:nvPicPr>
              <p:cNvPr id="13" name="Ink 12">
                <a:extLst>
                  <a:ext uri="{FF2B5EF4-FFF2-40B4-BE49-F238E27FC236}">
                    <a16:creationId xmlns:a16="http://schemas.microsoft.com/office/drawing/2014/main" id="{AAF9E765-FBA1-8C28-204C-ABA838379139}"/>
                  </a:ext>
                </a:extLst>
              </p:cNvPr>
              <p:cNvPicPr/>
              <p:nvPr/>
            </p:nvPicPr>
            <p:blipFill>
              <a:blip r:embed="rId3"/>
              <a:stretch>
                <a:fillRect/>
              </a:stretch>
            </p:blipFill>
            <p:spPr>
              <a:xfrm>
                <a:off x="5001198" y="3264894"/>
                <a:ext cx="952500" cy="952500"/>
              </a:xfrm>
              <a:prstGeom prst="rect">
                <a:avLst/>
              </a:prstGeom>
            </p:spPr>
          </p:pic>
        </mc:Fallback>
      </mc:AlternateContent>
      <mc:AlternateContent xmlns:mc="http://schemas.openxmlformats.org/markup-compatibility/2006" xmlns:p14="http://schemas.microsoft.com/office/powerpoint/2010/main">
        <mc:Choice Requires="p14">
          <p:contentPart p14:bwMode="auto" r:id="rId4">
            <p14:nvContentPartPr>
              <p14:cNvPr id="14" name="Ink 13">
                <a:extLst>
                  <a:ext uri="{FF2B5EF4-FFF2-40B4-BE49-F238E27FC236}">
                    <a16:creationId xmlns:a16="http://schemas.microsoft.com/office/drawing/2014/main" id="{D272E99B-4FD4-4C66-DFAD-1EB64AE06568}"/>
                  </a:ext>
                </a:extLst>
              </p14:cNvPr>
              <p14:cNvContentPartPr/>
              <p14:nvPr/>
            </p14:nvContentPartPr>
            <p14:xfrm>
              <a:off x="6028291" y="4117553"/>
              <a:ext cx="9525" cy="9525"/>
            </p14:xfrm>
          </p:contentPart>
        </mc:Choice>
        <mc:Fallback xmlns="">
          <p:pic>
            <p:nvPicPr>
              <p:cNvPr id="14" name="Ink 13">
                <a:extLst>
                  <a:ext uri="{FF2B5EF4-FFF2-40B4-BE49-F238E27FC236}">
                    <a16:creationId xmlns:a16="http://schemas.microsoft.com/office/drawing/2014/main" id="{D272E99B-4FD4-4C66-DFAD-1EB64AE06568}"/>
                  </a:ext>
                </a:extLst>
              </p:cNvPr>
              <p:cNvPicPr/>
              <p:nvPr/>
            </p:nvPicPr>
            <p:blipFill>
              <a:blip r:embed="rId3"/>
              <a:stretch>
                <a:fillRect/>
              </a:stretch>
            </p:blipFill>
            <p:spPr>
              <a:xfrm>
                <a:off x="5552041" y="3641303"/>
                <a:ext cx="952500" cy="952500"/>
              </a:xfrm>
              <a:prstGeom prst="rect">
                <a:avLst/>
              </a:prstGeom>
            </p:spPr>
          </p:pic>
        </mc:Fallback>
      </mc:AlternateContent>
      <p:pic>
        <p:nvPicPr>
          <p:cNvPr id="16" name="Picture 16">
            <a:extLst>
              <a:ext uri="{FF2B5EF4-FFF2-40B4-BE49-F238E27FC236}">
                <a16:creationId xmlns:a16="http://schemas.microsoft.com/office/drawing/2014/main" id="{E836C37E-E400-FDB7-CFB2-FB4FAB669C7B}"/>
              </a:ext>
            </a:extLst>
          </p:cNvPr>
          <p:cNvPicPr>
            <a:picLocks noChangeAspect="1"/>
          </p:cNvPicPr>
          <p:nvPr/>
        </p:nvPicPr>
        <p:blipFill>
          <a:blip r:embed="rId5"/>
          <a:stretch>
            <a:fillRect/>
          </a:stretch>
        </p:blipFill>
        <p:spPr>
          <a:xfrm>
            <a:off x="3913554" y="930691"/>
            <a:ext cx="3514969" cy="4859849"/>
          </a:xfrm>
          <a:prstGeom prst="rect">
            <a:avLst/>
          </a:prstGeom>
        </p:spPr>
      </p:pic>
      <p:sp>
        <p:nvSpPr>
          <p:cNvPr id="17" name="TextBox 16">
            <a:extLst>
              <a:ext uri="{FF2B5EF4-FFF2-40B4-BE49-F238E27FC236}">
                <a16:creationId xmlns:a16="http://schemas.microsoft.com/office/drawing/2014/main" id="{F41FBA86-CAEA-1841-5E30-B9D597E9EEA2}"/>
              </a:ext>
            </a:extLst>
          </p:cNvPr>
          <p:cNvSpPr txBox="1"/>
          <p:nvPr/>
        </p:nvSpPr>
        <p:spPr>
          <a:xfrm>
            <a:off x="4438650" y="5855189"/>
            <a:ext cx="274319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Arial"/>
                <a:cs typeface="Calibri"/>
              </a:rPr>
              <a:t>(DKFindout, 2020)</a:t>
            </a:r>
          </a:p>
        </p:txBody>
      </p:sp>
      <p:cxnSp>
        <p:nvCxnSpPr>
          <p:cNvPr id="19" name="Straight Arrow Connector 18">
            <a:extLst>
              <a:ext uri="{FF2B5EF4-FFF2-40B4-BE49-F238E27FC236}">
                <a16:creationId xmlns:a16="http://schemas.microsoft.com/office/drawing/2014/main" id="{A75050C3-D76C-6639-8A04-39889DF4D83C}"/>
              </a:ext>
            </a:extLst>
          </p:cNvPr>
          <p:cNvCxnSpPr/>
          <p:nvPr/>
        </p:nvCxnSpPr>
        <p:spPr>
          <a:xfrm>
            <a:off x="2391751" y="799366"/>
            <a:ext cx="2745153" cy="1016000"/>
          </a:xfrm>
          <a:prstGeom prst="straightConnector1">
            <a:avLst/>
          </a:prstGeom>
        </p:spPr>
        <p:style>
          <a:lnRef idx="1">
            <a:schemeClr val="dk1"/>
          </a:lnRef>
          <a:fillRef idx="0">
            <a:schemeClr val="dk1"/>
          </a:fillRef>
          <a:effectRef idx="0">
            <a:schemeClr val="dk1"/>
          </a:effectRef>
          <a:fontRef idx="minor">
            <a:schemeClr val="tx1"/>
          </a:fontRef>
        </p:style>
      </p:cxnSp>
      <p:sp>
        <p:nvSpPr>
          <p:cNvPr id="20" name="TextBox 19">
            <a:extLst>
              <a:ext uri="{FF2B5EF4-FFF2-40B4-BE49-F238E27FC236}">
                <a16:creationId xmlns:a16="http://schemas.microsoft.com/office/drawing/2014/main" id="{E8E29063-1C61-53FF-1DA0-89E0107344BE}"/>
              </a:ext>
            </a:extLst>
          </p:cNvPr>
          <p:cNvSpPr txBox="1"/>
          <p:nvPr/>
        </p:nvSpPr>
        <p:spPr>
          <a:xfrm>
            <a:off x="252534" y="242766"/>
            <a:ext cx="2225430" cy="1015663"/>
          </a:xfrm>
          <a:prstGeom prst="rect">
            <a:avLst/>
          </a:prstGeom>
          <a:solidFill>
            <a:schemeClr val="bg2"/>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200" b="1" dirty="0">
                <a:latin typeface="Arial"/>
                <a:cs typeface="Calibri"/>
              </a:rPr>
              <a:t>Mouth – </a:t>
            </a:r>
            <a:r>
              <a:rPr lang="en-US" sz="1200" dirty="0">
                <a:latin typeface="Arial"/>
                <a:cs typeface="Calibri"/>
              </a:rPr>
              <a:t>Teeth break up the food and saliva enzymes helps the body to absorb the food and travels down the pharynx.</a:t>
            </a:r>
            <a:endParaRPr lang="en-US" dirty="0"/>
          </a:p>
        </p:txBody>
      </p:sp>
      <p:cxnSp>
        <p:nvCxnSpPr>
          <p:cNvPr id="21" name="Straight Arrow Connector 20">
            <a:extLst>
              <a:ext uri="{FF2B5EF4-FFF2-40B4-BE49-F238E27FC236}">
                <a16:creationId xmlns:a16="http://schemas.microsoft.com/office/drawing/2014/main" id="{530456D5-3148-633B-1E84-7C61354D795C}"/>
              </a:ext>
            </a:extLst>
          </p:cNvPr>
          <p:cNvCxnSpPr/>
          <p:nvPr/>
        </p:nvCxnSpPr>
        <p:spPr>
          <a:xfrm>
            <a:off x="2228117" y="2052271"/>
            <a:ext cx="3487613" cy="537307"/>
          </a:xfrm>
          <a:prstGeom prst="straightConnector1">
            <a:avLst/>
          </a:prstGeom>
        </p:spPr>
        <p:style>
          <a:lnRef idx="1">
            <a:schemeClr val="dk1"/>
          </a:lnRef>
          <a:fillRef idx="0">
            <a:schemeClr val="dk1"/>
          </a:fillRef>
          <a:effectRef idx="0">
            <a:schemeClr val="dk1"/>
          </a:effectRef>
          <a:fontRef idx="minor">
            <a:schemeClr val="tx1"/>
          </a:fontRef>
        </p:style>
      </p:cxnSp>
      <p:sp>
        <p:nvSpPr>
          <p:cNvPr id="22" name="TextBox 21">
            <a:extLst>
              <a:ext uri="{FF2B5EF4-FFF2-40B4-BE49-F238E27FC236}">
                <a16:creationId xmlns:a16="http://schemas.microsoft.com/office/drawing/2014/main" id="{39196EC3-EF24-029F-F3B8-0D8E56BCE706}"/>
              </a:ext>
            </a:extLst>
          </p:cNvPr>
          <p:cNvSpPr txBox="1"/>
          <p:nvPr/>
        </p:nvSpPr>
        <p:spPr>
          <a:xfrm>
            <a:off x="294053" y="1358901"/>
            <a:ext cx="2030046" cy="1384995"/>
          </a:xfrm>
          <a:prstGeom prst="rect">
            <a:avLst/>
          </a:prstGeom>
          <a:solidFill>
            <a:schemeClr val="accent1">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200" b="1" dirty="0">
                <a:latin typeface="Arial"/>
                <a:cs typeface="Calibri"/>
              </a:rPr>
              <a:t>Esophagus – </a:t>
            </a:r>
            <a:r>
              <a:rPr lang="en-US" sz="1200" dirty="0">
                <a:latin typeface="Arial"/>
                <a:cs typeface="Calibri"/>
              </a:rPr>
              <a:t>Branching of the pharynx is the esophagus which</a:t>
            </a:r>
            <a:r>
              <a:rPr lang="en-US" sz="1200" b="1" dirty="0">
                <a:latin typeface="Arial"/>
                <a:cs typeface="Calibri"/>
              </a:rPr>
              <a:t> </a:t>
            </a:r>
            <a:r>
              <a:rPr lang="en-US" sz="1200" dirty="0">
                <a:latin typeface="Arial"/>
                <a:cs typeface="Calibri"/>
              </a:rPr>
              <a:t>carries food to the stomach through contractions called peristalsis (Khatri, M. 2022)</a:t>
            </a:r>
            <a:endParaRPr lang="en-US" dirty="0"/>
          </a:p>
        </p:txBody>
      </p:sp>
      <p:cxnSp>
        <p:nvCxnSpPr>
          <p:cNvPr id="23" name="Straight Arrow Connector 22">
            <a:extLst>
              <a:ext uri="{FF2B5EF4-FFF2-40B4-BE49-F238E27FC236}">
                <a16:creationId xmlns:a16="http://schemas.microsoft.com/office/drawing/2014/main" id="{FDC84EAC-A897-6D1A-1794-0790998CEE0D}"/>
              </a:ext>
            </a:extLst>
          </p:cNvPr>
          <p:cNvCxnSpPr/>
          <p:nvPr/>
        </p:nvCxnSpPr>
        <p:spPr>
          <a:xfrm flipV="1">
            <a:off x="6049107" y="2688492"/>
            <a:ext cx="3214076" cy="742460"/>
          </a:xfrm>
          <a:prstGeom prst="straightConnector1">
            <a:avLst/>
          </a:prstGeom>
        </p:spPr>
        <p:style>
          <a:lnRef idx="1">
            <a:schemeClr val="dk1"/>
          </a:lnRef>
          <a:fillRef idx="0">
            <a:schemeClr val="dk1"/>
          </a:fillRef>
          <a:effectRef idx="0">
            <a:schemeClr val="dk1"/>
          </a:effectRef>
          <a:fontRef idx="minor">
            <a:schemeClr val="tx1"/>
          </a:fontRef>
        </p:style>
      </p:cxnSp>
      <p:sp>
        <p:nvSpPr>
          <p:cNvPr id="24" name="TextBox 23">
            <a:extLst>
              <a:ext uri="{FF2B5EF4-FFF2-40B4-BE49-F238E27FC236}">
                <a16:creationId xmlns:a16="http://schemas.microsoft.com/office/drawing/2014/main" id="{06BA27C7-A4AD-BFF9-0EF5-BABE6E7DD002}"/>
              </a:ext>
            </a:extLst>
          </p:cNvPr>
          <p:cNvSpPr txBox="1"/>
          <p:nvPr/>
        </p:nvSpPr>
        <p:spPr>
          <a:xfrm>
            <a:off x="9243891" y="1623890"/>
            <a:ext cx="2743199" cy="1200329"/>
          </a:xfrm>
          <a:prstGeom prst="rect">
            <a:avLst/>
          </a:prstGeom>
          <a:solidFill>
            <a:srgbClr val="84C466"/>
          </a:solidFill>
          <a:ln>
            <a:solidFill>
              <a:srgbClr val="84C466"/>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200" b="1" dirty="0">
                <a:latin typeface="Arial"/>
                <a:cs typeface="Calibri"/>
              </a:rPr>
              <a:t>Stomach – </a:t>
            </a:r>
            <a:r>
              <a:rPr lang="en-US" sz="1200" dirty="0">
                <a:latin typeface="Arial"/>
                <a:cs typeface="Calibri"/>
              </a:rPr>
              <a:t>Food is now held in the stomach and further acids and enzymes  mixes and grinds the food to a paste, the acids in the stomach also kills bacteria. It is then moved to the small intestine (</a:t>
            </a:r>
            <a:r>
              <a:rPr lang="en-US" sz="1200" dirty="0" err="1">
                <a:latin typeface="Arial"/>
                <a:cs typeface="Calibri"/>
              </a:rPr>
              <a:t>Carr</a:t>
            </a:r>
            <a:r>
              <a:rPr lang="en-US" sz="1200" dirty="0">
                <a:latin typeface="Arial"/>
                <a:cs typeface="Calibri"/>
              </a:rPr>
              <a:t>, N. 2000)</a:t>
            </a:r>
            <a:endParaRPr lang="en-US" dirty="0"/>
          </a:p>
        </p:txBody>
      </p:sp>
      <p:cxnSp>
        <p:nvCxnSpPr>
          <p:cNvPr id="25" name="Straight Arrow Connector 24">
            <a:extLst>
              <a:ext uri="{FF2B5EF4-FFF2-40B4-BE49-F238E27FC236}">
                <a16:creationId xmlns:a16="http://schemas.microsoft.com/office/drawing/2014/main" id="{CF197D55-3A86-D254-0F06-ACAC3279F8D8}"/>
              </a:ext>
            </a:extLst>
          </p:cNvPr>
          <p:cNvCxnSpPr/>
          <p:nvPr/>
        </p:nvCxnSpPr>
        <p:spPr>
          <a:xfrm flipV="1">
            <a:off x="1469781" y="4693626"/>
            <a:ext cx="4142152" cy="39077"/>
          </a:xfrm>
          <a:prstGeom prst="straightConnector1">
            <a:avLst/>
          </a:prstGeom>
        </p:spPr>
        <p:style>
          <a:lnRef idx="1">
            <a:schemeClr val="dk1"/>
          </a:lnRef>
          <a:fillRef idx="0">
            <a:schemeClr val="dk1"/>
          </a:fillRef>
          <a:effectRef idx="0">
            <a:schemeClr val="dk1"/>
          </a:effectRef>
          <a:fontRef idx="minor">
            <a:schemeClr val="tx1"/>
          </a:fontRef>
        </p:style>
      </p:cxnSp>
      <p:sp>
        <p:nvSpPr>
          <p:cNvPr id="26" name="TextBox 25">
            <a:extLst>
              <a:ext uri="{FF2B5EF4-FFF2-40B4-BE49-F238E27FC236}">
                <a16:creationId xmlns:a16="http://schemas.microsoft.com/office/drawing/2014/main" id="{FAAB88DC-24B4-388F-7C32-EDFB8B2DE629}"/>
              </a:ext>
            </a:extLst>
          </p:cNvPr>
          <p:cNvSpPr txBox="1"/>
          <p:nvPr/>
        </p:nvSpPr>
        <p:spPr>
          <a:xfrm>
            <a:off x="92564" y="3863486"/>
            <a:ext cx="1482968" cy="2123658"/>
          </a:xfrm>
          <a:prstGeom prst="rect">
            <a:avLst/>
          </a:prstGeom>
          <a:solidFill>
            <a:srgbClr val="CC90E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200" b="1" dirty="0">
                <a:latin typeface="Arial"/>
                <a:cs typeface="Calibri"/>
              </a:rPr>
              <a:t>Small Intestine – </a:t>
            </a:r>
            <a:r>
              <a:rPr lang="en-US" sz="1200" dirty="0">
                <a:latin typeface="Arial"/>
                <a:cs typeface="Calibri"/>
              </a:rPr>
              <a:t>can be 22-25 feet long in adults, and its surfaces are covered in </a:t>
            </a:r>
            <a:r>
              <a:rPr lang="en-US" sz="1200" dirty="0" err="1">
                <a:latin typeface="Arial"/>
                <a:cs typeface="Calibri"/>
              </a:rPr>
              <a:t>vilia</a:t>
            </a:r>
            <a:r>
              <a:rPr lang="en-US" sz="1200" dirty="0">
                <a:latin typeface="Arial"/>
                <a:cs typeface="Calibri"/>
              </a:rPr>
              <a:t> to help absorb nutrients. It is split into three segments called the duodenum, jejunum and ileum.</a:t>
            </a:r>
            <a:endParaRPr lang="en-US" dirty="0">
              <a:cs typeface="Calibri"/>
            </a:endParaRPr>
          </a:p>
        </p:txBody>
      </p:sp>
      <p:cxnSp>
        <p:nvCxnSpPr>
          <p:cNvPr id="28" name="Straight Arrow Connector 27">
            <a:extLst>
              <a:ext uri="{FF2B5EF4-FFF2-40B4-BE49-F238E27FC236}">
                <a16:creationId xmlns:a16="http://schemas.microsoft.com/office/drawing/2014/main" id="{F22F65FB-7AC4-A9C0-FBA8-9391F51E16A2}"/>
              </a:ext>
            </a:extLst>
          </p:cNvPr>
          <p:cNvCxnSpPr/>
          <p:nvPr/>
        </p:nvCxnSpPr>
        <p:spPr>
          <a:xfrm>
            <a:off x="6294559" y="4643558"/>
            <a:ext cx="3380152" cy="87923"/>
          </a:xfrm>
          <a:prstGeom prst="straightConnector1">
            <a:avLst/>
          </a:prstGeom>
        </p:spPr>
        <p:style>
          <a:lnRef idx="1">
            <a:schemeClr val="dk1"/>
          </a:lnRef>
          <a:fillRef idx="0">
            <a:schemeClr val="dk1"/>
          </a:fillRef>
          <a:effectRef idx="0">
            <a:schemeClr val="dk1"/>
          </a:effectRef>
          <a:fontRef idx="minor">
            <a:schemeClr val="tx1"/>
          </a:fontRef>
        </p:style>
      </p:cxnSp>
      <p:sp>
        <p:nvSpPr>
          <p:cNvPr id="29" name="TextBox 28">
            <a:extLst>
              <a:ext uri="{FF2B5EF4-FFF2-40B4-BE49-F238E27FC236}">
                <a16:creationId xmlns:a16="http://schemas.microsoft.com/office/drawing/2014/main" id="{103075B2-35CE-A720-5C57-73004EF8393C}"/>
              </a:ext>
            </a:extLst>
          </p:cNvPr>
          <p:cNvSpPr txBox="1"/>
          <p:nvPr/>
        </p:nvSpPr>
        <p:spPr>
          <a:xfrm>
            <a:off x="9626111" y="4311650"/>
            <a:ext cx="2166815" cy="1754326"/>
          </a:xfrm>
          <a:prstGeom prst="rect">
            <a:avLst/>
          </a:prstGeom>
          <a:solidFill>
            <a:srgbClr val="ED688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200" b="1" dirty="0">
                <a:latin typeface="Arial"/>
                <a:cs typeface="Calibri"/>
              </a:rPr>
              <a:t>Large Intestine – </a:t>
            </a:r>
            <a:r>
              <a:rPr lang="en-US" sz="1200" dirty="0">
                <a:latin typeface="Arial"/>
                <a:cs typeface="Calibri"/>
              </a:rPr>
              <a:t>is made up of the colon, rectum and anus. It is responsible for processing waste so that defecation is easy. Water is absorbed turning the stool into a solid form before reaching the rectum (Tresca, A.J. 2020)</a:t>
            </a:r>
            <a:endParaRPr lang="en-US" dirty="0"/>
          </a:p>
        </p:txBody>
      </p:sp>
      <p:cxnSp>
        <p:nvCxnSpPr>
          <p:cNvPr id="30" name="Straight Arrow Connector 29">
            <a:extLst>
              <a:ext uri="{FF2B5EF4-FFF2-40B4-BE49-F238E27FC236}">
                <a16:creationId xmlns:a16="http://schemas.microsoft.com/office/drawing/2014/main" id="{BA380A8E-208C-0056-351E-7142C8284C13}"/>
              </a:ext>
            </a:extLst>
          </p:cNvPr>
          <p:cNvCxnSpPr/>
          <p:nvPr/>
        </p:nvCxnSpPr>
        <p:spPr>
          <a:xfrm flipV="1">
            <a:off x="3811953" y="5326182"/>
            <a:ext cx="1914767" cy="19539"/>
          </a:xfrm>
          <a:prstGeom prst="straightConnector1">
            <a:avLst/>
          </a:prstGeom>
        </p:spPr>
        <p:style>
          <a:lnRef idx="1">
            <a:schemeClr val="dk1"/>
          </a:lnRef>
          <a:fillRef idx="0">
            <a:schemeClr val="dk1"/>
          </a:fillRef>
          <a:effectRef idx="0">
            <a:schemeClr val="dk1"/>
          </a:effectRef>
          <a:fontRef idx="minor">
            <a:schemeClr val="tx1"/>
          </a:fontRef>
        </p:style>
      </p:cxnSp>
      <p:sp>
        <p:nvSpPr>
          <p:cNvPr id="31" name="TextBox 30">
            <a:extLst>
              <a:ext uri="{FF2B5EF4-FFF2-40B4-BE49-F238E27FC236}">
                <a16:creationId xmlns:a16="http://schemas.microsoft.com/office/drawing/2014/main" id="{B7C171A2-9208-EEB2-395F-EA0E93B4E819}"/>
              </a:ext>
            </a:extLst>
          </p:cNvPr>
          <p:cNvSpPr txBox="1"/>
          <p:nvPr/>
        </p:nvSpPr>
        <p:spPr>
          <a:xfrm>
            <a:off x="1575044" y="5199428"/>
            <a:ext cx="2235199" cy="830997"/>
          </a:xfrm>
          <a:prstGeom prst="rect">
            <a:avLst/>
          </a:prstGeom>
          <a:solidFill>
            <a:srgbClr val="EDE268"/>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200" b="1" dirty="0">
                <a:latin typeface="Arial"/>
                <a:cs typeface="Calibri"/>
              </a:rPr>
              <a:t>Rectum – </a:t>
            </a:r>
            <a:r>
              <a:rPr lang="en-US" sz="1200" dirty="0">
                <a:latin typeface="Arial"/>
                <a:cs typeface="Calibri"/>
              </a:rPr>
              <a:t>the rectum receives stool from colon and  connects the colon to the anus.</a:t>
            </a:r>
            <a:endParaRPr lang="en-US" dirty="0">
              <a:cs typeface="Calibri"/>
            </a:endParaRPr>
          </a:p>
        </p:txBody>
      </p:sp>
      <p:cxnSp>
        <p:nvCxnSpPr>
          <p:cNvPr id="32" name="Straight Arrow Connector 31">
            <a:extLst>
              <a:ext uri="{FF2B5EF4-FFF2-40B4-BE49-F238E27FC236}">
                <a16:creationId xmlns:a16="http://schemas.microsoft.com/office/drawing/2014/main" id="{1A07B19D-CB4F-154F-61F6-BDFA8EF8995F}"/>
              </a:ext>
            </a:extLst>
          </p:cNvPr>
          <p:cNvCxnSpPr/>
          <p:nvPr/>
        </p:nvCxnSpPr>
        <p:spPr>
          <a:xfrm flipV="1">
            <a:off x="5719395" y="5455626"/>
            <a:ext cx="1865922" cy="19538"/>
          </a:xfrm>
          <a:prstGeom prst="straightConnector1">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33" name="TextBox 32">
            <a:extLst>
              <a:ext uri="{FF2B5EF4-FFF2-40B4-BE49-F238E27FC236}">
                <a16:creationId xmlns:a16="http://schemas.microsoft.com/office/drawing/2014/main" id="{8BF18CEC-8560-2E87-A42A-FD046BF105D0}"/>
              </a:ext>
            </a:extLst>
          </p:cNvPr>
          <p:cNvSpPr txBox="1"/>
          <p:nvPr/>
        </p:nvSpPr>
        <p:spPr>
          <a:xfrm>
            <a:off x="7614871" y="5201872"/>
            <a:ext cx="1658815" cy="1015663"/>
          </a:xfrm>
          <a:prstGeom prst="rect">
            <a:avLst/>
          </a:prstGeom>
          <a:solidFill>
            <a:schemeClr val="tx2">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200" b="1" dirty="0">
                <a:latin typeface="Arial"/>
                <a:cs typeface="Calibri"/>
              </a:rPr>
              <a:t>Anus – </a:t>
            </a:r>
            <a:r>
              <a:rPr lang="en-US" sz="1200" dirty="0">
                <a:latin typeface="Arial"/>
                <a:cs typeface="Calibri"/>
              </a:rPr>
              <a:t>these muscles line the pelvis and the anal sphincters to keep us continent.</a:t>
            </a:r>
            <a:endParaRPr lang="en-US" dirty="0"/>
          </a:p>
        </p:txBody>
      </p:sp>
      <p:cxnSp>
        <p:nvCxnSpPr>
          <p:cNvPr id="34" name="Straight Arrow Connector 33">
            <a:extLst>
              <a:ext uri="{FF2B5EF4-FFF2-40B4-BE49-F238E27FC236}">
                <a16:creationId xmlns:a16="http://schemas.microsoft.com/office/drawing/2014/main" id="{9D7AE9E9-5D6A-7268-B423-B40FED5296E6}"/>
              </a:ext>
            </a:extLst>
          </p:cNvPr>
          <p:cNvCxnSpPr/>
          <p:nvPr/>
        </p:nvCxnSpPr>
        <p:spPr>
          <a:xfrm>
            <a:off x="3714261" y="3049952"/>
            <a:ext cx="1553306" cy="420076"/>
          </a:xfrm>
          <a:prstGeom prst="straightConnector1">
            <a:avLst/>
          </a:prstGeom>
        </p:spPr>
        <p:style>
          <a:lnRef idx="1">
            <a:schemeClr val="dk1"/>
          </a:lnRef>
          <a:fillRef idx="0">
            <a:schemeClr val="dk1"/>
          </a:fillRef>
          <a:effectRef idx="0">
            <a:schemeClr val="dk1"/>
          </a:effectRef>
          <a:fontRef idx="minor">
            <a:schemeClr val="tx1"/>
          </a:fontRef>
        </p:style>
      </p:cxnSp>
      <p:sp>
        <p:nvSpPr>
          <p:cNvPr id="35" name="TextBox 34">
            <a:extLst>
              <a:ext uri="{FF2B5EF4-FFF2-40B4-BE49-F238E27FC236}">
                <a16:creationId xmlns:a16="http://schemas.microsoft.com/office/drawing/2014/main" id="{D6946E07-0C71-154A-13D3-E405376CAED1}"/>
              </a:ext>
            </a:extLst>
          </p:cNvPr>
          <p:cNvSpPr txBox="1"/>
          <p:nvPr/>
        </p:nvSpPr>
        <p:spPr>
          <a:xfrm>
            <a:off x="2493353" y="2424968"/>
            <a:ext cx="1414584" cy="1384995"/>
          </a:xfrm>
          <a:prstGeom prst="rect">
            <a:avLst/>
          </a:prstGeom>
          <a:solidFill>
            <a:srgbClr val="82F589"/>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200" b="1" dirty="0">
                <a:latin typeface="Arial"/>
                <a:cs typeface="Calibri"/>
              </a:rPr>
              <a:t>Liver – </a:t>
            </a:r>
            <a:r>
              <a:rPr lang="en-US" sz="1200" dirty="0">
                <a:latin typeface="Arial"/>
                <a:cs typeface="Calibri"/>
              </a:rPr>
              <a:t>Produces bile which digests fat and purifies the blood from the small intestine containing the nutrients.</a:t>
            </a:r>
            <a:endParaRPr lang="en-US" dirty="0"/>
          </a:p>
        </p:txBody>
      </p:sp>
      <p:cxnSp>
        <p:nvCxnSpPr>
          <p:cNvPr id="36" name="Straight Arrow Connector 35">
            <a:extLst>
              <a:ext uri="{FF2B5EF4-FFF2-40B4-BE49-F238E27FC236}">
                <a16:creationId xmlns:a16="http://schemas.microsoft.com/office/drawing/2014/main" id="{24C3F1E9-23C2-AD7E-CA04-B46F52DCDE45}"/>
              </a:ext>
            </a:extLst>
          </p:cNvPr>
          <p:cNvCxnSpPr/>
          <p:nvPr/>
        </p:nvCxnSpPr>
        <p:spPr>
          <a:xfrm>
            <a:off x="6227395" y="3697165"/>
            <a:ext cx="2150170" cy="18948"/>
          </a:xfrm>
          <a:prstGeom prst="straightConnector1">
            <a:avLst/>
          </a:prstGeom>
        </p:spPr>
        <p:style>
          <a:lnRef idx="1">
            <a:schemeClr val="dk1"/>
          </a:lnRef>
          <a:fillRef idx="0">
            <a:schemeClr val="dk1"/>
          </a:fillRef>
          <a:effectRef idx="0">
            <a:schemeClr val="dk1"/>
          </a:effectRef>
          <a:fontRef idx="minor">
            <a:schemeClr val="tx1"/>
          </a:fontRef>
        </p:style>
      </p:cxnSp>
      <p:sp>
        <p:nvSpPr>
          <p:cNvPr id="37" name="TextBox 36">
            <a:extLst>
              <a:ext uri="{FF2B5EF4-FFF2-40B4-BE49-F238E27FC236}">
                <a16:creationId xmlns:a16="http://schemas.microsoft.com/office/drawing/2014/main" id="{ADD02A49-743C-ECC8-F26E-8E4D36A20DDD}"/>
              </a:ext>
            </a:extLst>
          </p:cNvPr>
          <p:cNvSpPr txBox="1"/>
          <p:nvPr/>
        </p:nvSpPr>
        <p:spPr>
          <a:xfrm>
            <a:off x="8347563" y="3052640"/>
            <a:ext cx="3641969" cy="830997"/>
          </a:xfrm>
          <a:prstGeom prst="rect">
            <a:avLst/>
          </a:prstGeom>
          <a:solidFill>
            <a:srgbClr val="C4DE43"/>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200" b="1" dirty="0">
                <a:latin typeface="Arial"/>
                <a:cs typeface="Calibri"/>
              </a:rPr>
              <a:t>Pancreas – </a:t>
            </a:r>
            <a:r>
              <a:rPr lang="en-US" sz="1200" dirty="0">
                <a:latin typeface="Arial"/>
                <a:cs typeface="Calibri"/>
              </a:rPr>
              <a:t>Contains digestive enzymes which breaks down fats, protein and carbohydrates. Produces bicarbonate to neutralize stomach acid and regulates blood sugar by producing insulin.</a:t>
            </a:r>
            <a:endParaRPr lang="en-US" dirty="0"/>
          </a:p>
        </p:txBody>
      </p:sp>
      <p:cxnSp>
        <p:nvCxnSpPr>
          <p:cNvPr id="38" name="Straight Arrow Connector 37">
            <a:extLst>
              <a:ext uri="{FF2B5EF4-FFF2-40B4-BE49-F238E27FC236}">
                <a16:creationId xmlns:a16="http://schemas.microsoft.com/office/drawing/2014/main" id="{B84EB00F-C12E-3F4C-46C5-6ABAFDD8EF7E}"/>
              </a:ext>
            </a:extLst>
          </p:cNvPr>
          <p:cNvCxnSpPr/>
          <p:nvPr/>
        </p:nvCxnSpPr>
        <p:spPr>
          <a:xfrm flipV="1">
            <a:off x="3561897" y="4021991"/>
            <a:ext cx="1915709" cy="103930"/>
          </a:xfrm>
          <a:prstGeom prst="straightConnector1">
            <a:avLst/>
          </a:prstGeom>
        </p:spPr>
        <p:style>
          <a:lnRef idx="1">
            <a:schemeClr val="dk1"/>
          </a:lnRef>
          <a:fillRef idx="0">
            <a:schemeClr val="dk1"/>
          </a:fillRef>
          <a:effectRef idx="0">
            <a:schemeClr val="dk1"/>
          </a:effectRef>
          <a:fontRef idx="minor">
            <a:schemeClr val="tx1"/>
          </a:fontRef>
        </p:style>
      </p:cxnSp>
      <p:sp>
        <p:nvSpPr>
          <p:cNvPr id="39" name="TextBox 38">
            <a:extLst>
              <a:ext uri="{FF2B5EF4-FFF2-40B4-BE49-F238E27FC236}">
                <a16:creationId xmlns:a16="http://schemas.microsoft.com/office/drawing/2014/main" id="{F44C0909-F681-D534-AE42-DCEA4BBB47FF}"/>
              </a:ext>
            </a:extLst>
          </p:cNvPr>
          <p:cNvSpPr txBox="1"/>
          <p:nvPr/>
        </p:nvSpPr>
        <p:spPr>
          <a:xfrm>
            <a:off x="1726468" y="4041775"/>
            <a:ext cx="1922584" cy="461665"/>
          </a:xfrm>
          <a:prstGeom prst="rect">
            <a:avLst/>
          </a:prstGeom>
          <a:solidFill>
            <a:srgbClr val="6E9FFA"/>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200" b="1" dirty="0">
                <a:latin typeface="Arial"/>
                <a:cs typeface="Calibri"/>
              </a:rPr>
              <a:t>Gall Bladder – </a:t>
            </a:r>
            <a:r>
              <a:rPr lang="en-US" sz="1200" dirty="0">
                <a:latin typeface="Arial"/>
                <a:cs typeface="Calibri"/>
              </a:rPr>
              <a:t>storage for excess bile, </a:t>
            </a:r>
            <a:endParaRPr lang="en-US" dirty="0">
              <a:cs typeface="Calibri"/>
            </a:endParaRPr>
          </a:p>
        </p:txBody>
      </p:sp>
      <p:cxnSp>
        <p:nvCxnSpPr>
          <p:cNvPr id="40" name="Straight Arrow Connector 39">
            <a:extLst>
              <a:ext uri="{FF2B5EF4-FFF2-40B4-BE49-F238E27FC236}">
                <a16:creationId xmlns:a16="http://schemas.microsoft.com/office/drawing/2014/main" id="{73B3FEBA-60D8-D56F-A693-0301E65E0E35}"/>
              </a:ext>
            </a:extLst>
          </p:cNvPr>
          <p:cNvCxnSpPr/>
          <p:nvPr/>
        </p:nvCxnSpPr>
        <p:spPr>
          <a:xfrm flipV="1">
            <a:off x="5577741" y="1670049"/>
            <a:ext cx="1729153" cy="429846"/>
          </a:xfrm>
          <a:prstGeom prst="straightConnector1">
            <a:avLst/>
          </a:prstGeom>
        </p:spPr>
        <p:style>
          <a:lnRef idx="1">
            <a:schemeClr val="dk1"/>
          </a:lnRef>
          <a:fillRef idx="0">
            <a:schemeClr val="dk1"/>
          </a:fillRef>
          <a:effectRef idx="0">
            <a:schemeClr val="dk1"/>
          </a:effectRef>
          <a:fontRef idx="minor">
            <a:schemeClr val="tx1"/>
          </a:fontRef>
        </p:style>
      </p:cxnSp>
      <p:sp>
        <p:nvSpPr>
          <p:cNvPr id="41" name="TextBox 40">
            <a:extLst>
              <a:ext uri="{FF2B5EF4-FFF2-40B4-BE49-F238E27FC236}">
                <a16:creationId xmlns:a16="http://schemas.microsoft.com/office/drawing/2014/main" id="{A0E59A87-8124-7376-0C5F-141B5DB057BB}"/>
              </a:ext>
            </a:extLst>
          </p:cNvPr>
          <p:cNvSpPr txBox="1"/>
          <p:nvPr/>
        </p:nvSpPr>
        <p:spPr>
          <a:xfrm>
            <a:off x="6974986" y="976679"/>
            <a:ext cx="2078892" cy="1200329"/>
          </a:xfrm>
          <a:prstGeom prst="rect">
            <a:avLst/>
          </a:prstGeom>
          <a:solidFill>
            <a:srgbClr val="A478B3"/>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200" b="1" dirty="0">
                <a:latin typeface="Arial"/>
                <a:cs typeface="Calibri"/>
              </a:rPr>
              <a:t>Pharynx – </a:t>
            </a:r>
            <a:r>
              <a:rPr lang="en-US" sz="1200" dirty="0">
                <a:latin typeface="Arial"/>
                <a:cs typeface="Calibri"/>
              </a:rPr>
              <a:t>receives food from mouth, the act of swallowing takes place. The trachea closes and food can be passes down the esophagus.</a:t>
            </a:r>
            <a:endParaRPr lang="en-US" dirty="0">
              <a:cs typeface="Calibri"/>
            </a:endParaRPr>
          </a:p>
        </p:txBody>
      </p:sp>
    </p:spTree>
    <p:extLst>
      <p:ext uri="{BB962C8B-B14F-4D97-AF65-F5344CB8AC3E}">
        <p14:creationId xmlns:p14="http://schemas.microsoft.com/office/powerpoint/2010/main" val="29542654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E25B0D5-0902-C927-BCBD-18DC078F29BC}"/>
              </a:ext>
            </a:extLst>
          </p:cNvPr>
          <p:cNvSpPr txBox="1"/>
          <p:nvPr/>
        </p:nvSpPr>
        <p:spPr>
          <a:xfrm>
            <a:off x="4284785" y="367323"/>
            <a:ext cx="4257429" cy="4924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600" b="1" u="sng">
                <a:latin typeface="Arial"/>
                <a:cs typeface="Calibri"/>
              </a:rPr>
              <a:t>Chronic Diarrhea</a:t>
            </a:r>
            <a:endParaRPr lang="en-US">
              <a:cs typeface="Calibri"/>
            </a:endParaRPr>
          </a:p>
        </p:txBody>
      </p:sp>
      <p:cxnSp>
        <p:nvCxnSpPr>
          <p:cNvPr id="3" name="Straight Arrow Connector 2">
            <a:extLst>
              <a:ext uri="{FF2B5EF4-FFF2-40B4-BE49-F238E27FC236}">
                <a16:creationId xmlns:a16="http://schemas.microsoft.com/office/drawing/2014/main" id="{59262E1E-8260-A43A-A7D1-77AD52B14F7E}"/>
              </a:ext>
            </a:extLst>
          </p:cNvPr>
          <p:cNvCxnSpPr/>
          <p:nvPr/>
        </p:nvCxnSpPr>
        <p:spPr>
          <a:xfrm>
            <a:off x="6045443" y="1864213"/>
            <a:ext cx="39077" cy="3761152"/>
          </a:xfrm>
          <a:prstGeom prst="straightConnector1">
            <a:avLst/>
          </a:prstGeom>
        </p:spPr>
        <p:style>
          <a:lnRef idx="1">
            <a:schemeClr val="dk1"/>
          </a:lnRef>
          <a:fillRef idx="0">
            <a:schemeClr val="dk1"/>
          </a:fillRef>
          <a:effectRef idx="0">
            <a:schemeClr val="dk1"/>
          </a:effectRef>
          <a:fontRef idx="minor">
            <a:schemeClr val="tx1"/>
          </a:fontRef>
        </p:style>
      </p:cxnSp>
      <p:pic>
        <p:nvPicPr>
          <p:cNvPr id="4" name="Picture 4">
            <a:extLst>
              <a:ext uri="{FF2B5EF4-FFF2-40B4-BE49-F238E27FC236}">
                <a16:creationId xmlns:a16="http://schemas.microsoft.com/office/drawing/2014/main" id="{6F8C6081-A883-C983-2EDF-BB358128D954}"/>
              </a:ext>
            </a:extLst>
          </p:cNvPr>
          <p:cNvPicPr>
            <a:picLocks noChangeAspect="1"/>
          </p:cNvPicPr>
          <p:nvPr/>
        </p:nvPicPr>
        <p:blipFill>
          <a:blip r:embed="rId2"/>
          <a:stretch>
            <a:fillRect/>
          </a:stretch>
        </p:blipFill>
        <p:spPr>
          <a:xfrm>
            <a:off x="1593774" y="1143892"/>
            <a:ext cx="2743200" cy="1815998"/>
          </a:xfrm>
          <a:prstGeom prst="rect">
            <a:avLst/>
          </a:prstGeom>
        </p:spPr>
      </p:pic>
      <p:sp>
        <p:nvSpPr>
          <p:cNvPr id="5" name="TextBox 4">
            <a:extLst>
              <a:ext uri="{FF2B5EF4-FFF2-40B4-BE49-F238E27FC236}">
                <a16:creationId xmlns:a16="http://schemas.microsoft.com/office/drawing/2014/main" id="{A9A6A4F1-3C5D-24E7-D78F-614C9E6B5554}"/>
              </a:ext>
            </a:extLst>
          </p:cNvPr>
          <p:cNvSpPr txBox="1"/>
          <p:nvPr/>
        </p:nvSpPr>
        <p:spPr>
          <a:xfrm>
            <a:off x="492087" y="3145315"/>
            <a:ext cx="5277078"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600" dirty="0">
                <a:latin typeface="Arial"/>
                <a:cs typeface="Calibri"/>
              </a:rPr>
              <a:t>Chronic diarrhea is a digestive condition, causing severe abdominal cramps, nausea and bloating  and if left untreated can cause more complicated problems (Higuera, V. 2019). Common cause is irritable bowel syndrome which affects the large intestine, other causes could be diabetes, gluten insensitivity, infection, pancreatic disorders or Crohn's disease. </a:t>
            </a:r>
            <a:endParaRPr lang="en-US" sz="1600" dirty="0">
              <a:cs typeface="Calibri"/>
            </a:endParaRPr>
          </a:p>
        </p:txBody>
      </p:sp>
      <p:sp>
        <p:nvSpPr>
          <p:cNvPr id="6" name="TextBox 5">
            <a:extLst>
              <a:ext uri="{FF2B5EF4-FFF2-40B4-BE49-F238E27FC236}">
                <a16:creationId xmlns:a16="http://schemas.microsoft.com/office/drawing/2014/main" id="{62A2B3CA-937E-0B6C-A912-68B4D399C044}"/>
              </a:ext>
            </a:extLst>
          </p:cNvPr>
          <p:cNvSpPr txBox="1"/>
          <p:nvPr/>
        </p:nvSpPr>
        <p:spPr>
          <a:xfrm>
            <a:off x="4283725" y="2208881"/>
            <a:ext cx="1659874"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Arial"/>
                <a:cs typeface="Calibri"/>
              </a:rPr>
              <a:t>(Pond, E. 2020)</a:t>
            </a:r>
          </a:p>
        </p:txBody>
      </p:sp>
      <p:sp>
        <p:nvSpPr>
          <p:cNvPr id="7" name="TextBox 6">
            <a:extLst>
              <a:ext uri="{FF2B5EF4-FFF2-40B4-BE49-F238E27FC236}">
                <a16:creationId xmlns:a16="http://schemas.microsoft.com/office/drawing/2014/main" id="{CEC055DF-1548-8629-B8E9-1A1C16DDCFBD}"/>
              </a:ext>
            </a:extLst>
          </p:cNvPr>
          <p:cNvSpPr txBox="1"/>
          <p:nvPr/>
        </p:nvSpPr>
        <p:spPr>
          <a:xfrm>
            <a:off x="11288617" y="2686279"/>
            <a:ext cx="73262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Arial"/>
                <a:cs typeface="Calibri"/>
              </a:rPr>
              <a:t>(ecosh, 2020)</a:t>
            </a:r>
          </a:p>
        </p:txBody>
      </p:sp>
      <p:pic>
        <p:nvPicPr>
          <p:cNvPr id="8" name="Picture 8" descr="Diagram&#10;&#10;Description automatically generated">
            <a:extLst>
              <a:ext uri="{FF2B5EF4-FFF2-40B4-BE49-F238E27FC236}">
                <a16:creationId xmlns:a16="http://schemas.microsoft.com/office/drawing/2014/main" id="{9E11E4FC-BAC6-93B8-180E-A7F414B818A0}"/>
              </a:ext>
            </a:extLst>
          </p:cNvPr>
          <p:cNvPicPr>
            <a:picLocks noChangeAspect="1"/>
          </p:cNvPicPr>
          <p:nvPr/>
        </p:nvPicPr>
        <p:blipFill>
          <a:blip r:embed="rId3"/>
          <a:stretch>
            <a:fillRect/>
          </a:stretch>
        </p:blipFill>
        <p:spPr>
          <a:xfrm>
            <a:off x="7047122" y="1081489"/>
            <a:ext cx="4212115" cy="2106057"/>
          </a:xfrm>
          <a:prstGeom prst="rect">
            <a:avLst/>
          </a:prstGeom>
        </p:spPr>
      </p:pic>
      <p:sp>
        <p:nvSpPr>
          <p:cNvPr id="9" name="TextBox 8">
            <a:extLst>
              <a:ext uri="{FF2B5EF4-FFF2-40B4-BE49-F238E27FC236}">
                <a16:creationId xmlns:a16="http://schemas.microsoft.com/office/drawing/2014/main" id="{190C336D-9E20-FE33-1B41-9064151A9D20}"/>
              </a:ext>
            </a:extLst>
          </p:cNvPr>
          <p:cNvSpPr txBox="1"/>
          <p:nvPr/>
        </p:nvSpPr>
        <p:spPr>
          <a:xfrm>
            <a:off x="6198480" y="3425900"/>
            <a:ext cx="5873825" cy="20621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600" dirty="0">
                <a:latin typeface="Arial"/>
                <a:cs typeface="Calibri"/>
              </a:rPr>
              <a:t>Treatments can include anti-diarrhea medicine however for more serious cases such as ulcerative colitis or pancreatitis an immunosuppressant maybe necessary. Changes to lifestyle and diet could improve the condition also for example eating low fiber foods and avoiding alcohol and caffeine. A complication of chronic diarrhea is dehydration, ensuring one's water source is clean is vital (Pardi, D.S., Schilier, L.R., and Sellin, J.H., 2016).</a:t>
            </a:r>
            <a:endParaRPr lang="en-US"/>
          </a:p>
        </p:txBody>
      </p:sp>
    </p:spTree>
    <p:extLst>
      <p:ext uri="{BB962C8B-B14F-4D97-AF65-F5344CB8AC3E}">
        <p14:creationId xmlns:p14="http://schemas.microsoft.com/office/powerpoint/2010/main" val="1979097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4E4490D0-3672-446A-AC12-B4830333B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39CB82C2-DF65-4EC1-8280-F201D50F5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7" name="Straight Connector 16">
            <a:extLst>
              <a:ext uri="{FF2B5EF4-FFF2-40B4-BE49-F238E27FC236}">
                <a16:creationId xmlns:a16="http://schemas.microsoft.com/office/drawing/2014/main" id="{7E1D4427-852B-4B37-8E76-0E9F1810BA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9" name="Rectangle 18">
            <a:extLst>
              <a:ext uri="{FF2B5EF4-FFF2-40B4-BE49-F238E27FC236}">
                <a16:creationId xmlns:a16="http://schemas.microsoft.com/office/drawing/2014/main" id="{FA4CD5CB-D209-4D70-8CA4-629731C592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1" name="Straight Connector 20">
            <a:extLst>
              <a:ext uri="{FF2B5EF4-FFF2-40B4-BE49-F238E27FC236}">
                <a16:creationId xmlns:a16="http://schemas.microsoft.com/office/drawing/2014/main" id="{5C6A2BAE-B461-4B55-8E1F-0722ABDD13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09305" y="4343400"/>
            <a:ext cx="320040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23" name="Rectangle 22">
            <a:extLst>
              <a:ext uri="{FF2B5EF4-FFF2-40B4-BE49-F238E27FC236}">
                <a16:creationId xmlns:a16="http://schemas.microsoft.com/office/drawing/2014/main" id="{B4C27B90-DF2B-4D00-BA07-18ED774CD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a:extLst>
              <a:ext uri="{FF2B5EF4-FFF2-40B4-BE49-F238E27FC236}">
                <a16:creationId xmlns:a16="http://schemas.microsoft.com/office/drawing/2014/main" id="{593ACC25-C262-417A-8AA9-0641C772B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TextBox 7">
            <a:extLst>
              <a:ext uri="{FF2B5EF4-FFF2-40B4-BE49-F238E27FC236}">
                <a16:creationId xmlns:a16="http://schemas.microsoft.com/office/drawing/2014/main" id="{BD9D8CCA-E404-2C7B-E6EF-338A494897CD}"/>
              </a:ext>
            </a:extLst>
          </p:cNvPr>
          <p:cNvSpPr txBox="1"/>
          <p:nvPr/>
        </p:nvSpPr>
        <p:spPr>
          <a:xfrm>
            <a:off x="480522" y="1170842"/>
            <a:ext cx="11641909" cy="58015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spcAft>
                <a:spcPts val="600"/>
              </a:spcAft>
            </a:pPr>
            <a:r>
              <a:rPr lang="en-US" sz="1200" dirty="0" err="1">
                <a:latin typeface="Arial"/>
                <a:cs typeface="Calibri"/>
              </a:rPr>
              <a:t>Carr</a:t>
            </a:r>
            <a:r>
              <a:rPr lang="en-US" sz="1200" dirty="0">
                <a:latin typeface="Arial"/>
                <a:cs typeface="Calibri"/>
              </a:rPr>
              <a:t>, N. (2000) </a:t>
            </a:r>
            <a:r>
              <a:rPr lang="en-US" sz="1200" i="1" dirty="0">
                <a:latin typeface="Arial"/>
                <a:cs typeface="Calibri"/>
              </a:rPr>
              <a:t>human digestive system </a:t>
            </a:r>
            <a:r>
              <a:rPr lang="en-US" sz="1200" dirty="0">
                <a:latin typeface="Arial"/>
                <a:cs typeface="Calibri"/>
              </a:rPr>
              <a:t>Available at: </a:t>
            </a:r>
            <a:r>
              <a:rPr lang="en-US" sz="1200" dirty="0">
                <a:latin typeface="Arial"/>
                <a:cs typeface="Calibri"/>
                <a:hlinkClick r:id="rId2"/>
              </a:rPr>
              <a:t>https://www.britannica.com/science/human-digestive-system/Bile</a:t>
            </a:r>
            <a:endParaRPr lang="en-US" sz="1200" dirty="0">
              <a:latin typeface="Arial"/>
              <a:cs typeface="Calibri"/>
            </a:endParaRPr>
          </a:p>
          <a:p>
            <a:pPr algn="just">
              <a:spcAft>
                <a:spcPts val="600"/>
              </a:spcAft>
            </a:pPr>
            <a:endParaRPr lang="en-US" sz="1200">
              <a:latin typeface="Arial"/>
              <a:cs typeface="Calibri"/>
            </a:endParaRPr>
          </a:p>
          <a:p>
            <a:pPr algn="just">
              <a:spcAft>
                <a:spcPts val="600"/>
              </a:spcAft>
            </a:pPr>
            <a:r>
              <a:rPr lang="en-US" sz="1200" dirty="0" err="1">
                <a:latin typeface="Arial"/>
                <a:cs typeface="Calibri"/>
              </a:rPr>
              <a:t>DKFindout</a:t>
            </a:r>
            <a:r>
              <a:rPr lang="en-US" sz="1200" dirty="0">
                <a:latin typeface="Arial"/>
                <a:cs typeface="Calibri"/>
              </a:rPr>
              <a:t> (2020) </a:t>
            </a:r>
            <a:r>
              <a:rPr lang="en-US" sz="1200" i="1" dirty="0">
                <a:latin typeface="Arial"/>
                <a:cs typeface="Calibri"/>
              </a:rPr>
              <a:t>Digestion. </a:t>
            </a:r>
            <a:r>
              <a:rPr lang="en-US" sz="1200" dirty="0">
                <a:latin typeface="Arial"/>
                <a:cs typeface="Calibri"/>
              </a:rPr>
              <a:t>[image] Available at: </a:t>
            </a:r>
            <a:r>
              <a:rPr lang="en-US" sz="1200" dirty="0">
                <a:latin typeface="Arial"/>
                <a:cs typeface="Calibri"/>
                <a:hlinkClick r:id="rId3"/>
              </a:rPr>
              <a:t>https://www.dkfindout.com/ukhuman-body/digestion/</a:t>
            </a:r>
            <a:r>
              <a:rPr lang="en-US" sz="1200" dirty="0">
                <a:latin typeface="Arial"/>
                <a:cs typeface="Calibri"/>
              </a:rPr>
              <a:t> (Accessed: 11th July 2022)</a:t>
            </a:r>
            <a:endParaRPr lang="en-US" dirty="0">
              <a:cs typeface="Calibri" panose="020F0502020204030204"/>
            </a:endParaRPr>
          </a:p>
          <a:p>
            <a:pPr algn="just">
              <a:spcAft>
                <a:spcPts val="600"/>
              </a:spcAft>
            </a:pPr>
            <a:endParaRPr lang="en-US" sz="1200" dirty="0">
              <a:latin typeface="Arial"/>
              <a:cs typeface="Calibri"/>
            </a:endParaRPr>
          </a:p>
          <a:p>
            <a:pPr algn="just">
              <a:spcAft>
                <a:spcPts val="600"/>
              </a:spcAft>
            </a:pPr>
            <a:r>
              <a:rPr lang="en-US" sz="1200" dirty="0" err="1">
                <a:latin typeface="Arial"/>
                <a:cs typeface="Calibri"/>
              </a:rPr>
              <a:t>Ecosh</a:t>
            </a:r>
            <a:r>
              <a:rPr lang="en-US" sz="1200" dirty="0">
                <a:latin typeface="Arial"/>
                <a:cs typeface="Calibri"/>
              </a:rPr>
              <a:t> (2020) </a:t>
            </a:r>
            <a:r>
              <a:rPr lang="en-US" sz="1200" i="1" dirty="0">
                <a:latin typeface="Arial"/>
                <a:cs typeface="Calibri"/>
              </a:rPr>
              <a:t>Diarrhea – Symptoms, Causes and Treatments and 22 Natural Home Remedies. </a:t>
            </a:r>
            <a:r>
              <a:rPr lang="en-US" sz="1200" dirty="0">
                <a:latin typeface="Arial"/>
                <a:cs typeface="Calibri"/>
              </a:rPr>
              <a:t>Available at: </a:t>
            </a:r>
            <a:r>
              <a:rPr lang="en-US" sz="1200" dirty="0">
                <a:latin typeface="Arial"/>
                <a:cs typeface="Calibri"/>
                <a:hlinkClick r:id="rId4"/>
              </a:rPr>
              <a:t>https://ecosh.com/diarrhea-symptons-causes-and-natural-home-remedies/</a:t>
            </a:r>
            <a:r>
              <a:rPr lang="en-US" sz="1200" dirty="0">
                <a:latin typeface="Arial"/>
                <a:cs typeface="Calibri"/>
              </a:rPr>
              <a:t> (Accessed: 14th July 2022)</a:t>
            </a:r>
          </a:p>
          <a:p>
            <a:pPr algn="just">
              <a:spcAft>
                <a:spcPts val="600"/>
              </a:spcAft>
            </a:pPr>
            <a:endParaRPr lang="en-US" sz="1200">
              <a:latin typeface="Arial"/>
              <a:cs typeface="Calibri"/>
            </a:endParaRPr>
          </a:p>
          <a:p>
            <a:pPr algn="just">
              <a:spcAft>
                <a:spcPts val="600"/>
              </a:spcAft>
            </a:pPr>
            <a:r>
              <a:rPr lang="en-US" sz="1200" dirty="0">
                <a:latin typeface="Arial"/>
                <a:cs typeface="Calibri"/>
              </a:rPr>
              <a:t>Farley, A. et al. (2013) </a:t>
            </a:r>
            <a:r>
              <a:rPr lang="en-US" sz="1200" i="1" dirty="0">
                <a:latin typeface="Arial"/>
                <a:cs typeface="Calibri"/>
              </a:rPr>
              <a:t>The digestive system: part 1, </a:t>
            </a:r>
            <a:r>
              <a:rPr lang="en-US" sz="1200" dirty="0">
                <a:latin typeface="Arial"/>
                <a:cs typeface="Calibri"/>
              </a:rPr>
              <a:t>[image] Available at: </a:t>
            </a:r>
            <a:r>
              <a:rPr lang="en-US" sz="1200" dirty="0">
                <a:latin typeface="Arial"/>
                <a:cs typeface="Calibri"/>
                <a:hlinkClick r:id="rId5"/>
              </a:rPr>
              <a:t>https://journals.rcni.com/nursing-standard/the-digestive-system-part-1-ns2014.02.28.24.37.e7395</a:t>
            </a:r>
            <a:r>
              <a:rPr lang="en-US" sz="1200" dirty="0">
                <a:latin typeface="Arial"/>
                <a:cs typeface="Calibri"/>
              </a:rPr>
              <a:t> (Accessed: 10th July 2022)</a:t>
            </a:r>
            <a:endParaRPr lang="en-US" dirty="0">
              <a:cs typeface="Calibri"/>
            </a:endParaRPr>
          </a:p>
          <a:p>
            <a:pPr algn="just">
              <a:spcAft>
                <a:spcPts val="600"/>
              </a:spcAft>
            </a:pPr>
            <a:endParaRPr lang="en-US" sz="1200">
              <a:latin typeface="Arial"/>
              <a:cs typeface="Calibri"/>
            </a:endParaRPr>
          </a:p>
          <a:p>
            <a:pPr algn="just">
              <a:spcAft>
                <a:spcPts val="600"/>
              </a:spcAft>
            </a:pPr>
            <a:r>
              <a:rPr lang="en-US" sz="1200" dirty="0">
                <a:latin typeface="Arial"/>
                <a:cs typeface="Calibri"/>
              </a:rPr>
              <a:t>Grant, A., and Waugh, A. (2001) </a:t>
            </a:r>
            <a:r>
              <a:rPr lang="en-US" sz="1200" i="1" dirty="0">
                <a:latin typeface="Arial"/>
                <a:cs typeface="Calibri"/>
              </a:rPr>
              <a:t>Ross and Wilson Anatomy and Physiology in Health and Illness. </a:t>
            </a:r>
            <a:r>
              <a:rPr lang="en-US" sz="1200" dirty="0">
                <a:latin typeface="Arial"/>
                <a:cs typeface="Calibri"/>
              </a:rPr>
              <a:t>9th </a:t>
            </a:r>
            <a:r>
              <a:rPr lang="en-US" sz="1200" dirty="0" err="1">
                <a:latin typeface="Arial"/>
                <a:cs typeface="Calibri"/>
              </a:rPr>
              <a:t>edn</a:t>
            </a:r>
            <a:r>
              <a:rPr lang="en-US" sz="1200" dirty="0">
                <a:latin typeface="Arial"/>
                <a:cs typeface="Calibri"/>
              </a:rPr>
              <a:t>. Harcourt Publishers Ltd. London.</a:t>
            </a:r>
          </a:p>
          <a:p>
            <a:pPr algn="just">
              <a:spcAft>
                <a:spcPts val="600"/>
              </a:spcAft>
            </a:pPr>
            <a:endParaRPr lang="en-US" sz="1200" dirty="0">
              <a:latin typeface="Arial"/>
              <a:cs typeface="Calibri"/>
            </a:endParaRPr>
          </a:p>
          <a:p>
            <a:pPr algn="just">
              <a:spcAft>
                <a:spcPts val="600"/>
              </a:spcAft>
            </a:pPr>
            <a:r>
              <a:rPr lang="en-US" sz="1200" dirty="0">
                <a:latin typeface="Arial"/>
                <a:cs typeface="Calibri"/>
              </a:rPr>
              <a:t>Higuera, V. (2019) </a:t>
            </a:r>
            <a:r>
              <a:rPr lang="en-US" sz="1200" i="1" dirty="0">
                <a:latin typeface="Arial"/>
                <a:cs typeface="Calibri"/>
              </a:rPr>
              <a:t>Chronic Diarrhea </a:t>
            </a:r>
            <a:r>
              <a:rPr lang="en-US" sz="1200" dirty="0">
                <a:latin typeface="Arial"/>
                <a:cs typeface="Calibri"/>
              </a:rPr>
              <a:t>Available at: </a:t>
            </a:r>
            <a:r>
              <a:rPr lang="en-US" sz="1200" dirty="0">
                <a:latin typeface="Arial"/>
                <a:cs typeface="Calibri"/>
                <a:hlinkClick r:id="rId6"/>
              </a:rPr>
              <a:t>https://www.healthline.com/health/diarrhea/chronic-diarrhea</a:t>
            </a:r>
            <a:r>
              <a:rPr lang="en-US" sz="1200" dirty="0">
                <a:latin typeface="Arial"/>
                <a:cs typeface="Calibri"/>
              </a:rPr>
              <a:t> (Accessed: 13th July 2022)</a:t>
            </a:r>
          </a:p>
          <a:p>
            <a:pPr algn="just">
              <a:spcAft>
                <a:spcPts val="600"/>
              </a:spcAft>
            </a:pPr>
            <a:endParaRPr lang="en-US" sz="1200" dirty="0">
              <a:latin typeface="Arial"/>
              <a:cs typeface="Calibri"/>
            </a:endParaRPr>
          </a:p>
          <a:p>
            <a:pPr algn="just">
              <a:spcAft>
                <a:spcPts val="600"/>
              </a:spcAft>
            </a:pPr>
            <a:r>
              <a:rPr lang="en-US" sz="1200" dirty="0">
                <a:latin typeface="Arial"/>
                <a:cs typeface="Calibri"/>
              </a:rPr>
              <a:t>Khatri, M. (2022) </a:t>
            </a:r>
            <a:r>
              <a:rPr lang="en-US" sz="1200" i="1" dirty="0">
                <a:latin typeface="Arial"/>
                <a:cs typeface="Calibri"/>
              </a:rPr>
              <a:t>The Digestive System </a:t>
            </a:r>
            <a:r>
              <a:rPr lang="en-US" sz="1200" dirty="0">
                <a:latin typeface="Arial"/>
                <a:cs typeface="Calibri"/>
              </a:rPr>
              <a:t>Available at: </a:t>
            </a:r>
            <a:r>
              <a:rPr lang="en-US" sz="1200" dirty="0">
                <a:latin typeface="Arial"/>
                <a:cs typeface="Calibri"/>
                <a:hlinkClick r:id="rId7"/>
              </a:rPr>
              <a:t>https://www.webmd.com/digestive-disorders/digestive-system</a:t>
            </a:r>
            <a:r>
              <a:rPr lang="en-US" sz="1200" dirty="0">
                <a:latin typeface="Arial"/>
                <a:cs typeface="Calibri"/>
              </a:rPr>
              <a:t> (Accessed: 12th July 2022)</a:t>
            </a:r>
            <a:endParaRPr lang="en-US">
              <a:latin typeface="Calibri" panose="020F0502020204030204"/>
              <a:cs typeface="Calibri"/>
            </a:endParaRPr>
          </a:p>
          <a:p>
            <a:pPr algn="just">
              <a:spcAft>
                <a:spcPts val="600"/>
              </a:spcAft>
            </a:pPr>
            <a:endParaRPr lang="en-US" sz="1200">
              <a:latin typeface="Arial"/>
              <a:cs typeface="Calibri"/>
            </a:endParaRPr>
          </a:p>
          <a:p>
            <a:pPr algn="just">
              <a:spcAft>
                <a:spcPts val="600"/>
              </a:spcAft>
            </a:pPr>
            <a:r>
              <a:rPr lang="en-US" sz="1200" dirty="0">
                <a:latin typeface="Arial"/>
                <a:cs typeface="Calibri"/>
              </a:rPr>
              <a:t>Lehman, S. (2020) </a:t>
            </a:r>
            <a:r>
              <a:rPr lang="en-US" sz="1200" i="1" dirty="0">
                <a:latin typeface="Arial"/>
                <a:cs typeface="Calibri"/>
              </a:rPr>
              <a:t>Organs That Make Up The Digestive System </a:t>
            </a:r>
            <a:r>
              <a:rPr lang="en-US" sz="1200" dirty="0">
                <a:latin typeface="Arial"/>
                <a:cs typeface="Calibri"/>
              </a:rPr>
              <a:t>[Image] Available at: </a:t>
            </a:r>
            <a:r>
              <a:rPr lang="en-US" sz="1200" dirty="0">
                <a:latin typeface="Arial"/>
                <a:cs typeface="Calibri"/>
                <a:hlinkClick r:id="rId8"/>
              </a:rPr>
              <a:t>Https://www.verywellhealth.com/what-organs-make-up-the-digestive-system-2507057</a:t>
            </a:r>
            <a:r>
              <a:rPr lang="en-US" sz="1200" dirty="0">
                <a:latin typeface="Arial"/>
                <a:cs typeface="Calibri"/>
              </a:rPr>
              <a:t> (Accessed: 10th July 2022)</a:t>
            </a:r>
          </a:p>
          <a:p>
            <a:pPr algn="just">
              <a:spcAft>
                <a:spcPts val="600"/>
              </a:spcAft>
            </a:pPr>
            <a:endParaRPr lang="en-US" sz="1200" dirty="0">
              <a:latin typeface="Arial"/>
              <a:cs typeface="Calibri"/>
            </a:endParaRPr>
          </a:p>
          <a:p>
            <a:pPr algn="just">
              <a:spcAft>
                <a:spcPts val="600"/>
              </a:spcAft>
            </a:pPr>
            <a:endParaRPr lang="en-US" sz="1200" dirty="0">
              <a:latin typeface="Arial"/>
              <a:cs typeface="Calibri"/>
            </a:endParaRPr>
          </a:p>
          <a:p>
            <a:pPr>
              <a:spcAft>
                <a:spcPts val="600"/>
              </a:spcAft>
            </a:pPr>
            <a:endParaRPr lang="en-US" sz="1200">
              <a:latin typeface="Arial"/>
              <a:cs typeface="Calibri"/>
            </a:endParaRPr>
          </a:p>
          <a:p>
            <a:pPr>
              <a:spcAft>
                <a:spcPts val="600"/>
              </a:spcAft>
            </a:pPr>
            <a:endParaRPr lang="en-US" sz="1200">
              <a:latin typeface="Arial"/>
              <a:cs typeface="Calibri"/>
            </a:endParaRPr>
          </a:p>
          <a:p>
            <a:pPr>
              <a:spcAft>
                <a:spcPts val="600"/>
              </a:spcAft>
            </a:pPr>
            <a:endParaRPr lang="en-US" sz="1200">
              <a:latin typeface="Arial"/>
              <a:cs typeface="Calibri"/>
            </a:endParaRPr>
          </a:p>
        </p:txBody>
      </p:sp>
      <p:sp>
        <p:nvSpPr>
          <p:cNvPr id="10" name="Title 9">
            <a:extLst>
              <a:ext uri="{FF2B5EF4-FFF2-40B4-BE49-F238E27FC236}">
                <a16:creationId xmlns:a16="http://schemas.microsoft.com/office/drawing/2014/main" id="{9C059684-B5FB-BAE0-355E-549A70F85C97}"/>
              </a:ext>
            </a:extLst>
          </p:cNvPr>
          <p:cNvSpPr>
            <a:spLocks noGrp="1"/>
          </p:cNvSpPr>
          <p:nvPr>
            <p:ph type="title"/>
          </p:nvPr>
        </p:nvSpPr>
        <p:spPr>
          <a:xfrm>
            <a:off x="1097280" y="286603"/>
            <a:ext cx="10058400" cy="591065"/>
          </a:xfrm>
        </p:spPr>
        <p:txBody>
          <a:bodyPr/>
          <a:lstStyle/>
          <a:p>
            <a:pPr algn="ctr"/>
            <a:r>
              <a:rPr lang="en-US" sz="3600" b="1" u="sng" dirty="0">
                <a:latin typeface="Arial"/>
                <a:cs typeface="Arial"/>
              </a:rPr>
              <a:t>References</a:t>
            </a:r>
            <a:endParaRPr lang="en-US" b="1" u="sng" dirty="0">
              <a:cs typeface="Calibri Light" panose="020F0302020204030204"/>
            </a:endParaRPr>
          </a:p>
        </p:txBody>
      </p:sp>
    </p:spTree>
    <p:extLst>
      <p:ext uri="{BB962C8B-B14F-4D97-AF65-F5344CB8AC3E}">
        <p14:creationId xmlns:p14="http://schemas.microsoft.com/office/powerpoint/2010/main" val="12161647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0713094-4009-1A6F-22F8-A5B81FD36C50}"/>
              </a:ext>
            </a:extLst>
          </p:cNvPr>
          <p:cNvSpPr txBox="1"/>
          <p:nvPr/>
        </p:nvSpPr>
        <p:spPr>
          <a:xfrm>
            <a:off x="4384713" y="336013"/>
            <a:ext cx="274319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3600" b="1" u="sng" dirty="0">
                <a:latin typeface="Arial"/>
                <a:cs typeface="Calibri"/>
              </a:rPr>
              <a:t>References</a:t>
            </a:r>
            <a:endParaRPr lang="en-US" dirty="0">
              <a:cs typeface="Calibri"/>
            </a:endParaRPr>
          </a:p>
        </p:txBody>
      </p:sp>
      <p:sp>
        <p:nvSpPr>
          <p:cNvPr id="3" name="TextBox 2">
            <a:extLst>
              <a:ext uri="{FF2B5EF4-FFF2-40B4-BE49-F238E27FC236}">
                <a16:creationId xmlns:a16="http://schemas.microsoft.com/office/drawing/2014/main" id="{58C5F967-0199-11B5-2E84-EDE8F08BF32F}"/>
              </a:ext>
            </a:extLst>
          </p:cNvPr>
          <p:cNvSpPr txBox="1"/>
          <p:nvPr/>
        </p:nvSpPr>
        <p:spPr>
          <a:xfrm>
            <a:off x="161581" y="1364254"/>
            <a:ext cx="12089174" cy="21236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200" dirty="0" err="1">
                <a:latin typeface="Arial"/>
                <a:cs typeface="Arial"/>
              </a:rPr>
              <a:t>Pardi,D.S</a:t>
            </a:r>
            <a:r>
              <a:rPr lang="en-US" sz="1200" dirty="0">
                <a:latin typeface="Arial"/>
                <a:cs typeface="Arial"/>
              </a:rPr>
              <a:t>., </a:t>
            </a:r>
            <a:r>
              <a:rPr lang="en-US" sz="1200" dirty="0" err="1">
                <a:latin typeface="Arial"/>
                <a:cs typeface="Arial"/>
              </a:rPr>
              <a:t>Schilier</a:t>
            </a:r>
            <a:r>
              <a:rPr lang="en-US" sz="1200" dirty="0">
                <a:latin typeface="Arial"/>
                <a:cs typeface="Arial"/>
              </a:rPr>
              <a:t>, L.R., and Sellin, J.H. (2016) </a:t>
            </a:r>
            <a:r>
              <a:rPr lang="en-US" sz="1200" i="1" dirty="0">
                <a:latin typeface="Arial"/>
                <a:cs typeface="Arial"/>
              </a:rPr>
              <a:t>Chronic Diarrhea: </a:t>
            </a:r>
            <a:r>
              <a:rPr lang="en-US" sz="1200" i="1" dirty="0" err="1">
                <a:latin typeface="Arial"/>
                <a:cs typeface="Arial"/>
              </a:rPr>
              <a:t>Diagonisis</a:t>
            </a:r>
            <a:r>
              <a:rPr lang="en-US" sz="1200" i="1" dirty="0">
                <a:latin typeface="Arial"/>
                <a:cs typeface="Arial"/>
              </a:rPr>
              <a:t> and </a:t>
            </a:r>
            <a:r>
              <a:rPr lang="en-US" sz="1200" i="1" dirty="0" err="1">
                <a:latin typeface="Arial"/>
                <a:cs typeface="Arial"/>
              </a:rPr>
              <a:t>Mangement</a:t>
            </a:r>
            <a:r>
              <a:rPr lang="en-US" sz="1200" i="1" dirty="0">
                <a:latin typeface="Arial"/>
                <a:cs typeface="Arial"/>
              </a:rPr>
              <a:t>. </a:t>
            </a:r>
            <a:r>
              <a:rPr lang="en-US" sz="1200" dirty="0">
                <a:latin typeface="Arial"/>
                <a:cs typeface="Arial"/>
              </a:rPr>
              <a:t>Available at: </a:t>
            </a:r>
            <a:r>
              <a:rPr lang="en-US" sz="1200" dirty="0">
                <a:latin typeface="Arial"/>
                <a:cs typeface="Arial"/>
                <a:hlinkClick r:id="rId2"/>
              </a:rPr>
              <a:t>https://www.pubmed.ncbi.nlm.nih.gov/27496381/</a:t>
            </a:r>
            <a:r>
              <a:rPr lang="en-US" sz="1200" dirty="0">
                <a:latin typeface="Arial"/>
                <a:cs typeface="Arial"/>
              </a:rPr>
              <a:t> (Accessed: 113th July 2022)</a:t>
            </a:r>
            <a:endParaRPr lang="en-US" sz="1200" i="1" dirty="0">
              <a:latin typeface="Arial"/>
              <a:cs typeface="Arial"/>
            </a:endParaRPr>
          </a:p>
          <a:p>
            <a:pPr algn="just"/>
            <a:endParaRPr lang="en-US" sz="1200" dirty="0">
              <a:latin typeface="Arial"/>
              <a:cs typeface="Arial"/>
            </a:endParaRPr>
          </a:p>
          <a:p>
            <a:pPr algn="just"/>
            <a:r>
              <a:rPr lang="en-US" sz="1200" dirty="0">
                <a:latin typeface="Arial"/>
                <a:cs typeface="Arial"/>
              </a:rPr>
              <a:t>Pond, E. (2020) </a:t>
            </a:r>
            <a:r>
              <a:rPr lang="en-US" sz="1200" i="1" dirty="0">
                <a:latin typeface="Arial"/>
                <a:cs typeface="Arial"/>
              </a:rPr>
              <a:t>Chronic Diarrhea Associated with Increased Risk for Incident Rheumatoid Arthritis In Women</a:t>
            </a:r>
            <a:r>
              <a:rPr lang="en-US" sz="1200" dirty="0">
                <a:latin typeface="Arial"/>
                <a:cs typeface="Arial"/>
              </a:rPr>
              <a:t> [image] Available at:  </a:t>
            </a:r>
            <a:r>
              <a:rPr lang="en-US" sz="1200" dirty="0">
                <a:latin typeface="Arial"/>
                <a:cs typeface="Arial"/>
                <a:hlinkClick r:id="rId3"/>
              </a:rPr>
              <a:t>https://www.rheumatologyadvisor.com/home/rheumatoid-arthritis-advisor-/chronic-diarrhea-associated-with-increased-risk-for-incident-rheumatoid-arthritis-women</a:t>
            </a:r>
            <a:r>
              <a:rPr lang="en-US" sz="1200" dirty="0">
                <a:latin typeface="Arial"/>
                <a:cs typeface="Arial"/>
              </a:rPr>
              <a:t> (Accessed: 13th July 2022) </a:t>
            </a:r>
            <a:endParaRPr lang="en-US">
              <a:cs typeface="Calibri"/>
            </a:endParaRPr>
          </a:p>
          <a:p>
            <a:pPr algn="just"/>
            <a:endParaRPr lang="en-US" sz="1200" dirty="0">
              <a:latin typeface="Arial"/>
              <a:cs typeface="Arial"/>
            </a:endParaRPr>
          </a:p>
          <a:p>
            <a:pPr algn="just"/>
            <a:r>
              <a:rPr lang="en-US" sz="1200" dirty="0">
                <a:latin typeface="Arial"/>
                <a:cs typeface="Arial"/>
              </a:rPr>
              <a:t>Tresca, A.J. (2020) Parts of the Digestive System Available at: </a:t>
            </a:r>
            <a:r>
              <a:rPr lang="en-US" sz="1200" dirty="0">
                <a:latin typeface="Arial"/>
                <a:cs typeface="Arial"/>
                <a:hlinkClick r:id="rId4"/>
              </a:rPr>
              <a:t>https://www.verywellhealth.com/what-is-the-digestive-system-1943098</a:t>
            </a:r>
            <a:r>
              <a:rPr lang="en-US" sz="1200" dirty="0">
                <a:latin typeface="Arial"/>
                <a:cs typeface="Arial"/>
              </a:rPr>
              <a:t>  (Accessed: 12th July 2022)</a:t>
            </a:r>
            <a:endParaRPr lang="en-US">
              <a:cs typeface="Calibri"/>
            </a:endParaRPr>
          </a:p>
          <a:p>
            <a:pPr algn="just"/>
            <a:endParaRPr lang="en-US" sz="1200" dirty="0">
              <a:latin typeface="Arial"/>
              <a:cs typeface="Calibri"/>
            </a:endParaRPr>
          </a:p>
          <a:p>
            <a:pPr algn="just"/>
            <a:r>
              <a:rPr lang="en-US" sz="1200" dirty="0" err="1">
                <a:latin typeface="Arial"/>
                <a:cs typeface="Calibri"/>
              </a:rPr>
              <a:t>Zacharchenko</a:t>
            </a:r>
            <a:r>
              <a:rPr lang="en-US" sz="1200" dirty="0">
                <a:latin typeface="Arial"/>
                <a:cs typeface="Calibri"/>
              </a:rPr>
              <a:t>, N. (2021) Digestion and </a:t>
            </a:r>
            <a:r>
              <a:rPr lang="en-US" sz="1200" dirty="0" err="1">
                <a:latin typeface="Arial"/>
                <a:cs typeface="Calibri"/>
              </a:rPr>
              <a:t>Metability</a:t>
            </a:r>
            <a:r>
              <a:rPr lang="en-US" sz="1200" dirty="0">
                <a:latin typeface="Arial"/>
                <a:cs typeface="Calibri"/>
              </a:rPr>
              <a:t> in the Human Body. pp85-86 Available at: </a:t>
            </a:r>
            <a:r>
              <a:rPr lang="en-US" sz="1200" dirty="0">
                <a:latin typeface="Arial"/>
                <a:cs typeface="Calibri"/>
                <a:hlinkClick r:id="rId5"/>
              </a:rPr>
              <a:t>https://www.tsatu.edu.ua/im/wp-content/uploads/sites/24/materially-ix-vseuk.-nauk-tehn-konf.2021.pdf#page=85</a:t>
            </a:r>
            <a:r>
              <a:rPr lang="en-US" sz="1200" dirty="0">
                <a:latin typeface="Arial"/>
                <a:cs typeface="Calibri"/>
              </a:rPr>
              <a:t>  (Accessed: 11th July 2022)</a:t>
            </a:r>
            <a:endParaRPr lang="en-US" sz="1200">
              <a:latin typeface="Arial"/>
              <a:cs typeface="Arial"/>
            </a:endParaRPr>
          </a:p>
        </p:txBody>
      </p:sp>
    </p:spTree>
    <p:extLst>
      <p:ext uri="{BB962C8B-B14F-4D97-AF65-F5344CB8AC3E}">
        <p14:creationId xmlns:p14="http://schemas.microsoft.com/office/powerpoint/2010/main" val="3753096454"/>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6</Slides>
  <Notes>0</Notes>
  <HiddenSlides>0</HiddenSlide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Retrospect</vt:lpstr>
      <vt:lpstr>PowerPoint Presentation</vt:lpstr>
      <vt:lpstr>PowerPoint Presentation</vt:lpstr>
      <vt:lpstr>PowerPoint Presentation</vt:lpstr>
      <vt:lpstr>PowerPoint Presentation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317</cp:revision>
  <dcterms:created xsi:type="dcterms:W3CDTF">2022-07-17T14:47:32Z</dcterms:created>
  <dcterms:modified xsi:type="dcterms:W3CDTF">2022-07-19T15:32:11Z</dcterms:modified>
</cp:coreProperties>
</file>