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6" r:id="rId4"/>
    <p:sldMasterId id="2147483668" r:id="rId5"/>
    <p:sldMasterId id="2147483669" r:id="rId6"/>
    <p:sldMasterId id="2147483667" r:id="rId7"/>
  </p:sldMasterIdLst>
  <p:notesMasterIdLst>
    <p:notesMasterId r:id="rId10"/>
  </p:notesMasterIdLst>
  <p:handoutMasterIdLst>
    <p:handoutMasterId r:id="rId11"/>
  </p:handoutMasterIdLst>
  <p:sldIdLst>
    <p:sldId id="274" r:id="rId8"/>
    <p:sldId id="275" r:id="rId9"/>
  </p:sldIdLst>
  <p:sldSz cx="16459200" cy="21945600"/>
  <p:notesSz cx="6858000" cy="9144000"/>
  <p:defaultTextStyle>
    <a:defPPr>
      <a:defRPr lang="en-US"/>
    </a:defPPr>
    <a:lvl1pPr marL="0" algn="l" defTabSz="1843430" rtl="0" eaLnBrk="1" latinLnBrk="0" hangingPunct="1">
      <a:defRPr sz="3629" kern="1200">
        <a:solidFill>
          <a:schemeClr val="tx1"/>
        </a:solidFill>
        <a:latin typeface="+mn-lt"/>
        <a:ea typeface="+mn-ea"/>
        <a:cs typeface="+mn-cs"/>
      </a:defRPr>
    </a:lvl1pPr>
    <a:lvl2pPr marL="921715" algn="l" defTabSz="1843430" rtl="0" eaLnBrk="1" latinLnBrk="0" hangingPunct="1">
      <a:defRPr sz="3629" kern="1200">
        <a:solidFill>
          <a:schemeClr val="tx1"/>
        </a:solidFill>
        <a:latin typeface="+mn-lt"/>
        <a:ea typeface="+mn-ea"/>
        <a:cs typeface="+mn-cs"/>
      </a:defRPr>
    </a:lvl2pPr>
    <a:lvl3pPr marL="1843430" algn="l" defTabSz="1843430" rtl="0" eaLnBrk="1" latinLnBrk="0" hangingPunct="1">
      <a:defRPr sz="3629" kern="1200">
        <a:solidFill>
          <a:schemeClr val="tx1"/>
        </a:solidFill>
        <a:latin typeface="+mn-lt"/>
        <a:ea typeface="+mn-ea"/>
        <a:cs typeface="+mn-cs"/>
      </a:defRPr>
    </a:lvl3pPr>
    <a:lvl4pPr marL="2765146" algn="l" defTabSz="1843430" rtl="0" eaLnBrk="1" latinLnBrk="0" hangingPunct="1">
      <a:defRPr sz="3629" kern="1200">
        <a:solidFill>
          <a:schemeClr val="tx1"/>
        </a:solidFill>
        <a:latin typeface="+mn-lt"/>
        <a:ea typeface="+mn-ea"/>
        <a:cs typeface="+mn-cs"/>
      </a:defRPr>
    </a:lvl4pPr>
    <a:lvl5pPr marL="3686861" algn="l" defTabSz="1843430" rtl="0" eaLnBrk="1" latinLnBrk="0" hangingPunct="1">
      <a:defRPr sz="3629" kern="1200">
        <a:solidFill>
          <a:schemeClr val="tx1"/>
        </a:solidFill>
        <a:latin typeface="+mn-lt"/>
        <a:ea typeface="+mn-ea"/>
        <a:cs typeface="+mn-cs"/>
      </a:defRPr>
    </a:lvl5pPr>
    <a:lvl6pPr marL="4608576" algn="l" defTabSz="1843430" rtl="0" eaLnBrk="1" latinLnBrk="0" hangingPunct="1">
      <a:defRPr sz="3629" kern="1200">
        <a:solidFill>
          <a:schemeClr val="tx1"/>
        </a:solidFill>
        <a:latin typeface="+mn-lt"/>
        <a:ea typeface="+mn-ea"/>
        <a:cs typeface="+mn-cs"/>
      </a:defRPr>
    </a:lvl6pPr>
    <a:lvl7pPr marL="5530291" algn="l" defTabSz="1843430" rtl="0" eaLnBrk="1" latinLnBrk="0" hangingPunct="1">
      <a:defRPr sz="3629" kern="1200">
        <a:solidFill>
          <a:schemeClr val="tx1"/>
        </a:solidFill>
        <a:latin typeface="+mn-lt"/>
        <a:ea typeface="+mn-ea"/>
        <a:cs typeface="+mn-cs"/>
      </a:defRPr>
    </a:lvl7pPr>
    <a:lvl8pPr marL="6452006" algn="l" defTabSz="1843430" rtl="0" eaLnBrk="1" latinLnBrk="0" hangingPunct="1">
      <a:defRPr sz="3629" kern="1200">
        <a:solidFill>
          <a:schemeClr val="tx1"/>
        </a:solidFill>
        <a:latin typeface="+mn-lt"/>
        <a:ea typeface="+mn-ea"/>
        <a:cs typeface="+mn-cs"/>
      </a:defRPr>
    </a:lvl8pPr>
    <a:lvl9pPr marL="7373722" algn="l" defTabSz="1843430" rtl="0" eaLnBrk="1" latinLnBrk="0" hangingPunct="1">
      <a:defRPr sz="3629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D154E"/>
    <a:srgbClr val="BC154E"/>
    <a:srgbClr val="B32D5F"/>
    <a:srgbClr val="B31C36"/>
    <a:srgbClr val="841E1E"/>
    <a:srgbClr val="84441E"/>
    <a:srgbClr val="499D57"/>
    <a:srgbClr val="295831"/>
    <a:srgbClr val="7BC451"/>
    <a:srgbClr val="69C4B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88743" autoAdjust="0"/>
  </p:normalViewPr>
  <p:slideViewPr>
    <p:cSldViewPr snapToGrid="0">
      <p:cViewPr varScale="1">
        <p:scale>
          <a:sx n="26" d="100"/>
          <a:sy n="26" d="100"/>
        </p:scale>
        <p:origin x="2472" y="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0" d="100"/>
          <a:sy n="60" d="100"/>
        </p:scale>
        <p:origin x="3187" y="43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Master" Target="slideMasters/slideMaster4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handoutMaster" Target="handoutMasters/handoutMaster1.xml"/><Relationship Id="rId5" Type="http://schemas.openxmlformats.org/officeDocument/2006/relationships/slideMaster" Target="slideMasters/slideMaster2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B598EC6-1625-4517-8B2C-4B716084C4E1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64EA686-4186-49B6-B46A-D866F82C073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DFFBCE-45C6-4287-86D3-A441E0C0281D}" type="datetimeFigureOut">
              <a:rPr lang="en-US" smtClean="0"/>
              <a:t>5/29/2023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8360D0-1D1B-477C-A57A-2C489A98E9A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299358-DA8A-4920-8805-B23BA1D39F2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AE3D07-5B38-4ABE-9D9F-CC806308F4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95201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30E841-1ECD-43D0-89AC-91507887768F}" type="datetimeFigureOut">
              <a:rPr lang="en-US" smtClean="0"/>
              <a:t>5/29/2023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71713" y="1143000"/>
            <a:ext cx="23145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DEA983-0B79-4906-8A36-21E0BF71C1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94858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BB2F7432-62A2-4ED5-956D-D31BF8B17AA5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6459200" cy="21945600"/>
          </a:xfrm>
        </p:spPr>
        <p:txBody>
          <a:bodyPr anchor="ctr" anchorCtr="0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58713D6C-1C84-452C-9BEC-0EE62629BFE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10657" y="914394"/>
            <a:ext cx="13546420" cy="7553745"/>
          </a:xfrm>
        </p:spPr>
        <p:txBody>
          <a:bodyPr>
            <a:noAutofit/>
          </a:bodyPr>
          <a:lstStyle>
            <a:lvl1pPr algn="r">
              <a:lnSpc>
                <a:spcPct val="75000"/>
              </a:lnSpc>
              <a:defRPr sz="22400" b="1">
                <a:solidFill>
                  <a:schemeClr val="accent6"/>
                </a:solidFill>
                <a:effectLst>
                  <a:outerShdw blurRad="63500" dist="88900" dir="2700000" algn="tl" rotWithShape="0">
                    <a:schemeClr val="tx1">
                      <a:alpha val="40000"/>
                    </a:schemeClr>
                  </a:outerShdw>
                </a:effectLst>
                <a:latin typeface="+mj-lt"/>
              </a:defRPr>
            </a:lvl1pPr>
          </a:lstStyle>
          <a:p>
            <a:r>
              <a:rPr lang="en-US" dirty="0"/>
              <a:t>COFFEE</a:t>
            </a:r>
            <a:br>
              <a:rPr lang="en-US" dirty="0"/>
            </a:br>
            <a:r>
              <a:rPr lang="en-US" dirty="0"/>
              <a:t>TIME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E6D8560-43C9-4483-AA41-4EBF5DD0C62C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9095874" y="14588835"/>
            <a:ext cx="5625183" cy="5678905"/>
          </a:xfrm>
        </p:spPr>
        <p:txBody>
          <a:bodyPr anchor="b" anchorCtr="0">
            <a:noAutofit/>
          </a:bodyPr>
          <a:lstStyle>
            <a:lvl1pPr marL="0" indent="0" algn="r">
              <a:buNone/>
              <a:defRPr sz="6000" i="0">
                <a:solidFill>
                  <a:schemeClr val="bg1"/>
                </a:solidFill>
                <a:effectLst>
                  <a:outerShdw blurRad="63500" dist="63500" dir="2700000" algn="tl" rotWithShape="0">
                    <a:schemeClr val="tx1">
                      <a:alpha val="70000"/>
                    </a:schemeClr>
                  </a:outerShdw>
                </a:effectLst>
                <a:latin typeface="+mn-lt"/>
                <a:cs typeface="SpeakPro" panose="020B0504020101020102" pitchFamily="34" charset="0"/>
              </a:defRPr>
            </a:lvl1pPr>
            <a:lvl2pPr marL="457200" indent="0" algn="ctr">
              <a:buNone/>
              <a:defRPr>
                <a:solidFill>
                  <a:schemeClr val="bg1"/>
                </a:solidFill>
              </a:defRPr>
            </a:lvl2pPr>
            <a:lvl3pPr marL="914400" indent="0" algn="ctr">
              <a:buNone/>
              <a:defRPr>
                <a:solidFill>
                  <a:schemeClr val="bg1"/>
                </a:solidFill>
              </a:defRPr>
            </a:lvl3pPr>
            <a:lvl4pPr marL="1371600" indent="0" algn="ctr">
              <a:buNone/>
              <a:defRPr>
                <a:solidFill>
                  <a:schemeClr val="bg1"/>
                </a:solidFill>
              </a:defRPr>
            </a:lvl4pPr>
            <a:lvl5pPr marL="1828800" indent="0" algn="ctr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38436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387E9201-E9D6-420F-967A-35467CBF4A5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 flipH="1">
            <a:off x="0" y="1955698"/>
            <a:ext cx="9183978" cy="18801093"/>
          </a:xfrm>
          <a:custGeom>
            <a:avLst/>
            <a:gdLst>
              <a:gd name="connsiteX0" fmla="*/ 9183978 w 9183978"/>
              <a:gd name="connsiteY0" fmla="*/ 0 h 18367955"/>
              <a:gd name="connsiteX1" fmla="*/ 9183978 w 9183978"/>
              <a:gd name="connsiteY1" fmla="*/ 18367955 h 18367955"/>
              <a:gd name="connsiteX2" fmla="*/ 0 w 9183978"/>
              <a:gd name="connsiteY2" fmla="*/ 9183977 h 18367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183978" h="18367955">
                <a:moveTo>
                  <a:pt x="9183978" y="0"/>
                </a:moveTo>
                <a:lnTo>
                  <a:pt x="9183978" y="18367955"/>
                </a:lnTo>
                <a:lnTo>
                  <a:pt x="0" y="9183977"/>
                </a:lnTo>
                <a:close/>
              </a:path>
            </a:pathLst>
          </a:custGeom>
          <a:solidFill>
            <a:schemeClr val="tx1">
              <a:lumMod val="25000"/>
              <a:lumOff val="75000"/>
              <a:alpha val="50000"/>
            </a:schemeClr>
          </a:solidFill>
          <a:ln w="190500">
            <a:noFill/>
          </a:ln>
          <a:effectLst/>
        </p:spPr>
        <p:txBody>
          <a:bodyPr wrap="square" anchor="ctr" anchorCtr="0">
            <a:noAutofit/>
          </a:bodyPr>
          <a:lstStyle>
            <a:lvl1pPr marL="0" indent="0" algn="ct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9C950636-8B6C-48B2-AB27-343A0D810CD3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107717" y="19257874"/>
            <a:ext cx="5375452" cy="2687726"/>
          </a:xfrm>
          <a:custGeom>
            <a:avLst/>
            <a:gdLst>
              <a:gd name="connsiteX0" fmla="*/ 2687726 w 5375452"/>
              <a:gd name="connsiteY0" fmla="*/ 0 h 2687726"/>
              <a:gd name="connsiteX1" fmla="*/ 5375452 w 5375452"/>
              <a:gd name="connsiteY1" fmla="*/ 2687726 h 2687726"/>
              <a:gd name="connsiteX2" fmla="*/ 0 w 5375452"/>
              <a:gd name="connsiteY2" fmla="*/ 2687726 h 2687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375452" h="2687726">
                <a:moveTo>
                  <a:pt x="2687726" y="0"/>
                </a:moveTo>
                <a:lnTo>
                  <a:pt x="5375452" y="2687726"/>
                </a:lnTo>
                <a:lnTo>
                  <a:pt x="0" y="2687726"/>
                </a:lnTo>
                <a:close/>
              </a:path>
            </a:pathLst>
          </a:custGeom>
          <a:solidFill>
            <a:schemeClr val="tx1">
              <a:lumMod val="25000"/>
              <a:lumOff val="75000"/>
              <a:alpha val="50000"/>
            </a:schemeClr>
          </a:solidFill>
          <a:ln w="190500">
            <a:noFill/>
          </a:ln>
          <a:effectLst/>
        </p:spPr>
        <p:txBody>
          <a:bodyPr wrap="square" anchor="ctr" anchorCtr="0">
            <a:noAutofit/>
          </a:bodyPr>
          <a:lstStyle>
            <a:lvl1pPr marL="0" indent="0" algn="ct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BE2BD434-6575-450E-A7F3-133E9A44D12D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0" y="0"/>
            <a:ext cx="9534551" cy="5174794"/>
          </a:xfrm>
          <a:custGeom>
            <a:avLst/>
            <a:gdLst>
              <a:gd name="connsiteX0" fmla="*/ 0 w 9534551"/>
              <a:gd name="connsiteY0" fmla="*/ 0 h 5123108"/>
              <a:gd name="connsiteX1" fmla="*/ 9534551 w 9534551"/>
              <a:gd name="connsiteY1" fmla="*/ 0 h 5123108"/>
              <a:gd name="connsiteX2" fmla="*/ 4411443 w 9534551"/>
              <a:gd name="connsiteY2" fmla="*/ 5123108 h 5123108"/>
              <a:gd name="connsiteX3" fmla="*/ 0 w 9534551"/>
              <a:gd name="connsiteY3" fmla="*/ 711665 h 51231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534551" h="5123108">
                <a:moveTo>
                  <a:pt x="0" y="0"/>
                </a:moveTo>
                <a:lnTo>
                  <a:pt x="9534551" y="0"/>
                </a:lnTo>
                <a:lnTo>
                  <a:pt x="4411443" y="5123108"/>
                </a:lnTo>
                <a:lnTo>
                  <a:pt x="0" y="711665"/>
                </a:lnTo>
                <a:close/>
              </a:path>
            </a:pathLst>
          </a:custGeom>
          <a:solidFill>
            <a:schemeClr val="tx1">
              <a:lumMod val="25000"/>
              <a:lumOff val="75000"/>
              <a:alpha val="50000"/>
            </a:schemeClr>
          </a:solidFill>
          <a:ln w="190500">
            <a:noFill/>
          </a:ln>
          <a:effectLst/>
        </p:spPr>
        <p:txBody>
          <a:bodyPr wrap="square" anchor="ctr" anchorCtr="0">
            <a:noAutofit/>
          </a:bodyPr>
          <a:lstStyle>
            <a:lvl1pPr marL="0" indent="0" algn="ct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5E6E774B-5BB4-4FAE-8F86-D3FF047EC5B9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5157767" y="16621258"/>
            <a:ext cx="7539532" cy="5324342"/>
          </a:xfrm>
          <a:custGeom>
            <a:avLst/>
            <a:gdLst>
              <a:gd name="connsiteX0" fmla="*/ 3769766 w 7539532"/>
              <a:gd name="connsiteY0" fmla="*/ 0 h 5324342"/>
              <a:gd name="connsiteX1" fmla="*/ 7539532 w 7539532"/>
              <a:gd name="connsiteY1" fmla="*/ 3769766 h 5324342"/>
              <a:gd name="connsiteX2" fmla="*/ 5984956 w 7539532"/>
              <a:gd name="connsiteY2" fmla="*/ 5324342 h 5324342"/>
              <a:gd name="connsiteX3" fmla="*/ 1554576 w 7539532"/>
              <a:gd name="connsiteY3" fmla="*/ 5324342 h 5324342"/>
              <a:gd name="connsiteX4" fmla="*/ 0 w 7539532"/>
              <a:gd name="connsiteY4" fmla="*/ 3769766 h 53243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539532" h="5324342">
                <a:moveTo>
                  <a:pt x="3769766" y="0"/>
                </a:moveTo>
                <a:lnTo>
                  <a:pt x="7539532" y="3769766"/>
                </a:lnTo>
                <a:lnTo>
                  <a:pt x="5984956" y="5324342"/>
                </a:lnTo>
                <a:lnTo>
                  <a:pt x="1554576" y="5324342"/>
                </a:lnTo>
                <a:lnTo>
                  <a:pt x="0" y="3769766"/>
                </a:lnTo>
                <a:close/>
              </a:path>
            </a:pathLst>
          </a:custGeom>
          <a:solidFill>
            <a:schemeClr val="tx1">
              <a:lumMod val="25000"/>
              <a:lumOff val="75000"/>
              <a:alpha val="50000"/>
            </a:schemeClr>
          </a:solidFill>
          <a:ln w="190500">
            <a:noFill/>
          </a:ln>
          <a:effectLst/>
        </p:spPr>
        <p:txBody>
          <a:bodyPr wrap="square" anchor="ctr" anchorCtr="0">
            <a:noAutofit/>
          </a:bodyPr>
          <a:lstStyle>
            <a:lvl1pPr marL="0" indent="0" algn="ct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0" name="Picture Placeholder 3">
            <a:extLst>
              <a:ext uri="{FF2B5EF4-FFF2-40B4-BE49-F238E27FC236}">
                <a16:creationId xmlns:a16="http://schemas.microsoft.com/office/drawing/2014/main" id="{35793494-F8D6-4B33-B10A-B3BDCABBBD05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0" y="0"/>
            <a:ext cx="16459200" cy="21945600"/>
          </a:xfrm>
        </p:spPr>
        <p:txBody>
          <a:bodyPr anchor="ctr" anchorCtr="0"/>
          <a:lstStyle>
            <a:lvl1pPr marL="0" indent="0" algn="ctr">
              <a:buNone/>
              <a:defRPr/>
            </a:lvl1pPr>
          </a:lstStyle>
          <a:p>
            <a:endParaRPr lang="en-US"/>
          </a:p>
        </p:txBody>
      </p:sp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02DA5970-E8DD-415E-8FEB-C211814CD0B0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8805905" y="0"/>
            <a:ext cx="7653295" cy="8006400"/>
          </a:xfrm>
          <a:custGeom>
            <a:avLst/>
            <a:gdLst>
              <a:gd name="connsiteX0" fmla="*/ 2218560 w 7653295"/>
              <a:gd name="connsiteY0" fmla="*/ 0 h 8037094"/>
              <a:gd name="connsiteX1" fmla="*/ 7653295 w 7653295"/>
              <a:gd name="connsiteY1" fmla="*/ 0 h 8037094"/>
              <a:gd name="connsiteX2" fmla="*/ 7653295 w 7653295"/>
              <a:gd name="connsiteY2" fmla="*/ 6202334 h 8037094"/>
              <a:gd name="connsiteX3" fmla="*/ 5818535 w 7653295"/>
              <a:gd name="connsiteY3" fmla="*/ 8037094 h 8037094"/>
              <a:gd name="connsiteX4" fmla="*/ 0 w 7653295"/>
              <a:gd name="connsiteY4" fmla="*/ 2218560 h 80370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53295" h="8037094">
                <a:moveTo>
                  <a:pt x="2218560" y="0"/>
                </a:moveTo>
                <a:lnTo>
                  <a:pt x="7653295" y="0"/>
                </a:lnTo>
                <a:lnTo>
                  <a:pt x="7653295" y="6202334"/>
                </a:lnTo>
                <a:lnTo>
                  <a:pt x="5818535" y="8037094"/>
                </a:lnTo>
                <a:lnTo>
                  <a:pt x="0" y="2218560"/>
                </a:lnTo>
                <a:close/>
              </a:path>
            </a:pathLst>
          </a:custGeom>
          <a:solidFill>
            <a:schemeClr val="tx1">
              <a:lumMod val="25000"/>
              <a:lumOff val="75000"/>
              <a:alpha val="50000"/>
            </a:schemeClr>
          </a:solidFill>
          <a:ln w="73025">
            <a:noFill/>
          </a:ln>
          <a:effectLst/>
        </p:spPr>
        <p:txBody>
          <a:bodyPr wrap="square" anchor="ctr" anchorCtr="0">
            <a:noAutofit/>
          </a:bodyPr>
          <a:lstStyle>
            <a:lvl1pPr marL="0" indent="0" algn="ct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7" name="Text Placeholder 37">
            <a:extLst>
              <a:ext uri="{FF2B5EF4-FFF2-40B4-BE49-F238E27FC236}">
                <a16:creationId xmlns:a16="http://schemas.microsoft.com/office/drawing/2014/main" id="{F2153662-A29C-4576-B6EF-74CD0497718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 rot="2700000">
            <a:off x="10113676" y="12326849"/>
            <a:ext cx="6684341" cy="2681544"/>
          </a:xfrm>
        </p:spPr>
        <p:txBody>
          <a:bodyPr>
            <a:noAutofit/>
          </a:bodyPr>
          <a:lstStyle>
            <a:lvl1pPr marL="0" indent="0" algn="l">
              <a:buNone/>
              <a:defRPr lang="en-US" sz="13600" b="1" kern="1200" dirty="0">
                <a:ln w="73025">
                  <a:noFill/>
                </a:ln>
                <a:solidFill>
                  <a:schemeClr val="tx2"/>
                </a:solidFill>
                <a:effectLst/>
                <a:latin typeface="+mj-lt"/>
                <a:ea typeface="Cambria" panose="02040503050406030204" pitchFamily="18" charset="0"/>
                <a:cs typeface="SpeakPro" panose="020B0504020101020102" pitchFamily="34" charset="0"/>
              </a:defRPr>
            </a:lvl1pPr>
            <a:lvl2pPr marL="457200" indent="0" algn="r">
              <a:buNone/>
              <a:defRPr sz="4500"/>
            </a:lvl2pPr>
            <a:lvl3pPr marL="914400" indent="0" algn="r">
              <a:buNone/>
              <a:defRPr sz="4500"/>
            </a:lvl3pPr>
            <a:lvl4pPr marL="1371600" indent="0" algn="r">
              <a:buNone/>
              <a:defRPr sz="4500"/>
            </a:lvl4pPr>
            <a:lvl5pPr marL="1828800" indent="0" algn="r">
              <a:buNone/>
              <a:defRPr sz="4500"/>
            </a:lvl5pPr>
          </a:lstStyle>
          <a:p>
            <a:pPr lvl="0"/>
            <a:r>
              <a:rPr lang="en-US" dirty="0"/>
              <a:t>FOOD</a:t>
            </a:r>
          </a:p>
        </p:txBody>
      </p:sp>
      <p:sp>
        <p:nvSpPr>
          <p:cNvPr id="38" name="Text Placeholder 37">
            <a:extLst>
              <a:ext uri="{FF2B5EF4-FFF2-40B4-BE49-F238E27FC236}">
                <a16:creationId xmlns:a16="http://schemas.microsoft.com/office/drawing/2014/main" id="{5AA999A3-AC89-4704-B8E2-A6CE1D00BA39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 rot="2700000">
            <a:off x="8764434" y="15181513"/>
            <a:ext cx="6684341" cy="2916397"/>
          </a:xfrm>
        </p:spPr>
        <p:txBody>
          <a:bodyPr>
            <a:normAutofit/>
          </a:bodyPr>
          <a:lstStyle>
            <a:lvl1pPr marL="0" indent="0" algn="l">
              <a:buNone/>
              <a:defRPr lang="en-US" sz="3500" b="0" kern="1200" dirty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457200" indent="0" algn="r">
              <a:buNone/>
              <a:defRPr sz="4500"/>
            </a:lvl2pPr>
            <a:lvl3pPr marL="914400" indent="0" algn="r">
              <a:buNone/>
              <a:defRPr sz="4500"/>
            </a:lvl3pPr>
            <a:lvl4pPr marL="1371600" indent="0" algn="r">
              <a:buNone/>
              <a:defRPr sz="4500"/>
            </a:lvl4pPr>
            <a:lvl5pPr marL="1828800" indent="0" algn="r">
              <a:buNone/>
              <a:defRPr sz="4500"/>
            </a:lvl5pPr>
          </a:lstStyle>
          <a:p>
            <a:pPr lvl="0"/>
            <a:r>
              <a:rPr lang="en-US" dirty="0"/>
              <a:t>Click to edit Master text</a:t>
            </a:r>
          </a:p>
        </p:txBody>
      </p: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7263EA9A-DD00-4231-BF00-03BBE045A133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17809" y="12150968"/>
            <a:ext cx="7539532" cy="7539532"/>
          </a:xfrm>
          <a:prstGeom prst="diamond">
            <a:avLst/>
          </a:prstGeom>
          <a:solidFill>
            <a:schemeClr val="tx1">
              <a:lumMod val="25000"/>
              <a:lumOff val="75000"/>
              <a:alpha val="50000"/>
            </a:schemeClr>
          </a:solidFill>
          <a:ln w="73025">
            <a:solidFill>
              <a:schemeClr val="bg1"/>
            </a:solidFill>
          </a:ln>
          <a:effectLst/>
        </p:spPr>
        <p:txBody>
          <a:bodyPr anchor="ctr" anchorCtr="0"/>
          <a:lstStyle>
            <a:lvl1pPr marL="0" indent="0" algn="ct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7DBC04E2-1768-4486-82C6-4CF8DD0E3E2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2700000">
            <a:off x="10324615" y="9349642"/>
            <a:ext cx="6138862" cy="3401820"/>
          </a:xfrm>
        </p:spPr>
        <p:txBody>
          <a:bodyPr vert="horz" anchor="ctr" anchorCtr="1">
            <a:normAutofit/>
          </a:bodyPr>
          <a:lstStyle>
            <a:lvl1pPr algn="r">
              <a:lnSpc>
                <a:spcPct val="75000"/>
              </a:lnSpc>
              <a:defRPr lang="en-US" sz="13600" b="1" kern="1200" dirty="0">
                <a:ln w="73025">
                  <a:noFill/>
                </a:ln>
                <a:solidFill>
                  <a:schemeClr val="tx2"/>
                </a:solidFill>
                <a:effectLst/>
                <a:latin typeface="+mj-lt"/>
                <a:ea typeface="Cambria" panose="02040503050406030204" pitchFamily="18" charset="0"/>
                <a:cs typeface="SpeakPro" panose="020B0504020101020102" pitchFamily="34" charset="0"/>
              </a:defRPr>
            </a:lvl1pPr>
          </a:lstStyle>
          <a:p>
            <a:r>
              <a:rPr lang="en-US" dirty="0"/>
              <a:t>GOOD</a:t>
            </a:r>
          </a:p>
        </p:txBody>
      </p:sp>
      <p:sp>
        <p:nvSpPr>
          <p:cNvPr id="24" name="Picture Placeholder 2">
            <a:extLst>
              <a:ext uri="{FF2B5EF4-FFF2-40B4-BE49-F238E27FC236}">
                <a16:creationId xmlns:a16="http://schemas.microsoft.com/office/drawing/2014/main" id="{B2AF5FDA-000B-4644-8248-33CBF1217E71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3788507" y="3207841"/>
            <a:ext cx="7539532" cy="7539532"/>
          </a:xfrm>
          <a:prstGeom prst="diamond">
            <a:avLst/>
          </a:prstGeom>
          <a:solidFill>
            <a:schemeClr val="tx1">
              <a:lumMod val="25000"/>
              <a:lumOff val="75000"/>
              <a:alpha val="50000"/>
            </a:schemeClr>
          </a:solidFill>
          <a:ln w="73025">
            <a:solidFill>
              <a:schemeClr val="bg1"/>
            </a:solidFill>
          </a:ln>
          <a:effectLst/>
        </p:spPr>
        <p:txBody>
          <a:bodyPr anchor="ctr" anchorCtr="0"/>
          <a:lstStyle>
            <a:lvl1pPr marL="0" indent="0" algn="ct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38392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3">
            <a:extLst>
              <a:ext uri="{FF2B5EF4-FFF2-40B4-BE49-F238E27FC236}">
                <a16:creationId xmlns:a16="http://schemas.microsoft.com/office/drawing/2014/main" id="{EEF751C6-DE0E-48B6-A735-2A70A36C06A2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6459200" cy="21945600"/>
          </a:xfrm>
        </p:spPr>
        <p:txBody>
          <a:bodyPr anchor="ctr" anchorCtr="0"/>
          <a:lstStyle>
            <a:lvl1pPr marL="0" indent="0" algn="ctr">
              <a:buNone/>
              <a:defRPr/>
            </a:lvl1pPr>
          </a:lstStyle>
          <a:p>
            <a:endParaRPr lang="en-US" dirty="0"/>
          </a:p>
        </p:txBody>
      </p:sp>
      <p:sp>
        <p:nvSpPr>
          <p:cNvPr id="16" name="Text Placeholder 17">
            <a:extLst>
              <a:ext uri="{FF2B5EF4-FFF2-40B4-BE49-F238E27FC236}">
                <a16:creationId xmlns:a16="http://schemas.microsoft.com/office/drawing/2014/main" id="{74D2CD46-7919-46AF-9CFE-600254DC62B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353238" y="9823669"/>
            <a:ext cx="14047180" cy="7067698"/>
          </a:xfrm>
          <a:ln>
            <a:noFill/>
          </a:ln>
        </p:spPr>
        <p:txBody>
          <a:bodyPr lIns="360000" tIns="360000" rIns="360000" bIns="360000" anchor="ctr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lang="en-US" sz="36800" kern="1200" spc="800" baseline="0" dirty="0">
                <a:ln w="73025">
                  <a:noFill/>
                </a:ln>
                <a:solidFill>
                  <a:schemeClr val="bg1"/>
                </a:solidFill>
                <a:effectLst>
                  <a:outerShdw blurRad="76200" dist="63500" dir="2700000" algn="tl" rotWithShape="0">
                    <a:schemeClr val="tx2">
                      <a:lumMod val="50000"/>
                      <a:alpha val="35000"/>
                    </a:schemeClr>
                  </a:outerShdw>
                </a:effectLst>
                <a:latin typeface="+mj-lt"/>
                <a:ea typeface="+mj-ea"/>
                <a:cs typeface="+mj-cs"/>
              </a:defRPr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</a:lstStyle>
          <a:p>
            <a:pPr lvl="0"/>
            <a:r>
              <a:rPr lang="en-US" dirty="0"/>
              <a:t>LOVE</a:t>
            </a:r>
          </a:p>
        </p:txBody>
      </p:sp>
      <p:sp>
        <p:nvSpPr>
          <p:cNvPr id="15" name="Text Placeholder 17">
            <a:extLst>
              <a:ext uri="{FF2B5EF4-FFF2-40B4-BE49-F238E27FC236}">
                <a16:creationId xmlns:a16="http://schemas.microsoft.com/office/drawing/2014/main" id="{8C3F5F91-E9AD-4F2E-B4B1-2545BFBA052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044800" y="1664891"/>
            <a:ext cx="12369600" cy="2012400"/>
          </a:xfrm>
          <a:ln>
            <a:noFill/>
          </a:ln>
        </p:spPr>
        <p:txBody>
          <a:bodyPr lIns="360000" tIns="360000" rIns="360000" bIns="360000" anchor="ctr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6800">
                <a:solidFill>
                  <a:schemeClr val="bg2"/>
                </a:solidFill>
                <a:latin typeface="+mn-lt"/>
              </a:defRPr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</a:lstStyle>
          <a:p>
            <a:pPr lvl="0"/>
            <a:endParaRPr lang="en-US" dirty="0"/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AC168B70-C883-4F02-9AA1-75CEEC67270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0" y="18248008"/>
            <a:ext cx="16459200" cy="1904400"/>
          </a:xfrm>
          <a:solidFill>
            <a:schemeClr val="bg2">
              <a:alpha val="40000"/>
            </a:schemeClr>
          </a:solidFill>
          <a:ln>
            <a:noFill/>
          </a:ln>
        </p:spPr>
        <p:txBody>
          <a:bodyPr lIns="360000" tIns="360000" rIns="360000" bIns="180000" anchor="ctr" anchorCtr="0">
            <a:normAutofit/>
          </a:bodyPr>
          <a:lstStyle>
            <a:lvl1pPr marL="0" indent="0" algn="ctr">
              <a:lnSpc>
                <a:spcPct val="100000"/>
              </a:lnSpc>
              <a:buNone/>
              <a:defRPr sz="6000">
                <a:solidFill>
                  <a:schemeClr val="bg1"/>
                </a:solidFill>
              </a:defRPr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</a:lstStyle>
          <a:p>
            <a:pPr lvl="0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64D869-8470-413B-B1AE-BD044E59CEE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-1" y="5053426"/>
            <a:ext cx="16459199" cy="7591852"/>
          </a:xfrm>
          <a:noFill/>
        </p:spPr>
        <p:txBody>
          <a:bodyPr lIns="792000" tIns="180000" rIns="720000" bIns="180000" anchor="ctr" anchorCtr="0">
            <a:normAutofit/>
          </a:bodyPr>
          <a:lstStyle>
            <a:lvl1pPr algn="ctr">
              <a:lnSpc>
                <a:spcPct val="85000"/>
              </a:lnSpc>
              <a:defRPr sz="36800" spc="800" baseline="0">
                <a:ln w="73025">
                  <a:noFill/>
                </a:ln>
                <a:solidFill>
                  <a:schemeClr val="bg1"/>
                </a:solidFill>
                <a:effectLst>
                  <a:outerShdw blurRad="76200" dist="63500" dir="2700000" algn="tl" rotWithShape="0">
                    <a:schemeClr val="tx2">
                      <a:lumMod val="50000"/>
                      <a:alpha val="35000"/>
                    </a:schemeClr>
                  </a:outerShdw>
                </a:effectLst>
                <a:latin typeface="+mj-lt"/>
              </a:defRPr>
            </a:lvl1pPr>
          </a:lstStyle>
          <a:p>
            <a:r>
              <a:rPr lang="en-US" dirty="0"/>
              <a:t>BAKE</a:t>
            </a:r>
          </a:p>
        </p:txBody>
      </p:sp>
      <p:sp>
        <p:nvSpPr>
          <p:cNvPr id="21" name="Text Placeholder 17">
            <a:extLst>
              <a:ext uri="{FF2B5EF4-FFF2-40B4-BE49-F238E27FC236}">
                <a16:creationId xmlns:a16="http://schemas.microsoft.com/office/drawing/2014/main" id="{1BA23F7F-6A85-4885-AB12-669CC19ABF82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537960" y="10014397"/>
            <a:ext cx="3383280" cy="1727173"/>
          </a:xfrm>
          <a:ln>
            <a:noFill/>
          </a:ln>
        </p:spPr>
        <p:txBody>
          <a:bodyPr lIns="360000" tIns="360000" rIns="360000" bIns="360000" anchor="ctr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6800">
                <a:solidFill>
                  <a:schemeClr val="bg2"/>
                </a:solidFill>
                <a:latin typeface="+mn-lt"/>
              </a:defRPr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</a:lstStyle>
          <a:p>
            <a:pPr lvl="0"/>
            <a:r>
              <a:rPr lang="en-US" dirty="0"/>
              <a:t>WITH</a:t>
            </a:r>
          </a:p>
        </p:txBody>
      </p:sp>
    </p:spTree>
    <p:extLst>
      <p:ext uri="{BB962C8B-B14F-4D97-AF65-F5344CB8AC3E}">
        <p14:creationId xmlns:p14="http://schemas.microsoft.com/office/powerpoint/2010/main" val="5839546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Picture Placeholder 3">
            <a:extLst>
              <a:ext uri="{FF2B5EF4-FFF2-40B4-BE49-F238E27FC236}">
                <a16:creationId xmlns:a16="http://schemas.microsoft.com/office/drawing/2014/main" id="{4E2BBE1A-E2CB-4738-8FCA-0978964115C4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0" y="0"/>
            <a:ext cx="16459200" cy="21945600"/>
          </a:xfrm>
        </p:spPr>
        <p:txBody>
          <a:bodyPr anchor="ctr" anchorCtr="0"/>
          <a:lstStyle>
            <a:lvl1pPr marL="0" indent="0" algn="ctr">
              <a:buNone/>
              <a:defRPr/>
            </a:lvl1pPr>
          </a:lstStyle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D6AE27-12F6-41A8-B0AD-5CC29E60224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977735" y="1502452"/>
            <a:ext cx="12503731" cy="6700422"/>
          </a:xfrm>
          <a:ln w="73025" cap="sq">
            <a:noFill/>
            <a:miter lim="800000"/>
          </a:ln>
        </p:spPr>
        <p:txBody>
          <a:bodyPr lIns="720000" tIns="720000" rIns="720000" bIns="720000">
            <a:noAutofit/>
          </a:bodyPr>
          <a:lstStyle>
            <a:lvl1pPr algn="ctr">
              <a:lnSpc>
                <a:spcPct val="85000"/>
              </a:lnSpc>
              <a:defRPr sz="11000" b="1">
                <a:solidFill>
                  <a:schemeClr val="bg1"/>
                </a:solidFill>
                <a:latin typeface="+mj-lt"/>
                <a:ea typeface="Verdana" panose="020B060403050404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GOOD FOOD ENDS WITH GOOD TALK</a:t>
            </a:r>
          </a:p>
        </p:txBody>
      </p:sp>
      <p:sp>
        <p:nvSpPr>
          <p:cNvPr id="57" name="Text Placeholder 56">
            <a:extLst>
              <a:ext uri="{FF2B5EF4-FFF2-40B4-BE49-F238E27FC236}">
                <a16:creationId xmlns:a16="http://schemas.microsoft.com/office/drawing/2014/main" id="{05F61ADD-2C7D-48A7-8AA9-D90598568B37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1212550" y="722678"/>
            <a:ext cx="905711" cy="548430"/>
          </a:xfrm>
        </p:spPr>
        <p:txBody>
          <a:bodyPr anchor="ctr" anchorCtr="0">
            <a:noAutofit/>
          </a:bodyPr>
          <a:lstStyle>
            <a:lvl1pPr marL="0" indent="0" algn="l">
              <a:buNone/>
              <a:defRPr sz="2600"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pPr lvl="0"/>
            <a:r>
              <a:rPr lang="en-US" dirty="0"/>
              <a:t>REC</a:t>
            </a:r>
          </a:p>
        </p:txBody>
      </p:sp>
      <p:sp>
        <p:nvSpPr>
          <p:cNvPr id="61" name="Text Placeholder 60">
            <a:extLst>
              <a:ext uri="{FF2B5EF4-FFF2-40B4-BE49-F238E27FC236}">
                <a16:creationId xmlns:a16="http://schemas.microsoft.com/office/drawing/2014/main" id="{89922BFE-A997-44C5-93B5-DA3F4D7EAC0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206933" y="14939632"/>
            <a:ext cx="8045334" cy="4932000"/>
          </a:xfrm>
          <a:solidFill>
            <a:schemeClr val="tx1">
              <a:alpha val="50000"/>
            </a:schemeClr>
          </a:solidFill>
        </p:spPr>
        <p:txBody>
          <a:bodyPr lIns="720000" rIns="720000" anchor="ctr" anchorCtr="0">
            <a:noAutofit/>
          </a:bodyPr>
          <a:lstStyle>
            <a:lvl1pPr marL="0" indent="0" algn="ctr">
              <a:buNone/>
              <a:defRPr sz="50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4800">
                <a:solidFill>
                  <a:schemeClr val="bg1"/>
                </a:solidFill>
              </a:defRPr>
            </a:lvl2pPr>
            <a:lvl3pPr marL="914400" indent="0" algn="ctr">
              <a:buNone/>
              <a:defRPr sz="4800">
                <a:solidFill>
                  <a:schemeClr val="bg1"/>
                </a:solidFill>
              </a:defRPr>
            </a:lvl3pPr>
            <a:lvl4pPr marL="1371600" indent="0" algn="ctr">
              <a:buNone/>
              <a:defRPr sz="4800">
                <a:solidFill>
                  <a:schemeClr val="bg1"/>
                </a:solidFill>
              </a:defRPr>
            </a:lvl4pPr>
            <a:lvl5pPr marL="1828800" indent="0" algn="ctr">
              <a:buNone/>
              <a:defRPr sz="4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127256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DC138E9-1818-440B-BCD8-E02884914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1888" y="1168400"/>
            <a:ext cx="14195425" cy="4241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CFCCE3-E839-4E61-ADE7-691317C01E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31888" y="5842000"/>
            <a:ext cx="14195425" cy="13923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00455A-3F59-412F-A7C3-C2B66CD9049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131888" y="20340638"/>
            <a:ext cx="3703637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DCF338-1477-4B5A-AA4D-20E47BA041C6}" type="datetimeFigureOut">
              <a:rPr lang="en-US" smtClean="0"/>
              <a:t>5/29/2023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66A774-6A13-4D3C-8F29-811FDE24E7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51475" y="20340638"/>
            <a:ext cx="5556250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C9B00C-A40D-4C02-B065-F16BB4E3F1A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23675" y="20340638"/>
            <a:ext cx="3703638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E2576E-C3E1-40C4-A054-7F2B363D65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06903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AB5CD26-244A-4E38-B2F5-796C9F410C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1888" y="1168400"/>
            <a:ext cx="14195425" cy="4241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EE8848-E79B-4042-BE8B-5B5BF0729C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31888" y="5842000"/>
            <a:ext cx="14195425" cy="13923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EE3925-53EA-49CE-8C6F-4D31F5BB8B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131888" y="20340638"/>
            <a:ext cx="3703637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BF5333-6182-4AF0-80F0-79A88DB9A798}" type="datetimeFigureOut">
              <a:rPr lang="en-US" smtClean="0"/>
              <a:t>5/29/2023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158385-D464-48C6-8F67-1DA1C32145F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51475" y="20340638"/>
            <a:ext cx="5556250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44F5EB-7616-4F54-91DF-136FD84FAA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23675" y="20340638"/>
            <a:ext cx="3703638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55FADD-DF72-456A-BB7A-878CC9C0C1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82497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D57E67-F47C-4E3F-9631-9796480CF4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1888" y="1168400"/>
            <a:ext cx="14195425" cy="4241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E2ADAB-BF86-43D6-B5E9-C5BCE39E7C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31888" y="5842000"/>
            <a:ext cx="14195425" cy="13923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C36209-D2A9-4851-8ABB-A1DDCAA3AF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131888" y="20340638"/>
            <a:ext cx="3703637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D36208-A0C7-4B5A-B09A-D663A7DBB8DD}" type="datetimeFigureOut">
              <a:rPr lang="en-US" smtClean="0"/>
              <a:t>5/29/2023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6EA62E-8D03-4244-832B-20D461EB843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51475" y="20340638"/>
            <a:ext cx="5556250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54DF16-4798-48C2-990D-E2D2401C413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23675" y="20340638"/>
            <a:ext cx="3703638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B81E0A-DFED-40DF-B828-D756438DC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82407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C6D6324-0890-423A-802B-5EAB8F0024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1888" y="1168400"/>
            <a:ext cx="14195425" cy="4241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F2DE61-2D36-4B85-BA65-09C211C19E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31888" y="5842000"/>
            <a:ext cx="14195425" cy="13923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257C7C-3A28-4314-BC44-7137A4618B6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131888" y="20340638"/>
            <a:ext cx="3703637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11C32B-6457-4EFE-B121-E8C99AC9104F}" type="datetimeFigureOut">
              <a:rPr lang="en-US" smtClean="0"/>
              <a:t>5/29/2023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BAF1F1-9102-4DAB-99B0-9C93188F038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51475" y="20340638"/>
            <a:ext cx="5556250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90BFC6-5C2E-4F5B-AEC1-7CEE7694533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23675" y="20340638"/>
            <a:ext cx="3703638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750185-2EC8-4572-B7A6-667F1B184D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58337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80BA1DA-40F0-8571-010F-5C3301CEEC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436" y="6296124"/>
            <a:ext cx="15212291" cy="6700422"/>
          </a:xfrm>
        </p:spPr>
        <p:txBody>
          <a:bodyPr/>
          <a:lstStyle/>
          <a:p>
            <a:r>
              <a:rPr lang="en-GB" sz="5400">
                <a:solidFill>
                  <a:schemeClr val="tx1"/>
                </a:solidFill>
              </a:rPr>
              <a:t>Hotel Display </a:t>
            </a:r>
            <a:r>
              <a:rPr lang="en-GB" sz="5400" dirty="0">
                <a:solidFill>
                  <a:schemeClr val="tx1"/>
                </a:solidFill>
              </a:rPr>
              <a:t>Board</a:t>
            </a:r>
            <a:br>
              <a:rPr lang="en-GB" sz="5400" dirty="0">
                <a:solidFill>
                  <a:schemeClr val="tx1"/>
                </a:solidFill>
              </a:rPr>
            </a:br>
            <a:r>
              <a:rPr lang="en-GB" sz="5400" dirty="0">
                <a:solidFill>
                  <a:schemeClr val="tx1"/>
                </a:solidFill>
              </a:rPr>
              <a:t>Module Name: Foreign Languages</a:t>
            </a:r>
            <a:br>
              <a:rPr lang="en-GB" sz="5400" dirty="0">
                <a:solidFill>
                  <a:schemeClr val="tx1"/>
                </a:solidFill>
              </a:rPr>
            </a:br>
            <a:r>
              <a:rPr lang="en-GB" sz="5400" dirty="0">
                <a:solidFill>
                  <a:schemeClr val="tx1"/>
                </a:solidFill>
              </a:rPr>
              <a:t>Module No: BMIH5003</a:t>
            </a:r>
            <a:br>
              <a:rPr lang="en-GB" sz="5400" dirty="0">
                <a:solidFill>
                  <a:schemeClr val="tx1"/>
                </a:solidFill>
              </a:rPr>
            </a:br>
            <a:r>
              <a:rPr lang="en-GB" sz="5400" dirty="0">
                <a:solidFill>
                  <a:schemeClr val="tx1"/>
                </a:solidFill>
              </a:rPr>
              <a:t>Student Name: Mariana Burcea</a:t>
            </a:r>
            <a:br>
              <a:rPr lang="en-GB" sz="5400" dirty="0">
                <a:solidFill>
                  <a:schemeClr val="tx1"/>
                </a:solidFill>
              </a:rPr>
            </a:br>
            <a:r>
              <a:rPr lang="en-GB" sz="5400" dirty="0">
                <a:solidFill>
                  <a:schemeClr val="tx1"/>
                </a:solidFill>
              </a:rPr>
              <a:t>Lecturer Name: Rodrigo Fernandes Aguilera</a:t>
            </a: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26367922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 descr="A picture containing food, meal, snack, plate&#10;&#10;Description automatically generated">
            <a:extLst>
              <a:ext uri="{FF2B5EF4-FFF2-40B4-BE49-F238E27FC236}">
                <a16:creationId xmlns:a16="http://schemas.microsoft.com/office/drawing/2014/main" id="{B715280B-F308-D90E-75AB-79E118763E68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22438" r="22438"/>
          <a:stretch>
            <a:fillRect/>
          </a:stretch>
        </p:blipFill>
        <p:spPr>
          <a:xfrm>
            <a:off x="0" y="0"/>
            <a:ext cx="16459200" cy="21945600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FFCFE44-BBEB-0ADE-6FAD-9AB3A53CADA1}"/>
              </a:ext>
            </a:extLst>
          </p:cNvPr>
          <p:cNvSpPr txBox="1"/>
          <p:nvPr/>
        </p:nvSpPr>
        <p:spPr>
          <a:xfrm>
            <a:off x="324464" y="884903"/>
            <a:ext cx="5722375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Arial Black" panose="020B0A04020102020204" pitchFamily="34" charset="0"/>
              </a:rPr>
              <a:t>LUNDI -VENDREDI</a:t>
            </a:r>
            <a:br>
              <a:rPr lang="en-GB" sz="2800" b="1" dirty="0">
                <a:solidFill>
                  <a:schemeClr val="bg1"/>
                </a:solidFill>
                <a:latin typeface="Arial Black" panose="020B0A04020102020204" pitchFamily="34" charset="0"/>
              </a:rPr>
            </a:br>
            <a:r>
              <a:rPr lang="en-GB" sz="2800" b="1" dirty="0">
                <a:solidFill>
                  <a:schemeClr val="bg1"/>
                </a:solidFill>
                <a:latin typeface="Arial Black" panose="020B0A04020102020204" pitchFamily="34" charset="0"/>
              </a:rPr>
              <a:t>7.30 - 10.30</a:t>
            </a:r>
            <a:r>
              <a:rPr lang="en-GB" sz="2800" dirty="0">
                <a:solidFill>
                  <a:schemeClr val="bg1"/>
                </a:solidFill>
                <a:latin typeface="Arial Black" panose="020B0A04020102020204" pitchFamily="34" charset="0"/>
              </a:rPr>
              <a:t>.</a:t>
            </a:r>
          </a:p>
          <a:p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Monday – Friday</a:t>
            </a:r>
          </a:p>
          <a:p>
            <a:r>
              <a:rPr lang="en-GB" sz="2800" dirty="0">
                <a:solidFill>
                  <a:schemeClr val="bg1"/>
                </a:solidFill>
                <a:latin typeface="Arial Black" panose="020B0A04020102020204" pitchFamily="34" charset="0"/>
              </a:rPr>
              <a:t>SAMEDI – DIMANCHE</a:t>
            </a:r>
          </a:p>
          <a:p>
            <a:r>
              <a:rPr lang="en-GB" sz="2800" dirty="0">
                <a:solidFill>
                  <a:schemeClr val="bg1"/>
                </a:solidFill>
                <a:latin typeface="Arial Black" panose="020B0A04020102020204" pitchFamily="34" charset="0"/>
              </a:rPr>
              <a:t>8.00-11.00</a:t>
            </a:r>
          </a:p>
          <a:p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Saturday - Sunday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6EEA669-10D5-2061-5489-4AEBA483DC93}"/>
              </a:ext>
            </a:extLst>
          </p:cNvPr>
          <p:cNvSpPr txBox="1"/>
          <p:nvPr/>
        </p:nvSpPr>
        <p:spPr>
          <a:xfrm>
            <a:off x="5461229" y="884903"/>
            <a:ext cx="628773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chemeClr val="bg1"/>
                </a:solidFill>
                <a:latin typeface="Arial Black" panose="020B0A04020102020204" pitchFamily="34" charset="0"/>
              </a:rPr>
              <a:t>PETIT DÉJEUNER</a:t>
            </a:r>
            <a:br>
              <a:rPr lang="en-GB" sz="4400" dirty="0">
                <a:solidFill>
                  <a:schemeClr val="bg1"/>
                </a:solidFill>
              </a:rPr>
            </a:br>
            <a:r>
              <a:rPr lang="en-GB" sz="4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BREAKFAST</a:t>
            </a:r>
          </a:p>
        </p:txBody>
      </p:sp>
      <p:pic>
        <p:nvPicPr>
          <p:cNvPr id="10" name="Picture 9" descr="A close up of a logo&#10;&#10;Description automatically generated with low confidence">
            <a:extLst>
              <a:ext uri="{FF2B5EF4-FFF2-40B4-BE49-F238E27FC236}">
                <a16:creationId xmlns:a16="http://schemas.microsoft.com/office/drawing/2014/main" id="{5BF820E1-5779-DA8E-DB95-7BCDDBC46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08465" y="615713"/>
            <a:ext cx="4391229" cy="180667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D95B085-2620-4699-430E-17407400EB4F}"/>
              </a:ext>
            </a:extLst>
          </p:cNvPr>
          <p:cNvSpPr txBox="1"/>
          <p:nvPr/>
        </p:nvSpPr>
        <p:spPr>
          <a:xfrm>
            <a:off x="604684" y="3216356"/>
            <a:ext cx="15530052" cy="21285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  <a:latin typeface="Arial Black" panose="020B0A04020102020204" pitchFamily="34" charset="0"/>
              </a:rPr>
              <a:t>PETIT DÉJEUNDER FRANC</a:t>
            </a:r>
            <a:r>
              <a:rPr lang="en-GB" sz="2800" b="1" dirty="0">
                <a:solidFill>
                  <a:schemeClr val="bg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Á</a:t>
            </a:r>
            <a:r>
              <a:rPr lang="en-GB" sz="2800" dirty="0">
                <a:solidFill>
                  <a:schemeClr val="bg1"/>
                </a:solidFill>
                <a:latin typeface="Arial Black" panose="020B0A04020102020204" pitchFamily="34" charset="0"/>
              </a:rPr>
              <a:t>IS</a:t>
            </a:r>
          </a:p>
          <a:p>
            <a:pPr algn="ctr"/>
            <a:r>
              <a:rPr lang="en-GB" sz="2800" dirty="0">
                <a:solidFill>
                  <a:schemeClr val="bg1"/>
                </a:solidFill>
                <a:latin typeface="Arial Black" panose="020B0A04020102020204" pitchFamily="34" charset="0"/>
              </a:rPr>
              <a:t>French Breakfast</a:t>
            </a:r>
          </a:p>
          <a:p>
            <a:r>
              <a:rPr lang="fr-FR" sz="2800" dirty="0" err="1">
                <a:solidFill>
                  <a:schemeClr val="bg1"/>
                </a:solidFill>
                <a:latin typeface="Arial Black" panose="020B0A04020102020204" pitchFamily="34" charset="0"/>
              </a:rPr>
              <a:t>CROiSSANT</a:t>
            </a:r>
            <a:r>
              <a:rPr lang="fr-FR" sz="2800" dirty="0">
                <a:solidFill>
                  <a:schemeClr val="bg1"/>
                </a:solidFill>
                <a:latin typeface="Arial Black" panose="020B0A04020102020204" pitchFamily="34" charset="0"/>
              </a:rPr>
              <a:t> OU PAIN AU CHOCOLAT</a:t>
            </a:r>
          </a:p>
          <a:p>
            <a:r>
              <a:rPr lang="fr-FR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Croissant or </a:t>
            </a:r>
            <a:r>
              <a:rPr lang="fr-FR" sz="2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chocolate</a:t>
            </a:r>
            <a:r>
              <a:rPr lang="fr-FR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sz="2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bread</a:t>
            </a:r>
            <a:endParaRPr lang="fr-FR" sz="2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fr-FR" sz="2800" dirty="0">
                <a:solidFill>
                  <a:schemeClr val="bg1"/>
                </a:solidFill>
                <a:latin typeface="Arial Black" panose="020B0A04020102020204" pitchFamily="34" charset="0"/>
              </a:rPr>
              <a:t>JUC D’ORANGE</a:t>
            </a:r>
          </a:p>
          <a:p>
            <a:r>
              <a:rPr lang="fr-FR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Orange Juice</a:t>
            </a:r>
          </a:p>
          <a:p>
            <a:r>
              <a:rPr lang="fr-FR" sz="2800" dirty="0">
                <a:solidFill>
                  <a:schemeClr val="bg1"/>
                </a:solidFill>
                <a:latin typeface="Arial Black" panose="020B0A04020102020204" pitchFamily="34" charset="0"/>
              </a:rPr>
              <a:t>CÁFE OU THÉ</a:t>
            </a:r>
          </a:p>
          <a:p>
            <a:r>
              <a:rPr lang="fr-FR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Coffee or Tea                                                                                                           </a:t>
            </a:r>
            <a:r>
              <a:rPr lang="fr-FR" sz="2800" dirty="0">
                <a:latin typeface="Arial Black" panose="020B0A04020102020204" pitchFamily="34" charset="0"/>
              </a:rPr>
              <a:t>7.50€</a:t>
            </a:r>
          </a:p>
          <a:p>
            <a:endParaRPr lang="fr-FR" sz="2800" dirty="0">
              <a:solidFill>
                <a:schemeClr val="bg1"/>
              </a:solidFill>
              <a:latin typeface="Arial Black" panose="020B0A04020102020204" pitchFamily="34" charset="0"/>
            </a:endParaRPr>
          </a:p>
          <a:p>
            <a:pPr algn="ctr"/>
            <a:r>
              <a:rPr lang="fr-FR" sz="2800" dirty="0">
                <a:solidFill>
                  <a:schemeClr val="bg1"/>
                </a:solidFill>
                <a:latin typeface="Arial Black" panose="020B0A04020102020204" pitchFamily="34" charset="0"/>
              </a:rPr>
              <a:t>PETIT D</a:t>
            </a:r>
            <a:r>
              <a:rPr lang="en-GB" sz="2800" dirty="0">
                <a:solidFill>
                  <a:schemeClr val="bg1"/>
                </a:solidFill>
                <a:latin typeface="Arial Black" panose="020B0A04020102020204" pitchFamily="34" charset="0"/>
              </a:rPr>
              <a:t>É</a:t>
            </a:r>
            <a:r>
              <a:rPr lang="fr-FR" sz="2800" dirty="0">
                <a:solidFill>
                  <a:schemeClr val="bg1"/>
                </a:solidFill>
                <a:latin typeface="Arial Black" panose="020B0A04020102020204" pitchFamily="34" charset="0"/>
              </a:rPr>
              <a:t>JEUNER CLASSIQUE</a:t>
            </a:r>
          </a:p>
          <a:p>
            <a:pPr algn="ctr"/>
            <a:r>
              <a:rPr lang="fr-FR" sz="2800" dirty="0" err="1">
                <a:solidFill>
                  <a:schemeClr val="bg1"/>
                </a:solidFill>
                <a:latin typeface="Arial Black" panose="020B0A04020102020204" pitchFamily="34" charset="0"/>
              </a:rPr>
              <a:t>Classic</a:t>
            </a:r>
            <a:r>
              <a:rPr lang="fr-FR" sz="2800" dirty="0">
                <a:solidFill>
                  <a:schemeClr val="bg1"/>
                </a:solidFill>
                <a:latin typeface="Arial Black" panose="020B0A04020102020204" pitchFamily="34" charset="0"/>
              </a:rPr>
              <a:t> Breakfast</a:t>
            </a:r>
          </a:p>
          <a:p>
            <a:endParaRPr lang="fr-FR" sz="2800" dirty="0">
              <a:solidFill>
                <a:schemeClr val="bg1"/>
              </a:solidFill>
              <a:latin typeface="Arial Black" panose="020B0A04020102020204" pitchFamily="34" charset="0"/>
            </a:endParaRPr>
          </a:p>
          <a:p>
            <a:r>
              <a:rPr lang="fr-FR" sz="2800" dirty="0" err="1">
                <a:solidFill>
                  <a:schemeClr val="bg1"/>
                </a:solidFill>
                <a:latin typeface="Arial Black" panose="020B0A04020102020204" pitchFamily="34" charset="0"/>
              </a:rPr>
              <a:t>CROiSSANT</a:t>
            </a:r>
            <a:r>
              <a:rPr lang="fr-FR" sz="2800" dirty="0">
                <a:solidFill>
                  <a:schemeClr val="bg1"/>
                </a:solidFill>
                <a:latin typeface="Arial Black" panose="020B0A04020102020204" pitchFamily="34" charset="0"/>
              </a:rPr>
              <a:t> OU BAQUETTE CROUSTILANTE</a:t>
            </a:r>
          </a:p>
          <a:p>
            <a:r>
              <a:rPr lang="fr-FR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Croissant or Baquette </a:t>
            </a:r>
            <a:r>
              <a:rPr lang="fr-FR" sz="2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Crispy</a:t>
            </a:r>
            <a:endParaRPr lang="fr-FR" sz="2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fr-FR" sz="2800" dirty="0">
                <a:solidFill>
                  <a:schemeClr val="bg1"/>
                </a:solidFill>
                <a:latin typeface="Arial Black" panose="020B0A04020102020204" pitchFamily="34" charset="0"/>
              </a:rPr>
              <a:t>BEURRE ET CONFITURE</a:t>
            </a:r>
          </a:p>
          <a:p>
            <a:r>
              <a:rPr lang="fr-FR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Butter and Jam</a:t>
            </a:r>
          </a:p>
          <a:p>
            <a:r>
              <a:rPr lang="fr-FR" sz="2800" dirty="0">
                <a:solidFill>
                  <a:schemeClr val="bg1"/>
                </a:solidFill>
                <a:latin typeface="Arial Black" panose="020B0A04020102020204" pitchFamily="34" charset="0"/>
              </a:rPr>
              <a:t>CÁFE OU THÉ</a:t>
            </a:r>
          </a:p>
          <a:p>
            <a:r>
              <a:rPr lang="fr-FR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Coffee or Tea                                                                                                             </a:t>
            </a:r>
            <a:r>
              <a:rPr lang="fr-FR" sz="2800" dirty="0">
                <a:latin typeface="Arial Black" panose="020B0A04020102020204" pitchFamily="34" charset="0"/>
              </a:rPr>
              <a:t>8.50€</a:t>
            </a:r>
          </a:p>
          <a:p>
            <a:endParaRPr lang="fr-FR" sz="2800" dirty="0">
              <a:solidFill>
                <a:schemeClr val="bg1"/>
              </a:solidFill>
              <a:latin typeface="Arial Black" panose="020B0A04020102020204" pitchFamily="34" charset="0"/>
            </a:endParaRPr>
          </a:p>
          <a:p>
            <a:pPr algn="ctr"/>
            <a:r>
              <a:rPr lang="fr-FR" sz="2800" dirty="0">
                <a:solidFill>
                  <a:schemeClr val="bg1"/>
                </a:solidFill>
                <a:latin typeface="Arial Black" panose="020B0A04020102020204" pitchFamily="34" charset="0"/>
              </a:rPr>
              <a:t>PETIT D</a:t>
            </a:r>
            <a:r>
              <a:rPr lang="en-GB" sz="2800" dirty="0">
                <a:solidFill>
                  <a:schemeClr val="bg1"/>
                </a:solidFill>
                <a:latin typeface="Arial Black" panose="020B0A04020102020204" pitchFamily="34" charset="0"/>
              </a:rPr>
              <a:t>É</a:t>
            </a:r>
            <a:r>
              <a:rPr lang="fr-FR" sz="2800" dirty="0">
                <a:solidFill>
                  <a:schemeClr val="bg1"/>
                </a:solidFill>
                <a:latin typeface="Arial Black" panose="020B0A04020102020204" pitchFamily="34" charset="0"/>
              </a:rPr>
              <a:t>JEUNER V</a:t>
            </a:r>
            <a:r>
              <a:rPr lang="en-GB" sz="2800" dirty="0">
                <a:solidFill>
                  <a:schemeClr val="bg1"/>
                </a:solidFill>
                <a:latin typeface="Arial Black" panose="020B0A04020102020204" pitchFamily="34" charset="0"/>
              </a:rPr>
              <a:t>ÉGÉTALIEN</a:t>
            </a:r>
          </a:p>
          <a:p>
            <a:pPr algn="ctr"/>
            <a:r>
              <a:rPr lang="en-GB" sz="2800" dirty="0">
                <a:solidFill>
                  <a:schemeClr val="bg1"/>
                </a:solidFill>
                <a:latin typeface="Arial Black" panose="020B0A04020102020204" pitchFamily="34" charset="0"/>
              </a:rPr>
              <a:t>Vegan Breakfast</a:t>
            </a:r>
          </a:p>
          <a:p>
            <a:pPr algn="ctr"/>
            <a:endParaRPr lang="en-GB" sz="2800" dirty="0">
              <a:solidFill>
                <a:schemeClr val="bg1"/>
              </a:solidFill>
              <a:latin typeface="Arial Black" panose="020B0A04020102020204" pitchFamily="34" charset="0"/>
            </a:endParaRPr>
          </a:p>
          <a:p>
            <a:r>
              <a:rPr lang="fr-FR" sz="2800" dirty="0">
                <a:solidFill>
                  <a:schemeClr val="bg1"/>
                </a:solidFill>
                <a:latin typeface="Arial Black" panose="020B0A04020102020204" pitchFamily="34" charset="0"/>
              </a:rPr>
              <a:t>SMOOTIE AUX FRUITS FRAIS</a:t>
            </a:r>
          </a:p>
          <a:p>
            <a:r>
              <a:rPr lang="fr-FR" sz="2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Fresh</a:t>
            </a:r>
            <a:r>
              <a:rPr lang="fr-FR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fruit smoothie</a:t>
            </a:r>
          </a:p>
          <a:p>
            <a:r>
              <a:rPr lang="fr-FR" sz="2800" dirty="0" err="1">
                <a:solidFill>
                  <a:schemeClr val="bg1"/>
                </a:solidFill>
                <a:latin typeface="Arial Black" panose="020B0A04020102020204" pitchFamily="34" charset="0"/>
              </a:rPr>
              <a:t>PAiN</a:t>
            </a:r>
            <a:r>
              <a:rPr lang="fr-FR" sz="2800" dirty="0">
                <a:solidFill>
                  <a:schemeClr val="bg1"/>
                </a:solidFill>
                <a:latin typeface="Arial Black" panose="020B0A04020102020204" pitchFamily="34" charset="0"/>
              </a:rPr>
              <a:t> COMPLET AVEC L'AVOCAT ET DES TOMATES OU</a:t>
            </a:r>
          </a:p>
          <a:p>
            <a:r>
              <a:rPr lang="fr-FR" sz="2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Bread</a:t>
            </a:r>
            <a:r>
              <a:rPr lang="fr-FR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sz="2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</a:t>
            </a:r>
            <a:r>
              <a:rPr lang="fr-FR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sz="2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avocado</a:t>
            </a:r>
            <a:r>
              <a:rPr lang="fr-FR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fr-FR" sz="2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tomatoes</a:t>
            </a:r>
            <a:endParaRPr lang="fr-FR" sz="2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fr-FR" sz="2800" dirty="0">
                <a:solidFill>
                  <a:schemeClr val="bg1"/>
                </a:solidFill>
                <a:latin typeface="Arial Black" panose="020B0A04020102020204" pitchFamily="34" charset="0"/>
              </a:rPr>
              <a:t>MUSSLI AVEC LAIT VEGETAL</a:t>
            </a:r>
          </a:p>
          <a:p>
            <a:r>
              <a:rPr lang="fr-FR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Muesli </a:t>
            </a:r>
            <a:r>
              <a:rPr lang="fr-FR" sz="2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</a:t>
            </a:r>
            <a:r>
              <a:rPr lang="fr-FR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sz="2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Vegetable</a:t>
            </a:r>
            <a:r>
              <a:rPr lang="fr-FR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Milk</a:t>
            </a:r>
          </a:p>
          <a:p>
            <a:r>
              <a:rPr lang="fr-FR" sz="2800" dirty="0">
                <a:solidFill>
                  <a:schemeClr val="bg1"/>
                </a:solidFill>
                <a:latin typeface="Arial Black" panose="020B0A04020102020204" pitchFamily="34" charset="0"/>
              </a:rPr>
              <a:t>CÁFE</a:t>
            </a:r>
            <a:r>
              <a:rPr lang="fr-FR" sz="2800" dirty="0">
                <a:solidFill>
                  <a:schemeClr val="bg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 OU THÉ</a:t>
            </a:r>
          </a:p>
          <a:p>
            <a:r>
              <a:rPr lang="fr-FR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Coffee or Tea                      </a:t>
            </a:r>
          </a:p>
          <a:p>
            <a:r>
              <a:rPr lang="fr-FR" sz="2800" dirty="0">
                <a:solidFill>
                  <a:schemeClr val="bg1"/>
                </a:solidFill>
                <a:latin typeface="Arial Black" panose="020B0A04020102020204" pitchFamily="34" charset="0"/>
              </a:rPr>
              <a:t>                                                                                                           </a:t>
            </a:r>
            <a:r>
              <a:rPr lang="fr-FR" sz="2800" dirty="0">
                <a:latin typeface="Arial Black" panose="020B0A04020102020204" pitchFamily="34" charset="0"/>
              </a:rPr>
              <a:t>9.20€</a:t>
            </a:r>
          </a:p>
          <a:p>
            <a:endParaRPr lang="fr-FR" sz="2800" dirty="0">
              <a:solidFill>
                <a:schemeClr val="bg1"/>
              </a:solidFill>
              <a:latin typeface="Arial Black" panose="020B0A04020102020204" pitchFamily="34" charset="0"/>
            </a:endParaRPr>
          </a:p>
          <a:p>
            <a:pPr algn="ctr"/>
            <a:r>
              <a:rPr lang="fr-FR" sz="2800" dirty="0">
                <a:solidFill>
                  <a:schemeClr val="bg1"/>
                </a:solidFill>
                <a:latin typeface="Arial Black" panose="020B0A04020102020204" pitchFamily="34" charset="0"/>
              </a:rPr>
              <a:t>PETIT DÉJEUNER ANGLAIS (COMPLET)</a:t>
            </a:r>
          </a:p>
          <a:p>
            <a:pPr algn="ctr"/>
            <a:r>
              <a:rPr lang="fr-FR" sz="2800" dirty="0">
                <a:solidFill>
                  <a:schemeClr val="bg1"/>
                </a:solidFill>
                <a:latin typeface="Arial Black" panose="020B0A04020102020204" pitchFamily="34" charset="0"/>
              </a:rPr>
              <a:t>English Breakfast</a:t>
            </a:r>
          </a:p>
          <a:p>
            <a:r>
              <a:rPr lang="fr-FR" sz="2800" dirty="0">
                <a:solidFill>
                  <a:schemeClr val="bg1"/>
                </a:solidFill>
                <a:latin typeface="Arial Black" panose="020B0A04020102020204" pitchFamily="34" charset="0"/>
              </a:rPr>
              <a:t>BACON, SAUCISSES, TOMATES FRITES</a:t>
            </a:r>
          </a:p>
          <a:p>
            <a:r>
              <a:rPr lang="fr-FR" sz="2800" dirty="0">
                <a:solidFill>
                  <a:schemeClr val="bg1"/>
                </a:solidFill>
                <a:latin typeface="Arial Black" panose="020B0A04020102020204" pitchFamily="34" charset="0"/>
              </a:rPr>
              <a:t>Bacon, </a:t>
            </a:r>
            <a:r>
              <a:rPr lang="fr-FR" sz="2800" dirty="0" err="1">
                <a:solidFill>
                  <a:schemeClr val="bg1"/>
                </a:solidFill>
                <a:latin typeface="Arial Black" panose="020B0A04020102020204" pitchFamily="34" charset="0"/>
              </a:rPr>
              <a:t>sausages</a:t>
            </a:r>
            <a:r>
              <a:rPr lang="fr-FR" sz="2800" dirty="0">
                <a:solidFill>
                  <a:schemeClr val="bg1"/>
                </a:solidFill>
                <a:latin typeface="Arial Black" panose="020B0A04020102020204" pitchFamily="34" charset="0"/>
              </a:rPr>
              <a:t>, Fried </a:t>
            </a:r>
            <a:r>
              <a:rPr lang="fr-FR" sz="2800" dirty="0" err="1">
                <a:solidFill>
                  <a:schemeClr val="bg1"/>
                </a:solidFill>
                <a:latin typeface="Arial Black" panose="020B0A04020102020204" pitchFamily="34" charset="0"/>
              </a:rPr>
              <a:t>Tomatoes</a:t>
            </a:r>
            <a:r>
              <a:rPr lang="fr-FR" sz="2800" dirty="0">
                <a:solidFill>
                  <a:schemeClr val="bg1"/>
                </a:solidFill>
                <a:latin typeface="Arial Black" panose="020B0A04020102020204" pitchFamily="34" charset="0"/>
              </a:rPr>
              <a:t> </a:t>
            </a:r>
          </a:p>
          <a:p>
            <a:r>
              <a:rPr lang="fr-FR" sz="2800" dirty="0">
                <a:solidFill>
                  <a:schemeClr val="bg1"/>
                </a:solidFill>
                <a:latin typeface="Arial Black" panose="020B0A04020102020204" pitchFamily="34" charset="0"/>
              </a:rPr>
              <a:t>CHAMPIGNONS, OEFS, PAIN GRILLÉ</a:t>
            </a:r>
          </a:p>
          <a:p>
            <a:r>
              <a:rPr lang="fr-FR" sz="2800" dirty="0">
                <a:solidFill>
                  <a:schemeClr val="bg1"/>
                </a:solidFill>
                <a:latin typeface="Arial Black" panose="020B0A04020102020204" pitchFamily="34" charset="0"/>
              </a:rPr>
              <a:t>Grill </a:t>
            </a:r>
            <a:r>
              <a:rPr lang="fr-FR" sz="2800" dirty="0" err="1">
                <a:solidFill>
                  <a:schemeClr val="bg1"/>
                </a:solidFill>
                <a:latin typeface="Arial Black" panose="020B0A04020102020204" pitchFamily="34" charset="0"/>
              </a:rPr>
              <a:t>mushrooms</a:t>
            </a:r>
            <a:r>
              <a:rPr lang="fr-FR" sz="2800" dirty="0">
                <a:solidFill>
                  <a:schemeClr val="bg1"/>
                </a:solidFill>
                <a:latin typeface="Arial Black" panose="020B0A04020102020204" pitchFamily="34" charset="0"/>
              </a:rPr>
              <a:t>, </a:t>
            </a:r>
            <a:r>
              <a:rPr lang="fr-FR" sz="2800" dirty="0" err="1">
                <a:solidFill>
                  <a:schemeClr val="bg1"/>
                </a:solidFill>
                <a:latin typeface="Arial Black" panose="020B0A04020102020204" pitchFamily="34" charset="0"/>
              </a:rPr>
              <a:t>eggs</a:t>
            </a:r>
            <a:r>
              <a:rPr lang="fr-FR" sz="2800" dirty="0">
                <a:solidFill>
                  <a:schemeClr val="bg1"/>
                </a:solidFill>
                <a:latin typeface="Arial Black" panose="020B0A04020102020204" pitchFamily="34" charset="0"/>
              </a:rPr>
              <a:t> and </a:t>
            </a:r>
            <a:r>
              <a:rPr lang="fr-FR" sz="2800">
                <a:solidFill>
                  <a:schemeClr val="bg1"/>
                </a:solidFill>
                <a:latin typeface="Arial Black" panose="020B0A04020102020204" pitchFamily="34" charset="0"/>
              </a:rPr>
              <a:t>toast                                                      </a:t>
            </a:r>
            <a:r>
              <a:rPr lang="fr-FR" sz="2800">
                <a:latin typeface="Arial Black" panose="020B0A04020102020204" pitchFamily="34" charset="0"/>
              </a:rPr>
              <a:t>9.50</a:t>
            </a:r>
            <a:r>
              <a:rPr lang="fr-FR" sz="2800" dirty="0">
                <a:latin typeface="Arial Black" panose="020B0A04020102020204" pitchFamily="34" charset="0"/>
              </a:rPr>
              <a:t>€</a:t>
            </a:r>
          </a:p>
          <a:p>
            <a:endParaRPr lang="fr-FR" sz="2800" dirty="0">
              <a:solidFill>
                <a:schemeClr val="bg1"/>
              </a:solidFill>
              <a:latin typeface="Arial Black" panose="020B0A04020102020204" pitchFamily="34" charset="0"/>
            </a:endParaRPr>
          </a:p>
          <a:p>
            <a:endParaRPr lang="fr-FR" sz="2800" dirty="0">
              <a:solidFill>
                <a:schemeClr val="bg1"/>
              </a:solidFill>
              <a:latin typeface="Arial Black" panose="020B0A04020102020204" pitchFamily="34" charset="0"/>
            </a:endParaRPr>
          </a:p>
          <a:p>
            <a:r>
              <a:rPr lang="fr-FR" sz="2800" dirty="0">
                <a:solidFill>
                  <a:schemeClr val="bg1"/>
                </a:solidFill>
                <a:latin typeface="Arial Black" panose="020B0A04020102020204" pitchFamily="34" charset="0"/>
              </a:rPr>
              <a:t>SERVICE DE CHAMBRE DISPONIBLE POUR LES CHAMBRES DE LUXE ET LES SUITES</a:t>
            </a:r>
          </a:p>
          <a:p>
            <a:r>
              <a:rPr lang="fr-FR" sz="2800" dirty="0">
                <a:solidFill>
                  <a:schemeClr val="bg1"/>
                </a:solidFill>
                <a:latin typeface="Arial Black" panose="020B0A04020102020204" pitchFamily="34" charset="0"/>
              </a:rPr>
              <a:t>Room Service </a:t>
            </a:r>
            <a:r>
              <a:rPr lang="fr-FR" sz="2800" dirty="0" err="1">
                <a:solidFill>
                  <a:schemeClr val="bg1"/>
                </a:solidFill>
                <a:latin typeface="Arial Black" panose="020B0A04020102020204" pitchFamily="34" charset="0"/>
              </a:rPr>
              <a:t>is</a:t>
            </a:r>
            <a:r>
              <a:rPr lang="fr-FR" sz="2800" dirty="0">
                <a:solidFill>
                  <a:schemeClr val="bg1"/>
                </a:solidFill>
                <a:latin typeface="Arial Black" panose="020B0A04020102020204" pitchFamily="34" charset="0"/>
              </a:rPr>
              <a:t> </a:t>
            </a:r>
            <a:r>
              <a:rPr lang="fr-FR" sz="2800" dirty="0" err="1">
                <a:solidFill>
                  <a:schemeClr val="bg1"/>
                </a:solidFill>
                <a:latin typeface="Arial Black" panose="020B0A04020102020204" pitchFamily="34" charset="0"/>
              </a:rPr>
              <a:t>available</a:t>
            </a:r>
            <a:r>
              <a:rPr lang="fr-FR" sz="2800" dirty="0">
                <a:solidFill>
                  <a:schemeClr val="bg1"/>
                </a:solidFill>
                <a:latin typeface="Arial Black" panose="020B0A04020102020204" pitchFamily="34" charset="0"/>
              </a:rPr>
              <a:t> for Deluxe and suites</a:t>
            </a:r>
          </a:p>
          <a:p>
            <a:endParaRPr lang="fr-FR" sz="2800" dirty="0">
              <a:solidFill>
                <a:schemeClr val="bg1"/>
              </a:solidFill>
              <a:latin typeface="Arial Black" panose="020B0A04020102020204" pitchFamily="34" charset="0"/>
            </a:endParaRPr>
          </a:p>
          <a:p>
            <a:endParaRPr lang="fr-FR" dirty="0">
              <a:solidFill>
                <a:schemeClr val="bg1"/>
              </a:solidFill>
              <a:latin typeface="Arial Black" panose="020B0A04020102020204" pitchFamily="34" charset="0"/>
            </a:endParaRPr>
          </a:p>
          <a:p>
            <a:endParaRPr lang="fr-FR" dirty="0">
              <a:solidFill>
                <a:schemeClr val="bg1"/>
              </a:solidFill>
              <a:latin typeface="Arial Black" panose="020B0A04020102020204" pitchFamily="34" charset="0"/>
            </a:endParaRPr>
          </a:p>
          <a:p>
            <a:endParaRPr lang="fr-FR" dirty="0">
              <a:solidFill>
                <a:schemeClr val="bg1"/>
              </a:solidFill>
              <a:latin typeface="Arial Black" panose="020B0A04020102020204" pitchFamily="34" charset="0"/>
            </a:endParaRPr>
          </a:p>
          <a:p>
            <a:pPr algn="ctr"/>
            <a:endParaRPr lang="fr-FR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6916080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 Design">
  <a:themeElements>
    <a:clrScheme name="Poster 2">
      <a:dk1>
        <a:sysClr val="windowText" lastClr="000000"/>
      </a:dk1>
      <a:lt1>
        <a:sysClr val="window" lastClr="FFFFFF"/>
      </a:lt1>
      <a:dk2>
        <a:srgbClr val="282C29"/>
      </a:dk2>
      <a:lt2>
        <a:srgbClr val="8F8F83"/>
      </a:lt2>
      <a:accent1>
        <a:srgbClr val="AAABBC"/>
      </a:accent1>
      <a:accent2>
        <a:srgbClr val="8FCB9B"/>
      </a:accent2>
      <a:accent3>
        <a:srgbClr val="EAE6E3"/>
      </a:accent3>
      <a:accent4>
        <a:srgbClr val="775253"/>
      </a:accent4>
      <a:accent5>
        <a:srgbClr val="73C2BE"/>
      </a:accent5>
      <a:accent6>
        <a:srgbClr val="EEB902"/>
      </a:accent6>
      <a:hlink>
        <a:srgbClr val="FFFFFF"/>
      </a:hlink>
      <a:folHlink>
        <a:srgbClr val="FFFFFF"/>
      </a:folHlink>
    </a:clrScheme>
    <a:fontScheme name="Custom 3">
      <a:majorFont>
        <a:latin typeface="Rockwell Nova"/>
        <a:ea typeface=""/>
        <a:cs typeface=""/>
      </a:majorFont>
      <a:minorFont>
        <a:latin typeface="Speak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45439177_win32_partially" id="{3DC11D09-56A3-4691-AED3-97824011281E}" vid="{0A483D29-06AD-42A7-918D-AEB250491230}"/>
    </a:ext>
  </a:extLst>
</a:theme>
</file>

<file path=ppt/theme/theme2.xml><?xml version="1.0" encoding="utf-8"?>
<a:theme xmlns:a="http://schemas.openxmlformats.org/drawingml/2006/main" name="2_Custom Design">
  <a:themeElements>
    <a:clrScheme name="Food 2">
      <a:dk1>
        <a:srgbClr val="111111"/>
      </a:dk1>
      <a:lt1>
        <a:srgbClr val="FFFFFF"/>
      </a:lt1>
      <a:dk2>
        <a:srgbClr val="499D57"/>
      </a:dk2>
      <a:lt2>
        <a:srgbClr val="84441E"/>
      </a:lt2>
      <a:accent1>
        <a:srgbClr val="89909F"/>
      </a:accent1>
      <a:accent2>
        <a:srgbClr val="E9D985"/>
      </a:accent2>
      <a:accent3>
        <a:srgbClr val="82D4BB"/>
      </a:accent3>
      <a:accent4>
        <a:srgbClr val="57C1FF"/>
      </a:accent4>
      <a:accent5>
        <a:srgbClr val="9BE564"/>
      </a:accent5>
      <a:accent6>
        <a:srgbClr val="EBBAB9"/>
      </a:accent6>
      <a:hlink>
        <a:srgbClr val="84441E"/>
      </a:hlink>
      <a:folHlink>
        <a:srgbClr val="84441E"/>
      </a:folHlink>
    </a:clrScheme>
    <a:fontScheme name="Custom 6">
      <a:majorFont>
        <a:latin typeface="Avenir Next"/>
        <a:ea typeface=""/>
        <a:cs typeface=""/>
      </a:majorFont>
      <a:minorFont>
        <a:latin typeface="Avenir Nex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45439177_win32_partially" id="{3DC11D09-56A3-4691-AED3-97824011281E}" vid="{334A0155-665E-4E44-8DA4-751497AE90D6}"/>
    </a:ext>
  </a:extLst>
</a:theme>
</file>

<file path=ppt/theme/theme3.xml><?xml version="1.0" encoding="utf-8"?>
<a:theme xmlns:a="http://schemas.openxmlformats.org/drawingml/2006/main" name="3_Custom Design">
  <a:themeElements>
    <a:clrScheme name="Food 3">
      <a:dk1>
        <a:sysClr val="windowText" lastClr="000000"/>
      </a:dk1>
      <a:lt1>
        <a:sysClr val="window" lastClr="FFFFFF"/>
      </a:lt1>
      <a:dk2>
        <a:srgbClr val="F2ACAC"/>
      </a:dk2>
      <a:lt2>
        <a:srgbClr val="7F0037"/>
      </a:lt2>
      <a:accent1>
        <a:srgbClr val="69C4BB"/>
      </a:accent1>
      <a:accent2>
        <a:srgbClr val="98C1D9"/>
      </a:accent2>
      <a:accent3>
        <a:srgbClr val="F2F79E"/>
      </a:accent3>
      <a:accent4>
        <a:srgbClr val="6C698D"/>
      </a:accent4>
      <a:accent5>
        <a:srgbClr val="504746"/>
      </a:accent5>
      <a:accent6>
        <a:srgbClr val="B89685"/>
      </a:accent6>
      <a:hlink>
        <a:srgbClr val="FFFFFF"/>
      </a:hlink>
      <a:folHlink>
        <a:srgbClr val="FFFFFF"/>
      </a:folHlink>
    </a:clrScheme>
    <a:fontScheme name="Custom 6">
      <a:majorFont>
        <a:latin typeface="Palatino Linotype"/>
        <a:ea typeface=""/>
        <a:cs typeface=""/>
      </a:majorFont>
      <a:minorFont>
        <a:latin typeface="Constant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2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f45439177_win32_partially" id="{3DC11D09-56A3-4691-AED3-97824011281E}" vid="{BFEFCB16-E341-42E1-864D-83975632C08E}"/>
    </a:ext>
  </a:extLst>
</a:theme>
</file>

<file path=ppt/theme/theme4.xml><?xml version="1.0" encoding="utf-8"?>
<a:theme xmlns:a="http://schemas.openxmlformats.org/drawingml/2006/main" name="1_Custom Design">
  <a:themeElements>
    <a:clrScheme name="Food 4">
      <a:dk1>
        <a:sysClr val="windowText" lastClr="000000"/>
      </a:dk1>
      <a:lt1>
        <a:srgbClr val="FFFFFF"/>
      </a:lt1>
      <a:dk2>
        <a:srgbClr val="9BA7C0"/>
      </a:dk2>
      <a:lt2>
        <a:srgbClr val="F5CAC3"/>
      </a:lt2>
      <a:accent1>
        <a:srgbClr val="341431"/>
      </a:accent1>
      <a:accent2>
        <a:srgbClr val="B8336A"/>
      </a:accent2>
      <a:accent3>
        <a:srgbClr val="142F5C"/>
      </a:accent3>
      <a:accent4>
        <a:srgbClr val="FFC000"/>
      </a:accent4>
      <a:accent5>
        <a:srgbClr val="423B0B"/>
      </a:accent5>
      <a:accent6>
        <a:srgbClr val="92D050"/>
      </a:accent6>
      <a:hlink>
        <a:srgbClr val="FFFFFF"/>
      </a:hlink>
      <a:folHlink>
        <a:srgbClr val="FFFFFF"/>
      </a:folHlink>
    </a:clrScheme>
    <a:fontScheme name="Custom 7">
      <a:majorFont>
        <a:latin typeface="Arial Nova Light"/>
        <a:ea typeface=""/>
        <a:cs typeface=""/>
      </a:majorFont>
      <a:minorFont>
        <a:latin typeface="Arial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45439177_win32_partially" id="{3DC11D09-56A3-4691-AED3-97824011281E}" vid="{C0A1D804-CCEC-4D7D-8EEB-A4C3407738AF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4" ma:contentTypeDescription="Create a new document." ma:contentTypeScope="" ma:versionID="2d714a3296df14eba7a100bb665443ca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49549bf45bfbbfb6cffed527380e77e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EDE9D39-3197-43BF-8028-4E107D25E68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445EA85-211A-40DD-8A4A-619A8DEFC1BF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04F5F9C8-5722-4CA6-A81D-7920F350AA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Food and cooking posters</Template>
  <TotalTime>235</TotalTime>
  <Words>203</Words>
  <Application>Microsoft Office PowerPoint</Application>
  <PresentationFormat>Custom</PresentationFormat>
  <Paragraphs>52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2</vt:i4>
      </vt:variant>
    </vt:vector>
  </HeadingPairs>
  <TitlesOfParts>
    <vt:vector size="16" baseType="lpstr">
      <vt:lpstr>Arial</vt:lpstr>
      <vt:lpstr>Arial Black</vt:lpstr>
      <vt:lpstr>Arial Nova</vt:lpstr>
      <vt:lpstr>Arial Nova Light</vt:lpstr>
      <vt:lpstr>Avenir Next</vt:lpstr>
      <vt:lpstr>Calibri</vt:lpstr>
      <vt:lpstr>Constantia</vt:lpstr>
      <vt:lpstr>Palatino Linotype</vt:lpstr>
      <vt:lpstr>Rockwell Nova</vt:lpstr>
      <vt:lpstr>Speak Pro</vt:lpstr>
      <vt:lpstr>Custom Design</vt:lpstr>
      <vt:lpstr>2_Custom Design</vt:lpstr>
      <vt:lpstr>3_Custom Design</vt:lpstr>
      <vt:lpstr>1_Custom Design</vt:lpstr>
      <vt:lpstr>Hotel Display Board Module Name: Foreign Languages Module No: BMIH5003 Student Name: Mariana Burcea Lecturer Name: Rodrigo Fernandes Aguilera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COFFEE TIME</dc:title>
  <dc:creator>Bianca Burcea</dc:creator>
  <cp:lastModifiedBy>Bianca Burcea</cp:lastModifiedBy>
  <cp:revision>17</cp:revision>
  <dcterms:created xsi:type="dcterms:W3CDTF">2023-03-02T06:21:26Z</dcterms:created>
  <dcterms:modified xsi:type="dcterms:W3CDTF">2023-05-29T16:53:54Z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SIP_Label_ba2ef5eb-f4dc-4350-b858-3238ea3234a5_Enabled">
    <vt:lpwstr>true</vt:lpwstr>
  </property>
  <property fmtid="{D5CDD505-2E9C-101B-9397-08002B2CF9AE}" pid="4" name="MSIP_Label_ba2ef5eb-f4dc-4350-b858-3238ea3234a5_SetDate">
    <vt:lpwstr>2023-03-02T06:21:26Z</vt:lpwstr>
  </property>
  <property fmtid="{D5CDD505-2E9C-101B-9397-08002B2CF9AE}" pid="5" name="MSIP_Label_ba2ef5eb-f4dc-4350-b858-3238ea3234a5_Method">
    <vt:lpwstr>Standard</vt:lpwstr>
  </property>
  <property fmtid="{D5CDD505-2E9C-101B-9397-08002B2CF9AE}" pid="6" name="MSIP_Label_ba2ef5eb-f4dc-4350-b858-3238ea3234a5_Name">
    <vt:lpwstr>ba2ef5eb-f4dc-4350-b858-3238ea3234a5</vt:lpwstr>
  </property>
  <property fmtid="{D5CDD505-2E9C-101B-9397-08002B2CF9AE}" pid="7" name="MSIP_Label_ba2ef5eb-f4dc-4350-b858-3238ea3234a5_SiteId">
    <vt:lpwstr>15a81316-8630-4c4a-9d10-7a74fe05e6df</vt:lpwstr>
  </property>
  <property fmtid="{D5CDD505-2E9C-101B-9397-08002B2CF9AE}" pid="8" name="MSIP_Label_ba2ef5eb-f4dc-4350-b858-3238ea3234a5_ActionId">
    <vt:lpwstr>19b92a49-cf3d-4b6f-b455-d953cb636bfb</vt:lpwstr>
  </property>
  <property fmtid="{D5CDD505-2E9C-101B-9397-08002B2CF9AE}" pid="9" name="MSIP_Label_ba2ef5eb-f4dc-4350-b858-3238ea3234a5_ContentBits">
    <vt:lpwstr>0</vt:lpwstr>
  </property>
</Properties>
</file>