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7" r:id="rId4"/>
    <p:sldId id="258" r:id="rId5"/>
    <p:sldId id="261" r:id="rId6"/>
    <p:sldId id="264" r:id="rId7"/>
    <p:sldId id="263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19737AC-BCC7-5A5C-0014-A214ED2D77EB}" v="532" dt="2026-03-16T10:08:40.6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unette Evadne McKie-Browne (2441288)" userId="S::2441288@student.uwtsd.ac.uk::b3f76e20-8cee-4247-81f5-dcaf0bbb0673" providerId="AD" clId="Web-{519737AC-BCC7-5A5C-0014-A214ED2D77EB}"/>
    <pc:docChg chg="mod addSld delSld modSld addMainMaster delMainMaster">
      <pc:chgData name="Shaunette Evadne McKie-Browne (2441288)" userId="S::2441288@student.uwtsd.ac.uk::b3f76e20-8cee-4247-81f5-dcaf0bbb0673" providerId="AD" clId="Web-{519737AC-BCC7-5A5C-0014-A214ED2D77EB}" dt="2026-03-16T10:08:40.638" v="637"/>
      <pc:docMkLst>
        <pc:docMk/>
      </pc:docMkLst>
      <pc:sldChg chg="addSp delSp modSp mod setBg modClrScheme addAnim chgLayout">
        <pc:chgData name="Shaunette Evadne McKie-Browne (2441288)" userId="S::2441288@student.uwtsd.ac.uk::b3f76e20-8cee-4247-81f5-dcaf0bbb0673" providerId="AD" clId="Web-{519737AC-BCC7-5A5C-0014-A214ED2D77EB}" dt="2026-03-16T10:08:40.638" v="637"/>
        <pc:sldMkLst>
          <pc:docMk/>
          <pc:sldMk cId="109857222" sldId="256"/>
        </pc:sldMkLst>
        <pc:spChg chg="mod ord">
          <ac:chgData name="Shaunette Evadne McKie-Browne (2441288)" userId="S::2441288@student.uwtsd.ac.uk::b3f76e20-8cee-4247-81f5-dcaf0bbb0673" providerId="AD" clId="Web-{519737AC-BCC7-5A5C-0014-A214ED2D77EB}" dt="2026-03-16T10:08:25.948" v="636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haunette Evadne McKie-Browne (2441288)" userId="S::2441288@student.uwtsd.ac.uk::b3f76e20-8cee-4247-81f5-dcaf0bbb0673" providerId="AD" clId="Web-{519737AC-BCC7-5A5C-0014-A214ED2D77EB}" dt="2026-03-16T10:08:04.494" v="631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Shaunette Evadne McKie-Browne (2441288)" userId="S::2441288@student.uwtsd.ac.uk::b3f76e20-8cee-4247-81f5-dcaf0bbb0673" providerId="AD" clId="Web-{519737AC-BCC7-5A5C-0014-A214ED2D77EB}" dt="2026-03-16T10:07:21.712" v="627"/>
          <ac:spMkLst>
            <pc:docMk/>
            <pc:sldMk cId="109857222" sldId="256"/>
            <ac:spMk id="10" creationId="{A3363022-C969-41E9-8EB2-E4C94908C1FA}"/>
          </ac:spMkLst>
        </pc:spChg>
        <pc:spChg chg="add del">
          <ac:chgData name="Shaunette Evadne McKie-Browne (2441288)" userId="S::2441288@student.uwtsd.ac.uk::b3f76e20-8cee-4247-81f5-dcaf0bbb0673" providerId="AD" clId="Web-{519737AC-BCC7-5A5C-0014-A214ED2D77EB}" dt="2026-03-16T10:07:21.697" v="626"/>
          <ac:spMkLst>
            <pc:docMk/>
            <pc:sldMk cId="109857222" sldId="256"/>
            <ac:spMk id="12" creationId="{74751229-0244-4FBB-BED1-407467F4C951}"/>
          </ac:spMkLst>
        </pc:spChg>
        <pc:spChg chg="add">
          <ac:chgData name="Shaunette Evadne McKie-Browne (2441288)" userId="S::2441288@student.uwtsd.ac.uk::b3f76e20-8cee-4247-81f5-dcaf0bbb0673" providerId="AD" clId="Web-{519737AC-BCC7-5A5C-0014-A214ED2D77EB}" dt="2026-03-16T10:07:21.712" v="627"/>
          <ac:spMkLst>
            <pc:docMk/>
            <pc:sldMk cId="109857222" sldId="256"/>
            <ac:spMk id="18" creationId="{8D1AD6B3-BE88-4CEB-BA17-790657CC4729}"/>
          </ac:spMkLst>
        </pc:spChg>
        <pc:grpChg chg="add">
          <ac:chgData name="Shaunette Evadne McKie-Browne (2441288)" userId="S::2441288@student.uwtsd.ac.uk::b3f76e20-8cee-4247-81f5-dcaf0bbb0673" providerId="AD" clId="Web-{519737AC-BCC7-5A5C-0014-A214ED2D77EB}" dt="2026-03-16T10:07:21.712" v="627"/>
          <ac:grpSpMkLst>
            <pc:docMk/>
            <pc:sldMk cId="109857222" sldId="256"/>
            <ac:grpSpMk id="14" creationId="{89D1390B-7E13-4B4F-9CB2-391063412E54}"/>
          </ac:grpSpMkLst>
        </pc:grpChg>
        <pc:picChg chg="add del">
          <ac:chgData name="Shaunette Evadne McKie-Browne (2441288)" userId="S::2441288@student.uwtsd.ac.uk::b3f76e20-8cee-4247-81f5-dcaf0bbb0673" providerId="AD" clId="Web-{519737AC-BCC7-5A5C-0014-A214ED2D77EB}" dt="2026-03-16T10:07:21.697" v="626"/>
          <ac:picMkLst>
            <pc:docMk/>
            <pc:sldMk cId="109857222" sldId="256"/>
            <ac:picMk id="7" creationId="{0AC00B6B-1A6E-9EFD-8407-A611CFF865D2}"/>
          </ac:picMkLst>
        </pc:picChg>
        <pc:picChg chg="add del">
          <ac:chgData name="Shaunette Evadne McKie-Browne (2441288)" userId="S::2441288@student.uwtsd.ac.uk::b3f76e20-8cee-4247-81f5-dcaf0bbb0673" providerId="AD" clId="Web-{519737AC-BCC7-5A5C-0014-A214ED2D77EB}" dt="2026-03-16T10:07:21.697" v="626"/>
          <ac:picMkLst>
            <pc:docMk/>
            <pc:sldMk cId="109857222" sldId="256"/>
            <ac:picMk id="9" creationId="{FA337551-140D-42C6-B43B-E79594E93039}"/>
          </ac:picMkLst>
        </pc:picChg>
        <pc:picChg chg="add">
          <ac:chgData name="Shaunette Evadne McKie-Browne (2441288)" userId="S::2441288@student.uwtsd.ac.uk::b3f76e20-8cee-4247-81f5-dcaf0bbb0673" providerId="AD" clId="Web-{519737AC-BCC7-5A5C-0014-A214ED2D77EB}" dt="2026-03-16T10:07:21.712" v="627"/>
          <ac:picMkLst>
            <pc:docMk/>
            <pc:sldMk cId="109857222" sldId="256"/>
            <ac:picMk id="19" creationId="{F2DD7098-2B0F-3E3A-F39C-1D5DE986B936}"/>
          </ac:picMkLst>
        </pc:picChg>
      </pc:sldChg>
      <pc:sldChg chg="addSp delSp modSp mod modClrScheme chgLayout">
        <pc:chgData name="Shaunette Evadne McKie-Browne (2441288)" userId="S::2441288@student.uwtsd.ac.uk::b3f76e20-8cee-4247-81f5-dcaf0bbb0673" providerId="AD" clId="Web-{519737AC-BCC7-5A5C-0014-A214ED2D77EB}" dt="2026-03-16T10:04:21.241" v="615"/>
        <pc:sldMkLst>
          <pc:docMk/>
          <pc:sldMk cId="2409087109" sldId="257"/>
        </pc:sldMkLst>
        <pc:spChg chg="mod ord">
          <ac:chgData name="Shaunette Evadne McKie-Browne (2441288)" userId="S::2441288@student.uwtsd.ac.uk::b3f76e20-8cee-4247-81f5-dcaf0bbb0673" providerId="AD" clId="Web-{519737AC-BCC7-5A5C-0014-A214ED2D77EB}" dt="2026-03-16T10:04:21.241" v="615"/>
          <ac:spMkLst>
            <pc:docMk/>
            <pc:sldMk cId="2409087109" sldId="257"/>
            <ac:spMk id="2" creationId="{91F9DB81-5DCB-3D52-4110-C139AF3FB6E2}"/>
          </ac:spMkLst>
        </pc:spChg>
        <pc:spChg chg="del mod">
          <ac:chgData name="Shaunette Evadne McKie-Browne (2441288)" userId="S::2441288@student.uwtsd.ac.uk::b3f76e20-8cee-4247-81f5-dcaf0bbb0673" providerId="AD" clId="Web-{519737AC-BCC7-5A5C-0014-A214ED2D77EB}" dt="2026-03-16T10:01:09.769" v="582"/>
          <ac:spMkLst>
            <pc:docMk/>
            <pc:sldMk cId="2409087109" sldId="257"/>
            <ac:spMk id="3" creationId="{F5546AD1-AF27-82A7-2542-0CF614B1D638}"/>
          </ac:spMkLst>
        </pc:spChg>
        <pc:graphicFrameChg chg="add mod ord">
          <ac:chgData name="Shaunette Evadne McKie-Browne (2441288)" userId="S::2441288@student.uwtsd.ac.uk::b3f76e20-8cee-4247-81f5-dcaf0bbb0673" providerId="AD" clId="Web-{519737AC-BCC7-5A5C-0014-A214ED2D77EB}" dt="2026-03-16T10:04:21.241" v="615"/>
          <ac:graphicFrameMkLst>
            <pc:docMk/>
            <pc:sldMk cId="2409087109" sldId="257"/>
            <ac:graphicFrameMk id="5" creationId="{7B2658D5-154B-66A0-E268-E99D0AC316CE}"/>
          </ac:graphicFrameMkLst>
        </pc:graphicFrameChg>
      </pc:sldChg>
      <pc:sldChg chg="addSp delSp modSp add del mod setBg modClrScheme delDesignElem chgLayout">
        <pc:chgData name="Shaunette Evadne McKie-Browne (2441288)" userId="S::2441288@student.uwtsd.ac.uk::b3f76e20-8cee-4247-81f5-dcaf0bbb0673" providerId="AD" clId="Web-{519737AC-BCC7-5A5C-0014-A214ED2D77EB}" dt="2026-03-16T10:04:21.241" v="615"/>
        <pc:sldMkLst>
          <pc:docMk/>
          <pc:sldMk cId="3572981398" sldId="258"/>
        </pc:sldMkLst>
        <pc:spChg chg="mod ord">
          <ac:chgData name="Shaunette Evadne McKie-Browne (2441288)" userId="S::2441288@student.uwtsd.ac.uk::b3f76e20-8cee-4247-81f5-dcaf0bbb0673" providerId="AD" clId="Web-{519737AC-BCC7-5A5C-0014-A214ED2D77EB}" dt="2026-03-16T10:04:21.241" v="615"/>
          <ac:spMkLst>
            <pc:docMk/>
            <pc:sldMk cId="3572981398" sldId="258"/>
            <ac:spMk id="2" creationId="{4019CC91-3DE2-81F4-DD7E-CB847E4124AF}"/>
          </ac:spMkLst>
        </pc:spChg>
        <pc:spChg chg="add del">
          <ac:chgData name="Shaunette Evadne McKie-Browne (2441288)" userId="S::2441288@student.uwtsd.ac.uk::b3f76e20-8cee-4247-81f5-dcaf0bbb0673" providerId="AD" clId="Web-{519737AC-BCC7-5A5C-0014-A214ED2D77EB}" dt="2026-03-16T10:01:47.817" v="584"/>
          <ac:spMkLst>
            <pc:docMk/>
            <pc:sldMk cId="3572981398" sldId="258"/>
            <ac:spMk id="8" creationId="{BACC6370-2D7E-4714-9D71-7542949D7D5D}"/>
          </ac:spMkLst>
        </pc:spChg>
        <pc:spChg chg="add del">
          <ac:chgData name="Shaunette Evadne McKie-Browne (2441288)" userId="S::2441288@student.uwtsd.ac.uk::b3f76e20-8cee-4247-81f5-dcaf0bbb0673" providerId="AD" clId="Web-{519737AC-BCC7-5A5C-0014-A214ED2D77EB}" dt="2026-03-16T10:01:47.817" v="584"/>
          <ac:spMkLst>
            <pc:docMk/>
            <pc:sldMk cId="3572981398" sldId="258"/>
            <ac:spMk id="10" creationId="{F68B3F68-107C-434F-AA38-110D5EA91B85}"/>
          </ac:spMkLst>
        </pc:spChg>
        <pc:spChg chg="add del">
          <ac:chgData name="Shaunette Evadne McKie-Browne (2441288)" userId="S::2441288@student.uwtsd.ac.uk::b3f76e20-8cee-4247-81f5-dcaf0bbb0673" providerId="AD" clId="Web-{519737AC-BCC7-5A5C-0014-A214ED2D77EB}" dt="2026-03-16T10:01:47.817" v="584"/>
          <ac:spMkLst>
            <pc:docMk/>
            <pc:sldMk cId="3572981398" sldId="258"/>
            <ac:spMk id="12" creationId="{AAD0DBB9-1A4B-4391-81D4-CB19F9AB918A}"/>
          </ac:spMkLst>
        </pc:spChg>
        <pc:spChg chg="add del">
          <ac:chgData name="Shaunette Evadne McKie-Browne (2441288)" userId="S::2441288@student.uwtsd.ac.uk::b3f76e20-8cee-4247-81f5-dcaf0bbb0673" providerId="AD" clId="Web-{519737AC-BCC7-5A5C-0014-A214ED2D77EB}" dt="2026-03-16T10:01:47.817" v="584"/>
          <ac:spMkLst>
            <pc:docMk/>
            <pc:sldMk cId="3572981398" sldId="258"/>
            <ac:spMk id="14" creationId="{063BBA22-50EA-4C4D-BE05-F1CE4E63AA56}"/>
          </ac:spMkLst>
        </pc:spChg>
        <pc:spChg chg="add del">
          <ac:chgData name="Shaunette Evadne McKie-Browne (2441288)" userId="S::2441288@student.uwtsd.ac.uk::b3f76e20-8cee-4247-81f5-dcaf0bbb0673" providerId="AD" clId="Web-{519737AC-BCC7-5A5C-0014-A214ED2D77EB}" dt="2026-03-16T10:02:08.551" v="586"/>
          <ac:spMkLst>
            <pc:docMk/>
            <pc:sldMk cId="3572981398" sldId="258"/>
            <ac:spMk id="16" creationId="{BACC6370-2D7E-4714-9D71-7542949D7D5D}"/>
          </ac:spMkLst>
        </pc:spChg>
        <pc:spChg chg="add del">
          <ac:chgData name="Shaunette Evadne McKie-Browne (2441288)" userId="S::2441288@student.uwtsd.ac.uk::b3f76e20-8cee-4247-81f5-dcaf0bbb0673" providerId="AD" clId="Web-{519737AC-BCC7-5A5C-0014-A214ED2D77EB}" dt="2026-03-16T10:02:08.551" v="586"/>
          <ac:spMkLst>
            <pc:docMk/>
            <pc:sldMk cId="3572981398" sldId="258"/>
            <ac:spMk id="17" creationId="{F68B3F68-107C-434F-AA38-110D5EA91B85}"/>
          </ac:spMkLst>
        </pc:spChg>
        <pc:spChg chg="add del">
          <ac:chgData name="Shaunette Evadne McKie-Browne (2441288)" userId="S::2441288@student.uwtsd.ac.uk::b3f76e20-8cee-4247-81f5-dcaf0bbb0673" providerId="AD" clId="Web-{519737AC-BCC7-5A5C-0014-A214ED2D77EB}" dt="2026-03-16T10:02:08.551" v="586"/>
          <ac:spMkLst>
            <pc:docMk/>
            <pc:sldMk cId="3572981398" sldId="258"/>
            <ac:spMk id="18" creationId="{AAD0DBB9-1A4B-4391-81D4-CB19F9AB918A}"/>
          </ac:spMkLst>
        </pc:spChg>
        <pc:spChg chg="add del">
          <ac:chgData name="Shaunette Evadne McKie-Browne (2441288)" userId="S::2441288@student.uwtsd.ac.uk::b3f76e20-8cee-4247-81f5-dcaf0bbb0673" providerId="AD" clId="Web-{519737AC-BCC7-5A5C-0014-A214ED2D77EB}" dt="2026-03-16T10:02:08.551" v="586"/>
          <ac:spMkLst>
            <pc:docMk/>
            <pc:sldMk cId="3572981398" sldId="258"/>
            <ac:spMk id="19" creationId="{063BBA22-50EA-4C4D-BE05-F1CE4E63AA56}"/>
          </ac:spMkLst>
        </pc:spChg>
        <pc:spChg chg="add del">
          <ac:chgData name="Shaunette Evadne McKie-Browne (2441288)" userId="S::2441288@student.uwtsd.ac.uk::b3f76e20-8cee-4247-81f5-dcaf0bbb0673" providerId="AD" clId="Web-{519737AC-BCC7-5A5C-0014-A214ED2D77EB}" dt="2026-03-16T10:02:14.598" v="588"/>
          <ac:spMkLst>
            <pc:docMk/>
            <pc:sldMk cId="3572981398" sldId="258"/>
            <ac:spMk id="21" creationId="{7517A47C-B2E5-4B79-8061-D74B1311AF6E}"/>
          </ac:spMkLst>
        </pc:spChg>
        <pc:spChg chg="add del">
          <ac:chgData name="Shaunette Evadne McKie-Browne (2441288)" userId="S::2441288@student.uwtsd.ac.uk::b3f76e20-8cee-4247-81f5-dcaf0bbb0673" providerId="AD" clId="Web-{519737AC-BCC7-5A5C-0014-A214ED2D77EB}" dt="2026-03-16T10:02:14.598" v="588"/>
          <ac:spMkLst>
            <pc:docMk/>
            <pc:sldMk cId="3572981398" sldId="258"/>
            <ac:spMk id="22" creationId="{C505E780-2083-4CB5-A42A-5E0E2908ECC3}"/>
          </ac:spMkLst>
        </pc:spChg>
        <pc:spChg chg="add del">
          <ac:chgData name="Shaunette Evadne McKie-Browne (2441288)" userId="S::2441288@student.uwtsd.ac.uk::b3f76e20-8cee-4247-81f5-dcaf0bbb0673" providerId="AD" clId="Web-{519737AC-BCC7-5A5C-0014-A214ED2D77EB}" dt="2026-03-16T10:02:14.598" v="588"/>
          <ac:spMkLst>
            <pc:docMk/>
            <pc:sldMk cId="3572981398" sldId="258"/>
            <ac:spMk id="23" creationId="{D2C0AE1C-0118-41AE-8A10-7CDCBF10E96F}"/>
          </ac:spMkLst>
        </pc:spChg>
        <pc:spChg chg="add del">
          <ac:chgData name="Shaunette Evadne McKie-Browne (2441288)" userId="S::2441288@student.uwtsd.ac.uk::b3f76e20-8cee-4247-81f5-dcaf0bbb0673" providerId="AD" clId="Web-{519737AC-BCC7-5A5C-0014-A214ED2D77EB}" dt="2026-03-16T10:02:14.598" v="588"/>
          <ac:spMkLst>
            <pc:docMk/>
            <pc:sldMk cId="3572981398" sldId="258"/>
            <ac:spMk id="24" creationId="{463EEC44-1BA3-44ED-81FC-A644B04B2A44}"/>
          </ac:spMkLst>
        </pc:spChg>
        <pc:spChg chg="add del">
          <ac:chgData name="Shaunette Evadne McKie-Browne (2441288)" userId="S::2441288@student.uwtsd.ac.uk::b3f76e20-8cee-4247-81f5-dcaf0bbb0673" providerId="AD" clId="Web-{519737AC-BCC7-5A5C-0014-A214ED2D77EB}" dt="2026-03-16T10:04:21.241" v="615"/>
          <ac:spMkLst>
            <pc:docMk/>
            <pc:sldMk cId="3572981398" sldId="258"/>
            <ac:spMk id="26" creationId="{2E442304-DDBD-4F7B-8017-36BCC863FB40}"/>
          </ac:spMkLst>
        </pc:spChg>
        <pc:spChg chg="add del">
          <ac:chgData name="Shaunette Evadne McKie-Browne (2441288)" userId="S::2441288@student.uwtsd.ac.uk::b3f76e20-8cee-4247-81f5-dcaf0bbb0673" providerId="AD" clId="Web-{519737AC-BCC7-5A5C-0014-A214ED2D77EB}" dt="2026-03-16T10:04:21.241" v="615"/>
          <ac:spMkLst>
            <pc:docMk/>
            <pc:sldMk cId="3572981398" sldId="258"/>
            <ac:spMk id="27" creationId="{5E107275-3853-46FD-A241-DE4355A42675}"/>
          </ac:spMkLst>
        </pc:spChg>
        <pc:graphicFrameChg chg="add mod modGraphic">
          <ac:chgData name="Shaunette Evadne McKie-Browne (2441288)" userId="S::2441288@student.uwtsd.ac.uk::b3f76e20-8cee-4247-81f5-dcaf0bbb0673" providerId="AD" clId="Web-{519737AC-BCC7-5A5C-0014-A214ED2D77EB}" dt="2026-03-16T10:02:14.708" v="589"/>
          <ac:graphicFrameMkLst>
            <pc:docMk/>
            <pc:sldMk cId="3572981398" sldId="258"/>
            <ac:graphicFrameMk id="3" creationId="{ACF184B3-EEA9-9187-9E0F-48D8222EE420}"/>
          </ac:graphicFrameMkLst>
        </pc:graphicFrameChg>
      </pc:sldChg>
      <pc:sldChg chg="del">
        <pc:chgData name="Shaunette Evadne McKie-Browne (2441288)" userId="S::2441288@student.uwtsd.ac.uk::b3f76e20-8cee-4247-81f5-dcaf0bbb0673" providerId="AD" clId="Web-{519737AC-BCC7-5A5C-0014-A214ED2D77EB}" dt="2026-03-16T09:48:58.688" v="366"/>
        <pc:sldMkLst>
          <pc:docMk/>
          <pc:sldMk cId="3654759048" sldId="259"/>
        </pc:sldMkLst>
      </pc:sldChg>
      <pc:sldChg chg="addSp delSp modSp mod setBg modClrScheme delDesignElem chgLayout">
        <pc:chgData name="Shaunette Evadne McKie-Browne (2441288)" userId="S::2441288@student.uwtsd.ac.uk::b3f76e20-8cee-4247-81f5-dcaf0bbb0673" providerId="AD" clId="Web-{519737AC-BCC7-5A5C-0014-A214ED2D77EB}" dt="2026-03-16T10:04:21.241" v="615"/>
        <pc:sldMkLst>
          <pc:docMk/>
          <pc:sldMk cId="2868381587" sldId="260"/>
        </pc:sldMkLst>
        <pc:spChg chg="mod ord">
          <ac:chgData name="Shaunette Evadne McKie-Browne (2441288)" userId="S::2441288@student.uwtsd.ac.uk::b3f76e20-8cee-4247-81f5-dcaf0bbb0673" providerId="AD" clId="Web-{519737AC-BCC7-5A5C-0014-A214ED2D77EB}" dt="2026-03-16T10:04:21.241" v="615"/>
          <ac:spMkLst>
            <pc:docMk/>
            <pc:sldMk cId="2868381587" sldId="260"/>
            <ac:spMk id="2" creationId="{BDE3EC9A-EC05-1945-59BD-C1020629F382}"/>
          </ac:spMkLst>
        </pc:spChg>
        <pc:spChg chg="add del mod ord">
          <ac:chgData name="Shaunette Evadne McKie-Browne (2441288)" userId="S::2441288@student.uwtsd.ac.uk::b3f76e20-8cee-4247-81f5-dcaf0bbb0673" providerId="AD" clId="Web-{519737AC-BCC7-5A5C-0014-A214ED2D77EB}" dt="2026-03-16T10:00:29.471" v="581"/>
          <ac:spMkLst>
            <pc:docMk/>
            <pc:sldMk cId="2868381587" sldId="260"/>
            <ac:spMk id="3" creationId="{6EEEF85A-0AB6-EF4A-C877-19AE2AAF9C2E}"/>
          </ac:spMkLst>
        </pc:spChg>
        <pc:spChg chg="add mod">
          <ac:chgData name="Shaunette Evadne McKie-Browne (2441288)" userId="S::2441288@student.uwtsd.ac.uk::b3f76e20-8cee-4247-81f5-dcaf0bbb0673" providerId="AD" clId="Web-{519737AC-BCC7-5A5C-0014-A214ED2D77EB}" dt="2026-03-16T10:00:29.471" v="581"/>
          <ac:spMkLst>
            <pc:docMk/>
            <pc:sldMk cId="2868381587" sldId="260"/>
            <ac:spMk id="4" creationId="{57567DE9-50E4-C5E5-85AF-ED03D8FF0EEB}"/>
          </ac:spMkLst>
        </pc:spChg>
        <pc:spChg chg="add del">
          <ac:chgData name="Shaunette Evadne McKie-Browne (2441288)" userId="S::2441288@student.uwtsd.ac.uk::b3f76e20-8cee-4247-81f5-dcaf0bbb0673" providerId="AD" clId="Web-{519737AC-BCC7-5A5C-0014-A214ED2D77EB}" dt="2026-03-16T10:04:21.241" v="615"/>
          <ac:spMkLst>
            <pc:docMk/>
            <pc:sldMk cId="2868381587" sldId="260"/>
            <ac:spMk id="10" creationId="{AE3A741D-C19B-960A-5803-1C5887147820}"/>
          </ac:spMkLst>
        </pc:spChg>
        <pc:spChg chg="add del">
          <ac:chgData name="Shaunette Evadne McKie-Browne (2441288)" userId="S::2441288@student.uwtsd.ac.uk::b3f76e20-8cee-4247-81f5-dcaf0bbb0673" providerId="AD" clId="Web-{519737AC-BCC7-5A5C-0014-A214ED2D77EB}" dt="2026-03-16T10:04:21.241" v="615"/>
          <ac:spMkLst>
            <pc:docMk/>
            <pc:sldMk cId="2868381587" sldId="260"/>
            <ac:spMk id="12" creationId="{DC39DE25-0E4E-0AA7-0932-1D78C2372786}"/>
          </ac:spMkLst>
        </pc:spChg>
        <pc:spChg chg="add del">
          <ac:chgData name="Shaunette Evadne McKie-Browne (2441288)" userId="S::2441288@student.uwtsd.ac.uk::b3f76e20-8cee-4247-81f5-dcaf0bbb0673" providerId="AD" clId="Web-{519737AC-BCC7-5A5C-0014-A214ED2D77EB}" dt="2026-03-16T10:04:21.241" v="615"/>
          <ac:spMkLst>
            <pc:docMk/>
            <pc:sldMk cId="2868381587" sldId="260"/>
            <ac:spMk id="14" creationId="{8D6EA299-0840-6DEA-E670-C49AEBC87E89}"/>
          </ac:spMkLst>
        </pc:spChg>
        <pc:picChg chg="add">
          <ac:chgData name="Shaunette Evadne McKie-Browne (2441288)" userId="S::2441288@student.uwtsd.ac.uk::b3f76e20-8cee-4247-81f5-dcaf0bbb0673" providerId="AD" clId="Web-{519737AC-BCC7-5A5C-0014-A214ED2D77EB}" dt="2026-03-16T10:00:29.471" v="581"/>
          <ac:picMkLst>
            <pc:docMk/>
            <pc:sldMk cId="2868381587" sldId="260"/>
            <ac:picMk id="6" creationId="{D613C04B-CAB9-3511-A697-C71682B8D55A}"/>
          </ac:picMkLst>
        </pc:picChg>
      </pc:sldChg>
      <pc:sldChg chg="addSp delSp modSp new mod setBg modClrScheme delDesignElem chgLayout">
        <pc:chgData name="Shaunette Evadne McKie-Browne (2441288)" userId="S::2441288@student.uwtsd.ac.uk::b3f76e20-8cee-4247-81f5-dcaf0bbb0673" providerId="AD" clId="Web-{519737AC-BCC7-5A5C-0014-A214ED2D77EB}" dt="2026-03-16T10:04:42.195" v="617"/>
        <pc:sldMkLst>
          <pc:docMk/>
          <pc:sldMk cId="1254003776" sldId="261"/>
        </pc:sldMkLst>
        <pc:spChg chg="mod ord">
          <ac:chgData name="Shaunette Evadne McKie-Browne (2441288)" userId="S::2441288@student.uwtsd.ac.uk::b3f76e20-8cee-4247-81f5-dcaf0bbb0673" providerId="AD" clId="Web-{519737AC-BCC7-5A5C-0014-A214ED2D77EB}" dt="2026-03-16T10:04:42.195" v="617"/>
          <ac:spMkLst>
            <pc:docMk/>
            <pc:sldMk cId="1254003776" sldId="261"/>
            <ac:spMk id="2" creationId="{C3A5A3C4-9093-BFD1-2903-D776FE214486}"/>
          </ac:spMkLst>
        </pc:spChg>
        <pc:spChg chg="mod ord">
          <ac:chgData name="Shaunette Evadne McKie-Browne (2441288)" userId="S::2441288@student.uwtsd.ac.uk::b3f76e20-8cee-4247-81f5-dcaf0bbb0673" providerId="AD" clId="Web-{519737AC-BCC7-5A5C-0014-A214ED2D77EB}" dt="2026-03-16T10:04:42.195" v="617"/>
          <ac:spMkLst>
            <pc:docMk/>
            <pc:sldMk cId="1254003776" sldId="261"/>
            <ac:spMk id="3" creationId="{1DD27493-ADF1-07A4-D7DB-75A079AB32E3}"/>
          </ac:spMkLst>
        </pc:spChg>
        <pc:spChg chg="mod ord">
          <ac:chgData name="Shaunette Evadne McKie-Browne (2441288)" userId="S::2441288@student.uwtsd.ac.uk::b3f76e20-8cee-4247-81f5-dcaf0bbb0673" providerId="AD" clId="Web-{519737AC-BCC7-5A5C-0014-A214ED2D77EB}" dt="2026-03-16T10:04:42.195" v="617"/>
          <ac:spMkLst>
            <pc:docMk/>
            <pc:sldMk cId="1254003776" sldId="261"/>
            <ac:spMk id="4" creationId="{DE6598C8-744F-176B-46D8-D9517641B54E}"/>
          </ac:spMkLst>
        </pc:spChg>
        <pc:spChg chg="add del">
          <ac:chgData name="Shaunette Evadne McKie-Browne (2441288)" userId="S::2441288@student.uwtsd.ac.uk::b3f76e20-8cee-4247-81f5-dcaf0bbb0673" providerId="AD" clId="Web-{519737AC-BCC7-5A5C-0014-A214ED2D77EB}" dt="2026-03-16T10:04:42.195" v="617"/>
          <ac:spMkLst>
            <pc:docMk/>
            <pc:sldMk cId="1254003776" sldId="261"/>
            <ac:spMk id="9" creationId="{8CA06CD6-90CA-4C45-856C-6771339E1E22}"/>
          </ac:spMkLst>
        </pc:spChg>
        <pc:spChg chg="add">
          <ac:chgData name="Shaunette Evadne McKie-Browne (2441288)" userId="S::2441288@student.uwtsd.ac.uk::b3f76e20-8cee-4247-81f5-dcaf0bbb0673" providerId="AD" clId="Web-{519737AC-BCC7-5A5C-0014-A214ED2D77EB}" dt="2026-03-16T10:04:42.195" v="617"/>
          <ac:spMkLst>
            <pc:docMk/>
            <pc:sldMk cId="1254003776" sldId="261"/>
            <ac:spMk id="13" creationId="{428D436F-9ACD-4C92-AFC8-C934C527A6A4}"/>
          </ac:spMkLst>
        </pc:spChg>
        <pc:spChg chg="add">
          <ac:chgData name="Shaunette Evadne McKie-Browne (2441288)" userId="S::2441288@student.uwtsd.ac.uk::b3f76e20-8cee-4247-81f5-dcaf0bbb0673" providerId="AD" clId="Web-{519737AC-BCC7-5A5C-0014-A214ED2D77EB}" dt="2026-03-16T10:04:42.195" v="617"/>
          <ac:spMkLst>
            <pc:docMk/>
            <pc:sldMk cId="1254003776" sldId="261"/>
            <ac:spMk id="14" creationId="{090538E0-A884-4E60-A6AB-77D830E2FCED}"/>
          </ac:spMkLst>
        </pc:spChg>
        <pc:spChg chg="add">
          <ac:chgData name="Shaunette Evadne McKie-Browne (2441288)" userId="S::2441288@student.uwtsd.ac.uk::b3f76e20-8cee-4247-81f5-dcaf0bbb0673" providerId="AD" clId="Web-{519737AC-BCC7-5A5C-0014-A214ED2D77EB}" dt="2026-03-16T10:04:42.195" v="617"/>
          <ac:spMkLst>
            <pc:docMk/>
            <pc:sldMk cId="1254003776" sldId="261"/>
            <ac:spMk id="15" creationId="{DB0D7DD0-1C67-4D4C-9E06-678233DB8468}"/>
          </ac:spMkLst>
        </pc:spChg>
        <pc:spChg chg="add del">
          <ac:chgData name="Shaunette Evadne McKie-Browne (2441288)" userId="S::2441288@student.uwtsd.ac.uk::b3f76e20-8cee-4247-81f5-dcaf0bbb0673" providerId="AD" clId="Web-{519737AC-BCC7-5A5C-0014-A214ED2D77EB}" dt="2026-03-16T10:04:22.976" v="616"/>
          <ac:spMkLst>
            <pc:docMk/>
            <pc:sldMk cId="1254003776" sldId="261"/>
            <ac:spMk id="16" creationId="{9F7D788E-2C1B-4EF4-8719-12613771FF98}"/>
          </ac:spMkLst>
        </pc:spChg>
        <pc:spChg chg="add del">
          <ac:chgData name="Shaunette Evadne McKie-Browne (2441288)" userId="S::2441288@student.uwtsd.ac.uk::b3f76e20-8cee-4247-81f5-dcaf0bbb0673" providerId="AD" clId="Web-{519737AC-BCC7-5A5C-0014-A214ED2D77EB}" dt="2026-03-16T10:04:22.976" v="616"/>
          <ac:spMkLst>
            <pc:docMk/>
            <pc:sldMk cId="1254003776" sldId="261"/>
            <ac:spMk id="18" creationId="{7C54E824-C0F4-480B-BC88-689F50C45FBD}"/>
          </ac:spMkLst>
        </pc:spChg>
        <pc:spChg chg="add del">
          <ac:chgData name="Shaunette Evadne McKie-Browne (2441288)" userId="S::2441288@student.uwtsd.ac.uk::b3f76e20-8cee-4247-81f5-dcaf0bbb0673" providerId="AD" clId="Web-{519737AC-BCC7-5A5C-0014-A214ED2D77EB}" dt="2026-03-16T10:04:22.976" v="616"/>
          <ac:spMkLst>
            <pc:docMk/>
            <pc:sldMk cId="1254003776" sldId="261"/>
            <ac:spMk id="20" creationId="{58DEA6A1-FC5C-4E6E-BBBF-7E472949B394}"/>
          </ac:spMkLst>
        </pc:spChg>
        <pc:spChg chg="add del">
          <ac:chgData name="Shaunette Evadne McKie-Browne (2441288)" userId="S::2441288@student.uwtsd.ac.uk::b3f76e20-8cee-4247-81f5-dcaf0bbb0673" providerId="AD" clId="Web-{519737AC-BCC7-5A5C-0014-A214ED2D77EB}" dt="2026-03-16T10:04:22.976" v="616"/>
          <ac:spMkLst>
            <pc:docMk/>
            <pc:sldMk cId="1254003776" sldId="261"/>
            <ac:spMk id="22" creationId="{96AAAC3B-1954-46B7-BBAC-27DFF5B5295F}"/>
          </ac:spMkLst>
        </pc:spChg>
        <pc:spChg chg="add del">
          <ac:chgData name="Shaunette Evadne McKie-Browne (2441288)" userId="S::2441288@student.uwtsd.ac.uk::b3f76e20-8cee-4247-81f5-dcaf0bbb0673" providerId="AD" clId="Web-{519737AC-BCC7-5A5C-0014-A214ED2D77EB}" dt="2026-03-16T10:04:22.976" v="616"/>
          <ac:spMkLst>
            <pc:docMk/>
            <pc:sldMk cId="1254003776" sldId="261"/>
            <ac:spMk id="24" creationId="{A5AD6500-BB62-4AAC-9D2F-C10DDC90CBB1}"/>
          </ac:spMkLst>
        </pc:spChg>
        <pc:cxnChg chg="add del">
          <ac:chgData name="Shaunette Evadne McKie-Browne (2441288)" userId="S::2441288@student.uwtsd.ac.uk::b3f76e20-8cee-4247-81f5-dcaf0bbb0673" providerId="AD" clId="Web-{519737AC-BCC7-5A5C-0014-A214ED2D77EB}" dt="2026-03-16T10:04:42.195" v="617"/>
          <ac:cxnSpMkLst>
            <pc:docMk/>
            <pc:sldMk cId="1254003776" sldId="261"/>
            <ac:cxnSpMk id="11" creationId="{5021601D-2758-4B15-A31C-FDA184C51B3A}"/>
          </ac:cxnSpMkLst>
        </pc:cxnChg>
      </pc:sldChg>
      <pc:sldChg chg="modSp new del">
        <pc:chgData name="Shaunette Evadne McKie-Browne (2441288)" userId="S::2441288@student.uwtsd.ac.uk::b3f76e20-8cee-4247-81f5-dcaf0bbb0673" providerId="AD" clId="Web-{519737AC-BCC7-5A5C-0014-A214ED2D77EB}" dt="2026-03-16T09:55:59.431" v="497"/>
        <pc:sldMkLst>
          <pc:docMk/>
          <pc:sldMk cId="1175101207" sldId="262"/>
        </pc:sldMkLst>
        <pc:spChg chg="mod">
          <ac:chgData name="Shaunette Evadne McKie-Browne (2441288)" userId="S::2441288@student.uwtsd.ac.uk::b3f76e20-8cee-4247-81f5-dcaf0bbb0673" providerId="AD" clId="Web-{519737AC-BCC7-5A5C-0014-A214ED2D77EB}" dt="2026-03-16T09:54:59.271" v="487" actId="20577"/>
          <ac:spMkLst>
            <pc:docMk/>
            <pc:sldMk cId="1175101207" sldId="262"/>
            <ac:spMk id="2" creationId="{C93A098E-5497-7D6A-0628-A66DEFD75CA3}"/>
          </ac:spMkLst>
        </pc:spChg>
        <pc:spChg chg="mod">
          <ac:chgData name="Shaunette Evadne McKie-Browne (2441288)" userId="S::2441288@student.uwtsd.ac.uk::b3f76e20-8cee-4247-81f5-dcaf0bbb0673" providerId="AD" clId="Web-{519737AC-BCC7-5A5C-0014-A214ED2D77EB}" dt="2026-03-16T09:55:45.477" v="496" actId="14100"/>
          <ac:spMkLst>
            <pc:docMk/>
            <pc:sldMk cId="1175101207" sldId="262"/>
            <ac:spMk id="3" creationId="{5AF63E85-E2E7-91C4-FEAC-AAF479CF67AC}"/>
          </ac:spMkLst>
        </pc:spChg>
        <pc:spChg chg="mod">
          <ac:chgData name="Shaunette Evadne McKie-Browne (2441288)" userId="S::2441288@student.uwtsd.ac.uk::b3f76e20-8cee-4247-81f5-dcaf0bbb0673" providerId="AD" clId="Web-{519737AC-BCC7-5A5C-0014-A214ED2D77EB}" dt="2026-03-16T09:55:25.398" v="494" actId="20577"/>
          <ac:spMkLst>
            <pc:docMk/>
            <pc:sldMk cId="1175101207" sldId="262"/>
            <ac:spMk id="4" creationId="{539215B7-7200-66C2-9E3A-A6C192A63FA3}"/>
          </ac:spMkLst>
        </pc:spChg>
      </pc:sldChg>
      <pc:sldChg chg="addSp modSp new mod setBg modClrScheme addAnim modAnim chgLayout">
        <pc:chgData name="Shaunette Evadne McKie-Browne (2441288)" userId="S::2441288@student.uwtsd.ac.uk::b3f76e20-8cee-4247-81f5-dcaf0bbb0673" providerId="AD" clId="Web-{519737AC-BCC7-5A5C-0014-A214ED2D77EB}" dt="2026-03-16T10:06:25.852" v="624"/>
        <pc:sldMkLst>
          <pc:docMk/>
          <pc:sldMk cId="1773298737" sldId="263"/>
        </pc:sldMkLst>
        <pc:spChg chg="mod ord">
          <ac:chgData name="Shaunette Evadne McKie-Browne (2441288)" userId="S::2441288@student.uwtsd.ac.uk::b3f76e20-8cee-4247-81f5-dcaf0bbb0673" providerId="AD" clId="Web-{519737AC-BCC7-5A5C-0014-A214ED2D77EB}" dt="2026-03-16T10:05:52.524" v="621" actId="20577"/>
          <ac:spMkLst>
            <pc:docMk/>
            <pc:sldMk cId="1773298737" sldId="263"/>
            <ac:spMk id="2" creationId="{DA4382E7-360A-434E-83BC-DC7810F88B2E}"/>
          </ac:spMkLst>
        </pc:spChg>
        <pc:spChg chg="mod ord">
          <ac:chgData name="Shaunette Evadne McKie-Browne (2441288)" userId="S::2441288@student.uwtsd.ac.uk::b3f76e20-8cee-4247-81f5-dcaf0bbb0673" providerId="AD" clId="Web-{519737AC-BCC7-5A5C-0014-A214ED2D77EB}" dt="2026-03-16T10:06:01.290" v="622" actId="20577"/>
          <ac:spMkLst>
            <pc:docMk/>
            <pc:sldMk cId="1773298737" sldId="263"/>
            <ac:spMk id="3" creationId="{96EA0B93-CC61-2574-D645-765FC5938BD6}"/>
          </ac:spMkLst>
        </pc:spChg>
        <pc:spChg chg="add">
          <ac:chgData name="Shaunette Evadne McKie-Browne (2441288)" userId="S::2441288@student.uwtsd.ac.uk::b3f76e20-8cee-4247-81f5-dcaf0bbb0673" providerId="AD" clId="Web-{519737AC-BCC7-5A5C-0014-A214ED2D77EB}" dt="2026-03-16T10:05:40.602" v="620"/>
          <ac:spMkLst>
            <pc:docMk/>
            <pc:sldMk cId="1773298737" sldId="263"/>
            <ac:spMk id="9" creationId="{4D60F200-5EB0-B223-2439-C96C67F0FEE1}"/>
          </ac:spMkLst>
        </pc:spChg>
        <pc:spChg chg="add">
          <ac:chgData name="Shaunette Evadne McKie-Browne (2441288)" userId="S::2441288@student.uwtsd.ac.uk::b3f76e20-8cee-4247-81f5-dcaf0bbb0673" providerId="AD" clId="Web-{519737AC-BCC7-5A5C-0014-A214ED2D77EB}" dt="2026-03-16T10:05:40.602" v="620"/>
          <ac:spMkLst>
            <pc:docMk/>
            <pc:sldMk cId="1773298737" sldId="263"/>
            <ac:spMk id="11" creationId="{F92CB243-67C5-E304-31A0-4D7D607BAFBA}"/>
          </ac:spMkLst>
        </pc:spChg>
        <pc:spChg chg="add">
          <ac:chgData name="Shaunette Evadne McKie-Browne (2441288)" userId="S::2441288@student.uwtsd.ac.uk::b3f76e20-8cee-4247-81f5-dcaf0bbb0673" providerId="AD" clId="Web-{519737AC-BCC7-5A5C-0014-A214ED2D77EB}" dt="2026-03-16T10:05:40.602" v="620"/>
          <ac:spMkLst>
            <pc:docMk/>
            <pc:sldMk cId="1773298737" sldId="263"/>
            <ac:spMk id="13" creationId="{11A95761-C93E-94BF-087D-D2A823789EAB}"/>
          </ac:spMkLst>
        </pc:spChg>
        <pc:spChg chg="add">
          <ac:chgData name="Shaunette Evadne McKie-Browne (2441288)" userId="S::2441288@student.uwtsd.ac.uk::b3f76e20-8cee-4247-81f5-dcaf0bbb0673" providerId="AD" clId="Web-{519737AC-BCC7-5A5C-0014-A214ED2D77EB}" dt="2026-03-16T10:05:40.602" v="620"/>
          <ac:spMkLst>
            <pc:docMk/>
            <pc:sldMk cId="1773298737" sldId="263"/>
            <ac:spMk id="15" creationId="{6E63D1A5-FD49-4756-F62E-786C34E631EF}"/>
          </ac:spMkLst>
        </pc:spChg>
        <pc:picChg chg="add">
          <ac:chgData name="Shaunette Evadne McKie-Browne (2441288)" userId="S::2441288@student.uwtsd.ac.uk::b3f76e20-8cee-4247-81f5-dcaf0bbb0673" providerId="AD" clId="Web-{519737AC-BCC7-5A5C-0014-A214ED2D77EB}" dt="2026-03-16T10:05:40.602" v="620"/>
          <ac:picMkLst>
            <pc:docMk/>
            <pc:sldMk cId="1773298737" sldId="263"/>
            <ac:picMk id="5" creationId="{B9CD6C64-804E-858D-62CE-766175A529E1}"/>
          </ac:picMkLst>
        </pc:picChg>
      </pc:sldChg>
      <pc:sldChg chg="addSp delSp modSp new mod modClrScheme chgLayout">
        <pc:chgData name="Shaunette Evadne McKie-Browne (2441288)" userId="S::2441288@student.uwtsd.ac.uk::b3f76e20-8cee-4247-81f5-dcaf0bbb0673" providerId="AD" clId="Web-{519737AC-BCC7-5A5C-0014-A214ED2D77EB}" dt="2026-03-16T10:05:25.914" v="619"/>
        <pc:sldMkLst>
          <pc:docMk/>
          <pc:sldMk cId="204915974" sldId="264"/>
        </pc:sldMkLst>
        <pc:spChg chg="mod ord">
          <ac:chgData name="Shaunette Evadne McKie-Browne (2441288)" userId="S::2441288@student.uwtsd.ac.uk::b3f76e20-8cee-4247-81f5-dcaf0bbb0673" providerId="AD" clId="Web-{519737AC-BCC7-5A5C-0014-A214ED2D77EB}" dt="2026-03-16T10:04:21.241" v="615"/>
          <ac:spMkLst>
            <pc:docMk/>
            <pc:sldMk cId="204915974" sldId="264"/>
            <ac:spMk id="2" creationId="{C05B2082-D4FF-DB24-6DA6-C98EB91956A7}"/>
          </ac:spMkLst>
        </pc:spChg>
        <pc:spChg chg="del mod ord">
          <ac:chgData name="Shaunette Evadne McKie-Browne (2441288)" userId="S::2441288@student.uwtsd.ac.uk::b3f76e20-8cee-4247-81f5-dcaf0bbb0673" providerId="AD" clId="Web-{519737AC-BCC7-5A5C-0014-A214ED2D77EB}" dt="2026-03-16T10:05:25.914" v="619"/>
          <ac:spMkLst>
            <pc:docMk/>
            <pc:sldMk cId="204915974" sldId="264"/>
            <ac:spMk id="3" creationId="{92109603-4194-12F3-BB83-4C9958D01553}"/>
          </ac:spMkLst>
        </pc:spChg>
        <pc:spChg chg="mod ord">
          <ac:chgData name="Shaunette Evadne McKie-Browne (2441288)" userId="S::2441288@student.uwtsd.ac.uk::b3f76e20-8cee-4247-81f5-dcaf0bbb0673" providerId="AD" clId="Web-{519737AC-BCC7-5A5C-0014-A214ED2D77EB}" dt="2026-03-16T10:04:21.241" v="615"/>
          <ac:spMkLst>
            <pc:docMk/>
            <pc:sldMk cId="204915974" sldId="264"/>
            <ac:spMk id="4" creationId="{2651311D-1FD0-B078-795E-2382D7AC5D9B}"/>
          </ac:spMkLst>
        </pc:spChg>
        <pc:graphicFrameChg chg="add">
          <ac:chgData name="Shaunette Evadne McKie-Browne (2441288)" userId="S::2441288@student.uwtsd.ac.uk::b3f76e20-8cee-4247-81f5-dcaf0bbb0673" providerId="AD" clId="Web-{519737AC-BCC7-5A5C-0014-A214ED2D77EB}" dt="2026-03-16T10:05:25.914" v="619"/>
          <ac:graphicFrameMkLst>
            <pc:docMk/>
            <pc:sldMk cId="204915974" sldId="264"/>
            <ac:graphicFrameMk id="6" creationId="{512F3E37-00E7-8BE0-6D44-D2056C333A11}"/>
          </ac:graphicFrameMkLst>
        </pc:graphicFrameChg>
      </pc:sldChg>
      <pc:sldMasterChg chg="add del addSldLayout delSldLayout">
        <pc:chgData name="Shaunette Evadne McKie-Browne (2441288)" userId="S::2441288@student.uwtsd.ac.uk::b3f76e20-8cee-4247-81f5-dcaf0bbb0673" providerId="AD" clId="Web-{519737AC-BCC7-5A5C-0014-A214ED2D77EB}" dt="2026-03-16T10:04:21.241" v="615"/>
        <pc:sldMasterMkLst>
          <pc:docMk/>
          <pc:sldMasterMk cId="2460954070" sldId="2147483660"/>
        </pc:sldMasterMkLst>
        <pc:sldLayoutChg chg="add del">
          <pc:chgData name="Shaunette Evadne McKie-Browne (2441288)" userId="S::2441288@student.uwtsd.ac.uk::b3f76e20-8cee-4247-81f5-dcaf0bbb0673" providerId="AD" clId="Web-{519737AC-BCC7-5A5C-0014-A214ED2D77EB}" dt="2026-03-16T10:04:21.241" v="615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Shaunette Evadne McKie-Browne (2441288)" userId="S::2441288@student.uwtsd.ac.uk::b3f76e20-8cee-4247-81f5-dcaf0bbb0673" providerId="AD" clId="Web-{519737AC-BCC7-5A5C-0014-A214ED2D77EB}" dt="2026-03-16T10:04:21.241" v="615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Shaunette Evadne McKie-Browne (2441288)" userId="S::2441288@student.uwtsd.ac.uk::b3f76e20-8cee-4247-81f5-dcaf0bbb0673" providerId="AD" clId="Web-{519737AC-BCC7-5A5C-0014-A214ED2D77EB}" dt="2026-03-16T10:04:21.241" v="615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Shaunette Evadne McKie-Browne (2441288)" userId="S::2441288@student.uwtsd.ac.uk::b3f76e20-8cee-4247-81f5-dcaf0bbb0673" providerId="AD" clId="Web-{519737AC-BCC7-5A5C-0014-A214ED2D77EB}" dt="2026-03-16T10:04:21.241" v="615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Shaunette Evadne McKie-Browne (2441288)" userId="S::2441288@student.uwtsd.ac.uk::b3f76e20-8cee-4247-81f5-dcaf0bbb0673" providerId="AD" clId="Web-{519737AC-BCC7-5A5C-0014-A214ED2D77EB}" dt="2026-03-16T10:04:21.241" v="615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Shaunette Evadne McKie-Browne (2441288)" userId="S::2441288@student.uwtsd.ac.uk::b3f76e20-8cee-4247-81f5-dcaf0bbb0673" providerId="AD" clId="Web-{519737AC-BCC7-5A5C-0014-A214ED2D77EB}" dt="2026-03-16T10:04:21.241" v="615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Shaunette Evadne McKie-Browne (2441288)" userId="S::2441288@student.uwtsd.ac.uk::b3f76e20-8cee-4247-81f5-dcaf0bbb0673" providerId="AD" clId="Web-{519737AC-BCC7-5A5C-0014-A214ED2D77EB}" dt="2026-03-16T10:04:21.241" v="615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Shaunette Evadne McKie-Browne (2441288)" userId="S::2441288@student.uwtsd.ac.uk::b3f76e20-8cee-4247-81f5-dcaf0bbb0673" providerId="AD" clId="Web-{519737AC-BCC7-5A5C-0014-A214ED2D77EB}" dt="2026-03-16T10:04:21.241" v="615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Shaunette Evadne McKie-Browne (2441288)" userId="S::2441288@student.uwtsd.ac.uk::b3f76e20-8cee-4247-81f5-dcaf0bbb0673" providerId="AD" clId="Web-{519737AC-BCC7-5A5C-0014-A214ED2D77EB}" dt="2026-03-16T10:04:21.241" v="615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Shaunette Evadne McKie-Browne (2441288)" userId="S::2441288@student.uwtsd.ac.uk::b3f76e20-8cee-4247-81f5-dcaf0bbb0673" providerId="AD" clId="Web-{519737AC-BCC7-5A5C-0014-A214ED2D77EB}" dt="2026-03-16T10:04:21.241" v="615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Shaunette Evadne McKie-Browne (2441288)" userId="S::2441288@student.uwtsd.ac.uk::b3f76e20-8cee-4247-81f5-dcaf0bbb0673" providerId="AD" clId="Web-{519737AC-BCC7-5A5C-0014-A214ED2D77EB}" dt="2026-03-16T10:04:21.241" v="61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Shaunette Evadne McKie-Browne (2441288)" userId="S::2441288@student.uwtsd.ac.uk::b3f76e20-8cee-4247-81f5-dcaf0bbb0673" providerId="AD" clId="Web-{519737AC-BCC7-5A5C-0014-A214ED2D77EB}" dt="2026-03-16T10:04:21.241" v="615"/>
        <pc:sldMasterMkLst>
          <pc:docMk/>
          <pc:sldMasterMk cId="3928962544" sldId="2147483672"/>
        </pc:sldMasterMkLst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21.241" v="615"/>
          <pc:sldLayoutMkLst>
            <pc:docMk/>
            <pc:sldMasterMk cId="3928962544" sldId="2147483672"/>
            <pc:sldLayoutMk cId="2029405212" sldId="2147483673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21.241" v="615"/>
          <pc:sldLayoutMkLst>
            <pc:docMk/>
            <pc:sldMasterMk cId="3928962544" sldId="2147483672"/>
            <pc:sldLayoutMk cId="3200719733" sldId="2147483674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21.241" v="615"/>
          <pc:sldLayoutMkLst>
            <pc:docMk/>
            <pc:sldMasterMk cId="3928962544" sldId="2147483672"/>
            <pc:sldLayoutMk cId="472304055" sldId="2147483675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21.241" v="615"/>
          <pc:sldLayoutMkLst>
            <pc:docMk/>
            <pc:sldMasterMk cId="3928962544" sldId="2147483672"/>
            <pc:sldLayoutMk cId="988588892" sldId="2147483676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21.241" v="615"/>
          <pc:sldLayoutMkLst>
            <pc:docMk/>
            <pc:sldMasterMk cId="3928962544" sldId="2147483672"/>
            <pc:sldLayoutMk cId="112715392" sldId="2147483677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21.241" v="615"/>
          <pc:sldLayoutMkLst>
            <pc:docMk/>
            <pc:sldMasterMk cId="3928962544" sldId="2147483672"/>
            <pc:sldLayoutMk cId="3277594456" sldId="2147483678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21.241" v="615"/>
          <pc:sldLayoutMkLst>
            <pc:docMk/>
            <pc:sldMasterMk cId="3928962544" sldId="2147483672"/>
            <pc:sldLayoutMk cId="3427435064" sldId="2147483679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21.241" v="615"/>
          <pc:sldLayoutMkLst>
            <pc:docMk/>
            <pc:sldMasterMk cId="3928962544" sldId="2147483672"/>
            <pc:sldLayoutMk cId="454545990" sldId="2147483680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21.241" v="615"/>
          <pc:sldLayoutMkLst>
            <pc:docMk/>
            <pc:sldMasterMk cId="3928962544" sldId="2147483672"/>
            <pc:sldLayoutMk cId="637885645" sldId="2147483681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21.241" v="615"/>
          <pc:sldLayoutMkLst>
            <pc:docMk/>
            <pc:sldMasterMk cId="3928962544" sldId="2147483672"/>
            <pc:sldLayoutMk cId="3616826263" sldId="2147483682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21.241" v="615"/>
          <pc:sldLayoutMkLst>
            <pc:docMk/>
            <pc:sldMasterMk cId="3928962544" sldId="2147483672"/>
            <pc:sldLayoutMk cId="1373495774" sldId="2147483683"/>
          </pc:sldLayoutMkLst>
        </pc:sldLayoutChg>
      </pc:sldMasterChg>
      <pc:sldMasterChg chg="add del addSldLayout delSldLayout modSldLayout">
        <pc:chgData name="Shaunette Evadne McKie-Browne (2441288)" userId="S::2441288@student.uwtsd.ac.uk::b3f76e20-8cee-4247-81f5-dcaf0bbb0673" providerId="AD" clId="Web-{519737AC-BCC7-5A5C-0014-A214ED2D77EB}" dt="2026-03-16T10:04:19.835" v="614"/>
        <pc:sldMasterMkLst>
          <pc:docMk/>
          <pc:sldMasterMk cId="1653187291" sldId="2147483684"/>
        </pc:sldMasterMkLst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19.835" v="614"/>
          <pc:sldLayoutMkLst>
            <pc:docMk/>
            <pc:sldMasterMk cId="1653187291" sldId="2147483684"/>
            <pc:sldLayoutMk cId="830907574" sldId="2147483685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19.835" v="614"/>
          <pc:sldLayoutMkLst>
            <pc:docMk/>
            <pc:sldMasterMk cId="1653187291" sldId="2147483684"/>
            <pc:sldLayoutMk cId="185189008" sldId="2147483686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19.835" v="614"/>
          <pc:sldLayoutMkLst>
            <pc:docMk/>
            <pc:sldMasterMk cId="1653187291" sldId="2147483684"/>
            <pc:sldLayoutMk cId="704384425" sldId="2147483687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19.835" v="614"/>
          <pc:sldLayoutMkLst>
            <pc:docMk/>
            <pc:sldMasterMk cId="1653187291" sldId="2147483684"/>
            <pc:sldLayoutMk cId="3551155345" sldId="2147483688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19.835" v="614"/>
          <pc:sldLayoutMkLst>
            <pc:docMk/>
            <pc:sldMasterMk cId="1653187291" sldId="2147483684"/>
            <pc:sldLayoutMk cId="2454821366" sldId="2147483689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19.835" v="614"/>
          <pc:sldLayoutMkLst>
            <pc:docMk/>
            <pc:sldMasterMk cId="1653187291" sldId="2147483684"/>
            <pc:sldLayoutMk cId="1428133634" sldId="2147483690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19.835" v="614"/>
          <pc:sldLayoutMkLst>
            <pc:docMk/>
            <pc:sldMasterMk cId="1653187291" sldId="2147483684"/>
            <pc:sldLayoutMk cId="1202429914" sldId="2147483691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19.835" v="614"/>
          <pc:sldLayoutMkLst>
            <pc:docMk/>
            <pc:sldMasterMk cId="1653187291" sldId="2147483684"/>
            <pc:sldLayoutMk cId="1981399293" sldId="2147483692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19.835" v="614"/>
          <pc:sldLayoutMkLst>
            <pc:docMk/>
            <pc:sldMasterMk cId="1653187291" sldId="2147483684"/>
            <pc:sldLayoutMk cId="3820310293" sldId="2147483693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19.835" v="614"/>
          <pc:sldLayoutMkLst>
            <pc:docMk/>
            <pc:sldMasterMk cId="1653187291" sldId="2147483684"/>
            <pc:sldLayoutMk cId="4102722601" sldId="2147483694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19.835" v="614"/>
          <pc:sldLayoutMkLst>
            <pc:docMk/>
            <pc:sldMasterMk cId="1653187291" sldId="2147483684"/>
            <pc:sldLayoutMk cId="3960165522" sldId="2147483695"/>
          </pc:sldLayoutMkLst>
        </pc:sldLayoutChg>
      </pc:sldMasterChg>
      <pc:sldMasterChg chg="add del addSldLayout delSldLayout modSldLayout">
        <pc:chgData name="Shaunette Evadne McKie-Browne (2441288)" userId="S::2441288@student.uwtsd.ac.uk::b3f76e20-8cee-4247-81f5-dcaf0bbb0673" providerId="AD" clId="Web-{519737AC-BCC7-5A5C-0014-A214ED2D77EB}" dt="2026-03-16T10:04:19.038" v="613"/>
        <pc:sldMasterMkLst>
          <pc:docMk/>
          <pc:sldMasterMk cId="2003153299" sldId="2147483696"/>
        </pc:sldMasterMkLst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19.038" v="613"/>
          <pc:sldLayoutMkLst>
            <pc:docMk/>
            <pc:sldMasterMk cId="2003153299" sldId="2147483696"/>
            <pc:sldLayoutMk cId="1661118213" sldId="2147483697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19.038" v="613"/>
          <pc:sldLayoutMkLst>
            <pc:docMk/>
            <pc:sldMasterMk cId="2003153299" sldId="2147483696"/>
            <pc:sldLayoutMk cId="4182962183" sldId="2147483698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19.038" v="613"/>
          <pc:sldLayoutMkLst>
            <pc:docMk/>
            <pc:sldMasterMk cId="2003153299" sldId="2147483696"/>
            <pc:sldLayoutMk cId="926842141" sldId="2147483699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19.038" v="613"/>
          <pc:sldLayoutMkLst>
            <pc:docMk/>
            <pc:sldMasterMk cId="2003153299" sldId="2147483696"/>
            <pc:sldLayoutMk cId="3555659372" sldId="2147483700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19.038" v="613"/>
          <pc:sldLayoutMkLst>
            <pc:docMk/>
            <pc:sldMasterMk cId="2003153299" sldId="2147483696"/>
            <pc:sldLayoutMk cId="2813587082" sldId="2147483701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19.038" v="613"/>
          <pc:sldLayoutMkLst>
            <pc:docMk/>
            <pc:sldMasterMk cId="2003153299" sldId="2147483696"/>
            <pc:sldLayoutMk cId="1909748066" sldId="2147483702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19.038" v="613"/>
          <pc:sldLayoutMkLst>
            <pc:docMk/>
            <pc:sldMasterMk cId="2003153299" sldId="2147483696"/>
            <pc:sldLayoutMk cId="1450155131" sldId="2147483703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19.038" v="613"/>
          <pc:sldLayoutMkLst>
            <pc:docMk/>
            <pc:sldMasterMk cId="2003153299" sldId="2147483696"/>
            <pc:sldLayoutMk cId="3880058912" sldId="2147483704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19.038" v="613"/>
          <pc:sldLayoutMkLst>
            <pc:docMk/>
            <pc:sldMasterMk cId="2003153299" sldId="2147483696"/>
            <pc:sldLayoutMk cId="4247837666" sldId="2147483705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19.038" v="613"/>
          <pc:sldLayoutMkLst>
            <pc:docMk/>
            <pc:sldMasterMk cId="2003153299" sldId="2147483696"/>
            <pc:sldLayoutMk cId="453871788" sldId="2147483706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19.038" v="613"/>
          <pc:sldLayoutMkLst>
            <pc:docMk/>
            <pc:sldMasterMk cId="2003153299" sldId="2147483696"/>
            <pc:sldLayoutMk cId="3084115412" sldId="2147483707"/>
          </pc:sldLayoutMkLst>
        </pc:sldLayoutChg>
      </pc:sldMasterChg>
      <pc:sldMasterChg chg="add del addSldLayout delSldLayout modSldLayout">
        <pc:chgData name="Shaunette Evadne McKie-Browne (2441288)" userId="S::2441288@student.uwtsd.ac.uk::b3f76e20-8cee-4247-81f5-dcaf0bbb0673" providerId="AD" clId="Web-{519737AC-BCC7-5A5C-0014-A214ED2D77EB}" dt="2026-03-16T10:04:17.085" v="612"/>
        <pc:sldMasterMkLst>
          <pc:docMk/>
          <pc:sldMasterMk cId="1931891985" sldId="2147483708"/>
        </pc:sldMasterMkLst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17.085" v="612"/>
          <pc:sldLayoutMkLst>
            <pc:docMk/>
            <pc:sldMasterMk cId="1931891985" sldId="2147483708"/>
            <pc:sldLayoutMk cId="3801007487" sldId="2147483709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17.085" v="612"/>
          <pc:sldLayoutMkLst>
            <pc:docMk/>
            <pc:sldMasterMk cId="1931891985" sldId="2147483708"/>
            <pc:sldLayoutMk cId="1995347368" sldId="2147483710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17.085" v="612"/>
          <pc:sldLayoutMkLst>
            <pc:docMk/>
            <pc:sldMasterMk cId="1931891985" sldId="2147483708"/>
            <pc:sldLayoutMk cId="1463704248" sldId="2147483711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17.085" v="612"/>
          <pc:sldLayoutMkLst>
            <pc:docMk/>
            <pc:sldMasterMk cId="1931891985" sldId="2147483708"/>
            <pc:sldLayoutMk cId="1594915152" sldId="2147483712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17.085" v="612"/>
          <pc:sldLayoutMkLst>
            <pc:docMk/>
            <pc:sldMasterMk cId="1931891985" sldId="2147483708"/>
            <pc:sldLayoutMk cId="712665863" sldId="2147483713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17.085" v="612"/>
          <pc:sldLayoutMkLst>
            <pc:docMk/>
            <pc:sldMasterMk cId="1931891985" sldId="2147483708"/>
            <pc:sldLayoutMk cId="793683856" sldId="2147483714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17.085" v="612"/>
          <pc:sldLayoutMkLst>
            <pc:docMk/>
            <pc:sldMasterMk cId="1931891985" sldId="2147483708"/>
            <pc:sldLayoutMk cId="2674478435" sldId="2147483715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17.085" v="612"/>
          <pc:sldLayoutMkLst>
            <pc:docMk/>
            <pc:sldMasterMk cId="1931891985" sldId="2147483708"/>
            <pc:sldLayoutMk cId="1361201992" sldId="2147483716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17.085" v="612"/>
          <pc:sldLayoutMkLst>
            <pc:docMk/>
            <pc:sldMasterMk cId="1931891985" sldId="2147483708"/>
            <pc:sldLayoutMk cId="3993830915" sldId="2147483717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17.085" v="612"/>
          <pc:sldLayoutMkLst>
            <pc:docMk/>
            <pc:sldMasterMk cId="1931891985" sldId="2147483708"/>
            <pc:sldLayoutMk cId="1824190754" sldId="2147483718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17.085" v="612"/>
          <pc:sldLayoutMkLst>
            <pc:docMk/>
            <pc:sldMasterMk cId="1931891985" sldId="2147483708"/>
            <pc:sldLayoutMk cId="1253948544" sldId="2147483719"/>
          </pc:sldLayoutMkLst>
        </pc:sldLayoutChg>
      </pc:sldMasterChg>
      <pc:sldMasterChg chg="add del addSldLayout delSldLayout modSldLayout">
        <pc:chgData name="Shaunette Evadne McKie-Browne (2441288)" userId="S::2441288@student.uwtsd.ac.uk::b3f76e20-8cee-4247-81f5-dcaf0bbb0673" providerId="AD" clId="Web-{519737AC-BCC7-5A5C-0014-A214ED2D77EB}" dt="2026-03-16T10:04:15.054" v="611"/>
        <pc:sldMasterMkLst>
          <pc:docMk/>
          <pc:sldMasterMk cId="1211438323" sldId="2147483720"/>
        </pc:sldMasterMkLst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15.054" v="611"/>
          <pc:sldLayoutMkLst>
            <pc:docMk/>
            <pc:sldMasterMk cId="1211438323" sldId="2147483720"/>
            <pc:sldLayoutMk cId="3284147871" sldId="2147483721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15.054" v="611"/>
          <pc:sldLayoutMkLst>
            <pc:docMk/>
            <pc:sldMasterMk cId="1211438323" sldId="2147483720"/>
            <pc:sldLayoutMk cId="3603453496" sldId="2147483722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15.054" v="611"/>
          <pc:sldLayoutMkLst>
            <pc:docMk/>
            <pc:sldMasterMk cId="1211438323" sldId="2147483720"/>
            <pc:sldLayoutMk cId="2267191470" sldId="2147483723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15.054" v="611"/>
          <pc:sldLayoutMkLst>
            <pc:docMk/>
            <pc:sldMasterMk cId="1211438323" sldId="2147483720"/>
            <pc:sldLayoutMk cId="3805458351" sldId="2147483724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15.054" v="611"/>
          <pc:sldLayoutMkLst>
            <pc:docMk/>
            <pc:sldMasterMk cId="1211438323" sldId="2147483720"/>
            <pc:sldLayoutMk cId="3993460443" sldId="2147483725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15.054" v="611"/>
          <pc:sldLayoutMkLst>
            <pc:docMk/>
            <pc:sldMasterMk cId="1211438323" sldId="2147483720"/>
            <pc:sldLayoutMk cId="2220749731" sldId="2147483726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15.054" v="611"/>
          <pc:sldLayoutMkLst>
            <pc:docMk/>
            <pc:sldMasterMk cId="1211438323" sldId="2147483720"/>
            <pc:sldLayoutMk cId="888522920" sldId="2147483727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15.054" v="611"/>
          <pc:sldLayoutMkLst>
            <pc:docMk/>
            <pc:sldMasterMk cId="1211438323" sldId="2147483720"/>
            <pc:sldLayoutMk cId="2314967813" sldId="2147483728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15.054" v="611"/>
          <pc:sldLayoutMkLst>
            <pc:docMk/>
            <pc:sldMasterMk cId="1211438323" sldId="2147483720"/>
            <pc:sldLayoutMk cId="1651734738" sldId="2147483729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15.054" v="611"/>
          <pc:sldLayoutMkLst>
            <pc:docMk/>
            <pc:sldMasterMk cId="1211438323" sldId="2147483720"/>
            <pc:sldLayoutMk cId="2462987358" sldId="2147483730"/>
          </pc:sldLayoutMkLst>
        </pc:sldLayoutChg>
        <pc:sldLayoutChg chg="add del mod replId">
          <pc:chgData name="Shaunette Evadne McKie-Browne (2441288)" userId="S::2441288@student.uwtsd.ac.uk::b3f76e20-8cee-4247-81f5-dcaf0bbb0673" providerId="AD" clId="Web-{519737AC-BCC7-5A5C-0014-A214ED2D77EB}" dt="2026-03-16T10:04:15.054" v="611"/>
          <pc:sldLayoutMkLst>
            <pc:docMk/>
            <pc:sldMasterMk cId="1211438323" sldId="2147483720"/>
            <pc:sldLayoutMk cId="4177395372" sldId="2147483731"/>
          </pc:sldLayoutMkLst>
        </pc:sldLayoutChg>
      </pc:sldMasterChg>
    </pc:docChg>
  </pc:docChgLst>
  <pc:docChgLst>
    <pc:chgData name="Shaunette Evadne McKie-Browne (2441288)" userId="S::2441288@student.uwtsd.ac.uk::b3f76e20-8cee-4247-81f5-dcaf0bbb0673" providerId="AD" clId="Web-{244D875B-E12C-E8A2-0A90-F365A1BA5420}"/>
    <pc:docChg chg="addSld delSld">
      <pc:chgData name="Shaunette Evadne McKie-Browne (2441288)" userId="S::2441288@student.uwtsd.ac.uk::b3f76e20-8cee-4247-81f5-dcaf0bbb0673" providerId="AD" clId="Web-{244D875B-E12C-E8A2-0A90-F365A1BA5420}" dt="2026-03-12T09:11:17.071" v="3"/>
      <pc:docMkLst>
        <pc:docMk/>
      </pc:docMkLst>
      <pc:sldChg chg="add del">
        <pc:chgData name="Shaunette Evadne McKie-Browne (2441288)" userId="S::2441288@student.uwtsd.ac.uk::b3f76e20-8cee-4247-81f5-dcaf0bbb0673" providerId="AD" clId="Web-{244D875B-E12C-E8A2-0A90-F365A1BA5420}" dt="2026-03-12T09:11:17.071" v="3"/>
        <pc:sldMkLst>
          <pc:docMk/>
          <pc:sldMk cId="109857222" sldId="256"/>
        </pc:sldMkLst>
      </pc:sldChg>
    </pc:docChg>
  </pc:docChgLst>
  <pc:docChgLst>
    <pc:chgData name="Shaunette Evadne McKie-Browne (2441288)" userId="S::2441288@student.uwtsd.ac.uk::b3f76e20-8cee-4247-81f5-dcaf0bbb0673" providerId="AD" clId="Web-{31B219E1-064E-8880-56B2-83C6F6691D9F}"/>
    <pc:docChg chg="addSld delSld modSld">
      <pc:chgData name="Shaunette Evadne McKie-Browne (2441288)" userId="S::2441288@student.uwtsd.ac.uk::b3f76e20-8cee-4247-81f5-dcaf0bbb0673" providerId="AD" clId="Web-{31B219E1-064E-8880-56B2-83C6F6691D9F}" dt="2026-03-12T11:06:36.077" v="162" actId="20577"/>
      <pc:docMkLst>
        <pc:docMk/>
      </pc:docMkLst>
      <pc:sldChg chg="modSp">
        <pc:chgData name="Shaunette Evadne McKie-Browne (2441288)" userId="S::2441288@student.uwtsd.ac.uk::b3f76e20-8cee-4247-81f5-dcaf0bbb0673" providerId="AD" clId="Web-{31B219E1-064E-8880-56B2-83C6F6691D9F}" dt="2026-03-12T09:59:49.244" v="144" actId="20577"/>
        <pc:sldMkLst>
          <pc:docMk/>
          <pc:sldMk cId="109857222" sldId="256"/>
        </pc:sldMkLst>
        <pc:spChg chg="mod">
          <ac:chgData name="Shaunette Evadne McKie-Browne (2441288)" userId="S::2441288@student.uwtsd.ac.uk::b3f76e20-8cee-4247-81f5-dcaf0bbb0673" providerId="AD" clId="Web-{31B219E1-064E-8880-56B2-83C6F6691D9F}" dt="2026-03-12T09:59:49.244" v="14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haunette Evadne McKie-Browne (2441288)" userId="S::2441288@student.uwtsd.ac.uk::b3f76e20-8cee-4247-81f5-dcaf0bbb0673" providerId="AD" clId="Web-{31B219E1-064E-8880-56B2-83C6F6691D9F}" dt="2026-03-12T09:48:11.355" v="81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Shaunette Evadne McKie-Browne (2441288)" userId="S::2441288@student.uwtsd.ac.uk::b3f76e20-8cee-4247-81f5-dcaf0bbb0673" providerId="AD" clId="Web-{31B219E1-064E-8880-56B2-83C6F6691D9F}" dt="2026-03-12T09:54:46.735" v="105" actId="20577"/>
        <pc:sldMkLst>
          <pc:docMk/>
          <pc:sldMk cId="2409087109" sldId="257"/>
        </pc:sldMkLst>
        <pc:spChg chg="mod">
          <ac:chgData name="Shaunette Evadne McKie-Browne (2441288)" userId="S::2441288@student.uwtsd.ac.uk::b3f76e20-8cee-4247-81f5-dcaf0bbb0673" providerId="AD" clId="Web-{31B219E1-064E-8880-56B2-83C6F6691D9F}" dt="2026-03-12T09:54:46.735" v="105" actId="20577"/>
          <ac:spMkLst>
            <pc:docMk/>
            <pc:sldMk cId="2409087109" sldId="257"/>
            <ac:spMk id="2" creationId="{91F9DB81-5DCB-3D52-4110-C139AF3FB6E2}"/>
          </ac:spMkLst>
        </pc:spChg>
      </pc:sldChg>
      <pc:sldChg chg="modSp new">
        <pc:chgData name="Shaunette Evadne McKie-Browne (2441288)" userId="S::2441288@student.uwtsd.ac.uk::b3f76e20-8cee-4247-81f5-dcaf0bbb0673" providerId="AD" clId="Web-{31B219E1-064E-8880-56B2-83C6F6691D9F}" dt="2026-03-12T11:06:36.077" v="162" actId="20577"/>
        <pc:sldMkLst>
          <pc:docMk/>
          <pc:sldMk cId="2868381587" sldId="260"/>
        </pc:sldMkLst>
        <pc:spChg chg="mod">
          <ac:chgData name="Shaunette Evadne McKie-Browne (2441288)" userId="S::2441288@student.uwtsd.ac.uk::b3f76e20-8cee-4247-81f5-dcaf0bbb0673" providerId="AD" clId="Web-{31B219E1-064E-8880-56B2-83C6F6691D9F}" dt="2026-03-12T11:06:36.077" v="162" actId="20577"/>
          <ac:spMkLst>
            <pc:docMk/>
            <pc:sldMk cId="2868381587" sldId="260"/>
            <ac:spMk id="2" creationId="{BDE3EC9A-EC05-1945-59BD-C1020629F382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496EF8-F308-44F0-8CF0-7D21C33849C1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103CE4C-FCDF-4830-A939-622361BF935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An online hub of seamstresses</a:t>
          </a:r>
          <a:endParaRPr lang="en-US" dirty="0"/>
        </a:p>
      </dgm:t>
    </dgm:pt>
    <dgm:pt modelId="{50E93131-A6A0-451D-A176-F1E6DCD92FD0}" type="parTrans" cxnId="{BED50A92-7E77-409F-833A-B48615D17426}">
      <dgm:prSet/>
      <dgm:spPr/>
      <dgm:t>
        <a:bodyPr/>
        <a:lstStyle/>
        <a:p>
          <a:endParaRPr lang="en-US"/>
        </a:p>
      </dgm:t>
    </dgm:pt>
    <dgm:pt modelId="{4F0E64C3-3179-440E-8CFD-34F82964FDD1}" type="sibTrans" cxnId="{BED50A92-7E77-409F-833A-B48615D1742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A1F9F0F-D6D3-4FE4-B2F1-0017F30CDF2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Made to measure/ order</a:t>
          </a:r>
          <a:endParaRPr lang="en-US"/>
        </a:p>
      </dgm:t>
    </dgm:pt>
    <dgm:pt modelId="{58D25A25-AD2D-4300-8274-D732E5D79AF3}" type="parTrans" cxnId="{3089E48C-0166-4A88-9F4A-D9D56D7CABD6}">
      <dgm:prSet/>
      <dgm:spPr/>
      <dgm:t>
        <a:bodyPr/>
        <a:lstStyle/>
        <a:p>
          <a:endParaRPr lang="en-US"/>
        </a:p>
      </dgm:t>
    </dgm:pt>
    <dgm:pt modelId="{C5EB9A41-0907-425C-8D73-0606D73E1ACE}" type="sibTrans" cxnId="{3089E48C-0166-4A88-9F4A-D9D56D7CABD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FA40E38-3701-4143-9C5A-F20379900DB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Capsule Wardrobes</a:t>
          </a:r>
          <a:endParaRPr lang="en-US"/>
        </a:p>
      </dgm:t>
    </dgm:pt>
    <dgm:pt modelId="{5FDA04D0-6582-4007-8B78-7746362F3FFE}" type="parTrans" cxnId="{01672B3D-9B85-494A-9CB5-BBD24367679D}">
      <dgm:prSet/>
      <dgm:spPr/>
      <dgm:t>
        <a:bodyPr/>
        <a:lstStyle/>
        <a:p>
          <a:endParaRPr lang="en-US"/>
        </a:p>
      </dgm:t>
    </dgm:pt>
    <dgm:pt modelId="{E7A788FE-1E43-4CB3-8E3E-E3F875EC2957}" type="sibTrans" cxnId="{01672B3D-9B85-494A-9CB5-BBD24367679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A3B078A-49B0-4E1C-83A9-7056DD498A9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Sole-traders</a:t>
          </a:r>
          <a:endParaRPr lang="en-US"/>
        </a:p>
      </dgm:t>
    </dgm:pt>
    <dgm:pt modelId="{2AEF21D5-8300-4A0C-BB58-5E98F48B9741}" type="parTrans" cxnId="{725D69F4-B832-4999-8E81-8FA76A1CBC21}">
      <dgm:prSet/>
      <dgm:spPr/>
      <dgm:t>
        <a:bodyPr/>
        <a:lstStyle/>
        <a:p>
          <a:endParaRPr lang="en-US"/>
        </a:p>
      </dgm:t>
    </dgm:pt>
    <dgm:pt modelId="{B658A200-C119-476A-962F-17B43EF9AC11}" type="sibTrans" cxnId="{725D69F4-B832-4999-8E81-8FA76A1CBC21}">
      <dgm:prSet/>
      <dgm:spPr/>
      <dgm:t>
        <a:bodyPr/>
        <a:lstStyle/>
        <a:p>
          <a:endParaRPr lang="en-US"/>
        </a:p>
      </dgm:t>
    </dgm:pt>
    <dgm:pt modelId="{9311D1EC-2C96-4212-A70C-E7410C3EE9CE}" type="pres">
      <dgm:prSet presAssocID="{D0496EF8-F308-44F0-8CF0-7D21C33849C1}" presName="root" presStyleCnt="0">
        <dgm:presLayoutVars>
          <dgm:dir/>
          <dgm:resizeHandles val="exact"/>
        </dgm:presLayoutVars>
      </dgm:prSet>
      <dgm:spPr/>
    </dgm:pt>
    <dgm:pt modelId="{81A04DF2-F12C-4EE1-9694-F68706390ED9}" type="pres">
      <dgm:prSet presAssocID="{D0496EF8-F308-44F0-8CF0-7D21C33849C1}" presName="container" presStyleCnt="0">
        <dgm:presLayoutVars>
          <dgm:dir/>
          <dgm:resizeHandles val="exact"/>
        </dgm:presLayoutVars>
      </dgm:prSet>
      <dgm:spPr/>
    </dgm:pt>
    <dgm:pt modelId="{CB2DE8B9-97E9-489B-BF77-AB7618A5A131}" type="pres">
      <dgm:prSet presAssocID="{7103CE4C-FCDF-4830-A939-622361BF9354}" presName="compNode" presStyleCnt="0"/>
      <dgm:spPr/>
    </dgm:pt>
    <dgm:pt modelId="{905F31A7-3CBE-4FD7-81FE-EC87C60DDCB4}" type="pres">
      <dgm:prSet presAssocID="{7103CE4C-FCDF-4830-A939-622361BF9354}" presName="iconBgRect" presStyleLbl="bgShp" presStyleIdx="0" presStyleCnt="4"/>
      <dgm:spPr/>
    </dgm:pt>
    <dgm:pt modelId="{F5FF193B-132B-4E75-80F5-76F8483C6FBE}" type="pres">
      <dgm:prSet presAssocID="{7103CE4C-FCDF-4830-A939-622361BF9354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E2A7C830-11EB-4999-8120-0C4FFE648608}" type="pres">
      <dgm:prSet presAssocID="{7103CE4C-FCDF-4830-A939-622361BF9354}" presName="spaceRect" presStyleCnt="0"/>
      <dgm:spPr/>
    </dgm:pt>
    <dgm:pt modelId="{FCD5CE43-B9D8-4808-A0E2-796E7CD93DCD}" type="pres">
      <dgm:prSet presAssocID="{7103CE4C-FCDF-4830-A939-622361BF9354}" presName="textRect" presStyleLbl="revTx" presStyleIdx="0" presStyleCnt="4">
        <dgm:presLayoutVars>
          <dgm:chMax val="1"/>
          <dgm:chPref val="1"/>
        </dgm:presLayoutVars>
      </dgm:prSet>
      <dgm:spPr/>
    </dgm:pt>
    <dgm:pt modelId="{179529FA-CBC1-4111-BDBB-4F23B500D02A}" type="pres">
      <dgm:prSet presAssocID="{4F0E64C3-3179-440E-8CFD-34F82964FDD1}" presName="sibTrans" presStyleLbl="sibTrans2D1" presStyleIdx="0" presStyleCnt="0"/>
      <dgm:spPr/>
    </dgm:pt>
    <dgm:pt modelId="{BB76E6D2-4584-484B-8425-AACE0703F271}" type="pres">
      <dgm:prSet presAssocID="{2A1F9F0F-D6D3-4FE4-B2F1-0017F30CDF2A}" presName="compNode" presStyleCnt="0"/>
      <dgm:spPr/>
    </dgm:pt>
    <dgm:pt modelId="{B992D7CE-D386-45AA-A76B-A370300250AE}" type="pres">
      <dgm:prSet presAssocID="{2A1F9F0F-D6D3-4FE4-B2F1-0017F30CDF2A}" presName="iconBgRect" presStyleLbl="bgShp" presStyleIdx="1" presStyleCnt="4"/>
      <dgm:spPr/>
    </dgm:pt>
    <dgm:pt modelId="{66AB4A5A-CC81-4677-8712-4911760C4E8E}" type="pres">
      <dgm:prSet presAssocID="{2A1F9F0F-D6D3-4FE4-B2F1-0017F30CDF2A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uler"/>
        </a:ext>
      </dgm:extLst>
    </dgm:pt>
    <dgm:pt modelId="{853100D3-7486-455B-869D-468728F6AF1C}" type="pres">
      <dgm:prSet presAssocID="{2A1F9F0F-D6D3-4FE4-B2F1-0017F30CDF2A}" presName="spaceRect" presStyleCnt="0"/>
      <dgm:spPr/>
    </dgm:pt>
    <dgm:pt modelId="{8E476F9F-CA1F-4134-B844-2163E6A1DB73}" type="pres">
      <dgm:prSet presAssocID="{2A1F9F0F-D6D3-4FE4-B2F1-0017F30CDF2A}" presName="textRect" presStyleLbl="revTx" presStyleIdx="1" presStyleCnt="4">
        <dgm:presLayoutVars>
          <dgm:chMax val="1"/>
          <dgm:chPref val="1"/>
        </dgm:presLayoutVars>
      </dgm:prSet>
      <dgm:spPr/>
    </dgm:pt>
    <dgm:pt modelId="{DB43928C-F975-468C-9F08-7CE80388A74E}" type="pres">
      <dgm:prSet presAssocID="{C5EB9A41-0907-425C-8D73-0606D73E1ACE}" presName="sibTrans" presStyleLbl="sibTrans2D1" presStyleIdx="0" presStyleCnt="0"/>
      <dgm:spPr/>
    </dgm:pt>
    <dgm:pt modelId="{26AA18D5-B9ED-4FFB-B470-C43AC3E3BAE3}" type="pres">
      <dgm:prSet presAssocID="{5FA40E38-3701-4143-9C5A-F20379900DB7}" presName="compNode" presStyleCnt="0"/>
      <dgm:spPr/>
    </dgm:pt>
    <dgm:pt modelId="{6ED4CB0E-D75D-4E38-9F92-D56C16C618BA}" type="pres">
      <dgm:prSet presAssocID="{5FA40E38-3701-4143-9C5A-F20379900DB7}" presName="iconBgRect" presStyleLbl="bgShp" presStyleIdx="2" presStyleCnt="4"/>
      <dgm:spPr/>
    </dgm:pt>
    <dgm:pt modelId="{8B60EEAC-407D-48DD-8C75-D7A54C066435}" type="pres">
      <dgm:prSet presAssocID="{5FA40E38-3701-4143-9C5A-F20379900DB7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60F362DF-9FF6-409D-B65D-A28C1C2164DB}" type="pres">
      <dgm:prSet presAssocID="{5FA40E38-3701-4143-9C5A-F20379900DB7}" presName="spaceRect" presStyleCnt="0"/>
      <dgm:spPr/>
    </dgm:pt>
    <dgm:pt modelId="{87D336C5-70F0-433E-88E9-0F82CD5FF9C7}" type="pres">
      <dgm:prSet presAssocID="{5FA40E38-3701-4143-9C5A-F20379900DB7}" presName="textRect" presStyleLbl="revTx" presStyleIdx="2" presStyleCnt="4">
        <dgm:presLayoutVars>
          <dgm:chMax val="1"/>
          <dgm:chPref val="1"/>
        </dgm:presLayoutVars>
      </dgm:prSet>
      <dgm:spPr/>
    </dgm:pt>
    <dgm:pt modelId="{A6683412-7323-4D9D-8BD0-1B961C8B71A6}" type="pres">
      <dgm:prSet presAssocID="{E7A788FE-1E43-4CB3-8E3E-E3F875EC2957}" presName="sibTrans" presStyleLbl="sibTrans2D1" presStyleIdx="0" presStyleCnt="0"/>
      <dgm:spPr/>
    </dgm:pt>
    <dgm:pt modelId="{BBC90969-8D6E-48D4-9468-D5469EFC3800}" type="pres">
      <dgm:prSet presAssocID="{FA3B078A-49B0-4E1C-83A9-7056DD498A9B}" presName="compNode" presStyleCnt="0"/>
      <dgm:spPr/>
    </dgm:pt>
    <dgm:pt modelId="{5DEE1B11-8813-477F-A925-CE60E7E95997}" type="pres">
      <dgm:prSet presAssocID="{FA3B078A-49B0-4E1C-83A9-7056DD498A9B}" presName="iconBgRect" presStyleLbl="bgShp" presStyleIdx="3" presStyleCnt="4"/>
      <dgm:spPr/>
    </dgm:pt>
    <dgm:pt modelId="{F36481FD-AB53-4324-9DA1-CE33489884FC}" type="pres">
      <dgm:prSet presAssocID="{FA3B078A-49B0-4E1C-83A9-7056DD498A9B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hoe footprints"/>
        </a:ext>
      </dgm:extLst>
    </dgm:pt>
    <dgm:pt modelId="{00A82201-CF54-4DFE-994B-225DCF3AD559}" type="pres">
      <dgm:prSet presAssocID="{FA3B078A-49B0-4E1C-83A9-7056DD498A9B}" presName="spaceRect" presStyleCnt="0"/>
      <dgm:spPr/>
    </dgm:pt>
    <dgm:pt modelId="{E5FBDE66-20E1-44A8-A0AF-4E203204C29D}" type="pres">
      <dgm:prSet presAssocID="{FA3B078A-49B0-4E1C-83A9-7056DD498A9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1672B3D-9B85-494A-9CB5-BBD24367679D}" srcId="{D0496EF8-F308-44F0-8CF0-7D21C33849C1}" destId="{5FA40E38-3701-4143-9C5A-F20379900DB7}" srcOrd="2" destOrd="0" parTransId="{5FDA04D0-6582-4007-8B78-7746362F3FFE}" sibTransId="{E7A788FE-1E43-4CB3-8E3E-E3F875EC2957}"/>
    <dgm:cxn modelId="{4E533145-E70B-44FD-B438-9C8640D9C9F1}" type="presOf" srcId="{E7A788FE-1E43-4CB3-8E3E-E3F875EC2957}" destId="{A6683412-7323-4D9D-8BD0-1B961C8B71A6}" srcOrd="0" destOrd="0" presId="urn:microsoft.com/office/officeart/2018/2/layout/IconCircleList"/>
    <dgm:cxn modelId="{97BB5A7E-1BFA-4040-A737-B564C47AD33C}" type="presOf" srcId="{C5EB9A41-0907-425C-8D73-0606D73E1ACE}" destId="{DB43928C-F975-468C-9F08-7CE80388A74E}" srcOrd="0" destOrd="0" presId="urn:microsoft.com/office/officeart/2018/2/layout/IconCircleList"/>
    <dgm:cxn modelId="{6E139C85-0159-4D88-898E-25B6A683AC98}" type="presOf" srcId="{4F0E64C3-3179-440E-8CFD-34F82964FDD1}" destId="{179529FA-CBC1-4111-BDBB-4F23B500D02A}" srcOrd="0" destOrd="0" presId="urn:microsoft.com/office/officeart/2018/2/layout/IconCircleList"/>
    <dgm:cxn modelId="{74621E8B-6976-4D58-9147-E8EBBA8BA088}" type="presOf" srcId="{2A1F9F0F-D6D3-4FE4-B2F1-0017F30CDF2A}" destId="{8E476F9F-CA1F-4134-B844-2163E6A1DB73}" srcOrd="0" destOrd="0" presId="urn:microsoft.com/office/officeart/2018/2/layout/IconCircleList"/>
    <dgm:cxn modelId="{3089E48C-0166-4A88-9F4A-D9D56D7CABD6}" srcId="{D0496EF8-F308-44F0-8CF0-7D21C33849C1}" destId="{2A1F9F0F-D6D3-4FE4-B2F1-0017F30CDF2A}" srcOrd="1" destOrd="0" parTransId="{58D25A25-AD2D-4300-8274-D732E5D79AF3}" sibTransId="{C5EB9A41-0907-425C-8D73-0606D73E1ACE}"/>
    <dgm:cxn modelId="{BED50A92-7E77-409F-833A-B48615D17426}" srcId="{D0496EF8-F308-44F0-8CF0-7D21C33849C1}" destId="{7103CE4C-FCDF-4830-A939-622361BF9354}" srcOrd="0" destOrd="0" parTransId="{50E93131-A6A0-451D-A176-F1E6DCD92FD0}" sibTransId="{4F0E64C3-3179-440E-8CFD-34F82964FDD1}"/>
    <dgm:cxn modelId="{DE5E599F-02A5-4568-9F0C-3B5ED9A55F6A}" type="presOf" srcId="{FA3B078A-49B0-4E1C-83A9-7056DD498A9B}" destId="{E5FBDE66-20E1-44A8-A0AF-4E203204C29D}" srcOrd="0" destOrd="0" presId="urn:microsoft.com/office/officeart/2018/2/layout/IconCircleList"/>
    <dgm:cxn modelId="{647869B1-5578-4A2A-A9E0-60CBED26BFE0}" type="presOf" srcId="{D0496EF8-F308-44F0-8CF0-7D21C33849C1}" destId="{9311D1EC-2C96-4212-A70C-E7410C3EE9CE}" srcOrd="0" destOrd="0" presId="urn:microsoft.com/office/officeart/2018/2/layout/IconCircleList"/>
    <dgm:cxn modelId="{710184D0-DE5C-4B0B-95D2-9D80C63A2E31}" type="presOf" srcId="{7103CE4C-FCDF-4830-A939-622361BF9354}" destId="{FCD5CE43-B9D8-4808-A0E2-796E7CD93DCD}" srcOrd="0" destOrd="0" presId="urn:microsoft.com/office/officeart/2018/2/layout/IconCircleList"/>
    <dgm:cxn modelId="{671D58ED-9511-447D-9519-FE26F4CC21ED}" type="presOf" srcId="{5FA40E38-3701-4143-9C5A-F20379900DB7}" destId="{87D336C5-70F0-433E-88E9-0F82CD5FF9C7}" srcOrd="0" destOrd="0" presId="urn:microsoft.com/office/officeart/2018/2/layout/IconCircleList"/>
    <dgm:cxn modelId="{725D69F4-B832-4999-8E81-8FA76A1CBC21}" srcId="{D0496EF8-F308-44F0-8CF0-7D21C33849C1}" destId="{FA3B078A-49B0-4E1C-83A9-7056DD498A9B}" srcOrd="3" destOrd="0" parTransId="{2AEF21D5-8300-4A0C-BB58-5E98F48B9741}" sibTransId="{B658A200-C119-476A-962F-17B43EF9AC11}"/>
    <dgm:cxn modelId="{65658ED7-5CFB-4301-86A4-BDB019B2E579}" type="presParOf" srcId="{9311D1EC-2C96-4212-A70C-E7410C3EE9CE}" destId="{81A04DF2-F12C-4EE1-9694-F68706390ED9}" srcOrd="0" destOrd="0" presId="urn:microsoft.com/office/officeart/2018/2/layout/IconCircleList"/>
    <dgm:cxn modelId="{157D3060-1FF2-4051-88D6-2D5A4DCAB989}" type="presParOf" srcId="{81A04DF2-F12C-4EE1-9694-F68706390ED9}" destId="{CB2DE8B9-97E9-489B-BF77-AB7618A5A131}" srcOrd="0" destOrd="0" presId="urn:microsoft.com/office/officeart/2018/2/layout/IconCircleList"/>
    <dgm:cxn modelId="{F1686CCE-3CA4-4841-B5BE-035FC6FA4F69}" type="presParOf" srcId="{CB2DE8B9-97E9-489B-BF77-AB7618A5A131}" destId="{905F31A7-3CBE-4FD7-81FE-EC87C60DDCB4}" srcOrd="0" destOrd="0" presId="urn:microsoft.com/office/officeart/2018/2/layout/IconCircleList"/>
    <dgm:cxn modelId="{23419909-6B1A-4290-96B7-D4D6B6B56964}" type="presParOf" srcId="{CB2DE8B9-97E9-489B-BF77-AB7618A5A131}" destId="{F5FF193B-132B-4E75-80F5-76F8483C6FBE}" srcOrd="1" destOrd="0" presId="urn:microsoft.com/office/officeart/2018/2/layout/IconCircleList"/>
    <dgm:cxn modelId="{1785F407-DC42-4663-8B40-0F9AC45F40DE}" type="presParOf" srcId="{CB2DE8B9-97E9-489B-BF77-AB7618A5A131}" destId="{E2A7C830-11EB-4999-8120-0C4FFE648608}" srcOrd="2" destOrd="0" presId="urn:microsoft.com/office/officeart/2018/2/layout/IconCircleList"/>
    <dgm:cxn modelId="{17F05B86-C5F2-47F3-BD6B-1EA7F50701BE}" type="presParOf" srcId="{CB2DE8B9-97E9-489B-BF77-AB7618A5A131}" destId="{FCD5CE43-B9D8-4808-A0E2-796E7CD93DCD}" srcOrd="3" destOrd="0" presId="urn:microsoft.com/office/officeart/2018/2/layout/IconCircleList"/>
    <dgm:cxn modelId="{DB7C7CCD-BD49-44BA-883C-144E90C4E252}" type="presParOf" srcId="{81A04DF2-F12C-4EE1-9694-F68706390ED9}" destId="{179529FA-CBC1-4111-BDBB-4F23B500D02A}" srcOrd="1" destOrd="0" presId="urn:microsoft.com/office/officeart/2018/2/layout/IconCircleList"/>
    <dgm:cxn modelId="{F60DE630-E694-4B0B-870F-09D12D02C09F}" type="presParOf" srcId="{81A04DF2-F12C-4EE1-9694-F68706390ED9}" destId="{BB76E6D2-4584-484B-8425-AACE0703F271}" srcOrd="2" destOrd="0" presId="urn:microsoft.com/office/officeart/2018/2/layout/IconCircleList"/>
    <dgm:cxn modelId="{4C2DE6CF-A495-4334-A6D8-97A3F45375C8}" type="presParOf" srcId="{BB76E6D2-4584-484B-8425-AACE0703F271}" destId="{B992D7CE-D386-45AA-A76B-A370300250AE}" srcOrd="0" destOrd="0" presId="urn:microsoft.com/office/officeart/2018/2/layout/IconCircleList"/>
    <dgm:cxn modelId="{9C1B9DF2-4F9E-4130-BCF5-BEADE8FD5B47}" type="presParOf" srcId="{BB76E6D2-4584-484B-8425-AACE0703F271}" destId="{66AB4A5A-CC81-4677-8712-4911760C4E8E}" srcOrd="1" destOrd="0" presId="urn:microsoft.com/office/officeart/2018/2/layout/IconCircleList"/>
    <dgm:cxn modelId="{951B7992-0388-4684-901D-5AEEC1277C14}" type="presParOf" srcId="{BB76E6D2-4584-484B-8425-AACE0703F271}" destId="{853100D3-7486-455B-869D-468728F6AF1C}" srcOrd="2" destOrd="0" presId="urn:microsoft.com/office/officeart/2018/2/layout/IconCircleList"/>
    <dgm:cxn modelId="{17A88818-C5D7-4752-8245-AC93F9A20B17}" type="presParOf" srcId="{BB76E6D2-4584-484B-8425-AACE0703F271}" destId="{8E476F9F-CA1F-4134-B844-2163E6A1DB73}" srcOrd="3" destOrd="0" presId="urn:microsoft.com/office/officeart/2018/2/layout/IconCircleList"/>
    <dgm:cxn modelId="{9FA145FB-A578-495A-B4F6-1DC9E1FADC8A}" type="presParOf" srcId="{81A04DF2-F12C-4EE1-9694-F68706390ED9}" destId="{DB43928C-F975-468C-9F08-7CE80388A74E}" srcOrd="3" destOrd="0" presId="urn:microsoft.com/office/officeart/2018/2/layout/IconCircleList"/>
    <dgm:cxn modelId="{B5FE8A74-2B43-46EF-AF7A-487BD97D4FA9}" type="presParOf" srcId="{81A04DF2-F12C-4EE1-9694-F68706390ED9}" destId="{26AA18D5-B9ED-4FFB-B470-C43AC3E3BAE3}" srcOrd="4" destOrd="0" presId="urn:microsoft.com/office/officeart/2018/2/layout/IconCircleList"/>
    <dgm:cxn modelId="{69635419-1F46-481A-9CE9-DC4BCBBCF673}" type="presParOf" srcId="{26AA18D5-B9ED-4FFB-B470-C43AC3E3BAE3}" destId="{6ED4CB0E-D75D-4E38-9F92-D56C16C618BA}" srcOrd="0" destOrd="0" presId="urn:microsoft.com/office/officeart/2018/2/layout/IconCircleList"/>
    <dgm:cxn modelId="{109BBBDC-F7FA-4B9A-826E-C4CDA8F5B0C4}" type="presParOf" srcId="{26AA18D5-B9ED-4FFB-B470-C43AC3E3BAE3}" destId="{8B60EEAC-407D-48DD-8C75-D7A54C066435}" srcOrd="1" destOrd="0" presId="urn:microsoft.com/office/officeart/2018/2/layout/IconCircleList"/>
    <dgm:cxn modelId="{BFE97018-21E4-4E9C-921D-ABBFD79B1252}" type="presParOf" srcId="{26AA18D5-B9ED-4FFB-B470-C43AC3E3BAE3}" destId="{60F362DF-9FF6-409D-B65D-A28C1C2164DB}" srcOrd="2" destOrd="0" presId="urn:microsoft.com/office/officeart/2018/2/layout/IconCircleList"/>
    <dgm:cxn modelId="{FDD823B4-846E-4041-B678-7B21D9B9EEBA}" type="presParOf" srcId="{26AA18D5-B9ED-4FFB-B470-C43AC3E3BAE3}" destId="{87D336C5-70F0-433E-88E9-0F82CD5FF9C7}" srcOrd="3" destOrd="0" presId="urn:microsoft.com/office/officeart/2018/2/layout/IconCircleList"/>
    <dgm:cxn modelId="{FFE0CBB5-A57E-4E1A-B3E0-401A9D11D085}" type="presParOf" srcId="{81A04DF2-F12C-4EE1-9694-F68706390ED9}" destId="{A6683412-7323-4D9D-8BD0-1B961C8B71A6}" srcOrd="5" destOrd="0" presId="urn:microsoft.com/office/officeart/2018/2/layout/IconCircleList"/>
    <dgm:cxn modelId="{03CDF8B8-6CC7-4D10-9F6F-54F1DB5B9F44}" type="presParOf" srcId="{81A04DF2-F12C-4EE1-9694-F68706390ED9}" destId="{BBC90969-8D6E-48D4-9468-D5469EFC3800}" srcOrd="6" destOrd="0" presId="urn:microsoft.com/office/officeart/2018/2/layout/IconCircleList"/>
    <dgm:cxn modelId="{D4BE01E8-27FD-4664-9D66-27DED1864CF8}" type="presParOf" srcId="{BBC90969-8D6E-48D4-9468-D5469EFC3800}" destId="{5DEE1B11-8813-477F-A925-CE60E7E95997}" srcOrd="0" destOrd="0" presId="urn:microsoft.com/office/officeart/2018/2/layout/IconCircleList"/>
    <dgm:cxn modelId="{8F1A12B0-337C-4F44-89B3-0F7D70ACB0AB}" type="presParOf" srcId="{BBC90969-8D6E-48D4-9468-D5469EFC3800}" destId="{F36481FD-AB53-4324-9DA1-CE33489884FC}" srcOrd="1" destOrd="0" presId="urn:microsoft.com/office/officeart/2018/2/layout/IconCircleList"/>
    <dgm:cxn modelId="{F1020A7A-00B8-439F-8046-D65D8832A517}" type="presParOf" srcId="{BBC90969-8D6E-48D4-9468-D5469EFC3800}" destId="{00A82201-CF54-4DFE-994B-225DCF3AD559}" srcOrd="2" destOrd="0" presId="urn:microsoft.com/office/officeart/2018/2/layout/IconCircleList"/>
    <dgm:cxn modelId="{59AD1697-DF06-402C-9F15-2C385B545195}" type="presParOf" srcId="{BBC90969-8D6E-48D4-9468-D5469EFC3800}" destId="{E5FBDE66-20E1-44A8-A0AF-4E203204C29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3A691FA-5474-4231-AB20-2429E65833D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GB"/>
        </a:p>
      </dgm:t>
    </dgm:pt>
    <dgm:pt modelId="{EE9E4A7E-921B-4CFD-847C-947D9E56BFC5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ptos Display" panose="020F0302020204030204"/>
            </a:rPr>
            <a:t>Social Factors</a:t>
          </a:r>
          <a:endParaRPr lang="en-GB"/>
        </a:p>
      </dgm:t>
    </dgm:pt>
    <dgm:pt modelId="{D7CFC5EC-255D-4020-B5CF-B148AF9D4DFB}" type="parTrans" cxnId="{04C83898-66C7-4E43-8090-167E6C2BCC2C}">
      <dgm:prSet/>
      <dgm:spPr/>
      <dgm:t>
        <a:bodyPr/>
        <a:lstStyle/>
        <a:p>
          <a:endParaRPr lang="en-GB"/>
        </a:p>
      </dgm:t>
    </dgm:pt>
    <dgm:pt modelId="{7EB3CC2A-1062-4B33-8D95-BB1A1C4BDE56}" type="sibTrans" cxnId="{04C83898-66C7-4E43-8090-167E6C2BCC2C}">
      <dgm:prSet/>
      <dgm:spPr/>
      <dgm:t>
        <a:bodyPr/>
        <a:lstStyle/>
        <a:p>
          <a:endParaRPr lang="en-GB"/>
        </a:p>
      </dgm:t>
    </dgm:pt>
    <dgm:pt modelId="{17F1A5BD-9696-4A8F-9DAD-7BA35D4C9888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ptos Display" panose="020F0302020204030204"/>
            </a:rPr>
            <a:t>Ethical Consumerism</a:t>
          </a:r>
          <a:endParaRPr lang="en-GB"/>
        </a:p>
      </dgm:t>
    </dgm:pt>
    <dgm:pt modelId="{64811F2D-C47E-442D-81DA-38AC68F4445C}" type="parTrans" cxnId="{4389A508-96FE-4FB8-9990-A73C63944E78}">
      <dgm:prSet/>
      <dgm:spPr/>
      <dgm:t>
        <a:bodyPr/>
        <a:lstStyle/>
        <a:p>
          <a:endParaRPr lang="en-GB"/>
        </a:p>
      </dgm:t>
    </dgm:pt>
    <dgm:pt modelId="{BBF0FDEC-CA07-40E2-BA42-1118CF379BB0}" type="sibTrans" cxnId="{4389A508-96FE-4FB8-9990-A73C63944E78}">
      <dgm:prSet/>
      <dgm:spPr/>
      <dgm:t>
        <a:bodyPr/>
        <a:lstStyle/>
        <a:p>
          <a:endParaRPr lang="en-GB"/>
        </a:p>
      </dgm:t>
    </dgm:pt>
    <dgm:pt modelId="{FE8465AB-5C4F-4EFD-AC91-9A5C29FA6861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ptos Display" panose="020F0302020204030204"/>
            </a:rPr>
            <a:t>Evolving  </a:t>
          </a:r>
          <a:r>
            <a:rPr lang="en-GB" err="1">
              <a:latin typeface="Aptos Display" panose="020F0302020204030204"/>
            </a:rPr>
            <a:t>Fas</a:t>
          </a:r>
          <a:r>
            <a:rPr lang="en-GB">
              <a:latin typeface="Aptos Display" panose="020F0302020204030204"/>
            </a:rPr>
            <a:t>hion Trends</a:t>
          </a:r>
          <a:endParaRPr lang="en-GB"/>
        </a:p>
      </dgm:t>
    </dgm:pt>
    <dgm:pt modelId="{6BA9DAFB-4B7A-4AE1-AA6A-D7B6D535FC59}" type="parTrans" cxnId="{010A73D3-51DB-4CE6-B439-B5006312B9E8}">
      <dgm:prSet/>
      <dgm:spPr/>
      <dgm:t>
        <a:bodyPr/>
        <a:lstStyle/>
        <a:p>
          <a:endParaRPr lang="en-GB"/>
        </a:p>
      </dgm:t>
    </dgm:pt>
    <dgm:pt modelId="{182CF50C-D59F-44E7-88C3-824A605AD561}" type="sibTrans" cxnId="{010A73D3-51DB-4CE6-B439-B5006312B9E8}">
      <dgm:prSet/>
      <dgm:spPr/>
      <dgm:t>
        <a:bodyPr/>
        <a:lstStyle/>
        <a:p>
          <a:endParaRPr lang="en-GB"/>
        </a:p>
      </dgm:t>
    </dgm:pt>
    <dgm:pt modelId="{B9B29D39-90BE-4C21-8212-B09C43C64E81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ptos Display" panose="020F0302020204030204"/>
            </a:rPr>
            <a:t>Environmental</a:t>
          </a:r>
          <a:endParaRPr lang="en-GB"/>
        </a:p>
      </dgm:t>
    </dgm:pt>
    <dgm:pt modelId="{3B9B4893-C902-4F3F-B8C2-F87FD916B68F}" type="parTrans" cxnId="{1FE1EAAD-3FD8-45CC-9947-70EAFEDA77BC}">
      <dgm:prSet/>
      <dgm:spPr/>
      <dgm:t>
        <a:bodyPr/>
        <a:lstStyle/>
        <a:p>
          <a:endParaRPr lang="en-GB"/>
        </a:p>
      </dgm:t>
    </dgm:pt>
    <dgm:pt modelId="{398E7DB4-B03A-4BB2-99DB-5FF6F4BDBC78}" type="sibTrans" cxnId="{1FE1EAAD-3FD8-45CC-9947-70EAFEDA77BC}">
      <dgm:prSet/>
      <dgm:spPr/>
      <dgm:t>
        <a:bodyPr/>
        <a:lstStyle/>
        <a:p>
          <a:endParaRPr lang="en-GB"/>
        </a:p>
      </dgm:t>
    </dgm:pt>
    <dgm:pt modelId="{07672795-4098-4AEE-A169-276E9BF5E6DD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ptos Display" panose="020F0302020204030204"/>
            </a:rPr>
            <a:t>Sustainable Materials</a:t>
          </a:r>
          <a:endParaRPr lang="en-GB"/>
        </a:p>
      </dgm:t>
    </dgm:pt>
    <dgm:pt modelId="{062DEA67-3A66-4B14-B379-E397BDF62D89}" type="parTrans" cxnId="{A55D92F7-D258-4630-8358-3E7CC194CE0D}">
      <dgm:prSet/>
      <dgm:spPr/>
      <dgm:t>
        <a:bodyPr/>
        <a:lstStyle/>
        <a:p>
          <a:endParaRPr lang="en-GB"/>
        </a:p>
      </dgm:t>
    </dgm:pt>
    <dgm:pt modelId="{D8C43C05-ACD7-4ED0-A709-4140EC4755B1}" type="sibTrans" cxnId="{A55D92F7-D258-4630-8358-3E7CC194CE0D}">
      <dgm:prSet/>
      <dgm:spPr/>
      <dgm:t>
        <a:bodyPr/>
        <a:lstStyle/>
        <a:p>
          <a:endParaRPr lang="en-GB"/>
        </a:p>
      </dgm:t>
    </dgm:pt>
    <dgm:pt modelId="{E0B6BCE4-BE47-486F-B4CD-57FECD30C513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ptos Display" panose="020F0302020204030204"/>
            </a:rPr>
            <a:t>Circular Economy</a:t>
          </a:r>
          <a:endParaRPr lang="en-GB"/>
        </a:p>
      </dgm:t>
    </dgm:pt>
    <dgm:pt modelId="{C29D6628-AB9B-44FB-9203-1ACE72493FD5}" type="parTrans" cxnId="{1FF717CC-E46F-4FF7-B78E-13247F1FC43B}">
      <dgm:prSet/>
      <dgm:spPr/>
      <dgm:t>
        <a:bodyPr/>
        <a:lstStyle/>
        <a:p>
          <a:endParaRPr lang="en-GB"/>
        </a:p>
      </dgm:t>
    </dgm:pt>
    <dgm:pt modelId="{68AB7701-94AC-4AB3-B89D-A44AACCAD1DC}" type="sibTrans" cxnId="{1FF717CC-E46F-4FF7-B78E-13247F1FC43B}">
      <dgm:prSet/>
      <dgm:spPr/>
      <dgm:t>
        <a:bodyPr/>
        <a:lstStyle/>
        <a:p>
          <a:endParaRPr lang="en-GB"/>
        </a:p>
      </dgm:t>
    </dgm:pt>
    <dgm:pt modelId="{B947DD98-4F90-4D7A-9A9D-197E07676013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ptos Display" panose="020F0302020204030204"/>
            </a:rPr>
            <a:t>Economic Factors</a:t>
          </a:r>
          <a:endParaRPr lang="en-GB"/>
        </a:p>
      </dgm:t>
    </dgm:pt>
    <dgm:pt modelId="{359EB4A1-0D17-4645-A446-83E34D4A84C6}" type="parTrans" cxnId="{A232F7D5-83E7-4B89-8D02-274820158B13}">
      <dgm:prSet/>
      <dgm:spPr/>
      <dgm:t>
        <a:bodyPr/>
        <a:lstStyle/>
        <a:p>
          <a:endParaRPr lang="en-GB"/>
        </a:p>
      </dgm:t>
    </dgm:pt>
    <dgm:pt modelId="{E7644957-427C-4B5E-AC3B-1D0716201433}" type="sibTrans" cxnId="{A232F7D5-83E7-4B89-8D02-274820158B13}">
      <dgm:prSet/>
      <dgm:spPr/>
      <dgm:t>
        <a:bodyPr/>
        <a:lstStyle/>
        <a:p>
          <a:endParaRPr lang="en-GB"/>
        </a:p>
      </dgm:t>
    </dgm:pt>
    <dgm:pt modelId="{C41CA0F4-C9DF-4894-B9E7-4D51B7ECAE2B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ptos Display" panose="020F0302020204030204"/>
            </a:rPr>
            <a:t>Labour Costs</a:t>
          </a:r>
          <a:endParaRPr lang="en-GB"/>
        </a:p>
      </dgm:t>
    </dgm:pt>
    <dgm:pt modelId="{CCBBB72D-A131-47D2-A53C-4E0B9FB3063D}" type="parTrans" cxnId="{B19812F1-772B-46A2-B015-B8DB13CB032E}">
      <dgm:prSet/>
      <dgm:spPr/>
      <dgm:t>
        <a:bodyPr/>
        <a:lstStyle/>
        <a:p>
          <a:endParaRPr lang="en-GB"/>
        </a:p>
      </dgm:t>
    </dgm:pt>
    <dgm:pt modelId="{E1ED8E97-0A61-4FCC-87E3-ACDBD3FE76A7}" type="sibTrans" cxnId="{B19812F1-772B-46A2-B015-B8DB13CB032E}">
      <dgm:prSet/>
      <dgm:spPr/>
      <dgm:t>
        <a:bodyPr/>
        <a:lstStyle/>
        <a:p>
          <a:endParaRPr lang="en-GB"/>
        </a:p>
      </dgm:t>
    </dgm:pt>
    <dgm:pt modelId="{5CBEAEA3-3B79-429C-8F8A-8C6D03939D37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ptos Display" panose="020F0302020204030204"/>
            </a:rPr>
            <a:t>Raw Materials</a:t>
          </a:r>
          <a:endParaRPr lang="en-GB"/>
        </a:p>
      </dgm:t>
    </dgm:pt>
    <dgm:pt modelId="{D0A95E1C-7A4E-4BF9-9C44-39CD03C5ADCF}" type="parTrans" cxnId="{28E35CE5-7A45-40C4-8882-B5F0679FC34B}">
      <dgm:prSet/>
      <dgm:spPr/>
      <dgm:t>
        <a:bodyPr/>
        <a:lstStyle/>
        <a:p>
          <a:endParaRPr lang="en-GB"/>
        </a:p>
      </dgm:t>
    </dgm:pt>
    <dgm:pt modelId="{39075064-0372-426C-9DAD-90B771E2BA04}" type="sibTrans" cxnId="{28E35CE5-7A45-40C4-8882-B5F0679FC34B}">
      <dgm:prSet/>
      <dgm:spPr/>
      <dgm:t>
        <a:bodyPr/>
        <a:lstStyle/>
        <a:p>
          <a:endParaRPr lang="en-GB"/>
        </a:p>
      </dgm:t>
    </dgm:pt>
    <dgm:pt modelId="{C786E816-0994-4DE6-9E63-F86A779395F5}" type="pres">
      <dgm:prSet presAssocID="{13A691FA-5474-4231-AB20-2429E65833DF}" presName="root" presStyleCnt="0">
        <dgm:presLayoutVars>
          <dgm:dir/>
          <dgm:resizeHandles val="exact"/>
        </dgm:presLayoutVars>
      </dgm:prSet>
      <dgm:spPr/>
    </dgm:pt>
    <dgm:pt modelId="{6C1678F2-E7CF-455D-B269-7C08F88D1191}" type="pres">
      <dgm:prSet presAssocID="{EE9E4A7E-921B-4CFD-847C-947D9E56BFC5}" presName="compNode" presStyleCnt="0"/>
      <dgm:spPr/>
    </dgm:pt>
    <dgm:pt modelId="{C5204B7E-5217-4F6E-A461-538A03345EBD}" type="pres">
      <dgm:prSet presAssocID="{EE9E4A7E-921B-4CFD-847C-947D9E56BFC5}" presName="bgRect" presStyleLbl="bgShp" presStyleIdx="0" presStyleCnt="3"/>
      <dgm:spPr/>
    </dgm:pt>
    <dgm:pt modelId="{4C69F593-A7E5-4E61-B8D7-268507063DD3}" type="pres">
      <dgm:prSet presAssocID="{EE9E4A7E-921B-4CFD-847C-947D9E56BFC5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ess"/>
        </a:ext>
      </dgm:extLst>
    </dgm:pt>
    <dgm:pt modelId="{E4019DCE-E74B-47AB-A800-DB57653D5533}" type="pres">
      <dgm:prSet presAssocID="{EE9E4A7E-921B-4CFD-847C-947D9E56BFC5}" presName="spaceRect" presStyleCnt="0"/>
      <dgm:spPr/>
    </dgm:pt>
    <dgm:pt modelId="{6C61B60A-1E8E-4F1F-B5BD-DCD88EB9B282}" type="pres">
      <dgm:prSet presAssocID="{EE9E4A7E-921B-4CFD-847C-947D9E56BFC5}" presName="parTx" presStyleLbl="revTx" presStyleIdx="0" presStyleCnt="6">
        <dgm:presLayoutVars>
          <dgm:chMax val="0"/>
          <dgm:chPref val="0"/>
        </dgm:presLayoutVars>
      </dgm:prSet>
      <dgm:spPr/>
    </dgm:pt>
    <dgm:pt modelId="{05CDB037-F3D1-4586-8348-D13A3F4C1FAF}" type="pres">
      <dgm:prSet presAssocID="{EE9E4A7E-921B-4CFD-847C-947D9E56BFC5}" presName="desTx" presStyleLbl="revTx" presStyleIdx="1" presStyleCnt="6">
        <dgm:presLayoutVars/>
      </dgm:prSet>
      <dgm:spPr/>
    </dgm:pt>
    <dgm:pt modelId="{EB59E093-C9D0-4E08-B065-9DCC63430CD9}" type="pres">
      <dgm:prSet presAssocID="{7EB3CC2A-1062-4B33-8D95-BB1A1C4BDE56}" presName="sibTrans" presStyleCnt="0"/>
      <dgm:spPr/>
    </dgm:pt>
    <dgm:pt modelId="{7341A26E-FD20-44DA-9434-ADA2685FF53D}" type="pres">
      <dgm:prSet presAssocID="{B9B29D39-90BE-4C21-8212-B09C43C64E81}" presName="compNode" presStyleCnt="0"/>
      <dgm:spPr/>
    </dgm:pt>
    <dgm:pt modelId="{20B6BF48-F362-4C8F-B289-8E4BBB686C53}" type="pres">
      <dgm:prSet presAssocID="{B9B29D39-90BE-4C21-8212-B09C43C64E81}" presName="bgRect" presStyleLbl="bgShp" presStyleIdx="1" presStyleCnt="3"/>
      <dgm:spPr/>
    </dgm:pt>
    <dgm:pt modelId="{8668BC7C-E3F1-47E0-BDC5-7DCF6F8FDC95}" type="pres">
      <dgm:prSet presAssocID="{B9B29D39-90BE-4C21-8212-B09C43C64E81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8B634226-0F7E-4A74-9EE2-1D1119B035B8}" type="pres">
      <dgm:prSet presAssocID="{B9B29D39-90BE-4C21-8212-B09C43C64E81}" presName="spaceRect" presStyleCnt="0"/>
      <dgm:spPr/>
    </dgm:pt>
    <dgm:pt modelId="{1BC07A3B-3755-48B7-8519-F4E79F11140C}" type="pres">
      <dgm:prSet presAssocID="{B9B29D39-90BE-4C21-8212-B09C43C64E81}" presName="parTx" presStyleLbl="revTx" presStyleIdx="2" presStyleCnt="6">
        <dgm:presLayoutVars>
          <dgm:chMax val="0"/>
          <dgm:chPref val="0"/>
        </dgm:presLayoutVars>
      </dgm:prSet>
      <dgm:spPr/>
    </dgm:pt>
    <dgm:pt modelId="{D5740FA1-1309-40DE-823C-BA46589CEC3A}" type="pres">
      <dgm:prSet presAssocID="{B9B29D39-90BE-4C21-8212-B09C43C64E81}" presName="desTx" presStyleLbl="revTx" presStyleIdx="3" presStyleCnt="6">
        <dgm:presLayoutVars/>
      </dgm:prSet>
      <dgm:spPr/>
    </dgm:pt>
    <dgm:pt modelId="{A3F30639-F0C8-4C95-9681-456AC03453E5}" type="pres">
      <dgm:prSet presAssocID="{398E7DB4-B03A-4BB2-99DB-5FF6F4BDBC78}" presName="sibTrans" presStyleCnt="0"/>
      <dgm:spPr/>
    </dgm:pt>
    <dgm:pt modelId="{417FC257-1ADA-450F-8E29-31E9EB7F97FA}" type="pres">
      <dgm:prSet presAssocID="{B947DD98-4F90-4D7A-9A9D-197E07676013}" presName="compNode" presStyleCnt="0"/>
      <dgm:spPr/>
    </dgm:pt>
    <dgm:pt modelId="{F3343C2A-71C6-40D5-9C10-66F80EB6AD14}" type="pres">
      <dgm:prSet presAssocID="{B947DD98-4F90-4D7A-9A9D-197E07676013}" presName="bgRect" presStyleLbl="bgShp" presStyleIdx="2" presStyleCnt="3"/>
      <dgm:spPr/>
    </dgm:pt>
    <dgm:pt modelId="{312947D8-24B6-4195-AF8E-E11C6A6897C6}" type="pres">
      <dgm:prSet presAssocID="{B947DD98-4F90-4D7A-9A9D-197E07676013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28613AF0-AA3D-4194-B96B-76610084DF1A}" type="pres">
      <dgm:prSet presAssocID="{B947DD98-4F90-4D7A-9A9D-197E07676013}" presName="spaceRect" presStyleCnt="0"/>
      <dgm:spPr/>
    </dgm:pt>
    <dgm:pt modelId="{D3AE5115-87F2-4A01-9F89-FAB8E8A60D5E}" type="pres">
      <dgm:prSet presAssocID="{B947DD98-4F90-4D7A-9A9D-197E07676013}" presName="parTx" presStyleLbl="revTx" presStyleIdx="4" presStyleCnt="6">
        <dgm:presLayoutVars>
          <dgm:chMax val="0"/>
          <dgm:chPref val="0"/>
        </dgm:presLayoutVars>
      </dgm:prSet>
      <dgm:spPr/>
    </dgm:pt>
    <dgm:pt modelId="{DEA4455E-AF7D-43C7-9949-6AB2E0434CE0}" type="pres">
      <dgm:prSet presAssocID="{B947DD98-4F90-4D7A-9A9D-197E07676013}" presName="desTx" presStyleLbl="revTx" presStyleIdx="5" presStyleCnt="6">
        <dgm:presLayoutVars/>
      </dgm:prSet>
      <dgm:spPr/>
    </dgm:pt>
  </dgm:ptLst>
  <dgm:cxnLst>
    <dgm:cxn modelId="{E46BD005-17AB-41F4-BC52-352B8F9462A0}" type="presOf" srcId="{B9B29D39-90BE-4C21-8212-B09C43C64E81}" destId="{1BC07A3B-3755-48B7-8519-F4E79F11140C}" srcOrd="0" destOrd="0" presId="urn:microsoft.com/office/officeart/2018/2/layout/IconVerticalSolidList"/>
    <dgm:cxn modelId="{4389A508-96FE-4FB8-9990-A73C63944E78}" srcId="{EE9E4A7E-921B-4CFD-847C-947D9E56BFC5}" destId="{17F1A5BD-9696-4A8F-9DAD-7BA35D4C9888}" srcOrd="0" destOrd="0" parTransId="{64811F2D-C47E-442D-81DA-38AC68F4445C}" sibTransId="{BBF0FDEC-CA07-40E2-BA42-1118CF379BB0}"/>
    <dgm:cxn modelId="{16D81D1A-B9E5-431E-B941-BD5A40036A2A}" type="presOf" srcId="{13A691FA-5474-4231-AB20-2429E65833DF}" destId="{C786E816-0994-4DE6-9E63-F86A779395F5}" srcOrd="0" destOrd="0" presId="urn:microsoft.com/office/officeart/2018/2/layout/IconVerticalSolidList"/>
    <dgm:cxn modelId="{13BC5B43-8642-4EBC-B2B7-A1FBF8B1A4C8}" type="presOf" srcId="{C41CA0F4-C9DF-4894-B9E7-4D51B7ECAE2B}" destId="{DEA4455E-AF7D-43C7-9949-6AB2E0434CE0}" srcOrd="0" destOrd="0" presId="urn:microsoft.com/office/officeart/2018/2/layout/IconVerticalSolidList"/>
    <dgm:cxn modelId="{A7DA2C45-6EB9-45DB-B5D3-5F4DECFE0581}" type="presOf" srcId="{17F1A5BD-9696-4A8F-9DAD-7BA35D4C9888}" destId="{05CDB037-F3D1-4586-8348-D13A3F4C1FAF}" srcOrd="0" destOrd="0" presId="urn:microsoft.com/office/officeart/2018/2/layout/IconVerticalSolidList"/>
    <dgm:cxn modelId="{B0F42747-016E-4086-8751-1CF62B50877D}" type="presOf" srcId="{5CBEAEA3-3B79-429C-8F8A-8C6D03939D37}" destId="{DEA4455E-AF7D-43C7-9949-6AB2E0434CE0}" srcOrd="0" destOrd="1" presId="urn:microsoft.com/office/officeart/2018/2/layout/IconVerticalSolidList"/>
    <dgm:cxn modelId="{551EFD67-6094-47B1-A6E2-BC531629F8BF}" type="presOf" srcId="{B947DD98-4F90-4D7A-9A9D-197E07676013}" destId="{D3AE5115-87F2-4A01-9F89-FAB8E8A60D5E}" srcOrd="0" destOrd="0" presId="urn:microsoft.com/office/officeart/2018/2/layout/IconVerticalSolidList"/>
    <dgm:cxn modelId="{025E7E75-34A0-4B27-BDAE-D2322D7681E2}" type="presOf" srcId="{FE8465AB-5C4F-4EFD-AC91-9A5C29FA6861}" destId="{05CDB037-F3D1-4586-8348-D13A3F4C1FAF}" srcOrd="0" destOrd="1" presId="urn:microsoft.com/office/officeart/2018/2/layout/IconVerticalSolidList"/>
    <dgm:cxn modelId="{04C83898-66C7-4E43-8090-167E6C2BCC2C}" srcId="{13A691FA-5474-4231-AB20-2429E65833DF}" destId="{EE9E4A7E-921B-4CFD-847C-947D9E56BFC5}" srcOrd="0" destOrd="0" parTransId="{D7CFC5EC-255D-4020-B5CF-B148AF9D4DFB}" sibTransId="{7EB3CC2A-1062-4B33-8D95-BB1A1C4BDE56}"/>
    <dgm:cxn modelId="{1FE1EAAD-3FD8-45CC-9947-70EAFEDA77BC}" srcId="{13A691FA-5474-4231-AB20-2429E65833DF}" destId="{B9B29D39-90BE-4C21-8212-B09C43C64E81}" srcOrd="1" destOrd="0" parTransId="{3B9B4893-C902-4F3F-B8C2-F87FD916B68F}" sibTransId="{398E7DB4-B03A-4BB2-99DB-5FF6F4BDBC78}"/>
    <dgm:cxn modelId="{769348B6-83EA-4863-AD48-5D73ADC1BA97}" type="presOf" srcId="{EE9E4A7E-921B-4CFD-847C-947D9E56BFC5}" destId="{6C61B60A-1E8E-4F1F-B5BD-DCD88EB9B282}" srcOrd="0" destOrd="0" presId="urn:microsoft.com/office/officeart/2018/2/layout/IconVerticalSolidList"/>
    <dgm:cxn modelId="{1FF717CC-E46F-4FF7-B78E-13247F1FC43B}" srcId="{B9B29D39-90BE-4C21-8212-B09C43C64E81}" destId="{E0B6BCE4-BE47-486F-B4CD-57FECD30C513}" srcOrd="1" destOrd="0" parTransId="{C29D6628-AB9B-44FB-9203-1ACE72493FD5}" sibTransId="{68AB7701-94AC-4AB3-B89D-A44AACCAD1DC}"/>
    <dgm:cxn modelId="{B0CF47CD-3085-411E-B626-7891E02AB018}" type="presOf" srcId="{07672795-4098-4AEE-A169-276E9BF5E6DD}" destId="{D5740FA1-1309-40DE-823C-BA46589CEC3A}" srcOrd="0" destOrd="0" presId="urn:microsoft.com/office/officeart/2018/2/layout/IconVerticalSolidList"/>
    <dgm:cxn modelId="{010A73D3-51DB-4CE6-B439-B5006312B9E8}" srcId="{EE9E4A7E-921B-4CFD-847C-947D9E56BFC5}" destId="{FE8465AB-5C4F-4EFD-AC91-9A5C29FA6861}" srcOrd="1" destOrd="0" parTransId="{6BA9DAFB-4B7A-4AE1-AA6A-D7B6D535FC59}" sibTransId="{182CF50C-D59F-44E7-88C3-824A605AD561}"/>
    <dgm:cxn modelId="{A232F7D5-83E7-4B89-8D02-274820158B13}" srcId="{13A691FA-5474-4231-AB20-2429E65833DF}" destId="{B947DD98-4F90-4D7A-9A9D-197E07676013}" srcOrd="2" destOrd="0" parTransId="{359EB4A1-0D17-4645-A446-83E34D4A84C6}" sibTransId="{E7644957-427C-4B5E-AC3B-1D0716201433}"/>
    <dgm:cxn modelId="{28E35CE5-7A45-40C4-8882-B5F0679FC34B}" srcId="{B947DD98-4F90-4D7A-9A9D-197E07676013}" destId="{5CBEAEA3-3B79-429C-8F8A-8C6D03939D37}" srcOrd="1" destOrd="0" parTransId="{D0A95E1C-7A4E-4BF9-9C44-39CD03C5ADCF}" sibTransId="{39075064-0372-426C-9DAD-90B771E2BA04}"/>
    <dgm:cxn modelId="{B19812F1-772B-46A2-B015-B8DB13CB032E}" srcId="{B947DD98-4F90-4D7A-9A9D-197E07676013}" destId="{C41CA0F4-C9DF-4894-B9E7-4D51B7ECAE2B}" srcOrd="0" destOrd="0" parTransId="{CCBBB72D-A131-47D2-A53C-4E0B9FB3063D}" sibTransId="{E1ED8E97-0A61-4FCC-87E3-ACDBD3FE76A7}"/>
    <dgm:cxn modelId="{DC6AC6F2-9F1B-4CC0-AF00-E0660A2864DC}" type="presOf" srcId="{E0B6BCE4-BE47-486F-B4CD-57FECD30C513}" destId="{D5740FA1-1309-40DE-823C-BA46589CEC3A}" srcOrd="0" destOrd="1" presId="urn:microsoft.com/office/officeart/2018/2/layout/IconVerticalSolidList"/>
    <dgm:cxn modelId="{A55D92F7-D258-4630-8358-3E7CC194CE0D}" srcId="{B9B29D39-90BE-4C21-8212-B09C43C64E81}" destId="{07672795-4098-4AEE-A169-276E9BF5E6DD}" srcOrd="0" destOrd="0" parTransId="{062DEA67-3A66-4B14-B379-E397BDF62D89}" sibTransId="{D8C43C05-ACD7-4ED0-A709-4140EC4755B1}"/>
    <dgm:cxn modelId="{348D9DAE-5CDF-4F9D-ABF8-FA957DB598BD}" type="presParOf" srcId="{C786E816-0994-4DE6-9E63-F86A779395F5}" destId="{6C1678F2-E7CF-455D-B269-7C08F88D1191}" srcOrd="0" destOrd="0" presId="urn:microsoft.com/office/officeart/2018/2/layout/IconVerticalSolidList"/>
    <dgm:cxn modelId="{539DE68F-38EB-4CBD-B3E0-8F9E129A3E7C}" type="presParOf" srcId="{6C1678F2-E7CF-455D-B269-7C08F88D1191}" destId="{C5204B7E-5217-4F6E-A461-538A03345EBD}" srcOrd="0" destOrd="0" presId="urn:microsoft.com/office/officeart/2018/2/layout/IconVerticalSolidList"/>
    <dgm:cxn modelId="{64D528A9-2B45-443B-9BE3-CCD92C56076A}" type="presParOf" srcId="{6C1678F2-E7CF-455D-B269-7C08F88D1191}" destId="{4C69F593-A7E5-4E61-B8D7-268507063DD3}" srcOrd="1" destOrd="0" presId="urn:microsoft.com/office/officeart/2018/2/layout/IconVerticalSolidList"/>
    <dgm:cxn modelId="{880432E8-553C-45E3-8639-0DD1FA29C023}" type="presParOf" srcId="{6C1678F2-E7CF-455D-B269-7C08F88D1191}" destId="{E4019DCE-E74B-47AB-A800-DB57653D5533}" srcOrd="2" destOrd="0" presId="urn:microsoft.com/office/officeart/2018/2/layout/IconVerticalSolidList"/>
    <dgm:cxn modelId="{EBB2C03F-82A0-4133-8FBE-ACA8DE804323}" type="presParOf" srcId="{6C1678F2-E7CF-455D-B269-7C08F88D1191}" destId="{6C61B60A-1E8E-4F1F-B5BD-DCD88EB9B282}" srcOrd="3" destOrd="0" presId="urn:microsoft.com/office/officeart/2018/2/layout/IconVerticalSolidList"/>
    <dgm:cxn modelId="{6B92439B-8C58-411D-A9D5-B9E69ADFC207}" type="presParOf" srcId="{6C1678F2-E7CF-455D-B269-7C08F88D1191}" destId="{05CDB037-F3D1-4586-8348-D13A3F4C1FAF}" srcOrd="4" destOrd="0" presId="urn:microsoft.com/office/officeart/2018/2/layout/IconVerticalSolidList"/>
    <dgm:cxn modelId="{3D30588C-87EE-49A0-A5B0-EF0BC8B36674}" type="presParOf" srcId="{C786E816-0994-4DE6-9E63-F86A779395F5}" destId="{EB59E093-C9D0-4E08-B065-9DCC63430CD9}" srcOrd="1" destOrd="0" presId="urn:microsoft.com/office/officeart/2018/2/layout/IconVerticalSolidList"/>
    <dgm:cxn modelId="{9D50AEC6-E27D-4D81-B214-CAE711B0C7A4}" type="presParOf" srcId="{C786E816-0994-4DE6-9E63-F86A779395F5}" destId="{7341A26E-FD20-44DA-9434-ADA2685FF53D}" srcOrd="2" destOrd="0" presId="urn:microsoft.com/office/officeart/2018/2/layout/IconVerticalSolidList"/>
    <dgm:cxn modelId="{B05BF12E-792B-4827-9549-9D1CEF6BEDDC}" type="presParOf" srcId="{7341A26E-FD20-44DA-9434-ADA2685FF53D}" destId="{20B6BF48-F362-4C8F-B289-8E4BBB686C53}" srcOrd="0" destOrd="0" presId="urn:microsoft.com/office/officeart/2018/2/layout/IconVerticalSolidList"/>
    <dgm:cxn modelId="{FDD85387-8390-431E-9B58-96898EAB2460}" type="presParOf" srcId="{7341A26E-FD20-44DA-9434-ADA2685FF53D}" destId="{8668BC7C-E3F1-47E0-BDC5-7DCF6F8FDC95}" srcOrd="1" destOrd="0" presId="urn:microsoft.com/office/officeart/2018/2/layout/IconVerticalSolidList"/>
    <dgm:cxn modelId="{BB172775-C000-4651-B042-1E253AE3BAE0}" type="presParOf" srcId="{7341A26E-FD20-44DA-9434-ADA2685FF53D}" destId="{8B634226-0F7E-4A74-9EE2-1D1119B035B8}" srcOrd="2" destOrd="0" presId="urn:microsoft.com/office/officeart/2018/2/layout/IconVerticalSolidList"/>
    <dgm:cxn modelId="{5041C21E-6806-4DC6-A79D-2A284F5B6819}" type="presParOf" srcId="{7341A26E-FD20-44DA-9434-ADA2685FF53D}" destId="{1BC07A3B-3755-48B7-8519-F4E79F11140C}" srcOrd="3" destOrd="0" presId="urn:microsoft.com/office/officeart/2018/2/layout/IconVerticalSolidList"/>
    <dgm:cxn modelId="{FB174A8C-0ED2-4B68-A802-6F8DA3816F14}" type="presParOf" srcId="{7341A26E-FD20-44DA-9434-ADA2685FF53D}" destId="{D5740FA1-1309-40DE-823C-BA46589CEC3A}" srcOrd="4" destOrd="0" presId="urn:microsoft.com/office/officeart/2018/2/layout/IconVerticalSolidList"/>
    <dgm:cxn modelId="{B1F11013-B944-402C-A93C-C74B64D1385E}" type="presParOf" srcId="{C786E816-0994-4DE6-9E63-F86A779395F5}" destId="{A3F30639-F0C8-4C95-9681-456AC03453E5}" srcOrd="3" destOrd="0" presId="urn:microsoft.com/office/officeart/2018/2/layout/IconVerticalSolidList"/>
    <dgm:cxn modelId="{F3FDFB96-EB57-416B-99DB-735EE9C00738}" type="presParOf" srcId="{C786E816-0994-4DE6-9E63-F86A779395F5}" destId="{417FC257-1ADA-450F-8E29-31E9EB7F97FA}" srcOrd="4" destOrd="0" presId="urn:microsoft.com/office/officeart/2018/2/layout/IconVerticalSolidList"/>
    <dgm:cxn modelId="{7DCE713C-36DE-49DE-BF4D-71BE94625700}" type="presParOf" srcId="{417FC257-1ADA-450F-8E29-31E9EB7F97FA}" destId="{F3343C2A-71C6-40D5-9C10-66F80EB6AD14}" srcOrd="0" destOrd="0" presId="urn:microsoft.com/office/officeart/2018/2/layout/IconVerticalSolidList"/>
    <dgm:cxn modelId="{31FAA8CE-1360-4380-9F4B-BDC9981B96E4}" type="presParOf" srcId="{417FC257-1ADA-450F-8E29-31E9EB7F97FA}" destId="{312947D8-24B6-4195-AF8E-E11C6A6897C6}" srcOrd="1" destOrd="0" presId="urn:microsoft.com/office/officeart/2018/2/layout/IconVerticalSolidList"/>
    <dgm:cxn modelId="{AC79908D-B7A6-4037-96B0-6888112A5527}" type="presParOf" srcId="{417FC257-1ADA-450F-8E29-31E9EB7F97FA}" destId="{28613AF0-AA3D-4194-B96B-76610084DF1A}" srcOrd="2" destOrd="0" presId="urn:microsoft.com/office/officeart/2018/2/layout/IconVerticalSolidList"/>
    <dgm:cxn modelId="{DCB3D5BA-71A1-4494-AAD9-618BF2B81C18}" type="presParOf" srcId="{417FC257-1ADA-450F-8E29-31E9EB7F97FA}" destId="{D3AE5115-87F2-4A01-9F89-FAB8E8A60D5E}" srcOrd="3" destOrd="0" presId="urn:microsoft.com/office/officeart/2018/2/layout/IconVerticalSolidList"/>
    <dgm:cxn modelId="{5AE7AF66-9985-487F-9BEB-B63B147CFB46}" type="presParOf" srcId="{417FC257-1ADA-450F-8E29-31E9EB7F97FA}" destId="{DEA4455E-AF7D-43C7-9949-6AB2E0434CE0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19893C8-32EE-44E7-83B1-5115F157AA21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EEB3F91-3C46-4EBB-9EA1-07DAC0D85D76}">
      <dgm:prSet/>
      <dgm:spPr/>
      <dgm:t>
        <a:bodyPr/>
        <a:lstStyle/>
        <a:p>
          <a:r>
            <a:rPr lang="en-GB"/>
            <a:t>Business Cards</a:t>
          </a:r>
          <a:endParaRPr lang="en-US"/>
        </a:p>
      </dgm:t>
    </dgm:pt>
    <dgm:pt modelId="{733B8417-B606-4E44-816D-D6CBCCF62FA6}" type="parTrans" cxnId="{31437378-B7BC-4840-831E-0CBE912DE54A}">
      <dgm:prSet/>
      <dgm:spPr/>
      <dgm:t>
        <a:bodyPr/>
        <a:lstStyle/>
        <a:p>
          <a:endParaRPr lang="en-US"/>
        </a:p>
      </dgm:t>
    </dgm:pt>
    <dgm:pt modelId="{19FEB113-A13D-4660-BF5E-56830788E7A6}" type="sibTrans" cxnId="{31437378-B7BC-4840-831E-0CBE912DE54A}">
      <dgm:prSet/>
      <dgm:spPr/>
      <dgm:t>
        <a:bodyPr/>
        <a:lstStyle/>
        <a:p>
          <a:endParaRPr lang="en-US"/>
        </a:p>
      </dgm:t>
    </dgm:pt>
    <dgm:pt modelId="{F9E252D8-C20C-44AF-8B64-2DA2D59EE51F}">
      <dgm:prSet/>
      <dgm:spPr/>
      <dgm:t>
        <a:bodyPr/>
        <a:lstStyle/>
        <a:p>
          <a:r>
            <a:rPr lang="en-GB"/>
            <a:t>Machine Maintenance</a:t>
          </a:r>
          <a:endParaRPr lang="en-US"/>
        </a:p>
      </dgm:t>
    </dgm:pt>
    <dgm:pt modelId="{EE33B58B-6C46-4EA5-B523-92FA2D2026FF}" type="parTrans" cxnId="{8CB4E2C6-7794-41A4-90A2-7EFC23400EDB}">
      <dgm:prSet/>
      <dgm:spPr/>
      <dgm:t>
        <a:bodyPr/>
        <a:lstStyle/>
        <a:p>
          <a:endParaRPr lang="en-US"/>
        </a:p>
      </dgm:t>
    </dgm:pt>
    <dgm:pt modelId="{E3B6EBB3-B075-4B9B-A637-F15FBC9ED3E3}" type="sibTrans" cxnId="{8CB4E2C6-7794-41A4-90A2-7EFC23400EDB}">
      <dgm:prSet/>
      <dgm:spPr/>
      <dgm:t>
        <a:bodyPr/>
        <a:lstStyle/>
        <a:p>
          <a:endParaRPr lang="en-US"/>
        </a:p>
      </dgm:t>
    </dgm:pt>
    <dgm:pt modelId="{537BE3A8-2D16-4592-B08B-B0ACF89F670E}">
      <dgm:prSet/>
      <dgm:spPr/>
      <dgm:t>
        <a:bodyPr/>
        <a:lstStyle/>
        <a:p>
          <a:r>
            <a:rPr lang="en-GB"/>
            <a:t>T-Shirt Printer</a:t>
          </a:r>
          <a:endParaRPr lang="en-US"/>
        </a:p>
      </dgm:t>
    </dgm:pt>
    <dgm:pt modelId="{7C446BFB-2D88-4928-AA44-E759F5B3D49A}" type="parTrans" cxnId="{F4223A4C-35AE-4B83-AF0E-27C76DCD2E17}">
      <dgm:prSet/>
      <dgm:spPr/>
      <dgm:t>
        <a:bodyPr/>
        <a:lstStyle/>
        <a:p>
          <a:endParaRPr lang="en-US"/>
        </a:p>
      </dgm:t>
    </dgm:pt>
    <dgm:pt modelId="{500CCFD6-AA5D-431E-9061-381056A709F6}" type="sibTrans" cxnId="{F4223A4C-35AE-4B83-AF0E-27C76DCD2E17}">
      <dgm:prSet/>
      <dgm:spPr/>
      <dgm:t>
        <a:bodyPr/>
        <a:lstStyle/>
        <a:p>
          <a:endParaRPr lang="en-US"/>
        </a:p>
      </dgm:t>
    </dgm:pt>
    <dgm:pt modelId="{ECAE4E97-FDBC-4987-9001-20C4D36B711C}">
      <dgm:prSet/>
      <dgm:spPr/>
      <dgm:t>
        <a:bodyPr/>
        <a:lstStyle/>
        <a:p>
          <a:r>
            <a:rPr lang="en-GB"/>
            <a:t>Travel Costs</a:t>
          </a:r>
          <a:endParaRPr lang="en-US"/>
        </a:p>
      </dgm:t>
    </dgm:pt>
    <dgm:pt modelId="{55A8FE7A-1A85-44A5-8438-3D4A52C8899E}" type="parTrans" cxnId="{07D87C18-1F63-417F-8609-B93F65C7A65E}">
      <dgm:prSet/>
      <dgm:spPr/>
      <dgm:t>
        <a:bodyPr/>
        <a:lstStyle/>
        <a:p>
          <a:endParaRPr lang="en-US"/>
        </a:p>
      </dgm:t>
    </dgm:pt>
    <dgm:pt modelId="{DE007AB0-8B73-4870-8E2C-9C36C492919F}" type="sibTrans" cxnId="{07D87C18-1F63-417F-8609-B93F65C7A65E}">
      <dgm:prSet/>
      <dgm:spPr/>
      <dgm:t>
        <a:bodyPr/>
        <a:lstStyle/>
        <a:p>
          <a:endParaRPr lang="en-US"/>
        </a:p>
      </dgm:t>
    </dgm:pt>
    <dgm:pt modelId="{9A2778EA-E544-470C-B62E-828BB78FBB34}">
      <dgm:prSet/>
      <dgm:spPr/>
      <dgm:t>
        <a:bodyPr/>
        <a:lstStyle/>
        <a:p>
          <a:r>
            <a:rPr lang="en-GB"/>
            <a:t>Fabrics</a:t>
          </a:r>
          <a:endParaRPr lang="en-US"/>
        </a:p>
      </dgm:t>
    </dgm:pt>
    <dgm:pt modelId="{3CDC90F3-1E4A-41B4-84F3-2276491A582F}" type="parTrans" cxnId="{492D2156-3637-492A-9CF2-AAB0A1D72C5D}">
      <dgm:prSet/>
      <dgm:spPr/>
      <dgm:t>
        <a:bodyPr/>
        <a:lstStyle/>
        <a:p>
          <a:endParaRPr lang="en-US"/>
        </a:p>
      </dgm:t>
    </dgm:pt>
    <dgm:pt modelId="{DDC2580C-7933-49FE-8C3D-D3FB0D512E1A}" type="sibTrans" cxnId="{492D2156-3637-492A-9CF2-AAB0A1D72C5D}">
      <dgm:prSet/>
      <dgm:spPr/>
      <dgm:t>
        <a:bodyPr/>
        <a:lstStyle/>
        <a:p>
          <a:endParaRPr lang="en-US"/>
        </a:p>
      </dgm:t>
    </dgm:pt>
    <dgm:pt modelId="{44A11B97-DB9B-462C-A9D1-0F875B49AD48}">
      <dgm:prSet/>
      <dgm:spPr/>
      <dgm:t>
        <a:bodyPr/>
        <a:lstStyle/>
        <a:p>
          <a:r>
            <a:rPr lang="en-GB"/>
            <a:t>Haberdashery</a:t>
          </a:r>
          <a:endParaRPr lang="en-US"/>
        </a:p>
      </dgm:t>
    </dgm:pt>
    <dgm:pt modelId="{2AE2011C-F46C-478A-99D2-7DD13AF40344}" type="parTrans" cxnId="{49D65DB8-64B3-4D03-89F1-3A577FD792F5}">
      <dgm:prSet/>
      <dgm:spPr/>
      <dgm:t>
        <a:bodyPr/>
        <a:lstStyle/>
        <a:p>
          <a:endParaRPr lang="en-US"/>
        </a:p>
      </dgm:t>
    </dgm:pt>
    <dgm:pt modelId="{56D0F293-8668-46CD-AEBE-B7FC8BADDA98}" type="sibTrans" cxnId="{49D65DB8-64B3-4D03-89F1-3A577FD792F5}">
      <dgm:prSet/>
      <dgm:spPr/>
      <dgm:t>
        <a:bodyPr/>
        <a:lstStyle/>
        <a:p>
          <a:endParaRPr lang="en-US"/>
        </a:p>
      </dgm:t>
    </dgm:pt>
    <dgm:pt modelId="{F6BD0311-424E-42AD-9E60-FBC9007D189C}" type="pres">
      <dgm:prSet presAssocID="{E19893C8-32EE-44E7-83B1-5115F157AA21}" presName="diagram" presStyleCnt="0">
        <dgm:presLayoutVars>
          <dgm:dir/>
          <dgm:resizeHandles val="exact"/>
        </dgm:presLayoutVars>
      </dgm:prSet>
      <dgm:spPr/>
    </dgm:pt>
    <dgm:pt modelId="{AB574F04-117D-4A29-96DF-EA5BE1CFE024}" type="pres">
      <dgm:prSet presAssocID="{CEEB3F91-3C46-4EBB-9EA1-07DAC0D85D76}" presName="arrow" presStyleLbl="node1" presStyleIdx="0" presStyleCnt="6">
        <dgm:presLayoutVars>
          <dgm:bulletEnabled val="1"/>
        </dgm:presLayoutVars>
      </dgm:prSet>
      <dgm:spPr/>
    </dgm:pt>
    <dgm:pt modelId="{77B3B3D4-F796-4FAC-A6A1-6B628D55DDA1}" type="pres">
      <dgm:prSet presAssocID="{F9E252D8-C20C-44AF-8B64-2DA2D59EE51F}" presName="arrow" presStyleLbl="node1" presStyleIdx="1" presStyleCnt="6">
        <dgm:presLayoutVars>
          <dgm:bulletEnabled val="1"/>
        </dgm:presLayoutVars>
      </dgm:prSet>
      <dgm:spPr/>
    </dgm:pt>
    <dgm:pt modelId="{AEB33126-5E2B-42DE-B542-6CA8DED92274}" type="pres">
      <dgm:prSet presAssocID="{537BE3A8-2D16-4592-B08B-B0ACF89F670E}" presName="arrow" presStyleLbl="node1" presStyleIdx="2" presStyleCnt="6">
        <dgm:presLayoutVars>
          <dgm:bulletEnabled val="1"/>
        </dgm:presLayoutVars>
      </dgm:prSet>
      <dgm:spPr/>
    </dgm:pt>
    <dgm:pt modelId="{7DA22426-66B6-4E94-AF8C-84E104ACC924}" type="pres">
      <dgm:prSet presAssocID="{ECAE4E97-FDBC-4987-9001-20C4D36B711C}" presName="arrow" presStyleLbl="node1" presStyleIdx="3" presStyleCnt="6">
        <dgm:presLayoutVars>
          <dgm:bulletEnabled val="1"/>
        </dgm:presLayoutVars>
      </dgm:prSet>
      <dgm:spPr/>
    </dgm:pt>
    <dgm:pt modelId="{EB0B4E22-331B-46B0-AACB-C5A71CFB0749}" type="pres">
      <dgm:prSet presAssocID="{9A2778EA-E544-470C-B62E-828BB78FBB34}" presName="arrow" presStyleLbl="node1" presStyleIdx="4" presStyleCnt="6">
        <dgm:presLayoutVars>
          <dgm:bulletEnabled val="1"/>
        </dgm:presLayoutVars>
      </dgm:prSet>
      <dgm:spPr/>
    </dgm:pt>
    <dgm:pt modelId="{4524B0D6-8CB8-4E8B-897C-7A3A1A54657C}" type="pres">
      <dgm:prSet presAssocID="{44A11B97-DB9B-462C-A9D1-0F875B49AD48}" presName="arrow" presStyleLbl="node1" presStyleIdx="5" presStyleCnt="6">
        <dgm:presLayoutVars>
          <dgm:bulletEnabled val="1"/>
        </dgm:presLayoutVars>
      </dgm:prSet>
      <dgm:spPr/>
    </dgm:pt>
  </dgm:ptLst>
  <dgm:cxnLst>
    <dgm:cxn modelId="{1ABADD0A-E703-4F95-B5EA-FD3DA0230FC7}" type="presOf" srcId="{E19893C8-32EE-44E7-83B1-5115F157AA21}" destId="{F6BD0311-424E-42AD-9E60-FBC9007D189C}" srcOrd="0" destOrd="0" presId="urn:microsoft.com/office/officeart/2005/8/layout/arrow5"/>
    <dgm:cxn modelId="{07D87C18-1F63-417F-8609-B93F65C7A65E}" srcId="{E19893C8-32EE-44E7-83B1-5115F157AA21}" destId="{ECAE4E97-FDBC-4987-9001-20C4D36B711C}" srcOrd="3" destOrd="0" parTransId="{55A8FE7A-1A85-44A5-8438-3D4A52C8899E}" sibTransId="{DE007AB0-8B73-4870-8E2C-9C36C492919F}"/>
    <dgm:cxn modelId="{B7FEC460-7588-4E78-B0FF-5E6E8BDC39FA}" type="presOf" srcId="{ECAE4E97-FDBC-4987-9001-20C4D36B711C}" destId="{7DA22426-66B6-4E94-AF8C-84E104ACC924}" srcOrd="0" destOrd="0" presId="urn:microsoft.com/office/officeart/2005/8/layout/arrow5"/>
    <dgm:cxn modelId="{D014A041-F030-4628-BF8E-9123224CB020}" type="presOf" srcId="{CEEB3F91-3C46-4EBB-9EA1-07DAC0D85D76}" destId="{AB574F04-117D-4A29-96DF-EA5BE1CFE024}" srcOrd="0" destOrd="0" presId="urn:microsoft.com/office/officeart/2005/8/layout/arrow5"/>
    <dgm:cxn modelId="{F4223A4C-35AE-4B83-AF0E-27C76DCD2E17}" srcId="{E19893C8-32EE-44E7-83B1-5115F157AA21}" destId="{537BE3A8-2D16-4592-B08B-B0ACF89F670E}" srcOrd="2" destOrd="0" parTransId="{7C446BFB-2D88-4928-AA44-E759F5B3D49A}" sibTransId="{500CCFD6-AA5D-431E-9061-381056A709F6}"/>
    <dgm:cxn modelId="{492D2156-3637-492A-9CF2-AAB0A1D72C5D}" srcId="{E19893C8-32EE-44E7-83B1-5115F157AA21}" destId="{9A2778EA-E544-470C-B62E-828BB78FBB34}" srcOrd="4" destOrd="0" parTransId="{3CDC90F3-1E4A-41B4-84F3-2276491A582F}" sibTransId="{DDC2580C-7933-49FE-8C3D-D3FB0D512E1A}"/>
    <dgm:cxn modelId="{31437378-B7BC-4840-831E-0CBE912DE54A}" srcId="{E19893C8-32EE-44E7-83B1-5115F157AA21}" destId="{CEEB3F91-3C46-4EBB-9EA1-07DAC0D85D76}" srcOrd="0" destOrd="0" parTransId="{733B8417-B606-4E44-816D-D6CBCCF62FA6}" sibTransId="{19FEB113-A13D-4660-BF5E-56830788E7A6}"/>
    <dgm:cxn modelId="{49D65DB8-64B3-4D03-89F1-3A577FD792F5}" srcId="{E19893C8-32EE-44E7-83B1-5115F157AA21}" destId="{44A11B97-DB9B-462C-A9D1-0F875B49AD48}" srcOrd="5" destOrd="0" parTransId="{2AE2011C-F46C-478A-99D2-7DD13AF40344}" sibTransId="{56D0F293-8668-46CD-AEBE-B7FC8BADDA98}"/>
    <dgm:cxn modelId="{E7C511BC-E638-4157-B8C2-012DD04A3181}" type="presOf" srcId="{F9E252D8-C20C-44AF-8B64-2DA2D59EE51F}" destId="{77B3B3D4-F796-4FAC-A6A1-6B628D55DDA1}" srcOrd="0" destOrd="0" presId="urn:microsoft.com/office/officeart/2005/8/layout/arrow5"/>
    <dgm:cxn modelId="{617988C1-D3E6-4BE4-A300-751B9E21E425}" type="presOf" srcId="{44A11B97-DB9B-462C-A9D1-0F875B49AD48}" destId="{4524B0D6-8CB8-4E8B-897C-7A3A1A54657C}" srcOrd="0" destOrd="0" presId="urn:microsoft.com/office/officeart/2005/8/layout/arrow5"/>
    <dgm:cxn modelId="{8CB4E2C6-7794-41A4-90A2-7EFC23400EDB}" srcId="{E19893C8-32EE-44E7-83B1-5115F157AA21}" destId="{F9E252D8-C20C-44AF-8B64-2DA2D59EE51F}" srcOrd="1" destOrd="0" parTransId="{EE33B58B-6C46-4EA5-B523-92FA2D2026FF}" sibTransId="{E3B6EBB3-B075-4B9B-A637-F15FBC9ED3E3}"/>
    <dgm:cxn modelId="{750F3EDF-8B35-432F-BA61-FCF0F60E195C}" type="presOf" srcId="{9A2778EA-E544-470C-B62E-828BB78FBB34}" destId="{EB0B4E22-331B-46B0-AACB-C5A71CFB0749}" srcOrd="0" destOrd="0" presId="urn:microsoft.com/office/officeart/2005/8/layout/arrow5"/>
    <dgm:cxn modelId="{8ED09AE4-16AF-4180-AD34-C4C375B7CB00}" type="presOf" srcId="{537BE3A8-2D16-4592-B08B-B0ACF89F670E}" destId="{AEB33126-5E2B-42DE-B542-6CA8DED92274}" srcOrd="0" destOrd="0" presId="urn:microsoft.com/office/officeart/2005/8/layout/arrow5"/>
    <dgm:cxn modelId="{ABD0FD38-F226-42B2-BA0C-1068F5F2E1EB}" type="presParOf" srcId="{F6BD0311-424E-42AD-9E60-FBC9007D189C}" destId="{AB574F04-117D-4A29-96DF-EA5BE1CFE024}" srcOrd="0" destOrd="0" presId="urn:microsoft.com/office/officeart/2005/8/layout/arrow5"/>
    <dgm:cxn modelId="{1AC90ECB-A6C8-46A6-9047-C7B9324C19D2}" type="presParOf" srcId="{F6BD0311-424E-42AD-9E60-FBC9007D189C}" destId="{77B3B3D4-F796-4FAC-A6A1-6B628D55DDA1}" srcOrd="1" destOrd="0" presId="urn:microsoft.com/office/officeart/2005/8/layout/arrow5"/>
    <dgm:cxn modelId="{8963E80B-55DE-4B2E-9E9A-0F57F57BE3C2}" type="presParOf" srcId="{F6BD0311-424E-42AD-9E60-FBC9007D189C}" destId="{AEB33126-5E2B-42DE-B542-6CA8DED92274}" srcOrd="2" destOrd="0" presId="urn:microsoft.com/office/officeart/2005/8/layout/arrow5"/>
    <dgm:cxn modelId="{7770C464-4B42-4694-8CE9-707C8E90FD46}" type="presParOf" srcId="{F6BD0311-424E-42AD-9E60-FBC9007D189C}" destId="{7DA22426-66B6-4E94-AF8C-84E104ACC924}" srcOrd="3" destOrd="0" presId="urn:microsoft.com/office/officeart/2005/8/layout/arrow5"/>
    <dgm:cxn modelId="{81BAD5AF-8656-428F-BACB-4041748670BA}" type="presParOf" srcId="{F6BD0311-424E-42AD-9E60-FBC9007D189C}" destId="{EB0B4E22-331B-46B0-AACB-C5A71CFB0749}" srcOrd="4" destOrd="0" presId="urn:microsoft.com/office/officeart/2005/8/layout/arrow5"/>
    <dgm:cxn modelId="{92B64770-9773-4687-A58E-507CB2801F3B}" type="presParOf" srcId="{F6BD0311-424E-42AD-9E60-FBC9007D189C}" destId="{4524B0D6-8CB8-4E8B-897C-7A3A1A54657C}" srcOrd="5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5F31A7-3CBE-4FD7-81FE-EC87C60DDCB4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FF193B-132B-4E75-80F5-76F8483C6FBE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D5CE43-B9D8-4808-A0E2-796E7CD93DCD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An online hub of seamstresses</a:t>
          </a:r>
          <a:endParaRPr lang="en-US" sz="2400" kern="1200" dirty="0"/>
        </a:p>
      </dsp:txBody>
      <dsp:txXfrm>
        <a:off x="1834517" y="469890"/>
        <a:ext cx="3148942" cy="1335915"/>
      </dsp:txXfrm>
    </dsp:sp>
    <dsp:sp modelId="{B992D7CE-D386-45AA-A76B-A370300250AE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AB4A5A-CC81-4677-8712-4911760C4E8E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476F9F-CA1F-4134-B844-2163E6A1DB73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Made to measure/ order</a:t>
          </a:r>
          <a:endParaRPr lang="en-US" sz="2400" kern="1200"/>
        </a:p>
      </dsp:txBody>
      <dsp:txXfrm>
        <a:off x="7154322" y="469890"/>
        <a:ext cx="3148942" cy="1335915"/>
      </dsp:txXfrm>
    </dsp:sp>
    <dsp:sp modelId="{6ED4CB0E-D75D-4E38-9F92-D56C16C618BA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60EEAC-407D-48DD-8C75-D7A54C066435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D336C5-70F0-433E-88E9-0F82CD5FF9C7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Capsule Wardrobes</a:t>
          </a:r>
          <a:endParaRPr lang="en-US" sz="2400" kern="1200"/>
        </a:p>
      </dsp:txBody>
      <dsp:txXfrm>
        <a:off x="1834517" y="2545532"/>
        <a:ext cx="3148942" cy="1335915"/>
      </dsp:txXfrm>
    </dsp:sp>
    <dsp:sp modelId="{5DEE1B11-8813-477F-A925-CE60E7E95997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6481FD-AB53-4324-9DA1-CE33489884FC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FBDE66-20E1-44A8-A0AF-4E203204C29D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Sole-traders</a:t>
          </a:r>
          <a:endParaRPr lang="en-US" sz="2400" kern="1200"/>
        </a:p>
      </dsp:txBody>
      <dsp:txXfrm>
        <a:off x="7154322" y="2545532"/>
        <a:ext cx="3148942" cy="133591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204B7E-5217-4F6E-A461-538A03345EBD}">
      <dsp:nvSpPr>
        <dsp:cNvPr id="0" name=""/>
        <dsp:cNvSpPr/>
      </dsp:nvSpPr>
      <dsp:spPr>
        <a:xfrm>
          <a:off x="0" y="675"/>
          <a:ext cx="6900512" cy="15813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69F593-A7E5-4E61-B8D7-268507063DD3}">
      <dsp:nvSpPr>
        <dsp:cNvPr id="0" name=""/>
        <dsp:cNvSpPr/>
      </dsp:nvSpPr>
      <dsp:spPr>
        <a:xfrm>
          <a:off x="478363" y="356483"/>
          <a:ext cx="869752" cy="86975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61B60A-1E8E-4F1F-B5BD-DCD88EB9B282}">
      <dsp:nvSpPr>
        <dsp:cNvPr id="0" name=""/>
        <dsp:cNvSpPr/>
      </dsp:nvSpPr>
      <dsp:spPr>
        <a:xfrm>
          <a:off x="1826480" y="675"/>
          <a:ext cx="3105230" cy="1581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361" tIns="167361" rIns="167361" bIns="16736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Aptos Display" panose="020F0302020204030204"/>
            </a:rPr>
            <a:t>Social Factors</a:t>
          </a:r>
          <a:endParaRPr lang="en-GB" sz="2500" kern="1200"/>
        </a:p>
      </dsp:txBody>
      <dsp:txXfrm>
        <a:off x="1826480" y="675"/>
        <a:ext cx="3105230" cy="1581368"/>
      </dsp:txXfrm>
    </dsp:sp>
    <dsp:sp modelId="{05CDB037-F3D1-4586-8348-D13A3F4C1FAF}">
      <dsp:nvSpPr>
        <dsp:cNvPr id="0" name=""/>
        <dsp:cNvSpPr/>
      </dsp:nvSpPr>
      <dsp:spPr>
        <a:xfrm>
          <a:off x="4931710" y="675"/>
          <a:ext cx="1968801" cy="1581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361" tIns="167361" rIns="167361" bIns="167361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ptos Display" panose="020F0302020204030204"/>
            </a:rPr>
            <a:t>Ethical Consumerism</a:t>
          </a:r>
          <a:endParaRPr lang="en-GB" sz="1700" kern="1200"/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ptos Display" panose="020F0302020204030204"/>
            </a:rPr>
            <a:t>Evolving  </a:t>
          </a:r>
          <a:r>
            <a:rPr lang="en-GB" sz="1700" kern="1200" err="1">
              <a:latin typeface="Aptos Display" panose="020F0302020204030204"/>
            </a:rPr>
            <a:t>Fas</a:t>
          </a:r>
          <a:r>
            <a:rPr lang="en-GB" sz="1700" kern="1200">
              <a:latin typeface="Aptos Display" panose="020F0302020204030204"/>
            </a:rPr>
            <a:t>hion Trends</a:t>
          </a:r>
          <a:endParaRPr lang="en-GB" sz="1700" kern="1200"/>
        </a:p>
      </dsp:txBody>
      <dsp:txXfrm>
        <a:off x="4931710" y="675"/>
        <a:ext cx="1968801" cy="1581368"/>
      </dsp:txXfrm>
    </dsp:sp>
    <dsp:sp modelId="{20B6BF48-F362-4C8F-B289-8E4BBB686C53}">
      <dsp:nvSpPr>
        <dsp:cNvPr id="0" name=""/>
        <dsp:cNvSpPr/>
      </dsp:nvSpPr>
      <dsp:spPr>
        <a:xfrm>
          <a:off x="0" y="1977386"/>
          <a:ext cx="6900512" cy="15813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68BC7C-E3F1-47E0-BDC5-7DCF6F8FDC95}">
      <dsp:nvSpPr>
        <dsp:cNvPr id="0" name=""/>
        <dsp:cNvSpPr/>
      </dsp:nvSpPr>
      <dsp:spPr>
        <a:xfrm>
          <a:off x="478363" y="2333194"/>
          <a:ext cx="869752" cy="86975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C07A3B-3755-48B7-8519-F4E79F11140C}">
      <dsp:nvSpPr>
        <dsp:cNvPr id="0" name=""/>
        <dsp:cNvSpPr/>
      </dsp:nvSpPr>
      <dsp:spPr>
        <a:xfrm>
          <a:off x="1826480" y="1977386"/>
          <a:ext cx="3105230" cy="1581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361" tIns="167361" rIns="167361" bIns="16736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Aptos Display" panose="020F0302020204030204"/>
            </a:rPr>
            <a:t>Environmental</a:t>
          </a:r>
          <a:endParaRPr lang="en-GB" sz="2500" kern="1200"/>
        </a:p>
      </dsp:txBody>
      <dsp:txXfrm>
        <a:off x="1826480" y="1977386"/>
        <a:ext cx="3105230" cy="1581368"/>
      </dsp:txXfrm>
    </dsp:sp>
    <dsp:sp modelId="{D5740FA1-1309-40DE-823C-BA46589CEC3A}">
      <dsp:nvSpPr>
        <dsp:cNvPr id="0" name=""/>
        <dsp:cNvSpPr/>
      </dsp:nvSpPr>
      <dsp:spPr>
        <a:xfrm>
          <a:off x="4931710" y="1977386"/>
          <a:ext cx="1968801" cy="1581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361" tIns="167361" rIns="167361" bIns="167361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ptos Display" panose="020F0302020204030204"/>
            </a:rPr>
            <a:t>Sustainable Materials</a:t>
          </a:r>
          <a:endParaRPr lang="en-GB" sz="1700" kern="1200"/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ptos Display" panose="020F0302020204030204"/>
            </a:rPr>
            <a:t>Circular Economy</a:t>
          </a:r>
          <a:endParaRPr lang="en-GB" sz="1700" kern="1200"/>
        </a:p>
      </dsp:txBody>
      <dsp:txXfrm>
        <a:off x="4931710" y="1977386"/>
        <a:ext cx="1968801" cy="1581368"/>
      </dsp:txXfrm>
    </dsp:sp>
    <dsp:sp modelId="{F3343C2A-71C6-40D5-9C10-66F80EB6AD14}">
      <dsp:nvSpPr>
        <dsp:cNvPr id="0" name=""/>
        <dsp:cNvSpPr/>
      </dsp:nvSpPr>
      <dsp:spPr>
        <a:xfrm>
          <a:off x="0" y="3954096"/>
          <a:ext cx="6900512" cy="15813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2947D8-24B6-4195-AF8E-E11C6A6897C6}">
      <dsp:nvSpPr>
        <dsp:cNvPr id="0" name=""/>
        <dsp:cNvSpPr/>
      </dsp:nvSpPr>
      <dsp:spPr>
        <a:xfrm>
          <a:off x="478363" y="4309904"/>
          <a:ext cx="869752" cy="86975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AE5115-87F2-4A01-9F89-FAB8E8A60D5E}">
      <dsp:nvSpPr>
        <dsp:cNvPr id="0" name=""/>
        <dsp:cNvSpPr/>
      </dsp:nvSpPr>
      <dsp:spPr>
        <a:xfrm>
          <a:off x="1826480" y="3954096"/>
          <a:ext cx="3105230" cy="1581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361" tIns="167361" rIns="167361" bIns="16736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Aptos Display" panose="020F0302020204030204"/>
            </a:rPr>
            <a:t>Economic Factors</a:t>
          </a:r>
          <a:endParaRPr lang="en-GB" sz="2500" kern="1200"/>
        </a:p>
      </dsp:txBody>
      <dsp:txXfrm>
        <a:off x="1826480" y="3954096"/>
        <a:ext cx="3105230" cy="1581368"/>
      </dsp:txXfrm>
    </dsp:sp>
    <dsp:sp modelId="{DEA4455E-AF7D-43C7-9949-6AB2E0434CE0}">
      <dsp:nvSpPr>
        <dsp:cNvPr id="0" name=""/>
        <dsp:cNvSpPr/>
      </dsp:nvSpPr>
      <dsp:spPr>
        <a:xfrm>
          <a:off x="4931710" y="3954096"/>
          <a:ext cx="1968801" cy="1581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361" tIns="167361" rIns="167361" bIns="167361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ptos Display" panose="020F0302020204030204"/>
            </a:rPr>
            <a:t>Labour Costs</a:t>
          </a:r>
          <a:endParaRPr lang="en-GB" sz="1700" kern="1200"/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ptos Display" panose="020F0302020204030204"/>
            </a:rPr>
            <a:t>Raw Materials</a:t>
          </a:r>
          <a:endParaRPr lang="en-GB" sz="1700" kern="1200"/>
        </a:p>
      </dsp:txBody>
      <dsp:txXfrm>
        <a:off x="4931710" y="3954096"/>
        <a:ext cx="1968801" cy="158136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574F04-117D-4A29-96DF-EA5BE1CFE024}">
      <dsp:nvSpPr>
        <dsp:cNvPr id="0" name=""/>
        <dsp:cNvSpPr/>
      </dsp:nvSpPr>
      <dsp:spPr>
        <a:xfrm>
          <a:off x="2304026" y="1058"/>
          <a:ext cx="1564146" cy="1564146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Business Cards</a:t>
          </a:r>
          <a:endParaRPr lang="en-US" sz="1200" kern="1200"/>
        </a:p>
      </dsp:txBody>
      <dsp:txXfrm>
        <a:off x="2695063" y="1058"/>
        <a:ext cx="782073" cy="1290420"/>
      </dsp:txXfrm>
    </dsp:sp>
    <dsp:sp modelId="{77B3B3D4-F796-4FAC-A6A1-6B628D55DDA1}">
      <dsp:nvSpPr>
        <dsp:cNvPr id="0" name=""/>
        <dsp:cNvSpPr/>
      </dsp:nvSpPr>
      <dsp:spPr>
        <a:xfrm rot="3600000">
          <a:off x="3736156" y="827898"/>
          <a:ext cx="1564146" cy="1564146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Machine Maintenance</a:t>
          </a:r>
          <a:endParaRPr lang="en-US" sz="1200" kern="1200"/>
        </a:p>
      </dsp:txBody>
      <dsp:txXfrm rot="-5400000">
        <a:off x="3991547" y="1150503"/>
        <a:ext cx="1290420" cy="782073"/>
      </dsp:txXfrm>
    </dsp:sp>
    <dsp:sp modelId="{AEB33126-5E2B-42DE-B542-6CA8DED92274}">
      <dsp:nvSpPr>
        <dsp:cNvPr id="0" name=""/>
        <dsp:cNvSpPr/>
      </dsp:nvSpPr>
      <dsp:spPr>
        <a:xfrm rot="7200000">
          <a:off x="3736156" y="2481579"/>
          <a:ext cx="1564146" cy="1564146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T-Shirt Printer</a:t>
          </a:r>
          <a:endParaRPr lang="en-US" sz="1200" kern="1200"/>
        </a:p>
      </dsp:txBody>
      <dsp:txXfrm rot="-5400000">
        <a:off x="3991546" y="2941047"/>
        <a:ext cx="1290420" cy="782073"/>
      </dsp:txXfrm>
    </dsp:sp>
    <dsp:sp modelId="{7DA22426-66B6-4E94-AF8C-84E104ACC924}">
      <dsp:nvSpPr>
        <dsp:cNvPr id="0" name=""/>
        <dsp:cNvSpPr/>
      </dsp:nvSpPr>
      <dsp:spPr>
        <a:xfrm rot="10800000">
          <a:off x="2304026" y="3308420"/>
          <a:ext cx="1564146" cy="1564146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Travel Costs</a:t>
          </a:r>
          <a:endParaRPr lang="en-US" sz="1200" kern="1200"/>
        </a:p>
      </dsp:txBody>
      <dsp:txXfrm rot="10800000">
        <a:off x="2695062" y="3582146"/>
        <a:ext cx="782073" cy="1290420"/>
      </dsp:txXfrm>
    </dsp:sp>
    <dsp:sp modelId="{EB0B4E22-331B-46B0-AACB-C5A71CFB0749}">
      <dsp:nvSpPr>
        <dsp:cNvPr id="0" name=""/>
        <dsp:cNvSpPr/>
      </dsp:nvSpPr>
      <dsp:spPr>
        <a:xfrm rot="14400000">
          <a:off x="871897" y="2481579"/>
          <a:ext cx="1564146" cy="1564146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Fabrics</a:t>
          </a:r>
          <a:endParaRPr lang="en-US" sz="1200" kern="1200"/>
        </a:p>
      </dsp:txBody>
      <dsp:txXfrm rot="5400000">
        <a:off x="890233" y="2941046"/>
        <a:ext cx="1290420" cy="782073"/>
      </dsp:txXfrm>
    </dsp:sp>
    <dsp:sp modelId="{4524B0D6-8CB8-4E8B-897C-7A3A1A54657C}">
      <dsp:nvSpPr>
        <dsp:cNvPr id="0" name=""/>
        <dsp:cNvSpPr/>
      </dsp:nvSpPr>
      <dsp:spPr>
        <a:xfrm rot="18000000">
          <a:off x="871897" y="827898"/>
          <a:ext cx="1564146" cy="1564146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Haberdashery</a:t>
          </a:r>
          <a:endParaRPr lang="en-US" sz="1200" kern="1200"/>
        </a:p>
      </dsp:txBody>
      <dsp:txXfrm rot="5400000">
        <a:off x="890234" y="1150502"/>
        <a:ext cx="1290420" cy="7820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90662" y="4267832"/>
            <a:ext cx="4805996" cy="1297115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/>
            <a:r>
              <a:rPr lang="en-GB" sz="2800">
                <a:solidFill>
                  <a:schemeClr val="tx2"/>
                </a:solidFill>
              </a:rPr>
              <a:t>ENTERPRISE &amp; ENTREPREUERSHIP</a:t>
            </a:r>
            <a:br>
              <a:rPr lang="en-GB" sz="2800" dirty="0"/>
            </a:br>
            <a:r>
              <a:rPr lang="en-GB" sz="2800">
                <a:solidFill>
                  <a:schemeClr val="tx2"/>
                </a:solidFill>
              </a:rPr>
              <a:t>LCLM 4006</a:t>
            </a:r>
            <a:br>
              <a:rPr lang="en-GB" sz="2800" dirty="0"/>
            </a:br>
            <a:r>
              <a:rPr lang="en-GB" sz="2800" b="1" dirty="0">
                <a:solidFill>
                  <a:schemeClr val="tx2"/>
                </a:solidFill>
                <a:highlight>
                  <a:srgbClr val="FFFFFF"/>
                </a:highlight>
                <a:ea typeface="+mj-lt"/>
                <a:cs typeface="+mj-lt"/>
              </a:rPr>
              <a:t> </a:t>
            </a:r>
            <a:r>
              <a:rPr lang="en-GB" sz="2800">
                <a:solidFill>
                  <a:schemeClr val="tx2"/>
                </a:solidFill>
                <a:highlight>
                  <a:srgbClr val="FFFFFF"/>
                </a:highlight>
                <a:ea typeface="+mj-lt"/>
                <a:cs typeface="+mj-lt"/>
              </a:rPr>
              <a:t>Ejike </a:t>
            </a:r>
            <a:r>
              <a:rPr lang="en-GB" sz="2800" err="1">
                <a:solidFill>
                  <a:schemeClr val="tx2"/>
                </a:solidFill>
                <a:highlight>
                  <a:srgbClr val="FFFFFF"/>
                </a:highlight>
                <a:ea typeface="+mj-lt"/>
                <a:cs typeface="+mj-lt"/>
              </a:rPr>
              <a:t>Udeogu</a:t>
            </a:r>
            <a:r>
              <a:rPr lang="en-GB" sz="2800" dirty="0">
                <a:solidFill>
                  <a:schemeClr val="tx2"/>
                </a:solidFill>
                <a:highlight>
                  <a:srgbClr val="FFFFFF"/>
                </a:highlight>
                <a:ea typeface="+mj-lt"/>
                <a:cs typeface="+mj-lt"/>
              </a:rPr>
              <a:t> </a:t>
            </a:r>
            <a:br>
              <a:rPr lang="en-GB" sz="2800" dirty="0">
                <a:highlight>
                  <a:srgbClr val="FFFFFF"/>
                </a:highlight>
              </a:rPr>
            </a:br>
            <a:r>
              <a:rPr lang="en-GB" sz="2800">
                <a:solidFill>
                  <a:schemeClr val="tx2"/>
                </a:solidFill>
                <a:highlight>
                  <a:srgbClr val="FFFFFF"/>
                </a:highlight>
              </a:rPr>
              <a:t>Individual Presentation Pitch </a:t>
            </a:r>
            <a:br>
              <a:rPr lang="en-GB" sz="2800" dirty="0">
                <a:highlight>
                  <a:srgbClr val="FFFFFF"/>
                </a:highlight>
              </a:rPr>
            </a:br>
            <a:r>
              <a:rPr lang="en-GB" sz="2800">
                <a:solidFill>
                  <a:schemeClr val="tx2"/>
                </a:solidFill>
                <a:highlight>
                  <a:srgbClr val="FFFFFF"/>
                </a:highlight>
              </a:rPr>
              <a:t>Component Two</a:t>
            </a:r>
            <a:br>
              <a:rPr lang="en-GB" sz="2800" dirty="0"/>
            </a:br>
            <a:endParaRPr lang="en-GB" sz="2800">
              <a:solidFill>
                <a:schemeClr val="tx2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90966" y="3428999"/>
            <a:ext cx="4805691" cy="838831"/>
          </a:xfrm>
        </p:spPr>
        <p:txBody>
          <a:bodyPr vert="horz" lIns="91440" tIns="45720" rIns="91440" bIns="45720" rtlCol="0" anchor="b">
            <a:normAutofit fontScale="55000" lnSpcReduction="20000"/>
          </a:bodyPr>
          <a:lstStyle/>
          <a:p>
            <a:pPr algn="l"/>
            <a:endParaRPr lang="en-GB" sz="800">
              <a:solidFill>
                <a:schemeClr val="tx2"/>
              </a:solidFill>
              <a:latin typeface="Arial Nova"/>
            </a:endParaRPr>
          </a:p>
          <a:p>
            <a:pPr algn="l"/>
            <a:r>
              <a:rPr lang="en-GB" dirty="0">
                <a:solidFill>
                  <a:schemeClr val="tx2"/>
                </a:solidFill>
                <a:latin typeface="Arial Nova"/>
              </a:rPr>
              <a:t>Shaunette </a:t>
            </a:r>
            <a:r>
              <a:rPr lang="en-GB" dirty="0" err="1">
                <a:solidFill>
                  <a:schemeClr val="tx2"/>
                </a:solidFill>
                <a:latin typeface="Arial Nova"/>
              </a:rPr>
              <a:t>Mckie</a:t>
            </a:r>
            <a:r>
              <a:rPr lang="en-GB" dirty="0">
                <a:solidFill>
                  <a:schemeClr val="tx2"/>
                </a:solidFill>
                <a:latin typeface="Arial Nova"/>
              </a:rPr>
              <a:t>-Browne</a:t>
            </a:r>
            <a:endParaRPr lang="en-GB" dirty="0">
              <a:solidFill>
                <a:schemeClr val="tx2"/>
              </a:solidFill>
            </a:endParaRPr>
          </a:p>
          <a:p>
            <a:pPr algn="l"/>
            <a:r>
              <a:rPr lang="en-GB">
                <a:solidFill>
                  <a:schemeClr val="tx2"/>
                </a:solidFill>
                <a:latin typeface="Arial Nova"/>
              </a:rPr>
              <a:t> 2441288</a:t>
            </a:r>
            <a:br>
              <a:rPr lang="en-GB" dirty="0">
                <a:latin typeface="Arial Nova"/>
              </a:rPr>
            </a:br>
            <a:endParaRPr lang="en-GB">
              <a:solidFill>
                <a:schemeClr val="tx2"/>
              </a:solidFill>
              <a:latin typeface="Arial Nova"/>
            </a:endParaRPr>
          </a:p>
        </p:txBody>
      </p:sp>
      <p:pic>
        <p:nvPicPr>
          <p:cNvPr id="19" name="Graphic 18" descr="Lecturer">
            <a:extLst>
              <a:ext uri="{FF2B5EF4-FFF2-40B4-BE49-F238E27FC236}">
                <a16:creationId xmlns:a16="http://schemas.microsoft.com/office/drawing/2014/main" id="{F2DD7098-2B0F-3E3A-F39C-1D5DE986B93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3EC9A-EC05-1945-59BD-C1020629F3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9978" y="741391"/>
            <a:ext cx="3369234" cy="161620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000"/>
              <a:t>                                 Sew Welcome</a:t>
            </a:r>
          </a:p>
        </p:txBody>
      </p:sp>
      <p:pic>
        <p:nvPicPr>
          <p:cNvPr id="6" name="Picture 5" descr="Close-up of a sewing machine">
            <a:extLst>
              <a:ext uri="{FF2B5EF4-FFF2-40B4-BE49-F238E27FC236}">
                <a16:creationId xmlns:a16="http://schemas.microsoft.com/office/drawing/2014/main" id="{D613C04B-CAB9-3511-A697-C71682B8D55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350" r="767" b="-10"/>
          <a:stretch>
            <a:fillRect/>
          </a:stretch>
        </p:blipFill>
        <p:spPr>
          <a:xfrm>
            <a:off x="20" y="10"/>
            <a:ext cx="7390243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79677" y="2347416"/>
            <a:ext cx="1630908" cy="7390262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1919061" y="1919060"/>
            <a:ext cx="6854280" cy="30161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61657" y="4425055"/>
            <a:ext cx="2928605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567DE9-50E4-C5E5-85AF-ED03D8FF0EEB}"/>
              </a:ext>
            </a:extLst>
          </p:cNvPr>
          <p:cNvSpPr txBox="1"/>
          <p:nvPr/>
        </p:nvSpPr>
        <p:spPr>
          <a:xfrm>
            <a:off x="8079978" y="2533476"/>
            <a:ext cx="3369234" cy="344783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                                                                 A Sew Unique Experience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EEEF85A-0AB6-EF4A-C877-19AE2AAF9C2E}"/>
              </a:ext>
            </a:extLst>
          </p:cNvPr>
          <p:cNvSpPr txBox="1"/>
          <p:nvPr/>
        </p:nvSpPr>
        <p:spPr>
          <a:xfrm>
            <a:off x="1525273" y="4692761"/>
            <a:ext cx="9789612" cy="15710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3815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9DB81-5DCB-3D52-4110-C139AF3FB6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Overview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2658D5-154B-66A0-E268-E99D0AC316C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090871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19CC91-3DE2-81F4-DD7E-CB847E4124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Pestel Analysis</a:t>
            </a:r>
          </a:p>
        </p:txBody>
      </p:sp>
      <p:sp>
        <p:nvSpPr>
          <p:cNvPr id="27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ACF184B3-EEA9-9187-9E0F-48D8222EE42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35283999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729813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428D436F-9ACD-4C92-AFC8-C934C527A6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tx1">
              <a:alpha val="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90538E0-A884-4E60-A6AB-77D830E2FC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3478" y="0"/>
            <a:ext cx="465738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A5A3C4-9093-BFD1-2903-D776FE2144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1162" y="3050434"/>
            <a:ext cx="3722933" cy="757130"/>
          </a:xfrm>
          <a:ln w="25400" cap="sq">
            <a:solidFill>
              <a:srgbClr val="FFFFFF"/>
            </a:solidFill>
            <a:miter lim="800000"/>
          </a:ln>
        </p:spPr>
        <p:txBody>
          <a:bodyPr wrap="square">
            <a:normAutofit/>
          </a:bodyPr>
          <a:lstStyle/>
          <a:p>
            <a:pPr algn="ctr"/>
            <a:r>
              <a:rPr lang="en-GB" sz="2800">
                <a:solidFill>
                  <a:srgbClr val="FFFFFF"/>
                </a:solidFill>
              </a:rPr>
              <a:t>Marketing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B0D7DD0-1C67-4D4C-9E06-678233DB84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53478" cy="6858000"/>
          </a:xfrm>
          <a:prstGeom prst="rect">
            <a:avLst/>
          </a:prstGeom>
          <a:solidFill>
            <a:srgbClr val="404040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D27493-ADF1-07A4-D7DB-75A079AB32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574536" y="640080"/>
            <a:ext cx="5053066" cy="2546604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r>
              <a:rPr lang="en-GB" sz="2000"/>
              <a:t>Social Media</a:t>
            </a:r>
            <a:endParaRPr lang="en-GB" sz="2000" dirty="0"/>
          </a:p>
          <a:p>
            <a:pPr marL="0" indent="0">
              <a:buNone/>
            </a:pPr>
            <a:endParaRPr lang="en-US" sz="20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6598C8-744F-176B-46D8-D9517641B5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70204" y="3671315"/>
            <a:ext cx="5057398" cy="2546605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r>
              <a:rPr lang="en-GB" sz="2000"/>
              <a:t>Market Places</a:t>
            </a:r>
          </a:p>
        </p:txBody>
      </p:sp>
    </p:spTree>
    <p:extLst>
      <p:ext uri="{BB962C8B-B14F-4D97-AF65-F5344CB8AC3E}">
        <p14:creationId xmlns:p14="http://schemas.microsoft.com/office/powerpoint/2010/main" val="12540037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5B2082-D4FF-DB24-6DA6-C98EB91956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Funding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12F3E37-00E7-8BE0-6D44-D2056C333A1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183188" y="987425"/>
          <a:ext cx="61722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51311D-1FD0-B078-795E-2382D7AC5D9B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5400"/>
              <a:t>£5000</a:t>
            </a:r>
            <a:endParaRPr lang="en-GB" sz="5400" dirty="0"/>
          </a:p>
        </p:txBody>
      </p:sp>
    </p:spTree>
    <p:extLst>
      <p:ext uri="{BB962C8B-B14F-4D97-AF65-F5344CB8AC3E}">
        <p14:creationId xmlns:p14="http://schemas.microsoft.com/office/powerpoint/2010/main" val="2049159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ifferent coloured question marks">
            <a:extLst>
              <a:ext uri="{FF2B5EF4-FFF2-40B4-BE49-F238E27FC236}">
                <a16:creationId xmlns:a16="http://schemas.microsoft.com/office/drawing/2014/main" id="{B9CD6C64-804E-858D-62CE-766175A529E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33" b="6"/>
          <a:stretch>
            <a:fillRect/>
          </a:stretch>
        </p:blipFill>
        <p:spPr>
          <a:xfrm>
            <a:off x="20" y="-7619"/>
            <a:ext cx="12191979" cy="6887364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4D60F200-5EB0-B223-2439-C96C67F0F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063219" y="-1252908"/>
            <a:ext cx="4065561" cy="12192000"/>
          </a:xfrm>
          <a:prstGeom prst="rect">
            <a:avLst/>
          </a:prstGeom>
          <a:gradFill flip="none" rotWithShape="1">
            <a:gsLst>
              <a:gs pos="17000">
                <a:srgbClr val="000000">
                  <a:alpha val="59000"/>
                </a:srgbClr>
              </a:gs>
              <a:gs pos="100000">
                <a:srgbClr val="000000">
                  <a:alpha val="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92CB243-67C5-E304-31A0-4D7D607BA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464116" y="322049"/>
            <a:ext cx="3067943" cy="2408606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2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1A95761-C93E-94BF-087D-D2A823789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0392" y="4172881"/>
            <a:ext cx="7154743" cy="2702991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52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4382E7-360A-434E-83BC-DC7810F88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029" y="1936866"/>
            <a:ext cx="4849044" cy="283927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                       </a:t>
            </a:r>
            <a:br>
              <a:rPr lang="en-US" sz="3600" dirty="0"/>
            </a:br>
            <a:br>
              <a:rPr lang="en-US" sz="3600" dirty="0"/>
            </a:br>
            <a:br>
              <a:rPr lang="en-US" sz="3600" dirty="0"/>
            </a:br>
            <a:r>
              <a:rPr lang="en-US" sz="3600" dirty="0">
                <a:solidFill>
                  <a:srgbClr val="FFFFFF"/>
                </a:solidFill>
              </a:rPr>
              <a:t>                           </a:t>
            </a:r>
            <a:r>
              <a:rPr lang="en-US" sz="4400">
                <a:solidFill>
                  <a:srgbClr val="FFFFFF"/>
                </a:solidFill>
              </a:rPr>
              <a:t>Q &amp; A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EA0B93-CC61-2574-D645-765FC5938B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59028" y="4873600"/>
            <a:ext cx="4849044" cy="118360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2000">
              <a:solidFill>
                <a:srgbClr val="FFFFFF"/>
              </a:solidFill>
            </a:endParaRPr>
          </a:p>
          <a:p>
            <a:r>
              <a:rPr lang="en-US" sz="2000" dirty="0">
                <a:solidFill>
                  <a:srgbClr val="FFFFFF"/>
                </a:solidFill>
              </a:rPr>
              <a:t>                                                      </a:t>
            </a:r>
            <a:r>
              <a:rPr lang="en-US" sz="2800">
                <a:solidFill>
                  <a:srgbClr val="FFFFFF"/>
                </a:solidFill>
              </a:rPr>
              <a:t> Thank you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E63D1A5-FD49-4756-F62E-786C34E63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06736" y="-7619"/>
            <a:ext cx="995654" cy="6918113"/>
          </a:xfrm>
          <a:prstGeom prst="rect">
            <a:avLst/>
          </a:prstGeom>
          <a:gradFill flip="none" rotWithShape="1">
            <a:gsLst>
              <a:gs pos="0">
                <a:schemeClr val="accent5">
                  <a:alpha val="68000"/>
                </a:schemeClr>
              </a:gs>
              <a:gs pos="37000">
                <a:schemeClr val="accent5">
                  <a:alpha val="0"/>
                </a:schemeClr>
              </a:gs>
            </a:gsLst>
            <a:lin ang="10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3298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ENTERPRISE &amp; ENTREPREUERSHIP LCLM 4006  Ejike Udeogu  Individual Presentation Pitch  Component Two </vt:lpstr>
      <vt:lpstr>                                 Sew Welcome</vt:lpstr>
      <vt:lpstr>Overview</vt:lpstr>
      <vt:lpstr>Pestel Analysis</vt:lpstr>
      <vt:lpstr>Marketing</vt:lpstr>
      <vt:lpstr>Funding</vt:lpstr>
      <vt:lpstr>                                                     Q &amp; 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219</cp:revision>
  <dcterms:created xsi:type="dcterms:W3CDTF">2026-03-12T08:58:46Z</dcterms:created>
  <dcterms:modified xsi:type="dcterms:W3CDTF">2026-03-16T10:08:58Z</dcterms:modified>
</cp:coreProperties>
</file>