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719" r:id="rId24"/>
    <p:sldId id="758" r:id="rId25"/>
    <p:sldId id="775" r:id="rId26"/>
    <p:sldId id="776" r:id="rId27"/>
    <p:sldId id="763" r:id="rId28"/>
    <p:sldId id="771" r:id="rId29"/>
    <p:sldId id="772" r:id="rId30"/>
    <p:sldId id="766" r:id="rId31"/>
    <p:sldId id="773" r:id="rId32"/>
    <p:sldId id="774" r:id="rId33"/>
    <p:sldId id="759" r:id="rId34"/>
    <p:sldId id="768" r:id="rId35"/>
    <p:sldId id="767" r:id="rId36"/>
    <p:sldId id="760" r:id="rId37"/>
    <p:sldId id="769" r:id="rId38"/>
    <p:sldId id="770" r:id="rId39"/>
    <p:sldId id="762" r:id="rId40"/>
    <p:sldId id="779" r:id="rId41"/>
    <p:sldId id="777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060FD7-AA7F-4E62-80F3-E4DDC59FB714}" v="26" dt="2023-02-14T15:39:29.821"/>
    <p1510:client id="{583C594E-DEA5-76F5-BD70-67A23A34A0CA}" v="15" dt="2023-02-13T20:29:30.1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77" d="100"/>
          <a:sy n="77" d="100"/>
        </p:scale>
        <p:origin x="81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S::j.prince-devaraj@uwtsd.ac.uk::c3fb109c-09d1-42a6-93f4-69472d709861" providerId="AD" clId="Web-{583C594E-DEA5-76F5-BD70-67A23A34A0CA}"/>
    <pc:docChg chg="modSld">
      <pc:chgData name="Jenifer Prince Devaraj" userId="S::j.prince-devaraj@uwtsd.ac.uk::c3fb109c-09d1-42a6-93f4-69472d709861" providerId="AD" clId="Web-{583C594E-DEA5-76F5-BD70-67A23A34A0CA}" dt="2023-02-13T20:29:30.114" v="14" actId="20577"/>
      <pc:docMkLst>
        <pc:docMk/>
      </pc:docMkLst>
      <pc:sldChg chg="modSp">
        <pc:chgData name="Jenifer Prince Devaraj" userId="S::j.prince-devaraj@uwtsd.ac.uk::c3fb109c-09d1-42a6-93f4-69472d709861" providerId="AD" clId="Web-{583C594E-DEA5-76F5-BD70-67A23A34A0CA}" dt="2023-02-13T20:26:24.892" v="2" actId="20577"/>
        <pc:sldMkLst>
          <pc:docMk/>
          <pc:sldMk cId="3147403702" sldId="757"/>
        </pc:sldMkLst>
        <pc:spChg chg="mod">
          <ac:chgData name="Jenifer Prince Devaraj" userId="S::j.prince-devaraj@uwtsd.ac.uk::c3fb109c-09d1-42a6-93f4-69472d709861" providerId="AD" clId="Web-{583C594E-DEA5-76F5-BD70-67A23A34A0CA}" dt="2023-02-13T20:26:24.892" v="2" actId="20577"/>
          <ac:spMkLst>
            <pc:docMk/>
            <pc:sldMk cId="3147403702" sldId="757"/>
            <ac:spMk id="3" creationId="{2D27A5D7-5E3B-FE4E-7CB3-4F1421AAFAE5}"/>
          </ac:spMkLst>
        </pc:spChg>
      </pc:sldChg>
      <pc:sldChg chg="modSp">
        <pc:chgData name="Jenifer Prince Devaraj" userId="S::j.prince-devaraj@uwtsd.ac.uk::c3fb109c-09d1-42a6-93f4-69472d709861" providerId="AD" clId="Web-{583C594E-DEA5-76F5-BD70-67A23A34A0CA}" dt="2023-02-13T20:29:30.114" v="14" actId="20577"/>
        <pc:sldMkLst>
          <pc:docMk/>
          <pc:sldMk cId="539979435" sldId="758"/>
        </pc:sldMkLst>
        <pc:spChg chg="mod">
          <ac:chgData name="Jenifer Prince Devaraj" userId="S::j.prince-devaraj@uwtsd.ac.uk::c3fb109c-09d1-42a6-93f4-69472d709861" providerId="AD" clId="Web-{583C594E-DEA5-76F5-BD70-67A23A34A0CA}" dt="2023-02-13T20:29:30.114" v="14" actId="20577"/>
          <ac:spMkLst>
            <pc:docMk/>
            <pc:sldMk cId="539979435" sldId="758"/>
            <ac:spMk id="3" creationId="{2D27A5D7-5E3B-FE4E-7CB3-4F1421AAFAE5}"/>
          </ac:spMkLst>
        </pc:spChg>
      </pc:sldChg>
    </pc:docChg>
  </pc:docChgLst>
  <pc:docChgLst>
    <pc:chgData name="Jenifer Prince Devaraj" userId="c3fb109c-09d1-42a6-93f4-69472d709861" providerId="ADAL" clId="{21060FD7-AA7F-4E62-80F3-E4DDC59FB714}"/>
    <pc:docChg chg="undo custSel addSld delSld modSld sldOrd">
      <pc:chgData name="Jenifer Prince Devaraj" userId="c3fb109c-09d1-42a6-93f4-69472d709861" providerId="ADAL" clId="{21060FD7-AA7F-4E62-80F3-E4DDC59FB714}" dt="2023-02-14T15:39:29.821" v="1430"/>
      <pc:docMkLst>
        <pc:docMk/>
      </pc:docMkLst>
      <pc:sldChg chg="modSp mod">
        <pc:chgData name="Jenifer Prince Devaraj" userId="c3fb109c-09d1-42a6-93f4-69472d709861" providerId="ADAL" clId="{21060FD7-AA7F-4E62-80F3-E4DDC59FB714}" dt="2023-02-14T00:37:26.494" v="210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21060FD7-AA7F-4E62-80F3-E4DDC59FB714}" dt="2023-02-14T00:37:26.494" v="210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addSp delSp modSp mod">
        <pc:chgData name="Jenifer Prince Devaraj" userId="c3fb109c-09d1-42a6-93f4-69472d709861" providerId="ADAL" clId="{21060FD7-AA7F-4E62-80F3-E4DDC59FB714}" dt="2023-01-31T15:01:51.427" v="106" actId="1076"/>
        <pc:sldMkLst>
          <pc:docMk/>
          <pc:sldMk cId="602369199" sldId="756"/>
        </pc:sldMkLst>
        <pc:spChg chg="del">
          <ac:chgData name="Jenifer Prince Devaraj" userId="c3fb109c-09d1-42a6-93f4-69472d709861" providerId="ADAL" clId="{21060FD7-AA7F-4E62-80F3-E4DDC59FB714}" dt="2023-01-31T14:57:13.824" v="31" actId="478"/>
          <ac:spMkLst>
            <pc:docMk/>
            <pc:sldMk cId="602369199" sldId="756"/>
            <ac:spMk id="3" creationId="{47DBAFC5-1CFA-321A-D6F6-A0E1937ABAA6}"/>
          </ac:spMkLst>
        </pc:spChg>
        <pc:spChg chg="mod">
          <ac:chgData name="Jenifer Prince Devaraj" userId="c3fb109c-09d1-42a6-93f4-69472d709861" providerId="ADAL" clId="{21060FD7-AA7F-4E62-80F3-E4DDC59FB714}" dt="2023-01-31T14:57:26.012" v="33" actId="6549"/>
          <ac:spMkLst>
            <pc:docMk/>
            <pc:sldMk cId="602369199" sldId="756"/>
            <ac:spMk id="4" creationId="{E622107F-2526-AB59-9017-BBB872359174}"/>
          </ac:spMkLst>
        </pc:spChg>
        <pc:spChg chg="add del mod">
          <ac:chgData name="Jenifer Prince Devaraj" userId="c3fb109c-09d1-42a6-93f4-69472d709861" providerId="ADAL" clId="{21060FD7-AA7F-4E62-80F3-E4DDC59FB714}" dt="2023-01-31T14:57:17.279" v="32" actId="478"/>
          <ac:spMkLst>
            <pc:docMk/>
            <pc:sldMk cId="602369199" sldId="756"/>
            <ac:spMk id="6" creationId="{FC6A6AFD-182D-2E92-2558-F17925CC6AED}"/>
          </ac:spMkLst>
        </pc:spChg>
        <pc:spChg chg="add mod">
          <ac:chgData name="Jenifer Prince Devaraj" userId="c3fb109c-09d1-42a6-93f4-69472d709861" providerId="ADAL" clId="{21060FD7-AA7F-4E62-80F3-E4DDC59FB714}" dt="2023-01-31T14:59:23.671" v="69" actId="2711"/>
          <ac:spMkLst>
            <pc:docMk/>
            <pc:sldMk cId="602369199" sldId="756"/>
            <ac:spMk id="8" creationId="{EC626C20-8B33-D784-95E7-9CEA095C8298}"/>
          </ac:spMkLst>
        </pc:spChg>
        <pc:spChg chg="add mod">
          <ac:chgData name="Jenifer Prince Devaraj" userId="c3fb109c-09d1-42a6-93f4-69472d709861" providerId="ADAL" clId="{21060FD7-AA7F-4E62-80F3-E4DDC59FB714}" dt="2023-01-31T15:01:47.093" v="105" actId="1076"/>
          <ac:spMkLst>
            <pc:docMk/>
            <pc:sldMk cId="602369199" sldId="756"/>
            <ac:spMk id="12" creationId="{E2372ED0-A52F-7A2C-DD71-977D74B6C4E0}"/>
          </ac:spMkLst>
        </pc:spChg>
        <pc:picChg chg="add mod">
          <ac:chgData name="Jenifer Prince Devaraj" userId="c3fb109c-09d1-42a6-93f4-69472d709861" providerId="ADAL" clId="{21060FD7-AA7F-4E62-80F3-E4DDC59FB714}" dt="2023-01-31T15:01:51.427" v="106" actId="1076"/>
          <ac:picMkLst>
            <pc:docMk/>
            <pc:sldMk cId="602369199" sldId="756"/>
            <ac:picMk id="10" creationId="{2E62D66C-9068-CFCE-A74D-C6E34F6DDFC1}"/>
          </ac:picMkLst>
        </pc:picChg>
      </pc:sldChg>
      <pc:sldChg chg="modSp new del mod ord">
        <pc:chgData name="Jenifer Prince Devaraj" userId="c3fb109c-09d1-42a6-93f4-69472d709861" providerId="ADAL" clId="{21060FD7-AA7F-4E62-80F3-E4DDC59FB714}" dt="2023-02-14T10:51:38.345" v="213" actId="47"/>
        <pc:sldMkLst>
          <pc:docMk/>
          <pc:sldMk cId="3147403702" sldId="757"/>
        </pc:sldMkLst>
        <pc:spChg chg="mod">
          <ac:chgData name="Jenifer Prince Devaraj" userId="c3fb109c-09d1-42a6-93f4-69472d709861" providerId="ADAL" clId="{21060FD7-AA7F-4E62-80F3-E4DDC59FB714}" dt="2023-02-05T19:14:48.505" v="199" actId="1076"/>
          <ac:spMkLst>
            <pc:docMk/>
            <pc:sldMk cId="3147403702" sldId="757"/>
            <ac:spMk id="2" creationId="{642ABF12-5F14-D5AF-D4E7-252F36B61FD2}"/>
          </ac:spMkLst>
        </pc:spChg>
        <pc:spChg chg="mod">
          <ac:chgData name="Jenifer Prince Devaraj" userId="c3fb109c-09d1-42a6-93f4-69472d709861" providerId="ADAL" clId="{21060FD7-AA7F-4E62-80F3-E4DDC59FB714}" dt="2023-02-14T10:51:26.164" v="211" actId="21"/>
          <ac:spMkLst>
            <pc:docMk/>
            <pc:sldMk cId="3147403702" sldId="757"/>
            <ac:spMk id="3" creationId="{2D27A5D7-5E3B-FE4E-7CB3-4F1421AAFAE5}"/>
          </ac:spMkLst>
        </pc:spChg>
      </pc:sldChg>
      <pc:sldChg chg="modSp add mod">
        <pc:chgData name="Jenifer Prince Devaraj" userId="c3fb109c-09d1-42a6-93f4-69472d709861" providerId="ADAL" clId="{21060FD7-AA7F-4E62-80F3-E4DDC59FB714}" dt="2023-02-14T15:33:25.987" v="1416" actId="113"/>
        <pc:sldMkLst>
          <pc:docMk/>
          <pc:sldMk cId="539979435" sldId="758"/>
        </pc:sldMkLst>
        <pc:spChg chg="mod">
          <ac:chgData name="Jenifer Prince Devaraj" userId="c3fb109c-09d1-42a6-93f4-69472d709861" providerId="ADAL" clId="{21060FD7-AA7F-4E62-80F3-E4DDC59FB714}" dt="2023-02-05T19:14:37.404" v="197" actId="1076"/>
          <ac:spMkLst>
            <pc:docMk/>
            <pc:sldMk cId="539979435" sldId="758"/>
            <ac:spMk id="2" creationId="{642ABF12-5F14-D5AF-D4E7-252F36B61FD2}"/>
          </ac:spMkLst>
        </pc:spChg>
        <pc:spChg chg="mod">
          <ac:chgData name="Jenifer Prince Devaraj" userId="c3fb109c-09d1-42a6-93f4-69472d709861" providerId="ADAL" clId="{21060FD7-AA7F-4E62-80F3-E4DDC59FB714}" dt="2023-02-14T15:33:25.987" v="1416" actId="113"/>
          <ac:spMkLst>
            <pc:docMk/>
            <pc:sldMk cId="539979435" sldId="758"/>
            <ac:spMk id="3" creationId="{2D27A5D7-5E3B-FE4E-7CB3-4F1421AAFAE5}"/>
          </ac:spMkLst>
        </pc:spChg>
      </pc:sldChg>
      <pc:sldChg chg="modSp mod ord">
        <pc:chgData name="Jenifer Prince Devaraj" userId="c3fb109c-09d1-42a6-93f4-69472d709861" providerId="ADAL" clId="{21060FD7-AA7F-4E62-80F3-E4DDC59FB714}" dt="2023-02-14T15:30:07.003" v="1396"/>
        <pc:sldMkLst>
          <pc:docMk/>
          <pc:sldMk cId="3574098662" sldId="759"/>
        </pc:sldMkLst>
        <pc:spChg chg="mod">
          <ac:chgData name="Jenifer Prince Devaraj" userId="c3fb109c-09d1-42a6-93f4-69472d709861" providerId="ADAL" clId="{21060FD7-AA7F-4E62-80F3-E4DDC59FB714}" dt="2023-02-14T14:27:38.549" v="231" actId="113"/>
          <ac:spMkLst>
            <pc:docMk/>
            <pc:sldMk cId="3574098662" sldId="759"/>
            <ac:spMk id="3" creationId="{2D27A5D7-5E3B-FE4E-7CB3-4F1421AAFAE5}"/>
          </ac:spMkLst>
        </pc:spChg>
      </pc:sldChg>
      <pc:sldChg chg="modSp mod">
        <pc:chgData name="Jenifer Prince Devaraj" userId="c3fb109c-09d1-42a6-93f4-69472d709861" providerId="ADAL" clId="{21060FD7-AA7F-4E62-80F3-E4DDC59FB714}" dt="2023-02-14T14:38:18.260" v="247" actId="313"/>
        <pc:sldMkLst>
          <pc:docMk/>
          <pc:sldMk cId="2076561348" sldId="760"/>
        </pc:sldMkLst>
        <pc:spChg chg="mod">
          <ac:chgData name="Jenifer Prince Devaraj" userId="c3fb109c-09d1-42a6-93f4-69472d709861" providerId="ADAL" clId="{21060FD7-AA7F-4E62-80F3-E4DDC59FB714}" dt="2023-02-14T14:38:00.234" v="244" actId="20577"/>
          <ac:spMkLst>
            <pc:docMk/>
            <pc:sldMk cId="2076561348" sldId="760"/>
            <ac:spMk id="2" creationId="{642ABF12-5F14-D5AF-D4E7-252F36B61FD2}"/>
          </ac:spMkLst>
        </pc:spChg>
        <pc:spChg chg="mod">
          <ac:chgData name="Jenifer Prince Devaraj" userId="c3fb109c-09d1-42a6-93f4-69472d709861" providerId="ADAL" clId="{21060FD7-AA7F-4E62-80F3-E4DDC59FB714}" dt="2023-02-14T14:38:18.260" v="247" actId="313"/>
          <ac:spMkLst>
            <pc:docMk/>
            <pc:sldMk cId="2076561348" sldId="760"/>
            <ac:spMk id="3" creationId="{2D27A5D7-5E3B-FE4E-7CB3-4F1421AAFAE5}"/>
          </ac:spMkLst>
        </pc:spChg>
      </pc:sldChg>
      <pc:sldChg chg="del">
        <pc:chgData name="Jenifer Prince Devaraj" userId="c3fb109c-09d1-42a6-93f4-69472d709861" providerId="ADAL" clId="{21060FD7-AA7F-4E62-80F3-E4DDC59FB714}" dt="2023-02-14T14:38:09.712" v="246" actId="47"/>
        <pc:sldMkLst>
          <pc:docMk/>
          <pc:sldMk cId="987205733" sldId="761"/>
        </pc:sldMkLst>
      </pc:sldChg>
      <pc:sldChg chg="delSp modSp mod ord">
        <pc:chgData name="Jenifer Prince Devaraj" userId="c3fb109c-09d1-42a6-93f4-69472d709861" providerId="ADAL" clId="{21060FD7-AA7F-4E62-80F3-E4DDC59FB714}" dt="2023-02-14T15:30:01.178" v="1394"/>
        <pc:sldMkLst>
          <pc:docMk/>
          <pc:sldMk cId="2324181807" sldId="763"/>
        </pc:sldMkLst>
        <pc:spChg chg="del mod">
          <ac:chgData name="Jenifer Prince Devaraj" userId="c3fb109c-09d1-42a6-93f4-69472d709861" providerId="ADAL" clId="{21060FD7-AA7F-4E62-80F3-E4DDC59FB714}" dt="2023-02-14T15:28:08.956" v="1378" actId="478"/>
          <ac:spMkLst>
            <pc:docMk/>
            <pc:sldMk cId="2324181807" sldId="763"/>
            <ac:spMk id="3" creationId="{3B2FD7FC-8D5A-4382-DF69-01982FEEECAD}"/>
          </ac:spMkLst>
        </pc:spChg>
        <pc:spChg chg="mod">
          <ac:chgData name="Jenifer Prince Devaraj" userId="c3fb109c-09d1-42a6-93f4-69472d709861" providerId="ADAL" clId="{21060FD7-AA7F-4E62-80F3-E4DDC59FB714}" dt="2023-02-14T15:28:19.451" v="1382" actId="1076"/>
          <ac:spMkLst>
            <pc:docMk/>
            <pc:sldMk cId="2324181807" sldId="763"/>
            <ac:spMk id="17" creationId="{F00975FA-2444-1348-BF18-C2D53917007B}"/>
          </ac:spMkLst>
        </pc:spChg>
        <pc:picChg chg="mod">
          <ac:chgData name="Jenifer Prince Devaraj" userId="c3fb109c-09d1-42a6-93f4-69472d709861" providerId="ADAL" clId="{21060FD7-AA7F-4E62-80F3-E4DDC59FB714}" dt="2023-02-14T15:28:15.642" v="1381" actId="1076"/>
          <ac:picMkLst>
            <pc:docMk/>
            <pc:sldMk cId="2324181807" sldId="763"/>
            <ac:picMk id="11" creationId="{E4229E8A-AC38-BC26-DA2B-2DB8D7889C3E}"/>
          </ac:picMkLst>
        </pc:picChg>
      </pc:sldChg>
      <pc:sldChg chg="modSp mod ord">
        <pc:chgData name="Jenifer Prince Devaraj" userId="c3fb109c-09d1-42a6-93f4-69472d709861" providerId="ADAL" clId="{21060FD7-AA7F-4E62-80F3-E4DDC59FB714}" dt="2023-02-14T15:36:22.123" v="1417" actId="113"/>
        <pc:sldMkLst>
          <pc:docMk/>
          <pc:sldMk cId="3555395378" sldId="766"/>
        </pc:sldMkLst>
        <pc:spChg chg="mod">
          <ac:chgData name="Jenifer Prince Devaraj" userId="c3fb109c-09d1-42a6-93f4-69472d709861" providerId="ADAL" clId="{21060FD7-AA7F-4E62-80F3-E4DDC59FB714}" dt="2023-02-14T15:36:22.123" v="1417" actId="113"/>
          <ac:spMkLst>
            <pc:docMk/>
            <pc:sldMk cId="3555395378" sldId="766"/>
            <ac:spMk id="18" creationId="{983703F4-F655-71D4-BE1F-E1462C558F94}"/>
          </ac:spMkLst>
        </pc:spChg>
      </pc:sldChg>
      <pc:sldChg chg="modSp mod">
        <pc:chgData name="Jenifer Prince Devaraj" userId="c3fb109c-09d1-42a6-93f4-69472d709861" providerId="ADAL" clId="{21060FD7-AA7F-4E62-80F3-E4DDC59FB714}" dt="2023-02-14T15:39:14.989" v="1429" actId="255"/>
        <pc:sldMkLst>
          <pc:docMk/>
          <pc:sldMk cId="2048400490" sldId="767"/>
        </pc:sldMkLst>
        <pc:spChg chg="mod">
          <ac:chgData name="Jenifer Prince Devaraj" userId="c3fb109c-09d1-42a6-93f4-69472d709861" providerId="ADAL" clId="{21060FD7-AA7F-4E62-80F3-E4DDC59FB714}" dt="2023-02-14T14:35:33.034" v="242" actId="1076"/>
          <ac:spMkLst>
            <pc:docMk/>
            <pc:sldMk cId="2048400490" sldId="767"/>
            <ac:spMk id="8" creationId="{54842D4D-5751-4F8A-33FE-78E1E56E542D}"/>
          </ac:spMkLst>
        </pc:spChg>
        <pc:spChg chg="mod">
          <ac:chgData name="Jenifer Prince Devaraj" userId="c3fb109c-09d1-42a6-93f4-69472d709861" providerId="ADAL" clId="{21060FD7-AA7F-4E62-80F3-E4DDC59FB714}" dt="2023-02-14T15:39:14.989" v="1429" actId="255"/>
          <ac:spMkLst>
            <pc:docMk/>
            <pc:sldMk cId="2048400490" sldId="767"/>
            <ac:spMk id="9" creationId="{019B92C8-6965-C26E-34B6-C94FE964156E}"/>
          </ac:spMkLst>
        </pc:spChg>
      </pc:sldChg>
      <pc:sldChg chg="addSp delSp modSp mod">
        <pc:chgData name="Jenifer Prince Devaraj" userId="c3fb109c-09d1-42a6-93f4-69472d709861" providerId="ADAL" clId="{21060FD7-AA7F-4E62-80F3-E4DDC59FB714}" dt="2023-02-14T14:31:59.825" v="240" actId="1076"/>
        <pc:sldMkLst>
          <pc:docMk/>
          <pc:sldMk cId="3077563710" sldId="768"/>
        </pc:sldMkLst>
        <pc:picChg chg="add mod">
          <ac:chgData name="Jenifer Prince Devaraj" userId="c3fb109c-09d1-42a6-93f4-69472d709861" providerId="ADAL" clId="{21060FD7-AA7F-4E62-80F3-E4DDC59FB714}" dt="2023-02-14T14:31:59.825" v="240" actId="1076"/>
          <ac:picMkLst>
            <pc:docMk/>
            <pc:sldMk cId="3077563710" sldId="768"/>
            <ac:picMk id="7" creationId="{FA8C9EA4-650A-6959-63FF-0BA21E522870}"/>
          </ac:picMkLst>
        </pc:picChg>
        <pc:picChg chg="del">
          <ac:chgData name="Jenifer Prince Devaraj" userId="c3fb109c-09d1-42a6-93f4-69472d709861" providerId="ADAL" clId="{21060FD7-AA7F-4E62-80F3-E4DDC59FB714}" dt="2023-02-14T14:31:49.676" v="235" actId="478"/>
          <ac:picMkLst>
            <pc:docMk/>
            <pc:sldMk cId="3077563710" sldId="768"/>
            <ac:picMk id="10" creationId="{E93CCFD9-BD83-8E96-6BBC-86B5274EF106}"/>
          </ac:picMkLst>
        </pc:picChg>
        <pc:picChg chg="del">
          <ac:chgData name="Jenifer Prince Devaraj" userId="c3fb109c-09d1-42a6-93f4-69472d709861" providerId="ADAL" clId="{21060FD7-AA7F-4E62-80F3-E4DDC59FB714}" dt="2023-02-14T14:31:54.284" v="238" actId="478"/>
          <ac:picMkLst>
            <pc:docMk/>
            <pc:sldMk cId="3077563710" sldId="768"/>
            <ac:picMk id="15" creationId="{EE54DA22-3FD0-BA1E-B582-9A6BED70045B}"/>
          </ac:picMkLst>
        </pc:picChg>
      </pc:sldChg>
      <pc:sldChg chg="modSp mod">
        <pc:chgData name="Jenifer Prince Devaraj" userId="c3fb109c-09d1-42a6-93f4-69472d709861" providerId="ADAL" clId="{21060FD7-AA7F-4E62-80F3-E4DDC59FB714}" dt="2023-02-14T15:39:29.821" v="1430"/>
        <pc:sldMkLst>
          <pc:docMk/>
          <pc:sldMk cId="3432877832" sldId="769"/>
        </pc:sldMkLst>
        <pc:spChg chg="mod">
          <ac:chgData name="Jenifer Prince Devaraj" userId="c3fb109c-09d1-42a6-93f4-69472d709861" providerId="ADAL" clId="{21060FD7-AA7F-4E62-80F3-E4DDC59FB714}" dt="2023-02-14T14:38:58.502" v="249" actId="1076"/>
          <ac:spMkLst>
            <pc:docMk/>
            <pc:sldMk cId="3432877832" sldId="769"/>
            <ac:spMk id="10" creationId="{5C918607-3A9E-D641-AC12-FA159E54BC56}"/>
          </ac:spMkLst>
        </pc:spChg>
        <pc:picChg chg="mod">
          <ac:chgData name="Jenifer Prince Devaraj" userId="c3fb109c-09d1-42a6-93f4-69472d709861" providerId="ADAL" clId="{21060FD7-AA7F-4E62-80F3-E4DDC59FB714}" dt="2023-02-14T15:39:29.821" v="1430"/>
          <ac:picMkLst>
            <pc:docMk/>
            <pc:sldMk cId="3432877832" sldId="769"/>
            <ac:picMk id="23" creationId="{EF9E219F-FBB3-D541-36C6-A0906EB58D55}"/>
          </ac:picMkLst>
        </pc:picChg>
      </pc:sldChg>
      <pc:sldChg chg="modSp mod">
        <pc:chgData name="Jenifer Prince Devaraj" userId="c3fb109c-09d1-42a6-93f4-69472d709861" providerId="ADAL" clId="{21060FD7-AA7F-4E62-80F3-E4DDC59FB714}" dt="2023-02-14T10:55:38.039" v="228" actId="313"/>
        <pc:sldMkLst>
          <pc:docMk/>
          <pc:sldMk cId="2430735507" sldId="770"/>
        </pc:sldMkLst>
        <pc:spChg chg="mod">
          <ac:chgData name="Jenifer Prince Devaraj" userId="c3fb109c-09d1-42a6-93f4-69472d709861" providerId="ADAL" clId="{21060FD7-AA7F-4E62-80F3-E4DDC59FB714}" dt="2023-02-14T10:55:38.039" v="228" actId="313"/>
          <ac:spMkLst>
            <pc:docMk/>
            <pc:sldMk cId="2430735507" sldId="770"/>
            <ac:spMk id="10" creationId="{57F6B01D-2182-EA9B-3E95-5C17F1049A88}"/>
          </ac:spMkLst>
        </pc:spChg>
      </pc:sldChg>
      <pc:sldChg chg="modSp mod ord">
        <pc:chgData name="Jenifer Prince Devaraj" userId="c3fb109c-09d1-42a6-93f4-69472d709861" providerId="ADAL" clId="{21060FD7-AA7F-4E62-80F3-E4DDC59FB714}" dt="2023-02-14T15:30:35.761" v="1398"/>
        <pc:sldMkLst>
          <pc:docMk/>
          <pc:sldMk cId="428089470" sldId="771"/>
        </pc:sldMkLst>
        <pc:spChg chg="mod">
          <ac:chgData name="Jenifer Prince Devaraj" userId="c3fb109c-09d1-42a6-93f4-69472d709861" providerId="ADAL" clId="{21060FD7-AA7F-4E62-80F3-E4DDC59FB714}" dt="2023-02-14T15:05:31.352" v="1190" actId="1076"/>
          <ac:spMkLst>
            <pc:docMk/>
            <pc:sldMk cId="428089470" sldId="771"/>
            <ac:spMk id="3" creationId="{3B2FD7FC-8D5A-4382-DF69-01982FEEECAD}"/>
          </ac:spMkLst>
        </pc:spChg>
        <pc:spChg chg="mod">
          <ac:chgData name="Jenifer Prince Devaraj" userId="c3fb109c-09d1-42a6-93f4-69472d709861" providerId="ADAL" clId="{21060FD7-AA7F-4E62-80F3-E4DDC59FB714}" dt="2023-02-14T15:05:34.745" v="1191" actId="1076"/>
          <ac:spMkLst>
            <pc:docMk/>
            <pc:sldMk cId="428089470" sldId="771"/>
            <ac:spMk id="17" creationId="{F00975FA-2444-1348-BF18-C2D53917007B}"/>
          </ac:spMkLst>
        </pc:spChg>
      </pc:sldChg>
      <pc:sldChg chg="delSp modSp mod ord">
        <pc:chgData name="Jenifer Prince Devaraj" userId="c3fb109c-09d1-42a6-93f4-69472d709861" providerId="ADAL" clId="{21060FD7-AA7F-4E62-80F3-E4DDC59FB714}" dt="2023-02-14T15:30:47.756" v="1400"/>
        <pc:sldMkLst>
          <pc:docMk/>
          <pc:sldMk cId="3134140251" sldId="772"/>
        </pc:sldMkLst>
        <pc:spChg chg="del mod">
          <ac:chgData name="Jenifer Prince Devaraj" userId="c3fb109c-09d1-42a6-93f4-69472d709861" providerId="ADAL" clId="{21060FD7-AA7F-4E62-80F3-E4DDC59FB714}" dt="2023-02-14T15:07:13.194" v="1195" actId="478"/>
          <ac:spMkLst>
            <pc:docMk/>
            <pc:sldMk cId="3134140251" sldId="772"/>
            <ac:spMk id="3" creationId="{3B2FD7FC-8D5A-4382-DF69-01982FEEECAD}"/>
          </ac:spMkLst>
        </pc:spChg>
        <pc:spChg chg="mod">
          <ac:chgData name="Jenifer Prince Devaraj" userId="c3fb109c-09d1-42a6-93f4-69472d709861" providerId="ADAL" clId="{21060FD7-AA7F-4E62-80F3-E4DDC59FB714}" dt="2023-02-14T15:07:31.594" v="1207" actId="1076"/>
          <ac:spMkLst>
            <pc:docMk/>
            <pc:sldMk cId="3134140251" sldId="772"/>
            <ac:spMk id="17" creationId="{F00975FA-2444-1348-BF18-C2D53917007B}"/>
          </ac:spMkLst>
        </pc:spChg>
        <pc:picChg chg="mod">
          <ac:chgData name="Jenifer Prince Devaraj" userId="c3fb109c-09d1-42a6-93f4-69472d709861" providerId="ADAL" clId="{21060FD7-AA7F-4E62-80F3-E4DDC59FB714}" dt="2023-02-14T15:07:22.223" v="1197" actId="1076"/>
          <ac:picMkLst>
            <pc:docMk/>
            <pc:sldMk cId="3134140251" sldId="772"/>
            <ac:picMk id="7" creationId="{47569A18-5330-1D26-991A-E12D9D2D050B}"/>
          </ac:picMkLst>
        </pc:picChg>
      </pc:sldChg>
      <pc:sldChg chg="addSp delSp modSp mod ord">
        <pc:chgData name="Jenifer Prince Devaraj" userId="c3fb109c-09d1-42a6-93f4-69472d709861" providerId="ADAL" clId="{21060FD7-AA7F-4E62-80F3-E4DDC59FB714}" dt="2023-02-14T15:37:17.145" v="1427" actId="313"/>
        <pc:sldMkLst>
          <pc:docMk/>
          <pc:sldMk cId="2951070027" sldId="773"/>
        </pc:sldMkLst>
        <pc:spChg chg="add del mod">
          <ac:chgData name="Jenifer Prince Devaraj" userId="c3fb109c-09d1-42a6-93f4-69472d709861" providerId="ADAL" clId="{21060FD7-AA7F-4E62-80F3-E4DDC59FB714}" dt="2023-02-14T15:31:43.987" v="1408" actId="478"/>
          <ac:spMkLst>
            <pc:docMk/>
            <pc:sldMk cId="2951070027" sldId="773"/>
            <ac:spMk id="10" creationId="{684CB67F-83EB-BFEB-CE45-FD0EE35F2539}"/>
          </ac:spMkLst>
        </pc:spChg>
        <pc:spChg chg="mod">
          <ac:chgData name="Jenifer Prince Devaraj" userId="c3fb109c-09d1-42a6-93f4-69472d709861" providerId="ADAL" clId="{21060FD7-AA7F-4E62-80F3-E4DDC59FB714}" dt="2023-02-14T15:14:08.493" v="1364" actId="1076"/>
          <ac:spMkLst>
            <pc:docMk/>
            <pc:sldMk cId="2951070027" sldId="773"/>
            <ac:spMk id="17" creationId="{F00975FA-2444-1348-BF18-C2D53917007B}"/>
          </ac:spMkLst>
        </pc:spChg>
        <pc:spChg chg="mod">
          <ac:chgData name="Jenifer Prince Devaraj" userId="c3fb109c-09d1-42a6-93f4-69472d709861" providerId="ADAL" clId="{21060FD7-AA7F-4E62-80F3-E4DDC59FB714}" dt="2023-02-14T15:37:17.145" v="1427" actId="313"/>
          <ac:spMkLst>
            <pc:docMk/>
            <pc:sldMk cId="2951070027" sldId="773"/>
            <ac:spMk id="18" creationId="{983703F4-F655-71D4-BE1F-E1462C558F94}"/>
          </ac:spMkLst>
        </pc:spChg>
        <pc:picChg chg="del">
          <ac:chgData name="Jenifer Prince Devaraj" userId="c3fb109c-09d1-42a6-93f4-69472d709861" providerId="ADAL" clId="{21060FD7-AA7F-4E62-80F3-E4DDC59FB714}" dt="2023-02-14T15:31:42.199" v="1407" actId="478"/>
          <ac:picMkLst>
            <pc:docMk/>
            <pc:sldMk cId="2951070027" sldId="773"/>
            <ac:picMk id="8" creationId="{01088C63-63C8-2207-E710-309A98B097CF}"/>
          </ac:picMkLst>
        </pc:picChg>
        <pc:picChg chg="add mod">
          <ac:chgData name="Jenifer Prince Devaraj" userId="c3fb109c-09d1-42a6-93f4-69472d709861" providerId="ADAL" clId="{21060FD7-AA7F-4E62-80F3-E4DDC59FB714}" dt="2023-02-14T15:31:56.993" v="1415" actId="1076"/>
          <ac:picMkLst>
            <pc:docMk/>
            <pc:sldMk cId="2951070027" sldId="773"/>
            <ac:picMk id="19" creationId="{8FEC2C78-E9DC-8748-96D9-0D6721A71046}"/>
          </ac:picMkLst>
        </pc:picChg>
        <pc:cxnChg chg="add del mod">
          <ac:chgData name="Jenifer Prince Devaraj" userId="c3fb109c-09d1-42a6-93f4-69472d709861" providerId="ADAL" clId="{21060FD7-AA7F-4E62-80F3-E4DDC59FB714}" dt="2023-02-14T15:31:49.474" v="1411" actId="478"/>
          <ac:cxnSpMkLst>
            <pc:docMk/>
            <pc:sldMk cId="2951070027" sldId="773"/>
            <ac:cxnSpMk id="3" creationId="{5588F76A-3123-5FFF-F822-5D944B90FC29}"/>
          </ac:cxnSpMkLst>
        </pc:cxnChg>
        <pc:cxnChg chg="add del mod">
          <ac:chgData name="Jenifer Prince Devaraj" userId="c3fb109c-09d1-42a6-93f4-69472d709861" providerId="ADAL" clId="{21060FD7-AA7F-4E62-80F3-E4DDC59FB714}" dt="2023-02-14T15:31:51.282" v="1412" actId="478"/>
          <ac:cxnSpMkLst>
            <pc:docMk/>
            <pc:sldMk cId="2951070027" sldId="773"/>
            <ac:cxnSpMk id="9" creationId="{167FDD46-F581-585E-89AA-2708F6F1589A}"/>
          </ac:cxnSpMkLst>
        </pc:cxnChg>
        <pc:cxnChg chg="add del mod">
          <ac:chgData name="Jenifer Prince Devaraj" userId="c3fb109c-09d1-42a6-93f4-69472d709861" providerId="ADAL" clId="{21060FD7-AA7F-4E62-80F3-E4DDC59FB714}" dt="2023-02-14T15:31:45.791" v="1409" actId="478"/>
          <ac:cxnSpMkLst>
            <pc:docMk/>
            <pc:sldMk cId="2951070027" sldId="773"/>
            <ac:cxnSpMk id="14" creationId="{34757B10-521F-7D4E-F02F-5030391CD14B}"/>
          </ac:cxnSpMkLst>
        </pc:cxnChg>
        <pc:cxnChg chg="add del mod">
          <ac:chgData name="Jenifer Prince Devaraj" userId="c3fb109c-09d1-42a6-93f4-69472d709861" providerId="ADAL" clId="{21060FD7-AA7F-4E62-80F3-E4DDC59FB714}" dt="2023-02-14T15:31:47.724" v="1410" actId="478"/>
          <ac:cxnSpMkLst>
            <pc:docMk/>
            <pc:sldMk cId="2951070027" sldId="773"/>
            <ac:cxnSpMk id="15" creationId="{B1366F67-6DCE-408D-90C5-3B8A4DE2ED15}"/>
          </ac:cxnSpMkLst>
        </pc:cxnChg>
      </pc:sldChg>
      <pc:sldChg chg="modSp mod ord">
        <pc:chgData name="Jenifer Prince Devaraj" userId="c3fb109c-09d1-42a6-93f4-69472d709861" providerId="ADAL" clId="{21060FD7-AA7F-4E62-80F3-E4DDC59FB714}" dt="2023-02-14T15:38:11.825" v="1428" actId="113"/>
        <pc:sldMkLst>
          <pc:docMk/>
          <pc:sldMk cId="2186467977" sldId="774"/>
        </pc:sldMkLst>
        <pc:spChg chg="mod">
          <ac:chgData name="Jenifer Prince Devaraj" userId="c3fb109c-09d1-42a6-93f4-69472d709861" providerId="ADAL" clId="{21060FD7-AA7F-4E62-80F3-E4DDC59FB714}" dt="2023-02-14T15:38:11.825" v="1428" actId="113"/>
          <ac:spMkLst>
            <pc:docMk/>
            <pc:sldMk cId="2186467977" sldId="774"/>
            <ac:spMk id="18" creationId="{983703F4-F655-71D4-BE1F-E1462C558F94}"/>
          </ac:spMkLst>
        </pc:spChg>
      </pc:sldChg>
      <pc:sldChg chg="modSp mod ord">
        <pc:chgData name="Jenifer Prince Devaraj" userId="c3fb109c-09d1-42a6-93f4-69472d709861" providerId="ADAL" clId="{21060FD7-AA7F-4E62-80F3-E4DDC59FB714}" dt="2023-02-14T15:28:55.058" v="1388"/>
        <pc:sldMkLst>
          <pc:docMk/>
          <pc:sldMk cId="2825026630" sldId="775"/>
        </pc:sldMkLst>
        <pc:spChg chg="mod">
          <ac:chgData name="Jenifer Prince Devaraj" userId="c3fb109c-09d1-42a6-93f4-69472d709861" providerId="ADAL" clId="{21060FD7-AA7F-4E62-80F3-E4DDC59FB714}" dt="2023-02-14T15:15:16.813" v="1377" actId="20577"/>
          <ac:spMkLst>
            <pc:docMk/>
            <pc:sldMk cId="2825026630" sldId="775"/>
            <ac:spMk id="18" creationId="{983703F4-F655-71D4-BE1F-E1462C558F94}"/>
          </ac:spMkLst>
        </pc:spChg>
      </pc:sldChg>
      <pc:sldChg chg="ord">
        <pc:chgData name="Jenifer Prince Devaraj" userId="c3fb109c-09d1-42a6-93f4-69472d709861" providerId="ADAL" clId="{21060FD7-AA7F-4E62-80F3-E4DDC59FB714}" dt="2023-02-14T15:28:45.104" v="1386"/>
        <pc:sldMkLst>
          <pc:docMk/>
          <pc:sldMk cId="562837398" sldId="776"/>
        </pc:sldMkLst>
      </pc:sldChg>
      <pc:sldChg chg="addSp delSp modSp add del mod">
        <pc:chgData name="Jenifer Prince Devaraj" userId="c3fb109c-09d1-42a6-93f4-69472d709861" providerId="ADAL" clId="{21060FD7-AA7F-4E62-80F3-E4DDC59FB714}" dt="2023-02-14T15:03:00.271" v="1173" actId="47"/>
        <pc:sldMkLst>
          <pc:docMk/>
          <pc:sldMk cId="4261285478" sldId="778"/>
        </pc:sldMkLst>
        <pc:spChg chg="add del mod">
          <ac:chgData name="Jenifer Prince Devaraj" userId="c3fb109c-09d1-42a6-93f4-69472d709861" providerId="ADAL" clId="{21060FD7-AA7F-4E62-80F3-E4DDC59FB714}" dt="2023-02-14T14:48:45.569" v="263" actId="478"/>
          <ac:spMkLst>
            <pc:docMk/>
            <pc:sldMk cId="4261285478" sldId="778"/>
            <ac:spMk id="3" creationId="{D0C4D0E2-922B-8BBF-6C2E-AEB179DD32ED}"/>
          </ac:spMkLst>
        </pc:spChg>
        <pc:spChg chg="del">
          <ac:chgData name="Jenifer Prince Devaraj" userId="c3fb109c-09d1-42a6-93f4-69472d709861" providerId="ADAL" clId="{21060FD7-AA7F-4E62-80F3-E4DDC59FB714}" dt="2023-02-14T14:47:18.479" v="251" actId="478"/>
          <ac:spMkLst>
            <pc:docMk/>
            <pc:sldMk cId="4261285478" sldId="778"/>
            <ac:spMk id="4" creationId="{2F0D8BCB-D27C-2260-F781-51AF87489B64}"/>
          </ac:spMkLst>
        </pc:spChg>
        <pc:spChg chg="del">
          <ac:chgData name="Jenifer Prince Devaraj" userId="c3fb109c-09d1-42a6-93f4-69472d709861" providerId="ADAL" clId="{21060FD7-AA7F-4E62-80F3-E4DDC59FB714}" dt="2023-02-14T14:47:18.479" v="251" actId="478"/>
          <ac:spMkLst>
            <pc:docMk/>
            <pc:sldMk cId="4261285478" sldId="778"/>
            <ac:spMk id="5" creationId="{C0D9D52C-258C-50FC-AE40-43E6DDB6FDEB}"/>
          </ac:spMkLst>
        </pc:spChg>
        <pc:spChg chg="del">
          <ac:chgData name="Jenifer Prince Devaraj" userId="c3fb109c-09d1-42a6-93f4-69472d709861" providerId="ADAL" clId="{21060FD7-AA7F-4E62-80F3-E4DDC59FB714}" dt="2023-02-14T14:47:18.479" v="251" actId="478"/>
          <ac:spMkLst>
            <pc:docMk/>
            <pc:sldMk cId="4261285478" sldId="778"/>
            <ac:spMk id="6" creationId="{E105FBF8-B9C1-0740-444E-8B60A10A3C8B}"/>
          </ac:spMkLst>
        </pc:spChg>
        <pc:spChg chg="add del mod">
          <ac:chgData name="Jenifer Prince Devaraj" userId="c3fb109c-09d1-42a6-93f4-69472d709861" providerId="ADAL" clId="{21060FD7-AA7F-4E62-80F3-E4DDC59FB714}" dt="2023-02-14T14:47:34.214" v="254"/>
          <ac:spMkLst>
            <pc:docMk/>
            <pc:sldMk cId="4261285478" sldId="778"/>
            <ac:spMk id="8" creationId="{93054E11-EEE8-7820-50EB-876B1D14AC54}"/>
          </ac:spMkLst>
        </pc:spChg>
        <pc:spChg chg="add del mod">
          <ac:chgData name="Jenifer Prince Devaraj" userId="c3fb109c-09d1-42a6-93f4-69472d709861" providerId="ADAL" clId="{21060FD7-AA7F-4E62-80F3-E4DDC59FB714}" dt="2023-02-14T14:48:42.481" v="262" actId="478"/>
          <ac:spMkLst>
            <pc:docMk/>
            <pc:sldMk cId="4261285478" sldId="778"/>
            <ac:spMk id="15" creationId="{A3CA65F1-0EA9-C062-4EB4-9540934E1402}"/>
          </ac:spMkLst>
        </pc:spChg>
        <pc:spChg chg="del">
          <ac:chgData name="Jenifer Prince Devaraj" userId="c3fb109c-09d1-42a6-93f4-69472d709861" providerId="ADAL" clId="{21060FD7-AA7F-4E62-80F3-E4DDC59FB714}" dt="2023-02-14T14:47:18.479" v="251" actId="478"/>
          <ac:spMkLst>
            <pc:docMk/>
            <pc:sldMk cId="4261285478" sldId="778"/>
            <ac:spMk id="17" creationId="{F00975FA-2444-1348-BF18-C2D53917007B}"/>
          </ac:spMkLst>
        </pc:spChg>
        <pc:spChg chg="del">
          <ac:chgData name="Jenifer Prince Devaraj" userId="c3fb109c-09d1-42a6-93f4-69472d709861" providerId="ADAL" clId="{21060FD7-AA7F-4E62-80F3-E4DDC59FB714}" dt="2023-02-14T14:47:18.479" v="251" actId="478"/>
          <ac:spMkLst>
            <pc:docMk/>
            <pc:sldMk cId="4261285478" sldId="778"/>
            <ac:spMk id="18" creationId="{983703F4-F655-71D4-BE1F-E1462C558F94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20" creationId="{FBBFAC0A-C163-165A-842F-DE428EADD15C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21" creationId="{90B3A6BD-8B8C-BFB9-EB69-FB4765DE548E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22" creationId="{E642F9BE-3B73-D026-CE58-8CDC7865DA5B}"/>
          </ac:spMkLst>
        </pc:spChg>
        <pc:spChg chg="add del mod">
          <ac:chgData name="Jenifer Prince Devaraj" userId="c3fb109c-09d1-42a6-93f4-69472d709861" providerId="ADAL" clId="{21060FD7-AA7F-4E62-80F3-E4DDC59FB714}" dt="2023-02-14T14:52:14.097" v="299"/>
          <ac:spMkLst>
            <pc:docMk/>
            <pc:sldMk cId="4261285478" sldId="778"/>
            <ac:spMk id="23" creationId="{E7E24B95-A183-5602-B93E-BF1B31581060}"/>
          </ac:spMkLst>
        </pc:spChg>
        <pc:spChg chg="add del mod">
          <ac:chgData name="Jenifer Prince Devaraj" userId="c3fb109c-09d1-42a6-93f4-69472d709861" providerId="ADAL" clId="{21060FD7-AA7F-4E62-80F3-E4DDC59FB714}" dt="2023-02-14T14:52:13.689" v="298"/>
          <ac:spMkLst>
            <pc:docMk/>
            <pc:sldMk cId="4261285478" sldId="778"/>
            <ac:spMk id="24" creationId="{56C83000-6E92-13A4-E024-4B1AFD0DC23B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25" creationId="{0A880E6D-B5D0-A881-1B1E-D49FA12466C4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26" creationId="{CB9D6E4B-D370-42C3-F71C-445AD50F3F14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27" creationId="{76C051DD-ADCC-262A-1A9C-936F51B70D3B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28" creationId="{91792CBD-44BA-0C52-E070-BB71C22C2431}"/>
          </ac:spMkLst>
        </pc:spChg>
        <pc:spChg chg="add del mod">
          <ac:chgData name="Jenifer Prince Devaraj" userId="c3fb109c-09d1-42a6-93f4-69472d709861" providerId="ADAL" clId="{21060FD7-AA7F-4E62-80F3-E4DDC59FB714}" dt="2023-02-14T14:55:09.171" v="534" actId="478"/>
          <ac:spMkLst>
            <pc:docMk/>
            <pc:sldMk cId="4261285478" sldId="778"/>
            <ac:spMk id="30" creationId="{F8DC23F0-345D-8526-F5E4-2F22287AC1E1}"/>
          </ac:spMkLst>
        </pc:spChg>
        <pc:spChg chg="add del mod">
          <ac:chgData name="Jenifer Prince Devaraj" userId="c3fb109c-09d1-42a6-93f4-69472d709861" providerId="ADAL" clId="{21060FD7-AA7F-4E62-80F3-E4DDC59FB714}" dt="2023-02-14T14:55:16.738" v="536" actId="478"/>
          <ac:spMkLst>
            <pc:docMk/>
            <pc:sldMk cId="4261285478" sldId="778"/>
            <ac:spMk id="31" creationId="{DE57E365-BAB1-1F44-1DFB-8BF840C8A338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32" creationId="{B2217CC4-E1A0-6189-4780-90C22C89FE88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33" creationId="{692C4F09-758A-CAED-E231-942CB4CD87EF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34" creationId="{7D8EC1BE-0B31-15AE-C15D-8EB45AD352B6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35" creationId="{262E7EFF-8313-74BC-EBDB-91A56F4DCD30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36" creationId="{B25DDEB5-E999-7475-0C1B-9519301D04BA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37" creationId="{51AF74C0-A5DB-94DA-0ACB-DEB56BBA4CB1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38" creationId="{0097E9B5-B0B2-AA84-92DF-21139B5CD2D1}"/>
          </ac:spMkLst>
        </pc:spChg>
        <pc:spChg chg="add del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39" creationId="{983BF1C5-2498-3481-3A46-500C96F9E0F6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40" creationId="{FA14FD1A-ADBB-57B6-192A-709209586654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41" creationId="{6322ED6D-82E3-48CE-927E-78217EDD3EAD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42" creationId="{9AD36977-BF82-3267-7F23-8DB0D3557A6C}"/>
          </ac:spMkLst>
        </pc:spChg>
        <pc:spChg chg="add del mod">
          <ac:chgData name="Jenifer Prince Devaraj" userId="c3fb109c-09d1-42a6-93f4-69472d709861" providerId="ADAL" clId="{21060FD7-AA7F-4E62-80F3-E4DDC59FB714}" dt="2023-02-14T15:01:51.253" v="1125" actId="478"/>
          <ac:spMkLst>
            <pc:docMk/>
            <pc:sldMk cId="4261285478" sldId="778"/>
            <ac:spMk id="43" creationId="{647A2AD8-1A01-75E7-EBC0-A94DC06BDACE}"/>
          </ac:spMkLst>
        </pc:spChg>
        <pc:picChg chg="add del mod">
          <ac:chgData name="Jenifer Prince Devaraj" userId="c3fb109c-09d1-42a6-93f4-69472d709861" providerId="ADAL" clId="{21060FD7-AA7F-4E62-80F3-E4DDC59FB714}" dt="2023-02-14T15:01:51.253" v="1125" actId="478"/>
          <ac:picMkLst>
            <pc:docMk/>
            <pc:sldMk cId="4261285478" sldId="778"/>
            <ac:picMk id="9" creationId="{B280D344-A119-F6C0-4BF4-3854D1E91970}"/>
          </ac:picMkLst>
        </pc:picChg>
        <pc:picChg chg="add del mod">
          <ac:chgData name="Jenifer Prince Devaraj" userId="c3fb109c-09d1-42a6-93f4-69472d709861" providerId="ADAL" clId="{21060FD7-AA7F-4E62-80F3-E4DDC59FB714}" dt="2023-02-14T14:48:35.475" v="260" actId="478"/>
          <ac:picMkLst>
            <pc:docMk/>
            <pc:sldMk cId="4261285478" sldId="778"/>
            <ac:picMk id="10" creationId="{8187CE2E-691C-BFFB-CFE8-83AEB57CD8F1}"/>
          </ac:picMkLst>
        </pc:picChg>
        <pc:picChg chg="add del mod">
          <ac:chgData name="Jenifer Prince Devaraj" userId="c3fb109c-09d1-42a6-93f4-69472d709861" providerId="ADAL" clId="{21060FD7-AA7F-4E62-80F3-E4DDC59FB714}" dt="2023-02-14T14:48:18.360" v="257" actId="478"/>
          <ac:picMkLst>
            <pc:docMk/>
            <pc:sldMk cId="4261285478" sldId="778"/>
            <ac:picMk id="11" creationId="{F3B43C01-F6BB-C626-9FB6-529C274FA53B}"/>
          </ac:picMkLst>
        </pc:picChg>
        <pc:picChg chg="add del mod">
          <ac:chgData name="Jenifer Prince Devaraj" userId="c3fb109c-09d1-42a6-93f4-69472d709861" providerId="ADAL" clId="{21060FD7-AA7F-4E62-80F3-E4DDC59FB714}" dt="2023-02-14T15:01:51.253" v="1125" actId="478"/>
          <ac:picMkLst>
            <pc:docMk/>
            <pc:sldMk cId="4261285478" sldId="778"/>
            <ac:picMk id="13" creationId="{992D4BA3-F940-692A-3D76-4A0004D2F39F}"/>
          </ac:picMkLst>
        </pc:picChg>
        <pc:picChg chg="add del mod">
          <ac:chgData name="Jenifer Prince Devaraj" userId="c3fb109c-09d1-42a6-93f4-69472d709861" providerId="ADAL" clId="{21060FD7-AA7F-4E62-80F3-E4DDC59FB714}" dt="2023-02-14T15:01:51.253" v="1125" actId="478"/>
          <ac:picMkLst>
            <pc:docMk/>
            <pc:sldMk cId="4261285478" sldId="778"/>
            <ac:picMk id="19" creationId="{B06CE6AF-E27A-7F58-D5E9-EDE1BB3EBAD2}"/>
          </ac:picMkLst>
        </pc:picChg>
        <pc:picChg chg="del">
          <ac:chgData name="Jenifer Prince Devaraj" userId="c3fb109c-09d1-42a6-93f4-69472d709861" providerId="ADAL" clId="{21060FD7-AA7F-4E62-80F3-E4DDC59FB714}" dt="2023-02-14T14:47:18.479" v="251" actId="478"/>
          <ac:picMkLst>
            <pc:docMk/>
            <pc:sldMk cId="4261285478" sldId="778"/>
            <ac:picMk id="29" creationId="{45CC39FE-D4C8-A8CE-811E-4195D8FF3A2B}"/>
          </ac:picMkLst>
        </pc:picChg>
        <pc:picChg chg="add mod">
          <ac:chgData name="Jenifer Prince Devaraj" userId="c3fb109c-09d1-42a6-93f4-69472d709861" providerId="ADAL" clId="{21060FD7-AA7F-4E62-80F3-E4DDC59FB714}" dt="2023-02-14T15:01:58.216" v="1128" actId="1076"/>
          <ac:picMkLst>
            <pc:docMk/>
            <pc:sldMk cId="4261285478" sldId="778"/>
            <ac:picMk id="45" creationId="{DA4C8C31-A3DE-706B-3988-F326014D292C}"/>
          </ac:picMkLst>
        </pc:picChg>
      </pc:sldChg>
      <pc:sldChg chg="addSp delSp modSp add mod">
        <pc:chgData name="Jenifer Prince Devaraj" userId="c3fb109c-09d1-42a6-93f4-69472d709861" providerId="ADAL" clId="{21060FD7-AA7F-4E62-80F3-E4DDC59FB714}" dt="2023-02-14T15:02:51.654" v="1172" actId="20577"/>
        <pc:sldMkLst>
          <pc:docMk/>
          <pc:sldMk cId="3246098429" sldId="779"/>
        </pc:sldMkLst>
        <pc:spChg chg="add del mod">
          <ac:chgData name="Jenifer Prince Devaraj" userId="c3fb109c-09d1-42a6-93f4-69472d709861" providerId="ADAL" clId="{21060FD7-AA7F-4E62-80F3-E4DDC59FB714}" dt="2023-02-14T15:02:24.484" v="1133" actId="478"/>
          <ac:spMkLst>
            <pc:docMk/>
            <pc:sldMk cId="3246098429" sldId="779"/>
            <ac:spMk id="3" creationId="{DE36DEBB-7BFD-1BFB-730E-2FD8AE06B831}"/>
          </ac:spMkLst>
        </pc:spChg>
        <pc:spChg chg="mod">
          <ac:chgData name="Jenifer Prince Devaraj" userId="c3fb109c-09d1-42a6-93f4-69472d709861" providerId="ADAL" clId="{21060FD7-AA7F-4E62-80F3-E4DDC59FB714}" dt="2023-02-14T15:02:51.654" v="1172" actId="20577"/>
          <ac:spMkLst>
            <pc:docMk/>
            <pc:sldMk cId="3246098429" sldId="779"/>
            <ac:spMk id="17" creationId="{F00975FA-2444-1348-BF18-C2D53917007B}"/>
          </ac:spMkLst>
        </pc:spChg>
        <pc:spChg chg="del">
          <ac:chgData name="Jenifer Prince Devaraj" userId="c3fb109c-09d1-42a6-93f4-69472d709861" providerId="ADAL" clId="{21060FD7-AA7F-4E62-80F3-E4DDC59FB714}" dt="2023-02-14T15:02:19.875" v="1130" actId="478"/>
          <ac:spMkLst>
            <pc:docMk/>
            <pc:sldMk cId="3246098429" sldId="779"/>
            <ac:spMk id="18" creationId="{983703F4-F655-71D4-BE1F-E1462C558F94}"/>
          </ac:spMkLst>
        </pc:spChg>
        <pc:picChg chg="add mod">
          <ac:chgData name="Jenifer Prince Devaraj" userId="c3fb109c-09d1-42a6-93f4-69472d709861" providerId="ADAL" clId="{21060FD7-AA7F-4E62-80F3-E4DDC59FB714}" dt="2023-02-14T15:02:28.790" v="1135" actId="1076"/>
          <ac:picMkLst>
            <pc:docMk/>
            <pc:sldMk cId="3246098429" sldId="779"/>
            <ac:picMk id="8" creationId="{0D88DBED-03FD-D2F9-CB87-F61AA6B0D074}"/>
          </ac:picMkLst>
        </pc:picChg>
        <pc:picChg chg="del">
          <ac:chgData name="Jenifer Prince Devaraj" userId="c3fb109c-09d1-42a6-93f4-69472d709861" providerId="ADAL" clId="{21060FD7-AA7F-4E62-80F3-E4DDC59FB714}" dt="2023-02-14T15:02:22.048" v="1131" actId="478"/>
          <ac:picMkLst>
            <pc:docMk/>
            <pc:sldMk cId="3246098429" sldId="779"/>
            <ac:picMk id="29" creationId="{45CC39FE-D4C8-A8CE-811E-4195D8FF3A2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239264E-7295-476D-895F-0756B6A78B0E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5DF2C-58C3-4195-992F-E37483C175AB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025F87F-94D6-42F9-8C31-F6F3BAC60347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025E254-92A0-49E5-8BA4-E4C543F06BD8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4B73F-3278-4D38-9F1B-AAD6A1CB0655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1BBA4F5-B3A6-4294-BEEF-251FB228E323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FABCBB-90DE-461A-8AD5-141FF7108AA0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EC2/L6_Introduction to VHDL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15EAB24-F895-40D5-B33C-E3A414518368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F73D3-F3C5-4678-9CC1-71AEF7682672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A19599A-E8DF-40A4-9B52-E307E2F9F610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2790F9C-F7B8-457D-A546-29B929E5F846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EC2/L6_Introduction to VHDL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0B9C2A2-E1CC-4440-97C9-EF3316BB4F42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90730-B5F8-4AE5-885E-95F33FD6A9BE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201D0D-34B1-4852-97F4-EF581981FC62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B3E3E-1ADC-4B41-B652-687CD2DDC8CB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C311E4D-4ACF-4F89-9186-B6357AA603F3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A311C-AE3F-4033-8236-0E181DEB7647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321BEF-F49A-45CD-9088-8186D38ABFB0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834781A-384A-42A8-AEEE-246C26AF9D5D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EC2/L6_Introduction to VHDL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D4CF4C5-E32C-46DA-891F-3FBB9A0E3EC5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5C97C-6090-44D1-9D34-AE5CC4ECBD5A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7B7750E-7F2D-4130-A5B9-D178A8CB5C56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6A7E29-BA2B-4762-8ADA-FB64DDBDEF18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EC2/L6_Introduction to VHDL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8560EB7-8479-47AD-BD18-E3197470C86C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45E9F-BBEA-4196-BA45-FC0350C07AA8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2D50897-E8BE-490B-82E1-224581328638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5FB9110-0BC1-45E2-92A7-BB52A3B6778F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EC2/L6_Introduction to VHDL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23370AB-E770-4F74-93E3-E847C2D33E36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3762-C366-4642-B2E6-583B6B8B3712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9B036F-0CE6-4A59-ACE7-F9639D97F17D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9FF6B2B-3031-45B6-B97D-E8D60D25CC45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EC2/L6_Introduction to VHDL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AE9FCD8-49E5-47C0-8DD0-002F3D29C67C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148CC-E91C-45B2-A5B7-EAE300C7B7C1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646BC92-E695-4ED9-9FEF-5F113BF3481A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A21144C-EA65-4258-9C4A-A70D2C0E7815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EC2/L6_Introduction to VHDL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508A722-DD7D-439D-9C49-E186536143EB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CA113-6A0E-4C18-A5EC-170ACC8B9EBA}" type="datetime1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E058104-FD78-4F90-9BB5-E23DF4D988B1}" type="datetime1">
              <a:rPr lang="en-GB" smtClean="0"/>
              <a:t>14/02/2023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Relationship Id="rId4" Type="http://schemas.microsoft.com/office/2007/relationships/hdphoto" Target="../media/hdphoto2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 dirty="0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Module Name: Electronics II</a:t>
            </a:r>
          </a:p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Module Code:  </a:t>
            </a: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ACDA6001</a:t>
            </a:r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Lecture - 6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ABF12-5F14-D5AF-D4E7-252F36B61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27" y="117244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VHDL _Introduction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7A5D7-5E3B-FE4E-7CB3-4F1421AAF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375" y="2135233"/>
            <a:ext cx="11817625" cy="391703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VHDL stands for Very High Speed Integrated Circuit Hardware Description Language.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Both small and large logic circuit designs can be efficiently represented in VHDL code.</a:t>
            </a:r>
            <a:endParaRPr lang="en-GB" dirty="0"/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VHDL has been used to define circuits such as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microprocessors with millions of transistors.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VHDL design entry can be combined with other representations, such as schematics, to form the complete system.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9979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00975FA-2444-1348-BF18-C2D539170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46463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Libraries and Data type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983703F4-F655-71D4-BE1F-E1462C558F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303" y="2436326"/>
            <a:ext cx="11798188" cy="1440446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The VHDL datatype </a:t>
            </a:r>
            <a:r>
              <a:rPr lang="en-GB" sz="2400" dirty="0" err="1">
                <a:latin typeface="Cambria"/>
                <a:ea typeface="Cambria"/>
              </a:rPr>
              <a:t>std_logic</a:t>
            </a:r>
            <a:r>
              <a:rPr lang="en-GB" sz="2400" dirty="0">
                <a:latin typeface="Cambria"/>
                <a:ea typeface="Cambria"/>
              </a:rPr>
              <a:t> is declared in ieee.std_logic_1164.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Most used is the IEEE library, which contains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Cambria"/>
                <a:ea typeface="Cambria"/>
              </a:rPr>
              <a:t>           – The built-in standard (std) package, containing: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Cambria"/>
                <a:ea typeface="Cambria"/>
              </a:rPr>
              <a:t>	      bit, integer,  positive, </a:t>
            </a:r>
            <a:r>
              <a:rPr lang="en-GB" sz="2400" dirty="0" err="1">
                <a:latin typeface="Cambria"/>
                <a:ea typeface="Cambria"/>
              </a:rPr>
              <a:t>boolean</a:t>
            </a:r>
            <a:r>
              <a:rPr lang="en-GB" sz="2400" dirty="0">
                <a:latin typeface="Cambria"/>
                <a:ea typeface="Cambria"/>
              </a:rPr>
              <a:t>, string, character, real, time, </a:t>
            </a:r>
            <a:r>
              <a:rPr lang="en-GB" sz="2400" dirty="0" err="1">
                <a:latin typeface="Cambria"/>
                <a:ea typeface="Cambria"/>
              </a:rPr>
              <a:t>delay_length</a:t>
            </a:r>
            <a:endParaRPr lang="en-GB" sz="2400" dirty="0">
              <a:latin typeface="Cambria"/>
              <a:ea typeface="Cambria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Cambria"/>
                <a:ea typeface="Cambria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825026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00975FA-2444-1348-BF18-C2D539170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35" y="773746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Libraries and Data type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983703F4-F655-71D4-BE1F-E1462C558F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812" y="2099309"/>
            <a:ext cx="11798188" cy="144044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Cambria"/>
                <a:ea typeface="Cambria"/>
              </a:rPr>
              <a:t>	– std_logic_1164 (which defines the STD_LOGIC type)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Cambria"/>
                <a:ea typeface="Cambria"/>
              </a:rPr>
              <a:t>	– </a:t>
            </a:r>
            <a:r>
              <a:rPr lang="en-GB" sz="2400" dirty="0" err="1">
                <a:latin typeface="Cambria"/>
                <a:ea typeface="Cambria"/>
              </a:rPr>
              <a:t>numeric_std</a:t>
            </a:r>
            <a:r>
              <a:rPr lang="en-GB" sz="2400" dirty="0">
                <a:latin typeface="Cambria"/>
                <a:ea typeface="Cambria"/>
              </a:rPr>
              <a:t> (numeric operations for </a:t>
            </a:r>
            <a:r>
              <a:rPr lang="en-GB" sz="2400" dirty="0" err="1">
                <a:latin typeface="Cambria"/>
                <a:ea typeface="Cambria"/>
              </a:rPr>
              <a:t>std_logic_vectors</a:t>
            </a:r>
            <a:r>
              <a:rPr lang="en-GB" sz="2400" dirty="0">
                <a:latin typeface="Cambria"/>
                <a:ea typeface="Cambria"/>
              </a:rPr>
              <a:t>)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Cambria"/>
                <a:ea typeface="Cambria"/>
              </a:rPr>
              <a:t>	– </a:t>
            </a:r>
            <a:r>
              <a:rPr lang="en-GB" sz="2400" dirty="0" err="1">
                <a:latin typeface="Cambria"/>
                <a:ea typeface="Cambria"/>
              </a:rPr>
              <a:t>std_logic_textio</a:t>
            </a:r>
            <a:r>
              <a:rPr lang="en-GB" sz="2400" dirty="0">
                <a:latin typeface="Cambria"/>
                <a:ea typeface="Cambria"/>
              </a:rPr>
              <a:t> (to provide IO during simulation)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Cambria"/>
                <a:ea typeface="Cambria"/>
              </a:rPr>
              <a:t>	– </a:t>
            </a:r>
            <a:r>
              <a:rPr lang="en-GB" sz="2400" dirty="0" err="1">
                <a:latin typeface="Cambria"/>
                <a:ea typeface="Cambria"/>
              </a:rPr>
              <a:t>numeric_bit</a:t>
            </a:r>
            <a:r>
              <a:rPr lang="en-GB" sz="2400" dirty="0">
                <a:latin typeface="Cambria"/>
                <a:ea typeface="Cambria"/>
              </a:rPr>
              <a:t> (numeric operations for bit vectors)</a:t>
            </a:r>
          </a:p>
        </p:txBody>
      </p:sp>
    </p:spTree>
    <p:extLst>
      <p:ext uri="{BB962C8B-B14F-4D97-AF65-F5344CB8AC3E}">
        <p14:creationId xmlns:p14="http://schemas.microsoft.com/office/powerpoint/2010/main" val="562837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00975FA-2444-1348-BF18-C2D539170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527" y="1477237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Ports</a:t>
            </a:r>
            <a:b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4229E8A-AC38-BC26-DA2B-2DB8D7889C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66124" y="2435899"/>
            <a:ext cx="7213422" cy="3434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1818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00975FA-2444-1348-BF18-C2D539170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8204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Ports</a:t>
            </a:r>
            <a:b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2FD7FC-8D5A-4382-DF69-01982FEEECAD}"/>
              </a:ext>
            </a:extLst>
          </p:cNvPr>
          <p:cNvSpPr txBox="1"/>
          <p:nvPr/>
        </p:nvSpPr>
        <p:spPr>
          <a:xfrm>
            <a:off x="79780" y="2664783"/>
            <a:ext cx="12222855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in input port :A variable or a signal can read a value from a port of mode in.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out output port: It is allowed to make signal assignments to a port of the mode out.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 err="1">
                <a:latin typeface="Cambria"/>
                <a:ea typeface="Cambria"/>
              </a:rPr>
              <a:t>inout</a:t>
            </a:r>
            <a:r>
              <a:rPr lang="en-GB" sz="2600" dirty="0">
                <a:latin typeface="Cambria"/>
                <a:ea typeface="Cambria"/>
              </a:rPr>
              <a:t> bi-directional port. Both assignments to such a port. </a:t>
            </a:r>
          </a:p>
        </p:txBody>
      </p:sp>
    </p:spTree>
    <p:extLst>
      <p:ext uri="{BB962C8B-B14F-4D97-AF65-F5344CB8AC3E}">
        <p14:creationId xmlns:p14="http://schemas.microsoft.com/office/powerpoint/2010/main" val="4280894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00975FA-2444-1348-BF18-C2D539170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43" y="1408968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Ports Example </a:t>
            </a:r>
            <a:b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569A18-5330-1D26-991A-E12D9D2D05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70" y="3076920"/>
            <a:ext cx="7391400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1402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00975FA-2444-1348-BF18-C2D539170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55619"/>
            <a:ext cx="11594969" cy="1325563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Variables and Signals</a:t>
            </a:r>
            <a:b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983703F4-F655-71D4-BE1F-E1462C558F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031" y="592837"/>
            <a:ext cx="10807395" cy="13255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Variables</a:t>
            </a:r>
            <a:r>
              <a:rPr lang="en-GB" sz="2400" dirty="0">
                <a:latin typeface="Cambria"/>
                <a:ea typeface="Cambria"/>
              </a:rPr>
              <a:t> can only be used </a:t>
            </a:r>
            <a:r>
              <a:rPr lang="en-GB" sz="2400" b="1" dirty="0">
                <a:latin typeface="Cambria"/>
                <a:ea typeface="Cambria"/>
              </a:rPr>
              <a:t>inside processes</a:t>
            </a:r>
            <a:r>
              <a:rPr lang="en-GB" sz="2400" dirty="0">
                <a:latin typeface="Cambria"/>
                <a:ea typeface="Cambria"/>
              </a:rPr>
              <a:t>, </a:t>
            </a:r>
            <a:r>
              <a:rPr lang="en-GB" sz="2400" b="1" dirty="0">
                <a:latin typeface="Cambria"/>
                <a:ea typeface="Cambria"/>
              </a:rPr>
              <a:t>signals</a:t>
            </a:r>
            <a:r>
              <a:rPr lang="en-GB" sz="2400" dirty="0">
                <a:latin typeface="Cambria"/>
                <a:ea typeface="Cambria"/>
              </a:rPr>
              <a:t> can be used </a:t>
            </a:r>
            <a:r>
              <a:rPr lang="en-GB" sz="2400" b="1" dirty="0">
                <a:latin typeface="Cambria"/>
                <a:ea typeface="Cambria"/>
              </a:rPr>
              <a:t>inside or outside</a:t>
            </a:r>
            <a:r>
              <a:rPr lang="en-GB" sz="2400" dirty="0">
                <a:latin typeface="Cambria"/>
                <a:ea typeface="Cambria"/>
              </a:rPr>
              <a:t> processes.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Any variable that is </a:t>
            </a:r>
            <a:r>
              <a:rPr lang="en-GB" sz="2400" b="1" dirty="0">
                <a:latin typeface="Cambria"/>
                <a:ea typeface="Cambria"/>
              </a:rPr>
              <a:t>created in one process cannot</a:t>
            </a:r>
            <a:r>
              <a:rPr lang="en-GB" sz="2400" dirty="0">
                <a:latin typeface="Cambria"/>
                <a:ea typeface="Cambria"/>
              </a:rPr>
              <a:t> be used in </a:t>
            </a:r>
            <a:r>
              <a:rPr lang="en-GB" sz="2400" b="1" dirty="0">
                <a:latin typeface="Cambria"/>
                <a:ea typeface="Cambria"/>
              </a:rPr>
              <a:t>another process, signals</a:t>
            </a:r>
            <a:r>
              <a:rPr lang="en-GB" sz="2400" dirty="0">
                <a:latin typeface="Cambria"/>
                <a:ea typeface="Cambria"/>
              </a:rPr>
              <a:t> can be used in </a:t>
            </a:r>
            <a:r>
              <a:rPr lang="en-GB" sz="2400" b="1" dirty="0">
                <a:latin typeface="Cambria"/>
                <a:ea typeface="Cambria"/>
              </a:rPr>
              <a:t>multiple processes </a:t>
            </a:r>
            <a:r>
              <a:rPr lang="en-GB" sz="2400" dirty="0">
                <a:latin typeface="Cambria"/>
                <a:ea typeface="Cambria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Variables need to be defined </a:t>
            </a:r>
            <a:r>
              <a:rPr lang="en-GB" sz="2400" b="1" dirty="0">
                <a:latin typeface="Cambria"/>
                <a:ea typeface="Cambria"/>
              </a:rPr>
              <a:t>after </a:t>
            </a:r>
            <a:r>
              <a:rPr lang="en-GB" sz="2400" dirty="0">
                <a:latin typeface="Cambria"/>
                <a:ea typeface="Cambria"/>
              </a:rPr>
              <a:t>the keyword ‘process’ but </a:t>
            </a:r>
            <a:r>
              <a:rPr lang="en-GB" sz="2400" b="1" dirty="0">
                <a:latin typeface="Cambria"/>
                <a:ea typeface="Cambria"/>
              </a:rPr>
              <a:t>before</a:t>
            </a:r>
            <a:r>
              <a:rPr lang="en-GB" sz="2400" dirty="0">
                <a:latin typeface="Cambria"/>
                <a:ea typeface="Cambria"/>
              </a:rPr>
              <a:t> the keyword ‘begin’. Signals are defined in the architecture before the begin statement.</a:t>
            </a:r>
          </a:p>
        </p:txBody>
      </p:sp>
    </p:spTree>
    <p:extLst>
      <p:ext uri="{BB962C8B-B14F-4D97-AF65-F5344CB8AC3E}">
        <p14:creationId xmlns:p14="http://schemas.microsoft.com/office/powerpoint/2010/main" val="3555395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00975FA-2444-1348-BF18-C2D539170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5984" y="1854358"/>
            <a:ext cx="11594969" cy="1325563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Variables and Signals</a:t>
            </a:r>
            <a:b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983703F4-F655-71D4-BE1F-E1462C558F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710" y="2062642"/>
            <a:ext cx="6748669" cy="132556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Variables are assigned using the “=“ assignment symbol. 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Signals are assigned using the “&lt;=“ assignment symbol.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FEC2C78-E9DC-8748-96D9-0D6721A710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9634" y="1891065"/>
            <a:ext cx="4555749" cy="3194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070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00975FA-2444-1348-BF18-C2D539170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75672"/>
            <a:ext cx="11594969" cy="1325563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Process</a:t>
            </a:r>
            <a:b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983703F4-F655-71D4-BE1F-E1462C558F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827" y="1815203"/>
            <a:ext cx="5113786" cy="1440446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The process statement contains </a:t>
            </a:r>
            <a:r>
              <a:rPr lang="en-GB" sz="2400" b="1" dirty="0">
                <a:latin typeface="Cambria"/>
                <a:ea typeface="Cambria"/>
              </a:rPr>
              <a:t>sequential statements.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Processes are only permitted inside an architecture. The statements within processes execute sequentially, not concurrently.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14B7F7-B5D0-2D36-D0B7-F548C557C0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9262" y="1255619"/>
            <a:ext cx="4616661" cy="177818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DDBF5AA-D1F0-A1C5-5B56-F87818DF8A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2572" y="3250607"/>
            <a:ext cx="4953794" cy="2994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4679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ABF12-5F14-D5AF-D4E7-252F36B61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27" y="117244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VHDL 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7A5D7-5E3B-FE4E-7CB3-4F1421AAF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375" y="2135233"/>
            <a:ext cx="11817625" cy="132556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Entity</a:t>
            </a:r>
            <a:r>
              <a:rPr lang="en-GB" sz="2400" dirty="0">
                <a:latin typeface="Cambria"/>
                <a:ea typeface="Cambria"/>
              </a:rPr>
              <a:t> defines </a:t>
            </a:r>
            <a:r>
              <a:rPr lang="en-GB" sz="2400" b="1" dirty="0">
                <a:latin typeface="Cambria"/>
                <a:ea typeface="Cambria"/>
              </a:rPr>
              <a:t>Input and Output </a:t>
            </a:r>
            <a:r>
              <a:rPr lang="en-GB" sz="2400" dirty="0">
                <a:latin typeface="Cambria"/>
                <a:ea typeface="Cambria"/>
              </a:rPr>
              <a:t>ports in the design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Cambria"/>
                <a:ea typeface="Cambria"/>
              </a:rPr>
              <a:t>       – There is only one entity in a </a:t>
            </a:r>
            <a:r>
              <a:rPr lang="en-GB" sz="2400" dirty="0" err="1">
                <a:latin typeface="Cambria"/>
                <a:ea typeface="Cambria"/>
              </a:rPr>
              <a:t>vhdl</a:t>
            </a:r>
            <a:r>
              <a:rPr lang="en-GB" sz="2400" dirty="0">
                <a:latin typeface="Cambria"/>
                <a:ea typeface="Cambria"/>
              </a:rPr>
              <a:t> file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1D37A39-6512-C36E-EA49-6E108302C272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1202634" y="3577602"/>
            <a:ext cx="5082210" cy="239506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197698B-9CF6-BA51-F866-13918866AA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4247" y="3107081"/>
            <a:ext cx="5343940" cy="1816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0986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ABF12-5F14-D5AF-D4E7-252F36B61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27" y="117244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VHDL Entity Example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8C9EA4-650A-6959-63FF-0BA21E5228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302" y="2344661"/>
            <a:ext cx="5946231" cy="3766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5637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842D4D-5751-4F8A-33FE-78E1E56E542D}"/>
              </a:ext>
            </a:extLst>
          </p:cNvPr>
          <p:cNvSpPr txBox="1"/>
          <p:nvPr/>
        </p:nvSpPr>
        <p:spPr>
          <a:xfrm>
            <a:off x="0" y="1895887"/>
            <a:ext cx="797863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Architecture</a:t>
            </a:r>
          </a:p>
          <a:p>
            <a:endParaRPr lang="en-GB" sz="3200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19B92C8-6965-C26E-34B6-C94FE964156E}"/>
              </a:ext>
            </a:extLst>
          </p:cNvPr>
          <p:cNvSpPr txBox="1">
            <a:spLocks/>
          </p:cNvSpPr>
          <p:nvPr/>
        </p:nvSpPr>
        <p:spPr>
          <a:xfrm>
            <a:off x="1257301" y="3009223"/>
            <a:ext cx="11817625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 </a:t>
            </a:r>
            <a:r>
              <a:rPr lang="en-GB" dirty="0">
                <a:latin typeface="Cambria"/>
                <a:ea typeface="Cambria"/>
              </a:rPr>
              <a:t>There can be several architectures for an entity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Cambria"/>
                <a:ea typeface="Cambria"/>
              </a:rPr>
              <a:t>Architectures, may be defined using different styles</a:t>
            </a:r>
          </a:p>
        </p:txBody>
      </p:sp>
    </p:spTree>
    <p:extLst>
      <p:ext uri="{BB962C8B-B14F-4D97-AF65-F5344CB8AC3E}">
        <p14:creationId xmlns:p14="http://schemas.microsoft.com/office/powerpoint/2010/main" val="20484004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ABF12-5F14-D5AF-D4E7-252F36B61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27" y="117244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3 styles of architecture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Modeling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7A5D7-5E3B-FE4E-7CB3-4F1421AAF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6036" y="2414842"/>
            <a:ext cx="11817625" cy="132556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Data Flow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Behavioural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Structural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65613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24BFEF9-58E9-B5BA-7892-3191B267AD51}"/>
              </a:ext>
            </a:extLst>
          </p:cNvPr>
          <p:cNvSpPr txBox="1">
            <a:spLocks/>
          </p:cNvSpPr>
          <p:nvPr/>
        </p:nvSpPr>
        <p:spPr>
          <a:xfrm>
            <a:off x="174275" y="1394115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Data Flow</a:t>
            </a:r>
            <a:b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C918607-3A9E-D641-AC12-FA159E54BC56}"/>
              </a:ext>
            </a:extLst>
          </p:cNvPr>
          <p:cNvSpPr txBox="1">
            <a:spLocks/>
          </p:cNvSpPr>
          <p:nvPr/>
        </p:nvSpPr>
        <p:spPr>
          <a:xfrm>
            <a:off x="389103" y="2463889"/>
            <a:ext cx="681964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Typically used for simple concurrent statements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64A24991-299E-8E2E-C662-E1F23AA615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995" y="4306446"/>
            <a:ext cx="4935192" cy="231487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F9E219F-FBB3-D541-36C6-A0906EB58D55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423571" y="1394115"/>
            <a:ext cx="4058398" cy="4775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8778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F6B01D-2182-EA9B-3E95-5C17F1049A88}"/>
              </a:ext>
            </a:extLst>
          </p:cNvPr>
          <p:cNvSpPr txBox="1"/>
          <p:nvPr/>
        </p:nvSpPr>
        <p:spPr>
          <a:xfrm>
            <a:off x="97016" y="1137438"/>
            <a:ext cx="797863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Behavioural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D5EBDBC-7830-956E-DB7C-257E6467A80B}"/>
              </a:ext>
            </a:extLst>
          </p:cNvPr>
          <p:cNvSpPr txBox="1"/>
          <p:nvPr/>
        </p:nvSpPr>
        <p:spPr>
          <a:xfrm>
            <a:off x="289894" y="1722213"/>
            <a:ext cx="7978636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Consists of Sensitive list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used for equating values from signals.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simulates real-world propagation delays.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E4715E3C-F35F-57B6-915F-026A9EC834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21" y="3961993"/>
            <a:ext cx="4935192" cy="231487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A9E2379-6A17-05E2-6C61-741BFBCF714F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7061752" y="1232756"/>
            <a:ext cx="4082083" cy="4762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7355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00975FA-2444-1348-BF18-C2D539170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50" y="907600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Structural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983703F4-F655-71D4-BE1F-E1462C558F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270" y="2012479"/>
            <a:ext cx="5049078" cy="336459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300" dirty="0">
                <a:latin typeface="Cambria"/>
                <a:ea typeface="Cambria"/>
              </a:rPr>
              <a:t>Ties components together</a:t>
            </a:r>
          </a:p>
          <a:p>
            <a:pPr>
              <a:lnSpc>
                <a:spcPct val="150000"/>
              </a:lnSpc>
            </a:pPr>
            <a:r>
              <a:rPr lang="en-GB" sz="2300" dirty="0">
                <a:latin typeface="Cambria"/>
                <a:ea typeface="Cambria"/>
              </a:rPr>
              <a:t>That is Component instances of previously declared entity/architecture pairs.</a:t>
            </a:r>
          </a:p>
          <a:p>
            <a:pPr algn="just">
              <a:lnSpc>
                <a:spcPct val="150000"/>
              </a:lnSpc>
            </a:pPr>
            <a:r>
              <a:rPr lang="en-GB" sz="2300" dirty="0">
                <a:latin typeface="Cambria"/>
                <a:ea typeface="Cambria"/>
              </a:rPr>
              <a:t> Typically used in test benches, and when using predefined components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45CC39FE-D4C8-A8CE-811E-4195D8FF3A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4756" y="1255619"/>
            <a:ext cx="6931094" cy="5332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350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0D8BCB-D27C-2260-F781-51AF87489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EC2/L6_Introduction to VHDL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D9D52C-258C-50FC-AE40-43E6DDB6F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05FBF8-B9C1-0740-444E-8B60A10A3C8B}"/>
              </a:ext>
            </a:extLst>
          </p:cNvPr>
          <p:cNvSpPr txBox="1">
            <a:spLocks/>
          </p:cNvSpPr>
          <p:nvPr/>
        </p:nvSpPr>
        <p:spPr>
          <a:xfrm>
            <a:off x="4222474" y="-6994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 _Basics</a:t>
            </a:r>
            <a:endParaRPr lang="en-GB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00975FA-2444-1348-BF18-C2D539170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50" y="809027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Dataflow/Behavioural /Structural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D88DBED-03FD-D2F9-CB87-F61AA6B0D0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7" y="1687997"/>
            <a:ext cx="12192000" cy="4956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0984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044" y="3429000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91895208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703</Words>
  <Application>Microsoft Office PowerPoint</Application>
  <PresentationFormat>Widescreen</PresentationFormat>
  <Paragraphs>116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3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VHDL _Introduction</vt:lpstr>
      <vt:lpstr>Libraries and Data type</vt:lpstr>
      <vt:lpstr>Libraries and Data type</vt:lpstr>
      <vt:lpstr>Ports </vt:lpstr>
      <vt:lpstr>Ports </vt:lpstr>
      <vt:lpstr>Ports Example  </vt:lpstr>
      <vt:lpstr>Variables and Signals  </vt:lpstr>
      <vt:lpstr>Variables and Signals  </vt:lpstr>
      <vt:lpstr>Process  </vt:lpstr>
      <vt:lpstr>VHDL Entity</vt:lpstr>
      <vt:lpstr>VHDL Entity Example</vt:lpstr>
      <vt:lpstr>PowerPoint Presentation</vt:lpstr>
      <vt:lpstr>3 styles of architecture Modeling</vt:lpstr>
      <vt:lpstr>PowerPoint Presentation</vt:lpstr>
      <vt:lpstr>PowerPoint Presentation</vt:lpstr>
      <vt:lpstr>Structural</vt:lpstr>
      <vt:lpstr>Dataflow/Behavioural /Structural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273</cp:revision>
  <dcterms:created xsi:type="dcterms:W3CDTF">2021-03-09T15:35:42Z</dcterms:created>
  <dcterms:modified xsi:type="dcterms:W3CDTF">2023-02-14T15:39:33Z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