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AE7B94-CC5B-CAA5-DC46-B4000B264173}" v="183" dt="2025-03-18T12:52:30.998"/>
    <p1510:client id="{439FCA4D-9600-71CD-42E1-F45EBE96A29B}" v="948" dt="2025-03-18T12:27:16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udiu Boboc (2410359)" userId="S::2410359@student.uwtsd.ac.uk::125ac571-f786-475b-872b-5f63960853d0" providerId="AD" clId="Web-{39AE7B94-CC5B-CAA5-DC46-B4000B264173}"/>
    <pc:docChg chg="modSld">
      <pc:chgData name="Claudiu Boboc (2410359)" userId="S::2410359@student.uwtsd.ac.uk::125ac571-f786-475b-872b-5f63960853d0" providerId="AD" clId="Web-{39AE7B94-CC5B-CAA5-DC46-B4000B264173}" dt="2025-03-18T12:52:30.998" v="235" actId="20577"/>
      <pc:docMkLst>
        <pc:docMk/>
      </pc:docMkLst>
      <pc:sldChg chg="modSp">
        <pc:chgData name="Claudiu Boboc (2410359)" userId="S::2410359@student.uwtsd.ac.uk::125ac571-f786-475b-872b-5f63960853d0" providerId="AD" clId="Web-{39AE7B94-CC5B-CAA5-DC46-B4000B264173}" dt="2025-03-18T12:41:53.218" v="182" actId="20577"/>
        <pc:sldMkLst>
          <pc:docMk/>
          <pc:sldMk cId="1116862086" sldId="257"/>
        </pc:sldMkLst>
        <pc:spChg chg="mod">
          <ac:chgData name="Claudiu Boboc (2410359)" userId="S::2410359@student.uwtsd.ac.uk::125ac571-f786-475b-872b-5f63960853d0" providerId="AD" clId="Web-{39AE7B94-CC5B-CAA5-DC46-B4000B264173}" dt="2025-03-18T12:41:53.218" v="182" actId="20577"/>
          <ac:spMkLst>
            <pc:docMk/>
            <pc:sldMk cId="1116862086" sldId="257"/>
            <ac:spMk id="3" creationId="{AE0C5973-9E3E-0558-AE6F-4478841C278C}"/>
          </ac:spMkLst>
        </pc:spChg>
      </pc:sldChg>
      <pc:sldChg chg="modSp">
        <pc:chgData name="Claudiu Boboc (2410359)" userId="S::2410359@student.uwtsd.ac.uk::125ac571-f786-475b-872b-5f63960853d0" providerId="AD" clId="Web-{39AE7B94-CC5B-CAA5-DC46-B4000B264173}" dt="2025-03-18T12:31:55.704" v="22" actId="20577"/>
        <pc:sldMkLst>
          <pc:docMk/>
          <pc:sldMk cId="571969474" sldId="258"/>
        </pc:sldMkLst>
        <pc:spChg chg="mod">
          <ac:chgData name="Claudiu Boboc (2410359)" userId="S::2410359@student.uwtsd.ac.uk::125ac571-f786-475b-872b-5f63960853d0" providerId="AD" clId="Web-{39AE7B94-CC5B-CAA5-DC46-B4000B264173}" dt="2025-03-18T12:31:55.704" v="22" actId="20577"/>
          <ac:spMkLst>
            <pc:docMk/>
            <pc:sldMk cId="571969474" sldId="258"/>
            <ac:spMk id="2" creationId="{90F536A5-59F1-857B-A376-FA48B45C0869}"/>
          </ac:spMkLst>
        </pc:spChg>
      </pc:sldChg>
      <pc:sldChg chg="modSp">
        <pc:chgData name="Claudiu Boboc (2410359)" userId="S::2410359@student.uwtsd.ac.uk::125ac571-f786-475b-872b-5f63960853d0" providerId="AD" clId="Web-{39AE7B94-CC5B-CAA5-DC46-B4000B264173}" dt="2025-03-18T12:34:57.349" v="50" actId="20577"/>
        <pc:sldMkLst>
          <pc:docMk/>
          <pc:sldMk cId="3815080135" sldId="259"/>
        </pc:sldMkLst>
        <pc:spChg chg="mod">
          <ac:chgData name="Claudiu Boboc (2410359)" userId="S::2410359@student.uwtsd.ac.uk::125ac571-f786-475b-872b-5f63960853d0" providerId="AD" clId="Web-{39AE7B94-CC5B-CAA5-DC46-B4000B264173}" dt="2025-03-18T12:34:57.349" v="50" actId="20577"/>
          <ac:spMkLst>
            <pc:docMk/>
            <pc:sldMk cId="3815080135" sldId="259"/>
            <ac:spMk id="4" creationId="{86ED4E57-150E-907A-939C-80BF06323BED}"/>
          </ac:spMkLst>
        </pc:spChg>
      </pc:sldChg>
      <pc:sldChg chg="modSp">
        <pc:chgData name="Claudiu Boboc (2410359)" userId="S::2410359@student.uwtsd.ac.uk::125ac571-f786-475b-872b-5f63960853d0" providerId="AD" clId="Web-{39AE7B94-CC5B-CAA5-DC46-B4000B264173}" dt="2025-03-18T12:38:10.557" v="78" actId="20577"/>
        <pc:sldMkLst>
          <pc:docMk/>
          <pc:sldMk cId="3930639189" sldId="260"/>
        </pc:sldMkLst>
        <pc:spChg chg="mod">
          <ac:chgData name="Claudiu Boboc (2410359)" userId="S::2410359@student.uwtsd.ac.uk::125ac571-f786-475b-872b-5f63960853d0" providerId="AD" clId="Web-{39AE7B94-CC5B-CAA5-DC46-B4000B264173}" dt="2025-03-18T12:38:10.557" v="78" actId="20577"/>
          <ac:spMkLst>
            <pc:docMk/>
            <pc:sldMk cId="3930639189" sldId="260"/>
            <ac:spMk id="4" creationId="{82C8A697-FA97-41F3-7987-ACB21815624C}"/>
          </ac:spMkLst>
        </pc:spChg>
        <pc:graphicFrameChg chg="mod">
          <ac:chgData name="Claudiu Boboc (2410359)" userId="S::2410359@student.uwtsd.ac.uk::125ac571-f786-475b-872b-5f63960853d0" providerId="AD" clId="Web-{39AE7B94-CC5B-CAA5-DC46-B4000B264173}" dt="2025-03-18T12:36:07.944" v="54" actId="1076"/>
          <ac:graphicFrameMkLst>
            <pc:docMk/>
            <pc:sldMk cId="3930639189" sldId="260"/>
            <ac:graphicFrameMk id="6" creationId="{65401083-CC5E-AFC5-FF74-4485D0DC52C2}"/>
          </ac:graphicFrameMkLst>
        </pc:graphicFrameChg>
      </pc:sldChg>
      <pc:sldChg chg="modSp">
        <pc:chgData name="Claudiu Boboc (2410359)" userId="S::2410359@student.uwtsd.ac.uk::125ac571-f786-475b-872b-5f63960853d0" providerId="AD" clId="Web-{39AE7B94-CC5B-CAA5-DC46-B4000B264173}" dt="2025-03-18T12:46:14.099" v="210" actId="20577"/>
        <pc:sldMkLst>
          <pc:docMk/>
          <pc:sldMk cId="354845467" sldId="261"/>
        </pc:sldMkLst>
        <pc:graphicFrameChg chg="mod modGraphic">
          <ac:chgData name="Claudiu Boboc (2410359)" userId="S::2410359@student.uwtsd.ac.uk::125ac571-f786-475b-872b-5f63960853d0" providerId="AD" clId="Web-{39AE7B94-CC5B-CAA5-DC46-B4000B264173}" dt="2025-03-18T12:46:14.099" v="210" actId="20577"/>
          <ac:graphicFrameMkLst>
            <pc:docMk/>
            <pc:sldMk cId="354845467" sldId="261"/>
            <ac:graphicFrameMk id="6" creationId="{3C5C530D-45F5-D10F-2195-B44952207E7F}"/>
          </ac:graphicFrameMkLst>
        </pc:graphicFrameChg>
      </pc:sldChg>
      <pc:sldChg chg="modSp">
        <pc:chgData name="Claudiu Boboc (2410359)" userId="S::2410359@student.uwtsd.ac.uk::125ac571-f786-475b-872b-5f63960853d0" providerId="AD" clId="Web-{39AE7B94-CC5B-CAA5-DC46-B4000B264173}" dt="2025-03-18T12:49:36.931" v="232" actId="1076"/>
        <pc:sldMkLst>
          <pc:docMk/>
          <pc:sldMk cId="2333670307" sldId="262"/>
        </pc:sldMkLst>
        <pc:graphicFrameChg chg="mod modGraphic">
          <ac:chgData name="Claudiu Boboc (2410359)" userId="S::2410359@student.uwtsd.ac.uk::125ac571-f786-475b-872b-5f63960853d0" providerId="AD" clId="Web-{39AE7B94-CC5B-CAA5-DC46-B4000B264173}" dt="2025-03-18T12:49:36.931" v="232" actId="1076"/>
          <ac:graphicFrameMkLst>
            <pc:docMk/>
            <pc:sldMk cId="2333670307" sldId="262"/>
            <ac:graphicFrameMk id="6" creationId="{64FA76D2-2591-6980-557B-DC5A2DA6F124}"/>
          </ac:graphicFrameMkLst>
        </pc:graphicFrameChg>
      </pc:sldChg>
      <pc:sldChg chg="modSp">
        <pc:chgData name="Claudiu Boboc (2410359)" userId="S::2410359@student.uwtsd.ac.uk::125ac571-f786-475b-872b-5f63960853d0" providerId="AD" clId="Web-{39AE7B94-CC5B-CAA5-DC46-B4000B264173}" dt="2025-03-18T12:52:30.998" v="235" actId="20577"/>
        <pc:sldMkLst>
          <pc:docMk/>
          <pc:sldMk cId="3862989084" sldId="265"/>
        </pc:sldMkLst>
        <pc:spChg chg="mod">
          <ac:chgData name="Claudiu Boboc (2410359)" userId="S::2410359@student.uwtsd.ac.uk::125ac571-f786-475b-872b-5f63960853d0" providerId="AD" clId="Web-{39AE7B94-CC5B-CAA5-DC46-B4000B264173}" dt="2025-03-18T12:52:30.998" v="235" actId="20577"/>
          <ac:spMkLst>
            <pc:docMk/>
            <pc:sldMk cId="3862989084" sldId="265"/>
            <ac:spMk id="3" creationId="{D7163F07-6DBC-E43B-C822-EA9E7C7E5A77}"/>
          </ac:spMkLst>
        </pc:spChg>
      </pc:sldChg>
    </pc:docChg>
  </pc:docChgLst>
  <pc:docChgLst>
    <pc:chgData name="Claudiu Boboc (2410359)" userId="S::2410359@student.uwtsd.ac.uk::125ac571-f786-475b-872b-5f63960853d0" providerId="AD" clId="Web-{439FCA4D-9600-71CD-42E1-F45EBE96A29B}"/>
    <pc:docChg chg="addSld modSld addMainMaster delMainMaster modMainMaster">
      <pc:chgData name="Claudiu Boboc (2410359)" userId="S::2410359@student.uwtsd.ac.uk::125ac571-f786-475b-872b-5f63960853d0" providerId="AD" clId="Web-{439FCA4D-9600-71CD-42E1-F45EBE96A29B}" dt="2025-03-18T12:27:16.884" v="974"/>
      <pc:docMkLst>
        <pc:docMk/>
      </pc:docMkLst>
      <pc:sldChg chg="addSp delSp modSp mod setBg modClrScheme setClrOvrMap delDesignElem chgLayout">
        <pc:chgData name="Claudiu Boboc (2410359)" userId="S::2410359@student.uwtsd.ac.uk::125ac571-f786-475b-872b-5f63960853d0" providerId="AD" clId="Web-{439FCA4D-9600-71CD-42E1-F45EBE96A29B}" dt="2025-03-18T12:17:15.768" v="922"/>
        <pc:sldMkLst>
          <pc:docMk/>
          <pc:sldMk cId="109857222" sldId="256"/>
        </pc:sldMkLst>
        <pc:spChg chg="mod ord">
          <ac:chgData name="Claudiu Boboc (2410359)" userId="S::2410359@student.uwtsd.ac.uk::125ac571-f786-475b-872b-5f63960853d0" providerId="AD" clId="Web-{439FCA4D-9600-71CD-42E1-F45EBE96A29B}" dt="2025-03-18T12:17:06.078" v="92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7:06.078" v="92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08.155" v="72"/>
          <ac:spMkLst>
            <pc:docMk/>
            <pc:sldMk cId="109857222" sldId="256"/>
            <ac:spMk id="9" creationId="{9B7AD9F6-8CE7-4299-8FC6-328F4DCD3FF9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08.155" v="72"/>
          <ac:spMkLst>
            <pc:docMk/>
            <pc:sldMk cId="109857222" sldId="256"/>
            <ac:spMk id="11" creationId="{F49775AF-8896-43EE-92C6-83497D6DC56F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20.905" v="74"/>
          <ac:spMkLst>
            <pc:docMk/>
            <pc:sldMk cId="109857222" sldId="256"/>
            <ac:spMk id="13" creationId="{1AEB967B-31A3-42E3-8382-73443D264092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20.905" v="74"/>
          <ac:spMkLst>
            <pc:docMk/>
            <pc:sldMk cId="109857222" sldId="256"/>
            <ac:spMk id="14" creationId="{6A121316-E4D0-41D7-9C79-9FF8F36D4262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20.905" v="74"/>
          <ac:spMkLst>
            <pc:docMk/>
            <pc:sldMk cId="109857222" sldId="256"/>
            <ac:spMk id="16" creationId="{07EE0F9E-42CB-4AE4-971C-7BD191D5DCB3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9.469" v="80"/>
          <ac:spMkLst>
            <pc:docMk/>
            <pc:sldMk cId="109857222" sldId="256"/>
            <ac:spMk id="17" creationId="{CE14A411-88B5-46A6-AD90-72073BCBB6EE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40" v="76"/>
          <ac:spMkLst>
            <pc:docMk/>
            <pc:sldMk cId="109857222" sldId="256"/>
            <ac:spMk id="18" creationId="{F2E5B6AE-5EFE-45F0-A2AE-ED771CA3D7DD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0.626" v="78"/>
          <ac:spMkLst>
            <pc:docMk/>
            <pc:sldMk cId="109857222" sldId="256"/>
            <ac:spMk id="22" creationId="{E91DC736-0EF8-4F87-9146-EBF1D2EE4D3D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0.626" v="78"/>
          <ac:spMkLst>
            <pc:docMk/>
            <pc:sldMk cId="109857222" sldId="256"/>
            <ac:spMk id="24" creationId="{097CD68E-23E3-4007-8847-CD0944C4F7BE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0.626" v="78"/>
          <ac:spMkLst>
            <pc:docMk/>
            <pc:sldMk cId="109857222" sldId="256"/>
            <ac:spMk id="25" creationId="{AF2F604E-43BE-4DC3-B983-E071523364F8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0.626" v="78"/>
          <ac:spMkLst>
            <pc:docMk/>
            <pc:sldMk cId="109857222" sldId="256"/>
            <ac:spMk id="26" creationId="{08C9B587-E65E-4B52-B37C-ABEBB6E87928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9.469" v="80"/>
          <ac:spMkLst>
            <pc:docMk/>
            <pc:sldMk cId="109857222" sldId="256"/>
            <ac:spMk id="28" creationId="{696F4257-8A8B-4687-A362-2FB0FD5953B6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9.469" v="80"/>
          <ac:spMkLst>
            <pc:docMk/>
            <pc:sldMk cId="109857222" sldId="256"/>
            <ac:spMk id="29" creationId="{875B7E46-FCBF-464B-8083-9AF1A059E1D9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9.469" v="80"/>
          <ac:spMkLst>
            <pc:docMk/>
            <pc:sldMk cId="109857222" sldId="256"/>
            <ac:spMk id="30" creationId="{AF79A868-152F-4392-8D0D-C56B1C229B98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7:59.469" v="80"/>
          <ac:spMkLst>
            <pc:docMk/>
            <pc:sldMk cId="109857222" sldId="256"/>
            <ac:spMk id="31" creationId="{613F7046-4879-4110-98EC-7B7416E55FD9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8:30.377" v="82"/>
          <ac:spMkLst>
            <pc:docMk/>
            <pc:sldMk cId="109857222" sldId="256"/>
            <ac:spMk id="34" creationId="{6052B113-E2FC-4234-8413-06DDF47ED4E8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8:30.377" v="82"/>
          <ac:spMkLst>
            <pc:docMk/>
            <pc:sldMk cId="109857222" sldId="256"/>
            <ac:spMk id="35" creationId="{A2E399C2-EE3C-4F52-92BA-9CA33E7072BD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8:30.377" v="82"/>
          <ac:spMkLst>
            <pc:docMk/>
            <pc:sldMk cId="109857222" sldId="256"/>
            <ac:spMk id="37" creationId="{50C3D8A1-AE94-48EF-A40B-960A2153FB77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8:38.236" v="84"/>
          <ac:spMkLst>
            <pc:docMk/>
            <pc:sldMk cId="109857222" sldId="256"/>
            <ac:spMk id="39" creationId="{A9286AD2-18A9-4868-A4E3-7A2097A20810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8:50.752" v="86"/>
          <ac:spMkLst>
            <pc:docMk/>
            <pc:sldMk cId="109857222" sldId="256"/>
            <ac:spMk id="43" creationId="{F2B4CD28-604D-4D9D-89A8-12FAC7245F91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8:50.752" v="86"/>
          <ac:spMkLst>
            <pc:docMk/>
            <pc:sldMk cId="109857222" sldId="256"/>
            <ac:spMk id="45" creationId="{C9AD5DBC-DEC2-48AB-A2B9-164512BEABD2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8:50.752" v="86"/>
          <ac:spMkLst>
            <pc:docMk/>
            <pc:sldMk cId="109857222" sldId="256"/>
            <ac:spMk id="46" creationId="{9FBE8679-CB21-4876-82EA-4D4D5D4BCD7F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9:00.488" v="88"/>
          <ac:spMkLst>
            <pc:docMk/>
            <pc:sldMk cId="109857222" sldId="256"/>
            <ac:spMk id="48" creationId="{D983080A-6551-4451-BD82-99B048897B29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9:08.863" v="90"/>
          <ac:spMkLst>
            <pc:docMk/>
            <pc:sldMk cId="109857222" sldId="256"/>
            <ac:spMk id="52" creationId="{6E448DB1-4196-18A6-15DA-C72635C1B11E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1:39:08.863" v="90"/>
          <ac:spMkLst>
            <pc:docMk/>
            <pc:sldMk cId="109857222" sldId="256"/>
            <ac:spMk id="54" creationId="{76A10D8F-D463-70E5-239B-17AD65EF433D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4:12.337" v="903"/>
          <ac:spMkLst>
            <pc:docMk/>
            <pc:sldMk cId="109857222" sldId="256"/>
            <ac:spMk id="56" creationId="{44CA2EAD-E7C7-4F64-924A-52D34FD759C7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6:25.280" v="918"/>
          <ac:spMkLst>
            <pc:docMk/>
            <pc:sldMk cId="109857222" sldId="256"/>
            <ac:spMk id="62" creationId="{FDF8837B-BAE2-489A-8F93-69216307D5A5}"/>
          </ac:spMkLst>
        </pc:spChg>
        <pc:spChg chg="add">
          <ac:chgData name="Claudiu Boboc (2410359)" userId="S::2410359@student.uwtsd.ac.uk::125ac571-f786-475b-872b-5f63960853d0" providerId="AD" clId="Web-{439FCA4D-9600-71CD-42E1-F45EBE96A29B}" dt="2025-03-18T12:17:06.078" v="921"/>
          <ac:spMkLst>
            <pc:docMk/>
            <pc:sldMk cId="109857222" sldId="256"/>
            <ac:spMk id="68" creationId="{857E618C-1D7B-4A51-90C1-6106CD8A1AE7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06.047" v="920"/>
          <ac:spMkLst>
            <pc:docMk/>
            <pc:sldMk cId="109857222" sldId="256"/>
            <ac:spMk id="71" creationId="{C9D262D4-AE8B-4620-949A-609FC366FC05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06.047" v="920"/>
          <ac:spMkLst>
            <pc:docMk/>
            <pc:sldMk cId="109857222" sldId="256"/>
            <ac:spMk id="73" creationId="{3605853C-E63A-49E2-84A4-4B7DD77A562C}"/>
          </ac:spMkLst>
        </pc:spChg>
        <pc:spChg chg="add">
          <ac:chgData name="Claudiu Boboc (2410359)" userId="S::2410359@student.uwtsd.ac.uk::125ac571-f786-475b-872b-5f63960853d0" providerId="AD" clId="Web-{439FCA4D-9600-71CD-42E1-F45EBE96A29B}" dt="2025-03-18T12:17:06.078" v="921"/>
          <ac:spMkLst>
            <pc:docMk/>
            <pc:sldMk cId="109857222" sldId="256"/>
            <ac:spMk id="75" creationId="{1CD07172-CD61-45EB-BEE3-F644503E5C8A}"/>
          </ac:spMkLst>
        </pc:spChg>
        <pc:spChg chg="add">
          <ac:chgData name="Claudiu Boboc (2410359)" userId="S::2410359@student.uwtsd.ac.uk::125ac571-f786-475b-872b-5f63960853d0" providerId="AD" clId="Web-{439FCA4D-9600-71CD-42E1-F45EBE96A29B}" dt="2025-03-18T12:17:06.078" v="921"/>
          <ac:spMkLst>
            <pc:docMk/>
            <pc:sldMk cId="109857222" sldId="256"/>
            <ac:spMk id="76" creationId="{1EADA5DB-ED12-413A-AAB5-6A8D1152E6C4}"/>
          </ac:spMkLst>
        </pc:spChg>
        <pc:spChg chg="add">
          <ac:chgData name="Claudiu Boboc (2410359)" userId="S::2410359@student.uwtsd.ac.uk::125ac571-f786-475b-872b-5f63960853d0" providerId="AD" clId="Web-{439FCA4D-9600-71CD-42E1-F45EBE96A29B}" dt="2025-03-18T12:17:06.078" v="921"/>
          <ac:spMkLst>
            <pc:docMk/>
            <pc:sldMk cId="109857222" sldId="256"/>
            <ac:spMk id="77" creationId="{8BA45E5C-ACB9-49E8-B4DB-5255C2376673}"/>
          </ac:spMkLst>
        </pc:spChg>
        <pc:grpChg chg="add del">
          <ac:chgData name="Claudiu Boboc (2410359)" userId="S::2410359@student.uwtsd.ac.uk::125ac571-f786-475b-872b-5f63960853d0" providerId="AD" clId="Web-{439FCA4D-9600-71CD-42E1-F45EBE96A29B}" dt="2025-03-18T12:17:06.047" v="920"/>
          <ac:grpSpMkLst>
            <pc:docMk/>
            <pc:sldMk cId="109857222" sldId="256"/>
            <ac:grpSpMk id="66" creationId="{9500549F-5B68-400C-A605-BDF102BDBB0A}"/>
          </ac:grpSpMkLst>
        </pc:grpChg>
        <pc:picChg chg="add del">
          <ac:chgData name="Claudiu Boboc (2410359)" userId="S::2410359@student.uwtsd.ac.uk::125ac571-f786-475b-872b-5f63960853d0" providerId="AD" clId="Web-{439FCA4D-9600-71CD-42E1-F45EBE96A29B}" dt="2025-03-18T11:37:08.155" v="72"/>
          <ac:picMkLst>
            <pc:docMk/>
            <pc:sldMk cId="109857222" sldId="256"/>
            <ac:picMk id="4" creationId="{7D756EC9-4835-ED95-23B9-0114E25DBD04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7:20.905" v="74"/>
          <ac:picMkLst>
            <pc:docMk/>
            <pc:sldMk cId="109857222" sldId="256"/>
            <ac:picMk id="15" creationId="{CAE055C3-0DB6-AEC4-66B6-4E99E902241F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7:40" v="76"/>
          <ac:picMkLst>
            <pc:docMk/>
            <pc:sldMk cId="109857222" sldId="256"/>
            <ac:picMk id="20" creationId="{2862FA99-2493-60FE-B534-C9E10FA33530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7:50.626" v="78"/>
          <ac:picMkLst>
            <pc:docMk/>
            <pc:sldMk cId="109857222" sldId="256"/>
            <ac:picMk id="23" creationId="{5966AA3D-33B4-58D4-3093-F2D1D79E0E03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7:59.469" v="80"/>
          <ac:picMkLst>
            <pc:docMk/>
            <pc:sldMk cId="109857222" sldId="256"/>
            <ac:picMk id="32" creationId="{7EB9CCB1-BBF5-A6B8-9167-90DDE562FC20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8:30.377" v="82"/>
          <ac:picMkLst>
            <pc:docMk/>
            <pc:sldMk cId="109857222" sldId="256"/>
            <ac:picMk id="36" creationId="{4A2D8FB9-65EE-D00D-1201-0DDBE3ABA537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8:38.236" v="84"/>
          <ac:picMkLst>
            <pc:docMk/>
            <pc:sldMk cId="109857222" sldId="256"/>
            <ac:picMk id="41" creationId="{ADA2BF0C-092D-4952-C9F2-3B5B7D26D3B6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8:50.752" v="86"/>
          <ac:picMkLst>
            <pc:docMk/>
            <pc:sldMk cId="109857222" sldId="256"/>
            <ac:picMk id="44" creationId="{7A198012-3859-DE50-EC09-2B29500246CC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9:00.488" v="88"/>
          <ac:picMkLst>
            <pc:docMk/>
            <pc:sldMk cId="109857222" sldId="256"/>
            <ac:picMk id="49" creationId="{A79A467A-9495-A041-F84E-3953894A3294}"/>
          </ac:picMkLst>
        </pc:picChg>
        <pc:picChg chg="add del">
          <ac:chgData name="Claudiu Boboc (2410359)" userId="S::2410359@student.uwtsd.ac.uk::125ac571-f786-475b-872b-5f63960853d0" providerId="AD" clId="Web-{439FCA4D-9600-71CD-42E1-F45EBE96A29B}" dt="2025-03-18T11:39:08.863" v="90"/>
          <ac:picMkLst>
            <pc:docMk/>
            <pc:sldMk cId="109857222" sldId="256"/>
            <ac:picMk id="53" creationId="{0F0645B7-DCB2-C293-FA21-CD673865FD0C}"/>
          </ac:picMkLst>
        </pc:picChg>
        <pc:picChg chg="add mod ord">
          <ac:chgData name="Claudiu Boboc (2410359)" userId="S::2410359@student.uwtsd.ac.uk::125ac571-f786-475b-872b-5f63960853d0" providerId="AD" clId="Web-{439FCA4D-9600-71CD-42E1-F45EBE96A29B}" dt="2025-03-18T12:17:06.078" v="921"/>
          <ac:picMkLst>
            <pc:docMk/>
            <pc:sldMk cId="109857222" sldId="256"/>
            <ac:picMk id="57" creationId="{406AEA9A-8F88-35A1-9DBA-12794DB9DBA4}"/>
          </ac:picMkLst>
        </pc:picChg>
        <pc:cxnChg chg="add del">
          <ac:chgData name="Claudiu Boboc (2410359)" userId="S::2410359@student.uwtsd.ac.uk::125ac571-f786-475b-872b-5f63960853d0" providerId="AD" clId="Web-{439FCA4D-9600-71CD-42E1-F45EBE96A29B}" dt="2025-03-18T11:37:40" v="76"/>
          <ac:cxnSpMkLst>
            <pc:docMk/>
            <pc:sldMk cId="109857222" sldId="256"/>
            <ac:cxnSpMk id="19" creationId="{D255B435-D9F3-4A31-B89E-36741390DB4B}"/>
          </ac:cxnSpMkLst>
        </pc:cxnChg>
        <pc:cxnChg chg="add del">
          <ac:chgData name="Claudiu Boboc (2410359)" userId="S::2410359@student.uwtsd.ac.uk::125ac571-f786-475b-872b-5f63960853d0" providerId="AD" clId="Web-{439FCA4D-9600-71CD-42E1-F45EBE96A29B}" dt="2025-03-18T11:38:38.236" v="84"/>
          <ac:cxnSpMkLst>
            <pc:docMk/>
            <pc:sldMk cId="109857222" sldId="256"/>
            <ac:cxnSpMk id="40" creationId="{E7A7CD63-7EC3-44F3-95D0-595C4019FF24}"/>
          </ac:cxnSpMkLst>
        </pc:cxnChg>
        <pc:cxnChg chg="add del">
          <ac:chgData name="Claudiu Boboc (2410359)" userId="S::2410359@student.uwtsd.ac.uk::125ac571-f786-475b-872b-5f63960853d0" providerId="AD" clId="Web-{439FCA4D-9600-71CD-42E1-F45EBE96A29B}" dt="2025-03-18T11:39:00.488" v="88"/>
          <ac:cxnSpMkLst>
            <pc:docMk/>
            <pc:sldMk cId="109857222" sldId="256"/>
            <ac:cxnSpMk id="50" creationId="{8A5C8BF2-C035-4BFF-8802-A39723834415}"/>
          </ac:cxnSpMkLst>
        </pc:cxnChg>
        <pc:cxnChg chg="add del">
          <ac:chgData name="Claudiu Boboc (2410359)" userId="S::2410359@student.uwtsd.ac.uk::125ac571-f786-475b-872b-5f63960853d0" providerId="AD" clId="Web-{439FCA4D-9600-71CD-42E1-F45EBE96A29B}" dt="2025-03-18T12:14:12.337" v="903"/>
          <ac:cxnSpMkLst>
            <pc:docMk/>
            <pc:sldMk cId="109857222" sldId="256"/>
            <ac:cxnSpMk id="58" creationId="{9E7C23BC-DAA6-40E1-8166-B8C4439D1430}"/>
          </ac:cxnSpMkLst>
        </pc:cxnChg>
        <pc:cxnChg chg="add del">
          <ac:chgData name="Claudiu Boboc (2410359)" userId="S::2410359@student.uwtsd.ac.uk::125ac571-f786-475b-872b-5f63960853d0" providerId="AD" clId="Web-{439FCA4D-9600-71CD-42E1-F45EBE96A29B}" dt="2025-03-18T12:16:25.280" v="918"/>
          <ac:cxnSpMkLst>
            <pc:docMk/>
            <pc:sldMk cId="109857222" sldId="256"/>
            <ac:cxnSpMk id="64" creationId="{B48BEE9B-A2F4-4BF3-9EAD-16E1A7FC2DC6}"/>
          </ac:cxnSpMkLst>
        </pc:cxnChg>
        <pc:cxnChg chg="add del">
          <ac:chgData name="Claudiu Boboc (2410359)" userId="S::2410359@student.uwtsd.ac.uk::125ac571-f786-475b-872b-5f63960853d0" providerId="AD" clId="Web-{439FCA4D-9600-71CD-42E1-F45EBE96A29B}" dt="2025-03-18T12:17:06.047" v="920"/>
          <ac:cxnSpMkLst>
            <pc:docMk/>
            <pc:sldMk cId="109857222" sldId="256"/>
            <ac:cxnSpMk id="72" creationId="{1E22DAF0-5C05-4D01-A6C7-28326657739A}"/>
          </ac:cxnSpMkLst>
        </pc:cxnChg>
      </pc:sldChg>
      <pc:sldChg chg="addSp delSp modSp new mod setBg modClrScheme chgLayout">
        <pc:chgData name="Claudiu Boboc (2410359)" userId="S::2410359@student.uwtsd.ac.uk::125ac571-f786-475b-872b-5f63960853d0" providerId="AD" clId="Web-{439FCA4D-9600-71CD-42E1-F45EBE96A29B}" dt="2025-03-18T12:24:31.596" v="966" actId="20577"/>
        <pc:sldMkLst>
          <pc:docMk/>
          <pc:sldMk cId="1116862086" sldId="257"/>
        </pc:sldMkLst>
        <pc:spChg chg="mod ord">
          <ac:chgData name="Claudiu Boboc (2410359)" userId="S::2410359@student.uwtsd.ac.uk::125ac571-f786-475b-872b-5f63960853d0" providerId="AD" clId="Web-{439FCA4D-9600-71CD-42E1-F45EBE96A29B}" dt="2025-03-18T12:17:42.096" v="927"/>
          <ac:spMkLst>
            <pc:docMk/>
            <pc:sldMk cId="1116862086" sldId="257"/>
            <ac:spMk id="2" creationId="{4265CF91-72A2-EA71-86D7-AF8CE3B447F0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24:31.596" v="966" actId="20577"/>
          <ac:spMkLst>
            <pc:docMk/>
            <pc:sldMk cId="1116862086" sldId="257"/>
            <ac:spMk id="3" creationId="{AE0C5973-9E3E-0558-AE6F-4478841C278C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33.689" v="924"/>
          <ac:spMkLst>
            <pc:docMk/>
            <pc:sldMk cId="1116862086" sldId="257"/>
            <ac:spMk id="8" creationId="{53EDA46E-AECC-43B8-B54F-FA6E4C0C6566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33.689" v="924"/>
          <ac:spMkLst>
            <pc:docMk/>
            <pc:sldMk cId="1116862086" sldId="257"/>
            <ac:spMk id="10" creationId="{9A789037-2F02-4B13-8573-CB800A9689B8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33.689" v="924"/>
          <ac:spMkLst>
            <pc:docMk/>
            <pc:sldMk cId="1116862086" sldId="257"/>
            <ac:spMk id="12" creationId="{567B4C5E-A726-4AC9-9254-E81F0698BD5F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42.035" v="926"/>
          <ac:spMkLst>
            <pc:docMk/>
            <pc:sldMk cId="1116862086" sldId="257"/>
            <ac:spMk id="19" creationId="{D59C2C63-D709-4949-9465-29A52CBEDD3B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42.035" v="926"/>
          <ac:spMkLst>
            <pc:docMk/>
            <pc:sldMk cId="1116862086" sldId="257"/>
            <ac:spMk id="21" creationId="{0EFD2038-15D6-4003-8350-AFEC394EEFA7}"/>
          </ac:spMkLst>
        </pc:spChg>
        <pc:spChg chg="add del">
          <ac:chgData name="Claudiu Boboc (2410359)" userId="S::2410359@student.uwtsd.ac.uk::125ac571-f786-475b-872b-5f63960853d0" providerId="AD" clId="Web-{439FCA4D-9600-71CD-42E1-F45EBE96A29B}" dt="2025-03-18T12:17:42.035" v="926"/>
          <ac:spMkLst>
            <pc:docMk/>
            <pc:sldMk cId="1116862086" sldId="257"/>
            <ac:spMk id="22" creationId="{8CF519C2-F6BE-41BE-A50E-54B98359C914}"/>
          </ac:spMkLst>
        </pc:spChg>
        <pc:spChg chg="add">
          <ac:chgData name="Claudiu Boboc (2410359)" userId="S::2410359@student.uwtsd.ac.uk::125ac571-f786-475b-872b-5f63960853d0" providerId="AD" clId="Web-{439FCA4D-9600-71CD-42E1-F45EBE96A29B}" dt="2025-03-18T12:17:42.096" v="927"/>
          <ac:spMkLst>
            <pc:docMk/>
            <pc:sldMk cId="1116862086" sldId="257"/>
            <ac:spMk id="25" creationId="{3D6DABB5-1FC3-4E21-AC84-4685B03C9F93}"/>
          </ac:spMkLst>
        </pc:spChg>
        <pc:spChg chg="add">
          <ac:chgData name="Claudiu Boboc (2410359)" userId="S::2410359@student.uwtsd.ac.uk::125ac571-f786-475b-872b-5f63960853d0" providerId="AD" clId="Web-{439FCA4D-9600-71CD-42E1-F45EBE96A29B}" dt="2025-03-18T12:17:42.096" v="927"/>
          <ac:spMkLst>
            <pc:docMk/>
            <pc:sldMk cId="1116862086" sldId="257"/>
            <ac:spMk id="26" creationId="{FC5790B5-250E-45E6-A05D-C3D1D459BC9D}"/>
          </ac:spMkLst>
        </pc:spChg>
        <pc:grpChg chg="add del">
          <ac:chgData name="Claudiu Boboc (2410359)" userId="S::2410359@student.uwtsd.ac.uk::125ac571-f786-475b-872b-5f63960853d0" providerId="AD" clId="Web-{439FCA4D-9600-71CD-42E1-F45EBE96A29B}" dt="2025-03-18T12:17:42.035" v="926"/>
          <ac:grpSpMkLst>
            <pc:docMk/>
            <pc:sldMk cId="1116862086" sldId="257"/>
            <ac:grpSpMk id="23" creationId="{7767AD93-AD3E-4C62-97D5-E54E14B2EAD8}"/>
          </ac:grpSpMkLst>
        </pc:grpChg>
        <pc:grpChg chg="add">
          <ac:chgData name="Claudiu Boboc (2410359)" userId="S::2410359@student.uwtsd.ac.uk::125ac571-f786-475b-872b-5f63960853d0" providerId="AD" clId="Web-{439FCA4D-9600-71CD-42E1-F45EBE96A29B}" dt="2025-03-18T12:17:42.096" v="927"/>
          <ac:grpSpMkLst>
            <pc:docMk/>
            <pc:sldMk cId="1116862086" sldId="257"/>
            <ac:grpSpMk id="27" creationId="{68158C4B-1BFE-4F6D-B2C1-0066FA11935A}"/>
          </ac:grpSpMkLst>
        </pc:grpChg>
        <pc:cxnChg chg="add del">
          <ac:chgData name="Claudiu Boboc (2410359)" userId="S::2410359@student.uwtsd.ac.uk::125ac571-f786-475b-872b-5f63960853d0" providerId="AD" clId="Web-{439FCA4D-9600-71CD-42E1-F45EBE96A29B}" dt="2025-03-18T12:17:33.689" v="924"/>
          <ac:cxnSpMkLst>
            <pc:docMk/>
            <pc:sldMk cId="1116862086" sldId="257"/>
            <ac:cxnSpMk id="14" creationId="{47F9D90F-7118-49FD-9E75-223103DD93BD}"/>
          </ac:cxnSpMkLst>
        </pc:cxnChg>
        <pc:cxnChg chg="add">
          <ac:chgData name="Claudiu Boboc (2410359)" userId="S::2410359@student.uwtsd.ac.uk::125ac571-f786-475b-872b-5f63960853d0" providerId="AD" clId="Web-{439FCA4D-9600-71CD-42E1-F45EBE96A29B}" dt="2025-03-18T12:17:42.096" v="927"/>
          <ac:cxnSpMkLst>
            <pc:docMk/>
            <pc:sldMk cId="1116862086" sldId="257"/>
            <ac:cxnSpMk id="18" creationId="{14319AF2-886A-4C5D-B34C-17FCB0267EEB}"/>
          </ac:cxnSpMkLst>
        </pc:cxnChg>
        <pc:cxnChg chg="add del">
          <ac:chgData name="Claudiu Boboc (2410359)" userId="S::2410359@student.uwtsd.ac.uk::125ac571-f786-475b-872b-5f63960853d0" providerId="AD" clId="Web-{439FCA4D-9600-71CD-42E1-F45EBE96A29B}" dt="2025-03-18T12:17:42.035" v="926"/>
          <ac:cxnSpMkLst>
            <pc:docMk/>
            <pc:sldMk cId="1116862086" sldId="257"/>
            <ac:cxnSpMk id="20" creationId="{0772CE55-4C36-44F1-A9BD-379BEB84317D}"/>
          </ac:cxnSpMkLst>
        </pc:cxnChg>
      </pc:sldChg>
      <pc:sldChg chg="addSp delSp modSp new mod modClrScheme chgLayout">
        <pc:chgData name="Claudiu Boboc (2410359)" userId="S::2410359@student.uwtsd.ac.uk::125ac571-f786-475b-872b-5f63960853d0" providerId="AD" clId="Web-{439FCA4D-9600-71CD-42E1-F45EBE96A29B}" dt="2025-03-18T12:27:16.884" v="974"/>
        <pc:sldMkLst>
          <pc:docMk/>
          <pc:sldMk cId="571969474" sldId="258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571969474" sldId="258"/>
            <ac:spMk id="2" creationId="{90F536A5-59F1-857B-A376-FA48B45C0869}"/>
          </ac:spMkLst>
        </pc:spChg>
        <pc:spChg chg="add del mod ord">
          <ac:chgData name="Claudiu Boboc (2410359)" userId="S::2410359@student.uwtsd.ac.uk::125ac571-f786-475b-872b-5f63960853d0" providerId="AD" clId="Web-{439FCA4D-9600-71CD-42E1-F45EBE96A29B}" dt="2025-03-18T12:18:05.784" v="930"/>
          <ac:spMkLst>
            <pc:docMk/>
            <pc:sldMk cId="571969474" sldId="258"/>
            <ac:spMk id="3" creationId="{C1798BD4-3089-E416-1A4B-C59CCFB3AF6A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571969474" sldId="258"/>
            <ac:spMk id="4" creationId="{43D42692-BC89-886E-5502-83A41177A1AA}"/>
          </ac:spMkLst>
        </pc:spChg>
        <pc:graphicFrameChg chg="add del">
          <ac:chgData name="Claudiu Boboc (2410359)" userId="S::2410359@student.uwtsd.ac.uk::125ac571-f786-475b-872b-5f63960853d0" providerId="AD" clId="Web-{439FCA4D-9600-71CD-42E1-F45EBE96A29B}" dt="2025-03-18T12:18:05.753" v="929"/>
          <ac:graphicFrameMkLst>
            <pc:docMk/>
            <pc:sldMk cId="571969474" sldId="258"/>
            <ac:graphicFrameMk id="6" creationId="{64CFEE9F-468B-7E2F-B163-FC9EE378F390}"/>
          </ac:graphicFrameMkLst>
        </pc:graphicFrameChg>
        <pc:graphicFrameChg chg="add modGraphic">
          <ac:chgData name="Claudiu Boboc (2410359)" userId="S::2410359@student.uwtsd.ac.uk::125ac571-f786-475b-872b-5f63960853d0" providerId="AD" clId="Web-{439FCA4D-9600-71CD-42E1-F45EBE96A29B}" dt="2025-03-18T12:27:16.884" v="974"/>
          <ac:graphicFrameMkLst>
            <pc:docMk/>
            <pc:sldMk cId="571969474" sldId="258"/>
            <ac:graphicFrameMk id="8" creationId="{5828975C-430E-D70D-E7EA-AADC3817E80E}"/>
          </ac:graphicFrameMkLst>
        </pc:graphicFrameChg>
      </pc:sldChg>
      <pc:sldChg chg="addSp delSp modSp new mod modClrScheme chgLayout">
        <pc:chgData name="Claudiu Boboc (2410359)" userId="S::2410359@student.uwtsd.ac.uk::125ac571-f786-475b-872b-5f63960853d0" providerId="AD" clId="Web-{439FCA4D-9600-71CD-42E1-F45EBE96A29B}" dt="2025-03-18T12:18:16.003" v="931"/>
        <pc:sldMkLst>
          <pc:docMk/>
          <pc:sldMk cId="3815080135" sldId="259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3815080135" sldId="259"/>
            <ac:spMk id="2" creationId="{88C1F30D-0454-3AC2-3E4F-464270952942}"/>
          </ac:spMkLst>
        </pc:spChg>
        <pc:spChg chg="del mod ord">
          <ac:chgData name="Claudiu Boboc (2410359)" userId="S::2410359@student.uwtsd.ac.uk::125ac571-f786-475b-872b-5f63960853d0" providerId="AD" clId="Web-{439FCA4D-9600-71CD-42E1-F45EBE96A29B}" dt="2025-03-18T12:18:16.003" v="931"/>
          <ac:spMkLst>
            <pc:docMk/>
            <pc:sldMk cId="3815080135" sldId="259"/>
            <ac:spMk id="3" creationId="{3F20AFB2-9336-6B52-8DFD-F7D0D29D4B49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3815080135" sldId="259"/>
            <ac:spMk id="4" creationId="{86ED4E57-150E-907A-939C-80BF06323BED}"/>
          </ac:spMkLst>
        </pc:spChg>
        <pc:graphicFrameChg chg="add">
          <ac:chgData name="Claudiu Boboc (2410359)" userId="S::2410359@student.uwtsd.ac.uk::125ac571-f786-475b-872b-5f63960853d0" providerId="AD" clId="Web-{439FCA4D-9600-71CD-42E1-F45EBE96A29B}" dt="2025-03-18T12:18:16.003" v="931"/>
          <ac:graphicFrameMkLst>
            <pc:docMk/>
            <pc:sldMk cId="3815080135" sldId="259"/>
            <ac:graphicFrameMk id="6" creationId="{CCFCDEF9-4371-0AF4-4ED5-76B10FA635F8}"/>
          </ac:graphicFrameMkLst>
        </pc:graphicFrameChg>
      </pc:sldChg>
      <pc:sldChg chg="addSp delSp modSp new mod modClrScheme chgLayout">
        <pc:chgData name="Claudiu Boboc (2410359)" userId="S::2410359@student.uwtsd.ac.uk::125ac571-f786-475b-872b-5f63960853d0" providerId="AD" clId="Web-{439FCA4D-9600-71CD-42E1-F45EBE96A29B}" dt="2025-03-18T12:18:31.957" v="932"/>
        <pc:sldMkLst>
          <pc:docMk/>
          <pc:sldMk cId="3930639189" sldId="260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3930639189" sldId="260"/>
            <ac:spMk id="2" creationId="{40F16260-D12B-2EEB-9618-A7D5B0103C2C}"/>
          </ac:spMkLst>
        </pc:spChg>
        <pc:spChg chg="del mod ord">
          <ac:chgData name="Claudiu Boboc (2410359)" userId="S::2410359@student.uwtsd.ac.uk::125ac571-f786-475b-872b-5f63960853d0" providerId="AD" clId="Web-{439FCA4D-9600-71CD-42E1-F45EBE96A29B}" dt="2025-03-18T12:18:31.957" v="932"/>
          <ac:spMkLst>
            <pc:docMk/>
            <pc:sldMk cId="3930639189" sldId="260"/>
            <ac:spMk id="3" creationId="{1E3ECECC-4D35-8CEE-DABE-332F08FCC200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3930639189" sldId="260"/>
            <ac:spMk id="4" creationId="{82C8A697-FA97-41F3-7987-ACB21815624C}"/>
          </ac:spMkLst>
        </pc:spChg>
        <pc:graphicFrameChg chg="add">
          <ac:chgData name="Claudiu Boboc (2410359)" userId="S::2410359@student.uwtsd.ac.uk::125ac571-f786-475b-872b-5f63960853d0" providerId="AD" clId="Web-{439FCA4D-9600-71CD-42E1-F45EBE96A29B}" dt="2025-03-18T12:18:31.957" v="932"/>
          <ac:graphicFrameMkLst>
            <pc:docMk/>
            <pc:sldMk cId="3930639189" sldId="260"/>
            <ac:graphicFrameMk id="6" creationId="{65401083-CC5E-AFC5-FF74-4485D0DC52C2}"/>
          </ac:graphicFrameMkLst>
        </pc:graphicFrameChg>
      </pc:sldChg>
      <pc:sldChg chg="addSp delSp modSp new mod modClrScheme chgLayout">
        <pc:chgData name="Claudiu Boboc (2410359)" userId="S::2410359@student.uwtsd.ac.uk::125ac571-f786-475b-872b-5f63960853d0" providerId="AD" clId="Web-{439FCA4D-9600-71CD-42E1-F45EBE96A29B}" dt="2025-03-18T12:18:42.489" v="933"/>
        <pc:sldMkLst>
          <pc:docMk/>
          <pc:sldMk cId="354845467" sldId="261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354845467" sldId="261"/>
            <ac:spMk id="2" creationId="{74CE99A6-0CA3-B441-9113-787CD6FDFF68}"/>
          </ac:spMkLst>
        </pc:spChg>
        <pc:spChg chg="del mod ord">
          <ac:chgData name="Claudiu Boboc (2410359)" userId="S::2410359@student.uwtsd.ac.uk::125ac571-f786-475b-872b-5f63960853d0" providerId="AD" clId="Web-{439FCA4D-9600-71CD-42E1-F45EBE96A29B}" dt="2025-03-18T12:18:42.489" v="933"/>
          <ac:spMkLst>
            <pc:docMk/>
            <pc:sldMk cId="354845467" sldId="261"/>
            <ac:spMk id="3" creationId="{7F4EAAC7-DF70-65AE-1EE7-F44E94F147DC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354845467" sldId="261"/>
            <ac:spMk id="4" creationId="{313FA090-11A1-D90A-E398-398EDB83AF23}"/>
          </ac:spMkLst>
        </pc:spChg>
        <pc:graphicFrameChg chg="add">
          <ac:chgData name="Claudiu Boboc (2410359)" userId="S::2410359@student.uwtsd.ac.uk::125ac571-f786-475b-872b-5f63960853d0" providerId="AD" clId="Web-{439FCA4D-9600-71CD-42E1-F45EBE96A29B}" dt="2025-03-18T12:18:42.489" v="933"/>
          <ac:graphicFrameMkLst>
            <pc:docMk/>
            <pc:sldMk cId="354845467" sldId="261"/>
            <ac:graphicFrameMk id="6" creationId="{3C5C530D-45F5-D10F-2195-B44952207E7F}"/>
          </ac:graphicFrameMkLst>
        </pc:graphicFrameChg>
      </pc:sldChg>
      <pc:sldChg chg="addSp delSp modSp new mod modClrScheme chgLayout">
        <pc:chgData name="Claudiu Boboc (2410359)" userId="S::2410359@student.uwtsd.ac.uk::125ac571-f786-475b-872b-5f63960853d0" providerId="AD" clId="Web-{439FCA4D-9600-71CD-42E1-F45EBE96A29B}" dt="2025-03-18T12:18:53.756" v="934"/>
        <pc:sldMkLst>
          <pc:docMk/>
          <pc:sldMk cId="2333670307" sldId="262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2333670307" sldId="262"/>
            <ac:spMk id="2" creationId="{D374B20C-6513-28CB-2003-186B7D04A0AD}"/>
          </ac:spMkLst>
        </pc:spChg>
        <pc:spChg chg="del mod ord">
          <ac:chgData name="Claudiu Boboc (2410359)" userId="S::2410359@student.uwtsd.ac.uk::125ac571-f786-475b-872b-5f63960853d0" providerId="AD" clId="Web-{439FCA4D-9600-71CD-42E1-F45EBE96A29B}" dt="2025-03-18T12:18:53.756" v="934"/>
          <ac:spMkLst>
            <pc:docMk/>
            <pc:sldMk cId="2333670307" sldId="262"/>
            <ac:spMk id="3" creationId="{2F4A3124-A582-10B7-D711-510435CBCAA0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2333670307" sldId="262"/>
            <ac:spMk id="4" creationId="{E685AAFE-ECFC-690F-9AAE-83DBE76A0FF5}"/>
          </ac:spMkLst>
        </pc:spChg>
        <pc:graphicFrameChg chg="add">
          <ac:chgData name="Claudiu Boboc (2410359)" userId="S::2410359@student.uwtsd.ac.uk::125ac571-f786-475b-872b-5f63960853d0" providerId="AD" clId="Web-{439FCA4D-9600-71CD-42E1-F45EBE96A29B}" dt="2025-03-18T12:18:53.756" v="934"/>
          <ac:graphicFrameMkLst>
            <pc:docMk/>
            <pc:sldMk cId="2333670307" sldId="262"/>
            <ac:graphicFrameMk id="6" creationId="{64FA76D2-2591-6980-557B-DC5A2DA6F124}"/>
          </ac:graphicFrameMkLst>
        </pc:graphicFrameChg>
      </pc:sldChg>
      <pc:sldChg chg="addSp delSp modSp new mod modClrScheme chgLayout">
        <pc:chgData name="Claudiu Boboc (2410359)" userId="S::2410359@student.uwtsd.ac.uk::125ac571-f786-475b-872b-5f63960853d0" providerId="AD" clId="Web-{439FCA4D-9600-71CD-42E1-F45EBE96A29B}" dt="2025-03-18T12:19:11.037" v="935"/>
        <pc:sldMkLst>
          <pc:docMk/>
          <pc:sldMk cId="2767572236" sldId="263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2767572236" sldId="263"/>
            <ac:spMk id="2" creationId="{8C5424C3-B7CB-8133-12C0-65B230F28422}"/>
          </ac:spMkLst>
        </pc:spChg>
        <pc:spChg chg="del mod ord">
          <ac:chgData name="Claudiu Boboc (2410359)" userId="S::2410359@student.uwtsd.ac.uk::125ac571-f786-475b-872b-5f63960853d0" providerId="AD" clId="Web-{439FCA4D-9600-71CD-42E1-F45EBE96A29B}" dt="2025-03-18T12:19:11.037" v="935"/>
          <ac:spMkLst>
            <pc:docMk/>
            <pc:sldMk cId="2767572236" sldId="263"/>
            <ac:spMk id="3" creationId="{282E1C24-17D5-F24F-C7D9-C0AA9DEBDD45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2767572236" sldId="263"/>
            <ac:spMk id="4" creationId="{201E21D4-FB79-97DB-E768-65C013E64C6B}"/>
          </ac:spMkLst>
        </pc:spChg>
        <pc:graphicFrameChg chg="add">
          <ac:chgData name="Claudiu Boboc (2410359)" userId="S::2410359@student.uwtsd.ac.uk::125ac571-f786-475b-872b-5f63960853d0" providerId="AD" clId="Web-{439FCA4D-9600-71CD-42E1-F45EBE96A29B}" dt="2025-03-18T12:19:11.037" v="935"/>
          <ac:graphicFrameMkLst>
            <pc:docMk/>
            <pc:sldMk cId="2767572236" sldId="263"/>
            <ac:graphicFrameMk id="6" creationId="{FB7C6AE2-AF42-C570-4662-3419FEE198E7}"/>
          </ac:graphicFrameMkLst>
        </pc:graphicFrameChg>
      </pc:sldChg>
      <pc:sldChg chg="addSp delSp modSp new mod modClrScheme chgLayout">
        <pc:chgData name="Claudiu Boboc (2410359)" userId="S::2410359@student.uwtsd.ac.uk::125ac571-f786-475b-872b-5f63960853d0" providerId="AD" clId="Web-{439FCA4D-9600-71CD-42E1-F45EBE96A29B}" dt="2025-03-18T12:19:34.944" v="937"/>
        <pc:sldMkLst>
          <pc:docMk/>
          <pc:sldMk cId="498937908" sldId="264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498937908" sldId="264"/>
            <ac:spMk id="2" creationId="{066B528C-25E3-ED25-190E-036A1E68EF4A}"/>
          </ac:spMkLst>
        </pc:spChg>
        <pc:spChg chg="del mod ord">
          <ac:chgData name="Claudiu Boboc (2410359)" userId="S::2410359@student.uwtsd.ac.uk::125ac571-f786-475b-872b-5f63960853d0" providerId="AD" clId="Web-{439FCA4D-9600-71CD-42E1-F45EBE96A29B}" dt="2025-03-18T12:19:34.944" v="937"/>
          <ac:spMkLst>
            <pc:docMk/>
            <pc:sldMk cId="498937908" sldId="264"/>
            <ac:spMk id="3" creationId="{DF45D48A-797F-85CD-C200-FD4F11DA798E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498937908" sldId="264"/>
            <ac:spMk id="4" creationId="{EAD70AF5-40B8-9FF1-5E13-DB6B44442276}"/>
          </ac:spMkLst>
        </pc:spChg>
        <pc:graphicFrameChg chg="add">
          <ac:chgData name="Claudiu Boboc (2410359)" userId="S::2410359@student.uwtsd.ac.uk::125ac571-f786-475b-872b-5f63960853d0" providerId="AD" clId="Web-{439FCA4D-9600-71CD-42E1-F45EBE96A29B}" dt="2025-03-18T12:19:34.944" v="937"/>
          <ac:graphicFrameMkLst>
            <pc:docMk/>
            <pc:sldMk cId="498937908" sldId="264"/>
            <ac:graphicFrameMk id="6" creationId="{59BE0545-2345-F214-8D67-ABB951EE6754}"/>
          </ac:graphicFrameMkLst>
        </pc:graphicFrameChg>
      </pc:sldChg>
      <pc:sldChg chg="modSp new mod modClrScheme chgLayout">
        <pc:chgData name="Claudiu Boboc (2410359)" userId="S::2410359@student.uwtsd.ac.uk::125ac571-f786-475b-872b-5f63960853d0" providerId="AD" clId="Web-{439FCA4D-9600-71CD-42E1-F45EBE96A29B}" dt="2025-03-18T12:24:49.988" v="968" actId="20577"/>
        <pc:sldMkLst>
          <pc:docMk/>
          <pc:sldMk cId="3862989084" sldId="265"/>
        </pc:sldMkLst>
        <pc:spChg chg="mod ord">
          <ac:chgData name="Claudiu Boboc (2410359)" userId="S::2410359@student.uwtsd.ac.uk::125ac571-f786-475b-872b-5f63960853d0" providerId="AD" clId="Web-{439FCA4D-9600-71CD-42E1-F45EBE96A29B}" dt="2025-03-18T12:15:23.278" v="911"/>
          <ac:spMkLst>
            <pc:docMk/>
            <pc:sldMk cId="3862989084" sldId="265"/>
            <ac:spMk id="2" creationId="{63089953-0221-97DD-2974-D912C2DB3AEA}"/>
          </ac:spMkLst>
        </pc:spChg>
        <pc:spChg chg="mod ord">
          <ac:chgData name="Claudiu Boboc (2410359)" userId="S::2410359@student.uwtsd.ac.uk::125ac571-f786-475b-872b-5f63960853d0" providerId="AD" clId="Web-{439FCA4D-9600-71CD-42E1-F45EBE96A29B}" dt="2025-03-18T12:24:49.988" v="968" actId="20577"/>
          <ac:spMkLst>
            <pc:docMk/>
            <pc:sldMk cId="3862989084" sldId="265"/>
            <ac:spMk id="3" creationId="{D7163F07-6DBC-E43B-C822-EA9E7C7E5A77}"/>
          </ac:spMkLst>
        </pc:spChg>
      </pc:sld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9:09.003" v="91"/>
        <pc:sldMasterMkLst>
          <pc:docMk/>
          <pc:sldMasterMk cId="2460954070" sldId="2147483660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9.003" v="9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9:00.488" v="88"/>
        <pc:sldMasterMkLst>
          <pc:docMk/>
          <pc:sldMasterMk cId="4267140750" sldId="2147483672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730080807" sldId="214748367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1254102408" sldId="214748367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963141061" sldId="214748367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4211924373" sldId="214748367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853768816" sldId="214748367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2257614711" sldId="214748367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2767862971" sldId="214748367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3810387033" sldId="214748368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405444037" sldId="214748368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628423952" sldId="214748368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0.488" v="88"/>
          <pc:sldLayoutMkLst>
            <pc:docMk/>
            <pc:sldMasterMk cId="4267140750" sldId="2147483672"/>
            <pc:sldLayoutMk cId="1254320760" sldId="2147483683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9:08.863" v="90"/>
        <pc:sldMasterMkLst>
          <pc:docMk/>
          <pc:sldMasterMk cId="984573125" sldId="2147483708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1639644551" sldId="214748369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2217834906" sldId="214748369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1611196958" sldId="214748369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1561453222" sldId="214748370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2481716532" sldId="214748370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2466573225" sldId="214748370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1212015051" sldId="214748370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2531945184" sldId="214748370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1879630851" sldId="214748370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665964105" sldId="214748370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9:08.863" v="90"/>
          <pc:sldLayoutMkLst>
            <pc:docMk/>
            <pc:sldMasterMk cId="984573125" sldId="2147483708"/>
            <pc:sldLayoutMk cId="1477521689" sldId="2147483707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7:50.626" v="78"/>
        <pc:sldMasterMkLst>
          <pc:docMk/>
          <pc:sldMasterMk cId="1050131606" sldId="2147483721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1050530572" sldId="214748371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1871475202" sldId="214748371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238467319" sldId="214748371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4105629659" sldId="214748371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1697232739" sldId="214748371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3950833268" sldId="214748371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1161425733" sldId="214748371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4244269400" sldId="214748371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801291299" sldId="214748371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65861952" sldId="214748371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0.626" v="78"/>
          <pc:sldLayoutMkLst>
            <pc:docMk/>
            <pc:sldMasterMk cId="1050131606" sldId="2147483721"/>
            <pc:sldLayoutMk cId="1379946777" sldId="2147483720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7:59.469" v="80"/>
        <pc:sldMasterMkLst>
          <pc:docMk/>
          <pc:sldMasterMk cId="808255414" sldId="2147483734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1193167882" sldId="214748372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2559859014" sldId="214748372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1540133565" sldId="214748372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2891315615" sldId="214748372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2783473635" sldId="214748372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2066531992" sldId="214748372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4163563779" sldId="214748372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363071794" sldId="214748373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285802987" sldId="214748373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283357275" sldId="214748373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59.469" v="80"/>
          <pc:sldLayoutMkLst>
            <pc:docMk/>
            <pc:sldMasterMk cId="808255414" sldId="2147483734"/>
            <pc:sldLayoutMk cId="193273091" sldId="2147483733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7:08.155" v="72"/>
        <pc:sldMasterMkLst>
          <pc:docMk/>
          <pc:sldMasterMk cId="4119385492" sldId="2147483734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2636852794" sldId="214748372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2925715246" sldId="214748372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1119388576" sldId="214748372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1402483848" sldId="214748372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2415258561" sldId="214748372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928150102" sldId="214748372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3433033278" sldId="214748372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3759445482" sldId="214748373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1187951999" sldId="214748373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1733458347" sldId="214748373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08.155" v="72"/>
          <pc:sldLayoutMkLst>
            <pc:docMk/>
            <pc:sldMasterMk cId="4119385492" sldId="2147483734"/>
            <pc:sldLayoutMk cId="250506041" sldId="2147483733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8:38.236" v="84"/>
        <pc:sldMasterMkLst>
          <pc:docMk/>
          <pc:sldMasterMk cId="141576941" sldId="2147483747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1145352797" sldId="214748373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2332027126" sldId="214748373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3260812317" sldId="214748373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593678461" sldId="214748373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2513957888" sldId="214748374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1521039252" sldId="214748374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3962326382" sldId="214748374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564846601" sldId="214748374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3977066433" sldId="214748374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3487342311" sldId="214748374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8.236" v="84"/>
          <pc:sldLayoutMkLst>
            <pc:docMk/>
            <pc:sldMasterMk cId="141576941" sldId="2147483747"/>
            <pc:sldLayoutMk cId="325390153" sldId="2147483746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7:20.905" v="74"/>
        <pc:sldMasterMkLst>
          <pc:docMk/>
          <pc:sldMasterMk cId="2554418349" sldId="2147483747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95393080" sldId="214748373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1007281907" sldId="214748373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1361995580" sldId="214748373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2631521342" sldId="214748373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987655191" sldId="214748374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3097030838" sldId="214748374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2664842843" sldId="214748374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2867558489" sldId="214748374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1962484632" sldId="214748374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1676111847" sldId="214748374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20.905" v="74"/>
          <pc:sldLayoutMkLst>
            <pc:docMk/>
            <pc:sldMasterMk cId="2554418349" sldId="2147483747"/>
            <pc:sldLayoutMk cId="2086663699" sldId="2147483746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8:30.377" v="82"/>
        <pc:sldMasterMkLst>
          <pc:docMk/>
          <pc:sldMasterMk cId="3900058397" sldId="2147483747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3040913127" sldId="214748373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317333081" sldId="214748373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560247005" sldId="214748373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488297579" sldId="214748373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2759565688" sldId="214748374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2255586351" sldId="214748374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3839344257" sldId="214748374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3311732322" sldId="214748374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3161826299" sldId="214748374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1770610845" sldId="214748374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30.377" v="82"/>
          <pc:sldLayoutMkLst>
            <pc:docMk/>
            <pc:sldMasterMk cId="3900058397" sldId="2147483747"/>
            <pc:sldLayoutMk cId="3630831386" sldId="2147483746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8:50.752" v="86"/>
        <pc:sldMasterMkLst>
          <pc:docMk/>
          <pc:sldMasterMk cId="2427723148" sldId="2147483760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4131431943" sldId="214748374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391093913" sldId="214748375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3317672302" sldId="214748375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2294801629" sldId="214748375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853245656" sldId="214748375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1515034500" sldId="214748375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3547051133" sldId="214748375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2820297018" sldId="214748375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2445303584" sldId="214748375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1112978089" sldId="214748375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8:50.752" v="86"/>
          <pc:sldLayoutMkLst>
            <pc:docMk/>
            <pc:sldMasterMk cId="2427723148" sldId="2147483760"/>
            <pc:sldLayoutMk cId="4195223153" sldId="2147483759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1:37:40" v="76"/>
        <pc:sldMasterMkLst>
          <pc:docMk/>
          <pc:sldMasterMk cId="2758435806" sldId="2147483760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2613004113" sldId="214748374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747813525" sldId="214748375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4244158487" sldId="214748375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342329273" sldId="214748375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2822388863" sldId="214748375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2243286596" sldId="214748375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1262118682" sldId="214748375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2785148831" sldId="214748375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1914521708" sldId="214748375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602129390" sldId="214748375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1:37:40" v="76"/>
          <pc:sldLayoutMkLst>
            <pc:docMk/>
            <pc:sldMasterMk cId="2758435806" sldId="2147483760"/>
            <pc:sldLayoutMk cId="3484622358" sldId="2147483759"/>
          </pc:sldLayoutMkLst>
        </pc:sldLayoutChg>
      </pc:sldMasterChg>
      <pc:sldMasterChg chg="add del addSldLayout delSldLayout">
        <pc:chgData name="Claudiu Boboc (2410359)" userId="S::2410359@student.uwtsd.ac.uk::125ac571-f786-475b-872b-5f63960853d0" providerId="AD" clId="Web-{439FCA4D-9600-71CD-42E1-F45EBE96A29B}" dt="2025-03-18T12:14:12.337" v="903"/>
        <pc:sldMasterMkLst>
          <pc:docMk/>
          <pc:sldMasterMk cId="1699822862" sldId="2147483773"/>
        </pc:sldMasterMkLst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2673711423" sldId="2147483762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437377073" sldId="2147483763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2059645172" sldId="2147483764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1113315513" sldId="2147483765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3114291345" sldId="2147483766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789444013" sldId="2147483767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1724181527" sldId="2147483768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1600988373" sldId="2147483769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1799409923" sldId="2147483770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1862585700" sldId="2147483771"/>
          </pc:sldLayoutMkLst>
        </pc:sldLayoutChg>
        <pc:sldLayoutChg chg="add del">
          <pc:chgData name="Claudiu Boboc (2410359)" userId="S::2410359@student.uwtsd.ac.uk::125ac571-f786-475b-872b-5f63960853d0" providerId="AD" clId="Web-{439FCA4D-9600-71CD-42E1-F45EBE96A29B}" dt="2025-03-18T12:14:12.337" v="903"/>
          <pc:sldLayoutMkLst>
            <pc:docMk/>
            <pc:sldMasterMk cId="1699822862" sldId="2147483773"/>
            <pc:sldLayoutMk cId="1065470461" sldId="2147483772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4:16.994" v="904"/>
        <pc:sldMasterMkLst>
          <pc:docMk/>
          <pc:sldMasterMk cId="368437482" sldId="2147483774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3659254749" sldId="214748377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408247428" sldId="214748377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53381581" sldId="214748377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812448746" sldId="214748377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3732730681" sldId="214748377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1149709894" sldId="214748378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614003181" sldId="214748378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4109354535" sldId="214748378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2544961755" sldId="214748378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1415652074" sldId="214748378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16.994" v="904"/>
          <pc:sldLayoutMkLst>
            <pc:docMk/>
            <pc:sldMasterMk cId="368437482" sldId="2147483774"/>
            <pc:sldLayoutMk cId="1492909243" sldId="2147483785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4:24.431" v="905"/>
        <pc:sldMasterMkLst>
          <pc:docMk/>
          <pc:sldMasterMk cId="3454204577" sldId="2147483786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2228497208" sldId="214748378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366489819" sldId="214748378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4185617711" sldId="214748378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3805321097" sldId="214748379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3034492971" sldId="214748379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66134969" sldId="214748379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3410328440" sldId="214748379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3514654566" sldId="214748379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390105345" sldId="214748379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47489443" sldId="214748379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4.431" v="905"/>
          <pc:sldLayoutMkLst>
            <pc:docMk/>
            <pc:sldMasterMk cId="3454204577" sldId="2147483786"/>
            <pc:sldLayoutMk cId="1275066313" sldId="2147483797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4:27.885" v="906"/>
        <pc:sldMasterMkLst>
          <pc:docMk/>
          <pc:sldMasterMk cId="3040972834" sldId="2147483798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4236167037" sldId="214748379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146865040" sldId="214748380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4080800128" sldId="214748380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3746485472" sldId="214748380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3483928389" sldId="214748380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1401863213" sldId="214748380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290245448" sldId="214748380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1203212051" sldId="214748380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2576892070" sldId="214748380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2379235180" sldId="214748380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27.885" v="906"/>
          <pc:sldLayoutMkLst>
            <pc:docMk/>
            <pc:sldMasterMk cId="3040972834" sldId="2147483798"/>
            <pc:sldLayoutMk cId="2582655744" sldId="2147483809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4:31.494" v="907"/>
        <pc:sldMasterMkLst>
          <pc:docMk/>
          <pc:sldMasterMk cId="2264618156" sldId="2147483810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828291900" sldId="214748381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2977663969" sldId="214748381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218473837" sldId="214748381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4268950435" sldId="214748381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1824186739" sldId="214748381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1704692265" sldId="214748381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2688581346" sldId="214748381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4053380882" sldId="214748381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379419362" sldId="214748381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1588230484" sldId="214748382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31.494" v="907"/>
          <pc:sldLayoutMkLst>
            <pc:docMk/>
            <pc:sldMasterMk cId="2264618156" sldId="2147483810"/>
            <pc:sldLayoutMk cId="1589026134" sldId="2147483821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4:41.416" v="908"/>
        <pc:sldMasterMkLst>
          <pc:docMk/>
          <pc:sldMasterMk cId="3624515149" sldId="2147483822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1061022954" sldId="214748382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853885392" sldId="214748382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878392565" sldId="214748382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415033817" sldId="214748382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1745664456" sldId="214748382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2938112232" sldId="214748382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4216473957" sldId="214748382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3614417868" sldId="214748383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1886234261" sldId="214748383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278834387" sldId="214748383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4:41.416" v="908"/>
          <pc:sldLayoutMkLst>
            <pc:docMk/>
            <pc:sldMasterMk cId="3624515149" sldId="2147483822"/>
            <pc:sldLayoutMk cId="1275603327" sldId="2147483833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5:05.121" v="909"/>
        <pc:sldMasterMkLst>
          <pc:docMk/>
          <pc:sldMasterMk cId="3095953303" sldId="2147483834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2814247454" sldId="214748383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554123518" sldId="214748383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306217077" sldId="214748383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528757396" sldId="214748383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1410951575" sldId="214748383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964902699" sldId="214748384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4269363769" sldId="214748384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138725434" sldId="214748384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1771081261" sldId="214748384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50022835" sldId="214748384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1759642107" sldId="214748384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1150064734" sldId="214748384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383542509" sldId="214748384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3957248940" sldId="214748384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786683064" sldId="214748384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3276950549" sldId="214748385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05.121" v="909"/>
          <pc:sldLayoutMkLst>
            <pc:docMk/>
            <pc:sldMasterMk cId="3095953303" sldId="2147483834"/>
            <pc:sldLayoutMk cId="2763333476" sldId="2147483851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5:15.324" v="910"/>
        <pc:sldMasterMkLst>
          <pc:docMk/>
          <pc:sldMasterMk cId="1384371173" sldId="2147483852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3172144007" sldId="214748385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2201421986" sldId="214748385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2779200768" sldId="214748385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3674250440" sldId="214748385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3774349797" sldId="214748385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3398485480" sldId="214748385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1365658955" sldId="214748385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2621746043" sldId="214748386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3918514419" sldId="214748386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2500627152" sldId="214748386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15.324" v="910"/>
          <pc:sldLayoutMkLst>
            <pc:docMk/>
            <pc:sldMasterMk cId="1384371173" sldId="2147483852"/>
            <pc:sldLayoutMk cId="2397928613" sldId="2147483863"/>
          </pc:sldLayoutMkLst>
        </pc:sldLayoutChg>
      </pc:sldMasterChg>
      <pc:sldMasterChg chg="add del addSldLayout delSldLayout modSldLayout">
        <pc:chgData name="Claudiu Boboc (2410359)" userId="S::2410359@student.uwtsd.ac.uk::125ac571-f786-475b-872b-5f63960853d0" providerId="AD" clId="Web-{439FCA4D-9600-71CD-42E1-F45EBE96A29B}" dt="2025-03-18T12:15:23.278" v="911"/>
        <pc:sldMasterMkLst>
          <pc:docMk/>
          <pc:sldMasterMk cId="1426791738" sldId="2147483864"/>
        </pc:sldMasterMkLst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466466802" sldId="2147483865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1495341868" sldId="2147483866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1789713465" sldId="2147483867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2467216192" sldId="2147483868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4139988116" sldId="2147483869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3854424525" sldId="2147483870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3231950614" sldId="2147483871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888374459" sldId="2147483872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1183329564" sldId="2147483873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1880322381" sldId="2147483874"/>
          </pc:sldLayoutMkLst>
        </pc:sldLayoutChg>
        <pc:sldLayoutChg chg="add del mod replId">
          <pc:chgData name="Claudiu Boboc (2410359)" userId="S::2410359@student.uwtsd.ac.uk::125ac571-f786-475b-872b-5f63960853d0" providerId="AD" clId="Web-{439FCA4D-9600-71CD-42E1-F45EBE96A29B}" dt="2025-03-18T12:15:23.278" v="911"/>
          <pc:sldLayoutMkLst>
            <pc:docMk/>
            <pc:sldMasterMk cId="1426791738" sldId="2147483864"/>
            <pc:sldLayoutMk cId="604496822" sldId="2147483875"/>
          </pc:sldLayoutMkLst>
        </pc:sldLayoutChg>
      </pc:sldMasterChg>
      <pc:sldMasterChg chg="add mod setBg addSldLayout modSldLayout">
        <pc:chgData name="Claudiu Boboc (2410359)" userId="S::2410359@student.uwtsd.ac.uk::125ac571-f786-475b-872b-5f63960853d0" providerId="AD" clId="Web-{439FCA4D-9600-71CD-42E1-F45EBE96A29B}" dt="2025-03-18T12:17:15.768" v="922"/>
        <pc:sldMasterMkLst>
          <pc:docMk/>
          <pc:sldMasterMk cId="3434827939" sldId="2147483876"/>
        </pc:sldMasterMkLst>
        <pc:sldLayoutChg chg="add mod replId setFolMasterObjs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1450910978" sldId="2147483877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2811888183" sldId="2147483878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1068347991" sldId="2147483879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2597254626" sldId="2147483880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1675317737" sldId="2147483881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4139623773" sldId="2147483882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1313682509" sldId="2147483883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3024531674" sldId="2147483884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840457652" sldId="2147483885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1247826969" sldId="2147483886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3738173684" sldId="2147483887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946800906" sldId="2147483888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3848900714" sldId="2147483889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2964494334" sldId="2147483890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2422748507" sldId="2147483891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1942536422" sldId="2147483892"/>
          </pc:sldLayoutMkLst>
        </pc:sldLayoutChg>
        <pc:sldLayoutChg chg="add mod replId">
          <pc:chgData name="Claudiu Boboc (2410359)" userId="S::2410359@student.uwtsd.ac.uk::125ac571-f786-475b-872b-5f63960853d0" providerId="AD" clId="Web-{439FCA4D-9600-71CD-42E1-F45EBE96A29B}" dt="2025-03-18T12:17:15.768" v="922"/>
          <pc:sldLayoutMkLst>
            <pc:docMk/>
            <pc:sldMasterMk cId="3434827939" sldId="2147483876"/>
            <pc:sldLayoutMk cId="1184198102" sldId="214748389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1.svg"/><Relationship Id="rId1" Type="http://schemas.openxmlformats.org/officeDocument/2006/relationships/image" Target="../media/image28.png"/><Relationship Id="rId6" Type="http://schemas.openxmlformats.org/officeDocument/2006/relationships/image" Target="../media/image27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3.svg"/><Relationship Id="rId1" Type="http://schemas.openxmlformats.org/officeDocument/2006/relationships/image" Target="../media/image38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1.svg"/><Relationship Id="rId1" Type="http://schemas.openxmlformats.org/officeDocument/2006/relationships/image" Target="../media/image28.png"/><Relationship Id="rId6" Type="http://schemas.openxmlformats.org/officeDocument/2006/relationships/image" Target="../media/image27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3.svg"/><Relationship Id="rId1" Type="http://schemas.openxmlformats.org/officeDocument/2006/relationships/image" Target="../media/image38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916A83-F4CB-445E-8372-267556BBECD2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312833D-7E90-414B-B6EA-3C24918E75ED}">
      <dgm:prSet/>
      <dgm:spPr/>
      <dgm:t>
        <a:bodyPr/>
        <a:lstStyle/>
        <a:p>
          <a:r>
            <a:rPr lang="en-GB" dirty="0"/>
            <a:t>Trust</a:t>
          </a:r>
          <a:endParaRPr lang="en-US" dirty="0"/>
        </a:p>
      </dgm:t>
    </dgm:pt>
    <dgm:pt modelId="{290CA791-70CE-408E-B25E-A3C09DDF1474}" type="parTrans" cxnId="{37BA0018-CBD8-4E96-AA6B-CFDA73CF8F5A}">
      <dgm:prSet/>
      <dgm:spPr/>
      <dgm:t>
        <a:bodyPr/>
        <a:lstStyle/>
        <a:p>
          <a:endParaRPr lang="en-US"/>
        </a:p>
      </dgm:t>
    </dgm:pt>
    <dgm:pt modelId="{DB8C9A71-AF32-4B0F-8E4A-5FE9C69C4DB8}" type="sibTrans" cxnId="{37BA0018-CBD8-4E96-AA6B-CFDA73CF8F5A}">
      <dgm:prSet/>
      <dgm:spPr/>
      <dgm:t>
        <a:bodyPr/>
        <a:lstStyle/>
        <a:p>
          <a:endParaRPr lang="en-US"/>
        </a:p>
      </dgm:t>
    </dgm:pt>
    <dgm:pt modelId="{A229846E-BCA1-45FD-A359-691B8C678229}">
      <dgm:prSet/>
      <dgm:spPr/>
      <dgm:t>
        <a:bodyPr/>
        <a:lstStyle/>
        <a:p>
          <a:r>
            <a:rPr lang="en-GB" dirty="0"/>
            <a:t>Communication</a:t>
          </a:r>
          <a:endParaRPr lang="en-US" dirty="0"/>
        </a:p>
      </dgm:t>
    </dgm:pt>
    <dgm:pt modelId="{B5848BBF-E879-45E2-8150-0A93D82172D6}" type="parTrans" cxnId="{F94A7579-6B9F-41EB-877D-596A73AEC67A}">
      <dgm:prSet/>
      <dgm:spPr/>
      <dgm:t>
        <a:bodyPr/>
        <a:lstStyle/>
        <a:p>
          <a:endParaRPr lang="en-US"/>
        </a:p>
      </dgm:t>
    </dgm:pt>
    <dgm:pt modelId="{E2201C8E-CE81-4D53-AF4E-A9E20E73A409}" type="sibTrans" cxnId="{F94A7579-6B9F-41EB-877D-596A73AEC67A}">
      <dgm:prSet/>
      <dgm:spPr/>
      <dgm:t>
        <a:bodyPr/>
        <a:lstStyle/>
        <a:p>
          <a:endParaRPr lang="en-US"/>
        </a:p>
      </dgm:t>
    </dgm:pt>
    <dgm:pt modelId="{A93A1C75-9C15-4325-8C69-7E448D92C3F0}">
      <dgm:prSet/>
      <dgm:spPr/>
      <dgm:t>
        <a:bodyPr/>
        <a:lstStyle/>
        <a:p>
          <a:r>
            <a:rPr lang="en-GB" dirty="0"/>
            <a:t>Respect</a:t>
          </a:r>
          <a:endParaRPr lang="en-US" dirty="0"/>
        </a:p>
      </dgm:t>
    </dgm:pt>
    <dgm:pt modelId="{106908CE-08C1-4B33-AB0B-62F58C270FA7}" type="parTrans" cxnId="{7FA84792-F308-4077-916E-947316C3A259}">
      <dgm:prSet/>
      <dgm:spPr/>
      <dgm:t>
        <a:bodyPr/>
        <a:lstStyle/>
        <a:p>
          <a:endParaRPr lang="en-US"/>
        </a:p>
      </dgm:t>
    </dgm:pt>
    <dgm:pt modelId="{CE06C927-4A85-4FFE-8ECB-B7FA4D52204A}" type="sibTrans" cxnId="{7FA84792-F308-4077-916E-947316C3A259}">
      <dgm:prSet/>
      <dgm:spPr/>
      <dgm:t>
        <a:bodyPr/>
        <a:lstStyle/>
        <a:p>
          <a:endParaRPr lang="en-US"/>
        </a:p>
      </dgm:t>
    </dgm:pt>
    <dgm:pt modelId="{942C3862-7042-4074-9F57-AE2E30489C6A}">
      <dgm:prSet/>
      <dgm:spPr/>
      <dgm:t>
        <a:bodyPr/>
        <a:lstStyle/>
        <a:p>
          <a:r>
            <a:rPr lang="en-GB" dirty="0"/>
            <a:t>Empathy</a:t>
          </a:r>
          <a:endParaRPr lang="en-US" dirty="0"/>
        </a:p>
      </dgm:t>
    </dgm:pt>
    <dgm:pt modelId="{42D23157-D18A-452A-BA86-6CDF8907DCDB}" type="parTrans" cxnId="{7AEFA229-ECB2-4067-9658-E8295217D843}">
      <dgm:prSet/>
      <dgm:spPr/>
      <dgm:t>
        <a:bodyPr/>
        <a:lstStyle/>
        <a:p>
          <a:endParaRPr lang="en-US"/>
        </a:p>
      </dgm:t>
    </dgm:pt>
    <dgm:pt modelId="{91A0196F-F4CA-4DE6-B5F0-BF088BB4A247}" type="sibTrans" cxnId="{7AEFA229-ECB2-4067-9658-E8295217D843}">
      <dgm:prSet/>
      <dgm:spPr/>
      <dgm:t>
        <a:bodyPr/>
        <a:lstStyle/>
        <a:p>
          <a:endParaRPr lang="en-US"/>
        </a:p>
      </dgm:t>
    </dgm:pt>
    <dgm:pt modelId="{16193353-C790-40FC-8D9C-A516FAC3E516}" type="pres">
      <dgm:prSet presAssocID="{D1916A83-F4CB-445E-8372-267556BBECD2}" presName="Name0" presStyleCnt="0">
        <dgm:presLayoutVars>
          <dgm:chMax/>
          <dgm:chPref/>
          <dgm:dir/>
          <dgm:animLvl val="lvl"/>
        </dgm:presLayoutVars>
      </dgm:prSet>
      <dgm:spPr/>
    </dgm:pt>
    <dgm:pt modelId="{6E8C7AF8-3F90-4F70-A9CC-2D795CD23744}" type="pres">
      <dgm:prSet presAssocID="{E312833D-7E90-414B-B6EA-3C24918E75ED}" presName="composite" presStyleCnt="0"/>
      <dgm:spPr/>
    </dgm:pt>
    <dgm:pt modelId="{FE296B84-1EF3-46B1-A34C-87A57EAB9336}" type="pres">
      <dgm:prSet presAssocID="{E312833D-7E90-414B-B6EA-3C24918E75ED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</dgm:pt>
    <dgm:pt modelId="{BB32856D-8BB7-4919-901B-1C42ABCBAD52}" type="pres">
      <dgm:prSet presAssocID="{E312833D-7E90-414B-B6EA-3C24918E75ED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796FC2BD-3660-452F-B439-02A54FF77B59}" type="pres">
      <dgm:prSet presAssocID="{E312833D-7E90-414B-B6EA-3C24918E75ED}" presName="BalanceSpacing" presStyleCnt="0"/>
      <dgm:spPr/>
    </dgm:pt>
    <dgm:pt modelId="{6AAE8A99-0D5C-4AF7-B198-663A83188D1F}" type="pres">
      <dgm:prSet presAssocID="{E312833D-7E90-414B-B6EA-3C24918E75ED}" presName="BalanceSpacing1" presStyleCnt="0"/>
      <dgm:spPr/>
    </dgm:pt>
    <dgm:pt modelId="{C977B5F5-2F87-4D43-9B34-9E12C8526489}" type="pres">
      <dgm:prSet presAssocID="{DB8C9A71-AF32-4B0F-8E4A-5FE9C69C4DB8}" presName="Accent1Text" presStyleLbl="node1" presStyleIdx="1" presStyleCnt="8"/>
      <dgm:spPr/>
    </dgm:pt>
    <dgm:pt modelId="{D24AB862-B801-4C84-964F-60EA5198FC15}" type="pres">
      <dgm:prSet presAssocID="{DB8C9A71-AF32-4B0F-8E4A-5FE9C69C4DB8}" presName="spaceBetweenRectangles" presStyleCnt="0"/>
      <dgm:spPr/>
    </dgm:pt>
    <dgm:pt modelId="{474DC31D-01E0-4DBF-9D47-121E716EF968}" type="pres">
      <dgm:prSet presAssocID="{A229846E-BCA1-45FD-A359-691B8C678229}" presName="composite" presStyleCnt="0"/>
      <dgm:spPr/>
    </dgm:pt>
    <dgm:pt modelId="{C0C3BF71-478B-45F0-8EE0-3BAA756DC0FB}" type="pres">
      <dgm:prSet presAssocID="{A229846E-BCA1-45FD-A359-691B8C678229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</dgm:pt>
    <dgm:pt modelId="{CA9DD361-17F8-4AD1-9CF0-1B0805CAC1C8}" type="pres">
      <dgm:prSet presAssocID="{A229846E-BCA1-45FD-A359-691B8C678229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AC01CAE1-4105-4DD6-A78D-32C4F42F0A61}" type="pres">
      <dgm:prSet presAssocID="{A229846E-BCA1-45FD-A359-691B8C678229}" presName="BalanceSpacing" presStyleCnt="0"/>
      <dgm:spPr/>
    </dgm:pt>
    <dgm:pt modelId="{279ECE93-0F64-4622-9744-2178A91589D4}" type="pres">
      <dgm:prSet presAssocID="{A229846E-BCA1-45FD-A359-691B8C678229}" presName="BalanceSpacing1" presStyleCnt="0"/>
      <dgm:spPr/>
    </dgm:pt>
    <dgm:pt modelId="{09B21EC4-65C5-4373-99CF-4F3B18C85DC0}" type="pres">
      <dgm:prSet presAssocID="{E2201C8E-CE81-4D53-AF4E-A9E20E73A409}" presName="Accent1Text" presStyleLbl="node1" presStyleIdx="3" presStyleCnt="8"/>
      <dgm:spPr/>
    </dgm:pt>
    <dgm:pt modelId="{81DA12D2-201D-4E41-BCB4-8472F2E20193}" type="pres">
      <dgm:prSet presAssocID="{E2201C8E-CE81-4D53-AF4E-A9E20E73A409}" presName="spaceBetweenRectangles" presStyleCnt="0"/>
      <dgm:spPr/>
    </dgm:pt>
    <dgm:pt modelId="{778DB1B1-0F29-43BA-811B-5C82DA35BFBF}" type="pres">
      <dgm:prSet presAssocID="{A93A1C75-9C15-4325-8C69-7E448D92C3F0}" presName="composite" presStyleCnt="0"/>
      <dgm:spPr/>
    </dgm:pt>
    <dgm:pt modelId="{62888560-A5C2-4EAF-9B76-C357D6EBE369}" type="pres">
      <dgm:prSet presAssocID="{A93A1C75-9C15-4325-8C69-7E448D92C3F0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</dgm:pt>
    <dgm:pt modelId="{73EBDFD5-B93D-4043-A604-1E2D5F3F2537}" type="pres">
      <dgm:prSet presAssocID="{A93A1C75-9C15-4325-8C69-7E448D92C3F0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9DD16337-0B8E-45C9-B28B-38091BABFACC}" type="pres">
      <dgm:prSet presAssocID="{A93A1C75-9C15-4325-8C69-7E448D92C3F0}" presName="BalanceSpacing" presStyleCnt="0"/>
      <dgm:spPr/>
    </dgm:pt>
    <dgm:pt modelId="{53812A4F-249E-47A4-9685-5F24956371AA}" type="pres">
      <dgm:prSet presAssocID="{A93A1C75-9C15-4325-8C69-7E448D92C3F0}" presName="BalanceSpacing1" presStyleCnt="0"/>
      <dgm:spPr/>
    </dgm:pt>
    <dgm:pt modelId="{6820BDB1-0916-406B-982D-41DFB9B958D1}" type="pres">
      <dgm:prSet presAssocID="{CE06C927-4A85-4FFE-8ECB-B7FA4D52204A}" presName="Accent1Text" presStyleLbl="node1" presStyleIdx="5" presStyleCnt="8"/>
      <dgm:spPr/>
    </dgm:pt>
    <dgm:pt modelId="{0CC792F3-27EF-4E04-9128-9F0E41CA5B25}" type="pres">
      <dgm:prSet presAssocID="{CE06C927-4A85-4FFE-8ECB-B7FA4D52204A}" presName="spaceBetweenRectangles" presStyleCnt="0"/>
      <dgm:spPr/>
    </dgm:pt>
    <dgm:pt modelId="{3486402D-2A54-413B-8D81-0BFCDE856367}" type="pres">
      <dgm:prSet presAssocID="{942C3862-7042-4074-9F57-AE2E30489C6A}" presName="composite" presStyleCnt="0"/>
      <dgm:spPr/>
    </dgm:pt>
    <dgm:pt modelId="{F47CBC62-1407-43CA-9C7B-581ACC071044}" type="pres">
      <dgm:prSet presAssocID="{942C3862-7042-4074-9F57-AE2E30489C6A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</dgm:pt>
    <dgm:pt modelId="{2B006105-AB0F-4265-B1C5-7EEA61892614}" type="pres">
      <dgm:prSet presAssocID="{942C3862-7042-4074-9F57-AE2E30489C6A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49229CC3-1EF3-45D5-987C-BAC56D2B4312}" type="pres">
      <dgm:prSet presAssocID="{942C3862-7042-4074-9F57-AE2E30489C6A}" presName="BalanceSpacing" presStyleCnt="0"/>
      <dgm:spPr/>
    </dgm:pt>
    <dgm:pt modelId="{A4861C32-5CCF-44CA-9DB7-7A345DECAEDB}" type="pres">
      <dgm:prSet presAssocID="{942C3862-7042-4074-9F57-AE2E30489C6A}" presName="BalanceSpacing1" presStyleCnt="0"/>
      <dgm:spPr/>
    </dgm:pt>
    <dgm:pt modelId="{DA86628C-0AC7-4510-93C2-A8460DA042F6}" type="pres">
      <dgm:prSet presAssocID="{91A0196F-F4CA-4DE6-B5F0-BF088BB4A247}" presName="Accent1Text" presStyleLbl="node1" presStyleIdx="7" presStyleCnt="8"/>
      <dgm:spPr/>
    </dgm:pt>
  </dgm:ptLst>
  <dgm:cxnLst>
    <dgm:cxn modelId="{25575910-E8CA-4BCB-8687-6267F991BD8D}" type="presOf" srcId="{E312833D-7E90-414B-B6EA-3C24918E75ED}" destId="{FE296B84-1EF3-46B1-A34C-87A57EAB9336}" srcOrd="0" destOrd="0" presId="urn:microsoft.com/office/officeart/2008/layout/AlternatingHexagons"/>
    <dgm:cxn modelId="{37BA0018-CBD8-4E96-AA6B-CFDA73CF8F5A}" srcId="{D1916A83-F4CB-445E-8372-267556BBECD2}" destId="{E312833D-7E90-414B-B6EA-3C24918E75ED}" srcOrd="0" destOrd="0" parTransId="{290CA791-70CE-408E-B25E-A3C09DDF1474}" sibTransId="{DB8C9A71-AF32-4B0F-8E4A-5FE9C69C4DB8}"/>
    <dgm:cxn modelId="{928D9226-000A-4E51-AAC3-DF4A324446E5}" type="presOf" srcId="{E2201C8E-CE81-4D53-AF4E-A9E20E73A409}" destId="{09B21EC4-65C5-4373-99CF-4F3B18C85DC0}" srcOrd="0" destOrd="0" presId="urn:microsoft.com/office/officeart/2008/layout/AlternatingHexagons"/>
    <dgm:cxn modelId="{7AEFA229-ECB2-4067-9658-E8295217D843}" srcId="{D1916A83-F4CB-445E-8372-267556BBECD2}" destId="{942C3862-7042-4074-9F57-AE2E30489C6A}" srcOrd="3" destOrd="0" parTransId="{42D23157-D18A-452A-BA86-6CDF8907DCDB}" sibTransId="{91A0196F-F4CA-4DE6-B5F0-BF088BB4A247}"/>
    <dgm:cxn modelId="{7399E85B-9200-49BD-9D4E-4B21FF5FAB60}" type="presOf" srcId="{DB8C9A71-AF32-4B0F-8E4A-5FE9C69C4DB8}" destId="{C977B5F5-2F87-4D43-9B34-9E12C8526489}" srcOrd="0" destOrd="0" presId="urn:microsoft.com/office/officeart/2008/layout/AlternatingHexagons"/>
    <dgm:cxn modelId="{8028DF4A-B001-4E5E-9D2E-DE6074E2E758}" type="presOf" srcId="{D1916A83-F4CB-445E-8372-267556BBECD2}" destId="{16193353-C790-40FC-8D9C-A516FAC3E516}" srcOrd="0" destOrd="0" presId="urn:microsoft.com/office/officeart/2008/layout/AlternatingHexagons"/>
    <dgm:cxn modelId="{F94A7579-6B9F-41EB-877D-596A73AEC67A}" srcId="{D1916A83-F4CB-445E-8372-267556BBECD2}" destId="{A229846E-BCA1-45FD-A359-691B8C678229}" srcOrd="1" destOrd="0" parTransId="{B5848BBF-E879-45E2-8150-0A93D82172D6}" sibTransId="{E2201C8E-CE81-4D53-AF4E-A9E20E73A409}"/>
    <dgm:cxn modelId="{6997048A-1168-4006-B5CF-E6CEF7A679B2}" type="presOf" srcId="{942C3862-7042-4074-9F57-AE2E30489C6A}" destId="{F47CBC62-1407-43CA-9C7B-581ACC071044}" srcOrd="0" destOrd="0" presId="urn:microsoft.com/office/officeart/2008/layout/AlternatingHexagons"/>
    <dgm:cxn modelId="{7FA84792-F308-4077-916E-947316C3A259}" srcId="{D1916A83-F4CB-445E-8372-267556BBECD2}" destId="{A93A1C75-9C15-4325-8C69-7E448D92C3F0}" srcOrd="2" destOrd="0" parTransId="{106908CE-08C1-4B33-AB0B-62F58C270FA7}" sibTransId="{CE06C927-4A85-4FFE-8ECB-B7FA4D52204A}"/>
    <dgm:cxn modelId="{10C496C8-A4E7-4C05-BB2D-39BA78BA4A70}" type="presOf" srcId="{CE06C927-4A85-4FFE-8ECB-B7FA4D52204A}" destId="{6820BDB1-0916-406B-982D-41DFB9B958D1}" srcOrd="0" destOrd="0" presId="urn:microsoft.com/office/officeart/2008/layout/AlternatingHexagons"/>
    <dgm:cxn modelId="{E36D1ECA-BAC0-42C2-95E3-2125A7A837C7}" type="presOf" srcId="{A229846E-BCA1-45FD-A359-691B8C678229}" destId="{C0C3BF71-478B-45F0-8EE0-3BAA756DC0FB}" srcOrd="0" destOrd="0" presId="urn:microsoft.com/office/officeart/2008/layout/AlternatingHexagons"/>
    <dgm:cxn modelId="{16296FE7-8542-40B3-9FF5-FE72405018F3}" type="presOf" srcId="{A93A1C75-9C15-4325-8C69-7E448D92C3F0}" destId="{62888560-A5C2-4EAF-9B76-C357D6EBE369}" srcOrd="0" destOrd="0" presId="urn:microsoft.com/office/officeart/2008/layout/AlternatingHexagons"/>
    <dgm:cxn modelId="{FFD8CBF7-B4C8-4621-AD15-D99FE5A8A2F5}" type="presOf" srcId="{91A0196F-F4CA-4DE6-B5F0-BF088BB4A247}" destId="{DA86628C-0AC7-4510-93C2-A8460DA042F6}" srcOrd="0" destOrd="0" presId="urn:microsoft.com/office/officeart/2008/layout/AlternatingHexagons"/>
    <dgm:cxn modelId="{E87BE2DE-1FCD-460A-8482-46B34377595C}" type="presParOf" srcId="{16193353-C790-40FC-8D9C-A516FAC3E516}" destId="{6E8C7AF8-3F90-4F70-A9CC-2D795CD23744}" srcOrd="0" destOrd="0" presId="urn:microsoft.com/office/officeart/2008/layout/AlternatingHexagons"/>
    <dgm:cxn modelId="{6A4A513A-69E5-4CD0-BCE9-FC8500E2A521}" type="presParOf" srcId="{6E8C7AF8-3F90-4F70-A9CC-2D795CD23744}" destId="{FE296B84-1EF3-46B1-A34C-87A57EAB9336}" srcOrd="0" destOrd="0" presId="urn:microsoft.com/office/officeart/2008/layout/AlternatingHexagons"/>
    <dgm:cxn modelId="{AE4960FF-FEB2-4587-82F7-D2BBD207768A}" type="presParOf" srcId="{6E8C7AF8-3F90-4F70-A9CC-2D795CD23744}" destId="{BB32856D-8BB7-4919-901B-1C42ABCBAD52}" srcOrd="1" destOrd="0" presId="urn:microsoft.com/office/officeart/2008/layout/AlternatingHexagons"/>
    <dgm:cxn modelId="{1924CE49-A49F-4DB9-A3D6-0D5325A5EA1E}" type="presParOf" srcId="{6E8C7AF8-3F90-4F70-A9CC-2D795CD23744}" destId="{796FC2BD-3660-452F-B439-02A54FF77B59}" srcOrd="2" destOrd="0" presId="urn:microsoft.com/office/officeart/2008/layout/AlternatingHexagons"/>
    <dgm:cxn modelId="{7C2EDB30-7115-4FAA-B2A8-7CA5D9D8BD9E}" type="presParOf" srcId="{6E8C7AF8-3F90-4F70-A9CC-2D795CD23744}" destId="{6AAE8A99-0D5C-4AF7-B198-663A83188D1F}" srcOrd="3" destOrd="0" presId="urn:microsoft.com/office/officeart/2008/layout/AlternatingHexagons"/>
    <dgm:cxn modelId="{528F060A-E9E4-4965-B179-8938B127AFFB}" type="presParOf" srcId="{6E8C7AF8-3F90-4F70-A9CC-2D795CD23744}" destId="{C977B5F5-2F87-4D43-9B34-9E12C8526489}" srcOrd="4" destOrd="0" presId="urn:microsoft.com/office/officeart/2008/layout/AlternatingHexagons"/>
    <dgm:cxn modelId="{5A66ECCD-BA00-40BC-B867-9A117B028C4C}" type="presParOf" srcId="{16193353-C790-40FC-8D9C-A516FAC3E516}" destId="{D24AB862-B801-4C84-964F-60EA5198FC15}" srcOrd="1" destOrd="0" presId="urn:microsoft.com/office/officeart/2008/layout/AlternatingHexagons"/>
    <dgm:cxn modelId="{2F2D1692-F675-4BE9-A43E-FD708E5C6FD8}" type="presParOf" srcId="{16193353-C790-40FC-8D9C-A516FAC3E516}" destId="{474DC31D-01E0-4DBF-9D47-121E716EF968}" srcOrd="2" destOrd="0" presId="urn:microsoft.com/office/officeart/2008/layout/AlternatingHexagons"/>
    <dgm:cxn modelId="{D8FC73AD-17FE-48D2-A2E1-E5986DECCC9D}" type="presParOf" srcId="{474DC31D-01E0-4DBF-9D47-121E716EF968}" destId="{C0C3BF71-478B-45F0-8EE0-3BAA756DC0FB}" srcOrd="0" destOrd="0" presId="urn:microsoft.com/office/officeart/2008/layout/AlternatingHexagons"/>
    <dgm:cxn modelId="{3198FEEC-D573-4916-BA0B-44033E39009E}" type="presParOf" srcId="{474DC31D-01E0-4DBF-9D47-121E716EF968}" destId="{CA9DD361-17F8-4AD1-9CF0-1B0805CAC1C8}" srcOrd="1" destOrd="0" presId="urn:microsoft.com/office/officeart/2008/layout/AlternatingHexagons"/>
    <dgm:cxn modelId="{0E035786-7E67-47C7-BC8C-C11BA6F7DAA7}" type="presParOf" srcId="{474DC31D-01E0-4DBF-9D47-121E716EF968}" destId="{AC01CAE1-4105-4DD6-A78D-32C4F42F0A61}" srcOrd="2" destOrd="0" presId="urn:microsoft.com/office/officeart/2008/layout/AlternatingHexagons"/>
    <dgm:cxn modelId="{F8A5B823-CC8E-4C8C-841C-C687AF13F105}" type="presParOf" srcId="{474DC31D-01E0-4DBF-9D47-121E716EF968}" destId="{279ECE93-0F64-4622-9744-2178A91589D4}" srcOrd="3" destOrd="0" presId="urn:microsoft.com/office/officeart/2008/layout/AlternatingHexagons"/>
    <dgm:cxn modelId="{950A3FF0-B6E3-400A-8FBD-8347732FBDBF}" type="presParOf" srcId="{474DC31D-01E0-4DBF-9D47-121E716EF968}" destId="{09B21EC4-65C5-4373-99CF-4F3B18C85DC0}" srcOrd="4" destOrd="0" presId="urn:microsoft.com/office/officeart/2008/layout/AlternatingHexagons"/>
    <dgm:cxn modelId="{9D5C16F4-7C53-4B6E-8B1C-2962D03E6512}" type="presParOf" srcId="{16193353-C790-40FC-8D9C-A516FAC3E516}" destId="{81DA12D2-201D-4E41-BCB4-8472F2E20193}" srcOrd="3" destOrd="0" presId="urn:microsoft.com/office/officeart/2008/layout/AlternatingHexagons"/>
    <dgm:cxn modelId="{37EE9A2E-2CAB-4B07-9D1A-7747823F6BE4}" type="presParOf" srcId="{16193353-C790-40FC-8D9C-A516FAC3E516}" destId="{778DB1B1-0F29-43BA-811B-5C82DA35BFBF}" srcOrd="4" destOrd="0" presId="urn:microsoft.com/office/officeart/2008/layout/AlternatingHexagons"/>
    <dgm:cxn modelId="{E28AE20B-D18B-49C8-8193-DF17F0DCF11B}" type="presParOf" srcId="{778DB1B1-0F29-43BA-811B-5C82DA35BFBF}" destId="{62888560-A5C2-4EAF-9B76-C357D6EBE369}" srcOrd="0" destOrd="0" presId="urn:microsoft.com/office/officeart/2008/layout/AlternatingHexagons"/>
    <dgm:cxn modelId="{808DF98A-52D7-41E3-8071-DBB211266BE4}" type="presParOf" srcId="{778DB1B1-0F29-43BA-811B-5C82DA35BFBF}" destId="{73EBDFD5-B93D-4043-A604-1E2D5F3F2537}" srcOrd="1" destOrd="0" presId="urn:microsoft.com/office/officeart/2008/layout/AlternatingHexagons"/>
    <dgm:cxn modelId="{4E66DD13-222A-4426-BBB0-66AB62604385}" type="presParOf" srcId="{778DB1B1-0F29-43BA-811B-5C82DA35BFBF}" destId="{9DD16337-0B8E-45C9-B28B-38091BABFACC}" srcOrd="2" destOrd="0" presId="urn:microsoft.com/office/officeart/2008/layout/AlternatingHexagons"/>
    <dgm:cxn modelId="{7BF1AB4F-FA7B-4D2D-8B23-E568411164E9}" type="presParOf" srcId="{778DB1B1-0F29-43BA-811B-5C82DA35BFBF}" destId="{53812A4F-249E-47A4-9685-5F24956371AA}" srcOrd="3" destOrd="0" presId="urn:microsoft.com/office/officeart/2008/layout/AlternatingHexagons"/>
    <dgm:cxn modelId="{15BAC88A-023F-455D-A209-66847CDF255E}" type="presParOf" srcId="{778DB1B1-0F29-43BA-811B-5C82DA35BFBF}" destId="{6820BDB1-0916-406B-982D-41DFB9B958D1}" srcOrd="4" destOrd="0" presId="urn:microsoft.com/office/officeart/2008/layout/AlternatingHexagons"/>
    <dgm:cxn modelId="{4C21DD78-03F5-4EAD-B9C4-97A007D29F3F}" type="presParOf" srcId="{16193353-C790-40FC-8D9C-A516FAC3E516}" destId="{0CC792F3-27EF-4E04-9128-9F0E41CA5B25}" srcOrd="5" destOrd="0" presId="urn:microsoft.com/office/officeart/2008/layout/AlternatingHexagons"/>
    <dgm:cxn modelId="{C6496FB3-5407-4867-96EC-E3BBB25F1CC2}" type="presParOf" srcId="{16193353-C790-40FC-8D9C-A516FAC3E516}" destId="{3486402D-2A54-413B-8D81-0BFCDE856367}" srcOrd="6" destOrd="0" presId="urn:microsoft.com/office/officeart/2008/layout/AlternatingHexagons"/>
    <dgm:cxn modelId="{861B093A-87B5-4D2A-868D-E727500D5C2F}" type="presParOf" srcId="{3486402D-2A54-413B-8D81-0BFCDE856367}" destId="{F47CBC62-1407-43CA-9C7B-581ACC071044}" srcOrd="0" destOrd="0" presId="urn:microsoft.com/office/officeart/2008/layout/AlternatingHexagons"/>
    <dgm:cxn modelId="{878C0E5B-1CF5-4444-BFE9-CE804F5341E5}" type="presParOf" srcId="{3486402D-2A54-413B-8D81-0BFCDE856367}" destId="{2B006105-AB0F-4265-B1C5-7EEA61892614}" srcOrd="1" destOrd="0" presId="urn:microsoft.com/office/officeart/2008/layout/AlternatingHexagons"/>
    <dgm:cxn modelId="{42A2E5C2-299F-4E1A-A32A-1CE2CB279545}" type="presParOf" srcId="{3486402D-2A54-413B-8D81-0BFCDE856367}" destId="{49229CC3-1EF3-45D5-987C-BAC56D2B4312}" srcOrd="2" destOrd="0" presId="urn:microsoft.com/office/officeart/2008/layout/AlternatingHexagons"/>
    <dgm:cxn modelId="{0F6391D8-59A6-419D-8B5A-5EF7332A2002}" type="presParOf" srcId="{3486402D-2A54-413B-8D81-0BFCDE856367}" destId="{A4861C32-5CCF-44CA-9DB7-7A345DECAEDB}" srcOrd="3" destOrd="0" presId="urn:microsoft.com/office/officeart/2008/layout/AlternatingHexagons"/>
    <dgm:cxn modelId="{2960CFE5-EE78-4F42-8BC0-87B69AE33941}" type="presParOf" srcId="{3486402D-2A54-413B-8D81-0BFCDE856367}" destId="{DA86628C-0AC7-4510-93C2-A8460DA042F6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FB8B32-956A-49DC-8A4D-1C65933F07F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6FF4C9-BE72-4375-BE3D-0AC2A68F0B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Active listening</a:t>
          </a:r>
          <a:endParaRPr lang="en-US"/>
        </a:p>
      </dgm:t>
    </dgm:pt>
    <dgm:pt modelId="{64BD3CE0-D9D8-4342-BD32-03E974844F6A}" type="parTrans" cxnId="{4EB1BD59-AB63-4F7A-B57A-C3B4EA3AC9A7}">
      <dgm:prSet/>
      <dgm:spPr/>
      <dgm:t>
        <a:bodyPr/>
        <a:lstStyle/>
        <a:p>
          <a:endParaRPr lang="en-US"/>
        </a:p>
      </dgm:t>
    </dgm:pt>
    <dgm:pt modelId="{D3F23172-01E6-468E-A6A3-7BC6F9E9CAF4}" type="sibTrans" cxnId="{4EB1BD59-AB63-4F7A-B57A-C3B4EA3AC9A7}">
      <dgm:prSet/>
      <dgm:spPr/>
      <dgm:t>
        <a:bodyPr/>
        <a:lstStyle/>
        <a:p>
          <a:endParaRPr lang="en-US"/>
        </a:p>
      </dgm:t>
    </dgm:pt>
    <dgm:pt modelId="{4E3CC0D2-DD6B-4B48-A4ED-887868CF05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Clarity and openness</a:t>
          </a:r>
          <a:endParaRPr lang="en-US"/>
        </a:p>
      </dgm:t>
    </dgm:pt>
    <dgm:pt modelId="{68F764CC-4D54-4B9E-922A-AF5578E7A961}" type="parTrans" cxnId="{B1544502-470E-4FF6-85AA-1DFCC09DBA6C}">
      <dgm:prSet/>
      <dgm:spPr/>
      <dgm:t>
        <a:bodyPr/>
        <a:lstStyle/>
        <a:p>
          <a:endParaRPr lang="en-US"/>
        </a:p>
      </dgm:t>
    </dgm:pt>
    <dgm:pt modelId="{B5CC4F47-5440-4D3C-BBD0-7EDBA9BB455E}" type="sibTrans" cxnId="{B1544502-470E-4FF6-85AA-1DFCC09DBA6C}">
      <dgm:prSet/>
      <dgm:spPr/>
      <dgm:t>
        <a:bodyPr/>
        <a:lstStyle/>
        <a:p>
          <a:endParaRPr lang="en-US"/>
        </a:p>
      </dgm:t>
    </dgm:pt>
    <dgm:pt modelId="{E24E0E82-CA57-405D-B479-A626DA11B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Nonverbal communication</a:t>
          </a:r>
          <a:endParaRPr lang="en-US"/>
        </a:p>
      </dgm:t>
    </dgm:pt>
    <dgm:pt modelId="{9B43C967-914B-424A-897A-0E192FD6E481}" type="parTrans" cxnId="{BF200DBE-BFCF-463F-AB83-05DF200E2850}">
      <dgm:prSet/>
      <dgm:spPr/>
      <dgm:t>
        <a:bodyPr/>
        <a:lstStyle/>
        <a:p>
          <a:endParaRPr lang="en-US"/>
        </a:p>
      </dgm:t>
    </dgm:pt>
    <dgm:pt modelId="{6488FD10-C73E-43C9-9D72-CC0A5ACC6720}" type="sibTrans" cxnId="{BF200DBE-BFCF-463F-AB83-05DF200E2850}">
      <dgm:prSet/>
      <dgm:spPr/>
      <dgm:t>
        <a:bodyPr/>
        <a:lstStyle/>
        <a:p>
          <a:endParaRPr lang="en-US"/>
        </a:p>
      </dgm:t>
    </dgm:pt>
    <dgm:pt modelId="{191AC6E1-8FBB-471A-880E-66A410BB6E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Encouragement of feedback</a:t>
          </a:r>
          <a:endParaRPr lang="en-US"/>
        </a:p>
      </dgm:t>
    </dgm:pt>
    <dgm:pt modelId="{D020AD0B-2286-40EC-A981-5F57BD4A9A0B}" type="parTrans" cxnId="{36024F5A-CD94-4F27-AA67-7DFF87FE5D7C}">
      <dgm:prSet/>
      <dgm:spPr/>
      <dgm:t>
        <a:bodyPr/>
        <a:lstStyle/>
        <a:p>
          <a:endParaRPr lang="en-US"/>
        </a:p>
      </dgm:t>
    </dgm:pt>
    <dgm:pt modelId="{D0F55683-A569-4E33-8B21-E2D95C1223D4}" type="sibTrans" cxnId="{36024F5A-CD94-4F27-AA67-7DFF87FE5D7C}">
      <dgm:prSet/>
      <dgm:spPr/>
      <dgm:t>
        <a:bodyPr/>
        <a:lstStyle/>
        <a:p>
          <a:endParaRPr lang="en-US"/>
        </a:p>
      </dgm:t>
    </dgm:pt>
    <dgm:pt modelId="{6F578740-E2DB-4550-98E2-31DEA9919C39}" type="pres">
      <dgm:prSet presAssocID="{76FB8B32-956A-49DC-8A4D-1C65933F07F4}" presName="root" presStyleCnt="0">
        <dgm:presLayoutVars>
          <dgm:dir/>
          <dgm:resizeHandles val="exact"/>
        </dgm:presLayoutVars>
      </dgm:prSet>
      <dgm:spPr/>
    </dgm:pt>
    <dgm:pt modelId="{A5526CB5-9D6F-429F-95E0-C2613212CC33}" type="pres">
      <dgm:prSet presAssocID="{D86FF4C9-BE72-4375-BE3D-0AC2A68F0B4F}" presName="compNode" presStyleCnt="0"/>
      <dgm:spPr/>
    </dgm:pt>
    <dgm:pt modelId="{BD7B4622-410D-4FB3-A63E-84F26E695112}" type="pres">
      <dgm:prSet presAssocID="{D86FF4C9-BE72-4375-BE3D-0AC2A68F0B4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EFF7C638-A575-473B-BAA7-DEF8594EE060}" type="pres">
      <dgm:prSet presAssocID="{D86FF4C9-BE72-4375-BE3D-0AC2A68F0B4F}" presName="spaceRect" presStyleCnt="0"/>
      <dgm:spPr/>
    </dgm:pt>
    <dgm:pt modelId="{04D8A41D-56A1-44E6-9F48-A0588592DD39}" type="pres">
      <dgm:prSet presAssocID="{D86FF4C9-BE72-4375-BE3D-0AC2A68F0B4F}" presName="textRect" presStyleLbl="revTx" presStyleIdx="0" presStyleCnt="4">
        <dgm:presLayoutVars>
          <dgm:chMax val="1"/>
          <dgm:chPref val="1"/>
        </dgm:presLayoutVars>
      </dgm:prSet>
      <dgm:spPr/>
    </dgm:pt>
    <dgm:pt modelId="{C36D3AAB-E522-4D6E-A796-B01CF5DEFA3B}" type="pres">
      <dgm:prSet presAssocID="{D3F23172-01E6-468E-A6A3-7BC6F9E9CAF4}" presName="sibTrans" presStyleCnt="0"/>
      <dgm:spPr/>
    </dgm:pt>
    <dgm:pt modelId="{9F5D02C2-BFF7-4360-A04D-00E16BA77E7A}" type="pres">
      <dgm:prSet presAssocID="{4E3CC0D2-DD6B-4B48-A4ED-887868CF05F7}" presName="compNode" presStyleCnt="0"/>
      <dgm:spPr/>
    </dgm:pt>
    <dgm:pt modelId="{A0378B82-7997-41C3-B215-148DD87307AB}" type="pres">
      <dgm:prSet presAssocID="{4E3CC0D2-DD6B-4B48-A4ED-887868CF05F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9179C9E-9AD4-4DCF-9EBA-227EA9915D8F}" type="pres">
      <dgm:prSet presAssocID="{4E3CC0D2-DD6B-4B48-A4ED-887868CF05F7}" presName="spaceRect" presStyleCnt="0"/>
      <dgm:spPr/>
    </dgm:pt>
    <dgm:pt modelId="{AFF408E4-AE1A-40FC-8189-8BFC9939BB1B}" type="pres">
      <dgm:prSet presAssocID="{4E3CC0D2-DD6B-4B48-A4ED-887868CF05F7}" presName="textRect" presStyleLbl="revTx" presStyleIdx="1" presStyleCnt="4">
        <dgm:presLayoutVars>
          <dgm:chMax val="1"/>
          <dgm:chPref val="1"/>
        </dgm:presLayoutVars>
      </dgm:prSet>
      <dgm:spPr/>
    </dgm:pt>
    <dgm:pt modelId="{1A77CDB1-CBC4-4F97-979C-AF963FCFDC32}" type="pres">
      <dgm:prSet presAssocID="{B5CC4F47-5440-4D3C-BBD0-7EDBA9BB455E}" presName="sibTrans" presStyleCnt="0"/>
      <dgm:spPr/>
    </dgm:pt>
    <dgm:pt modelId="{2EF24F52-1109-493D-B208-6426A86DE635}" type="pres">
      <dgm:prSet presAssocID="{E24E0E82-CA57-405D-B479-A626DA11B813}" presName="compNode" presStyleCnt="0"/>
      <dgm:spPr/>
    </dgm:pt>
    <dgm:pt modelId="{8B65F352-40E9-49DE-8A3C-655F43B92B3E}" type="pres">
      <dgm:prSet presAssocID="{E24E0E82-CA57-405D-B479-A626DA11B81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56DA8AD5-83F5-4875-90AC-34AC7A3FDFC9}" type="pres">
      <dgm:prSet presAssocID="{E24E0E82-CA57-405D-B479-A626DA11B813}" presName="spaceRect" presStyleCnt="0"/>
      <dgm:spPr/>
    </dgm:pt>
    <dgm:pt modelId="{A5BA7F29-450E-4961-9087-DA0BD2E9D9E7}" type="pres">
      <dgm:prSet presAssocID="{E24E0E82-CA57-405D-B479-A626DA11B813}" presName="textRect" presStyleLbl="revTx" presStyleIdx="2" presStyleCnt="4">
        <dgm:presLayoutVars>
          <dgm:chMax val="1"/>
          <dgm:chPref val="1"/>
        </dgm:presLayoutVars>
      </dgm:prSet>
      <dgm:spPr/>
    </dgm:pt>
    <dgm:pt modelId="{132DB6EB-2F3E-418D-9F78-15A1AA8D1305}" type="pres">
      <dgm:prSet presAssocID="{6488FD10-C73E-43C9-9D72-CC0A5ACC6720}" presName="sibTrans" presStyleCnt="0"/>
      <dgm:spPr/>
    </dgm:pt>
    <dgm:pt modelId="{2187ED0D-4180-4C23-A881-01779B480CDD}" type="pres">
      <dgm:prSet presAssocID="{191AC6E1-8FBB-471A-880E-66A410BB6E67}" presName="compNode" presStyleCnt="0"/>
      <dgm:spPr/>
    </dgm:pt>
    <dgm:pt modelId="{93F3E598-DFB1-40EE-AA75-66C31BB94BCD}" type="pres">
      <dgm:prSet presAssocID="{191AC6E1-8FBB-471A-880E-66A410BB6E6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4C727D2D-B2E2-4312-9E51-E9FEDC46737D}" type="pres">
      <dgm:prSet presAssocID="{191AC6E1-8FBB-471A-880E-66A410BB6E67}" presName="spaceRect" presStyleCnt="0"/>
      <dgm:spPr/>
    </dgm:pt>
    <dgm:pt modelId="{69A8F0F9-5A17-447E-8517-A65297E21970}" type="pres">
      <dgm:prSet presAssocID="{191AC6E1-8FBB-471A-880E-66A410BB6E6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1544502-470E-4FF6-85AA-1DFCC09DBA6C}" srcId="{76FB8B32-956A-49DC-8A4D-1C65933F07F4}" destId="{4E3CC0D2-DD6B-4B48-A4ED-887868CF05F7}" srcOrd="1" destOrd="0" parTransId="{68F764CC-4D54-4B9E-922A-AF5578E7A961}" sibTransId="{B5CC4F47-5440-4D3C-BBD0-7EDBA9BB455E}"/>
    <dgm:cxn modelId="{D68FD836-B5EF-4F30-B7A2-4EF9D9FD15A2}" type="presOf" srcId="{4E3CC0D2-DD6B-4B48-A4ED-887868CF05F7}" destId="{AFF408E4-AE1A-40FC-8189-8BFC9939BB1B}" srcOrd="0" destOrd="0" presId="urn:microsoft.com/office/officeart/2018/2/layout/IconLabelList"/>
    <dgm:cxn modelId="{397B0A38-2849-4010-AC59-AEDDEAE2C2DE}" type="presOf" srcId="{191AC6E1-8FBB-471A-880E-66A410BB6E67}" destId="{69A8F0F9-5A17-447E-8517-A65297E21970}" srcOrd="0" destOrd="0" presId="urn:microsoft.com/office/officeart/2018/2/layout/IconLabelList"/>
    <dgm:cxn modelId="{48BC2472-7412-437F-9D31-C5B2791B9958}" type="presOf" srcId="{E24E0E82-CA57-405D-B479-A626DA11B813}" destId="{A5BA7F29-450E-4961-9087-DA0BD2E9D9E7}" srcOrd="0" destOrd="0" presId="urn:microsoft.com/office/officeart/2018/2/layout/IconLabelList"/>
    <dgm:cxn modelId="{4EB1BD59-AB63-4F7A-B57A-C3B4EA3AC9A7}" srcId="{76FB8B32-956A-49DC-8A4D-1C65933F07F4}" destId="{D86FF4C9-BE72-4375-BE3D-0AC2A68F0B4F}" srcOrd="0" destOrd="0" parTransId="{64BD3CE0-D9D8-4342-BD32-03E974844F6A}" sibTransId="{D3F23172-01E6-468E-A6A3-7BC6F9E9CAF4}"/>
    <dgm:cxn modelId="{36024F5A-CD94-4F27-AA67-7DFF87FE5D7C}" srcId="{76FB8B32-956A-49DC-8A4D-1C65933F07F4}" destId="{191AC6E1-8FBB-471A-880E-66A410BB6E67}" srcOrd="3" destOrd="0" parTransId="{D020AD0B-2286-40EC-A981-5F57BD4A9A0B}" sibTransId="{D0F55683-A569-4E33-8B21-E2D95C1223D4}"/>
    <dgm:cxn modelId="{BF200DBE-BFCF-463F-AB83-05DF200E2850}" srcId="{76FB8B32-956A-49DC-8A4D-1C65933F07F4}" destId="{E24E0E82-CA57-405D-B479-A626DA11B813}" srcOrd="2" destOrd="0" parTransId="{9B43C967-914B-424A-897A-0E192FD6E481}" sibTransId="{6488FD10-C73E-43C9-9D72-CC0A5ACC6720}"/>
    <dgm:cxn modelId="{184639EC-1510-4CB8-94A3-13302EAE9797}" type="presOf" srcId="{76FB8B32-956A-49DC-8A4D-1C65933F07F4}" destId="{6F578740-E2DB-4550-98E2-31DEA9919C39}" srcOrd="0" destOrd="0" presId="urn:microsoft.com/office/officeart/2018/2/layout/IconLabelList"/>
    <dgm:cxn modelId="{350CFBF0-98F7-421D-842F-6DDB3439C317}" type="presOf" srcId="{D86FF4C9-BE72-4375-BE3D-0AC2A68F0B4F}" destId="{04D8A41D-56A1-44E6-9F48-A0588592DD39}" srcOrd="0" destOrd="0" presId="urn:microsoft.com/office/officeart/2018/2/layout/IconLabelList"/>
    <dgm:cxn modelId="{7DA18DED-623C-4441-88DA-77F4311CD8E8}" type="presParOf" srcId="{6F578740-E2DB-4550-98E2-31DEA9919C39}" destId="{A5526CB5-9D6F-429F-95E0-C2613212CC33}" srcOrd="0" destOrd="0" presId="urn:microsoft.com/office/officeart/2018/2/layout/IconLabelList"/>
    <dgm:cxn modelId="{8916396D-17F4-4A86-8670-708EAAA598D9}" type="presParOf" srcId="{A5526CB5-9D6F-429F-95E0-C2613212CC33}" destId="{BD7B4622-410D-4FB3-A63E-84F26E695112}" srcOrd="0" destOrd="0" presId="urn:microsoft.com/office/officeart/2018/2/layout/IconLabelList"/>
    <dgm:cxn modelId="{8D2B4CB4-1479-4216-B865-3F6354414670}" type="presParOf" srcId="{A5526CB5-9D6F-429F-95E0-C2613212CC33}" destId="{EFF7C638-A575-473B-BAA7-DEF8594EE060}" srcOrd="1" destOrd="0" presId="urn:microsoft.com/office/officeart/2018/2/layout/IconLabelList"/>
    <dgm:cxn modelId="{0CF5F805-4512-4C97-8D13-D7ED8B52F274}" type="presParOf" srcId="{A5526CB5-9D6F-429F-95E0-C2613212CC33}" destId="{04D8A41D-56A1-44E6-9F48-A0588592DD39}" srcOrd="2" destOrd="0" presId="urn:microsoft.com/office/officeart/2018/2/layout/IconLabelList"/>
    <dgm:cxn modelId="{F32F104F-E421-4BD4-A91E-5AFF40E6CFE9}" type="presParOf" srcId="{6F578740-E2DB-4550-98E2-31DEA9919C39}" destId="{C36D3AAB-E522-4D6E-A796-B01CF5DEFA3B}" srcOrd="1" destOrd="0" presId="urn:microsoft.com/office/officeart/2018/2/layout/IconLabelList"/>
    <dgm:cxn modelId="{A7607FBB-3B03-4BFD-8D1A-27264F8DD619}" type="presParOf" srcId="{6F578740-E2DB-4550-98E2-31DEA9919C39}" destId="{9F5D02C2-BFF7-4360-A04D-00E16BA77E7A}" srcOrd="2" destOrd="0" presId="urn:microsoft.com/office/officeart/2018/2/layout/IconLabelList"/>
    <dgm:cxn modelId="{EF47DF24-21A9-4195-ABB4-1CE21BB3AFA0}" type="presParOf" srcId="{9F5D02C2-BFF7-4360-A04D-00E16BA77E7A}" destId="{A0378B82-7997-41C3-B215-148DD87307AB}" srcOrd="0" destOrd="0" presId="urn:microsoft.com/office/officeart/2018/2/layout/IconLabelList"/>
    <dgm:cxn modelId="{088FE76F-5C13-4FD5-9A44-80A59ABC114A}" type="presParOf" srcId="{9F5D02C2-BFF7-4360-A04D-00E16BA77E7A}" destId="{19179C9E-9AD4-4DCF-9EBA-227EA9915D8F}" srcOrd="1" destOrd="0" presId="urn:microsoft.com/office/officeart/2018/2/layout/IconLabelList"/>
    <dgm:cxn modelId="{4F1E11EA-8B74-4BCA-AD97-01D3DF6F9D7E}" type="presParOf" srcId="{9F5D02C2-BFF7-4360-A04D-00E16BA77E7A}" destId="{AFF408E4-AE1A-40FC-8189-8BFC9939BB1B}" srcOrd="2" destOrd="0" presId="urn:microsoft.com/office/officeart/2018/2/layout/IconLabelList"/>
    <dgm:cxn modelId="{E548B812-F477-4F72-9CDF-F663454B95AE}" type="presParOf" srcId="{6F578740-E2DB-4550-98E2-31DEA9919C39}" destId="{1A77CDB1-CBC4-4F97-979C-AF963FCFDC32}" srcOrd="3" destOrd="0" presId="urn:microsoft.com/office/officeart/2018/2/layout/IconLabelList"/>
    <dgm:cxn modelId="{B095B149-2DF7-41AA-BFD2-25D8ECF2600F}" type="presParOf" srcId="{6F578740-E2DB-4550-98E2-31DEA9919C39}" destId="{2EF24F52-1109-493D-B208-6426A86DE635}" srcOrd="4" destOrd="0" presId="urn:microsoft.com/office/officeart/2018/2/layout/IconLabelList"/>
    <dgm:cxn modelId="{C39FDBD7-1FE3-45A2-AB97-E3A6FA41D7D6}" type="presParOf" srcId="{2EF24F52-1109-493D-B208-6426A86DE635}" destId="{8B65F352-40E9-49DE-8A3C-655F43B92B3E}" srcOrd="0" destOrd="0" presId="urn:microsoft.com/office/officeart/2018/2/layout/IconLabelList"/>
    <dgm:cxn modelId="{98FE3FE8-AC78-4F74-8F86-E59100A8357F}" type="presParOf" srcId="{2EF24F52-1109-493D-B208-6426A86DE635}" destId="{56DA8AD5-83F5-4875-90AC-34AC7A3FDFC9}" srcOrd="1" destOrd="0" presId="urn:microsoft.com/office/officeart/2018/2/layout/IconLabelList"/>
    <dgm:cxn modelId="{B931B247-B11F-4367-BF57-9AB6086E5ABF}" type="presParOf" srcId="{2EF24F52-1109-493D-B208-6426A86DE635}" destId="{A5BA7F29-450E-4961-9087-DA0BD2E9D9E7}" srcOrd="2" destOrd="0" presId="urn:microsoft.com/office/officeart/2018/2/layout/IconLabelList"/>
    <dgm:cxn modelId="{0E8EEB73-D196-46A2-A1C7-69FF0B780B10}" type="presParOf" srcId="{6F578740-E2DB-4550-98E2-31DEA9919C39}" destId="{132DB6EB-2F3E-418D-9F78-15A1AA8D1305}" srcOrd="5" destOrd="0" presId="urn:microsoft.com/office/officeart/2018/2/layout/IconLabelList"/>
    <dgm:cxn modelId="{C102008A-FFDA-4550-B4BA-18A829535603}" type="presParOf" srcId="{6F578740-E2DB-4550-98E2-31DEA9919C39}" destId="{2187ED0D-4180-4C23-A881-01779B480CDD}" srcOrd="6" destOrd="0" presId="urn:microsoft.com/office/officeart/2018/2/layout/IconLabelList"/>
    <dgm:cxn modelId="{D2725485-CA9C-4032-9020-E363F74CD14C}" type="presParOf" srcId="{2187ED0D-4180-4C23-A881-01779B480CDD}" destId="{93F3E598-DFB1-40EE-AA75-66C31BB94BCD}" srcOrd="0" destOrd="0" presId="urn:microsoft.com/office/officeart/2018/2/layout/IconLabelList"/>
    <dgm:cxn modelId="{46D448C8-D141-42D4-A253-13CAA68FE193}" type="presParOf" srcId="{2187ED0D-4180-4C23-A881-01779B480CDD}" destId="{4C727D2D-B2E2-4312-9E51-E9FEDC46737D}" srcOrd="1" destOrd="0" presId="urn:microsoft.com/office/officeart/2018/2/layout/IconLabelList"/>
    <dgm:cxn modelId="{1C2F8641-E8B9-4A91-9AD1-0B6A1E3122DB}" type="presParOf" srcId="{2187ED0D-4180-4C23-A881-01779B480CDD}" destId="{69A8F0F9-5A17-447E-8517-A65297E2197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6CA126-6EB0-4A7B-85BC-DC9B711AD04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193605-688A-4D61-966A-5E9D625608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Consistency and reliability</a:t>
          </a:r>
          <a:endParaRPr lang="en-US"/>
        </a:p>
      </dgm:t>
    </dgm:pt>
    <dgm:pt modelId="{5E5A0513-E4CE-4F14-8C95-945F7503D7D0}" type="parTrans" cxnId="{D6B5184A-9326-46D6-8125-C252A2060BC9}">
      <dgm:prSet/>
      <dgm:spPr/>
      <dgm:t>
        <a:bodyPr/>
        <a:lstStyle/>
        <a:p>
          <a:endParaRPr lang="en-US"/>
        </a:p>
      </dgm:t>
    </dgm:pt>
    <dgm:pt modelId="{805580E4-911C-4597-ADD5-0B25B05C697B}" type="sibTrans" cxnId="{D6B5184A-9326-46D6-8125-C252A2060BC9}">
      <dgm:prSet/>
      <dgm:spPr/>
      <dgm:t>
        <a:bodyPr/>
        <a:lstStyle/>
        <a:p>
          <a:endParaRPr lang="en-US"/>
        </a:p>
      </dgm:t>
    </dgm:pt>
    <dgm:pt modelId="{0C81B484-18CF-4910-99BE-0BBC5088E3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honest and transparent</a:t>
          </a:r>
          <a:endParaRPr lang="en-US"/>
        </a:p>
      </dgm:t>
    </dgm:pt>
    <dgm:pt modelId="{947AF066-CC0D-4D7C-89EC-A37A31F08F98}" type="parTrans" cxnId="{75A36427-A375-4BE3-9A4F-E3367B054117}">
      <dgm:prSet/>
      <dgm:spPr/>
      <dgm:t>
        <a:bodyPr/>
        <a:lstStyle/>
        <a:p>
          <a:endParaRPr lang="en-US"/>
        </a:p>
      </dgm:t>
    </dgm:pt>
    <dgm:pt modelId="{F6724A29-C227-460D-A13C-3E422A7C147B}" type="sibTrans" cxnId="{75A36427-A375-4BE3-9A4F-E3367B054117}">
      <dgm:prSet/>
      <dgm:spPr/>
      <dgm:t>
        <a:bodyPr/>
        <a:lstStyle/>
        <a:p>
          <a:endParaRPr lang="en-US"/>
        </a:p>
      </dgm:t>
    </dgm:pt>
    <dgm:pt modelId="{4066FDAF-999F-4B9F-B508-941D2EEA80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Following through on promises</a:t>
          </a:r>
          <a:endParaRPr lang="en-US"/>
        </a:p>
      </dgm:t>
    </dgm:pt>
    <dgm:pt modelId="{E7BC5FBF-F5BB-4576-B21B-1882146D8102}" type="parTrans" cxnId="{0A726F5F-01B0-49DF-ACCF-92EC1B97F1B9}">
      <dgm:prSet/>
      <dgm:spPr/>
      <dgm:t>
        <a:bodyPr/>
        <a:lstStyle/>
        <a:p>
          <a:endParaRPr lang="en-US"/>
        </a:p>
      </dgm:t>
    </dgm:pt>
    <dgm:pt modelId="{BA4C3DA3-2E93-438E-A5AC-1E458A438AF3}" type="sibTrans" cxnId="{0A726F5F-01B0-49DF-ACCF-92EC1B97F1B9}">
      <dgm:prSet/>
      <dgm:spPr/>
      <dgm:t>
        <a:bodyPr/>
        <a:lstStyle/>
        <a:p>
          <a:endParaRPr lang="en-US"/>
        </a:p>
      </dgm:t>
    </dgm:pt>
    <dgm:pt modelId="{C9E3E72C-171F-4475-9F8A-93D0EF3C93E0}" type="pres">
      <dgm:prSet presAssocID="{A66CA126-6EB0-4A7B-85BC-DC9B711AD047}" presName="root" presStyleCnt="0">
        <dgm:presLayoutVars>
          <dgm:dir/>
          <dgm:resizeHandles val="exact"/>
        </dgm:presLayoutVars>
      </dgm:prSet>
      <dgm:spPr/>
    </dgm:pt>
    <dgm:pt modelId="{FB74C0C5-13B0-4A91-918B-55224A036934}" type="pres">
      <dgm:prSet presAssocID="{4B193605-688A-4D61-966A-5E9D62560865}" presName="compNode" presStyleCnt="0"/>
      <dgm:spPr/>
    </dgm:pt>
    <dgm:pt modelId="{EF11B562-A191-4BF7-A4E3-AFEB9915B031}" type="pres">
      <dgm:prSet presAssocID="{4B193605-688A-4D61-966A-5E9D6256086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31315F7-C242-4D68-9982-A5D635B257D7}" type="pres">
      <dgm:prSet presAssocID="{4B193605-688A-4D61-966A-5E9D62560865}" presName="spaceRect" presStyleCnt="0"/>
      <dgm:spPr/>
    </dgm:pt>
    <dgm:pt modelId="{599BF61E-F189-4E2A-BABA-B374308492B0}" type="pres">
      <dgm:prSet presAssocID="{4B193605-688A-4D61-966A-5E9D62560865}" presName="textRect" presStyleLbl="revTx" presStyleIdx="0" presStyleCnt="3">
        <dgm:presLayoutVars>
          <dgm:chMax val="1"/>
          <dgm:chPref val="1"/>
        </dgm:presLayoutVars>
      </dgm:prSet>
      <dgm:spPr/>
    </dgm:pt>
    <dgm:pt modelId="{F611E4D5-EF0F-4DFE-A7D4-05ACA5EC299E}" type="pres">
      <dgm:prSet presAssocID="{805580E4-911C-4597-ADD5-0B25B05C697B}" presName="sibTrans" presStyleCnt="0"/>
      <dgm:spPr/>
    </dgm:pt>
    <dgm:pt modelId="{E2B68FA6-F1B3-4D18-95FC-154325694B62}" type="pres">
      <dgm:prSet presAssocID="{0C81B484-18CF-4910-99BE-0BBC5088E3FE}" presName="compNode" presStyleCnt="0"/>
      <dgm:spPr/>
    </dgm:pt>
    <dgm:pt modelId="{1448DD49-0EA2-4F20-93CB-E96419F60E60}" type="pres">
      <dgm:prSet presAssocID="{0C81B484-18CF-4910-99BE-0BBC5088E3F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1C6572E-9ED1-4D6B-BC94-609910A4971A}" type="pres">
      <dgm:prSet presAssocID="{0C81B484-18CF-4910-99BE-0BBC5088E3FE}" presName="spaceRect" presStyleCnt="0"/>
      <dgm:spPr/>
    </dgm:pt>
    <dgm:pt modelId="{03C706DE-838B-4C66-879D-415F4AF2D899}" type="pres">
      <dgm:prSet presAssocID="{0C81B484-18CF-4910-99BE-0BBC5088E3FE}" presName="textRect" presStyleLbl="revTx" presStyleIdx="1" presStyleCnt="3">
        <dgm:presLayoutVars>
          <dgm:chMax val="1"/>
          <dgm:chPref val="1"/>
        </dgm:presLayoutVars>
      </dgm:prSet>
      <dgm:spPr/>
    </dgm:pt>
    <dgm:pt modelId="{CF380D87-DB8E-4538-8586-E8690025F6E7}" type="pres">
      <dgm:prSet presAssocID="{F6724A29-C227-460D-A13C-3E422A7C147B}" presName="sibTrans" presStyleCnt="0"/>
      <dgm:spPr/>
    </dgm:pt>
    <dgm:pt modelId="{3F127FB7-5329-47ED-80BF-AD7B1889A67A}" type="pres">
      <dgm:prSet presAssocID="{4066FDAF-999F-4B9F-B508-941D2EEA80A7}" presName="compNode" presStyleCnt="0"/>
      <dgm:spPr/>
    </dgm:pt>
    <dgm:pt modelId="{0864D8A7-4760-4F31-B243-50DF0DD5BD8D}" type="pres">
      <dgm:prSet presAssocID="{4066FDAF-999F-4B9F-B508-941D2EEA80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28FE7AC-335F-45F4-8531-1910B632A654}" type="pres">
      <dgm:prSet presAssocID="{4066FDAF-999F-4B9F-B508-941D2EEA80A7}" presName="spaceRect" presStyleCnt="0"/>
      <dgm:spPr/>
    </dgm:pt>
    <dgm:pt modelId="{5C9B20E8-9149-482C-A35D-8F17E402894C}" type="pres">
      <dgm:prSet presAssocID="{4066FDAF-999F-4B9F-B508-941D2EEA80A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6144B15-AF50-467E-8401-8A16BA9A70D5}" type="presOf" srcId="{4B193605-688A-4D61-966A-5E9D62560865}" destId="{599BF61E-F189-4E2A-BABA-B374308492B0}" srcOrd="0" destOrd="0" presId="urn:microsoft.com/office/officeart/2018/2/layout/IconLabelList"/>
    <dgm:cxn modelId="{75A36427-A375-4BE3-9A4F-E3367B054117}" srcId="{A66CA126-6EB0-4A7B-85BC-DC9B711AD047}" destId="{0C81B484-18CF-4910-99BE-0BBC5088E3FE}" srcOrd="1" destOrd="0" parTransId="{947AF066-CC0D-4D7C-89EC-A37A31F08F98}" sibTransId="{F6724A29-C227-460D-A13C-3E422A7C147B}"/>
    <dgm:cxn modelId="{0A726F5F-01B0-49DF-ACCF-92EC1B97F1B9}" srcId="{A66CA126-6EB0-4A7B-85BC-DC9B711AD047}" destId="{4066FDAF-999F-4B9F-B508-941D2EEA80A7}" srcOrd="2" destOrd="0" parTransId="{E7BC5FBF-F5BB-4576-B21B-1882146D8102}" sibTransId="{BA4C3DA3-2E93-438E-A5AC-1E458A438AF3}"/>
    <dgm:cxn modelId="{C0D20E67-7525-4845-A4CD-62B95AA3FE58}" type="presOf" srcId="{A66CA126-6EB0-4A7B-85BC-DC9B711AD047}" destId="{C9E3E72C-171F-4475-9F8A-93D0EF3C93E0}" srcOrd="0" destOrd="0" presId="urn:microsoft.com/office/officeart/2018/2/layout/IconLabelList"/>
    <dgm:cxn modelId="{D6B5184A-9326-46D6-8125-C252A2060BC9}" srcId="{A66CA126-6EB0-4A7B-85BC-DC9B711AD047}" destId="{4B193605-688A-4D61-966A-5E9D62560865}" srcOrd="0" destOrd="0" parTransId="{5E5A0513-E4CE-4F14-8C95-945F7503D7D0}" sibTransId="{805580E4-911C-4597-ADD5-0B25B05C697B}"/>
    <dgm:cxn modelId="{7AFB6B59-05F7-4884-9AB0-0673908BF2A6}" type="presOf" srcId="{4066FDAF-999F-4B9F-B508-941D2EEA80A7}" destId="{5C9B20E8-9149-482C-A35D-8F17E402894C}" srcOrd="0" destOrd="0" presId="urn:microsoft.com/office/officeart/2018/2/layout/IconLabelList"/>
    <dgm:cxn modelId="{ED5476BC-073B-40B6-B256-CB12F7CE69D0}" type="presOf" srcId="{0C81B484-18CF-4910-99BE-0BBC5088E3FE}" destId="{03C706DE-838B-4C66-879D-415F4AF2D899}" srcOrd="0" destOrd="0" presId="urn:microsoft.com/office/officeart/2018/2/layout/IconLabelList"/>
    <dgm:cxn modelId="{8207A20B-3433-4812-8569-D6D751027A43}" type="presParOf" srcId="{C9E3E72C-171F-4475-9F8A-93D0EF3C93E0}" destId="{FB74C0C5-13B0-4A91-918B-55224A036934}" srcOrd="0" destOrd="0" presId="urn:microsoft.com/office/officeart/2018/2/layout/IconLabelList"/>
    <dgm:cxn modelId="{EB49652A-AA08-4E7A-93D7-18A2EBABC46D}" type="presParOf" srcId="{FB74C0C5-13B0-4A91-918B-55224A036934}" destId="{EF11B562-A191-4BF7-A4E3-AFEB9915B031}" srcOrd="0" destOrd="0" presId="urn:microsoft.com/office/officeart/2018/2/layout/IconLabelList"/>
    <dgm:cxn modelId="{CC326AD4-67F6-4D9B-A333-463BB0B72CB2}" type="presParOf" srcId="{FB74C0C5-13B0-4A91-918B-55224A036934}" destId="{D31315F7-C242-4D68-9982-A5D635B257D7}" srcOrd="1" destOrd="0" presId="urn:microsoft.com/office/officeart/2018/2/layout/IconLabelList"/>
    <dgm:cxn modelId="{A5517242-4B0D-4401-88BF-719AA5E3FC1E}" type="presParOf" srcId="{FB74C0C5-13B0-4A91-918B-55224A036934}" destId="{599BF61E-F189-4E2A-BABA-B374308492B0}" srcOrd="2" destOrd="0" presId="urn:microsoft.com/office/officeart/2018/2/layout/IconLabelList"/>
    <dgm:cxn modelId="{013E88F1-7588-4293-AEFB-3815CC160837}" type="presParOf" srcId="{C9E3E72C-171F-4475-9F8A-93D0EF3C93E0}" destId="{F611E4D5-EF0F-4DFE-A7D4-05ACA5EC299E}" srcOrd="1" destOrd="0" presId="urn:microsoft.com/office/officeart/2018/2/layout/IconLabelList"/>
    <dgm:cxn modelId="{2B0F0761-ADCF-480F-95C5-50FED98CBA40}" type="presParOf" srcId="{C9E3E72C-171F-4475-9F8A-93D0EF3C93E0}" destId="{E2B68FA6-F1B3-4D18-95FC-154325694B62}" srcOrd="2" destOrd="0" presId="urn:microsoft.com/office/officeart/2018/2/layout/IconLabelList"/>
    <dgm:cxn modelId="{2E94A322-D340-4289-B0F3-D2617429C55E}" type="presParOf" srcId="{E2B68FA6-F1B3-4D18-95FC-154325694B62}" destId="{1448DD49-0EA2-4F20-93CB-E96419F60E60}" srcOrd="0" destOrd="0" presId="urn:microsoft.com/office/officeart/2018/2/layout/IconLabelList"/>
    <dgm:cxn modelId="{3FF989B9-F36F-46EF-B237-A495E3BC588A}" type="presParOf" srcId="{E2B68FA6-F1B3-4D18-95FC-154325694B62}" destId="{21C6572E-9ED1-4D6B-BC94-609910A4971A}" srcOrd="1" destOrd="0" presId="urn:microsoft.com/office/officeart/2018/2/layout/IconLabelList"/>
    <dgm:cxn modelId="{2C077FE9-0794-4A62-B452-A41E095B7E12}" type="presParOf" srcId="{E2B68FA6-F1B3-4D18-95FC-154325694B62}" destId="{03C706DE-838B-4C66-879D-415F4AF2D899}" srcOrd="2" destOrd="0" presId="urn:microsoft.com/office/officeart/2018/2/layout/IconLabelList"/>
    <dgm:cxn modelId="{33FAA1EB-A67F-461B-8389-71AF1212BA81}" type="presParOf" srcId="{C9E3E72C-171F-4475-9F8A-93D0EF3C93E0}" destId="{CF380D87-DB8E-4538-8586-E8690025F6E7}" srcOrd="3" destOrd="0" presId="urn:microsoft.com/office/officeart/2018/2/layout/IconLabelList"/>
    <dgm:cxn modelId="{36E4E807-79B3-48F6-8179-CA41F388BE71}" type="presParOf" srcId="{C9E3E72C-171F-4475-9F8A-93D0EF3C93E0}" destId="{3F127FB7-5329-47ED-80BF-AD7B1889A67A}" srcOrd="4" destOrd="0" presId="urn:microsoft.com/office/officeart/2018/2/layout/IconLabelList"/>
    <dgm:cxn modelId="{6DB53649-CD1E-4C0A-A4A4-96B30CAA8C88}" type="presParOf" srcId="{3F127FB7-5329-47ED-80BF-AD7B1889A67A}" destId="{0864D8A7-4760-4F31-B243-50DF0DD5BD8D}" srcOrd="0" destOrd="0" presId="urn:microsoft.com/office/officeart/2018/2/layout/IconLabelList"/>
    <dgm:cxn modelId="{ADD326F9-5C1A-4320-BD70-6669093C5E37}" type="presParOf" srcId="{3F127FB7-5329-47ED-80BF-AD7B1889A67A}" destId="{B28FE7AC-335F-45F4-8531-1910B632A654}" srcOrd="1" destOrd="0" presId="urn:microsoft.com/office/officeart/2018/2/layout/IconLabelList"/>
    <dgm:cxn modelId="{79085A9D-D35D-486C-914E-690A0B118601}" type="presParOf" srcId="{3F127FB7-5329-47ED-80BF-AD7B1889A67A}" destId="{5C9B20E8-9149-482C-A35D-8F17E402894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6BDA6A-9857-4E1C-9997-8540CED7293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D770DD-BDE5-4BEB-B40F-A38CA42C59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Importance of placing oneself in another's shoes</a:t>
          </a:r>
          <a:endParaRPr lang="en-US" dirty="0"/>
        </a:p>
      </dgm:t>
    </dgm:pt>
    <dgm:pt modelId="{94D9CB7F-4E37-4ED6-BC7F-AEB7D7B64EE2}" type="parTrans" cxnId="{CAE8824C-D06A-4E40-8AD5-D6B9EFCCE183}">
      <dgm:prSet/>
      <dgm:spPr/>
      <dgm:t>
        <a:bodyPr/>
        <a:lstStyle/>
        <a:p>
          <a:endParaRPr lang="en-US"/>
        </a:p>
      </dgm:t>
    </dgm:pt>
    <dgm:pt modelId="{3E817A8C-1765-4854-A2A7-45624B995ED7}" type="sibTrans" cxnId="{CAE8824C-D06A-4E40-8AD5-D6B9EFCCE183}">
      <dgm:prSet/>
      <dgm:spPr/>
      <dgm:t>
        <a:bodyPr/>
        <a:lstStyle/>
        <a:p>
          <a:endParaRPr lang="en-US"/>
        </a:p>
      </dgm:t>
    </dgm:pt>
    <dgm:pt modelId="{259A0054-5580-4B9E-A853-FDE93688ACF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Benefits of showing understanding and compassion</a:t>
          </a:r>
          <a:r>
            <a:rPr lang="en-GB" dirty="0">
              <a:latin typeface="Garamond" panose="02020404030301010803"/>
            </a:rPr>
            <a:t> ( A. Kilic , et. all., 2021)</a:t>
          </a:r>
          <a:endParaRPr lang="en-US" dirty="0"/>
        </a:p>
      </dgm:t>
    </dgm:pt>
    <dgm:pt modelId="{B3EEA582-F2D3-4AE2-91F2-1718DCB2F195}" type="parTrans" cxnId="{901DEA19-F663-49ED-BDE6-BC448C96EFAE}">
      <dgm:prSet/>
      <dgm:spPr/>
      <dgm:t>
        <a:bodyPr/>
        <a:lstStyle/>
        <a:p>
          <a:endParaRPr lang="en-US"/>
        </a:p>
      </dgm:t>
    </dgm:pt>
    <dgm:pt modelId="{A9B87E6F-7CED-4744-B01F-B7C48A7F816B}" type="sibTrans" cxnId="{901DEA19-F663-49ED-BDE6-BC448C96EFAE}">
      <dgm:prSet/>
      <dgm:spPr/>
      <dgm:t>
        <a:bodyPr/>
        <a:lstStyle/>
        <a:p>
          <a:endParaRPr lang="en-US"/>
        </a:p>
      </dgm:t>
    </dgm:pt>
    <dgm:pt modelId="{48912923-372E-4A5F-9CBE-4FC0B62720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Everyday practices to enhance empathy</a:t>
          </a:r>
          <a:endParaRPr lang="en-US" dirty="0"/>
        </a:p>
      </dgm:t>
    </dgm:pt>
    <dgm:pt modelId="{417CE81A-B009-461D-9855-FAFF06D337C2}" type="parTrans" cxnId="{10325941-B962-44DD-AB29-C89DFE480ACE}">
      <dgm:prSet/>
      <dgm:spPr/>
      <dgm:t>
        <a:bodyPr/>
        <a:lstStyle/>
        <a:p>
          <a:endParaRPr lang="en-US"/>
        </a:p>
      </dgm:t>
    </dgm:pt>
    <dgm:pt modelId="{23EC3940-DA54-45E1-99C1-AB3CD55E831D}" type="sibTrans" cxnId="{10325941-B962-44DD-AB29-C89DFE480ACE}">
      <dgm:prSet/>
      <dgm:spPr/>
      <dgm:t>
        <a:bodyPr/>
        <a:lstStyle/>
        <a:p>
          <a:endParaRPr lang="en-US"/>
        </a:p>
      </dgm:t>
    </dgm:pt>
    <dgm:pt modelId="{8EE30159-7023-40DB-B5A8-5C37394740F7}" type="pres">
      <dgm:prSet presAssocID="{D96BDA6A-9857-4E1C-9997-8540CED72932}" presName="root" presStyleCnt="0">
        <dgm:presLayoutVars>
          <dgm:dir/>
          <dgm:resizeHandles val="exact"/>
        </dgm:presLayoutVars>
      </dgm:prSet>
      <dgm:spPr/>
    </dgm:pt>
    <dgm:pt modelId="{49A8B97C-392F-448A-AFEF-902E0B1A20A5}" type="pres">
      <dgm:prSet presAssocID="{95D770DD-BDE5-4BEB-B40F-A38CA42C5939}" presName="compNode" presStyleCnt="0"/>
      <dgm:spPr/>
    </dgm:pt>
    <dgm:pt modelId="{FC55CCD4-8FA7-406A-AB04-76BCAE3A4A54}" type="pres">
      <dgm:prSet presAssocID="{95D770DD-BDE5-4BEB-B40F-A38CA42C593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e"/>
        </a:ext>
      </dgm:extLst>
    </dgm:pt>
    <dgm:pt modelId="{13075781-46DD-408D-A2F0-920B37039469}" type="pres">
      <dgm:prSet presAssocID="{95D770DD-BDE5-4BEB-B40F-A38CA42C5939}" presName="spaceRect" presStyleCnt="0"/>
      <dgm:spPr/>
    </dgm:pt>
    <dgm:pt modelId="{E6A549E8-2B6C-4A57-B831-F03C7F09D67B}" type="pres">
      <dgm:prSet presAssocID="{95D770DD-BDE5-4BEB-B40F-A38CA42C5939}" presName="textRect" presStyleLbl="revTx" presStyleIdx="0" presStyleCnt="3">
        <dgm:presLayoutVars>
          <dgm:chMax val="1"/>
          <dgm:chPref val="1"/>
        </dgm:presLayoutVars>
      </dgm:prSet>
      <dgm:spPr/>
    </dgm:pt>
    <dgm:pt modelId="{E1612CCD-AEC3-4684-9858-57EBEB753846}" type="pres">
      <dgm:prSet presAssocID="{3E817A8C-1765-4854-A2A7-45624B995ED7}" presName="sibTrans" presStyleCnt="0"/>
      <dgm:spPr/>
    </dgm:pt>
    <dgm:pt modelId="{2EF4BD4C-CE86-4B55-B902-EA7ECD372904}" type="pres">
      <dgm:prSet presAssocID="{259A0054-5580-4B9E-A853-FDE93688ACFF}" presName="compNode" presStyleCnt="0"/>
      <dgm:spPr/>
    </dgm:pt>
    <dgm:pt modelId="{FF4E8A2C-08AA-4F18-BAB2-2DAC5888CCCF}" type="pres">
      <dgm:prSet presAssocID="{259A0054-5580-4B9E-A853-FDE93688AC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6DFDB7B8-E7AC-45F4-9182-29F005E5FE95}" type="pres">
      <dgm:prSet presAssocID="{259A0054-5580-4B9E-A853-FDE93688ACFF}" presName="spaceRect" presStyleCnt="0"/>
      <dgm:spPr/>
    </dgm:pt>
    <dgm:pt modelId="{71AC6648-3658-4502-8C9C-2E50732249B5}" type="pres">
      <dgm:prSet presAssocID="{259A0054-5580-4B9E-A853-FDE93688ACFF}" presName="textRect" presStyleLbl="revTx" presStyleIdx="1" presStyleCnt="3">
        <dgm:presLayoutVars>
          <dgm:chMax val="1"/>
          <dgm:chPref val="1"/>
        </dgm:presLayoutVars>
      </dgm:prSet>
      <dgm:spPr/>
    </dgm:pt>
    <dgm:pt modelId="{AF9432F6-E462-4B02-B2CC-AEC9F4E44EB5}" type="pres">
      <dgm:prSet presAssocID="{A9B87E6F-7CED-4744-B01F-B7C48A7F816B}" presName="sibTrans" presStyleCnt="0"/>
      <dgm:spPr/>
    </dgm:pt>
    <dgm:pt modelId="{EC2C2362-3670-4365-BC43-DB94358F737C}" type="pres">
      <dgm:prSet presAssocID="{48912923-372E-4A5F-9CBE-4FC0B6272019}" presName="compNode" presStyleCnt="0"/>
      <dgm:spPr/>
    </dgm:pt>
    <dgm:pt modelId="{CAA172EF-6DA8-41AD-85C3-71728AE9FA0A}" type="pres">
      <dgm:prSet presAssocID="{48912923-372E-4A5F-9CBE-4FC0B627201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2E0F7EE-456A-48F9-987A-D806C64A4BC9}" type="pres">
      <dgm:prSet presAssocID="{48912923-372E-4A5F-9CBE-4FC0B6272019}" presName="spaceRect" presStyleCnt="0"/>
      <dgm:spPr/>
    </dgm:pt>
    <dgm:pt modelId="{9BF0175C-9494-4FF6-BA58-50114CF9F3B3}" type="pres">
      <dgm:prSet presAssocID="{48912923-372E-4A5F-9CBE-4FC0B627201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BCDAD03-B3CF-4296-B982-29C90F179DE2}" type="presOf" srcId="{48912923-372E-4A5F-9CBE-4FC0B6272019}" destId="{9BF0175C-9494-4FF6-BA58-50114CF9F3B3}" srcOrd="0" destOrd="0" presId="urn:microsoft.com/office/officeart/2018/2/layout/IconLabelList"/>
    <dgm:cxn modelId="{901DEA19-F663-49ED-BDE6-BC448C96EFAE}" srcId="{D96BDA6A-9857-4E1C-9997-8540CED72932}" destId="{259A0054-5580-4B9E-A853-FDE93688ACFF}" srcOrd="1" destOrd="0" parTransId="{B3EEA582-F2D3-4AE2-91F2-1718DCB2F195}" sibTransId="{A9B87E6F-7CED-4744-B01F-B7C48A7F816B}"/>
    <dgm:cxn modelId="{10325941-B962-44DD-AB29-C89DFE480ACE}" srcId="{D96BDA6A-9857-4E1C-9997-8540CED72932}" destId="{48912923-372E-4A5F-9CBE-4FC0B6272019}" srcOrd="2" destOrd="0" parTransId="{417CE81A-B009-461D-9855-FAFF06D337C2}" sibTransId="{23EC3940-DA54-45E1-99C1-AB3CD55E831D}"/>
    <dgm:cxn modelId="{CAE8824C-D06A-4E40-8AD5-D6B9EFCCE183}" srcId="{D96BDA6A-9857-4E1C-9997-8540CED72932}" destId="{95D770DD-BDE5-4BEB-B40F-A38CA42C5939}" srcOrd="0" destOrd="0" parTransId="{94D9CB7F-4E37-4ED6-BC7F-AEB7D7B64EE2}" sibTransId="{3E817A8C-1765-4854-A2A7-45624B995ED7}"/>
    <dgm:cxn modelId="{0799F091-67C3-4ECF-9391-2D2DC9C962DE}" type="presOf" srcId="{95D770DD-BDE5-4BEB-B40F-A38CA42C5939}" destId="{E6A549E8-2B6C-4A57-B831-F03C7F09D67B}" srcOrd="0" destOrd="0" presId="urn:microsoft.com/office/officeart/2018/2/layout/IconLabelList"/>
    <dgm:cxn modelId="{C59431B8-4E84-42E3-A5C7-DD1446C8036C}" type="presOf" srcId="{259A0054-5580-4B9E-A853-FDE93688ACFF}" destId="{71AC6648-3658-4502-8C9C-2E50732249B5}" srcOrd="0" destOrd="0" presId="urn:microsoft.com/office/officeart/2018/2/layout/IconLabelList"/>
    <dgm:cxn modelId="{F3B20DE7-7843-4315-A72C-0D23AC7093B7}" type="presOf" srcId="{D96BDA6A-9857-4E1C-9997-8540CED72932}" destId="{8EE30159-7023-40DB-B5A8-5C37394740F7}" srcOrd="0" destOrd="0" presId="urn:microsoft.com/office/officeart/2018/2/layout/IconLabelList"/>
    <dgm:cxn modelId="{31FD2FD6-C7F5-4C00-BC43-8CB3C1F695BF}" type="presParOf" srcId="{8EE30159-7023-40DB-B5A8-5C37394740F7}" destId="{49A8B97C-392F-448A-AFEF-902E0B1A20A5}" srcOrd="0" destOrd="0" presId="urn:microsoft.com/office/officeart/2018/2/layout/IconLabelList"/>
    <dgm:cxn modelId="{EE460994-3B5A-4DAD-B656-1B5E31396F46}" type="presParOf" srcId="{49A8B97C-392F-448A-AFEF-902E0B1A20A5}" destId="{FC55CCD4-8FA7-406A-AB04-76BCAE3A4A54}" srcOrd="0" destOrd="0" presId="urn:microsoft.com/office/officeart/2018/2/layout/IconLabelList"/>
    <dgm:cxn modelId="{DE404317-1C71-44D7-A9BA-2A146E47D885}" type="presParOf" srcId="{49A8B97C-392F-448A-AFEF-902E0B1A20A5}" destId="{13075781-46DD-408D-A2F0-920B37039469}" srcOrd="1" destOrd="0" presId="urn:microsoft.com/office/officeart/2018/2/layout/IconLabelList"/>
    <dgm:cxn modelId="{7DAFCA11-2AE9-4079-B06B-8849F124CDA0}" type="presParOf" srcId="{49A8B97C-392F-448A-AFEF-902E0B1A20A5}" destId="{E6A549E8-2B6C-4A57-B831-F03C7F09D67B}" srcOrd="2" destOrd="0" presId="urn:microsoft.com/office/officeart/2018/2/layout/IconLabelList"/>
    <dgm:cxn modelId="{C98BBDD8-32C5-433F-917F-6FE73AF65671}" type="presParOf" srcId="{8EE30159-7023-40DB-B5A8-5C37394740F7}" destId="{E1612CCD-AEC3-4684-9858-57EBEB753846}" srcOrd="1" destOrd="0" presId="urn:microsoft.com/office/officeart/2018/2/layout/IconLabelList"/>
    <dgm:cxn modelId="{49414FD2-4442-4EEF-951A-F2E2EA6D3989}" type="presParOf" srcId="{8EE30159-7023-40DB-B5A8-5C37394740F7}" destId="{2EF4BD4C-CE86-4B55-B902-EA7ECD372904}" srcOrd="2" destOrd="0" presId="urn:microsoft.com/office/officeart/2018/2/layout/IconLabelList"/>
    <dgm:cxn modelId="{F14358F2-A9A8-4C25-946C-0DED7625070C}" type="presParOf" srcId="{2EF4BD4C-CE86-4B55-B902-EA7ECD372904}" destId="{FF4E8A2C-08AA-4F18-BAB2-2DAC5888CCCF}" srcOrd="0" destOrd="0" presId="urn:microsoft.com/office/officeart/2018/2/layout/IconLabelList"/>
    <dgm:cxn modelId="{133061E1-88A0-42CC-A767-C81E12A80FB6}" type="presParOf" srcId="{2EF4BD4C-CE86-4B55-B902-EA7ECD372904}" destId="{6DFDB7B8-E7AC-45F4-9182-29F005E5FE95}" srcOrd="1" destOrd="0" presId="urn:microsoft.com/office/officeart/2018/2/layout/IconLabelList"/>
    <dgm:cxn modelId="{D8C4DA61-E5A8-4DFB-80C3-D78FCACE7B02}" type="presParOf" srcId="{2EF4BD4C-CE86-4B55-B902-EA7ECD372904}" destId="{71AC6648-3658-4502-8C9C-2E50732249B5}" srcOrd="2" destOrd="0" presId="urn:microsoft.com/office/officeart/2018/2/layout/IconLabelList"/>
    <dgm:cxn modelId="{E1EA0B5F-DB99-4608-8637-EC104D761F4A}" type="presParOf" srcId="{8EE30159-7023-40DB-B5A8-5C37394740F7}" destId="{AF9432F6-E462-4B02-B2CC-AEC9F4E44EB5}" srcOrd="3" destOrd="0" presId="urn:microsoft.com/office/officeart/2018/2/layout/IconLabelList"/>
    <dgm:cxn modelId="{486541D1-C7DF-4602-9BE7-072CACBEB66B}" type="presParOf" srcId="{8EE30159-7023-40DB-B5A8-5C37394740F7}" destId="{EC2C2362-3670-4365-BC43-DB94358F737C}" srcOrd="4" destOrd="0" presId="urn:microsoft.com/office/officeart/2018/2/layout/IconLabelList"/>
    <dgm:cxn modelId="{45305646-81E9-4DD8-B157-EECA2D3B5A7E}" type="presParOf" srcId="{EC2C2362-3670-4365-BC43-DB94358F737C}" destId="{CAA172EF-6DA8-41AD-85C3-71728AE9FA0A}" srcOrd="0" destOrd="0" presId="urn:microsoft.com/office/officeart/2018/2/layout/IconLabelList"/>
    <dgm:cxn modelId="{85E2D01F-1F60-43CE-95FC-3CDA5AED5234}" type="presParOf" srcId="{EC2C2362-3670-4365-BC43-DB94358F737C}" destId="{52E0F7EE-456A-48F9-987A-D806C64A4BC9}" srcOrd="1" destOrd="0" presId="urn:microsoft.com/office/officeart/2018/2/layout/IconLabelList"/>
    <dgm:cxn modelId="{00FB780B-0778-4806-B136-FA34771B303A}" type="presParOf" srcId="{EC2C2362-3670-4365-BC43-DB94358F737C}" destId="{9BF0175C-9494-4FF6-BA58-50114CF9F3B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023A69-880D-4BF5-9FCB-B06E7C05BB9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DFCBD9-7047-405C-B96C-D778F3A05A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Addressing issues directly and respectfully</a:t>
          </a:r>
          <a:endParaRPr lang="en-US" dirty="0"/>
        </a:p>
      </dgm:t>
    </dgm:pt>
    <dgm:pt modelId="{099B22BB-0733-4733-AD44-C6C1FCAA142E}" type="parTrans" cxnId="{7225556F-4E16-4BAE-8B80-DAF575D247CF}">
      <dgm:prSet/>
      <dgm:spPr/>
      <dgm:t>
        <a:bodyPr/>
        <a:lstStyle/>
        <a:p>
          <a:endParaRPr lang="en-US"/>
        </a:p>
      </dgm:t>
    </dgm:pt>
    <dgm:pt modelId="{76F7EBBC-8FBB-4905-970E-3CF4FAEE660E}" type="sibTrans" cxnId="{7225556F-4E16-4BAE-8B80-DAF575D247CF}">
      <dgm:prSet/>
      <dgm:spPr/>
      <dgm:t>
        <a:bodyPr/>
        <a:lstStyle/>
        <a:p>
          <a:endParaRPr lang="en-US"/>
        </a:p>
      </dgm:t>
    </dgm:pt>
    <dgm:pt modelId="{59B9DF13-C05C-44F8-A8CB-CB149654D6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Finding common ground</a:t>
          </a:r>
          <a:endParaRPr lang="en-US" dirty="0"/>
        </a:p>
      </dgm:t>
    </dgm:pt>
    <dgm:pt modelId="{CB1644D9-81D3-421F-B75C-51736D029328}" type="parTrans" cxnId="{C7518117-A65D-45BE-AA44-1D0AC038F940}">
      <dgm:prSet/>
      <dgm:spPr/>
      <dgm:t>
        <a:bodyPr/>
        <a:lstStyle/>
        <a:p>
          <a:endParaRPr lang="en-US"/>
        </a:p>
      </dgm:t>
    </dgm:pt>
    <dgm:pt modelId="{438B85EF-D92F-4648-A463-A10B3FE91BD9}" type="sibTrans" cxnId="{C7518117-A65D-45BE-AA44-1D0AC038F940}">
      <dgm:prSet/>
      <dgm:spPr/>
      <dgm:t>
        <a:bodyPr/>
        <a:lstStyle/>
        <a:p>
          <a:endParaRPr lang="en-US"/>
        </a:p>
      </dgm:t>
    </dgm:pt>
    <dgm:pt modelId="{887D217A-50B2-4B79-A65A-21CE1869D350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Practicing patience and understanding different perspectives</a:t>
          </a:r>
          <a:r>
            <a:rPr lang="en-GB" dirty="0">
              <a:latin typeface="Garamond" panose="02020404030301010803"/>
            </a:rPr>
            <a:t> ( K. </a:t>
          </a:r>
          <a:r>
            <a:rPr lang="en-GB" dirty="0" err="1">
              <a:latin typeface="Garamond" panose="02020404030301010803"/>
            </a:rPr>
            <a:t>Malterud</a:t>
          </a:r>
          <a:r>
            <a:rPr lang="en-GB" dirty="0">
              <a:latin typeface="Garamond" panose="02020404030301010803"/>
            </a:rPr>
            <a:t>., 2022)</a:t>
          </a:r>
          <a:endParaRPr lang="en-US" dirty="0"/>
        </a:p>
      </dgm:t>
    </dgm:pt>
    <dgm:pt modelId="{910385CA-7E92-473D-A7DC-FBE92121611F}" type="parTrans" cxnId="{C383418A-1EAD-4A39-BA88-5B9BE398670B}">
      <dgm:prSet/>
      <dgm:spPr/>
      <dgm:t>
        <a:bodyPr/>
        <a:lstStyle/>
        <a:p>
          <a:endParaRPr lang="en-US"/>
        </a:p>
      </dgm:t>
    </dgm:pt>
    <dgm:pt modelId="{54065F5A-9F06-43AF-B1BA-EB2B0B6BE5A9}" type="sibTrans" cxnId="{C383418A-1EAD-4A39-BA88-5B9BE398670B}">
      <dgm:prSet/>
      <dgm:spPr/>
      <dgm:t>
        <a:bodyPr/>
        <a:lstStyle/>
        <a:p>
          <a:endParaRPr lang="en-US"/>
        </a:p>
      </dgm:t>
    </dgm:pt>
    <dgm:pt modelId="{01F971F6-7377-4B81-B30C-2EA308399E60}" type="pres">
      <dgm:prSet presAssocID="{19023A69-880D-4BF5-9FCB-B06E7C05BB9D}" presName="root" presStyleCnt="0">
        <dgm:presLayoutVars>
          <dgm:dir/>
          <dgm:resizeHandles val="exact"/>
        </dgm:presLayoutVars>
      </dgm:prSet>
      <dgm:spPr/>
    </dgm:pt>
    <dgm:pt modelId="{A19FB1F2-F768-47BD-8B32-2A68657F15A1}" type="pres">
      <dgm:prSet presAssocID="{24DFCBD9-7047-405C-B96C-D778F3A05AE3}" presName="compNode" presStyleCnt="0"/>
      <dgm:spPr/>
    </dgm:pt>
    <dgm:pt modelId="{290A4F1C-C249-4CB6-A805-15BF6E990039}" type="pres">
      <dgm:prSet presAssocID="{24DFCBD9-7047-405C-B96C-D778F3A05A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2ACC29B-918D-49E1-AEC3-37605930AD1E}" type="pres">
      <dgm:prSet presAssocID="{24DFCBD9-7047-405C-B96C-D778F3A05AE3}" presName="spaceRect" presStyleCnt="0"/>
      <dgm:spPr/>
    </dgm:pt>
    <dgm:pt modelId="{12F1D71E-3589-4570-B898-B69DA2B9848C}" type="pres">
      <dgm:prSet presAssocID="{24DFCBD9-7047-405C-B96C-D778F3A05AE3}" presName="textRect" presStyleLbl="revTx" presStyleIdx="0" presStyleCnt="3">
        <dgm:presLayoutVars>
          <dgm:chMax val="1"/>
          <dgm:chPref val="1"/>
        </dgm:presLayoutVars>
      </dgm:prSet>
      <dgm:spPr/>
    </dgm:pt>
    <dgm:pt modelId="{6115C287-3DD9-4543-97BD-9DB6909E8793}" type="pres">
      <dgm:prSet presAssocID="{76F7EBBC-8FBB-4905-970E-3CF4FAEE660E}" presName="sibTrans" presStyleCnt="0"/>
      <dgm:spPr/>
    </dgm:pt>
    <dgm:pt modelId="{94DF1C79-7579-4653-9EA6-3D38451975FA}" type="pres">
      <dgm:prSet presAssocID="{59B9DF13-C05C-44F8-A8CB-CB149654D6A9}" presName="compNode" presStyleCnt="0"/>
      <dgm:spPr/>
    </dgm:pt>
    <dgm:pt modelId="{6C6DBA5B-5AC0-4EF1-ABEE-529CB40C2351}" type="pres">
      <dgm:prSet presAssocID="{59B9DF13-C05C-44F8-A8CB-CB149654D6A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9C2C3C2-F837-4611-83C4-A65E9CE5D4E7}" type="pres">
      <dgm:prSet presAssocID="{59B9DF13-C05C-44F8-A8CB-CB149654D6A9}" presName="spaceRect" presStyleCnt="0"/>
      <dgm:spPr/>
    </dgm:pt>
    <dgm:pt modelId="{0BF863EC-A63C-43F2-B83C-B4AA1A5CEE4A}" type="pres">
      <dgm:prSet presAssocID="{59B9DF13-C05C-44F8-A8CB-CB149654D6A9}" presName="textRect" presStyleLbl="revTx" presStyleIdx="1" presStyleCnt="3">
        <dgm:presLayoutVars>
          <dgm:chMax val="1"/>
          <dgm:chPref val="1"/>
        </dgm:presLayoutVars>
      </dgm:prSet>
      <dgm:spPr/>
    </dgm:pt>
    <dgm:pt modelId="{EB737547-7028-4C7C-AF52-4BCED56B9379}" type="pres">
      <dgm:prSet presAssocID="{438B85EF-D92F-4648-A463-A10B3FE91BD9}" presName="sibTrans" presStyleCnt="0"/>
      <dgm:spPr/>
    </dgm:pt>
    <dgm:pt modelId="{4830C684-E851-4F72-99C4-AD2237DC379D}" type="pres">
      <dgm:prSet presAssocID="{887D217A-50B2-4B79-A65A-21CE1869D350}" presName="compNode" presStyleCnt="0"/>
      <dgm:spPr/>
    </dgm:pt>
    <dgm:pt modelId="{1F877037-2415-4802-ABF8-47C7CFCD2A33}" type="pres">
      <dgm:prSet presAssocID="{887D217A-50B2-4B79-A65A-21CE1869D35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D146E29-BDE7-4F78-A396-0CE9EB5FF088}" type="pres">
      <dgm:prSet presAssocID="{887D217A-50B2-4B79-A65A-21CE1869D350}" presName="spaceRect" presStyleCnt="0"/>
      <dgm:spPr/>
    </dgm:pt>
    <dgm:pt modelId="{BDD72F5C-8D1C-4CA1-ABCD-B2A9D7BCFDD8}" type="pres">
      <dgm:prSet presAssocID="{887D217A-50B2-4B79-A65A-21CE1869D35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49EBD0A-5459-4207-B605-95C1262C7DA9}" type="presOf" srcId="{24DFCBD9-7047-405C-B96C-D778F3A05AE3}" destId="{12F1D71E-3589-4570-B898-B69DA2B9848C}" srcOrd="0" destOrd="0" presId="urn:microsoft.com/office/officeart/2018/2/layout/IconLabelList"/>
    <dgm:cxn modelId="{C7518117-A65D-45BE-AA44-1D0AC038F940}" srcId="{19023A69-880D-4BF5-9FCB-B06E7C05BB9D}" destId="{59B9DF13-C05C-44F8-A8CB-CB149654D6A9}" srcOrd="1" destOrd="0" parTransId="{CB1644D9-81D3-421F-B75C-51736D029328}" sibTransId="{438B85EF-D92F-4648-A463-A10B3FE91BD9}"/>
    <dgm:cxn modelId="{7225556F-4E16-4BAE-8B80-DAF575D247CF}" srcId="{19023A69-880D-4BF5-9FCB-B06E7C05BB9D}" destId="{24DFCBD9-7047-405C-B96C-D778F3A05AE3}" srcOrd="0" destOrd="0" parTransId="{099B22BB-0733-4733-AD44-C6C1FCAA142E}" sibTransId="{76F7EBBC-8FBB-4905-970E-3CF4FAEE660E}"/>
    <dgm:cxn modelId="{C383418A-1EAD-4A39-BA88-5B9BE398670B}" srcId="{19023A69-880D-4BF5-9FCB-B06E7C05BB9D}" destId="{887D217A-50B2-4B79-A65A-21CE1869D350}" srcOrd="2" destOrd="0" parTransId="{910385CA-7E92-473D-A7DC-FBE92121611F}" sibTransId="{54065F5A-9F06-43AF-B1BA-EB2B0B6BE5A9}"/>
    <dgm:cxn modelId="{0BE2A09E-5074-4F9B-8181-13D5174ED6DC}" type="presOf" srcId="{59B9DF13-C05C-44F8-A8CB-CB149654D6A9}" destId="{0BF863EC-A63C-43F2-B83C-B4AA1A5CEE4A}" srcOrd="0" destOrd="0" presId="urn:microsoft.com/office/officeart/2018/2/layout/IconLabelList"/>
    <dgm:cxn modelId="{94ACBAAE-4110-4692-B950-105BA7660D3D}" type="presOf" srcId="{887D217A-50B2-4B79-A65A-21CE1869D350}" destId="{BDD72F5C-8D1C-4CA1-ABCD-B2A9D7BCFDD8}" srcOrd="0" destOrd="0" presId="urn:microsoft.com/office/officeart/2018/2/layout/IconLabelList"/>
    <dgm:cxn modelId="{66A87EEC-D0EE-41CD-A2CB-CAB30FFECBEC}" type="presOf" srcId="{19023A69-880D-4BF5-9FCB-B06E7C05BB9D}" destId="{01F971F6-7377-4B81-B30C-2EA308399E60}" srcOrd="0" destOrd="0" presId="urn:microsoft.com/office/officeart/2018/2/layout/IconLabelList"/>
    <dgm:cxn modelId="{DC4A1366-B91E-4EC4-B930-824250FF52E6}" type="presParOf" srcId="{01F971F6-7377-4B81-B30C-2EA308399E60}" destId="{A19FB1F2-F768-47BD-8B32-2A68657F15A1}" srcOrd="0" destOrd="0" presId="urn:microsoft.com/office/officeart/2018/2/layout/IconLabelList"/>
    <dgm:cxn modelId="{9FADEDED-1A6B-410B-A384-C9C37E95D88C}" type="presParOf" srcId="{A19FB1F2-F768-47BD-8B32-2A68657F15A1}" destId="{290A4F1C-C249-4CB6-A805-15BF6E990039}" srcOrd="0" destOrd="0" presId="urn:microsoft.com/office/officeart/2018/2/layout/IconLabelList"/>
    <dgm:cxn modelId="{B7E24A10-FC4D-4D2E-BCD0-8F38456B1DBC}" type="presParOf" srcId="{A19FB1F2-F768-47BD-8B32-2A68657F15A1}" destId="{42ACC29B-918D-49E1-AEC3-37605930AD1E}" srcOrd="1" destOrd="0" presId="urn:microsoft.com/office/officeart/2018/2/layout/IconLabelList"/>
    <dgm:cxn modelId="{A0F99A5D-9B64-4E27-AF10-966752A0DEB3}" type="presParOf" srcId="{A19FB1F2-F768-47BD-8B32-2A68657F15A1}" destId="{12F1D71E-3589-4570-B898-B69DA2B9848C}" srcOrd="2" destOrd="0" presId="urn:microsoft.com/office/officeart/2018/2/layout/IconLabelList"/>
    <dgm:cxn modelId="{1B86FC18-89D6-4FEE-A8F1-39CC3AB2913E}" type="presParOf" srcId="{01F971F6-7377-4B81-B30C-2EA308399E60}" destId="{6115C287-3DD9-4543-97BD-9DB6909E8793}" srcOrd="1" destOrd="0" presId="urn:microsoft.com/office/officeart/2018/2/layout/IconLabelList"/>
    <dgm:cxn modelId="{C2650108-658E-4AB8-BD3A-CCD2874568B5}" type="presParOf" srcId="{01F971F6-7377-4B81-B30C-2EA308399E60}" destId="{94DF1C79-7579-4653-9EA6-3D38451975FA}" srcOrd="2" destOrd="0" presId="urn:microsoft.com/office/officeart/2018/2/layout/IconLabelList"/>
    <dgm:cxn modelId="{BEA5D4C0-CEC8-4A25-94EF-463B8E15C525}" type="presParOf" srcId="{94DF1C79-7579-4653-9EA6-3D38451975FA}" destId="{6C6DBA5B-5AC0-4EF1-ABEE-529CB40C2351}" srcOrd="0" destOrd="0" presId="urn:microsoft.com/office/officeart/2018/2/layout/IconLabelList"/>
    <dgm:cxn modelId="{D740193F-E95C-411C-9D59-8EFF2D59E756}" type="presParOf" srcId="{94DF1C79-7579-4653-9EA6-3D38451975FA}" destId="{79C2C3C2-F837-4611-83C4-A65E9CE5D4E7}" srcOrd="1" destOrd="0" presId="urn:microsoft.com/office/officeart/2018/2/layout/IconLabelList"/>
    <dgm:cxn modelId="{B9D0C27C-3323-476F-BFCE-89DC6B6E68C6}" type="presParOf" srcId="{94DF1C79-7579-4653-9EA6-3D38451975FA}" destId="{0BF863EC-A63C-43F2-B83C-B4AA1A5CEE4A}" srcOrd="2" destOrd="0" presId="urn:microsoft.com/office/officeart/2018/2/layout/IconLabelList"/>
    <dgm:cxn modelId="{3252D961-8363-4A68-B41C-EC6636E373D5}" type="presParOf" srcId="{01F971F6-7377-4B81-B30C-2EA308399E60}" destId="{EB737547-7028-4C7C-AF52-4BCED56B9379}" srcOrd="3" destOrd="0" presId="urn:microsoft.com/office/officeart/2018/2/layout/IconLabelList"/>
    <dgm:cxn modelId="{A737F6D5-2BAB-4BBF-9785-72E1BD2959CA}" type="presParOf" srcId="{01F971F6-7377-4B81-B30C-2EA308399E60}" destId="{4830C684-E851-4F72-99C4-AD2237DC379D}" srcOrd="4" destOrd="0" presId="urn:microsoft.com/office/officeart/2018/2/layout/IconLabelList"/>
    <dgm:cxn modelId="{62DD7661-C65E-4350-BA6F-DCE01D4DCF10}" type="presParOf" srcId="{4830C684-E851-4F72-99C4-AD2237DC379D}" destId="{1F877037-2415-4802-ABF8-47C7CFCD2A33}" srcOrd="0" destOrd="0" presId="urn:microsoft.com/office/officeart/2018/2/layout/IconLabelList"/>
    <dgm:cxn modelId="{8C7A5F44-70A2-4929-8C5E-22210F0EF448}" type="presParOf" srcId="{4830C684-E851-4F72-99C4-AD2237DC379D}" destId="{2D146E29-BDE7-4F78-A396-0CE9EB5FF088}" srcOrd="1" destOrd="0" presId="urn:microsoft.com/office/officeart/2018/2/layout/IconLabelList"/>
    <dgm:cxn modelId="{4740F7AC-425B-4A1B-B9A7-735408232340}" type="presParOf" srcId="{4830C684-E851-4F72-99C4-AD2237DC379D}" destId="{BDD72F5C-8D1C-4CA1-ABCD-B2A9D7BCFDD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0A7C74B-6673-4296-BDEF-49DEBC7238B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BC9253-73FE-42EA-8E3D-6962B4D1C5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 check-ins and communication</a:t>
          </a:r>
          <a:endParaRPr lang="en-US"/>
        </a:p>
      </dgm:t>
    </dgm:pt>
    <dgm:pt modelId="{2AFD94B4-EC30-47D5-8497-8A7F1A716349}" type="parTrans" cxnId="{3F121C65-D0CC-43C6-B9E8-36F8C39D35BF}">
      <dgm:prSet/>
      <dgm:spPr/>
      <dgm:t>
        <a:bodyPr/>
        <a:lstStyle/>
        <a:p>
          <a:endParaRPr lang="en-US"/>
        </a:p>
      </dgm:t>
    </dgm:pt>
    <dgm:pt modelId="{387B3F6E-A396-4558-A85B-F67AA9FD69D6}" type="sibTrans" cxnId="{3F121C65-D0CC-43C6-B9E8-36F8C39D35BF}">
      <dgm:prSet/>
      <dgm:spPr/>
      <dgm:t>
        <a:bodyPr/>
        <a:lstStyle/>
        <a:p>
          <a:endParaRPr lang="en-US"/>
        </a:p>
      </dgm:t>
    </dgm:pt>
    <dgm:pt modelId="{3EFCDAE0-9331-457A-90B2-DC6D462A1C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Celebrating successes together</a:t>
          </a:r>
          <a:endParaRPr lang="en-US"/>
        </a:p>
      </dgm:t>
    </dgm:pt>
    <dgm:pt modelId="{B3974746-BCA5-45B3-9D4A-C357D9BB7143}" type="parTrans" cxnId="{A51F8B33-FF7D-4575-B391-47624FFA4579}">
      <dgm:prSet/>
      <dgm:spPr/>
      <dgm:t>
        <a:bodyPr/>
        <a:lstStyle/>
        <a:p>
          <a:endParaRPr lang="en-US"/>
        </a:p>
      </dgm:t>
    </dgm:pt>
    <dgm:pt modelId="{AE92A8D6-A7D0-4813-9BC5-809F3DEDBF15}" type="sibTrans" cxnId="{A51F8B33-FF7D-4575-B391-47624FFA4579}">
      <dgm:prSet/>
      <dgm:spPr/>
      <dgm:t>
        <a:bodyPr/>
        <a:lstStyle/>
        <a:p>
          <a:endParaRPr lang="en-US"/>
        </a:p>
      </dgm:t>
    </dgm:pt>
    <dgm:pt modelId="{3C20CD5D-BF02-45B0-A04A-F0E12A70B0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Making time for shared activities</a:t>
          </a:r>
          <a:endParaRPr lang="en-US"/>
        </a:p>
      </dgm:t>
    </dgm:pt>
    <dgm:pt modelId="{975B0D19-321F-4001-8191-D8E781D3FA70}" type="parTrans" cxnId="{17C23890-09E8-4324-8138-A5D0282681E5}">
      <dgm:prSet/>
      <dgm:spPr/>
      <dgm:t>
        <a:bodyPr/>
        <a:lstStyle/>
        <a:p>
          <a:endParaRPr lang="en-US"/>
        </a:p>
      </dgm:t>
    </dgm:pt>
    <dgm:pt modelId="{08D815FB-3506-4B9E-812D-6989BAC5E25F}" type="sibTrans" cxnId="{17C23890-09E8-4324-8138-A5D0282681E5}">
      <dgm:prSet/>
      <dgm:spPr/>
      <dgm:t>
        <a:bodyPr/>
        <a:lstStyle/>
        <a:p>
          <a:endParaRPr lang="en-US"/>
        </a:p>
      </dgm:t>
    </dgm:pt>
    <dgm:pt modelId="{E72655FD-DDD1-4EE0-8094-EAF3BD600D9D}" type="pres">
      <dgm:prSet presAssocID="{C0A7C74B-6673-4296-BDEF-49DEBC7238B9}" presName="root" presStyleCnt="0">
        <dgm:presLayoutVars>
          <dgm:dir/>
          <dgm:resizeHandles val="exact"/>
        </dgm:presLayoutVars>
      </dgm:prSet>
      <dgm:spPr/>
    </dgm:pt>
    <dgm:pt modelId="{0FDD7843-1D62-4CA0-BFA7-78EA19C8DE09}" type="pres">
      <dgm:prSet presAssocID="{79BC9253-73FE-42EA-8E3D-6962B4D1C58D}" presName="compNode" presStyleCnt="0"/>
      <dgm:spPr/>
    </dgm:pt>
    <dgm:pt modelId="{6F10669E-D835-4432-AB07-26159A108855}" type="pres">
      <dgm:prSet presAssocID="{79BC9253-73FE-42EA-8E3D-6962B4D1C58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AC69AE-A73E-47F9-9FA8-3F0C6D46AFCB}" type="pres">
      <dgm:prSet presAssocID="{79BC9253-73FE-42EA-8E3D-6962B4D1C58D}" presName="spaceRect" presStyleCnt="0"/>
      <dgm:spPr/>
    </dgm:pt>
    <dgm:pt modelId="{DBE7F5DC-74C9-43A5-9781-AB4107EC7A0A}" type="pres">
      <dgm:prSet presAssocID="{79BC9253-73FE-42EA-8E3D-6962B4D1C58D}" presName="textRect" presStyleLbl="revTx" presStyleIdx="0" presStyleCnt="3">
        <dgm:presLayoutVars>
          <dgm:chMax val="1"/>
          <dgm:chPref val="1"/>
        </dgm:presLayoutVars>
      </dgm:prSet>
      <dgm:spPr/>
    </dgm:pt>
    <dgm:pt modelId="{2D63AD4B-71AB-43BB-A4A2-9E5D0D394C94}" type="pres">
      <dgm:prSet presAssocID="{387B3F6E-A396-4558-A85B-F67AA9FD69D6}" presName="sibTrans" presStyleCnt="0"/>
      <dgm:spPr/>
    </dgm:pt>
    <dgm:pt modelId="{C2D4CA0C-D3C3-4ED9-AE11-FF29CBF532B4}" type="pres">
      <dgm:prSet presAssocID="{3EFCDAE0-9331-457A-90B2-DC6D462A1CCB}" presName="compNode" presStyleCnt="0"/>
      <dgm:spPr/>
    </dgm:pt>
    <dgm:pt modelId="{8E0E1BD4-ED96-4F70-BFB0-AEED06E5DE37}" type="pres">
      <dgm:prSet presAssocID="{3EFCDAE0-9331-457A-90B2-DC6D462A1CC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05B605D7-622E-4C35-A656-4F438BB13DF7}" type="pres">
      <dgm:prSet presAssocID="{3EFCDAE0-9331-457A-90B2-DC6D462A1CCB}" presName="spaceRect" presStyleCnt="0"/>
      <dgm:spPr/>
    </dgm:pt>
    <dgm:pt modelId="{E69109D0-F699-4A22-A1C2-B3BAE33C8FC3}" type="pres">
      <dgm:prSet presAssocID="{3EFCDAE0-9331-457A-90B2-DC6D462A1CCB}" presName="textRect" presStyleLbl="revTx" presStyleIdx="1" presStyleCnt="3">
        <dgm:presLayoutVars>
          <dgm:chMax val="1"/>
          <dgm:chPref val="1"/>
        </dgm:presLayoutVars>
      </dgm:prSet>
      <dgm:spPr/>
    </dgm:pt>
    <dgm:pt modelId="{84B3B094-660E-44F8-B9F0-15DA6158A9C1}" type="pres">
      <dgm:prSet presAssocID="{AE92A8D6-A7D0-4813-9BC5-809F3DEDBF15}" presName="sibTrans" presStyleCnt="0"/>
      <dgm:spPr/>
    </dgm:pt>
    <dgm:pt modelId="{BEBDC535-2B11-4237-A9D1-B8056CB394C2}" type="pres">
      <dgm:prSet presAssocID="{3C20CD5D-BF02-45B0-A04A-F0E12A70B046}" presName="compNode" presStyleCnt="0"/>
      <dgm:spPr/>
    </dgm:pt>
    <dgm:pt modelId="{5B37ACC6-9AB9-41A3-87B3-77A9E699E26D}" type="pres">
      <dgm:prSet presAssocID="{3C20CD5D-BF02-45B0-A04A-F0E12A70B0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FC7AFC2-EDD8-4889-933A-6959CCC15A42}" type="pres">
      <dgm:prSet presAssocID="{3C20CD5D-BF02-45B0-A04A-F0E12A70B046}" presName="spaceRect" presStyleCnt="0"/>
      <dgm:spPr/>
    </dgm:pt>
    <dgm:pt modelId="{45238B32-BEDB-46E4-A732-9DF1DA6385EF}" type="pres">
      <dgm:prSet presAssocID="{3C20CD5D-BF02-45B0-A04A-F0E12A70B04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51F8B33-FF7D-4575-B391-47624FFA4579}" srcId="{C0A7C74B-6673-4296-BDEF-49DEBC7238B9}" destId="{3EFCDAE0-9331-457A-90B2-DC6D462A1CCB}" srcOrd="1" destOrd="0" parTransId="{B3974746-BCA5-45B3-9D4A-C357D9BB7143}" sibTransId="{AE92A8D6-A7D0-4813-9BC5-809F3DEDBF15}"/>
    <dgm:cxn modelId="{D9F5EA3B-4906-4165-A7C0-A11EA5945FD9}" type="presOf" srcId="{79BC9253-73FE-42EA-8E3D-6962B4D1C58D}" destId="{DBE7F5DC-74C9-43A5-9781-AB4107EC7A0A}" srcOrd="0" destOrd="0" presId="urn:microsoft.com/office/officeart/2018/2/layout/IconLabelList"/>
    <dgm:cxn modelId="{3F121C65-D0CC-43C6-B9E8-36F8C39D35BF}" srcId="{C0A7C74B-6673-4296-BDEF-49DEBC7238B9}" destId="{79BC9253-73FE-42EA-8E3D-6962B4D1C58D}" srcOrd="0" destOrd="0" parTransId="{2AFD94B4-EC30-47D5-8497-8A7F1A716349}" sibTransId="{387B3F6E-A396-4558-A85B-F67AA9FD69D6}"/>
    <dgm:cxn modelId="{378EC874-4660-404C-849F-2241A29EB10D}" type="presOf" srcId="{3EFCDAE0-9331-457A-90B2-DC6D462A1CCB}" destId="{E69109D0-F699-4A22-A1C2-B3BAE33C8FC3}" srcOrd="0" destOrd="0" presId="urn:microsoft.com/office/officeart/2018/2/layout/IconLabelList"/>
    <dgm:cxn modelId="{167EB783-9D2A-4D3B-95FB-B6C03B3C44FF}" type="presOf" srcId="{C0A7C74B-6673-4296-BDEF-49DEBC7238B9}" destId="{E72655FD-DDD1-4EE0-8094-EAF3BD600D9D}" srcOrd="0" destOrd="0" presId="urn:microsoft.com/office/officeart/2018/2/layout/IconLabelList"/>
    <dgm:cxn modelId="{17C23890-09E8-4324-8138-A5D0282681E5}" srcId="{C0A7C74B-6673-4296-BDEF-49DEBC7238B9}" destId="{3C20CD5D-BF02-45B0-A04A-F0E12A70B046}" srcOrd="2" destOrd="0" parTransId="{975B0D19-321F-4001-8191-D8E781D3FA70}" sibTransId="{08D815FB-3506-4B9E-812D-6989BAC5E25F}"/>
    <dgm:cxn modelId="{1C36C39F-EBAC-4DDB-909F-AE3AD846E044}" type="presOf" srcId="{3C20CD5D-BF02-45B0-A04A-F0E12A70B046}" destId="{45238B32-BEDB-46E4-A732-9DF1DA6385EF}" srcOrd="0" destOrd="0" presId="urn:microsoft.com/office/officeart/2018/2/layout/IconLabelList"/>
    <dgm:cxn modelId="{395ACA94-E1C6-4276-B983-D0AB6521F794}" type="presParOf" srcId="{E72655FD-DDD1-4EE0-8094-EAF3BD600D9D}" destId="{0FDD7843-1D62-4CA0-BFA7-78EA19C8DE09}" srcOrd="0" destOrd="0" presId="urn:microsoft.com/office/officeart/2018/2/layout/IconLabelList"/>
    <dgm:cxn modelId="{C73ABCE3-E716-474F-A239-303E120A9855}" type="presParOf" srcId="{0FDD7843-1D62-4CA0-BFA7-78EA19C8DE09}" destId="{6F10669E-D835-4432-AB07-26159A108855}" srcOrd="0" destOrd="0" presId="urn:microsoft.com/office/officeart/2018/2/layout/IconLabelList"/>
    <dgm:cxn modelId="{36D55444-1A68-454B-B776-4FF99BD788CD}" type="presParOf" srcId="{0FDD7843-1D62-4CA0-BFA7-78EA19C8DE09}" destId="{3BAC69AE-A73E-47F9-9FA8-3F0C6D46AFCB}" srcOrd="1" destOrd="0" presId="urn:microsoft.com/office/officeart/2018/2/layout/IconLabelList"/>
    <dgm:cxn modelId="{EA2579EB-89A5-4B9B-9641-AC131C22773F}" type="presParOf" srcId="{0FDD7843-1D62-4CA0-BFA7-78EA19C8DE09}" destId="{DBE7F5DC-74C9-43A5-9781-AB4107EC7A0A}" srcOrd="2" destOrd="0" presId="urn:microsoft.com/office/officeart/2018/2/layout/IconLabelList"/>
    <dgm:cxn modelId="{93D87782-69AD-46DB-8C11-9284EBAD0B95}" type="presParOf" srcId="{E72655FD-DDD1-4EE0-8094-EAF3BD600D9D}" destId="{2D63AD4B-71AB-43BB-A4A2-9E5D0D394C94}" srcOrd="1" destOrd="0" presId="urn:microsoft.com/office/officeart/2018/2/layout/IconLabelList"/>
    <dgm:cxn modelId="{647CFF9D-A9CE-4FE4-BA48-6D2F98796CAD}" type="presParOf" srcId="{E72655FD-DDD1-4EE0-8094-EAF3BD600D9D}" destId="{C2D4CA0C-D3C3-4ED9-AE11-FF29CBF532B4}" srcOrd="2" destOrd="0" presId="urn:microsoft.com/office/officeart/2018/2/layout/IconLabelList"/>
    <dgm:cxn modelId="{1ECA4339-642E-426D-91A8-074185613903}" type="presParOf" srcId="{C2D4CA0C-D3C3-4ED9-AE11-FF29CBF532B4}" destId="{8E0E1BD4-ED96-4F70-BFB0-AEED06E5DE37}" srcOrd="0" destOrd="0" presId="urn:microsoft.com/office/officeart/2018/2/layout/IconLabelList"/>
    <dgm:cxn modelId="{11E47DF8-2557-4E56-87B0-E04EDAE4B98D}" type="presParOf" srcId="{C2D4CA0C-D3C3-4ED9-AE11-FF29CBF532B4}" destId="{05B605D7-622E-4C35-A656-4F438BB13DF7}" srcOrd="1" destOrd="0" presId="urn:microsoft.com/office/officeart/2018/2/layout/IconLabelList"/>
    <dgm:cxn modelId="{39E06710-9882-474D-AFC5-3EC2B05D8CCC}" type="presParOf" srcId="{C2D4CA0C-D3C3-4ED9-AE11-FF29CBF532B4}" destId="{E69109D0-F699-4A22-A1C2-B3BAE33C8FC3}" srcOrd="2" destOrd="0" presId="urn:microsoft.com/office/officeart/2018/2/layout/IconLabelList"/>
    <dgm:cxn modelId="{D930AC02-6F05-4CA6-8DBB-0AFFF633189E}" type="presParOf" srcId="{E72655FD-DDD1-4EE0-8094-EAF3BD600D9D}" destId="{84B3B094-660E-44F8-B9F0-15DA6158A9C1}" srcOrd="3" destOrd="0" presId="urn:microsoft.com/office/officeart/2018/2/layout/IconLabelList"/>
    <dgm:cxn modelId="{3CFBDD22-618D-4419-A565-5269B3DE240A}" type="presParOf" srcId="{E72655FD-DDD1-4EE0-8094-EAF3BD600D9D}" destId="{BEBDC535-2B11-4237-A9D1-B8056CB394C2}" srcOrd="4" destOrd="0" presId="urn:microsoft.com/office/officeart/2018/2/layout/IconLabelList"/>
    <dgm:cxn modelId="{FD553227-5107-47EA-9197-04029AA6CFED}" type="presParOf" srcId="{BEBDC535-2B11-4237-A9D1-B8056CB394C2}" destId="{5B37ACC6-9AB9-41A3-87B3-77A9E699E26D}" srcOrd="0" destOrd="0" presId="urn:microsoft.com/office/officeart/2018/2/layout/IconLabelList"/>
    <dgm:cxn modelId="{FDCE8FD2-2719-4F64-A6C6-79B394D8A8B2}" type="presParOf" srcId="{BEBDC535-2B11-4237-A9D1-B8056CB394C2}" destId="{6FC7AFC2-EDD8-4889-933A-6959CCC15A42}" srcOrd="1" destOrd="0" presId="urn:microsoft.com/office/officeart/2018/2/layout/IconLabelList"/>
    <dgm:cxn modelId="{955359AE-C3DE-4FE1-8EF0-797973009B7C}" type="presParOf" srcId="{BEBDC535-2B11-4237-A9D1-B8056CB394C2}" destId="{45238B32-BEDB-46E4-A732-9DF1DA6385E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EE651AF-520B-488E-9B8C-6306705ECD1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B6A58D-ECC9-4741-AC73-85F0F5AE08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 of consistently applying these strategies</a:t>
          </a:r>
          <a:endParaRPr lang="en-US"/>
        </a:p>
      </dgm:t>
    </dgm:pt>
    <dgm:pt modelId="{7F01D866-04DC-404E-83EA-8F875EB8B194}" type="parTrans" cxnId="{7452D219-1DA8-4FAA-B7B6-5F0B03AB32BD}">
      <dgm:prSet/>
      <dgm:spPr/>
      <dgm:t>
        <a:bodyPr/>
        <a:lstStyle/>
        <a:p>
          <a:endParaRPr lang="en-US"/>
        </a:p>
      </dgm:t>
    </dgm:pt>
    <dgm:pt modelId="{589D500C-B2AA-48C1-B407-14615A98DF16}" type="sibTrans" cxnId="{7452D219-1DA8-4FAA-B7B6-5F0B03AB32BD}">
      <dgm:prSet/>
      <dgm:spPr/>
      <dgm:t>
        <a:bodyPr/>
        <a:lstStyle/>
        <a:p>
          <a:endParaRPr lang="en-US"/>
        </a:p>
      </dgm:t>
    </dgm:pt>
    <dgm:pt modelId="{EE8018E4-3007-4EB2-9796-BFF185291F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Continuous growth in relationships</a:t>
          </a:r>
          <a:endParaRPr lang="en-US"/>
        </a:p>
      </dgm:t>
    </dgm:pt>
    <dgm:pt modelId="{99602044-C76A-4C5F-A133-AEA09E36A855}" type="parTrans" cxnId="{767A6A31-6EBB-46D7-ADAA-029FC8F4EBFD}">
      <dgm:prSet/>
      <dgm:spPr/>
      <dgm:t>
        <a:bodyPr/>
        <a:lstStyle/>
        <a:p>
          <a:endParaRPr lang="en-US"/>
        </a:p>
      </dgm:t>
    </dgm:pt>
    <dgm:pt modelId="{AD7AC8BF-1AA6-408E-BBB0-C1873D240912}" type="sibTrans" cxnId="{767A6A31-6EBB-46D7-ADAA-029FC8F4EBFD}">
      <dgm:prSet/>
      <dgm:spPr/>
      <dgm:t>
        <a:bodyPr/>
        <a:lstStyle/>
        <a:p>
          <a:endParaRPr lang="en-US"/>
        </a:p>
      </dgm:t>
    </dgm:pt>
    <dgm:pt modelId="{11B2BCA6-161F-44A3-B495-D8D808BF45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Invitation for questions and discussion</a:t>
          </a:r>
          <a:endParaRPr lang="en-US"/>
        </a:p>
      </dgm:t>
    </dgm:pt>
    <dgm:pt modelId="{C6BE3C3B-C3B7-4FE8-9ACD-CB5BDBA44878}" type="parTrans" cxnId="{1C48BBB1-9584-4659-8F01-173826E1C9EC}">
      <dgm:prSet/>
      <dgm:spPr/>
      <dgm:t>
        <a:bodyPr/>
        <a:lstStyle/>
        <a:p>
          <a:endParaRPr lang="en-US"/>
        </a:p>
      </dgm:t>
    </dgm:pt>
    <dgm:pt modelId="{59C0443A-BDDF-4666-8CD7-8609E092B4B9}" type="sibTrans" cxnId="{1C48BBB1-9584-4659-8F01-173826E1C9EC}">
      <dgm:prSet/>
      <dgm:spPr/>
      <dgm:t>
        <a:bodyPr/>
        <a:lstStyle/>
        <a:p>
          <a:endParaRPr lang="en-US"/>
        </a:p>
      </dgm:t>
    </dgm:pt>
    <dgm:pt modelId="{592CC54F-5BE5-43D5-8C7E-EBF1F6337D47}" type="pres">
      <dgm:prSet presAssocID="{8EE651AF-520B-488E-9B8C-6306705ECD1C}" presName="root" presStyleCnt="0">
        <dgm:presLayoutVars>
          <dgm:dir/>
          <dgm:resizeHandles val="exact"/>
        </dgm:presLayoutVars>
      </dgm:prSet>
      <dgm:spPr/>
    </dgm:pt>
    <dgm:pt modelId="{F5A9B32D-ED45-4490-A98F-6FCBE1EAB7B0}" type="pres">
      <dgm:prSet presAssocID="{A4B6A58D-ECC9-4741-AC73-85F0F5AE0832}" presName="compNode" presStyleCnt="0"/>
      <dgm:spPr/>
    </dgm:pt>
    <dgm:pt modelId="{FEDCB68E-D4BE-4A80-83BB-A987467BD80E}" type="pres">
      <dgm:prSet presAssocID="{A4B6A58D-ECC9-4741-AC73-85F0F5AE083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E63111A-3725-482C-AEDD-B7FF2950B7A7}" type="pres">
      <dgm:prSet presAssocID="{A4B6A58D-ECC9-4741-AC73-85F0F5AE0832}" presName="spaceRect" presStyleCnt="0"/>
      <dgm:spPr/>
    </dgm:pt>
    <dgm:pt modelId="{2824EC2E-771F-4211-8D8B-1A43CE062EDA}" type="pres">
      <dgm:prSet presAssocID="{A4B6A58D-ECC9-4741-AC73-85F0F5AE0832}" presName="textRect" presStyleLbl="revTx" presStyleIdx="0" presStyleCnt="3">
        <dgm:presLayoutVars>
          <dgm:chMax val="1"/>
          <dgm:chPref val="1"/>
        </dgm:presLayoutVars>
      </dgm:prSet>
      <dgm:spPr/>
    </dgm:pt>
    <dgm:pt modelId="{BA5B7961-D96D-4276-AC43-4FED3C2C797F}" type="pres">
      <dgm:prSet presAssocID="{589D500C-B2AA-48C1-B407-14615A98DF16}" presName="sibTrans" presStyleCnt="0"/>
      <dgm:spPr/>
    </dgm:pt>
    <dgm:pt modelId="{7987C4D5-D845-4C57-8C8F-C6C7FEBB5656}" type="pres">
      <dgm:prSet presAssocID="{EE8018E4-3007-4EB2-9796-BFF185291FA5}" presName="compNode" presStyleCnt="0"/>
      <dgm:spPr/>
    </dgm:pt>
    <dgm:pt modelId="{C64C40CD-31B7-43D9-A160-778FB5DC4F20}" type="pres">
      <dgm:prSet presAssocID="{EE8018E4-3007-4EB2-9796-BFF185291F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05D51A0-EBEF-4BF0-944E-81D7DDF1B640}" type="pres">
      <dgm:prSet presAssocID="{EE8018E4-3007-4EB2-9796-BFF185291FA5}" presName="spaceRect" presStyleCnt="0"/>
      <dgm:spPr/>
    </dgm:pt>
    <dgm:pt modelId="{959ECBFB-6ADB-417B-8B3A-A72D5140FD39}" type="pres">
      <dgm:prSet presAssocID="{EE8018E4-3007-4EB2-9796-BFF185291FA5}" presName="textRect" presStyleLbl="revTx" presStyleIdx="1" presStyleCnt="3">
        <dgm:presLayoutVars>
          <dgm:chMax val="1"/>
          <dgm:chPref val="1"/>
        </dgm:presLayoutVars>
      </dgm:prSet>
      <dgm:spPr/>
    </dgm:pt>
    <dgm:pt modelId="{C10B3F2C-0832-430B-8171-F03D29280C8B}" type="pres">
      <dgm:prSet presAssocID="{AD7AC8BF-1AA6-408E-BBB0-C1873D240912}" presName="sibTrans" presStyleCnt="0"/>
      <dgm:spPr/>
    </dgm:pt>
    <dgm:pt modelId="{66CF79FE-6C85-4A95-B7A3-23192D474695}" type="pres">
      <dgm:prSet presAssocID="{11B2BCA6-161F-44A3-B495-D8D808BF458E}" presName="compNode" presStyleCnt="0"/>
      <dgm:spPr/>
    </dgm:pt>
    <dgm:pt modelId="{FD4F8E0C-2B39-45D0-A118-84DB98FDE1AB}" type="pres">
      <dgm:prSet presAssocID="{11B2BCA6-161F-44A3-B495-D8D808BF458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0385595-D164-4998-A1F1-5AB1997ABDC6}" type="pres">
      <dgm:prSet presAssocID="{11B2BCA6-161F-44A3-B495-D8D808BF458E}" presName="spaceRect" presStyleCnt="0"/>
      <dgm:spPr/>
    </dgm:pt>
    <dgm:pt modelId="{1663CF32-E7DC-421D-A3F6-BA5D06CE1492}" type="pres">
      <dgm:prSet presAssocID="{11B2BCA6-161F-44A3-B495-D8D808BF458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452D219-1DA8-4FAA-B7B6-5F0B03AB32BD}" srcId="{8EE651AF-520B-488E-9B8C-6306705ECD1C}" destId="{A4B6A58D-ECC9-4741-AC73-85F0F5AE0832}" srcOrd="0" destOrd="0" parTransId="{7F01D866-04DC-404E-83EA-8F875EB8B194}" sibTransId="{589D500C-B2AA-48C1-B407-14615A98DF16}"/>
    <dgm:cxn modelId="{265F122C-9F00-4BDC-BF8E-F6D8DA9A1781}" type="presOf" srcId="{EE8018E4-3007-4EB2-9796-BFF185291FA5}" destId="{959ECBFB-6ADB-417B-8B3A-A72D5140FD39}" srcOrd="0" destOrd="0" presId="urn:microsoft.com/office/officeart/2018/2/layout/IconLabelList"/>
    <dgm:cxn modelId="{767A6A31-6EBB-46D7-ADAA-029FC8F4EBFD}" srcId="{8EE651AF-520B-488E-9B8C-6306705ECD1C}" destId="{EE8018E4-3007-4EB2-9796-BFF185291FA5}" srcOrd="1" destOrd="0" parTransId="{99602044-C76A-4C5F-A133-AEA09E36A855}" sibTransId="{AD7AC8BF-1AA6-408E-BBB0-C1873D240912}"/>
    <dgm:cxn modelId="{1C48BBB1-9584-4659-8F01-173826E1C9EC}" srcId="{8EE651AF-520B-488E-9B8C-6306705ECD1C}" destId="{11B2BCA6-161F-44A3-B495-D8D808BF458E}" srcOrd="2" destOrd="0" parTransId="{C6BE3C3B-C3B7-4FE8-9ACD-CB5BDBA44878}" sibTransId="{59C0443A-BDDF-4666-8CD7-8609E092B4B9}"/>
    <dgm:cxn modelId="{E206FEB8-677A-4DDB-9E5E-4A00E2E7D9B2}" type="presOf" srcId="{A4B6A58D-ECC9-4741-AC73-85F0F5AE0832}" destId="{2824EC2E-771F-4211-8D8B-1A43CE062EDA}" srcOrd="0" destOrd="0" presId="urn:microsoft.com/office/officeart/2018/2/layout/IconLabelList"/>
    <dgm:cxn modelId="{569340D8-80C9-47CE-8513-2FEC2596E0EF}" type="presOf" srcId="{11B2BCA6-161F-44A3-B495-D8D808BF458E}" destId="{1663CF32-E7DC-421D-A3F6-BA5D06CE1492}" srcOrd="0" destOrd="0" presId="urn:microsoft.com/office/officeart/2018/2/layout/IconLabelList"/>
    <dgm:cxn modelId="{5255E5DD-06BA-4E9C-8D72-2FFE980ED57D}" type="presOf" srcId="{8EE651AF-520B-488E-9B8C-6306705ECD1C}" destId="{592CC54F-5BE5-43D5-8C7E-EBF1F6337D47}" srcOrd="0" destOrd="0" presId="urn:microsoft.com/office/officeart/2018/2/layout/IconLabelList"/>
    <dgm:cxn modelId="{5F44925A-D2FD-4D42-800F-5A11308A7BFE}" type="presParOf" srcId="{592CC54F-5BE5-43D5-8C7E-EBF1F6337D47}" destId="{F5A9B32D-ED45-4490-A98F-6FCBE1EAB7B0}" srcOrd="0" destOrd="0" presId="urn:microsoft.com/office/officeart/2018/2/layout/IconLabelList"/>
    <dgm:cxn modelId="{FC27465E-B47D-4436-8493-D2137924A920}" type="presParOf" srcId="{F5A9B32D-ED45-4490-A98F-6FCBE1EAB7B0}" destId="{FEDCB68E-D4BE-4A80-83BB-A987467BD80E}" srcOrd="0" destOrd="0" presId="urn:microsoft.com/office/officeart/2018/2/layout/IconLabelList"/>
    <dgm:cxn modelId="{1BBD82CF-A283-4A65-95F4-2F6DC7A7966E}" type="presParOf" srcId="{F5A9B32D-ED45-4490-A98F-6FCBE1EAB7B0}" destId="{8E63111A-3725-482C-AEDD-B7FF2950B7A7}" srcOrd="1" destOrd="0" presId="urn:microsoft.com/office/officeart/2018/2/layout/IconLabelList"/>
    <dgm:cxn modelId="{9401A403-B246-46AE-B1A8-3A243E2DC4C9}" type="presParOf" srcId="{F5A9B32D-ED45-4490-A98F-6FCBE1EAB7B0}" destId="{2824EC2E-771F-4211-8D8B-1A43CE062EDA}" srcOrd="2" destOrd="0" presId="urn:microsoft.com/office/officeart/2018/2/layout/IconLabelList"/>
    <dgm:cxn modelId="{AF02B5EC-F5BD-4B6E-AB44-B06221EE0B89}" type="presParOf" srcId="{592CC54F-5BE5-43D5-8C7E-EBF1F6337D47}" destId="{BA5B7961-D96D-4276-AC43-4FED3C2C797F}" srcOrd="1" destOrd="0" presId="urn:microsoft.com/office/officeart/2018/2/layout/IconLabelList"/>
    <dgm:cxn modelId="{3535D5AD-7B04-4397-8DA1-A1BA6297862D}" type="presParOf" srcId="{592CC54F-5BE5-43D5-8C7E-EBF1F6337D47}" destId="{7987C4D5-D845-4C57-8C8F-C6C7FEBB5656}" srcOrd="2" destOrd="0" presId="urn:microsoft.com/office/officeart/2018/2/layout/IconLabelList"/>
    <dgm:cxn modelId="{860E3D56-8340-4BC2-8FC9-86B4B286D415}" type="presParOf" srcId="{7987C4D5-D845-4C57-8C8F-C6C7FEBB5656}" destId="{C64C40CD-31B7-43D9-A160-778FB5DC4F20}" srcOrd="0" destOrd="0" presId="urn:microsoft.com/office/officeart/2018/2/layout/IconLabelList"/>
    <dgm:cxn modelId="{A11D00ED-0A96-44F6-847A-72014B08B4EB}" type="presParOf" srcId="{7987C4D5-D845-4C57-8C8F-C6C7FEBB5656}" destId="{505D51A0-EBEF-4BF0-944E-81D7DDF1B640}" srcOrd="1" destOrd="0" presId="urn:microsoft.com/office/officeart/2018/2/layout/IconLabelList"/>
    <dgm:cxn modelId="{83CEA8DF-E524-4B6B-8DF7-693F370AC333}" type="presParOf" srcId="{7987C4D5-D845-4C57-8C8F-C6C7FEBB5656}" destId="{959ECBFB-6ADB-417B-8B3A-A72D5140FD39}" srcOrd="2" destOrd="0" presId="urn:microsoft.com/office/officeart/2018/2/layout/IconLabelList"/>
    <dgm:cxn modelId="{574B5FC4-11DF-431D-AE96-4583A6CE3832}" type="presParOf" srcId="{592CC54F-5BE5-43D5-8C7E-EBF1F6337D47}" destId="{C10B3F2C-0832-430B-8171-F03D29280C8B}" srcOrd="3" destOrd="0" presId="urn:microsoft.com/office/officeart/2018/2/layout/IconLabelList"/>
    <dgm:cxn modelId="{FD5C16F4-7452-4DFE-B280-AA11D53C39BF}" type="presParOf" srcId="{592CC54F-5BE5-43D5-8C7E-EBF1F6337D47}" destId="{66CF79FE-6C85-4A95-B7A3-23192D474695}" srcOrd="4" destOrd="0" presId="urn:microsoft.com/office/officeart/2018/2/layout/IconLabelList"/>
    <dgm:cxn modelId="{9AF7D3B3-F290-4CA2-A4D6-7D4A4B60D6C8}" type="presParOf" srcId="{66CF79FE-6C85-4A95-B7A3-23192D474695}" destId="{FD4F8E0C-2B39-45D0-A118-84DB98FDE1AB}" srcOrd="0" destOrd="0" presId="urn:microsoft.com/office/officeart/2018/2/layout/IconLabelList"/>
    <dgm:cxn modelId="{D32CB2C3-950D-4164-841F-0776630032AD}" type="presParOf" srcId="{66CF79FE-6C85-4A95-B7A3-23192D474695}" destId="{30385595-D164-4998-A1F1-5AB1997ABDC6}" srcOrd="1" destOrd="0" presId="urn:microsoft.com/office/officeart/2018/2/layout/IconLabelList"/>
    <dgm:cxn modelId="{C0150EE7-0849-4103-AFEC-1DD1A8FA9C14}" type="presParOf" srcId="{66CF79FE-6C85-4A95-B7A3-23192D474695}" destId="{1663CF32-E7DC-421D-A3F6-BA5D06CE149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96B84-1EF3-46B1-A34C-87A57EAB9336}">
      <dsp:nvSpPr>
        <dsp:cNvPr id="0" name=""/>
        <dsp:cNvSpPr/>
      </dsp:nvSpPr>
      <dsp:spPr>
        <a:xfrm rot="5400000">
          <a:off x="2351968" y="89842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Trust</a:t>
          </a:r>
          <a:endParaRPr lang="en-US" sz="900" kern="1200" dirty="0"/>
        </a:p>
      </dsp:txBody>
      <dsp:txXfrm rot="-5400000">
        <a:off x="2628727" y="215176"/>
        <a:ext cx="826311" cy="949783"/>
      </dsp:txXfrm>
    </dsp:sp>
    <dsp:sp modelId="{BB32856D-8BB7-4919-901B-1C42ABCBAD52}">
      <dsp:nvSpPr>
        <dsp:cNvPr id="0" name=""/>
        <dsp:cNvSpPr/>
      </dsp:nvSpPr>
      <dsp:spPr>
        <a:xfrm>
          <a:off x="3678536" y="276119"/>
          <a:ext cx="1539889" cy="827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77B5F5-2F87-4D43-9B34-9E12C8526489}">
      <dsp:nvSpPr>
        <dsp:cNvPr id="0" name=""/>
        <dsp:cNvSpPr/>
      </dsp:nvSpPr>
      <dsp:spPr>
        <a:xfrm rot="5400000">
          <a:off x="1055480" y="89842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332239" y="215176"/>
        <a:ext cx="826311" cy="949783"/>
      </dsp:txXfrm>
    </dsp:sp>
    <dsp:sp modelId="{C0C3BF71-478B-45F0-8EE0-3BAA756DC0FB}">
      <dsp:nvSpPr>
        <dsp:cNvPr id="0" name=""/>
        <dsp:cNvSpPr/>
      </dsp:nvSpPr>
      <dsp:spPr>
        <a:xfrm rot="5400000">
          <a:off x="1701240" y="1261042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Communication</a:t>
          </a:r>
          <a:endParaRPr lang="en-US" sz="900" kern="1200" dirty="0"/>
        </a:p>
      </dsp:txBody>
      <dsp:txXfrm rot="-5400000">
        <a:off x="1977999" y="1386376"/>
        <a:ext cx="826311" cy="949783"/>
      </dsp:txXfrm>
    </dsp:sp>
    <dsp:sp modelId="{CA9DD361-17F8-4AD1-9CF0-1B0805CAC1C8}">
      <dsp:nvSpPr>
        <dsp:cNvPr id="0" name=""/>
        <dsp:cNvSpPr/>
      </dsp:nvSpPr>
      <dsp:spPr>
        <a:xfrm>
          <a:off x="251039" y="1447319"/>
          <a:ext cx="1490215" cy="827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B21EC4-65C5-4373-99CF-4F3B18C85DC0}">
      <dsp:nvSpPr>
        <dsp:cNvPr id="0" name=""/>
        <dsp:cNvSpPr/>
      </dsp:nvSpPr>
      <dsp:spPr>
        <a:xfrm rot="5400000">
          <a:off x="2997728" y="1261042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3274487" y="1386376"/>
        <a:ext cx="826311" cy="949783"/>
      </dsp:txXfrm>
    </dsp:sp>
    <dsp:sp modelId="{62888560-A5C2-4EAF-9B76-C357D6EBE369}">
      <dsp:nvSpPr>
        <dsp:cNvPr id="0" name=""/>
        <dsp:cNvSpPr/>
      </dsp:nvSpPr>
      <dsp:spPr>
        <a:xfrm rot="5400000">
          <a:off x="2351968" y="2432241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Respect</a:t>
          </a:r>
          <a:endParaRPr lang="en-US" sz="900" kern="1200" dirty="0"/>
        </a:p>
      </dsp:txBody>
      <dsp:txXfrm rot="-5400000">
        <a:off x="2628727" y="2557575"/>
        <a:ext cx="826311" cy="949783"/>
      </dsp:txXfrm>
    </dsp:sp>
    <dsp:sp modelId="{73EBDFD5-B93D-4043-A604-1E2D5F3F2537}">
      <dsp:nvSpPr>
        <dsp:cNvPr id="0" name=""/>
        <dsp:cNvSpPr/>
      </dsp:nvSpPr>
      <dsp:spPr>
        <a:xfrm>
          <a:off x="3678536" y="2618518"/>
          <a:ext cx="1539889" cy="827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20BDB1-0916-406B-982D-41DFB9B958D1}">
      <dsp:nvSpPr>
        <dsp:cNvPr id="0" name=""/>
        <dsp:cNvSpPr/>
      </dsp:nvSpPr>
      <dsp:spPr>
        <a:xfrm rot="5400000">
          <a:off x="1055480" y="2432241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332239" y="2557575"/>
        <a:ext cx="826311" cy="949783"/>
      </dsp:txXfrm>
    </dsp:sp>
    <dsp:sp modelId="{F47CBC62-1407-43CA-9C7B-581ACC071044}">
      <dsp:nvSpPr>
        <dsp:cNvPr id="0" name=""/>
        <dsp:cNvSpPr/>
      </dsp:nvSpPr>
      <dsp:spPr>
        <a:xfrm rot="5400000">
          <a:off x="1701240" y="3603440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Empathy</a:t>
          </a:r>
          <a:endParaRPr lang="en-US" sz="900" kern="1200" dirty="0"/>
        </a:p>
      </dsp:txBody>
      <dsp:txXfrm rot="-5400000">
        <a:off x="1977999" y="3728774"/>
        <a:ext cx="826311" cy="949783"/>
      </dsp:txXfrm>
    </dsp:sp>
    <dsp:sp modelId="{2B006105-AB0F-4265-B1C5-7EEA61892614}">
      <dsp:nvSpPr>
        <dsp:cNvPr id="0" name=""/>
        <dsp:cNvSpPr/>
      </dsp:nvSpPr>
      <dsp:spPr>
        <a:xfrm>
          <a:off x="251039" y="3789717"/>
          <a:ext cx="1490215" cy="827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86628C-0AC7-4510-93C2-A8460DA042F6}">
      <dsp:nvSpPr>
        <dsp:cNvPr id="0" name=""/>
        <dsp:cNvSpPr/>
      </dsp:nvSpPr>
      <dsp:spPr>
        <a:xfrm rot="5400000">
          <a:off x="2997728" y="3603440"/>
          <a:ext cx="1379829" cy="1200451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3274487" y="3728774"/>
        <a:ext cx="826311" cy="9497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B4622-410D-4FB3-A63E-84F26E695112}">
      <dsp:nvSpPr>
        <dsp:cNvPr id="0" name=""/>
        <dsp:cNvSpPr/>
      </dsp:nvSpPr>
      <dsp:spPr>
        <a:xfrm>
          <a:off x="1179062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8A41D-56A1-44E6-9F48-A0588592DD39}">
      <dsp:nvSpPr>
        <dsp:cNvPr id="0" name=""/>
        <dsp:cNvSpPr/>
      </dsp:nvSpPr>
      <dsp:spPr>
        <a:xfrm>
          <a:off x="652528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Active listening</a:t>
          </a:r>
          <a:endParaRPr lang="en-US" sz="2400" kern="1200"/>
        </a:p>
      </dsp:txBody>
      <dsp:txXfrm>
        <a:off x="652528" y="1487533"/>
        <a:ext cx="1914670" cy="720000"/>
      </dsp:txXfrm>
    </dsp:sp>
    <dsp:sp modelId="{A0378B82-7997-41C3-B215-148DD87307AB}">
      <dsp:nvSpPr>
        <dsp:cNvPr id="0" name=""/>
        <dsp:cNvSpPr/>
      </dsp:nvSpPr>
      <dsp:spPr>
        <a:xfrm>
          <a:off x="3428801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408E4-AE1A-40FC-8189-8BFC9939BB1B}">
      <dsp:nvSpPr>
        <dsp:cNvPr id="0" name=""/>
        <dsp:cNvSpPr/>
      </dsp:nvSpPr>
      <dsp:spPr>
        <a:xfrm>
          <a:off x="2902266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Clarity and openness</a:t>
          </a:r>
          <a:endParaRPr lang="en-US" sz="2400" kern="1200"/>
        </a:p>
      </dsp:txBody>
      <dsp:txXfrm>
        <a:off x="2902266" y="1487533"/>
        <a:ext cx="1914670" cy="720000"/>
      </dsp:txXfrm>
    </dsp:sp>
    <dsp:sp modelId="{8B65F352-40E9-49DE-8A3C-655F43B92B3E}">
      <dsp:nvSpPr>
        <dsp:cNvPr id="0" name=""/>
        <dsp:cNvSpPr/>
      </dsp:nvSpPr>
      <dsp:spPr>
        <a:xfrm>
          <a:off x="1179062" y="2686201"/>
          <a:ext cx="861601" cy="8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A7F29-450E-4961-9087-DA0BD2E9D9E7}">
      <dsp:nvSpPr>
        <dsp:cNvPr id="0" name=""/>
        <dsp:cNvSpPr/>
      </dsp:nvSpPr>
      <dsp:spPr>
        <a:xfrm>
          <a:off x="652528" y="3841427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Nonverbal communication</a:t>
          </a:r>
          <a:endParaRPr lang="en-US" sz="2400" kern="1200"/>
        </a:p>
      </dsp:txBody>
      <dsp:txXfrm>
        <a:off x="652528" y="3841427"/>
        <a:ext cx="1914670" cy="720000"/>
      </dsp:txXfrm>
    </dsp:sp>
    <dsp:sp modelId="{93F3E598-DFB1-40EE-AA75-66C31BB94BCD}">
      <dsp:nvSpPr>
        <dsp:cNvPr id="0" name=""/>
        <dsp:cNvSpPr/>
      </dsp:nvSpPr>
      <dsp:spPr>
        <a:xfrm>
          <a:off x="3428801" y="2686201"/>
          <a:ext cx="861601" cy="8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8F0F9-5A17-447E-8517-A65297E21970}">
      <dsp:nvSpPr>
        <dsp:cNvPr id="0" name=""/>
        <dsp:cNvSpPr/>
      </dsp:nvSpPr>
      <dsp:spPr>
        <a:xfrm>
          <a:off x="2902266" y="3841427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Encouragement of feedback</a:t>
          </a:r>
          <a:endParaRPr lang="en-US" sz="2400" kern="1200"/>
        </a:p>
      </dsp:txBody>
      <dsp:txXfrm>
        <a:off x="2902266" y="3841427"/>
        <a:ext cx="191467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1B562-A191-4BF7-A4E3-AFEB9915B031}">
      <dsp:nvSpPr>
        <dsp:cNvPr id="0" name=""/>
        <dsp:cNvSpPr/>
      </dsp:nvSpPr>
      <dsp:spPr>
        <a:xfrm>
          <a:off x="1179062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BF61E-F189-4E2A-BABA-B374308492B0}">
      <dsp:nvSpPr>
        <dsp:cNvPr id="0" name=""/>
        <dsp:cNvSpPr/>
      </dsp:nvSpPr>
      <dsp:spPr>
        <a:xfrm>
          <a:off x="652528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Consistency and reliability</a:t>
          </a:r>
          <a:endParaRPr lang="en-US" sz="2000" kern="1200"/>
        </a:p>
      </dsp:txBody>
      <dsp:txXfrm>
        <a:off x="652528" y="1487533"/>
        <a:ext cx="1914670" cy="720000"/>
      </dsp:txXfrm>
    </dsp:sp>
    <dsp:sp modelId="{1448DD49-0EA2-4F20-93CB-E96419F60E60}">
      <dsp:nvSpPr>
        <dsp:cNvPr id="0" name=""/>
        <dsp:cNvSpPr/>
      </dsp:nvSpPr>
      <dsp:spPr>
        <a:xfrm>
          <a:off x="3428801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706DE-838B-4C66-879D-415F4AF2D899}">
      <dsp:nvSpPr>
        <dsp:cNvPr id="0" name=""/>
        <dsp:cNvSpPr/>
      </dsp:nvSpPr>
      <dsp:spPr>
        <a:xfrm>
          <a:off x="2902266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Being honest and transparent</a:t>
          </a:r>
          <a:endParaRPr lang="en-US" sz="2000" kern="1200"/>
        </a:p>
      </dsp:txBody>
      <dsp:txXfrm>
        <a:off x="2902266" y="1487533"/>
        <a:ext cx="1914670" cy="720000"/>
      </dsp:txXfrm>
    </dsp:sp>
    <dsp:sp modelId="{0864D8A7-4760-4F31-B243-50DF0DD5BD8D}">
      <dsp:nvSpPr>
        <dsp:cNvPr id="0" name=""/>
        <dsp:cNvSpPr/>
      </dsp:nvSpPr>
      <dsp:spPr>
        <a:xfrm>
          <a:off x="2303932" y="2686201"/>
          <a:ext cx="861601" cy="8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B20E8-9149-482C-A35D-8F17E402894C}">
      <dsp:nvSpPr>
        <dsp:cNvPr id="0" name=""/>
        <dsp:cNvSpPr/>
      </dsp:nvSpPr>
      <dsp:spPr>
        <a:xfrm>
          <a:off x="1777397" y="3841427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Following through on promises</a:t>
          </a:r>
          <a:endParaRPr lang="en-US" sz="2000" kern="1200"/>
        </a:p>
      </dsp:txBody>
      <dsp:txXfrm>
        <a:off x="1777397" y="3841427"/>
        <a:ext cx="191467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5CCD4-8FA7-406A-AB04-76BCAE3A4A54}">
      <dsp:nvSpPr>
        <dsp:cNvPr id="0" name=""/>
        <dsp:cNvSpPr/>
      </dsp:nvSpPr>
      <dsp:spPr>
        <a:xfrm>
          <a:off x="1179062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549E8-2B6C-4A57-B831-F03C7F09D67B}">
      <dsp:nvSpPr>
        <dsp:cNvPr id="0" name=""/>
        <dsp:cNvSpPr/>
      </dsp:nvSpPr>
      <dsp:spPr>
        <a:xfrm>
          <a:off x="652528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Importance of placing oneself in another's shoes</a:t>
          </a:r>
          <a:endParaRPr lang="en-US" sz="1200" kern="1200" dirty="0"/>
        </a:p>
      </dsp:txBody>
      <dsp:txXfrm>
        <a:off x="652528" y="1487533"/>
        <a:ext cx="1914670" cy="720000"/>
      </dsp:txXfrm>
    </dsp:sp>
    <dsp:sp modelId="{FF4E8A2C-08AA-4F18-BAB2-2DAC5888CCCF}">
      <dsp:nvSpPr>
        <dsp:cNvPr id="0" name=""/>
        <dsp:cNvSpPr/>
      </dsp:nvSpPr>
      <dsp:spPr>
        <a:xfrm>
          <a:off x="3428801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C6648-3658-4502-8C9C-2E50732249B5}">
      <dsp:nvSpPr>
        <dsp:cNvPr id="0" name=""/>
        <dsp:cNvSpPr/>
      </dsp:nvSpPr>
      <dsp:spPr>
        <a:xfrm>
          <a:off x="2902266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Benefits of showing understanding and compassion</a:t>
          </a:r>
          <a:r>
            <a:rPr lang="en-GB" sz="1200" kern="1200" dirty="0">
              <a:latin typeface="Garamond" panose="02020404030301010803"/>
            </a:rPr>
            <a:t> ( A. Kilic , et. all., 2021)</a:t>
          </a:r>
          <a:endParaRPr lang="en-US" sz="1200" kern="1200" dirty="0"/>
        </a:p>
      </dsp:txBody>
      <dsp:txXfrm>
        <a:off x="2902266" y="1487533"/>
        <a:ext cx="1914670" cy="720000"/>
      </dsp:txXfrm>
    </dsp:sp>
    <dsp:sp modelId="{CAA172EF-6DA8-41AD-85C3-71728AE9FA0A}">
      <dsp:nvSpPr>
        <dsp:cNvPr id="0" name=""/>
        <dsp:cNvSpPr/>
      </dsp:nvSpPr>
      <dsp:spPr>
        <a:xfrm>
          <a:off x="2303932" y="2686201"/>
          <a:ext cx="861601" cy="8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0175C-9494-4FF6-BA58-50114CF9F3B3}">
      <dsp:nvSpPr>
        <dsp:cNvPr id="0" name=""/>
        <dsp:cNvSpPr/>
      </dsp:nvSpPr>
      <dsp:spPr>
        <a:xfrm>
          <a:off x="1777397" y="3841427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Everyday practices to enhance empathy</a:t>
          </a:r>
          <a:endParaRPr lang="en-US" sz="1200" kern="1200" dirty="0"/>
        </a:p>
      </dsp:txBody>
      <dsp:txXfrm>
        <a:off x="1777397" y="3841427"/>
        <a:ext cx="191467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0A4F1C-C249-4CB6-A805-15BF6E990039}">
      <dsp:nvSpPr>
        <dsp:cNvPr id="0" name=""/>
        <dsp:cNvSpPr/>
      </dsp:nvSpPr>
      <dsp:spPr>
        <a:xfrm>
          <a:off x="1179062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1D71E-3589-4570-B898-B69DA2B9848C}">
      <dsp:nvSpPr>
        <dsp:cNvPr id="0" name=""/>
        <dsp:cNvSpPr/>
      </dsp:nvSpPr>
      <dsp:spPr>
        <a:xfrm>
          <a:off x="652528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Addressing issues directly and respectfully</a:t>
          </a:r>
          <a:endParaRPr lang="en-US" sz="1200" kern="1200" dirty="0"/>
        </a:p>
      </dsp:txBody>
      <dsp:txXfrm>
        <a:off x="652528" y="1487533"/>
        <a:ext cx="1914670" cy="720000"/>
      </dsp:txXfrm>
    </dsp:sp>
    <dsp:sp modelId="{6C6DBA5B-5AC0-4EF1-ABEE-529CB40C2351}">
      <dsp:nvSpPr>
        <dsp:cNvPr id="0" name=""/>
        <dsp:cNvSpPr/>
      </dsp:nvSpPr>
      <dsp:spPr>
        <a:xfrm>
          <a:off x="3428801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F863EC-A63C-43F2-B83C-B4AA1A5CEE4A}">
      <dsp:nvSpPr>
        <dsp:cNvPr id="0" name=""/>
        <dsp:cNvSpPr/>
      </dsp:nvSpPr>
      <dsp:spPr>
        <a:xfrm>
          <a:off x="2902266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Finding common ground</a:t>
          </a:r>
          <a:endParaRPr lang="en-US" sz="1200" kern="1200" dirty="0"/>
        </a:p>
      </dsp:txBody>
      <dsp:txXfrm>
        <a:off x="2902266" y="1487533"/>
        <a:ext cx="1914670" cy="720000"/>
      </dsp:txXfrm>
    </dsp:sp>
    <dsp:sp modelId="{1F877037-2415-4802-ABF8-47C7CFCD2A33}">
      <dsp:nvSpPr>
        <dsp:cNvPr id="0" name=""/>
        <dsp:cNvSpPr/>
      </dsp:nvSpPr>
      <dsp:spPr>
        <a:xfrm>
          <a:off x="2303932" y="2686201"/>
          <a:ext cx="861601" cy="8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D72F5C-8D1C-4CA1-ABCD-B2A9D7BCFDD8}">
      <dsp:nvSpPr>
        <dsp:cNvPr id="0" name=""/>
        <dsp:cNvSpPr/>
      </dsp:nvSpPr>
      <dsp:spPr>
        <a:xfrm>
          <a:off x="1777397" y="3841427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Practicing patience and understanding different perspectives</a:t>
          </a:r>
          <a:r>
            <a:rPr lang="en-GB" sz="1200" kern="1200" dirty="0">
              <a:latin typeface="Garamond" panose="02020404030301010803"/>
            </a:rPr>
            <a:t> ( K. </a:t>
          </a:r>
          <a:r>
            <a:rPr lang="en-GB" sz="1200" kern="1200" dirty="0" err="1">
              <a:latin typeface="Garamond" panose="02020404030301010803"/>
            </a:rPr>
            <a:t>Malterud</a:t>
          </a:r>
          <a:r>
            <a:rPr lang="en-GB" sz="1200" kern="1200" dirty="0">
              <a:latin typeface="Garamond" panose="02020404030301010803"/>
            </a:rPr>
            <a:t>., 2022)</a:t>
          </a:r>
          <a:endParaRPr lang="en-US" sz="1200" kern="1200" dirty="0"/>
        </a:p>
      </dsp:txBody>
      <dsp:txXfrm>
        <a:off x="1777397" y="3841427"/>
        <a:ext cx="191467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10669E-D835-4432-AB07-26159A108855}">
      <dsp:nvSpPr>
        <dsp:cNvPr id="0" name=""/>
        <dsp:cNvSpPr/>
      </dsp:nvSpPr>
      <dsp:spPr>
        <a:xfrm>
          <a:off x="1179062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7F5DC-74C9-43A5-9781-AB4107EC7A0A}">
      <dsp:nvSpPr>
        <dsp:cNvPr id="0" name=""/>
        <dsp:cNvSpPr/>
      </dsp:nvSpPr>
      <dsp:spPr>
        <a:xfrm>
          <a:off x="652528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Regular check-ins and communication</a:t>
          </a:r>
          <a:endParaRPr lang="en-US" sz="1900" kern="1200"/>
        </a:p>
      </dsp:txBody>
      <dsp:txXfrm>
        <a:off x="652528" y="1487533"/>
        <a:ext cx="1914670" cy="720000"/>
      </dsp:txXfrm>
    </dsp:sp>
    <dsp:sp modelId="{8E0E1BD4-ED96-4F70-BFB0-AEED06E5DE37}">
      <dsp:nvSpPr>
        <dsp:cNvPr id="0" name=""/>
        <dsp:cNvSpPr/>
      </dsp:nvSpPr>
      <dsp:spPr>
        <a:xfrm>
          <a:off x="3428801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109D0-F699-4A22-A1C2-B3BAE33C8FC3}">
      <dsp:nvSpPr>
        <dsp:cNvPr id="0" name=""/>
        <dsp:cNvSpPr/>
      </dsp:nvSpPr>
      <dsp:spPr>
        <a:xfrm>
          <a:off x="2902266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Celebrating successes together</a:t>
          </a:r>
          <a:endParaRPr lang="en-US" sz="1900" kern="1200"/>
        </a:p>
      </dsp:txBody>
      <dsp:txXfrm>
        <a:off x="2902266" y="1487533"/>
        <a:ext cx="1914670" cy="720000"/>
      </dsp:txXfrm>
    </dsp:sp>
    <dsp:sp modelId="{5B37ACC6-9AB9-41A3-87B3-77A9E699E26D}">
      <dsp:nvSpPr>
        <dsp:cNvPr id="0" name=""/>
        <dsp:cNvSpPr/>
      </dsp:nvSpPr>
      <dsp:spPr>
        <a:xfrm>
          <a:off x="2303932" y="2686201"/>
          <a:ext cx="861601" cy="8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38B32-BEDB-46E4-A732-9DF1DA6385EF}">
      <dsp:nvSpPr>
        <dsp:cNvPr id="0" name=""/>
        <dsp:cNvSpPr/>
      </dsp:nvSpPr>
      <dsp:spPr>
        <a:xfrm>
          <a:off x="1777397" y="3841427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Making time for shared activities</a:t>
          </a:r>
          <a:endParaRPr lang="en-US" sz="1900" kern="1200"/>
        </a:p>
      </dsp:txBody>
      <dsp:txXfrm>
        <a:off x="1777397" y="3841427"/>
        <a:ext cx="191467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DCB68E-D4BE-4A80-83BB-A987467BD80E}">
      <dsp:nvSpPr>
        <dsp:cNvPr id="0" name=""/>
        <dsp:cNvSpPr/>
      </dsp:nvSpPr>
      <dsp:spPr>
        <a:xfrm>
          <a:off x="1179062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4EC2E-771F-4211-8D8B-1A43CE062EDA}">
      <dsp:nvSpPr>
        <dsp:cNvPr id="0" name=""/>
        <dsp:cNvSpPr/>
      </dsp:nvSpPr>
      <dsp:spPr>
        <a:xfrm>
          <a:off x="652528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Importance of consistently applying these strategies</a:t>
          </a:r>
          <a:endParaRPr lang="en-US" sz="1600" kern="1200"/>
        </a:p>
      </dsp:txBody>
      <dsp:txXfrm>
        <a:off x="652528" y="1487533"/>
        <a:ext cx="1914670" cy="720000"/>
      </dsp:txXfrm>
    </dsp:sp>
    <dsp:sp modelId="{C64C40CD-31B7-43D9-A160-778FB5DC4F20}">
      <dsp:nvSpPr>
        <dsp:cNvPr id="0" name=""/>
        <dsp:cNvSpPr/>
      </dsp:nvSpPr>
      <dsp:spPr>
        <a:xfrm>
          <a:off x="3428801" y="332307"/>
          <a:ext cx="861601" cy="8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9ECBFB-6ADB-417B-8B3A-A72D5140FD39}">
      <dsp:nvSpPr>
        <dsp:cNvPr id="0" name=""/>
        <dsp:cNvSpPr/>
      </dsp:nvSpPr>
      <dsp:spPr>
        <a:xfrm>
          <a:off x="2902266" y="1487533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Continuous growth in relationships</a:t>
          </a:r>
          <a:endParaRPr lang="en-US" sz="1600" kern="1200"/>
        </a:p>
      </dsp:txBody>
      <dsp:txXfrm>
        <a:off x="2902266" y="1487533"/>
        <a:ext cx="1914670" cy="720000"/>
      </dsp:txXfrm>
    </dsp:sp>
    <dsp:sp modelId="{FD4F8E0C-2B39-45D0-A118-84DB98FDE1AB}">
      <dsp:nvSpPr>
        <dsp:cNvPr id="0" name=""/>
        <dsp:cNvSpPr/>
      </dsp:nvSpPr>
      <dsp:spPr>
        <a:xfrm>
          <a:off x="2303932" y="2686201"/>
          <a:ext cx="861601" cy="8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3CF32-E7DC-421D-A3F6-BA5D06CE1492}">
      <dsp:nvSpPr>
        <dsp:cNvPr id="0" name=""/>
        <dsp:cNvSpPr/>
      </dsp:nvSpPr>
      <dsp:spPr>
        <a:xfrm>
          <a:off x="1777397" y="3841427"/>
          <a:ext cx="191467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Invitation for questions and discussion</a:t>
          </a:r>
          <a:endParaRPr lang="en-US" sz="1600" kern="1200"/>
        </a:p>
      </dsp:txBody>
      <dsp:txXfrm>
        <a:off x="1777397" y="3841427"/>
        <a:ext cx="191467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910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888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347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254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5317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9623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682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531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457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826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173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800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9007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4494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2748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5364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4198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82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  <p:sldLayoutId id="2147483888" r:id="rId12"/>
    <p:sldLayoutId id="2147483889" r:id="rId13"/>
    <p:sldLayoutId id="2147483890" r:id="rId14"/>
    <p:sldLayoutId id="2147483891" r:id="rId15"/>
    <p:sldLayoutId id="2147483892" r:id="rId16"/>
    <p:sldLayoutId id="214748389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1CD07172-CD61-45EB-BEE3-F644503E5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EADA5DB-ED12-413A-AAB5-6A8D1152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BA45E5C-ACB9-49E8-B4DB-5255C237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6852" y="872061"/>
            <a:ext cx="3073940" cy="34366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100">
                <a:solidFill>
                  <a:srgbClr val="262626"/>
                </a:solidFill>
              </a:rPr>
              <a:t>University of Wales TSD</a:t>
            </a:r>
            <a:br>
              <a:rPr lang="en-GB" sz="2100">
                <a:solidFill>
                  <a:srgbClr val="262626"/>
                </a:solidFill>
              </a:rPr>
            </a:br>
            <a:br>
              <a:rPr lang="en-US" sz="2100">
                <a:solidFill>
                  <a:srgbClr val="262626"/>
                </a:solidFill>
              </a:rPr>
            </a:br>
            <a:endParaRPr lang="en-US" sz="21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100" b="1">
                <a:solidFill>
                  <a:srgbClr val="262626"/>
                </a:solidFill>
              </a:rPr>
              <a:t>Effective Teamworking and Communication (BMSW4009_CARD)</a:t>
            </a:r>
            <a:endParaRPr lang="en-GB" sz="21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100">
                <a:solidFill>
                  <a:srgbClr val="262626"/>
                </a:solidFill>
              </a:rPr>
              <a:t>Boboc Claudiu – 2410359</a:t>
            </a:r>
            <a:br>
              <a:rPr lang="en-GB" sz="2100">
                <a:solidFill>
                  <a:srgbClr val="262626"/>
                </a:solidFill>
              </a:rPr>
            </a:br>
            <a:r>
              <a:rPr lang="en-GB" sz="2100">
                <a:solidFill>
                  <a:srgbClr val="262626"/>
                </a:solidFill>
              </a:rPr>
              <a:t>21-03-2025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6851" y="4439732"/>
            <a:ext cx="3112851" cy="14526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How to build and develop successful relationships</a:t>
            </a:r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857E618C-1D7B-4A51-90C1-6106CD8A1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406AEA9A-8F88-35A1-9DBA-12794DB9DB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038" r="27113" b="-5"/>
          <a:stretch/>
        </p:blipFill>
        <p:spPr>
          <a:xfrm>
            <a:off x="6910719" y="609602"/>
            <a:ext cx="3148423" cy="55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D6DABB5-1FC3-4E21-AC84-4685B03C9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2616" y="1411015"/>
            <a:ext cx="7808159" cy="4103960"/>
          </a:xfrm>
          <a:prstGeom prst="rect">
            <a:avLst/>
          </a:prstGeom>
          <a:blipFill dpi="0" rotWithShape="1">
            <a:blip r:embed="rId3">
              <a:alphaModFix amt="8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C5790B5-250E-45E6-A05D-C3D1D459B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8158C4B-1BFE-4F6D-B2C1-0066FA119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13" name="Rounded Rectangle 17">
              <a:extLst>
                <a:ext uri="{FF2B5EF4-FFF2-40B4-BE49-F238E27FC236}">
                  <a16:creationId xmlns:a16="http://schemas.microsoft.com/office/drawing/2014/main" id="{4A8E3562-03A2-4AF3-89BB-B227ED326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BD9DF111-5BF8-4312-BECB-94BBCF29E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15" name="Rounded Rectangle 20">
              <a:extLst>
                <a:ext uri="{FF2B5EF4-FFF2-40B4-BE49-F238E27FC236}">
                  <a16:creationId xmlns:a16="http://schemas.microsoft.com/office/drawing/2014/main" id="{9EEB3A31-82B4-41D6-BEAB-3CC49BBCBE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8C66B30-E9F1-40DD-A809-6A1282E23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65CF91-72A2-EA71-86D7-AF8CE3B447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0C5973-9E3E-0558-AE6F-4478841C27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Overview of relationships</a:t>
            </a:r>
          </a:p>
          <a:p>
            <a:pPr marL="342900" indent="-342900">
              <a:lnSpc>
                <a:spcPct val="90000"/>
              </a:lnSpc>
              <a:buFont typeface="Arial" panose="05000000000000000000" pitchFamily="2" charset="2"/>
              <a:buChar char="•"/>
            </a:pPr>
            <a:r>
              <a:rPr lang="en-GB" dirty="0"/>
              <a:t>Definition of successful relationships( K. MacMillan, et. all., 2000)</a:t>
            </a:r>
          </a:p>
          <a:p>
            <a:pPr>
              <a:lnSpc>
                <a:spcPct val="90000"/>
              </a:lnSpc>
              <a:buSzPct val="114999"/>
            </a:pPr>
            <a:r>
              <a:rPr lang="en-GB" dirty="0"/>
              <a:t>  Importance in personal and professional life ( E. Groenewald et. all., 2024)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4319AF2-886A-4C5D-B34C-17FCB0267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6862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536A5-59F1-857B-A376-FA48B45C0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of Successful Relationships </a:t>
            </a:r>
            <a:r>
              <a:rPr lang="en-GB" sz="1600" dirty="0"/>
              <a:t>(M. </a:t>
            </a:r>
            <a:r>
              <a:rPr lang="en-GB" sz="1600" err="1"/>
              <a:t>Vierdeman</a:t>
            </a:r>
            <a:r>
              <a:rPr lang="en-GB" sz="1600" dirty="0"/>
              <a:t> ., 2023)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828975C-430E-D70D-E7EA-AADC3817E8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6840249"/>
              </p:ext>
            </p:extLst>
          </p:nvPr>
        </p:nvGraphicFramePr>
        <p:xfrm>
          <a:off x="5418668" y="982131"/>
          <a:ext cx="5469466" cy="4893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D42692-BC89-886E-5502-83A41177A1A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GB" b="1" dirty="0">
                <a:solidFill>
                  <a:srgbClr val="000000">
                    <a:alpha val="60000"/>
                  </a:srgbClr>
                </a:solidFill>
              </a:rPr>
              <a:t>Foundation Components</a:t>
            </a:r>
          </a:p>
        </p:txBody>
      </p:sp>
    </p:spTree>
    <p:extLst>
      <p:ext uri="{BB962C8B-B14F-4D97-AF65-F5344CB8AC3E}">
        <p14:creationId xmlns:p14="http://schemas.microsoft.com/office/powerpoint/2010/main" val="571969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1F30D-0454-3AC2-3E4F-464270952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Communication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FCDEF9-4371-0AF4-4ED5-76B10FA635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8668" y="982131"/>
          <a:ext cx="5469466" cy="4893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ED4E57-150E-907A-939C-80BF06323BE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0000">
                    <a:alpha val="60000"/>
                  </a:srgbClr>
                </a:solidFill>
              </a:rPr>
              <a:t>Strategies for Effective Communication  (</a:t>
            </a:r>
            <a:r>
              <a:rPr lang="en-GB" sz="1400" dirty="0">
                <a:solidFill>
                  <a:srgbClr val="000000">
                    <a:alpha val="60000"/>
                  </a:srgbClr>
                </a:solidFill>
                <a:latin typeface="Arial"/>
                <a:cs typeface="Arial"/>
              </a:rPr>
              <a:t> Y.E. </a:t>
            </a:r>
            <a:r>
              <a:rPr lang="en-GB" sz="1400" err="1">
                <a:solidFill>
                  <a:srgbClr val="000000">
                    <a:alpha val="60000"/>
                  </a:srgbClr>
                </a:solidFill>
                <a:latin typeface="Arial"/>
                <a:cs typeface="Arial"/>
              </a:rPr>
              <a:t>Rachmad</a:t>
            </a:r>
            <a:r>
              <a:rPr lang="en-GB" sz="1400" dirty="0">
                <a:solidFill>
                  <a:srgbClr val="000000">
                    <a:alpha val="60000"/>
                  </a:srgbClr>
                </a:solidFill>
                <a:latin typeface="Arial"/>
                <a:cs typeface="Arial"/>
              </a:rPr>
              <a:t> ., 2022)</a:t>
            </a:r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5080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16260-D12B-2EEB-9618-A7D5B0103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Trust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5401083-CC5E-AFC5-FF74-4485D0DC52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285860"/>
              </p:ext>
            </p:extLst>
          </p:nvPr>
        </p:nvGraphicFramePr>
        <p:xfrm>
          <a:off x="5253911" y="982131"/>
          <a:ext cx="5469466" cy="4893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8A697-FA97-41F3-7987-ACB218156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0000">
                    <a:alpha val="60000"/>
                  </a:srgbClr>
                </a:solidFill>
              </a:rPr>
              <a:t>Building Trust </a:t>
            </a:r>
            <a:r>
              <a:rPr lang="en-GB" dirty="0">
                <a:solidFill>
                  <a:srgbClr val="000000">
                    <a:alpha val="60000"/>
                  </a:srgbClr>
                </a:solidFill>
              </a:rPr>
              <a:t>(C. Feltman.,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639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E99A6-0CA3-B441-9113-787CD6FDF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Empathy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5C530D-45F5-D10F-2195-B44952207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9226577"/>
              </p:ext>
            </p:extLst>
          </p:nvPr>
        </p:nvGraphicFramePr>
        <p:xfrm>
          <a:off x="5573127" y="1095401"/>
          <a:ext cx="5469466" cy="4893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3FA090-11A1-D90A-E398-398EDB83AF2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0000">
                    <a:alpha val="60000"/>
                  </a:srgbClr>
                </a:solidFill>
              </a:rPr>
              <a:t>Understanding Empathy:</a:t>
            </a:r>
            <a:endParaRPr lang="en-GB" b="1">
              <a:solidFill>
                <a:srgbClr val="000000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45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4B20C-6513-28CB-2003-186B7D04A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Resolution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4FA76D2-2591-6980-557B-DC5A2DA6F1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448564"/>
              </p:ext>
            </p:extLst>
          </p:nvPr>
        </p:nvGraphicFramePr>
        <p:xfrm>
          <a:off x="5006776" y="1280753"/>
          <a:ext cx="5469466" cy="4893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85AAFE-ECFC-690F-9AAE-83DBE76A0FF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0000">
                    <a:alpha val="60000"/>
                  </a:srgbClr>
                </a:solidFill>
              </a:rPr>
              <a:t>Healthy Conflict Resolution Techniques: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33670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24C3-B7CB-8133-12C0-65B230F28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Nurturing Relationships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B7C6AE2-AF42-C570-4662-3419FEE198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8668" y="982131"/>
          <a:ext cx="5469466" cy="4893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1E21D4-FB79-97DB-E768-65C013E64C6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0000">
                    <a:alpha val="60000"/>
                  </a:srgbClr>
                </a:solidFill>
              </a:rPr>
              <a:t>Maintaining Strong Relationships:</a:t>
            </a:r>
            <a:endParaRPr lang="en-GB" b="1">
              <a:solidFill>
                <a:srgbClr val="000000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572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B528C-25E3-ED25-190E-036A1E68E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9BE0545-2345-F214-8D67-ABB951EE67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8668" y="982131"/>
          <a:ext cx="5469466" cy="4893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D70AF5-40B8-9FF1-5E13-DB6B4444227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0000">
                    <a:alpha val="60000"/>
                  </a:srgbClr>
                </a:solidFill>
              </a:rPr>
              <a:t>Recap and Key Takeaways:</a:t>
            </a:r>
            <a:endParaRPr lang="en-GB" b="1">
              <a:solidFill>
                <a:srgbClr val="000000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937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89953-0221-97DD-2974-D912C2DB3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63F07-6DBC-E43B-C822-EA9E7C7E5A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MacMillan, K., Money, K., &amp; Downing, S. (2000). Successful business relationships.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Journal of General Management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26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(1), 69-83.</a:t>
            </a:r>
          </a:p>
          <a:p>
            <a:pPr>
              <a:buSzPct val="114999"/>
            </a:pPr>
            <a:r>
              <a:rPr lang="en-GB" sz="1000" dirty="0" err="1">
                <a:solidFill>
                  <a:srgbClr val="222222"/>
                </a:solidFill>
                <a:latin typeface="Arial"/>
                <a:cs typeface="Arial"/>
              </a:rPr>
              <a:t>Viederman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 M. (2023). Recognition: A key for understanding a necessary role of the psychotherapist for the successful outcome of psychotherapy.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Psychiatry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86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(4), 317-328.</a:t>
            </a:r>
          </a:p>
          <a:p>
            <a:pPr>
              <a:buSzPct val="114999"/>
            </a:pPr>
            <a:r>
              <a:rPr lang="en-GB" sz="1000" dirty="0" err="1">
                <a:solidFill>
                  <a:srgbClr val="222222"/>
                </a:solidFill>
                <a:latin typeface="Arial"/>
                <a:cs typeface="Arial"/>
              </a:rPr>
              <a:t>Rachmad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 Y. E. (2022). Communication Optimization Theory.</a:t>
            </a:r>
          </a:p>
          <a:p>
            <a:pPr>
              <a:buSzPct val="114999"/>
            </a:pP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Feltman, C. (2024).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The thin book of trust: An essential primer for building trust at work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. Berrett-Koehler Publishers.</a:t>
            </a:r>
          </a:p>
          <a:p>
            <a:pPr>
              <a:buSzPct val="114999"/>
            </a:pP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Groenewald, E., &amp; Arnold, L. (2024). Teacher professional identity: agentic actions of a novice teacher in a challenging school context.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Teachers and Teaching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 1-18.</a:t>
            </a:r>
          </a:p>
          <a:p>
            <a:pPr>
              <a:buSzPct val="114999"/>
            </a:pP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Kılıç, A., Hudson, J., McCracken, L. M., Ruparelia, R., Fawson, S., &amp; Hughes, L. D. (2021). A systematic review of the effectiveness of self-compassion-related interventions for individuals with chronic physical health conditions. </a:t>
            </a:r>
            <a:r>
              <a:rPr lang="en-GB" sz="1000" i="1" dirty="0" err="1">
                <a:solidFill>
                  <a:srgbClr val="222222"/>
                </a:solidFill>
                <a:latin typeface="Arial"/>
                <a:cs typeface="Arial"/>
              </a:rPr>
              <a:t>Behavior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 therapy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52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(3), 607-625.</a:t>
            </a:r>
          </a:p>
          <a:p>
            <a:pPr>
              <a:buSzPct val="114999"/>
            </a:pPr>
            <a:r>
              <a:rPr lang="en-GB" sz="1000" dirty="0" err="1">
                <a:solidFill>
                  <a:srgbClr val="222222"/>
                </a:solidFill>
                <a:latin typeface="Arial"/>
                <a:cs typeface="Arial"/>
              </a:rPr>
              <a:t>Malterud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 K. (2022). Developing and promoting qualitative methods in general practice research: Lessons learnt and strategies convened.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Scandinavian Journal of Public Health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sz="1000" i="1" dirty="0">
                <a:solidFill>
                  <a:srgbClr val="222222"/>
                </a:solidFill>
                <a:latin typeface="Arial"/>
                <a:cs typeface="Arial"/>
              </a:rPr>
              <a:t>50</a:t>
            </a:r>
            <a:r>
              <a:rPr lang="en-GB" sz="1000" dirty="0">
                <a:solidFill>
                  <a:srgbClr val="222222"/>
                </a:solidFill>
                <a:latin typeface="Arial"/>
                <a:cs typeface="Arial"/>
              </a:rPr>
              <a:t>(7), 1024-1033.</a:t>
            </a:r>
          </a:p>
        </p:txBody>
      </p:sp>
    </p:spTree>
    <p:extLst>
      <p:ext uri="{BB962C8B-B14F-4D97-AF65-F5344CB8AC3E}">
        <p14:creationId xmlns:p14="http://schemas.microsoft.com/office/powerpoint/2010/main" val="38629890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University of Wales TSD   Effective Teamworking and Communication (BMSW4009_CARD) Boboc Claudiu – 2410359 21-03-2025</vt:lpstr>
      <vt:lpstr>Introduction</vt:lpstr>
      <vt:lpstr>Key elements of Successful Relationships (M. Vierdeman ., 2023)</vt:lpstr>
      <vt:lpstr>Effective Communication</vt:lpstr>
      <vt:lpstr>Building Trust</vt:lpstr>
      <vt:lpstr>The Role of Empathy</vt:lpstr>
      <vt:lpstr>Conflict Resolution</vt:lpstr>
      <vt:lpstr>Nurturing Relationships</vt:lpstr>
      <vt:lpstr>Conclusion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447</cp:revision>
  <dcterms:created xsi:type="dcterms:W3CDTF">2025-03-18T11:32:11Z</dcterms:created>
  <dcterms:modified xsi:type="dcterms:W3CDTF">2025-03-18T12:52:31Z</dcterms:modified>
</cp:coreProperties>
</file>