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2AFCD9-42B3-45F4-9AAD-25C3DF1FCE29}" type="datetimeFigureOut">
              <a:rPr lang="en-GB" smtClean="0"/>
              <a:pPr/>
              <a:t>12/01/2012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981FD6-059A-4566-A17F-92BA7D0BA20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 -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Beginnings – Endings: Overture and Finale </a:t>
            </a:r>
          </a:p>
          <a:p>
            <a:r>
              <a:rPr lang="en-GB" dirty="0" smtClean="0"/>
              <a:t>The Infancy Narratives</a:t>
            </a:r>
          </a:p>
          <a:p>
            <a:r>
              <a:rPr lang="en-GB" dirty="0" smtClean="0"/>
              <a:t>Luke the Historian</a:t>
            </a:r>
          </a:p>
          <a:p>
            <a:r>
              <a:rPr lang="en-GB" dirty="0" smtClean="0"/>
              <a:t>Luke-Acts as a Narrative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John the Baptist</a:t>
            </a:r>
          </a:p>
          <a:p>
            <a:r>
              <a:rPr lang="en-GB" dirty="0" smtClean="0"/>
              <a:t>Jesus’ Baptism</a:t>
            </a:r>
          </a:p>
          <a:p>
            <a:r>
              <a:rPr lang="en-GB" dirty="0" smtClean="0"/>
              <a:t>Jesus’ Genealogy</a:t>
            </a:r>
          </a:p>
          <a:p>
            <a:r>
              <a:rPr lang="en-GB" dirty="0" smtClean="0"/>
              <a:t>Preaching (</a:t>
            </a:r>
            <a:r>
              <a:rPr lang="en-GB" dirty="0" err="1" smtClean="0"/>
              <a:t>Lk</a:t>
            </a:r>
            <a:r>
              <a:rPr lang="en-GB" dirty="0" smtClean="0"/>
              <a:t> 4.16-30)</a:t>
            </a:r>
          </a:p>
          <a:p>
            <a:r>
              <a:rPr lang="en-GB" dirty="0" smtClean="0"/>
              <a:t>Healing </a:t>
            </a:r>
          </a:p>
          <a:p>
            <a:r>
              <a:rPr lang="en-GB" dirty="0" smtClean="0"/>
              <a:t>Poverty and Wealth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Disciples : The Calling</a:t>
            </a:r>
          </a:p>
          <a:p>
            <a:r>
              <a:rPr lang="en-GB" dirty="0" smtClean="0"/>
              <a:t>Disciples and Apostles</a:t>
            </a:r>
          </a:p>
          <a:p>
            <a:r>
              <a:rPr lang="en-GB" dirty="0" smtClean="0"/>
              <a:t>Mary and Martha – paradigmatic disciples</a:t>
            </a:r>
          </a:p>
          <a:p>
            <a:r>
              <a:rPr lang="en-GB" dirty="0" err="1" smtClean="0"/>
              <a:t>Diakonein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Women in  Luke-Acts</a:t>
            </a:r>
          </a:p>
          <a:p>
            <a:r>
              <a:rPr lang="en-GB" dirty="0" smtClean="0"/>
              <a:t>The pairing of men and women in the narrative of Luke</a:t>
            </a:r>
          </a:p>
          <a:p>
            <a:r>
              <a:rPr lang="en-GB" dirty="0" smtClean="0"/>
              <a:t>Prominent Women: Mary, Elizabeth, Mary Magdalene, Lydia, Priscilla</a:t>
            </a:r>
          </a:p>
          <a:p>
            <a:r>
              <a:rPr lang="en-GB" dirty="0" smtClean="0"/>
              <a:t>The social situation of women  </a:t>
            </a:r>
          </a:p>
          <a:p>
            <a:r>
              <a:rPr lang="en-GB" dirty="0" smtClean="0"/>
              <a:t>At the table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Jews, Israel and Luke-Acts</a:t>
            </a:r>
          </a:p>
          <a:p>
            <a:r>
              <a:rPr lang="en-GB" dirty="0" smtClean="0"/>
              <a:t>The Pharisees</a:t>
            </a:r>
          </a:p>
          <a:p>
            <a:r>
              <a:rPr lang="en-GB" dirty="0" smtClean="0"/>
              <a:t>Jewish Disciples</a:t>
            </a:r>
          </a:p>
          <a:p>
            <a:r>
              <a:rPr lang="en-GB" dirty="0" smtClean="0"/>
              <a:t>Israel</a:t>
            </a:r>
          </a:p>
          <a:p>
            <a:r>
              <a:rPr lang="en-GB" dirty="0" smtClean="0"/>
              <a:t>Jerusalem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Passion Narrative</a:t>
            </a:r>
          </a:p>
          <a:p>
            <a:r>
              <a:rPr lang="en-GB" dirty="0" smtClean="0"/>
              <a:t>The Meal</a:t>
            </a:r>
          </a:p>
          <a:p>
            <a:r>
              <a:rPr lang="en-GB" dirty="0" smtClean="0"/>
              <a:t>The Trial: Interrogation</a:t>
            </a:r>
          </a:p>
          <a:p>
            <a:r>
              <a:rPr lang="en-GB" dirty="0" smtClean="0"/>
              <a:t>The Trial: The Accusation</a:t>
            </a:r>
          </a:p>
          <a:p>
            <a:r>
              <a:rPr lang="en-GB" dirty="0" smtClean="0"/>
              <a:t>Emphasis on Jesus’ Innocence in context of execution as political rebel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Ending of Luke’s Gospel</a:t>
            </a:r>
          </a:p>
          <a:p>
            <a:r>
              <a:rPr lang="en-GB" dirty="0" smtClean="0"/>
              <a:t>The Empty Tomb</a:t>
            </a:r>
          </a:p>
          <a:p>
            <a:r>
              <a:rPr lang="en-GB" dirty="0" smtClean="0"/>
              <a:t>On the Road to Emmaus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Beginning of the Book of Acts</a:t>
            </a:r>
          </a:p>
          <a:p>
            <a:pPr>
              <a:buNone/>
            </a:pPr>
            <a:endParaRPr lang="en-GB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The end of one </a:t>
            </a:r>
            <a:r>
              <a:rPr lang="en-GB" dirty="0" smtClean="0"/>
              <a:t>story  </a:t>
            </a: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The beginning of another </a:t>
            </a:r>
            <a:r>
              <a:rPr lang="en-GB" dirty="0" smtClean="0"/>
              <a:t>story </a:t>
            </a: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The continuation of a </a:t>
            </a:r>
            <a:r>
              <a:rPr lang="en-GB" dirty="0" smtClean="0"/>
              <a:t>story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 and History: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Crossing Boundaries: </a:t>
            </a:r>
          </a:p>
          <a:p>
            <a:r>
              <a:rPr lang="en-GB" dirty="0" smtClean="0"/>
              <a:t>Acts 10-11 and the mission to the gentiles</a:t>
            </a:r>
          </a:p>
          <a:p>
            <a:r>
              <a:rPr lang="en-GB" dirty="0" smtClean="0"/>
              <a:t>Introducing Paul (9)</a:t>
            </a:r>
          </a:p>
          <a:p>
            <a:r>
              <a:rPr lang="en-GB" dirty="0" smtClean="0"/>
              <a:t>The Jerusalem Council</a:t>
            </a:r>
          </a:p>
          <a:p>
            <a:r>
              <a:rPr lang="en-GB" dirty="0" smtClean="0"/>
              <a:t>Paul, the travelling missionary</a:t>
            </a:r>
          </a:p>
          <a:p>
            <a:r>
              <a:rPr lang="en-GB" dirty="0" smtClean="0"/>
              <a:t>Acts - Open End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230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Story and History - Revision</vt:lpstr>
      <vt:lpstr>Story and History: Revision</vt:lpstr>
      <vt:lpstr>Story and History: Revision </vt:lpstr>
      <vt:lpstr>Story and History: Revision</vt:lpstr>
      <vt:lpstr>Story and History: Revision </vt:lpstr>
      <vt:lpstr>Story and History: Revision </vt:lpstr>
      <vt:lpstr>Story and History: Revision</vt:lpstr>
      <vt:lpstr>Story and History: Revision</vt:lpstr>
      <vt:lpstr>Story and History: Revision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Story and History Revision </dc:title>
  <dc:creator> Kathy Ehrensperger</dc:creator>
  <cp:lastModifiedBy> Kathy Ehrensperger</cp:lastModifiedBy>
  <cp:revision>3</cp:revision>
  <dcterms:created xsi:type="dcterms:W3CDTF">2011-12-13T14:14:27Z</dcterms:created>
  <dcterms:modified xsi:type="dcterms:W3CDTF">2012-01-12T10:05:29Z</dcterms:modified>
</cp:coreProperties>
</file>