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3f0e33d82f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3f0e33d82f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3f0e33d82f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3f0e33d82f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3f0e33d82f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3f0e33d82f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3f0e33d82f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3f0e33d82f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drive.google.com/file/d/14gqEg5D2BrNVVK4jHXMsyHuPtKKF7dhv/view" TargetMode="External"/><Relationship Id="rId4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drive.google.com/file/d/14hfc546UzdzKV56anYCwxkVy5-jGRn-0/view" TargetMode="External"/><Relationship Id="rId4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://drive.google.com/file/d/14cB0PjnfOFhm8nBA0_J8_4TjrUP2JOxz/view" TargetMode="External"/><Relationship Id="rId4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drive.google.com/file/d/14WPciVFRP3625H-Jsq7SO6sWhsIXkdDY/view" TargetMode="Externa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20250311_090913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3" name="Google Shape;63;p14" title="20250311_091036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5" title="20250311_091154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3" name="Google Shape;83;p17" title="20250311_091420.mp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