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E6F824-BDF7-48B2-A8C2-8B3F1E2536A7}" v="10" dt="2026-10-07T20:29:22.5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6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ra Bura" userId="8594a4228814f596" providerId="LiveId" clId="{9E2AF249-E557-4A76-A763-936D17DF7665}"/>
    <pc:docChg chg="undo custSel addSld modSld">
      <pc:chgData name="Ara Bura" userId="8594a4228814f596" providerId="LiveId" clId="{9E2AF249-E557-4A76-A763-936D17DF7665}" dt="2026-10-07T20:31:31.937" v="653" actId="26606"/>
      <pc:docMkLst>
        <pc:docMk/>
      </pc:docMkLst>
      <pc:sldChg chg="addSp delSp modSp new mod">
        <pc:chgData name="Ara Bura" userId="8594a4228814f596" providerId="LiveId" clId="{9E2AF249-E557-4A76-A763-936D17DF7665}" dt="2026-10-07T19:02:42.524" v="35" actId="478"/>
        <pc:sldMkLst>
          <pc:docMk/>
          <pc:sldMk cId="2935583522" sldId="256"/>
        </pc:sldMkLst>
        <pc:spChg chg="del">
          <ac:chgData name="Ara Bura" userId="8594a4228814f596" providerId="LiveId" clId="{9E2AF249-E557-4A76-A763-936D17DF7665}" dt="2026-10-07T18:57:24.239" v="5" actId="478"/>
          <ac:spMkLst>
            <pc:docMk/>
            <pc:sldMk cId="2935583522" sldId="256"/>
            <ac:spMk id="2" creationId="{EF5EB376-D86C-0A8A-004B-FA615F1D1A37}"/>
          </ac:spMkLst>
        </pc:spChg>
        <pc:spChg chg="del">
          <ac:chgData name="Ara Bura" userId="8594a4228814f596" providerId="LiveId" clId="{9E2AF249-E557-4A76-A763-936D17DF7665}" dt="2026-10-07T18:57:21.371" v="4" actId="478"/>
          <ac:spMkLst>
            <pc:docMk/>
            <pc:sldMk cId="2935583522" sldId="256"/>
            <ac:spMk id="3" creationId="{3C53CBBD-E3C9-5002-E642-F179DD4A9B92}"/>
          </ac:spMkLst>
        </pc:spChg>
        <pc:spChg chg="add mod">
          <ac:chgData name="Ara Bura" userId="8594a4228814f596" providerId="LiveId" clId="{9E2AF249-E557-4A76-A763-936D17DF7665}" dt="2026-10-07T18:57:37.432" v="6"/>
          <ac:spMkLst>
            <pc:docMk/>
            <pc:sldMk cId="2935583522" sldId="256"/>
            <ac:spMk id="5" creationId="{0343C67A-6774-035C-27B3-CCDB8C524522}"/>
          </ac:spMkLst>
        </pc:spChg>
        <pc:spChg chg="add del mod">
          <ac:chgData name="Ara Bura" userId="8594a4228814f596" providerId="LiveId" clId="{9E2AF249-E557-4A76-A763-936D17DF7665}" dt="2026-10-07T18:58:40.090" v="15" actId="478"/>
          <ac:spMkLst>
            <pc:docMk/>
            <pc:sldMk cId="2935583522" sldId="256"/>
            <ac:spMk id="6" creationId="{E3446D95-9F15-2917-0964-DCFE2FEF41BE}"/>
          </ac:spMkLst>
        </pc:spChg>
        <pc:spChg chg="add del mod">
          <ac:chgData name="Ara Bura" userId="8594a4228814f596" providerId="LiveId" clId="{9E2AF249-E557-4A76-A763-936D17DF7665}" dt="2026-10-07T19:02:19.877" v="30" actId="478"/>
          <ac:spMkLst>
            <pc:docMk/>
            <pc:sldMk cId="2935583522" sldId="256"/>
            <ac:spMk id="8" creationId="{A04C2E1B-9FB2-8ACB-991E-6E2DC8F5A385}"/>
          </ac:spMkLst>
        </pc:spChg>
        <pc:spChg chg="add del mod">
          <ac:chgData name="Ara Bura" userId="8594a4228814f596" providerId="LiveId" clId="{9E2AF249-E557-4A76-A763-936D17DF7665}" dt="2026-10-07T19:02:42.524" v="35" actId="478"/>
          <ac:spMkLst>
            <pc:docMk/>
            <pc:sldMk cId="2935583522" sldId="256"/>
            <ac:spMk id="9" creationId="{4B5215C8-6A36-98D8-E626-9B36CB1FE475}"/>
          </ac:spMkLst>
        </pc:spChg>
        <pc:graphicFrameChg chg="add del mod modGraphic">
          <ac:chgData name="Ara Bura" userId="8594a4228814f596" providerId="LiveId" clId="{9E2AF249-E557-4A76-A763-936D17DF7665}" dt="2026-10-07T19:02:08.927" v="27" actId="478"/>
          <ac:graphicFrameMkLst>
            <pc:docMk/>
            <pc:sldMk cId="2935583522" sldId="256"/>
            <ac:graphicFrameMk id="4" creationId="{8AEA5A8F-CCE2-E5A2-0C6B-FC452B90018C}"/>
          </ac:graphicFrameMkLst>
        </pc:graphicFrameChg>
        <pc:graphicFrameChg chg="add del mod modGraphic">
          <ac:chgData name="Ara Bura" userId="8594a4228814f596" providerId="LiveId" clId="{9E2AF249-E557-4A76-A763-936D17DF7665}" dt="2026-10-07T19:02:29.113" v="32" actId="1076"/>
          <ac:graphicFrameMkLst>
            <pc:docMk/>
            <pc:sldMk cId="2935583522" sldId="256"/>
            <ac:graphicFrameMk id="7" creationId="{76AA1DB4-6028-6EBC-A1E8-2308B90D7ACD}"/>
          </ac:graphicFrameMkLst>
        </pc:graphicFrameChg>
        <pc:picChg chg="add mod">
          <ac:chgData name="Ara Bura" userId="8594a4228814f596" providerId="LiveId" clId="{9E2AF249-E557-4A76-A763-936D17DF7665}" dt="2026-10-07T18:58:17.756" v="12" actId="1076"/>
          <ac:picMkLst>
            <pc:docMk/>
            <pc:sldMk cId="2935583522" sldId="256"/>
            <ac:picMk id="1025" creationId="{61A08078-EB12-E57E-DE1A-79CF7B18E95A}"/>
          </ac:picMkLst>
        </pc:picChg>
        <pc:picChg chg="add del mod">
          <ac:chgData name="Ara Bura" userId="8594a4228814f596" providerId="LiveId" clId="{9E2AF249-E557-4A76-A763-936D17DF7665}" dt="2026-10-07T19:02:34.199" v="33" actId="478"/>
          <ac:picMkLst>
            <pc:docMk/>
            <pc:sldMk cId="2935583522" sldId="256"/>
            <ac:picMk id="1028" creationId="{C830C801-A153-8698-89E5-56380F42798E}"/>
          </ac:picMkLst>
        </pc:picChg>
      </pc:sldChg>
      <pc:sldChg chg="addSp delSp modSp new mod setBg addAnim delAnim">
        <pc:chgData name="Ara Bura" userId="8594a4228814f596" providerId="LiveId" clId="{9E2AF249-E557-4A76-A763-936D17DF7665}" dt="2026-10-07T19:08:48.425" v="152" actId="27636"/>
        <pc:sldMkLst>
          <pc:docMk/>
          <pc:sldMk cId="714456595" sldId="257"/>
        </pc:sldMkLst>
        <pc:spChg chg="mod">
          <ac:chgData name="Ara Bura" userId="8594a4228814f596" providerId="LiveId" clId="{9E2AF249-E557-4A76-A763-936D17DF7665}" dt="2026-10-07T19:08:48.425" v="152" actId="27636"/>
          <ac:spMkLst>
            <pc:docMk/>
            <pc:sldMk cId="714456595" sldId="257"/>
            <ac:spMk id="2" creationId="{CEFD9385-6908-9321-08F6-1BB0B65C2CBE}"/>
          </ac:spMkLst>
        </pc:spChg>
        <pc:spChg chg="mod">
          <ac:chgData name="Ara Bura" userId="8594a4228814f596" providerId="LiveId" clId="{9E2AF249-E557-4A76-A763-936D17DF7665}" dt="2026-10-07T19:08:43.798" v="150" actId="2711"/>
          <ac:spMkLst>
            <pc:docMk/>
            <pc:sldMk cId="714456595" sldId="257"/>
            <ac:spMk id="3" creationId="{7D23EB60-3636-61F5-D76F-BF6AB2AFFDC6}"/>
          </ac:spMkLst>
        </pc:spChg>
        <pc:spChg chg="add del">
          <ac:chgData name="Ara Bura" userId="8594a4228814f596" providerId="LiveId" clId="{9E2AF249-E557-4A76-A763-936D17DF7665}" dt="2026-10-07T19:05:31.311" v="109" actId="26606"/>
          <ac:spMkLst>
            <pc:docMk/>
            <pc:sldMk cId="714456595" sldId="257"/>
            <ac:spMk id="10" creationId="{F13C74B1-5B17-4795-BED0-7140497B445A}"/>
          </ac:spMkLst>
        </pc:spChg>
        <pc:spChg chg="add del">
          <ac:chgData name="Ara Bura" userId="8594a4228814f596" providerId="LiveId" clId="{9E2AF249-E557-4A76-A763-936D17DF7665}" dt="2026-10-07T19:05:31.311" v="109" actId="26606"/>
          <ac:spMkLst>
            <pc:docMk/>
            <pc:sldMk cId="714456595" sldId="257"/>
            <ac:spMk id="12" creationId="{D4974D33-8DC5-464E-8C6D-BE58F0669C17}"/>
          </ac:spMkLst>
        </pc:spChg>
        <pc:spChg chg="add">
          <ac:chgData name="Ara Bura" userId="8594a4228814f596" providerId="LiveId" clId="{9E2AF249-E557-4A76-A763-936D17DF7665}" dt="2026-10-07T19:05:31.327" v="110" actId="26606"/>
          <ac:spMkLst>
            <pc:docMk/>
            <pc:sldMk cId="714456595" sldId="257"/>
            <ac:spMk id="14" creationId="{AF2F604E-43BE-4DC3-B983-E071523364F8}"/>
          </ac:spMkLst>
        </pc:spChg>
        <pc:spChg chg="add">
          <ac:chgData name="Ara Bura" userId="8594a4228814f596" providerId="LiveId" clId="{9E2AF249-E557-4A76-A763-936D17DF7665}" dt="2026-10-07T19:05:31.327" v="110" actId="26606"/>
          <ac:spMkLst>
            <pc:docMk/>
            <pc:sldMk cId="714456595" sldId="257"/>
            <ac:spMk id="15" creationId="{E91DC736-0EF8-4F87-9146-EBF1D2EE4D3D}"/>
          </ac:spMkLst>
        </pc:spChg>
        <pc:spChg chg="add">
          <ac:chgData name="Ara Bura" userId="8594a4228814f596" providerId="LiveId" clId="{9E2AF249-E557-4A76-A763-936D17DF7665}" dt="2026-10-07T19:05:31.327" v="110" actId="26606"/>
          <ac:spMkLst>
            <pc:docMk/>
            <pc:sldMk cId="714456595" sldId="257"/>
            <ac:spMk id="16" creationId="{08C9B587-E65E-4B52-B37C-ABEBB6E87928}"/>
          </ac:spMkLst>
        </pc:spChg>
        <pc:spChg chg="add">
          <ac:chgData name="Ara Bura" userId="8594a4228814f596" providerId="LiveId" clId="{9E2AF249-E557-4A76-A763-936D17DF7665}" dt="2026-10-07T19:05:31.327" v="110" actId="26606"/>
          <ac:spMkLst>
            <pc:docMk/>
            <pc:sldMk cId="714456595" sldId="257"/>
            <ac:spMk id="17" creationId="{097CD68E-23E3-4007-8847-CD0944C4F7BE}"/>
          </ac:spMkLst>
        </pc:spChg>
        <pc:picChg chg="add mod ord">
          <ac:chgData name="Ara Bura" userId="8594a4228814f596" providerId="LiveId" clId="{9E2AF249-E557-4A76-A763-936D17DF7665}" dt="2026-10-07T19:05:31.327" v="110" actId="26606"/>
          <ac:picMkLst>
            <pc:docMk/>
            <pc:sldMk cId="714456595" sldId="257"/>
            <ac:picMk id="5" creationId="{0F0C8CBC-E25D-16CB-0BDA-51CC8206B718}"/>
          </ac:picMkLst>
        </pc:picChg>
      </pc:sldChg>
      <pc:sldChg chg="addSp modSp new mod setBg modNotesTx">
        <pc:chgData name="Ara Bura" userId="8594a4228814f596" providerId="LiveId" clId="{9E2AF249-E557-4A76-A763-936D17DF7665}" dt="2026-10-07T19:08:34.134" v="149" actId="27636"/>
        <pc:sldMkLst>
          <pc:docMk/>
          <pc:sldMk cId="113384924" sldId="258"/>
        </pc:sldMkLst>
        <pc:spChg chg="mod">
          <ac:chgData name="Ara Bura" userId="8594a4228814f596" providerId="LiveId" clId="{9E2AF249-E557-4A76-A763-936D17DF7665}" dt="2026-10-07T19:08:03.404" v="140" actId="26606"/>
          <ac:spMkLst>
            <pc:docMk/>
            <pc:sldMk cId="113384924" sldId="258"/>
            <ac:spMk id="2" creationId="{4119AF75-DDB3-17A9-4081-6A6308B30864}"/>
          </ac:spMkLst>
        </pc:spChg>
        <pc:spChg chg="mod">
          <ac:chgData name="Ara Bura" userId="8594a4228814f596" providerId="LiveId" clId="{9E2AF249-E557-4A76-A763-936D17DF7665}" dt="2026-10-07T19:08:34.134" v="149" actId="27636"/>
          <ac:spMkLst>
            <pc:docMk/>
            <pc:sldMk cId="113384924" sldId="258"/>
            <ac:spMk id="3" creationId="{2060F8A0-BD3B-8144-8F9B-B8F69CB9A830}"/>
          </ac:spMkLst>
        </pc:spChg>
        <pc:spChg chg="add">
          <ac:chgData name="Ara Bura" userId="8594a4228814f596" providerId="LiveId" clId="{9E2AF249-E557-4A76-A763-936D17DF7665}" dt="2026-10-07T19:08:03.404" v="140" actId="26606"/>
          <ac:spMkLst>
            <pc:docMk/>
            <pc:sldMk cId="113384924" sldId="258"/>
            <ac:spMk id="10" creationId="{C4285719-470E-454C-AF62-8323075F1F5B}"/>
          </ac:spMkLst>
        </pc:spChg>
        <pc:spChg chg="add">
          <ac:chgData name="Ara Bura" userId="8594a4228814f596" providerId="LiveId" clId="{9E2AF249-E557-4A76-A763-936D17DF7665}" dt="2026-10-07T19:08:03.404" v="140" actId="26606"/>
          <ac:spMkLst>
            <pc:docMk/>
            <pc:sldMk cId="113384924" sldId="258"/>
            <ac:spMk id="12" creationId="{CD9FE4EF-C4D8-49A0-B2FF-81D8DB7D8A24}"/>
          </ac:spMkLst>
        </pc:spChg>
        <pc:spChg chg="add">
          <ac:chgData name="Ara Bura" userId="8594a4228814f596" providerId="LiveId" clId="{9E2AF249-E557-4A76-A763-936D17DF7665}" dt="2026-10-07T19:08:03.404" v="140" actId="26606"/>
          <ac:spMkLst>
            <pc:docMk/>
            <pc:sldMk cId="113384924" sldId="258"/>
            <ac:spMk id="14" creationId="{4300840D-0A0B-4512-BACA-B439D5B9C57C}"/>
          </ac:spMkLst>
        </pc:spChg>
        <pc:spChg chg="add">
          <ac:chgData name="Ara Bura" userId="8594a4228814f596" providerId="LiveId" clId="{9E2AF249-E557-4A76-A763-936D17DF7665}" dt="2026-10-07T19:08:03.404" v="140" actId="26606"/>
          <ac:spMkLst>
            <pc:docMk/>
            <pc:sldMk cId="113384924" sldId="258"/>
            <ac:spMk id="16" creationId="{D2B78728-A580-49A7-84F9-6EF6F583ADE0}"/>
          </ac:spMkLst>
        </pc:spChg>
        <pc:spChg chg="add">
          <ac:chgData name="Ara Bura" userId="8594a4228814f596" providerId="LiveId" clId="{9E2AF249-E557-4A76-A763-936D17DF7665}" dt="2026-10-07T19:08:03.404" v="140" actId="26606"/>
          <ac:spMkLst>
            <pc:docMk/>
            <pc:sldMk cId="113384924" sldId="258"/>
            <ac:spMk id="18" creationId="{38FAA1A1-D861-433F-88FA-1E9D6FD31D11}"/>
          </ac:spMkLst>
        </pc:spChg>
        <pc:spChg chg="add">
          <ac:chgData name="Ara Bura" userId="8594a4228814f596" providerId="LiveId" clId="{9E2AF249-E557-4A76-A763-936D17DF7665}" dt="2026-10-07T19:08:03.404" v="140" actId="26606"/>
          <ac:spMkLst>
            <pc:docMk/>
            <pc:sldMk cId="113384924" sldId="258"/>
            <ac:spMk id="20" creationId="{8D71EDA1-87BF-4D5D-AB79-F346FD19278A}"/>
          </ac:spMkLst>
        </pc:spChg>
        <pc:picChg chg="add mod">
          <ac:chgData name="Ara Bura" userId="8594a4228814f596" providerId="LiveId" clId="{9E2AF249-E557-4A76-A763-936D17DF7665}" dt="2026-10-07T19:08:03.404" v="140" actId="26606"/>
          <ac:picMkLst>
            <pc:docMk/>
            <pc:sldMk cId="113384924" sldId="258"/>
            <ac:picMk id="5" creationId="{BC64D9BD-A6FC-AD67-1EF6-2BA8D167F2A5}"/>
          </ac:picMkLst>
        </pc:picChg>
      </pc:sldChg>
      <pc:sldChg chg="addSp modSp new mod setBg modNotesTx">
        <pc:chgData name="Ara Bura" userId="8594a4228814f596" providerId="LiveId" clId="{9E2AF249-E557-4A76-A763-936D17DF7665}" dt="2026-10-07T19:27:12.363" v="305" actId="27636"/>
        <pc:sldMkLst>
          <pc:docMk/>
          <pc:sldMk cId="3678432671" sldId="259"/>
        </pc:sldMkLst>
        <pc:spChg chg="mod">
          <ac:chgData name="Ara Bura" userId="8594a4228814f596" providerId="LiveId" clId="{9E2AF249-E557-4A76-A763-936D17DF7665}" dt="2026-10-07T19:10:19.861" v="160" actId="26606"/>
          <ac:spMkLst>
            <pc:docMk/>
            <pc:sldMk cId="3678432671" sldId="259"/>
            <ac:spMk id="2" creationId="{51379A72-1280-5306-2098-B2CEBECBA8BB}"/>
          </ac:spMkLst>
        </pc:spChg>
        <pc:spChg chg="mod">
          <ac:chgData name="Ara Bura" userId="8594a4228814f596" providerId="LiveId" clId="{9E2AF249-E557-4A76-A763-936D17DF7665}" dt="2026-10-07T19:27:12.363" v="305" actId="27636"/>
          <ac:spMkLst>
            <pc:docMk/>
            <pc:sldMk cId="3678432671" sldId="259"/>
            <ac:spMk id="3" creationId="{498FB086-567D-0878-F296-41B47ED02B91}"/>
          </ac:spMkLst>
        </pc:spChg>
        <pc:spChg chg="add">
          <ac:chgData name="Ara Bura" userId="8594a4228814f596" providerId="LiveId" clId="{9E2AF249-E557-4A76-A763-936D17DF7665}" dt="2026-10-07T19:10:19.861" v="160" actId="26606"/>
          <ac:spMkLst>
            <pc:docMk/>
            <pc:sldMk cId="3678432671" sldId="259"/>
            <ac:spMk id="10" creationId="{743AA782-23D1-4521-8CAD-47662984AA08}"/>
          </ac:spMkLst>
        </pc:spChg>
        <pc:spChg chg="add">
          <ac:chgData name="Ara Bura" userId="8594a4228814f596" providerId="LiveId" clId="{9E2AF249-E557-4A76-A763-936D17DF7665}" dt="2026-10-07T19:10:19.861" v="160" actId="26606"/>
          <ac:spMkLst>
            <pc:docMk/>
            <pc:sldMk cId="3678432671" sldId="259"/>
            <ac:spMk id="12" creationId="{71877DBC-BB60-40F0-AC93-2ACDBAAE60CE}"/>
          </ac:spMkLst>
        </pc:spChg>
        <pc:picChg chg="add mod">
          <ac:chgData name="Ara Bura" userId="8594a4228814f596" providerId="LiveId" clId="{9E2AF249-E557-4A76-A763-936D17DF7665}" dt="2026-10-07T19:10:19.861" v="160" actId="26606"/>
          <ac:picMkLst>
            <pc:docMk/>
            <pc:sldMk cId="3678432671" sldId="259"/>
            <ac:picMk id="5" creationId="{6D8A8FEF-0FFB-8D71-6C85-EEF24D38DDAE}"/>
          </ac:picMkLst>
        </pc:picChg>
      </pc:sldChg>
      <pc:sldChg chg="addSp delSp modSp new mod setBg modNotesTx">
        <pc:chgData name="Ara Bura" userId="8594a4228814f596" providerId="LiveId" clId="{9E2AF249-E557-4A76-A763-936D17DF7665}" dt="2026-10-07T19:26:58.206" v="302" actId="27636"/>
        <pc:sldMkLst>
          <pc:docMk/>
          <pc:sldMk cId="4289356564" sldId="260"/>
        </pc:sldMkLst>
        <pc:spChg chg="mod">
          <ac:chgData name="Ara Bura" userId="8594a4228814f596" providerId="LiveId" clId="{9E2AF249-E557-4A76-A763-936D17DF7665}" dt="2026-10-07T19:20:10.408" v="275" actId="26606"/>
          <ac:spMkLst>
            <pc:docMk/>
            <pc:sldMk cId="4289356564" sldId="260"/>
            <ac:spMk id="2" creationId="{BDBC16E5-9524-D743-05DE-92F9D09CD9A4}"/>
          </ac:spMkLst>
        </pc:spChg>
        <pc:spChg chg="mod">
          <ac:chgData name="Ara Bura" userId="8594a4228814f596" providerId="LiveId" clId="{9E2AF249-E557-4A76-A763-936D17DF7665}" dt="2026-10-07T19:26:58.206" v="302" actId="27636"/>
          <ac:spMkLst>
            <pc:docMk/>
            <pc:sldMk cId="4289356564" sldId="260"/>
            <ac:spMk id="3" creationId="{65587F14-C004-2963-C3DB-268B9B17C027}"/>
          </ac:spMkLst>
        </pc:spChg>
        <pc:spChg chg="add del">
          <ac:chgData name="Ara Bura" userId="8594a4228814f596" providerId="LiveId" clId="{9E2AF249-E557-4A76-A763-936D17DF7665}" dt="2026-10-07T19:20:42.797" v="281" actId="26606"/>
          <ac:spMkLst>
            <pc:docMk/>
            <pc:sldMk cId="4289356564" sldId="260"/>
            <ac:spMk id="10" creationId="{45D37F4E-DDB4-456B-97E0-9937730A039F}"/>
          </ac:spMkLst>
        </pc:spChg>
        <pc:spChg chg="add del">
          <ac:chgData name="Ara Bura" userId="8594a4228814f596" providerId="LiveId" clId="{9E2AF249-E557-4A76-A763-936D17DF7665}" dt="2026-10-07T19:20:42.797" v="281" actId="26606"/>
          <ac:spMkLst>
            <pc:docMk/>
            <pc:sldMk cId="4289356564" sldId="260"/>
            <ac:spMk id="12" creationId="{B2DD41CD-8F47-4F56-AD12-4E2FF7696987}"/>
          </ac:spMkLst>
        </pc:spChg>
        <pc:spChg chg="add">
          <ac:chgData name="Ara Bura" userId="8594a4228814f596" providerId="LiveId" clId="{9E2AF249-E557-4A76-A763-936D17DF7665}" dt="2026-10-07T19:20:42.797" v="281" actId="26606"/>
          <ac:spMkLst>
            <pc:docMk/>
            <pc:sldMk cId="4289356564" sldId="260"/>
            <ac:spMk id="17" creationId="{45D37F4E-DDB4-456B-97E0-9937730A039F}"/>
          </ac:spMkLst>
        </pc:spChg>
        <pc:spChg chg="add">
          <ac:chgData name="Ara Bura" userId="8594a4228814f596" providerId="LiveId" clId="{9E2AF249-E557-4A76-A763-936D17DF7665}" dt="2026-10-07T19:20:42.797" v="281" actId="26606"/>
          <ac:spMkLst>
            <pc:docMk/>
            <pc:sldMk cId="4289356564" sldId="260"/>
            <ac:spMk id="19" creationId="{B2DD41CD-8F47-4F56-AD12-4E2FF7696987}"/>
          </ac:spMkLst>
        </pc:spChg>
        <pc:picChg chg="add del mod">
          <ac:chgData name="Ara Bura" userId="8594a4228814f596" providerId="LiveId" clId="{9E2AF249-E557-4A76-A763-936D17DF7665}" dt="2026-10-07T19:20:38.143" v="279" actId="478"/>
          <ac:picMkLst>
            <pc:docMk/>
            <pc:sldMk cId="4289356564" sldId="260"/>
            <ac:picMk id="5" creationId="{E866642B-07D8-D151-6869-9ABF5AED8725}"/>
          </ac:picMkLst>
        </pc:picChg>
        <pc:picChg chg="add mod">
          <ac:chgData name="Ara Bura" userId="8594a4228814f596" providerId="LiveId" clId="{9E2AF249-E557-4A76-A763-936D17DF7665}" dt="2026-10-07T19:20:42.797" v="281" actId="26606"/>
          <ac:picMkLst>
            <pc:docMk/>
            <pc:sldMk cId="4289356564" sldId="260"/>
            <ac:picMk id="7" creationId="{76F63545-92B4-56CC-78F9-5B27AB8F251C}"/>
          </ac:picMkLst>
        </pc:picChg>
      </pc:sldChg>
      <pc:sldChg chg="addSp delSp modSp new mod setBg modNotesTx">
        <pc:chgData name="Ara Bura" userId="8594a4228814f596" providerId="LiveId" clId="{9E2AF249-E557-4A76-A763-936D17DF7665}" dt="2026-10-07T19:29:10.342" v="341"/>
        <pc:sldMkLst>
          <pc:docMk/>
          <pc:sldMk cId="1281135627" sldId="261"/>
        </pc:sldMkLst>
        <pc:spChg chg="mod">
          <ac:chgData name="Ara Bura" userId="8594a4228814f596" providerId="LiveId" clId="{9E2AF249-E557-4A76-A763-936D17DF7665}" dt="2026-10-07T19:28:42.983" v="334" actId="26606"/>
          <ac:spMkLst>
            <pc:docMk/>
            <pc:sldMk cId="1281135627" sldId="261"/>
            <ac:spMk id="2" creationId="{B1391CC9-E5C3-C5B4-8605-DCD4FC684DCD}"/>
          </ac:spMkLst>
        </pc:spChg>
        <pc:spChg chg="add del mod">
          <ac:chgData name="Ara Bura" userId="8594a4228814f596" providerId="LiveId" clId="{9E2AF249-E557-4A76-A763-936D17DF7665}" dt="2026-10-07T19:28:42.983" v="334" actId="26606"/>
          <ac:spMkLst>
            <pc:docMk/>
            <pc:sldMk cId="1281135627" sldId="261"/>
            <ac:spMk id="3" creationId="{826A5054-7859-633E-F39A-7AE86A2B9DBF}"/>
          </ac:spMkLst>
        </pc:spChg>
        <pc:spChg chg="add del">
          <ac:chgData name="Ara Bura" userId="8594a4228814f596" providerId="LiveId" clId="{9E2AF249-E557-4A76-A763-936D17DF7665}" dt="2026-10-07T19:28:42.977" v="333" actId="26606"/>
          <ac:spMkLst>
            <pc:docMk/>
            <pc:sldMk cId="1281135627" sldId="261"/>
            <ac:spMk id="8" creationId="{100EDD19-6802-4EC3-95CE-CFFAB042CFD6}"/>
          </ac:spMkLst>
        </pc:spChg>
        <pc:spChg chg="add del">
          <ac:chgData name="Ara Bura" userId="8594a4228814f596" providerId="LiveId" clId="{9E2AF249-E557-4A76-A763-936D17DF7665}" dt="2026-10-07T19:28:28.491" v="331" actId="26606"/>
          <ac:spMkLst>
            <pc:docMk/>
            <pc:sldMk cId="1281135627" sldId="261"/>
            <ac:spMk id="9" creationId="{BACC6370-2D7E-4714-9D71-7542949D7D5D}"/>
          </ac:spMkLst>
        </pc:spChg>
        <pc:spChg chg="add del">
          <ac:chgData name="Ara Bura" userId="8594a4228814f596" providerId="LiveId" clId="{9E2AF249-E557-4A76-A763-936D17DF7665}" dt="2026-10-07T19:28:42.977" v="333" actId="26606"/>
          <ac:spMkLst>
            <pc:docMk/>
            <pc:sldMk cId="1281135627" sldId="261"/>
            <ac:spMk id="10" creationId="{DB17E863-922E-4C26-BD64-E8FD41D28661}"/>
          </ac:spMkLst>
        </pc:spChg>
        <pc:spChg chg="add del">
          <ac:chgData name="Ara Bura" userId="8594a4228814f596" providerId="LiveId" clId="{9E2AF249-E557-4A76-A763-936D17DF7665}" dt="2026-10-07T19:28:28.491" v="331" actId="26606"/>
          <ac:spMkLst>
            <pc:docMk/>
            <pc:sldMk cId="1281135627" sldId="261"/>
            <ac:spMk id="11" creationId="{256B2C21-A230-48C0-8DF1-C46611373C44}"/>
          </ac:spMkLst>
        </pc:spChg>
        <pc:spChg chg="add del">
          <ac:chgData name="Ara Bura" userId="8594a4228814f596" providerId="LiveId" clId="{9E2AF249-E557-4A76-A763-936D17DF7665}" dt="2026-10-07T19:28:28.491" v="331" actId="26606"/>
          <ac:spMkLst>
            <pc:docMk/>
            <pc:sldMk cId="1281135627" sldId="261"/>
            <ac:spMk id="13" creationId="{3847E18C-932D-4C95-AABA-FEC7C9499AD7}"/>
          </ac:spMkLst>
        </pc:spChg>
        <pc:spChg chg="add del">
          <ac:chgData name="Ara Bura" userId="8594a4228814f596" providerId="LiveId" clId="{9E2AF249-E557-4A76-A763-936D17DF7665}" dt="2026-10-07T19:28:28.491" v="331" actId="26606"/>
          <ac:spMkLst>
            <pc:docMk/>
            <pc:sldMk cId="1281135627" sldId="261"/>
            <ac:spMk id="15" creationId="{3150CB11-0C61-439E-910F-5787759E72A0}"/>
          </ac:spMkLst>
        </pc:spChg>
        <pc:spChg chg="add del">
          <ac:chgData name="Ara Bura" userId="8594a4228814f596" providerId="LiveId" clId="{9E2AF249-E557-4A76-A763-936D17DF7665}" dt="2026-10-07T19:28:28.491" v="331" actId="26606"/>
          <ac:spMkLst>
            <pc:docMk/>
            <pc:sldMk cId="1281135627" sldId="261"/>
            <ac:spMk id="17" creationId="{43F8A58B-5155-44CE-A5FF-7647B47D0A7A}"/>
          </ac:spMkLst>
        </pc:spChg>
        <pc:spChg chg="add del">
          <ac:chgData name="Ara Bura" userId="8594a4228814f596" providerId="LiveId" clId="{9E2AF249-E557-4A76-A763-936D17DF7665}" dt="2026-10-07T19:28:28.491" v="331" actId="26606"/>
          <ac:spMkLst>
            <pc:docMk/>
            <pc:sldMk cId="1281135627" sldId="261"/>
            <ac:spMk id="19" creationId="{443F2ACA-E6D6-4028-82DD-F03C262D5DE6}"/>
          </ac:spMkLst>
        </pc:spChg>
        <pc:spChg chg="add del">
          <ac:chgData name="Ara Bura" userId="8594a4228814f596" providerId="LiveId" clId="{9E2AF249-E557-4A76-A763-936D17DF7665}" dt="2026-10-07T19:28:42.977" v="333" actId="26606"/>
          <ac:spMkLst>
            <pc:docMk/>
            <pc:sldMk cId="1281135627" sldId="261"/>
            <ac:spMk id="21" creationId="{826A5054-7859-633E-F39A-7AE86A2B9DBF}"/>
          </ac:spMkLst>
        </pc:spChg>
        <pc:spChg chg="add">
          <ac:chgData name="Ara Bura" userId="8594a4228814f596" providerId="LiveId" clId="{9E2AF249-E557-4A76-A763-936D17DF7665}" dt="2026-10-07T19:28:42.983" v="334" actId="26606"/>
          <ac:spMkLst>
            <pc:docMk/>
            <pc:sldMk cId="1281135627" sldId="261"/>
            <ac:spMk id="23" creationId="{777A147A-9ED8-46B4-8660-1B3C2AA880B5}"/>
          </ac:spMkLst>
        </pc:spChg>
        <pc:spChg chg="add">
          <ac:chgData name="Ara Bura" userId="8594a4228814f596" providerId="LiveId" clId="{9E2AF249-E557-4A76-A763-936D17DF7665}" dt="2026-10-07T19:28:42.983" v="334" actId="26606"/>
          <ac:spMkLst>
            <pc:docMk/>
            <pc:sldMk cId="1281135627" sldId="261"/>
            <ac:spMk id="24" creationId="{5D6C15A0-C087-4593-8414-2B4EC1CDC3DE}"/>
          </ac:spMkLst>
        </pc:spChg>
        <pc:spChg chg="add mod">
          <ac:chgData name="Ara Bura" userId="8594a4228814f596" providerId="LiveId" clId="{9E2AF249-E557-4A76-A763-936D17DF7665}" dt="2026-10-07T19:28:55.209" v="340" actId="27636"/>
          <ac:spMkLst>
            <pc:docMk/>
            <pc:sldMk cId="1281135627" sldId="261"/>
            <ac:spMk id="25" creationId="{826A5054-7859-633E-F39A-7AE86A2B9DBF}"/>
          </ac:spMkLst>
        </pc:spChg>
        <pc:graphicFrameChg chg="add del">
          <ac:chgData name="Ara Bura" userId="8594a4228814f596" providerId="LiveId" clId="{9E2AF249-E557-4A76-A763-936D17DF7665}" dt="2026-10-07T19:28:28.491" v="331" actId="26606"/>
          <ac:graphicFrameMkLst>
            <pc:docMk/>
            <pc:sldMk cId="1281135627" sldId="261"/>
            <ac:graphicFrameMk id="5" creationId="{208D7223-EBC2-C7F2-F30E-6279DE106A30}"/>
          </ac:graphicFrameMkLst>
        </pc:graphicFrameChg>
      </pc:sldChg>
      <pc:sldChg chg="addSp delSp modSp new mod setBg modNotesTx">
        <pc:chgData name="Ara Bura" userId="8594a4228814f596" providerId="LiveId" clId="{9E2AF249-E557-4A76-A763-936D17DF7665}" dt="2026-10-07T20:30:11.159" v="631" actId="20577"/>
        <pc:sldMkLst>
          <pc:docMk/>
          <pc:sldMk cId="148792987" sldId="262"/>
        </pc:sldMkLst>
        <pc:spChg chg="mod">
          <ac:chgData name="Ara Bura" userId="8594a4228814f596" providerId="LiveId" clId="{9E2AF249-E557-4A76-A763-936D17DF7665}" dt="2026-10-07T19:33:18.397" v="389" actId="26606"/>
          <ac:spMkLst>
            <pc:docMk/>
            <pc:sldMk cId="148792987" sldId="262"/>
            <ac:spMk id="2" creationId="{8294363B-E210-DD3F-FBB0-6F52F8FF8E8E}"/>
          </ac:spMkLst>
        </pc:spChg>
        <pc:spChg chg="mod">
          <ac:chgData name="Ara Bura" userId="8594a4228814f596" providerId="LiveId" clId="{9E2AF249-E557-4A76-A763-936D17DF7665}" dt="2026-10-07T20:30:11.159" v="631" actId="20577"/>
          <ac:spMkLst>
            <pc:docMk/>
            <pc:sldMk cId="148792987" sldId="262"/>
            <ac:spMk id="3" creationId="{15B37182-7AC9-EC9F-8290-5DF292B3ADC0}"/>
          </ac:spMkLst>
        </pc:spChg>
        <pc:spChg chg="add del">
          <ac:chgData name="Ara Bura" userId="8594a4228814f596" providerId="LiveId" clId="{9E2AF249-E557-4A76-A763-936D17DF7665}" dt="2026-10-07T19:33:18.397" v="389" actId="26606"/>
          <ac:spMkLst>
            <pc:docMk/>
            <pc:sldMk cId="148792987" sldId="262"/>
            <ac:spMk id="8" creationId="{777A147A-9ED8-46B4-8660-1B3C2AA880B5}"/>
          </ac:spMkLst>
        </pc:spChg>
        <pc:spChg chg="add del">
          <ac:chgData name="Ara Bura" userId="8594a4228814f596" providerId="LiveId" clId="{9E2AF249-E557-4A76-A763-936D17DF7665}" dt="2026-10-07T19:33:18.397" v="389" actId="26606"/>
          <ac:spMkLst>
            <pc:docMk/>
            <pc:sldMk cId="148792987" sldId="262"/>
            <ac:spMk id="10" creationId="{5D6C15A0-C087-4593-8414-2B4EC1CDC3DE}"/>
          </ac:spMkLst>
        </pc:spChg>
        <pc:spChg chg="add">
          <ac:chgData name="Ara Bura" userId="8594a4228814f596" providerId="LiveId" clId="{9E2AF249-E557-4A76-A763-936D17DF7665}" dt="2026-10-07T19:33:18.397" v="389" actId="26606"/>
          <ac:spMkLst>
            <pc:docMk/>
            <pc:sldMk cId="148792987" sldId="262"/>
            <ac:spMk id="13" creationId="{743AA782-23D1-4521-8CAD-47662984AA08}"/>
          </ac:spMkLst>
        </pc:spChg>
        <pc:spChg chg="add">
          <ac:chgData name="Ara Bura" userId="8594a4228814f596" providerId="LiveId" clId="{9E2AF249-E557-4A76-A763-936D17DF7665}" dt="2026-10-07T19:33:18.397" v="389" actId="26606"/>
          <ac:spMkLst>
            <pc:docMk/>
            <pc:sldMk cId="148792987" sldId="262"/>
            <ac:spMk id="14" creationId="{650D18FE-0824-4A46-B22C-A86B52E5780A}"/>
          </ac:spMkLst>
        </pc:spChg>
        <pc:spChg chg="add del">
          <ac:chgData name="Ara Bura" userId="8594a4228814f596" providerId="LiveId" clId="{9E2AF249-E557-4A76-A763-936D17DF7665}" dt="2026-10-07T19:32:20.792" v="381" actId="26606"/>
          <ac:spMkLst>
            <pc:docMk/>
            <pc:sldMk cId="148792987" sldId="262"/>
            <ac:spMk id="15" creationId="{100EDD19-6802-4EC3-95CE-CFFAB042CFD6}"/>
          </ac:spMkLst>
        </pc:spChg>
        <pc:spChg chg="add del">
          <ac:chgData name="Ara Bura" userId="8594a4228814f596" providerId="LiveId" clId="{9E2AF249-E557-4A76-A763-936D17DF7665}" dt="2026-10-07T19:32:20.792" v="381" actId="26606"/>
          <ac:spMkLst>
            <pc:docMk/>
            <pc:sldMk cId="148792987" sldId="262"/>
            <ac:spMk id="17" creationId="{DB17E863-922E-4C26-BD64-E8FD41D28661}"/>
          </ac:spMkLst>
        </pc:spChg>
        <pc:picChg chg="add mod">
          <ac:chgData name="Ara Bura" userId="8594a4228814f596" providerId="LiveId" clId="{9E2AF249-E557-4A76-A763-936D17DF7665}" dt="2026-10-07T19:33:34.396" v="406" actId="1076"/>
          <ac:picMkLst>
            <pc:docMk/>
            <pc:sldMk cId="148792987" sldId="262"/>
            <ac:picMk id="5" creationId="{81522522-1A87-6A14-4D4E-CF3C8E12FF54}"/>
          </ac:picMkLst>
        </pc:picChg>
        <pc:picChg chg="add del">
          <ac:chgData name="Ara Bura" userId="8594a4228814f596" providerId="LiveId" clId="{9E2AF249-E557-4A76-A763-936D17DF7665}" dt="2026-10-07T19:32:49.281" v="387" actId="26606"/>
          <ac:picMkLst>
            <pc:docMk/>
            <pc:sldMk cId="148792987" sldId="262"/>
            <ac:picMk id="12" creationId="{196F943F-FE3E-83FE-90BB-69EEE1879597}"/>
          </ac:picMkLst>
        </pc:picChg>
        <pc:cxnChg chg="add del">
          <ac:chgData name="Ara Bura" userId="8594a4228814f596" providerId="LiveId" clId="{9E2AF249-E557-4A76-A763-936D17DF7665}" dt="2026-10-07T19:32:49.281" v="387" actId="26606"/>
          <ac:cxnSpMkLst>
            <pc:docMk/>
            <pc:sldMk cId="148792987" sldId="262"/>
            <ac:cxnSpMk id="16" creationId="{1503BFE4-729B-D9D0-C17B-501E6AF1127A}"/>
          </ac:cxnSpMkLst>
        </pc:cxnChg>
      </pc:sldChg>
      <pc:sldChg chg="addSp modSp new mod setBg modNotesTx">
        <pc:chgData name="Ara Bura" userId="8594a4228814f596" providerId="LiveId" clId="{9E2AF249-E557-4A76-A763-936D17DF7665}" dt="2026-10-07T19:37:25.902" v="472" actId="123"/>
        <pc:sldMkLst>
          <pc:docMk/>
          <pc:sldMk cId="1652340050" sldId="263"/>
        </pc:sldMkLst>
        <pc:spChg chg="mod">
          <ac:chgData name="Ara Bura" userId="8594a4228814f596" providerId="LiveId" clId="{9E2AF249-E557-4A76-A763-936D17DF7665}" dt="2026-10-07T19:37:01.848" v="460" actId="26606"/>
          <ac:spMkLst>
            <pc:docMk/>
            <pc:sldMk cId="1652340050" sldId="263"/>
            <ac:spMk id="2" creationId="{3A7C68DF-77FA-7960-677F-92BFD2872730}"/>
          </ac:spMkLst>
        </pc:spChg>
        <pc:spChg chg="mod">
          <ac:chgData name="Ara Bura" userId="8594a4228814f596" providerId="LiveId" clId="{9E2AF249-E557-4A76-A763-936D17DF7665}" dt="2026-10-07T19:37:25.902" v="472" actId="123"/>
          <ac:spMkLst>
            <pc:docMk/>
            <pc:sldMk cId="1652340050" sldId="263"/>
            <ac:spMk id="3" creationId="{DEC84267-564C-0D93-BF27-7936F98D7A9C}"/>
          </ac:spMkLst>
        </pc:spChg>
        <pc:spChg chg="add">
          <ac:chgData name="Ara Bura" userId="8594a4228814f596" providerId="LiveId" clId="{9E2AF249-E557-4A76-A763-936D17DF7665}" dt="2026-10-07T19:37:01.848" v="460" actId="26606"/>
          <ac:spMkLst>
            <pc:docMk/>
            <pc:sldMk cId="1652340050" sldId="263"/>
            <ac:spMk id="10" creationId="{4F7EBAE4-9945-4473-9E34-B2C66EA0F03D}"/>
          </ac:spMkLst>
        </pc:spChg>
        <pc:spChg chg="add">
          <ac:chgData name="Ara Bura" userId="8594a4228814f596" providerId="LiveId" clId="{9E2AF249-E557-4A76-A763-936D17DF7665}" dt="2026-10-07T19:37:01.848" v="460" actId="26606"/>
          <ac:spMkLst>
            <pc:docMk/>
            <pc:sldMk cId="1652340050" sldId="263"/>
            <ac:spMk id="12" creationId="{70BEB1E7-2F88-40BC-B73D-42E5B6F80BFC}"/>
          </ac:spMkLst>
        </pc:spChg>
        <pc:spChg chg="add">
          <ac:chgData name="Ara Bura" userId="8594a4228814f596" providerId="LiveId" clId="{9E2AF249-E557-4A76-A763-936D17DF7665}" dt="2026-10-07T19:37:01.848" v="460" actId="26606"/>
          <ac:spMkLst>
            <pc:docMk/>
            <pc:sldMk cId="1652340050" sldId="263"/>
            <ac:spMk id="14" creationId="{A7B99495-F43F-4D80-A44F-2CB4764EB90B}"/>
          </ac:spMkLst>
        </pc:spChg>
        <pc:picChg chg="add mod">
          <ac:chgData name="Ara Bura" userId="8594a4228814f596" providerId="LiveId" clId="{9E2AF249-E557-4A76-A763-936D17DF7665}" dt="2026-10-07T19:37:11.699" v="463" actId="1076"/>
          <ac:picMkLst>
            <pc:docMk/>
            <pc:sldMk cId="1652340050" sldId="263"/>
            <ac:picMk id="5" creationId="{BB41E433-CA47-1BF5-861B-4677B7F29708}"/>
          </ac:picMkLst>
        </pc:picChg>
      </pc:sldChg>
      <pc:sldChg chg="addSp modSp new mod setBg modNotesTx">
        <pc:chgData name="Ara Bura" userId="8594a4228814f596" providerId="LiveId" clId="{9E2AF249-E557-4A76-A763-936D17DF7665}" dt="2026-10-07T20:19:09.955" v="502" actId="27636"/>
        <pc:sldMkLst>
          <pc:docMk/>
          <pc:sldMk cId="2838250156" sldId="264"/>
        </pc:sldMkLst>
        <pc:spChg chg="mod">
          <ac:chgData name="Ara Bura" userId="8594a4228814f596" providerId="LiveId" clId="{9E2AF249-E557-4A76-A763-936D17DF7665}" dt="2026-10-07T20:19:06.988" v="500" actId="1076"/>
          <ac:spMkLst>
            <pc:docMk/>
            <pc:sldMk cId="2838250156" sldId="264"/>
            <ac:spMk id="2" creationId="{6BED923C-7714-13F8-B1B9-B9C2A57A2721}"/>
          </ac:spMkLst>
        </pc:spChg>
        <pc:spChg chg="mod">
          <ac:chgData name="Ara Bura" userId="8594a4228814f596" providerId="LiveId" clId="{9E2AF249-E557-4A76-A763-936D17DF7665}" dt="2026-10-07T20:19:09.955" v="502" actId="27636"/>
          <ac:spMkLst>
            <pc:docMk/>
            <pc:sldMk cId="2838250156" sldId="264"/>
            <ac:spMk id="3" creationId="{0A3E328F-7148-096B-DF98-D27BB642554B}"/>
          </ac:spMkLst>
        </pc:spChg>
        <pc:spChg chg="add">
          <ac:chgData name="Ara Bura" userId="8594a4228814f596" providerId="LiveId" clId="{9E2AF249-E557-4A76-A763-936D17DF7665}" dt="2026-10-07T20:18:36.373" v="490" actId="26606"/>
          <ac:spMkLst>
            <pc:docMk/>
            <pc:sldMk cId="2838250156" sldId="264"/>
            <ac:spMk id="10" creationId="{8FC9BE17-9A7B-462D-AE50-3D8777387304}"/>
          </ac:spMkLst>
        </pc:spChg>
        <pc:spChg chg="add">
          <ac:chgData name="Ara Bura" userId="8594a4228814f596" providerId="LiveId" clId="{9E2AF249-E557-4A76-A763-936D17DF7665}" dt="2026-10-07T20:18:36.373" v="490" actId="26606"/>
          <ac:spMkLst>
            <pc:docMk/>
            <pc:sldMk cId="2838250156" sldId="264"/>
            <ac:spMk id="12" creationId="{3EBE8569-6AEC-4B8C-8D53-2DE337CDBA65}"/>
          </ac:spMkLst>
        </pc:spChg>
        <pc:spChg chg="add">
          <ac:chgData name="Ara Bura" userId="8594a4228814f596" providerId="LiveId" clId="{9E2AF249-E557-4A76-A763-936D17DF7665}" dt="2026-10-07T20:18:36.373" v="490" actId="26606"/>
          <ac:spMkLst>
            <pc:docMk/>
            <pc:sldMk cId="2838250156" sldId="264"/>
            <ac:spMk id="14" creationId="{55D4142C-5077-457F-A6AD-3FECFDB39685}"/>
          </ac:spMkLst>
        </pc:spChg>
        <pc:spChg chg="add">
          <ac:chgData name="Ara Bura" userId="8594a4228814f596" providerId="LiveId" clId="{9E2AF249-E557-4A76-A763-936D17DF7665}" dt="2026-10-07T20:18:36.373" v="490" actId="26606"/>
          <ac:spMkLst>
            <pc:docMk/>
            <pc:sldMk cId="2838250156" sldId="264"/>
            <ac:spMk id="16" creationId="{7A5F0580-5EE9-419F-96EE-B6529EF6E7D0}"/>
          </ac:spMkLst>
        </pc:spChg>
        <pc:picChg chg="add mod ord">
          <ac:chgData name="Ara Bura" userId="8594a4228814f596" providerId="LiveId" clId="{9E2AF249-E557-4A76-A763-936D17DF7665}" dt="2026-10-07T20:18:36.373" v="490" actId="26606"/>
          <ac:picMkLst>
            <pc:docMk/>
            <pc:sldMk cId="2838250156" sldId="264"/>
            <ac:picMk id="5" creationId="{ABEFA0C9-5E36-8C02-37D3-A295F9726D06}"/>
          </ac:picMkLst>
        </pc:picChg>
      </pc:sldChg>
      <pc:sldChg chg="addSp delSp modSp new mod setBg modNotesTx">
        <pc:chgData name="Ara Bura" userId="8594a4228814f596" providerId="LiveId" clId="{9E2AF249-E557-4A76-A763-936D17DF7665}" dt="2026-10-07T20:31:31.937" v="653" actId="26606"/>
        <pc:sldMkLst>
          <pc:docMk/>
          <pc:sldMk cId="2923294147" sldId="265"/>
        </pc:sldMkLst>
        <pc:spChg chg="mod">
          <ac:chgData name="Ara Bura" userId="8594a4228814f596" providerId="LiveId" clId="{9E2AF249-E557-4A76-A763-936D17DF7665}" dt="2026-10-07T20:31:31.937" v="653" actId="26606"/>
          <ac:spMkLst>
            <pc:docMk/>
            <pc:sldMk cId="2923294147" sldId="265"/>
            <ac:spMk id="2" creationId="{C6F12977-7525-6AF5-D0BC-40CDB6C9E0E9}"/>
          </ac:spMkLst>
        </pc:spChg>
        <pc:spChg chg="mod">
          <ac:chgData name="Ara Bura" userId="8594a4228814f596" providerId="LiveId" clId="{9E2AF249-E557-4A76-A763-936D17DF7665}" dt="2026-10-07T20:31:31.937" v="653" actId="26606"/>
          <ac:spMkLst>
            <pc:docMk/>
            <pc:sldMk cId="2923294147" sldId="265"/>
            <ac:spMk id="3" creationId="{8526FE08-0F0D-4046-25BE-13B67BE572AB}"/>
          </ac:spMkLst>
        </pc:spChg>
        <pc:spChg chg="add del">
          <ac:chgData name="Ara Bura" userId="8594a4228814f596" providerId="LiveId" clId="{9E2AF249-E557-4A76-A763-936D17DF7665}" dt="2026-10-07T20:31:31.937" v="653" actId="26606"/>
          <ac:spMkLst>
            <pc:docMk/>
            <pc:sldMk cId="2923294147" sldId="265"/>
            <ac:spMk id="8" creationId="{6CC7D015-0DD8-420F-A568-AC4FEDC41251}"/>
          </ac:spMkLst>
        </pc:spChg>
        <pc:spChg chg="add">
          <ac:chgData name="Ara Bura" userId="8594a4228814f596" providerId="LiveId" clId="{9E2AF249-E557-4A76-A763-936D17DF7665}" dt="2026-10-07T20:31:31.937" v="653" actId="26606"/>
          <ac:spMkLst>
            <pc:docMk/>
            <pc:sldMk cId="2923294147" sldId="265"/>
            <ac:spMk id="13" creationId="{777A147A-9ED8-46B4-8660-1B3C2AA880B5}"/>
          </ac:spMkLst>
        </pc:spChg>
        <pc:spChg chg="add">
          <ac:chgData name="Ara Bura" userId="8594a4228814f596" providerId="LiveId" clId="{9E2AF249-E557-4A76-A763-936D17DF7665}" dt="2026-10-07T20:31:31.937" v="653" actId="26606"/>
          <ac:spMkLst>
            <pc:docMk/>
            <pc:sldMk cId="2923294147" sldId="265"/>
            <ac:spMk id="15" creationId="{5D6C15A0-C087-4593-8414-2B4EC1CDC3DE}"/>
          </ac:spMkLst>
        </pc:spChg>
      </pc:sldChg>
      <pc:sldChg chg="addSp modSp new mod setBg modNotesTx">
        <pc:chgData name="Ara Bura" userId="8594a4228814f596" providerId="LiveId" clId="{9E2AF249-E557-4A76-A763-936D17DF7665}" dt="2026-10-07T20:31:26.529" v="652" actId="403"/>
        <pc:sldMkLst>
          <pc:docMk/>
          <pc:sldMk cId="506119454" sldId="266"/>
        </pc:sldMkLst>
        <pc:spChg chg="mod">
          <ac:chgData name="Ara Bura" userId="8594a4228814f596" providerId="LiveId" clId="{9E2AF249-E557-4A76-A763-936D17DF7665}" dt="2026-10-07T20:31:16.856" v="649" actId="26606"/>
          <ac:spMkLst>
            <pc:docMk/>
            <pc:sldMk cId="506119454" sldId="266"/>
            <ac:spMk id="2" creationId="{0FA2A602-54FE-D3A1-92F5-628EA67C115E}"/>
          </ac:spMkLst>
        </pc:spChg>
        <pc:spChg chg="mod">
          <ac:chgData name="Ara Bura" userId="8594a4228814f596" providerId="LiveId" clId="{9E2AF249-E557-4A76-A763-936D17DF7665}" dt="2026-10-07T20:31:26.529" v="652" actId="403"/>
          <ac:spMkLst>
            <pc:docMk/>
            <pc:sldMk cId="506119454" sldId="266"/>
            <ac:spMk id="3" creationId="{522092F1-735F-53E6-56A6-B39AF9CECC04}"/>
          </ac:spMkLst>
        </pc:spChg>
        <pc:spChg chg="add">
          <ac:chgData name="Ara Bura" userId="8594a4228814f596" providerId="LiveId" clId="{9E2AF249-E557-4A76-A763-936D17DF7665}" dt="2026-10-07T20:31:16.856" v="649" actId="26606"/>
          <ac:spMkLst>
            <pc:docMk/>
            <pc:sldMk cId="506119454" sldId="266"/>
            <ac:spMk id="8" creationId="{777A147A-9ED8-46B4-8660-1B3C2AA880B5}"/>
          </ac:spMkLst>
        </pc:spChg>
        <pc:spChg chg="add">
          <ac:chgData name="Ara Bura" userId="8594a4228814f596" providerId="LiveId" clId="{9E2AF249-E557-4A76-A763-936D17DF7665}" dt="2026-10-07T20:31:16.856" v="649" actId="26606"/>
          <ac:spMkLst>
            <pc:docMk/>
            <pc:sldMk cId="506119454" sldId="266"/>
            <ac:spMk id="10" creationId="{5D6C15A0-C087-4593-8414-2B4EC1CDC3DE}"/>
          </ac:spMkLst>
        </pc:spChg>
      </pc:sldChg>
      <pc:sldChg chg="modSp new mod">
        <pc:chgData name="Ara Bura" userId="8594a4228814f596" providerId="LiveId" clId="{9E2AF249-E557-4A76-A763-936D17DF7665}" dt="2026-10-07T20:29:55.491" v="623" actId="2711"/>
        <pc:sldMkLst>
          <pc:docMk/>
          <pc:sldMk cId="3654852151" sldId="267"/>
        </pc:sldMkLst>
        <pc:spChg chg="mod">
          <ac:chgData name="Ara Bura" userId="8594a4228814f596" providerId="LiveId" clId="{9E2AF249-E557-4A76-A763-936D17DF7665}" dt="2026-10-07T19:15:31.566" v="178" actId="20577"/>
          <ac:spMkLst>
            <pc:docMk/>
            <pc:sldMk cId="3654852151" sldId="267"/>
            <ac:spMk id="2" creationId="{2AC48083-3499-06C5-87BC-6DAF38007B85}"/>
          </ac:spMkLst>
        </pc:spChg>
        <pc:spChg chg="mod">
          <ac:chgData name="Ara Bura" userId="8594a4228814f596" providerId="LiveId" clId="{9E2AF249-E557-4A76-A763-936D17DF7665}" dt="2026-10-07T20:29:55.491" v="623" actId="2711"/>
          <ac:spMkLst>
            <pc:docMk/>
            <pc:sldMk cId="3654852151" sldId="267"/>
            <ac:spMk id="3" creationId="{C413B5D4-F1C9-FA4A-8153-4ED9D08F21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A613B8-6237-4C26-AADB-4D4B99B6CD45}" type="datetimeFigureOut">
              <a:rPr lang="en-GB" smtClean="0"/>
              <a:t>07/10/2026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9E497B-72AA-439E-B083-E217DD09CD3B}" type="slidenum">
              <a:rPr lang="en-GB" smtClean="0"/>
              <a:t>‹#›</a:t>
            </a:fld>
            <a:endParaRPr lang="en-GB"/>
          </a:p>
        </p:txBody>
      </p:sp>
    </p:spTree>
    <p:extLst>
      <p:ext uri="{BB962C8B-B14F-4D97-AF65-F5344CB8AC3E}">
        <p14:creationId xmlns:p14="http://schemas.microsoft.com/office/powerpoint/2010/main" val="27718599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Shona has recently joined the nursery, and she should have formed a strong attachment with her primary caregiver by now. It is important to note that simply observing how Shona behaves does not mean she has developed an attachment disorder. We need to look at her behaviour in relation to all her developmental factors, her family situation, her ability to communicate, and past experiences.</a:t>
            </a:r>
          </a:p>
        </p:txBody>
      </p:sp>
      <p:sp>
        <p:nvSpPr>
          <p:cNvPr id="4" name="Slide Number Placeholder 3"/>
          <p:cNvSpPr>
            <a:spLocks noGrp="1"/>
          </p:cNvSpPr>
          <p:nvPr>
            <p:ph type="sldNum" sz="quarter" idx="5"/>
          </p:nvPr>
        </p:nvSpPr>
        <p:spPr/>
        <p:txBody>
          <a:bodyPr/>
          <a:lstStyle/>
          <a:p>
            <a:fld id="{FF9E497B-72AA-439E-B083-E217DD09CD3B}" type="slidenum">
              <a:rPr lang="en-GB" smtClean="0"/>
              <a:t>3</a:t>
            </a:fld>
            <a:endParaRPr lang="en-GB"/>
          </a:p>
        </p:txBody>
      </p:sp>
    </p:spTree>
    <p:extLst>
      <p:ext uri="{BB962C8B-B14F-4D97-AF65-F5344CB8AC3E}">
        <p14:creationId xmlns:p14="http://schemas.microsoft.com/office/powerpoint/2010/main" val="35500792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Bowlby believed attachment was more than just food; he also felt children had a biological necessity for developing strong relationships with caregivers due to these types of relationships being critical for survival. Children develop trust in the relationship with their caregivers. When this occurs, they feel comfortable enough to leave their caregivers to explore their world knowing there will be someone to care for them when they are ready to go back.</a:t>
            </a:r>
          </a:p>
        </p:txBody>
      </p:sp>
      <p:sp>
        <p:nvSpPr>
          <p:cNvPr id="4" name="Slide Number Placeholder 3"/>
          <p:cNvSpPr>
            <a:spLocks noGrp="1"/>
          </p:cNvSpPr>
          <p:nvPr>
            <p:ph type="sldNum" sz="quarter" idx="5"/>
          </p:nvPr>
        </p:nvSpPr>
        <p:spPr/>
        <p:txBody>
          <a:bodyPr/>
          <a:lstStyle/>
          <a:p>
            <a:fld id="{FF9E497B-72AA-439E-B083-E217DD09CD3B}" type="slidenum">
              <a:rPr lang="en-GB" smtClean="0"/>
              <a:t>4</a:t>
            </a:fld>
            <a:endParaRPr lang="en-GB"/>
          </a:p>
        </p:txBody>
      </p:sp>
    </p:spTree>
    <p:extLst>
      <p:ext uri="{BB962C8B-B14F-4D97-AF65-F5344CB8AC3E}">
        <p14:creationId xmlns:p14="http://schemas.microsoft.com/office/powerpoint/2010/main" val="19977842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Attachments can therefore have an impact on a child's emotional, social, and educational development. Children develop confidence from their relationship with their caregivers to be able to explore, communicate and engage with others. Attachment however is only one of several factors that may contribute to a child's developmental trajectory. Physical, neurological, and environmental factors; language acquisition and temperament are just some examples of additional influences on how a child will behave.</a:t>
            </a:r>
          </a:p>
        </p:txBody>
      </p:sp>
      <p:sp>
        <p:nvSpPr>
          <p:cNvPr id="4" name="Slide Number Placeholder 3"/>
          <p:cNvSpPr>
            <a:spLocks noGrp="1"/>
          </p:cNvSpPr>
          <p:nvPr>
            <p:ph type="sldNum" sz="quarter" idx="5"/>
          </p:nvPr>
        </p:nvSpPr>
        <p:spPr/>
        <p:txBody>
          <a:bodyPr/>
          <a:lstStyle/>
          <a:p>
            <a:fld id="{FF9E497B-72AA-439E-B083-E217DD09CD3B}" type="slidenum">
              <a:rPr lang="en-GB" smtClean="0"/>
              <a:t>5</a:t>
            </a:fld>
            <a:endParaRPr lang="en-GB"/>
          </a:p>
        </p:txBody>
      </p:sp>
    </p:spTree>
    <p:extLst>
      <p:ext uri="{BB962C8B-B14F-4D97-AF65-F5344CB8AC3E}">
        <p14:creationId xmlns:p14="http://schemas.microsoft.com/office/powerpoint/2010/main" val="38778437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Bowlby's theory is just one of many ways of explaining why Shona acts like this. There are many other reasons why she may act like this. She may just be adjusting to her new nursery, there could be a language barrier with her using few words, she might be naturally timid and cautious, or she may have had experiences with being moved from one home or place to another.</a:t>
            </a:r>
          </a:p>
        </p:txBody>
      </p:sp>
      <p:sp>
        <p:nvSpPr>
          <p:cNvPr id="4" name="Slide Number Placeholder 3"/>
          <p:cNvSpPr>
            <a:spLocks noGrp="1"/>
          </p:cNvSpPr>
          <p:nvPr>
            <p:ph type="sldNum" sz="quarter" idx="5"/>
          </p:nvPr>
        </p:nvSpPr>
        <p:spPr/>
        <p:txBody>
          <a:bodyPr/>
          <a:lstStyle/>
          <a:p>
            <a:fld id="{FF9E497B-72AA-439E-B083-E217DD09CD3B}" type="slidenum">
              <a:rPr lang="en-GB" smtClean="0"/>
              <a:t>6</a:t>
            </a:fld>
            <a:endParaRPr lang="en-GB"/>
          </a:p>
        </p:txBody>
      </p:sp>
    </p:spTree>
    <p:extLst>
      <p:ext uri="{BB962C8B-B14F-4D97-AF65-F5344CB8AC3E}">
        <p14:creationId xmlns:p14="http://schemas.microsoft.com/office/powerpoint/2010/main" val="15090860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especially critical to remember this when it comes to Shona that practitioners need to be careful of labelling parents as being at fault for a child's behaviour, and also of making the assumption that all behaviours in children has been shaped from their home environment. Children develop in many ways due to a combination of their genetic (biological) characteristics along with what they experience environmentally.</a:t>
            </a:r>
          </a:p>
        </p:txBody>
      </p:sp>
      <p:sp>
        <p:nvSpPr>
          <p:cNvPr id="4" name="Slide Number Placeholder 3"/>
          <p:cNvSpPr>
            <a:spLocks noGrp="1"/>
          </p:cNvSpPr>
          <p:nvPr>
            <p:ph type="sldNum" sz="quarter" idx="5"/>
          </p:nvPr>
        </p:nvSpPr>
        <p:spPr/>
        <p:txBody>
          <a:bodyPr/>
          <a:lstStyle/>
          <a:p>
            <a:fld id="{FF9E497B-72AA-439E-B083-E217DD09CD3B}" type="slidenum">
              <a:rPr lang="en-GB" smtClean="0"/>
              <a:t>7</a:t>
            </a:fld>
            <a:endParaRPr lang="en-GB"/>
          </a:p>
        </p:txBody>
      </p:sp>
    </p:spTree>
    <p:extLst>
      <p:ext uri="{BB962C8B-B14F-4D97-AF65-F5344CB8AC3E}">
        <p14:creationId xmlns:p14="http://schemas.microsoft.com/office/powerpoint/2010/main" val="3635782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intention is not to make Shona feel as though she must leave her family members or participate in a group activity right away. Rather, staff are encouraged to create a safe and emotionally secure environment, while increasing opportunities for Shona to explore her environment and interact socially with others over time. Early years and education providers have a responsibility to support children who experience attachment difficulties; therefore, NICE recommend that there be consistency within relationships and that all staff receive relevant training to support these children effectively (NICE, 2015).</a:t>
            </a:r>
          </a:p>
        </p:txBody>
      </p:sp>
      <p:sp>
        <p:nvSpPr>
          <p:cNvPr id="4" name="Slide Number Placeholder 3"/>
          <p:cNvSpPr>
            <a:spLocks noGrp="1"/>
          </p:cNvSpPr>
          <p:nvPr>
            <p:ph type="sldNum" sz="quarter" idx="5"/>
          </p:nvPr>
        </p:nvSpPr>
        <p:spPr/>
        <p:txBody>
          <a:bodyPr/>
          <a:lstStyle/>
          <a:p>
            <a:fld id="{FF9E497B-72AA-439E-B083-E217DD09CD3B}" type="slidenum">
              <a:rPr lang="en-GB" smtClean="0"/>
              <a:t>8</a:t>
            </a:fld>
            <a:endParaRPr lang="en-GB"/>
          </a:p>
        </p:txBody>
      </p:sp>
    </p:spTree>
    <p:extLst>
      <p:ext uri="{BB962C8B-B14F-4D97-AF65-F5344CB8AC3E}">
        <p14:creationId xmlns:p14="http://schemas.microsoft.com/office/powerpoint/2010/main" val="7634975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Practitioners must avoid making their own diagnoses of attachment disorders. Shona's lack of verbal communication and her social issues need to be viewed in conjunction with potential needs for speech, developmental, or neurological development.</a:t>
            </a:r>
          </a:p>
          <a:p>
            <a:endParaRPr lang="en-GB" dirty="0"/>
          </a:p>
        </p:txBody>
      </p:sp>
      <p:sp>
        <p:nvSpPr>
          <p:cNvPr id="4" name="Slide Number Placeholder 3"/>
          <p:cNvSpPr>
            <a:spLocks noGrp="1"/>
          </p:cNvSpPr>
          <p:nvPr>
            <p:ph type="sldNum" sz="quarter" idx="5"/>
          </p:nvPr>
        </p:nvSpPr>
        <p:spPr/>
        <p:txBody>
          <a:bodyPr/>
          <a:lstStyle/>
          <a:p>
            <a:fld id="{FF9E497B-72AA-439E-B083-E217DD09CD3B}" type="slidenum">
              <a:rPr lang="en-GB" smtClean="0"/>
              <a:t>9</a:t>
            </a:fld>
            <a:endParaRPr lang="en-GB"/>
          </a:p>
        </p:txBody>
      </p:sp>
    </p:spTree>
    <p:extLst>
      <p:ext uri="{BB962C8B-B14F-4D97-AF65-F5344CB8AC3E}">
        <p14:creationId xmlns:p14="http://schemas.microsoft.com/office/powerpoint/2010/main" val="18959631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Bowlby's theory can be used to frame how practitioners view or assess Shona’s development but should not be relied upon solely for that purpose.</a:t>
            </a:r>
          </a:p>
        </p:txBody>
      </p:sp>
      <p:sp>
        <p:nvSpPr>
          <p:cNvPr id="4" name="Slide Number Placeholder 3"/>
          <p:cNvSpPr>
            <a:spLocks noGrp="1"/>
          </p:cNvSpPr>
          <p:nvPr>
            <p:ph type="sldNum" sz="quarter" idx="5"/>
          </p:nvPr>
        </p:nvSpPr>
        <p:spPr/>
        <p:txBody>
          <a:bodyPr/>
          <a:lstStyle/>
          <a:p>
            <a:fld id="{FF9E497B-72AA-439E-B083-E217DD09CD3B}" type="slidenum">
              <a:rPr lang="en-GB" smtClean="0"/>
              <a:t>10</a:t>
            </a:fld>
            <a:endParaRPr lang="en-GB"/>
          </a:p>
        </p:txBody>
      </p:sp>
    </p:spTree>
    <p:extLst>
      <p:ext uri="{BB962C8B-B14F-4D97-AF65-F5344CB8AC3E}">
        <p14:creationId xmlns:p14="http://schemas.microsoft.com/office/powerpoint/2010/main" val="2755778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use of Bowlby's theory by early years practitioners can assist them in developing an understanding of the importance of emotional security and relationships in supporting the healthy development of children; however, they should also consider these factors in relation to all aspects of the child including biological characteristics, environment and individual needs.</a:t>
            </a:r>
          </a:p>
        </p:txBody>
      </p:sp>
      <p:sp>
        <p:nvSpPr>
          <p:cNvPr id="4" name="Slide Number Placeholder 3"/>
          <p:cNvSpPr>
            <a:spLocks noGrp="1"/>
          </p:cNvSpPr>
          <p:nvPr>
            <p:ph type="sldNum" sz="quarter" idx="5"/>
          </p:nvPr>
        </p:nvSpPr>
        <p:spPr/>
        <p:txBody>
          <a:bodyPr/>
          <a:lstStyle/>
          <a:p>
            <a:fld id="{FF9E497B-72AA-439E-B083-E217DD09CD3B}" type="slidenum">
              <a:rPr lang="en-GB" smtClean="0"/>
              <a:t>11</a:t>
            </a:fld>
            <a:endParaRPr lang="en-GB"/>
          </a:p>
        </p:txBody>
      </p:sp>
    </p:spTree>
    <p:extLst>
      <p:ext uri="{BB962C8B-B14F-4D97-AF65-F5344CB8AC3E}">
        <p14:creationId xmlns:p14="http://schemas.microsoft.com/office/powerpoint/2010/main" val="31649773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8BCCA-4F49-2F98-0E3F-CF62A614D23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E975430-0EB8-7B9F-94B6-24EC2E5582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D706168-E3B4-B1AD-6E32-2083A8E4E5F1}"/>
              </a:ext>
            </a:extLst>
          </p:cNvPr>
          <p:cNvSpPr>
            <a:spLocks noGrp="1"/>
          </p:cNvSpPr>
          <p:nvPr>
            <p:ph type="dt" sz="half" idx="10"/>
          </p:nvPr>
        </p:nvSpPr>
        <p:spPr/>
        <p:txBody>
          <a:bodyPr/>
          <a:lstStyle/>
          <a:p>
            <a:fld id="{9AF69F2A-CA55-4448-9475-75768EDCFCD5}" type="datetimeFigureOut">
              <a:rPr lang="en-GB" smtClean="0"/>
              <a:t>07/10/2026</a:t>
            </a:fld>
            <a:endParaRPr lang="en-GB"/>
          </a:p>
        </p:txBody>
      </p:sp>
      <p:sp>
        <p:nvSpPr>
          <p:cNvPr id="5" name="Footer Placeholder 4">
            <a:extLst>
              <a:ext uri="{FF2B5EF4-FFF2-40B4-BE49-F238E27FC236}">
                <a16:creationId xmlns:a16="http://schemas.microsoft.com/office/drawing/2014/main" id="{E7562CC7-E8EC-FB65-EFA7-2253B6794E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905C5D-CE0A-FAE6-69B8-BDBE157F124D}"/>
              </a:ext>
            </a:extLst>
          </p:cNvPr>
          <p:cNvSpPr>
            <a:spLocks noGrp="1"/>
          </p:cNvSpPr>
          <p:nvPr>
            <p:ph type="sldNum" sz="quarter" idx="12"/>
          </p:nvPr>
        </p:nvSpPr>
        <p:spPr/>
        <p:txBody>
          <a:bodyPr/>
          <a:lstStyle/>
          <a:p>
            <a:fld id="{B5DFA2A0-41AF-48F9-84CD-CBF8B943573B}" type="slidenum">
              <a:rPr lang="en-GB" smtClean="0"/>
              <a:t>‹#›</a:t>
            </a:fld>
            <a:endParaRPr lang="en-GB"/>
          </a:p>
        </p:txBody>
      </p:sp>
    </p:spTree>
    <p:extLst>
      <p:ext uri="{BB962C8B-B14F-4D97-AF65-F5344CB8AC3E}">
        <p14:creationId xmlns:p14="http://schemas.microsoft.com/office/powerpoint/2010/main" val="770736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C07AD-6DEE-AE94-D44A-81B10DC81C9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B6B0174-32C0-851A-5884-3C0A1DCD9EC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30ED096-7E71-8076-6C55-FE19C9D2E509}"/>
              </a:ext>
            </a:extLst>
          </p:cNvPr>
          <p:cNvSpPr>
            <a:spLocks noGrp="1"/>
          </p:cNvSpPr>
          <p:nvPr>
            <p:ph type="dt" sz="half" idx="10"/>
          </p:nvPr>
        </p:nvSpPr>
        <p:spPr/>
        <p:txBody>
          <a:bodyPr/>
          <a:lstStyle/>
          <a:p>
            <a:fld id="{9AF69F2A-CA55-4448-9475-75768EDCFCD5}" type="datetimeFigureOut">
              <a:rPr lang="en-GB" smtClean="0"/>
              <a:t>07/10/2026</a:t>
            </a:fld>
            <a:endParaRPr lang="en-GB"/>
          </a:p>
        </p:txBody>
      </p:sp>
      <p:sp>
        <p:nvSpPr>
          <p:cNvPr id="5" name="Footer Placeholder 4">
            <a:extLst>
              <a:ext uri="{FF2B5EF4-FFF2-40B4-BE49-F238E27FC236}">
                <a16:creationId xmlns:a16="http://schemas.microsoft.com/office/drawing/2014/main" id="{6AA189F0-C142-E4C5-DA56-6A19FAE250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2D7C98-E84D-4A8F-95C6-B6298BA95B8F}"/>
              </a:ext>
            </a:extLst>
          </p:cNvPr>
          <p:cNvSpPr>
            <a:spLocks noGrp="1"/>
          </p:cNvSpPr>
          <p:nvPr>
            <p:ph type="sldNum" sz="quarter" idx="12"/>
          </p:nvPr>
        </p:nvSpPr>
        <p:spPr/>
        <p:txBody>
          <a:bodyPr/>
          <a:lstStyle/>
          <a:p>
            <a:fld id="{B5DFA2A0-41AF-48F9-84CD-CBF8B943573B}" type="slidenum">
              <a:rPr lang="en-GB" smtClean="0"/>
              <a:t>‹#›</a:t>
            </a:fld>
            <a:endParaRPr lang="en-GB"/>
          </a:p>
        </p:txBody>
      </p:sp>
    </p:spTree>
    <p:extLst>
      <p:ext uri="{BB962C8B-B14F-4D97-AF65-F5344CB8AC3E}">
        <p14:creationId xmlns:p14="http://schemas.microsoft.com/office/powerpoint/2010/main" val="39418874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83EF5-CE6A-19F0-AE5C-40C4CCD0C7B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929A14B-3E7B-5AC0-0BAA-5D209CE9E3D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FAB75F3-79EE-2E3B-E393-938572B700A4}"/>
              </a:ext>
            </a:extLst>
          </p:cNvPr>
          <p:cNvSpPr>
            <a:spLocks noGrp="1"/>
          </p:cNvSpPr>
          <p:nvPr>
            <p:ph type="dt" sz="half" idx="10"/>
          </p:nvPr>
        </p:nvSpPr>
        <p:spPr/>
        <p:txBody>
          <a:bodyPr/>
          <a:lstStyle/>
          <a:p>
            <a:fld id="{9AF69F2A-CA55-4448-9475-75768EDCFCD5}" type="datetimeFigureOut">
              <a:rPr lang="en-GB" smtClean="0"/>
              <a:t>07/10/2026</a:t>
            </a:fld>
            <a:endParaRPr lang="en-GB"/>
          </a:p>
        </p:txBody>
      </p:sp>
      <p:sp>
        <p:nvSpPr>
          <p:cNvPr id="5" name="Footer Placeholder 4">
            <a:extLst>
              <a:ext uri="{FF2B5EF4-FFF2-40B4-BE49-F238E27FC236}">
                <a16:creationId xmlns:a16="http://schemas.microsoft.com/office/drawing/2014/main" id="{1F948362-B437-D1AB-6106-A0F3A1A11C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7BCB52-0AE6-6BC5-35E2-BFEE9EFE8602}"/>
              </a:ext>
            </a:extLst>
          </p:cNvPr>
          <p:cNvSpPr>
            <a:spLocks noGrp="1"/>
          </p:cNvSpPr>
          <p:nvPr>
            <p:ph type="sldNum" sz="quarter" idx="12"/>
          </p:nvPr>
        </p:nvSpPr>
        <p:spPr/>
        <p:txBody>
          <a:bodyPr/>
          <a:lstStyle/>
          <a:p>
            <a:fld id="{B5DFA2A0-41AF-48F9-84CD-CBF8B943573B}" type="slidenum">
              <a:rPr lang="en-GB" smtClean="0"/>
              <a:t>‹#›</a:t>
            </a:fld>
            <a:endParaRPr lang="en-GB"/>
          </a:p>
        </p:txBody>
      </p:sp>
    </p:spTree>
    <p:extLst>
      <p:ext uri="{BB962C8B-B14F-4D97-AF65-F5344CB8AC3E}">
        <p14:creationId xmlns:p14="http://schemas.microsoft.com/office/powerpoint/2010/main" val="19080855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76F29-DAFC-2301-2572-56A548DBED3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E26B641-8F8D-D4AF-AC16-CC1F3609513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C20CB1C-313F-9751-F2AD-714B98E521A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F59232B-1A8D-9092-D9DB-4EF31BBBFB2E}"/>
              </a:ext>
            </a:extLst>
          </p:cNvPr>
          <p:cNvSpPr>
            <a:spLocks noGrp="1"/>
          </p:cNvSpPr>
          <p:nvPr>
            <p:ph type="dt" sz="half" idx="10"/>
          </p:nvPr>
        </p:nvSpPr>
        <p:spPr/>
        <p:txBody>
          <a:bodyPr/>
          <a:lstStyle/>
          <a:p>
            <a:fld id="{9AF69F2A-CA55-4448-9475-75768EDCFCD5}" type="datetimeFigureOut">
              <a:rPr lang="en-GB" smtClean="0"/>
              <a:t>07/10/2026</a:t>
            </a:fld>
            <a:endParaRPr lang="en-GB"/>
          </a:p>
        </p:txBody>
      </p:sp>
      <p:sp>
        <p:nvSpPr>
          <p:cNvPr id="6" name="Footer Placeholder 5">
            <a:extLst>
              <a:ext uri="{FF2B5EF4-FFF2-40B4-BE49-F238E27FC236}">
                <a16:creationId xmlns:a16="http://schemas.microsoft.com/office/drawing/2014/main" id="{2952187D-F9B4-5F8A-8181-1CBBB6587F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8CB8C8-CB8B-9BB6-3DC4-05B92DFC3CAE}"/>
              </a:ext>
            </a:extLst>
          </p:cNvPr>
          <p:cNvSpPr>
            <a:spLocks noGrp="1"/>
          </p:cNvSpPr>
          <p:nvPr>
            <p:ph type="sldNum" sz="quarter" idx="12"/>
          </p:nvPr>
        </p:nvSpPr>
        <p:spPr/>
        <p:txBody>
          <a:bodyPr/>
          <a:lstStyle/>
          <a:p>
            <a:fld id="{B5DFA2A0-41AF-48F9-84CD-CBF8B943573B}" type="slidenum">
              <a:rPr lang="en-GB" smtClean="0"/>
              <a:t>‹#›</a:t>
            </a:fld>
            <a:endParaRPr lang="en-GB"/>
          </a:p>
        </p:txBody>
      </p:sp>
    </p:spTree>
    <p:extLst>
      <p:ext uri="{BB962C8B-B14F-4D97-AF65-F5344CB8AC3E}">
        <p14:creationId xmlns:p14="http://schemas.microsoft.com/office/powerpoint/2010/main" val="18355608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9759-033A-E511-AA9B-B31B817BB3C7}"/>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671369F-CEEC-6E5C-CAF5-3AB7DEE04BF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995C05E-7C5C-9E26-E865-3708684BAEC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5110023-2E9F-8896-502B-C96077F4E01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A79CAA-9633-3AF4-C49D-CB06712EC03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DFFA93A-D9C5-F234-E4F3-F6F5FF85C91C}"/>
              </a:ext>
            </a:extLst>
          </p:cNvPr>
          <p:cNvSpPr>
            <a:spLocks noGrp="1"/>
          </p:cNvSpPr>
          <p:nvPr>
            <p:ph type="dt" sz="half" idx="10"/>
          </p:nvPr>
        </p:nvSpPr>
        <p:spPr/>
        <p:txBody>
          <a:bodyPr/>
          <a:lstStyle/>
          <a:p>
            <a:fld id="{9AF69F2A-CA55-4448-9475-75768EDCFCD5}" type="datetimeFigureOut">
              <a:rPr lang="en-GB" smtClean="0"/>
              <a:t>07/10/2026</a:t>
            </a:fld>
            <a:endParaRPr lang="en-GB"/>
          </a:p>
        </p:txBody>
      </p:sp>
      <p:sp>
        <p:nvSpPr>
          <p:cNvPr id="8" name="Footer Placeholder 7">
            <a:extLst>
              <a:ext uri="{FF2B5EF4-FFF2-40B4-BE49-F238E27FC236}">
                <a16:creationId xmlns:a16="http://schemas.microsoft.com/office/drawing/2014/main" id="{45E2C214-CAAC-E899-10A5-B8D28CB6EBD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F8A82C3-32A2-364E-6662-D5EAE59EFD8B}"/>
              </a:ext>
            </a:extLst>
          </p:cNvPr>
          <p:cNvSpPr>
            <a:spLocks noGrp="1"/>
          </p:cNvSpPr>
          <p:nvPr>
            <p:ph type="sldNum" sz="quarter" idx="12"/>
          </p:nvPr>
        </p:nvSpPr>
        <p:spPr/>
        <p:txBody>
          <a:bodyPr/>
          <a:lstStyle/>
          <a:p>
            <a:fld id="{B5DFA2A0-41AF-48F9-84CD-CBF8B943573B}" type="slidenum">
              <a:rPr lang="en-GB" smtClean="0"/>
              <a:t>‹#›</a:t>
            </a:fld>
            <a:endParaRPr lang="en-GB"/>
          </a:p>
        </p:txBody>
      </p:sp>
    </p:spTree>
    <p:extLst>
      <p:ext uri="{BB962C8B-B14F-4D97-AF65-F5344CB8AC3E}">
        <p14:creationId xmlns:p14="http://schemas.microsoft.com/office/powerpoint/2010/main" val="21983218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1BA06-87B3-64F7-CD99-F96FCD56017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2B990F4-BC2E-5385-7989-2B90C190558D}"/>
              </a:ext>
            </a:extLst>
          </p:cNvPr>
          <p:cNvSpPr>
            <a:spLocks noGrp="1"/>
          </p:cNvSpPr>
          <p:nvPr>
            <p:ph type="dt" sz="half" idx="10"/>
          </p:nvPr>
        </p:nvSpPr>
        <p:spPr/>
        <p:txBody>
          <a:bodyPr/>
          <a:lstStyle/>
          <a:p>
            <a:fld id="{9AF69F2A-CA55-4448-9475-75768EDCFCD5}" type="datetimeFigureOut">
              <a:rPr lang="en-GB" smtClean="0"/>
              <a:t>07/10/2026</a:t>
            </a:fld>
            <a:endParaRPr lang="en-GB"/>
          </a:p>
        </p:txBody>
      </p:sp>
      <p:sp>
        <p:nvSpPr>
          <p:cNvPr id="4" name="Footer Placeholder 3">
            <a:extLst>
              <a:ext uri="{FF2B5EF4-FFF2-40B4-BE49-F238E27FC236}">
                <a16:creationId xmlns:a16="http://schemas.microsoft.com/office/drawing/2014/main" id="{0ACEA0CC-0E89-84EA-D64E-D5208CD900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09B396-2844-A689-C179-F9B6EA14DF9B}"/>
              </a:ext>
            </a:extLst>
          </p:cNvPr>
          <p:cNvSpPr>
            <a:spLocks noGrp="1"/>
          </p:cNvSpPr>
          <p:nvPr>
            <p:ph type="sldNum" sz="quarter" idx="12"/>
          </p:nvPr>
        </p:nvSpPr>
        <p:spPr/>
        <p:txBody>
          <a:bodyPr/>
          <a:lstStyle/>
          <a:p>
            <a:fld id="{B5DFA2A0-41AF-48F9-84CD-CBF8B943573B}" type="slidenum">
              <a:rPr lang="en-GB" smtClean="0"/>
              <a:t>‹#›</a:t>
            </a:fld>
            <a:endParaRPr lang="en-GB"/>
          </a:p>
        </p:txBody>
      </p:sp>
    </p:spTree>
    <p:extLst>
      <p:ext uri="{BB962C8B-B14F-4D97-AF65-F5344CB8AC3E}">
        <p14:creationId xmlns:p14="http://schemas.microsoft.com/office/powerpoint/2010/main" val="14886623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BE7559-B760-3CBD-87F3-0471B276DDD7}"/>
              </a:ext>
            </a:extLst>
          </p:cNvPr>
          <p:cNvSpPr>
            <a:spLocks noGrp="1"/>
          </p:cNvSpPr>
          <p:nvPr>
            <p:ph type="dt" sz="half" idx="10"/>
          </p:nvPr>
        </p:nvSpPr>
        <p:spPr/>
        <p:txBody>
          <a:bodyPr/>
          <a:lstStyle/>
          <a:p>
            <a:fld id="{9AF69F2A-CA55-4448-9475-75768EDCFCD5}" type="datetimeFigureOut">
              <a:rPr lang="en-GB" smtClean="0"/>
              <a:t>07/10/2026</a:t>
            </a:fld>
            <a:endParaRPr lang="en-GB"/>
          </a:p>
        </p:txBody>
      </p:sp>
      <p:sp>
        <p:nvSpPr>
          <p:cNvPr id="3" name="Footer Placeholder 2">
            <a:extLst>
              <a:ext uri="{FF2B5EF4-FFF2-40B4-BE49-F238E27FC236}">
                <a16:creationId xmlns:a16="http://schemas.microsoft.com/office/drawing/2014/main" id="{23DFD258-6667-E584-5C6F-121EBD3852E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6E08E3D-238F-99BC-48E7-E2C57A498B7F}"/>
              </a:ext>
            </a:extLst>
          </p:cNvPr>
          <p:cNvSpPr>
            <a:spLocks noGrp="1"/>
          </p:cNvSpPr>
          <p:nvPr>
            <p:ph type="sldNum" sz="quarter" idx="12"/>
          </p:nvPr>
        </p:nvSpPr>
        <p:spPr/>
        <p:txBody>
          <a:bodyPr/>
          <a:lstStyle/>
          <a:p>
            <a:fld id="{B5DFA2A0-41AF-48F9-84CD-CBF8B943573B}" type="slidenum">
              <a:rPr lang="en-GB" smtClean="0"/>
              <a:t>‹#›</a:t>
            </a:fld>
            <a:endParaRPr lang="en-GB"/>
          </a:p>
        </p:txBody>
      </p:sp>
    </p:spTree>
    <p:extLst>
      <p:ext uri="{BB962C8B-B14F-4D97-AF65-F5344CB8AC3E}">
        <p14:creationId xmlns:p14="http://schemas.microsoft.com/office/powerpoint/2010/main" val="12720806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97079-1E66-AC36-794E-D07D8D0947A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8461E72-6C94-4FCF-B836-94F9F6E31FD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0FAE108-86D9-827C-C760-4FFA237691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A492009-E954-16FD-64DA-EA95CC35DE75}"/>
              </a:ext>
            </a:extLst>
          </p:cNvPr>
          <p:cNvSpPr>
            <a:spLocks noGrp="1"/>
          </p:cNvSpPr>
          <p:nvPr>
            <p:ph type="dt" sz="half" idx="10"/>
          </p:nvPr>
        </p:nvSpPr>
        <p:spPr/>
        <p:txBody>
          <a:bodyPr/>
          <a:lstStyle/>
          <a:p>
            <a:fld id="{9AF69F2A-CA55-4448-9475-75768EDCFCD5}" type="datetimeFigureOut">
              <a:rPr lang="en-GB" smtClean="0"/>
              <a:t>07/10/2026</a:t>
            </a:fld>
            <a:endParaRPr lang="en-GB"/>
          </a:p>
        </p:txBody>
      </p:sp>
      <p:sp>
        <p:nvSpPr>
          <p:cNvPr id="6" name="Footer Placeholder 5">
            <a:extLst>
              <a:ext uri="{FF2B5EF4-FFF2-40B4-BE49-F238E27FC236}">
                <a16:creationId xmlns:a16="http://schemas.microsoft.com/office/drawing/2014/main" id="{95BCADF7-D8C2-C350-146A-228206B5BC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F90CBAA-59D8-7747-4E5D-F40D901E209B}"/>
              </a:ext>
            </a:extLst>
          </p:cNvPr>
          <p:cNvSpPr>
            <a:spLocks noGrp="1"/>
          </p:cNvSpPr>
          <p:nvPr>
            <p:ph type="sldNum" sz="quarter" idx="12"/>
          </p:nvPr>
        </p:nvSpPr>
        <p:spPr/>
        <p:txBody>
          <a:bodyPr/>
          <a:lstStyle/>
          <a:p>
            <a:fld id="{B5DFA2A0-41AF-48F9-84CD-CBF8B943573B}" type="slidenum">
              <a:rPr lang="en-GB" smtClean="0"/>
              <a:t>‹#›</a:t>
            </a:fld>
            <a:endParaRPr lang="en-GB"/>
          </a:p>
        </p:txBody>
      </p:sp>
    </p:spTree>
    <p:extLst>
      <p:ext uri="{BB962C8B-B14F-4D97-AF65-F5344CB8AC3E}">
        <p14:creationId xmlns:p14="http://schemas.microsoft.com/office/powerpoint/2010/main" val="35879062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D2864-498B-9A2F-EFF4-7FE440BEB64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1E5E2B2-D960-F180-6F30-6B8E80485DC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BFB6D0B-CEB9-A443-F7EB-17B9F5B4C6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DA5F5EA-F5F7-5838-82F1-4118628C38DA}"/>
              </a:ext>
            </a:extLst>
          </p:cNvPr>
          <p:cNvSpPr>
            <a:spLocks noGrp="1"/>
          </p:cNvSpPr>
          <p:nvPr>
            <p:ph type="dt" sz="half" idx="10"/>
          </p:nvPr>
        </p:nvSpPr>
        <p:spPr/>
        <p:txBody>
          <a:bodyPr/>
          <a:lstStyle/>
          <a:p>
            <a:fld id="{9AF69F2A-CA55-4448-9475-75768EDCFCD5}" type="datetimeFigureOut">
              <a:rPr lang="en-GB" smtClean="0"/>
              <a:t>07/10/2026</a:t>
            </a:fld>
            <a:endParaRPr lang="en-GB"/>
          </a:p>
        </p:txBody>
      </p:sp>
      <p:sp>
        <p:nvSpPr>
          <p:cNvPr id="6" name="Footer Placeholder 5">
            <a:extLst>
              <a:ext uri="{FF2B5EF4-FFF2-40B4-BE49-F238E27FC236}">
                <a16:creationId xmlns:a16="http://schemas.microsoft.com/office/drawing/2014/main" id="{E0C40DF7-EB58-B61D-FB98-25FA8AE52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0E8371-D592-E65B-266B-D3A3924667EE}"/>
              </a:ext>
            </a:extLst>
          </p:cNvPr>
          <p:cNvSpPr>
            <a:spLocks noGrp="1"/>
          </p:cNvSpPr>
          <p:nvPr>
            <p:ph type="sldNum" sz="quarter" idx="12"/>
          </p:nvPr>
        </p:nvSpPr>
        <p:spPr/>
        <p:txBody>
          <a:bodyPr/>
          <a:lstStyle/>
          <a:p>
            <a:fld id="{B5DFA2A0-41AF-48F9-84CD-CBF8B943573B}" type="slidenum">
              <a:rPr lang="en-GB" smtClean="0"/>
              <a:t>‹#›</a:t>
            </a:fld>
            <a:endParaRPr lang="en-GB"/>
          </a:p>
        </p:txBody>
      </p:sp>
    </p:spTree>
    <p:extLst>
      <p:ext uri="{BB962C8B-B14F-4D97-AF65-F5344CB8AC3E}">
        <p14:creationId xmlns:p14="http://schemas.microsoft.com/office/powerpoint/2010/main" val="19559121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9A94B-B526-984D-58C6-9F49D8CE498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061BAD4-AC7C-9C0B-A320-8734607BE03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92DF15B-22F9-C67A-25A4-9C785547D866}"/>
              </a:ext>
            </a:extLst>
          </p:cNvPr>
          <p:cNvSpPr>
            <a:spLocks noGrp="1"/>
          </p:cNvSpPr>
          <p:nvPr>
            <p:ph type="dt" sz="half" idx="10"/>
          </p:nvPr>
        </p:nvSpPr>
        <p:spPr/>
        <p:txBody>
          <a:bodyPr/>
          <a:lstStyle/>
          <a:p>
            <a:fld id="{9AF69F2A-CA55-4448-9475-75768EDCFCD5}" type="datetimeFigureOut">
              <a:rPr lang="en-GB" smtClean="0"/>
              <a:t>07/10/2026</a:t>
            </a:fld>
            <a:endParaRPr lang="en-GB"/>
          </a:p>
        </p:txBody>
      </p:sp>
      <p:sp>
        <p:nvSpPr>
          <p:cNvPr id="5" name="Footer Placeholder 4">
            <a:extLst>
              <a:ext uri="{FF2B5EF4-FFF2-40B4-BE49-F238E27FC236}">
                <a16:creationId xmlns:a16="http://schemas.microsoft.com/office/drawing/2014/main" id="{46C0BC17-4DD6-8B9E-3D0B-6B6493FB5B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8494E2-6239-6718-D84B-FD7C47FB12EA}"/>
              </a:ext>
            </a:extLst>
          </p:cNvPr>
          <p:cNvSpPr>
            <a:spLocks noGrp="1"/>
          </p:cNvSpPr>
          <p:nvPr>
            <p:ph type="sldNum" sz="quarter" idx="12"/>
          </p:nvPr>
        </p:nvSpPr>
        <p:spPr/>
        <p:txBody>
          <a:bodyPr/>
          <a:lstStyle/>
          <a:p>
            <a:fld id="{B5DFA2A0-41AF-48F9-84CD-CBF8B943573B}" type="slidenum">
              <a:rPr lang="en-GB" smtClean="0"/>
              <a:t>‹#›</a:t>
            </a:fld>
            <a:endParaRPr lang="en-GB"/>
          </a:p>
        </p:txBody>
      </p:sp>
    </p:spTree>
    <p:extLst>
      <p:ext uri="{BB962C8B-B14F-4D97-AF65-F5344CB8AC3E}">
        <p14:creationId xmlns:p14="http://schemas.microsoft.com/office/powerpoint/2010/main" val="19067700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73F31DA-B62E-D24D-2140-09BF4FE92C7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2A41974-DE00-5C72-43ED-EFB50854385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DDAAFF8-37F1-D6EE-CD5F-ACB2FC895BB2}"/>
              </a:ext>
            </a:extLst>
          </p:cNvPr>
          <p:cNvSpPr>
            <a:spLocks noGrp="1"/>
          </p:cNvSpPr>
          <p:nvPr>
            <p:ph type="dt" sz="half" idx="10"/>
          </p:nvPr>
        </p:nvSpPr>
        <p:spPr/>
        <p:txBody>
          <a:bodyPr/>
          <a:lstStyle/>
          <a:p>
            <a:fld id="{9AF69F2A-CA55-4448-9475-75768EDCFCD5}" type="datetimeFigureOut">
              <a:rPr lang="en-GB" smtClean="0"/>
              <a:t>07/10/2026</a:t>
            </a:fld>
            <a:endParaRPr lang="en-GB"/>
          </a:p>
        </p:txBody>
      </p:sp>
      <p:sp>
        <p:nvSpPr>
          <p:cNvPr id="5" name="Footer Placeholder 4">
            <a:extLst>
              <a:ext uri="{FF2B5EF4-FFF2-40B4-BE49-F238E27FC236}">
                <a16:creationId xmlns:a16="http://schemas.microsoft.com/office/drawing/2014/main" id="{B987946C-1350-3A55-8CB1-0D737F0B0C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AE403F-A3C9-987A-E52C-B28C299115A7}"/>
              </a:ext>
            </a:extLst>
          </p:cNvPr>
          <p:cNvSpPr>
            <a:spLocks noGrp="1"/>
          </p:cNvSpPr>
          <p:nvPr>
            <p:ph type="sldNum" sz="quarter" idx="12"/>
          </p:nvPr>
        </p:nvSpPr>
        <p:spPr/>
        <p:txBody>
          <a:bodyPr/>
          <a:lstStyle/>
          <a:p>
            <a:fld id="{B5DFA2A0-41AF-48F9-84CD-CBF8B943573B}" type="slidenum">
              <a:rPr lang="en-GB" smtClean="0"/>
              <a:t>‹#›</a:t>
            </a:fld>
            <a:endParaRPr lang="en-GB"/>
          </a:p>
        </p:txBody>
      </p:sp>
    </p:spTree>
    <p:extLst>
      <p:ext uri="{BB962C8B-B14F-4D97-AF65-F5344CB8AC3E}">
        <p14:creationId xmlns:p14="http://schemas.microsoft.com/office/powerpoint/2010/main" val="29927174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AE50E4-6312-893B-05A3-891114FDEA9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E288129-BA8E-EA9F-E2CB-622718930B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FF3D2FC-88F2-32AE-8E6F-203D1A84CAC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AF69F2A-CA55-4448-9475-75768EDCFCD5}" type="datetimeFigureOut">
              <a:rPr lang="en-GB" smtClean="0"/>
              <a:t>07/10/2026</a:t>
            </a:fld>
            <a:endParaRPr lang="en-GB"/>
          </a:p>
        </p:txBody>
      </p:sp>
      <p:sp>
        <p:nvSpPr>
          <p:cNvPr id="5" name="Footer Placeholder 4">
            <a:extLst>
              <a:ext uri="{FF2B5EF4-FFF2-40B4-BE49-F238E27FC236}">
                <a16:creationId xmlns:a16="http://schemas.microsoft.com/office/drawing/2014/main" id="{4477D2A4-D159-762C-4983-F0D28458DAB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4B23846-3053-94E1-F255-E8E2F20F7D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5DFA2A0-41AF-48F9-84CD-CBF8B943573B}" type="slidenum">
              <a:rPr lang="en-GB" smtClean="0"/>
              <a:t>‹#›</a:t>
            </a:fld>
            <a:endParaRPr lang="en-GB"/>
          </a:p>
        </p:txBody>
      </p:sp>
    </p:spTree>
    <p:extLst>
      <p:ext uri="{BB962C8B-B14F-4D97-AF65-F5344CB8AC3E}">
        <p14:creationId xmlns:p14="http://schemas.microsoft.com/office/powerpoint/2010/main" val="6498658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037/bul0000433" TargetMode="External"/><Relationship Id="rId2" Type="http://schemas.openxmlformats.org/officeDocument/2006/relationships/hyperlink" Target="https://doi.org/10.1177/146801730934254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0343C67A-6774-035C-27B3-CCDB8C524522}"/>
              </a:ext>
            </a:extLst>
          </p:cNvPr>
          <p:cNvSpPr>
            <a:spLocks noChangeArrowheads="1"/>
          </p:cNvSpPr>
          <p:nvPr/>
        </p:nvSpPr>
        <p:spPr bwMode="auto">
          <a:xfrm>
            <a:off x="4214813" y="91916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25" name="Image 2">
            <a:extLst>
              <a:ext uri="{FF2B5EF4-FFF2-40B4-BE49-F238E27FC236}">
                <a16:creationId xmlns:a16="http://schemas.microsoft.com/office/drawing/2014/main" id="{61A08078-EB12-E57E-DE1A-79CF7B18E95A}"/>
              </a:ext>
            </a:extLst>
          </p:cNvPr>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17171" y="354013"/>
            <a:ext cx="1822450" cy="5969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7" name="Table 6">
            <a:extLst>
              <a:ext uri="{FF2B5EF4-FFF2-40B4-BE49-F238E27FC236}">
                <a16:creationId xmlns:a16="http://schemas.microsoft.com/office/drawing/2014/main" id="{76AA1DB4-6028-6EBC-A1E8-2308B90D7ACD}"/>
              </a:ext>
            </a:extLst>
          </p:cNvPr>
          <p:cNvGraphicFramePr>
            <a:graphicFrameLocks noGrp="1"/>
          </p:cNvGraphicFramePr>
          <p:nvPr>
            <p:extLst>
              <p:ext uri="{D42A27DB-BD31-4B8C-83A1-F6EECF244321}">
                <p14:modId xmlns:p14="http://schemas.microsoft.com/office/powerpoint/2010/main" val="2286662808"/>
              </p:ext>
            </p:extLst>
          </p:nvPr>
        </p:nvGraphicFramePr>
        <p:xfrm>
          <a:off x="2495043" y="1240538"/>
          <a:ext cx="7515995" cy="4747557"/>
        </p:xfrm>
        <a:graphic>
          <a:graphicData uri="http://schemas.openxmlformats.org/drawingml/2006/table">
            <a:tbl>
              <a:tblPr firstRow="1" firstCol="1" lastRow="1" lastCol="1" bandRow="1" bandCol="1"/>
              <a:tblGrid>
                <a:gridCol w="1583470">
                  <a:extLst>
                    <a:ext uri="{9D8B030D-6E8A-4147-A177-3AD203B41FA5}">
                      <a16:colId xmlns:a16="http://schemas.microsoft.com/office/drawing/2014/main" val="931617784"/>
                    </a:ext>
                  </a:extLst>
                </a:gridCol>
                <a:gridCol w="2499778">
                  <a:extLst>
                    <a:ext uri="{9D8B030D-6E8A-4147-A177-3AD203B41FA5}">
                      <a16:colId xmlns:a16="http://schemas.microsoft.com/office/drawing/2014/main" val="3089814028"/>
                    </a:ext>
                  </a:extLst>
                </a:gridCol>
                <a:gridCol w="1714480">
                  <a:extLst>
                    <a:ext uri="{9D8B030D-6E8A-4147-A177-3AD203B41FA5}">
                      <a16:colId xmlns:a16="http://schemas.microsoft.com/office/drawing/2014/main" val="2515699102"/>
                    </a:ext>
                  </a:extLst>
                </a:gridCol>
                <a:gridCol w="1718267">
                  <a:extLst>
                    <a:ext uri="{9D8B030D-6E8A-4147-A177-3AD203B41FA5}">
                      <a16:colId xmlns:a16="http://schemas.microsoft.com/office/drawing/2014/main" val="125974904"/>
                    </a:ext>
                  </a:extLst>
                </a:gridCol>
              </a:tblGrid>
              <a:tr h="366467">
                <a:tc gridSpan="4">
                  <a:txBody>
                    <a:bodyPr/>
                    <a:lstStyle/>
                    <a:p>
                      <a:pPr marL="1270" algn="ctr">
                        <a:spcBef>
                          <a:spcPts val="655"/>
                        </a:spcBef>
                        <a:buNone/>
                      </a:pPr>
                      <a:r>
                        <a:rPr lang="en-US" sz="1400" b="1">
                          <a:solidFill>
                            <a:srgbClr val="000000"/>
                          </a:solidFill>
                          <a:effectLst/>
                          <a:latin typeface="Arial" panose="020B0604020202020204" pitchFamily="34" charset="0"/>
                          <a:ea typeface="Arial" panose="020B0604020202020204" pitchFamily="34" charset="0"/>
                          <a:cs typeface="Arial" panose="020B0604020202020204" pitchFamily="34" charset="0"/>
                        </a:rPr>
                        <a:t>LEVEL</a:t>
                      </a:r>
                      <a:r>
                        <a:rPr lang="en-US" sz="1400" b="1" spc="-85">
                          <a:solidFill>
                            <a:srgbClr val="000000"/>
                          </a:solidFill>
                          <a:effectLst/>
                          <a:latin typeface="Arial" panose="020B0604020202020204" pitchFamily="34" charset="0"/>
                          <a:ea typeface="Arial" panose="020B0604020202020204" pitchFamily="34" charset="0"/>
                          <a:cs typeface="Arial" panose="020B0604020202020204" pitchFamily="34" charset="0"/>
                        </a:rPr>
                        <a:t> </a:t>
                      </a:r>
                      <a:r>
                        <a:rPr lang="en-US" sz="1400" b="1">
                          <a:solidFill>
                            <a:srgbClr val="000000"/>
                          </a:solidFill>
                          <a:effectLst/>
                          <a:latin typeface="Arial" panose="020B0604020202020204" pitchFamily="34" charset="0"/>
                          <a:ea typeface="Arial" panose="020B0604020202020204" pitchFamily="34" charset="0"/>
                          <a:cs typeface="Arial" panose="020B0604020202020204" pitchFamily="34" charset="0"/>
                        </a:rPr>
                        <a:t>4</a:t>
                      </a:r>
                      <a:r>
                        <a:rPr lang="en-US" sz="1400" b="1" spc="-110">
                          <a:solidFill>
                            <a:srgbClr val="000000"/>
                          </a:solidFill>
                          <a:effectLst/>
                          <a:latin typeface="Arial" panose="020B0604020202020204" pitchFamily="34" charset="0"/>
                          <a:ea typeface="Arial" panose="020B0604020202020204" pitchFamily="34" charset="0"/>
                          <a:cs typeface="Arial" panose="020B0604020202020204" pitchFamily="34" charset="0"/>
                        </a:rPr>
                        <a:t> </a:t>
                      </a:r>
                      <a:r>
                        <a:rPr lang="en-US" sz="1400" b="1">
                          <a:solidFill>
                            <a:srgbClr val="000000"/>
                          </a:solidFill>
                          <a:effectLst/>
                          <a:latin typeface="Arial" panose="020B0604020202020204" pitchFamily="34" charset="0"/>
                          <a:ea typeface="Arial" panose="020B0604020202020204" pitchFamily="34" charset="0"/>
                          <a:cs typeface="Arial" panose="020B0604020202020204" pitchFamily="34" charset="0"/>
                        </a:rPr>
                        <a:t>ASSESSMENT</a:t>
                      </a:r>
                      <a:r>
                        <a:rPr lang="en-US" sz="1400" b="1" spc="-60">
                          <a:solidFill>
                            <a:srgbClr val="000000"/>
                          </a:solidFill>
                          <a:effectLst/>
                          <a:latin typeface="Arial" panose="020B0604020202020204" pitchFamily="34" charset="0"/>
                          <a:ea typeface="Arial" panose="020B0604020202020204" pitchFamily="34" charset="0"/>
                          <a:cs typeface="Arial" panose="020B0604020202020204" pitchFamily="34" charset="0"/>
                        </a:rPr>
                        <a:t> </a:t>
                      </a:r>
                      <a:r>
                        <a:rPr lang="en-US" sz="1400" b="1" spc="-10">
                          <a:solidFill>
                            <a:srgbClr val="000000"/>
                          </a:solidFill>
                          <a:effectLst/>
                          <a:latin typeface="Arial" panose="020B0604020202020204" pitchFamily="34" charset="0"/>
                          <a:ea typeface="Arial" panose="020B0604020202020204" pitchFamily="34" charset="0"/>
                          <a:cs typeface="Arial" panose="020B0604020202020204" pitchFamily="34" charset="0"/>
                        </a:rPr>
                        <a:t>SPECIFICATION</a:t>
                      </a:r>
                      <a:endParaRPr lang="en-GB" sz="100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619673234"/>
                  </a:ext>
                </a:extLst>
              </a:tr>
              <a:tr h="308126">
                <a:tc>
                  <a:txBody>
                    <a:bodyPr/>
                    <a:lstStyle/>
                    <a:p>
                      <a:pPr marL="74295">
                        <a:spcBef>
                          <a:spcPts val="720"/>
                        </a:spcBef>
                        <a:buNone/>
                      </a:pPr>
                      <a:r>
                        <a:rPr lang="en-US" sz="1000" b="1" spc="-10">
                          <a:effectLst/>
                          <a:latin typeface="Arial" panose="020B0604020202020204" pitchFamily="34" charset="0"/>
                          <a:ea typeface="Arial" panose="020B0604020202020204" pitchFamily="34" charset="0"/>
                          <a:cs typeface="Arial" panose="020B0604020202020204" pitchFamily="34" charset="0"/>
                        </a:rPr>
                        <a:t>Programme:</a:t>
                      </a:r>
                      <a:endParaRPr lang="en-GB" sz="100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3">
                  <a:txBody>
                    <a:bodyPr/>
                    <a:lstStyle/>
                    <a:p>
                      <a:pPr marL="74295">
                        <a:spcBef>
                          <a:spcPts val="720"/>
                        </a:spcBef>
                        <a:buNone/>
                      </a:pPr>
                      <a:r>
                        <a:rPr lang="en-US" sz="1000" b="1">
                          <a:effectLst/>
                          <a:latin typeface="Arial" panose="020B0604020202020204" pitchFamily="34" charset="0"/>
                          <a:ea typeface="Arial" panose="020B0604020202020204" pitchFamily="34" charset="0"/>
                          <a:cs typeface="Arial" panose="020B0604020202020204" pitchFamily="34" charset="0"/>
                        </a:rPr>
                        <a:t>Certificate</a:t>
                      </a:r>
                      <a:r>
                        <a:rPr lang="en-US" sz="1000" b="1" spc="-25">
                          <a:effectLst/>
                          <a:latin typeface="Arial" panose="020B0604020202020204" pitchFamily="34" charset="0"/>
                          <a:ea typeface="Arial" panose="020B0604020202020204" pitchFamily="34" charset="0"/>
                          <a:cs typeface="Arial" panose="020B0604020202020204" pitchFamily="34" charset="0"/>
                        </a:rPr>
                        <a:t> </a:t>
                      </a:r>
                      <a:r>
                        <a:rPr lang="en-US" sz="1000" b="1">
                          <a:effectLst/>
                          <a:latin typeface="Arial" panose="020B0604020202020204" pitchFamily="34" charset="0"/>
                          <a:ea typeface="Arial" panose="020B0604020202020204" pitchFamily="34" charset="0"/>
                          <a:cs typeface="Arial" panose="020B0604020202020204" pitchFamily="34" charset="0"/>
                        </a:rPr>
                        <a:t>of</a:t>
                      </a:r>
                      <a:r>
                        <a:rPr lang="en-US" sz="1000" b="1" spc="-15">
                          <a:effectLst/>
                          <a:latin typeface="Arial" panose="020B0604020202020204" pitchFamily="34" charset="0"/>
                          <a:ea typeface="Arial" panose="020B0604020202020204" pitchFamily="34" charset="0"/>
                          <a:cs typeface="Arial" panose="020B0604020202020204" pitchFamily="34" charset="0"/>
                        </a:rPr>
                        <a:t> </a:t>
                      </a:r>
                      <a:r>
                        <a:rPr lang="en-US" sz="1000" b="1">
                          <a:effectLst/>
                          <a:latin typeface="Arial" panose="020B0604020202020204" pitchFamily="34" charset="0"/>
                          <a:ea typeface="Arial" panose="020B0604020202020204" pitchFamily="34" charset="0"/>
                          <a:cs typeface="Arial" panose="020B0604020202020204" pitchFamily="34" charset="0"/>
                        </a:rPr>
                        <a:t>Higher</a:t>
                      </a:r>
                      <a:r>
                        <a:rPr lang="en-US" sz="1000" b="1" spc="-15">
                          <a:effectLst/>
                          <a:latin typeface="Arial" panose="020B0604020202020204" pitchFamily="34" charset="0"/>
                          <a:ea typeface="Arial" panose="020B0604020202020204" pitchFamily="34" charset="0"/>
                          <a:cs typeface="Arial" panose="020B0604020202020204" pitchFamily="34" charset="0"/>
                        </a:rPr>
                        <a:t> </a:t>
                      </a:r>
                      <a:r>
                        <a:rPr lang="en-US" sz="1000" b="1">
                          <a:effectLst/>
                          <a:latin typeface="Arial" panose="020B0604020202020204" pitchFamily="34" charset="0"/>
                          <a:ea typeface="Arial" panose="020B0604020202020204" pitchFamily="34" charset="0"/>
                          <a:cs typeface="Arial" panose="020B0604020202020204" pitchFamily="34" charset="0"/>
                        </a:rPr>
                        <a:t>Education</a:t>
                      </a:r>
                      <a:r>
                        <a:rPr lang="en-US" sz="1000" b="1" spc="-35">
                          <a:effectLst/>
                          <a:latin typeface="Arial" panose="020B0604020202020204" pitchFamily="34" charset="0"/>
                          <a:ea typeface="Arial" panose="020B0604020202020204" pitchFamily="34" charset="0"/>
                          <a:cs typeface="Arial" panose="020B0604020202020204" pitchFamily="34" charset="0"/>
                        </a:rPr>
                        <a:t> </a:t>
                      </a:r>
                      <a:r>
                        <a:rPr lang="en-US" sz="1000" b="1">
                          <a:effectLst/>
                          <a:latin typeface="Arial" panose="020B0604020202020204" pitchFamily="34" charset="0"/>
                          <a:ea typeface="Arial" panose="020B0604020202020204" pitchFamily="34" charset="0"/>
                          <a:cs typeface="Arial" panose="020B0604020202020204" pitchFamily="34" charset="0"/>
                        </a:rPr>
                        <a:t>in</a:t>
                      </a:r>
                      <a:r>
                        <a:rPr lang="en-US" sz="1000" b="1" spc="-30">
                          <a:effectLst/>
                          <a:latin typeface="Arial" panose="020B0604020202020204" pitchFamily="34" charset="0"/>
                          <a:ea typeface="Arial" panose="020B0604020202020204" pitchFamily="34" charset="0"/>
                          <a:cs typeface="Arial" panose="020B0604020202020204" pitchFamily="34" charset="0"/>
                        </a:rPr>
                        <a:t> </a:t>
                      </a:r>
                      <a:r>
                        <a:rPr lang="en-US" sz="1000" b="1">
                          <a:effectLst/>
                          <a:latin typeface="Arial" panose="020B0604020202020204" pitchFamily="34" charset="0"/>
                          <a:ea typeface="Arial" panose="020B0604020202020204" pitchFamily="34" charset="0"/>
                          <a:cs typeface="Arial" panose="020B0604020202020204" pitchFamily="34" charset="0"/>
                        </a:rPr>
                        <a:t>Health</a:t>
                      </a:r>
                      <a:r>
                        <a:rPr lang="en-US" sz="1000" b="1" spc="-30">
                          <a:effectLst/>
                          <a:latin typeface="Arial" panose="020B0604020202020204" pitchFamily="34" charset="0"/>
                          <a:ea typeface="Arial" panose="020B0604020202020204" pitchFamily="34" charset="0"/>
                          <a:cs typeface="Arial" panose="020B0604020202020204" pitchFamily="34" charset="0"/>
                        </a:rPr>
                        <a:t> </a:t>
                      </a:r>
                      <a:r>
                        <a:rPr lang="en-US" sz="1000" b="1">
                          <a:effectLst/>
                          <a:latin typeface="Arial" panose="020B0604020202020204" pitchFamily="34" charset="0"/>
                          <a:ea typeface="Arial" panose="020B0604020202020204" pitchFamily="34" charset="0"/>
                          <a:cs typeface="Arial" panose="020B0604020202020204" pitchFamily="34" charset="0"/>
                        </a:rPr>
                        <a:t>and</a:t>
                      </a:r>
                      <a:r>
                        <a:rPr lang="en-US" sz="1000" b="1" spc="-25">
                          <a:effectLst/>
                          <a:latin typeface="Arial" panose="020B0604020202020204" pitchFamily="34" charset="0"/>
                          <a:ea typeface="Arial" panose="020B0604020202020204" pitchFamily="34" charset="0"/>
                          <a:cs typeface="Arial" panose="020B0604020202020204" pitchFamily="34" charset="0"/>
                        </a:rPr>
                        <a:t> </a:t>
                      </a:r>
                      <a:r>
                        <a:rPr lang="en-US" sz="1000" b="1">
                          <a:effectLst/>
                          <a:latin typeface="Arial" panose="020B0604020202020204" pitchFamily="34" charset="0"/>
                          <a:ea typeface="Arial" panose="020B0604020202020204" pitchFamily="34" charset="0"/>
                          <a:cs typeface="Arial" panose="020B0604020202020204" pitchFamily="34" charset="0"/>
                        </a:rPr>
                        <a:t>Social</a:t>
                      </a:r>
                      <a:r>
                        <a:rPr lang="en-US" sz="1000" b="1" spc="-25">
                          <a:effectLst/>
                          <a:latin typeface="Arial" panose="020B0604020202020204" pitchFamily="34" charset="0"/>
                          <a:ea typeface="Arial" panose="020B0604020202020204" pitchFamily="34" charset="0"/>
                          <a:cs typeface="Arial" panose="020B0604020202020204" pitchFamily="34" charset="0"/>
                        </a:rPr>
                        <a:t> </a:t>
                      </a:r>
                      <a:r>
                        <a:rPr lang="en-US" sz="1000" b="1" spc="-20">
                          <a:effectLst/>
                          <a:latin typeface="Arial" panose="020B0604020202020204" pitchFamily="34" charset="0"/>
                          <a:ea typeface="Arial" panose="020B0604020202020204" pitchFamily="34" charset="0"/>
                          <a:cs typeface="Arial" panose="020B0604020202020204" pitchFamily="34" charset="0"/>
                        </a:rPr>
                        <a:t>Care</a:t>
                      </a:r>
                      <a:endParaRPr lang="en-GB" sz="100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273370642"/>
                  </a:ext>
                </a:extLst>
              </a:tr>
              <a:tr h="305294">
                <a:tc>
                  <a:txBody>
                    <a:bodyPr/>
                    <a:lstStyle/>
                    <a:p>
                      <a:pPr marL="74295">
                        <a:spcBef>
                          <a:spcPts val="695"/>
                        </a:spcBef>
                        <a:buNone/>
                      </a:pPr>
                      <a:r>
                        <a:rPr lang="en-US" sz="1000" b="1" spc="-10">
                          <a:effectLst/>
                          <a:latin typeface="Arial" panose="020B0604020202020204" pitchFamily="34" charset="0"/>
                          <a:ea typeface="Arial" panose="020B0604020202020204" pitchFamily="34" charset="0"/>
                          <a:cs typeface="Arial" panose="020B0604020202020204" pitchFamily="34" charset="0"/>
                        </a:rPr>
                        <a:t>Module:</a:t>
                      </a:r>
                      <a:endParaRPr lang="en-GB" sz="100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3">
                  <a:txBody>
                    <a:bodyPr/>
                    <a:lstStyle/>
                    <a:p>
                      <a:pPr marL="74295">
                        <a:spcBef>
                          <a:spcPts val="695"/>
                        </a:spcBef>
                        <a:buNone/>
                      </a:pPr>
                      <a:r>
                        <a:rPr lang="en-US" sz="1000" b="1">
                          <a:effectLst/>
                          <a:latin typeface="Arial" panose="020B0604020202020204" pitchFamily="34" charset="0"/>
                          <a:ea typeface="Arial" panose="020B0604020202020204" pitchFamily="34" charset="0"/>
                          <a:cs typeface="Arial" panose="020B0604020202020204" pitchFamily="34" charset="0"/>
                        </a:rPr>
                        <a:t>Psychology</a:t>
                      </a:r>
                      <a:r>
                        <a:rPr lang="en-US" sz="1000" b="1" spc="-30">
                          <a:effectLst/>
                          <a:latin typeface="Arial" panose="020B0604020202020204" pitchFamily="34" charset="0"/>
                          <a:ea typeface="Arial" panose="020B0604020202020204" pitchFamily="34" charset="0"/>
                          <a:cs typeface="Arial" panose="020B0604020202020204" pitchFamily="34" charset="0"/>
                        </a:rPr>
                        <a:t> </a:t>
                      </a:r>
                      <a:r>
                        <a:rPr lang="en-US" sz="1000" b="1">
                          <a:effectLst/>
                          <a:latin typeface="Arial" panose="020B0604020202020204" pitchFamily="34" charset="0"/>
                          <a:ea typeface="Arial" panose="020B0604020202020204" pitchFamily="34" charset="0"/>
                          <a:cs typeface="Arial" panose="020B0604020202020204" pitchFamily="34" charset="0"/>
                        </a:rPr>
                        <a:t>in</a:t>
                      </a:r>
                      <a:r>
                        <a:rPr lang="en-US" sz="1000" b="1" spc="-20">
                          <a:effectLst/>
                          <a:latin typeface="Arial" panose="020B0604020202020204" pitchFamily="34" charset="0"/>
                          <a:ea typeface="Arial" panose="020B0604020202020204" pitchFamily="34" charset="0"/>
                          <a:cs typeface="Arial" panose="020B0604020202020204" pitchFamily="34" charset="0"/>
                        </a:rPr>
                        <a:t> </a:t>
                      </a:r>
                      <a:r>
                        <a:rPr lang="en-US" sz="1000" b="1">
                          <a:effectLst/>
                          <a:latin typeface="Arial" panose="020B0604020202020204" pitchFamily="34" charset="0"/>
                          <a:ea typeface="Arial" panose="020B0604020202020204" pitchFamily="34" charset="0"/>
                          <a:cs typeface="Arial" panose="020B0604020202020204" pitchFamily="34" charset="0"/>
                        </a:rPr>
                        <a:t>Health</a:t>
                      </a:r>
                      <a:r>
                        <a:rPr lang="en-US" sz="1000" b="1" spc="-15">
                          <a:effectLst/>
                          <a:latin typeface="Arial" panose="020B0604020202020204" pitchFamily="34" charset="0"/>
                          <a:ea typeface="Arial" panose="020B0604020202020204" pitchFamily="34" charset="0"/>
                          <a:cs typeface="Arial" panose="020B0604020202020204" pitchFamily="34" charset="0"/>
                        </a:rPr>
                        <a:t> </a:t>
                      </a:r>
                      <a:r>
                        <a:rPr lang="en-US" sz="1000" b="1">
                          <a:effectLst/>
                          <a:latin typeface="Arial" panose="020B0604020202020204" pitchFamily="34" charset="0"/>
                          <a:ea typeface="Arial" panose="020B0604020202020204" pitchFamily="34" charset="0"/>
                          <a:cs typeface="Arial" panose="020B0604020202020204" pitchFamily="34" charset="0"/>
                        </a:rPr>
                        <a:t>and</a:t>
                      </a:r>
                      <a:r>
                        <a:rPr lang="en-US" sz="1000" b="1" spc="-20">
                          <a:effectLst/>
                          <a:latin typeface="Arial" panose="020B0604020202020204" pitchFamily="34" charset="0"/>
                          <a:ea typeface="Arial" panose="020B0604020202020204" pitchFamily="34" charset="0"/>
                          <a:cs typeface="Arial" panose="020B0604020202020204" pitchFamily="34" charset="0"/>
                        </a:rPr>
                        <a:t> </a:t>
                      </a:r>
                      <a:r>
                        <a:rPr lang="en-US" sz="1000" b="1">
                          <a:effectLst/>
                          <a:latin typeface="Arial" panose="020B0604020202020204" pitchFamily="34" charset="0"/>
                          <a:ea typeface="Arial" panose="020B0604020202020204" pitchFamily="34" charset="0"/>
                          <a:cs typeface="Arial" panose="020B0604020202020204" pitchFamily="34" charset="0"/>
                        </a:rPr>
                        <a:t>Social</a:t>
                      </a:r>
                      <a:r>
                        <a:rPr lang="en-US" sz="1000" b="1" spc="-20">
                          <a:effectLst/>
                          <a:latin typeface="Arial" panose="020B0604020202020204" pitchFamily="34" charset="0"/>
                          <a:ea typeface="Arial" panose="020B0604020202020204" pitchFamily="34" charset="0"/>
                          <a:cs typeface="Arial" panose="020B0604020202020204" pitchFamily="34" charset="0"/>
                        </a:rPr>
                        <a:t> Care</a:t>
                      </a:r>
                      <a:endParaRPr lang="en-GB" sz="100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518242464"/>
                  </a:ext>
                </a:extLst>
              </a:tr>
              <a:tr h="483713">
                <a:tc>
                  <a:txBody>
                    <a:bodyPr/>
                    <a:lstStyle/>
                    <a:p>
                      <a:pPr marL="74295">
                        <a:spcBef>
                          <a:spcPts val="75"/>
                        </a:spcBef>
                        <a:buNone/>
                      </a:pPr>
                      <a:r>
                        <a:rPr lang="en-US" sz="1000" b="1">
                          <a:effectLst/>
                          <a:latin typeface="Arial" panose="020B0604020202020204" pitchFamily="34" charset="0"/>
                          <a:ea typeface="Arial" panose="020B0604020202020204" pitchFamily="34" charset="0"/>
                          <a:cs typeface="Arial" panose="020B0604020202020204" pitchFamily="34" charset="0"/>
                        </a:rPr>
                        <a:t>Module</a:t>
                      </a:r>
                      <a:r>
                        <a:rPr lang="en-US" sz="1000" b="1" spc="-40">
                          <a:effectLst/>
                          <a:latin typeface="Arial" panose="020B0604020202020204" pitchFamily="34" charset="0"/>
                          <a:ea typeface="Arial" panose="020B0604020202020204" pitchFamily="34" charset="0"/>
                          <a:cs typeface="Arial" panose="020B0604020202020204" pitchFamily="34" charset="0"/>
                        </a:rPr>
                        <a:t> </a:t>
                      </a:r>
                      <a:r>
                        <a:rPr lang="en-US" sz="1000" b="1" spc="-10">
                          <a:effectLst/>
                          <a:latin typeface="Arial" panose="020B0604020202020204" pitchFamily="34" charset="0"/>
                          <a:ea typeface="Arial" panose="020B0604020202020204" pitchFamily="34" charset="0"/>
                          <a:cs typeface="Arial" panose="020B0604020202020204" pitchFamily="34" charset="0"/>
                        </a:rPr>
                        <a:t>code:</a:t>
                      </a:r>
                      <a:endParaRPr lang="en-GB" sz="100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74295">
                        <a:spcBef>
                          <a:spcPts val="75"/>
                        </a:spcBef>
                        <a:buNone/>
                      </a:pPr>
                      <a:r>
                        <a:rPr lang="en-US" sz="1000" b="1" spc="-10" dirty="0">
                          <a:effectLst/>
                          <a:latin typeface="Arial" panose="020B0604020202020204" pitchFamily="34" charset="0"/>
                          <a:ea typeface="Arial" panose="020B0604020202020204" pitchFamily="34" charset="0"/>
                          <a:cs typeface="Arial" panose="020B0604020202020204" pitchFamily="34" charset="0"/>
                        </a:rPr>
                        <a:t>LCHS4010</a:t>
                      </a:r>
                      <a:endParaRPr lang="en-GB" sz="1000"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74295" indent="-71755">
                        <a:spcBef>
                          <a:spcPts val="75"/>
                        </a:spcBef>
                        <a:buNone/>
                        <a:tabLst>
                          <a:tab pos="1301115" algn="l"/>
                        </a:tabLst>
                      </a:pPr>
                      <a:r>
                        <a:rPr lang="en-US" sz="1000" b="1" spc="-10">
                          <a:solidFill>
                            <a:srgbClr val="000000"/>
                          </a:solidFill>
                          <a:effectLst/>
                          <a:latin typeface="Arial" panose="020B0604020202020204" pitchFamily="34" charset="0"/>
                          <a:ea typeface="Arial" panose="020B0604020202020204" pitchFamily="34" charset="0"/>
                          <a:cs typeface="Arial" panose="020B0604020202020204" pitchFamily="34" charset="0"/>
                        </a:rPr>
                        <a:t>Contribution </a:t>
                      </a:r>
                      <a:r>
                        <a:rPr lang="en-US" sz="1000" b="1" spc="-25">
                          <a:solidFill>
                            <a:srgbClr val="000000"/>
                          </a:solidFill>
                          <a:effectLst/>
                          <a:latin typeface="Arial" panose="020B0604020202020204" pitchFamily="34" charset="0"/>
                          <a:ea typeface="Arial" panose="020B0604020202020204" pitchFamily="34" charset="0"/>
                          <a:cs typeface="Arial" panose="020B0604020202020204" pitchFamily="34" charset="0"/>
                        </a:rPr>
                        <a:t>to</a:t>
                      </a:r>
                      <a:endParaRPr lang="en-GB" sz="1000">
                        <a:effectLst/>
                        <a:latin typeface="Arial" panose="020B0604020202020204" pitchFamily="34" charset="0"/>
                        <a:ea typeface="Arial" panose="020B0604020202020204" pitchFamily="34" charset="0"/>
                        <a:cs typeface="Arial" panose="020B0604020202020204" pitchFamily="34" charset="0"/>
                      </a:endParaRPr>
                    </a:p>
                    <a:p>
                      <a:pPr marL="74295">
                        <a:lnSpc>
                          <a:spcPct val="102273"/>
                        </a:lnSpc>
                        <a:spcBef>
                          <a:spcPts val="50"/>
                        </a:spcBef>
                        <a:buNone/>
                        <a:tabLst>
                          <a:tab pos="945515" algn="l"/>
                        </a:tabLst>
                      </a:pPr>
                      <a:r>
                        <a:rPr lang="en-US" sz="1000" b="1" spc="-10">
                          <a:solidFill>
                            <a:srgbClr val="000000"/>
                          </a:solidFill>
                          <a:effectLst/>
                          <a:latin typeface="Arial" panose="020B0604020202020204" pitchFamily="34" charset="0"/>
                          <a:ea typeface="Arial" panose="020B0604020202020204" pitchFamily="34" charset="0"/>
                          <a:cs typeface="Arial" panose="020B0604020202020204" pitchFamily="34" charset="0"/>
                        </a:rPr>
                        <a:t>Overall Module </a:t>
                      </a:r>
                      <a:r>
                        <a:rPr lang="en-US" sz="1000" b="1">
                          <a:solidFill>
                            <a:srgbClr val="000000"/>
                          </a:solidFill>
                          <a:effectLst/>
                          <a:latin typeface="Arial" panose="020B0604020202020204" pitchFamily="34" charset="0"/>
                          <a:ea typeface="Arial" panose="020B0604020202020204" pitchFamily="34" charset="0"/>
                          <a:cs typeface="Arial" panose="020B0604020202020204" pitchFamily="34" charset="0"/>
                        </a:rPr>
                        <a:t>Assessment (%):</a:t>
                      </a:r>
                      <a:endParaRPr lang="en-GB" sz="100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marL="78740">
                        <a:spcBef>
                          <a:spcPts val="75"/>
                        </a:spcBef>
                        <a:buNone/>
                      </a:pPr>
                      <a:r>
                        <a:rPr lang="en-US" sz="1000" b="1" spc="-25">
                          <a:effectLst/>
                          <a:latin typeface="Arial" panose="020B0604020202020204" pitchFamily="34" charset="0"/>
                          <a:ea typeface="Arial" panose="020B0604020202020204" pitchFamily="34" charset="0"/>
                          <a:cs typeface="Arial" panose="020B0604020202020204" pitchFamily="34" charset="0"/>
                        </a:rPr>
                        <a:t>50%</a:t>
                      </a:r>
                      <a:endParaRPr lang="en-GB" sz="100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33682907"/>
                  </a:ext>
                </a:extLst>
              </a:tr>
              <a:tr h="469500">
                <a:tc>
                  <a:txBody>
                    <a:bodyPr/>
                    <a:lstStyle/>
                    <a:p>
                      <a:pPr marL="460375">
                        <a:spcBef>
                          <a:spcPts val="700"/>
                        </a:spcBef>
                        <a:buNone/>
                      </a:pPr>
                      <a:r>
                        <a:rPr lang="en-US" sz="1000" b="1">
                          <a:effectLst/>
                          <a:latin typeface="Arial" panose="020B0604020202020204" pitchFamily="34" charset="0"/>
                          <a:ea typeface="Arial" panose="020B0604020202020204" pitchFamily="34" charset="0"/>
                          <a:cs typeface="Arial" panose="020B0604020202020204" pitchFamily="34" charset="0"/>
                        </a:rPr>
                        <a:t> </a:t>
                      </a:r>
                      <a:endParaRPr lang="en-GB" sz="1000">
                        <a:effectLst/>
                        <a:latin typeface="Arial" panose="020B0604020202020204" pitchFamily="34" charset="0"/>
                        <a:ea typeface="Arial" panose="020B0604020202020204" pitchFamily="34" charset="0"/>
                        <a:cs typeface="Arial" panose="020B0604020202020204" pitchFamily="34" charset="0"/>
                      </a:endParaRPr>
                    </a:p>
                    <a:p>
                      <a:pPr marL="112395">
                        <a:buNone/>
                      </a:pPr>
                      <a:r>
                        <a:rPr lang="en-US" sz="1000" b="1">
                          <a:effectLst/>
                          <a:latin typeface="Arial" panose="020B0604020202020204" pitchFamily="34" charset="0"/>
                          <a:ea typeface="Arial" panose="020B0604020202020204" pitchFamily="34" charset="0"/>
                          <a:cs typeface="Arial" panose="020B0604020202020204" pitchFamily="34" charset="0"/>
                        </a:rPr>
                        <a:t>Module</a:t>
                      </a:r>
                      <a:r>
                        <a:rPr lang="en-US" sz="1000" b="1" spc="-30">
                          <a:effectLst/>
                          <a:latin typeface="Arial" panose="020B0604020202020204" pitchFamily="34" charset="0"/>
                          <a:ea typeface="Arial" panose="020B0604020202020204" pitchFamily="34" charset="0"/>
                          <a:cs typeface="Arial" panose="020B0604020202020204" pitchFamily="34" charset="0"/>
                        </a:rPr>
                        <a:t> </a:t>
                      </a:r>
                      <a:r>
                        <a:rPr lang="en-US" sz="1000" b="1" spc="-10">
                          <a:effectLst/>
                          <a:latin typeface="Arial" panose="020B0604020202020204" pitchFamily="34" charset="0"/>
                          <a:ea typeface="Arial" panose="020B0604020202020204" pitchFamily="34" charset="0"/>
                          <a:cs typeface="Arial" panose="020B0604020202020204" pitchFamily="34" charset="0"/>
                        </a:rPr>
                        <a:t>lead:</a:t>
                      </a:r>
                      <a:endParaRPr lang="en-GB" sz="100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460375">
                        <a:spcBef>
                          <a:spcPts val="1200"/>
                        </a:spcBef>
                        <a:buNone/>
                      </a:pPr>
                      <a:r>
                        <a:rPr lang="en-US" sz="1000" b="1">
                          <a:effectLst/>
                          <a:latin typeface="Arial" panose="020B0604020202020204" pitchFamily="34" charset="0"/>
                          <a:ea typeface="Arial" panose="020B0604020202020204" pitchFamily="34" charset="0"/>
                          <a:cs typeface="Arial" panose="020B0604020202020204" pitchFamily="34" charset="0"/>
                        </a:rPr>
                        <a:t> Neale Haddon</a:t>
                      </a:r>
                      <a:endParaRPr lang="en-GB" sz="1000">
                        <a:effectLst/>
                        <a:latin typeface="Arial" panose="020B0604020202020204" pitchFamily="34" charset="0"/>
                        <a:ea typeface="Arial" panose="020B0604020202020204" pitchFamily="34" charset="0"/>
                        <a:cs typeface="Arial" panose="020B0604020202020204" pitchFamily="34" charset="0"/>
                      </a:endParaRPr>
                    </a:p>
                    <a:p>
                      <a:pPr marL="460375">
                        <a:spcBef>
                          <a:spcPts val="1200"/>
                        </a:spcBef>
                        <a:buNone/>
                      </a:pPr>
                      <a:r>
                        <a:rPr lang="en-US" sz="1000" b="1">
                          <a:effectLst/>
                          <a:latin typeface="Arial" panose="020B0604020202020204" pitchFamily="34" charset="0"/>
                          <a:ea typeface="Arial" panose="020B0604020202020204" pitchFamily="34" charset="0"/>
                          <a:cs typeface="Arial" panose="020B0604020202020204" pitchFamily="34" charset="0"/>
                        </a:rPr>
                        <a:t> </a:t>
                      </a:r>
                      <a:endParaRPr lang="en-GB" sz="100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460375">
                        <a:spcBef>
                          <a:spcPts val="700"/>
                        </a:spcBef>
                        <a:buNone/>
                      </a:pPr>
                      <a:r>
                        <a:rPr lang="en-US" sz="1000" b="1">
                          <a:effectLst/>
                          <a:latin typeface="Arial" panose="020B0604020202020204" pitchFamily="34" charset="0"/>
                          <a:ea typeface="Arial" panose="020B0604020202020204" pitchFamily="34" charset="0"/>
                          <a:cs typeface="Arial" panose="020B0604020202020204" pitchFamily="34" charset="0"/>
                        </a:rPr>
                        <a:t> </a:t>
                      </a:r>
                      <a:endParaRPr lang="en-GB" sz="1000">
                        <a:effectLst/>
                        <a:latin typeface="Arial" panose="020B0604020202020204" pitchFamily="34" charset="0"/>
                        <a:ea typeface="Arial" panose="020B0604020202020204" pitchFamily="34" charset="0"/>
                        <a:cs typeface="Arial" panose="020B0604020202020204" pitchFamily="34" charset="0"/>
                      </a:endParaRPr>
                    </a:p>
                    <a:p>
                      <a:pPr marL="74295">
                        <a:buNone/>
                      </a:pPr>
                      <a:r>
                        <a:rPr lang="en-US" sz="1000" b="1">
                          <a:solidFill>
                            <a:srgbClr val="000000"/>
                          </a:solidFill>
                          <a:effectLst/>
                          <a:latin typeface="Arial" panose="020B0604020202020204" pitchFamily="34" charset="0"/>
                          <a:ea typeface="Arial" panose="020B0604020202020204" pitchFamily="34" charset="0"/>
                          <a:cs typeface="Arial" panose="020B0604020202020204" pitchFamily="34" charset="0"/>
                        </a:rPr>
                        <a:t>Internal</a:t>
                      </a:r>
                      <a:r>
                        <a:rPr lang="en-US" sz="1000" b="1" spc="-40">
                          <a:solidFill>
                            <a:srgbClr val="000000"/>
                          </a:solidFill>
                          <a:effectLst/>
                          <a:latin typeface="Arial" panose="020B0604020202020204" pitchFamily="34" charset="0"/>
                          <a:ea typeface="Arial" panose="020B0604020202020204" pitchFamily="34" charset="0"/>
                          <a:cs typeface="Arial" panose="020B0604020202020204" pitchFamily="34" charset="0"/>
                        </a:rPr>
                        <a:t> </a:t>
                      </a:r>
                      <a:r>
                        <a:rPr lang="en-US" sz="1000" b="1" spc="-10">
                          <a:solidFill>
                            <a:srgbClr val="000000"/>
                          </a:solidFill>
                          <a:effectLst/>
                          <a:latin typeface="Arial" panose="020B0604020202020204" pitchFamily="34" charset="0"/>
                          <a:ea typeface="Arial" panose="020B0604020202020204" pitchFamily="34" charset="0"/>
                          <a:cs typeface="Arial" panose="020B0604020202020204" pitchFamily="34" charset="0"/>
                        </a:rPr>
                        <a:t>Verifier:</a:t>
                      </a:r>
                      <a:endParaRPr lang="en-GB" sz="100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marL="460375">
                        <a:buNone/>
                      </a:pPr>
                      <a:r>
                        <a:rPr lang="en-US" sz="1000" b="1">
                          <a:effectLst/>
                          <a:latin typeface="Arial" panose="020B0604020202020204" pitchFamily="34" charset="0"/>
                          <a:ea typeface="Arial" panose="020B0604020202020204" pitchFamily="34" charset="0"/>
                          <a:cs typeface="Arial" panose="020B0604020202020204" pitchFamily="34" charset="0"/>
                        </a:rPr>
                        <a:t> </a:t>
                      </a:r>
                      <a:endParaRPr lang="en-GB" sz="1000">
                        <a:effectLst/>
                        <a:latin typeface="Arial" panose="020B0604020202020204" pitchFamily="34" charset="0"/>
                        <a:ea typeface="Arial" panose="020B0604020202020204" pitchFamily="34" charset="0"/>
                        <a:cs typeface="Arial" panose="020B0604020202020204" pitchFamily="34" charset="0"/>
                      </a:endParaRPr>
                    </a:p>
                    <a:p>
                      <a:pPr marL="460375">
                        <a:buNone/>
                      </a:pPr>
                      <a:r>
                        <a:rPr lang="en-US" sz="1000" b="1">
                          <a:effectLst/>
                          <a:latin typeface="Arial" panose="020B0604020202020204" pitchFamily="34" charset="0"/>
                          <a:ea typeface="Arial" panose="020B0604020202020204" pitchFamily="34" charset="0"/>
                          <a:cs typeface="Arial" panose="020B0604020202020204" pitchFamily="34" charset="0"/>
                        </a:rPr>
                        <a:t> Dr Besty Jose</a:t>
                      </a:r>
                      <a:endParaRPr lang="en-GB" sz="100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18497665"/>
                  </a:ext>
                </a:extLst>
              </a:tr>
              <a:tr h="404292">
                <a:tc>
                  <a:txBody>
                    <a:bodyPr/>
                    <a:lstStyle/>
                    <a:p>
                      <a:pPr marL="460375">
                        <a:spcBef>
                          <a:spcPts val="700"/>
                        </a:spcBef>
                        <a:buNone/>
                      </a:pPr>
                      <a:r>
                        <a:rPr lang="en-US" sz="1000" b="1">
                          <a:effectLst/>
                          <a:latin typeface="Arial" panose="020B0604020202020204" pitchFamily="34" charset="0"/>
                          <a:ea typeface="Arial" panose="020B0604020202020204" pitchFamily="34" charset="0"/>
                          <a:cs typeface="Arial" panose="020B0604020202020204" pitchFamily="34" charset="0"/>
                        </a:rPr>
                        <a:t>      Student</a:t>
                      </a:r>
                      <a:endParaRPr lang="en-GB" sz="1000">
                        <a:effectLst/>
                        <a:latin typeface="Arial" panose="020B0604020202020204" pitchFamily="34" charset="0"/>
                        <a:ea typeface="Arial" panose="020B0604020202020204" pitchFamily="34" charset="0"/>
                        <a:cs typeface="Arial" panose="020B0604020202020204" pitchFamily="34" charset="0"/>
                      </a:endParaRPr>
                    </a:p>
                    <a:p>
                      <a:pPr marL="460375">
                        <a:spcBef>
                          <a:spcPts val="700"/>
                        </a:spcBef>
                        <a:buNone/>
                      </a:pPr>
                      <a:r>
                        <a:rPr lang="en-US" sz="1000" b="1">
                          <a:effectLst/>
                          <a:latin typeface="Arial" panose="020B0604020202020204" pitchFamily="34" charset="0"/>
                          <a:ea typeface="Arial" panose="020B0604020202020204" pitchFamily="34" charset="0"/>
                          <a:cs typeface="Arial" panose="020B0604020202020204" pitchFamily="34" charset="0"/>
                        </a:rPr>
                        <a:t> </a:t>
                      </a:r>
                      <a:endParaRPr lang="en-GB" sz="100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460375">
                        <a:spcBef>
                          <a:spcPts val="1200"/>
                        </a:spcBef>
                        <a:buNone/>
                      </a:pPr>
                      <a:r>
                        <a:rPr lang="en-US" sz="1000" b="1">
                          <a:effectLst/>
                          <a:latin typeface="Arial" panose="020B0604020202020204" pitchFamily="34" charset="0"/>
                          <a:ea typeface="Arial" panose="020B0604020202020204" pitchFamily="34" charset="0"/>
                          <a:cs typeface="Arial" panose="020B0604020202020204" pitchFamily="34" charset="0"/>
                        </a:rPr>
                        <a:t>  Denhe Al-Hashimi</a:t>
                      </a:r>
                      <a:endParaRPr lang="en-GB" sz="100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460375">
                        <a:spcBef>
                          <a:spcPts val="700"/>
                        </a:spcBef>
                        <a:buNone/>
                      </a:pPr>
                      <a:r>
                        <a:rPr lang="en-US" sz="1000" b="1">
                          <a:solidFill>
                            <a:srgbClr val="000000"/>
                          </a:solidFill>
                          <a:effectLst/>
                          <a:latin typeface="Arial" panose="020B0604020202020204" pitchFamily="34" charset="0"/>
                          <a:ea typeface="Arial" panose="020B0604020202020204" pitchFamily="34" charset="0"/>
                          <a:cs typeface="Arial" panose="020B0604020202020204" pitchFamily="34" charset="0"/>
                        </a:rPr>
                        <a:t> Student ID</a:t>
                      </a:r>
                      <a:endParaRPr lang="en-GB" sz="100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marL="460375">
                        <a:buNone/>
                      </a:pPr>
                      <a:r>
                        <a:rPr lang="en-US" sz="1000" b="1">
                          <a:effectLst/>
                          <a:latin typeface="Arial" panose="020B0604020202020204" pitchFamily="34" charset="0"/>
                          <a:ea typeface="Arial" panose="020B0604020202020204" pitchFamily="34" charset="0"/>
                          <a:cs typeface="Arial" panose="020B0604020202020204" pitchFamily="34" charset="0"/>
                        </a:rPr>
                        <a:t> 2526200</a:t>
                      </a:r>
                      <a:endParaRPr lang="en-GB" sz="100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19484537"/>
                  </a:ext>
                </a:extLst>
              </a:tr>
              <a:tr h="810214">
                <a:tc>
                  <a:txBody>
                    <a:bodyPr/>
                    <a:lstStyle/>
                    <a:p>
                      <a:pPr marL="74295">
                        <a:spcBef>
                          <a:spcPts val="70"/>
                        </a:spcBef>
                        <a:buNone/>
                      </a:pPr>
                      <a:r>
                        <a:rPr lang="en-US" sz="1000" b="1" dirty="0">
                          <a:effectLst/>
                          <a:latin typeface="Arial" panose="020B0604020202020204" pitchFamily="34" charset="0"/>
                          <a:ea typeface="Arial" panose="020B0604020202020204" pitchFamily="34" charset="0"/>
                          <a:cs typeface="Arial" panose="020B0604020202020204" pitchFamily="34" charset="0"/>
                        </a:rPr>
                        <a:t>Assignment</a:t>
                      </a:r>
                      <a:r>
                        <a:rPr lang="en-US" sz="1000" b="1" spc="-50" dirty="0">
                          <a:effectLst/>
                          <a:latin typeface="Arial" panose="020B0604020202020204" pitchFamily="34" charset="0"/>
                          <a:ea typeface="Arial" panose="020B0604020202020204" pitchFamily="34" charset="0"/>
                          <a:cs typeface="Arial" panose="020B0604020202020204" pitchFamily="34" charset="0"/>
                        </a:rPr>
                        <a:t> </a:t>
                      </a:r>
                      <a:r>
                        <a:rPr lang="en-US" sz="1000" b="1" spc="-10" dirty="0">
                          <a:effectLst/>
                          <a:latin typeface="Arial" panose="020B0604020202020204" pitchFamily="34" charset="0"/>
                          <a:ea typeface="Arial" panose="020B0604020202020204" pitchFamily="34" charset="0"/>
                          <a:cs typeface="Arial" panose="020B0604020202020204" pitchFamily="34" charset="0"/>
                        </a:rPr>
                        <a:t>Title:</a:t>
                      </a:r>
                      <a:endParaRPr lang="en-GB" sz="1000"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74295" marR="1030605">
                        <a:lnSpc>
                          <a:spcPct val="105000"/>
                        </a:lnSpc>
                        <a:spcBef>
                          <a:spcPts val="695"/>
                        </a:spcBef>
                        <a:buNone/>
                      </a:pPr>
                      <a:r>
                        <a:rPr lang="en-US" sz="1000" b="1">
                          <a:effectLst/>
                          <a:latin typeface="Arial" panose="020B0604020202020204" pitchFamily="34" charset="0"/>
                          <a:ea typeface="Arial" panose="020B0604020202020204" pitchFamily="34" charset="0"/>
                          <a:cs typeface="Arial" panose="020B0604020202020204" pitchFamily="34" charset="0"/>
                        </a:rPr>
                        <a:t>Assignment</a:t>
                      </a:r>
                      <a:r>
                        <a:rPr lang="en-US" sz="1000" b="1" spc="-20">
                          <a:effectLst/>
                          <a:latin typeface="Arial" panose="020B0604020202020204" pitchFamily="34" charset="0"/>
                          <a:ea typeface="Arial" panose="020B0604020202020204" pitchFamily="34" charset="0"/>
                          <a:cs typeface="Arial" panose="020B0604020202020204" pitchFamily="34" charset="0"/>
                        </a:rPr>
                        <a:t> </a:t>
                      </a:r>
                      <a:r>
                        <a:rPr lang="en-US" sz="1000" b="1">
                          <a:effectLst/>
                          <a:latin typeface="Arial" panose="020B0604020202020204" pitchFamily="34" charset="0"/>
                          <a:ea typeface="Arial" panose="020B0604020202020204" pitchFamily="34" charset="0"/>
                          <a:cs typeface="Arial" panose="020B0604020202020204" pitchFamily="34" charset="0"/>
                        </a:rPr>
                        <a:t>1</a:t>
                      </a:r>
                      <a:r>
                        <a:rPr lang="en-US" sz="1000" b="1" spc="-5">
                          <a:effectLst/>
                          <a:latin typeface="Arial" panose="020B0604020202020204" pitchFamily="34" charset="0"/>
                          <a:ea typeface="Arial" panose="020B0604020202020204" pitchFamily="34" charset="0"/>
                          <a:cs typeface="Arial" panose="020B0604020202020204" pitchFamily="34" charset="0"/>
                        </a:rPr>
                        <a:t>:</a:t>
                      </a:r>
                      <a:r>
                        <a:rPr lang="en-US" sz="1000">
                          <a:effectLst/>
                          <a:latin typeface="Arial" panose="020B0604020202020204" pitchFamily="34" charset="0"/>
                          <a:ea typeface="Arial" panose="020B0604020202020204" pitchFamily="34" charset="0"/>
                          <a:cs typeface="Arial" panose="020B0604020202020204" pitchFamily="34" charset="0"/>
                        </a:rPr>
                        <a:t> </a:t>
                      </a:r>
                      <a:r>
                        <a:rPr lang="en-US" sz="1000" b="1" spc="-5">
                          <a:effectLst/>
                          <a:latin typeface="Arial" panose="020B0604020202020204" pitchFamily="34" charset="0"/>
                          <a:ea typeface="Arial" panose="020B0604020202020204" pitchFamily="34" charset="0"/>
                          <a:cs typeface="Arial" panose="020B0604020202020204" pitchFamily="34" charset="0"/>
                        </a:rPr>
                        <a:t>Individual Presentation </a:t>
                      </a:r>
                      <a:endParaRPr lang="en-GB" sz="100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74295">
                        <a:lnSpc>
                          <a:spcPct val="107000"/>
                        </a:lnSpc>
                        <a:spcBef>
                          <a:spcPts val="70"/>
                        </a:spcBef>
                        <a:buNone/>
                      </a:pPr>
                      <a:r>
                        <a:rPr lang="en-US" sz="1000" b="1">
                          <a:effectLst/>
                          <a:latin typeface="Arial" panose="020B0604020202020204" pitchFamily="34" charset="0"/>
                          <a:ea typeface="Arial" panose="020B0604020202020204" pitchFamily="34" charset="0"/>
                          <a:cs typeface="Arial" panose="020B0604020202020204" pitchFamily="34" charset="0"/>
                        </a:rPr>
                        <a:t>Word</a:t>
                      </a:r>
                      <a:r>
                        <a:rPr lang="en-US" sz="1000" b="1" spc="-80">
                          <a:effectLst/>
                          <a:latin typeface="Arial" panose="020B0604020202020204" pitchFamily="34" charset="0"/>
                          <a:ea typeface="Arial" panose="020B0604020202020204" pitchFamily="34" charset="0"/>
                          <a:cs typeface="Arial" panose="020B0604020202020204" pitchFamily="34" charset="0"/>
                        </a:rPr>
                        <a:t> </a:t>
                      </a:r>
                      <a:r>
                        <a:rPr lang="en-US" sz="1000" b="1">
                          <a:effectLst/>
                          <a:latin typeface="Arial" panose="020B0604020202020204" pitchFamily="34" charset="0"/>
                          <a:ea typeface="Arial" panose="020B0604020202020204" pitchFamily="34" charset="0"/>
                          <a:cs typeface="Arial" panose="020B0604020202020204" pitchFamily="34" charset="0"/>
                        </a:rPr>
                        <a:t>count</a:t>
                      </a:r>
                      <a:r>
                        <a:rPr lang="en-US" sz="1000" b="1" spc="-75">
                          <a:effectLst/>
                          <a:latin typeface="Arial" panose="020B0604020202020204" pitchFamily="34" charset="0"/>
                          <a:ea typeface="Arial" panose="020B0604020202020204" pitchFamily="34" charset="0"/>
                          <a:cs typeface="Arial" panose="020B0604020202020204" pitchFamily="34" charset="0"/>
                        </a:rPr>
                        <a:t> </a:t>
                      </a:r>
                      <a:r>
                        <a:rPr lang="en-US" sz="1000" b="1">
                          <a:effectLst/>
                          <a:latin typeface="Arial" panose="020B0604020202020204" pitchFamily="34" charset="0"/>
                          <a:ea typeface="Arial" panose="020B0604020202020204" pitchFamily="34" charset="0"/>
                          <a:cs typeface="Arial" panose="020B0604020202020204" pitchFamily="34" charset="0"/>
                        </a:rPr>
                        <a:t>(or </a:t>
                      </a:r>
                      <a:r>
                        <a:rPr lang="en-US" sz="1000" b="1" spc="-10">
                          <a:effectLst/>
                          <a:latin typeface="Arial" panose="020B0604020202020204" pitchFamily="34" charset="0"/>
                          <a:ea typeface="Arial" panose="020B0604020202020204" pitchFamily="34" charset="0"/>
                          <a:cs typeface="Arial" panose="020B0604020202020204" pitchFamily="34" charset="0"/>
                        </a:rPr>
                        <a:t>equivalent):</a:t>
                      </a:r>
                      <a:endParaRPr lang="en-GB" sz="100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78740" marR="24765">
                        <a:lnSpc>
                          <a:spcPct val="107000"/>
                        </a:lnSpc>
                        <a:spcBef>
                          <a:spcPts val="70"/>
                        </a:spcBef>
                        <a:buNone/>
                      </a:pPr>
                      <a:r>
                        <a:rPr lang="en-US" sz="1000" b="1">
                          <a:effectLst/>
                          <a:latin typeface="Arial" panose="020B0604020202020204" pitchFamily="34" charset="0"/>
                          <a:ea typeface="Arial" panose="020B0604020202020204" pitchFamily="34" charset="0"/>
                          <a:cs typeface="Arial" panose="020B0604020202020204" pitchFamily="34" charset="0"/>
                        </a:rPr>
                        <a:t>10 mins presentation</a:t>
                      </a:r>
                      <a:endParaRPr lang="en-GB" sz="100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061686396"/>
                  </a:ext>
                </a:extLst>
              </a:tr>
              <a:tr h="1599951">
                <a:tc>
                  <a:txBody>
                    <a:bodyPr/>
                    <a:lstStyle/>
                    <a:p>
                      <a:pPr marL="74295">
                        <a:lnSpc>
                          <a:spcPct val="92803"/>
                        </a:lnSpc>
                        <a:spcBef>
                          <a:spcPts val="80"/>
                        </a:spcBef>
                        <a:buNone/>
                      </a:pPr>
                      <a:r>
                        <a:rPr lang="en-US" sz="1000" b="1" spc="-10">
                          <a:effectLst/>
                          <a:latin typeface="Arial" panose="020B0604020202020204" pitchFamily="34" charset="0"/>
                          <a:ea typeface="Arial" panose="020B0604020202020204" pitchFamily="34" charset="0"/>
                          <a:cs typeface="Arial" panose="020B0604020202020204" pitchFamily="34" charset="0"/>
                        </a:rPr>
                        <a:t>Submission deadline:</a:t>
                      </a:r>
                      <a:endParaRPr lang="en-GB" sz="100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noFill/>
                  </a:tcPr>
                </a:tc>
                <a:tc>
                  <a:txBody>
                    <a:bodyPr/>
                    <a:lstStyle/>
                    <a:p>
                      <a:pPr marL="460375" algn="just">
                        <a:spcBef>
                          <a:spcPts val="600"/>
                        </a:spcBef>
                        <a:spcAft>
                          <a:spcPts val="600"/>
                        </a:spcAft>
                        <a:buNone/>
                      </a:pPr>
                      <a:r>
                        <a:rPr lang="en-US" sz="1000" b="1">
                          <a:effectLst/>
                          <a:latin typeface="Arial" panose="020B0604020202020204" pitchFamily="34" charset="0"/>
                          <a:ea typeface="Arial" panose="020B0604020202020204" pitchFamily="34" charset="0"/>
                          <a:cs typeface="Arial" panose="020B0604020202020204" pitchFamily="34" charset="0"/>
                        </a:rPr>
                        <a:t>Slides to be submitted to Turnitin by </a:t>
                      </a:r>
                      <a:r>
                        <a:rPr lang="en-US" sz="1000" b="1">
                          <a:solidFill>
                            <a:srgbClr val="EE0000"/>
                          </a:solidFill>
                          <a:effectLst/>
                          <a:latin typeface="Arial" panose="020B0604020202020204" pitchFamily="34" charset="0"/>
                          <a:ea typeface="Arial" panose="020B0604020202020204" pitchFamily="34" charset="0"/>
                          <a:cs typeface="Arial" panose="020B0604020202020204" pitchFamily="34" charset="0"/>
                        </a:rPr>
                        <a:t>Monday 12</a:t>
                      </a:r>
                      <a:r>
                        <a:rPr lang="en-US" sz="1000" b="1" baseline="30000">
                          <a:solidFill>
                            <a:srgbClr val="EE0000"/>
                          </a:solidFill>
                          <a:effectLst/>
                          <a:latin typeface="Arial" panose="020B0604020202020204" pitchFamily="34" charset="0"/>
                          <a:ea typeface="Arial" panose="020B0604020202020204" pitchFamily="34" charset="0"/>
                          <a:cs typeface="Arial" panose="020B0604020202020204" pitchFamily="34" charset="0"/>
                        </a:rPr>
                        <a:t>th</a:t>
                      </a:r>
                      <a:r>
                        <a:rPr lang="en-US" sz="1000" b="1">
                          <a:solidFill>
                            <a:srgbClr val="EE0000"/>
                          </a:solidFill>
                          <a:effectLst/>
                          <a:latin typeface="Arial" panose="020B0604020202020204" pitchFamily="34" charset="0"/>
                          <a:ea typeface="Arial" panose="020B0604020202020204" pitchFamily="34" charset="0"/>
                          <a:cs typeface="Arial" panose="020B0604020202020204" pitchFamily="34" charset="0"/>
                        </a:rPr>
                        <a:t> October 2026, 10 am</a:t>
                      </a:r>
                      <a:endParaRPr lang="en-GB" sz="1000">
                        <a:effectLst/>
                        <a:latin typeface="Arial" panose="020B0604020202020204" pitchFamily="34" charset="0"/>
                        <a:ea typeface="Arial" panose="020B0604020202020204" pitchFamily="34" charset="0"/>
                        <a:cs typeface="Arial" panose="020B0604020202020204" pitchFamily="34" charset="0"/>
                      </a:endParaRPr>
                    </a:p>
                    <a:p>
                      <a:pPr marL="460375">
                        <a:lnSpc>
                          <a:spcPct val="93939"/>
                        </a:lnSpc>
                        <a:spcBef>
                          <a:spcPts val="70"/>
                        </a:spcBef>
                        <a:buNone/>
                      </a:pPr>
                      <a:r>
                        <a:rPr lang="en-US" sz="1000" b="1">
                          <a:effectLst/>
                          <a:latin typeface="Arial" panose="020B0604020202020204" pitchFamily="34" charset="0"/>
                          <a:ea typeface="Arial" panose="020B0604020202020204" pitchFamily="34" charset="0"/>
                          <a:cs typeface="Arial" panose="020B0604020202020204" pitchFamily="34" charset="0"/>
                        </a:rPr>
                        <a:t>Presentations will take place during your scheduled session in </a:t>
                      </a:r>
                      <a:r>
                        <a:rPr lang="en-US" sz="1000" b="1">
                          <a:solidFill>
                            <a:srgbClr val="FF0000"/>
                          </a:solidFill>
                          <a:effectLst/>
                          <a:latin typeface="Arial" panose="020B0604020202020204" pitchFamily="34" charset="0"/>
                          <a:ea typeface="Arial" panose="020B0604020202020204" pitchFamily="34" charset="0"/>
                          <a:cs typeface="Arial" panose="020B0604020202020204" pitchFamily="34" charset="0"/>
                        </a:rPr>
                        <a:t>Week 6 Week beginning 12</a:t>
                      </a:r>
                      <a:r>
                        <a:rPr lang="en-US" sz="1000" b="1" baseline="30000">
                          <a:solidFill>
                            <a:srgbClr val="FF0000"/>
                          </a:solidFill>
                          <a:effectLst/>
                          <a:latin typeface="Arial" panose="020B0604020202020204" pitchFamily="34" charset="0"/>
                          <a:ea typeface="Arial" panose="020B0604020202020204" pitchFamily="34" charset="0"/>
                          <a:cs typeface="Arial" panose="020B0604020202020204" pitchFamily="34" charset="0"/>
                        </a:rPr>
                        <a:t>th</a:t>
                      </a:r>
                      <a:r>
                        <a:rPr lang="en-US" sz="1000" b="1">
                          <a:solidFill>
                            <a:srgbClr val="FF0000"/>
                          </a:solidFill>
                          <a:effectLst/>
                          <a:latin typeface="Arial" panose="020B0604020202020204" pitchFamily="34" charset="0"/>
                          <a:ea typeface="Arial" panose="020B0604020202020204" pitchFamily="34" charset="0"/>
                          <a:cs typeface="Arial" panose="020B0604020202020204" pitchFamily="34" charset="0"/>
                        </a:rPr>
                        <a:t> October 2026</a:t>
                      </a:r>
                      <a:endParaRPr lang="en-GB" sz="100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noFill/>
                  </a:tcPr>
                </a:tc>
                <a:tc>
                  <a:txBody>
                    <a:bodyPr/>
                    <a:lstStyle/>
                    <a:p>
                      <a:pPr marL="74295">
                        <a:lnSpc>
                          <a:spcPct val="92803"/>
                        </a:lnSpc>
                        <a:spcBef>
                          <a:spcPts val="80"/>
                        </a:spcBef>
                        <a:buNone/>
                      </a:pPr>
                      <a:r>
                        <a:rPr lang="en-US" sz="1000" b="1">
                          <a:effectLst/>
                          <a:latin typeface="Arial" panose="020B0604020202020204" pitchFamily="34" charset="0"/>
                          <a:ea typeface="Arial" panose="020B0604020202020204" pitchFamily="34" charset="0"/>
                          <a:cs typeface="Arial" panose="020B0604020202020204" pitchFamily="34" charset="0"/>
                        </a:rPr>
                        <a:t>Return</a:t>
                      </a:r>
                      <a:r>
                        <a:rPr lang="en-US" sz="1000" b="1" spc="-25">
                          <a:effectLst/>
                          <a:latin typeface="Arial" panose="020B0604020202020204" pitchFamily="34" charset="0"/>
                          <a:ea typeface="Arial" panose="020B0604020202020204" pitchFamily="34" charset="0"/>
                          <a:cs typeface="Arial" panose="020B0604020202020204" pitchFamily="34" charset="0"/>
                        </a:rPr>
                        <a:t> </a:t>
                      </a:r>
                      <a:r>
                        <a:rPr lang="en-US" sz="1000" b="1">
                          <a:effectLst/>
                          <a:latin typeface="Arial" panose="020B0604020202020204" pitchFamily="34" charset="0"/>
                          <a:ea typeface="Arial" panose="020B0604020202020204" pitchFamily="34" charset="0"/>
                          <a:cs typeface="Arial" panose="020B0604020202020204" pitchFamily="34" charset="0"/>
                        </a:rPr>
                        <a:t>date</a:t>
                      </a:r>
                      <a:r>
                        <a:rPr lang="en-US" sz="1000" b="1" spc="-15">
                          <a:effectLst/>
                          <a:latin typeface="Arial" panose="020B0604020202020204" pitchFamily="34" charset="0"/>
                          <a:ea typeface="Arial" panose="020B0604020202020204" pitchFamily="34" charset="0"/>
                          <a:cs typeface="Arial" panose="020B0604020202020204" pitchFamily="34" charset="0"/>
                        </a:rPr>
                        <a:t> </a:t>
                      </a:r>
                      <a:r>
                        <a:rPr lang="en-US" sz="1000" b="1" spc="-25">
                          <a:effectLst/>
                          <a:latin typeface="Arial" panose="020B0604020202020204" pitchFamily="34" charset="0"/>
                          <a:ea typeface="Arial" panose="020B0604020202020204" pitchFamily="34" charset="0"/>
                          <a:cs typeface="Arial" panose="020B0604020202020204" pitchFamily="34" charset="0"/>
                        </a:rPr>
                        <a:t>of </a:t>
                      </a:r>
                      <a:r>
                        <a:rPr lang="en-US" sz="1000" b="1">
                          <a:effectLst/>
                          <a:latin typeface="Arial" panose="020B0604020202020204" pitchFamily="34" charset="0"/>
                          <a:ea typeface="Arial" panose="020B0604020202020204" pitchFamily="34" charset="0"/>
                          <a:cs typeface="Arial" panose="020B0604020202020204" pitchFamily="34" charset="0"/>
                        </a:rPr>
                        <a:t>provisional</a:t>
                      </a:r>
                      <a:r>
                        <a:rPr lang="en-US" sz="1000" b="1" spc="-65">
                          <a:effectLst/>
                          <a:latin typeface="Arial" panose="020B0604020202020204" pitchFamily="34" charset="0"/>
                          <a:ea typeface="Arial" panose="020B0604020202020204" pitchFamily="34" charset="0"/>
                          <a:cs typeface="Arial" panose="020B0604020202020204" pitchFamily="34" charset="0"/>
                        </a:rPr>
                        <a:t> </a:t>
                      </a:r>
                      <a:r>
                        <a:rPr lang="en-US" sz="1000" b="1" spc="-10">
                          <a:effectLst/>
                          <a:latin typeface="Arial" panose="020B0604020202020204" pitchFamily="34" charset="0"/>
                          <a:ea typeface="Arial" panose="020B0604020202020204" pitchFamily="34" charset="0"/>
                          <a:cs typeface="Arial" panose="020B0604020202020204" pitchFamily="34" charset="0"/>
                        </a:rPr>
                        <a:t>marks</a:t>
                      </a:r>
                      <a:endParaRPr lang="en-GB" sz="100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noFill/>
                  </a:tcPr>
                </a:tc>
                <a:tc>
                  <a:txBody>
                    <a:bodyPr/>
                    <a:lstStyle/>
                    <a:p>
                      <a:pPr marL="460375">
                        <a:buNone/>
                      </a:pPr>
                      <a:r>
                        <a:rPr lang="en-US" sz="1000" b="1" dirty="0">
                          <a:effectLst/>
                          <a:latin typeface="Arial" panose="020B0604020202020204" pitchFamily="34" charset="0"/>
                          <a:ea typeface="Arial" panose="020B0604020202020204" pitchFamily="34" charset="0"/>
                          <a:cs typeface="Arial" panose="020B0604020202020204" pitchFamily="34" charset="0"/>
                        </a:rPr>
                        <a:t> 9th November 2026</a:t>
                      </a:r>
                      <a:endParaRPr lang="en-GB" sz="1000" dirty="0">
                        <a:effectLst/>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noFill/>
                  </a:tcPr>
                </a:tc>
                <a:extLst>
                  <a:ext uri="{0D108BD9-81ED-4DB2-BD59-A6C34878D82A}">
                    <a16:rowId xmlns:a16="http://schemas.microsoft.com/office/drawing/2014/main" val="3732667832"/>
                  </a:ext>
                </a:extLst>
              </a:tr>
            </a:tbl>
          </a:graphicData>
        </a:graphic>
      </p:graphicFrame>
      <p:sp>
        <p:nvSpPr>
          <p:cNvPr id="8" name="Rectangle 5">
            <a:extLst>
              <a:ext uri="{FF2B5EF4-FFF2-40B4-BE49-F238E27FC236}">
                <a16:creationId xmlns:a16="http://schemas.microsoft.com/office/drawing/2014/main" id="{A04C2E1B-9FB2-8ACB-991E-6E2DC8F5A385}"/>
              </a:ext>
            </a:extLst>
          </p:cNvPr>
          <p:cNvSpPr>
            <a:spLocks noChangeArrowheads="1"/>
          </p:cNvSpPr>
          <p:nvPr/>
        </p:nvSpPr>
        <p:spPr bwMode="auto">
          <a:xfrm>
            <a:off x="3359150" y="168910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2935583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F0C8CBC-E25D-16CB-0BDA-51CC8206B718}"/>
              </a:ext>
            </a:extLst>
          </p:cNvPr>
          <p:cNvPicPr>
            <a:picLocks noChangeAspect="1"/>
          </p:cNvPicPr>
          <p:nvPr/>
        </p:nvPicPr>
        <p:blipFill>
          <a:blip r:embed="rId2"/>
          <a:srcRect l="15348" r="18866" b="9090"/>
          <a:stretch>
            <a:fillRect/>
          </a:stretch>
        </p:blipFill>
        <p:spPr>
          <a:xfrm>
            <a:off x="3523488" y="10"/>
            <a:ext cx="8668512" cy="6857990"/>
          </a:xfrm>
          <a:prstGeom prst="rect">
            <a:avLst/>
          </a:prstGeom>
        </p:spPr>
      </p:pic>
      <p:sp>
        <p:nvSpPr>
          <p:cNvPr id="17" name="Rectangle 16">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EFD9385-6908-9321-08F6-1BB0B65C2CBE}"/>
              </a:ext>
            </a:extLst>
          </p:cNvPr>
          <p:cNvSpPr>
            <a:spLocks noGrp="1"/>
          </p:cNvSpPr>
          <p:nvPr>
            <p:ph type="title"/>
          </p:nvPr>
        </p:nvSpPr>
        <p:spPr>
          <a:xfrm>
            <a:off x="477981" y="1122363"/>
            <a:ext cx="4023360" cy="3204134"/>
          </a:xfrm>
        </p:spPr>
        <p:txBody>
          <a:bodyPr vert="horz" lIns="91440" tIns="45720" rIns="91440" bIns="45720" rtlCol="0" anchor="b">
            <a:normAutofit fontScale="90000"/>
          </a:bodyPr>
          <a:lstStyle/>
          <a:p>
            <a:br>
              <a:rPr lang="en-US" sz="2600" dirty="0"/>
            </a:br>
            <a:br>
              <a:rPr lang="en-US" sz="2600" dirty="0"/>
            </a:br>
            <a:br>
              <a:rPr lang="en-US" sz="2600" dirty="0"/>
            </a:br>
            <a:r>
              <a:rPr lang="en-US" sz="2600" dirty="0">
                <a:latin typeface="Arial" panose="020B0604020202020204" pitchFamily="34" charset="0"/>
                <a:cs typeface="Arial" panose="020B0604020202020204" pitchFamily="34" charset="0"/>
              </a:rPr>
              <a:t>Lifespan development</a:t>
            </a:r>
            <a:br>
              <a:rPr lang="en-US" sz="2600" dirty="0">
                <a:latin typeface="Arial" panose="020B0604020202020204" pitchFamily="34" charset="0"/>
                <a:cs typeface="Arial" panose="020B0604020202020204" pitchFamily="34" charset="0"/>
              </a:rPr>
            </a:br>
            <a:r>
              <a:rPr lang="en-US" sz="2600" dirty="0">
                <a:latin typeface="Arial" panose="020B0604020202020204" pitchFamily="34" charset="0"/>
                <a:cs typeface="Arial" panose="020B0604020202020204" pitchFamily="34" charset="0"/>
              </a:rPr>
              <a:t>Bowlby’s attachment theory and Early Years practice</a:t>
            </a:r>
            <a:br>
              <a:rPr lang="en-US" sz="2600" dirty="0"/>
            </a:br>
            <a:br>
              <a:rPr lang="en-US" sz="2600" dirty="0"/>
            </a:br>
            <a:endParaRPr lang="en-US" sz="2600" dirty="0"/>
          </a:p>
        </p:txBody>
      </p:sp>
      <p:sp>
        <p:nvSpPr>
          <p:cNvPr id="3" name="Content Placeholder 2">
            <a:extLst>
              <a:ext uri="{FF2B5EF4-FFF2-40B4-BE49-F238E27FC236}">
                <a16:creationId xmlns:a16="http://schemas.microsoft.com/office/drawing/2014/main" id="{7D23EB60-3636-61F5-D76F-BF6AB2AFFDC6}"/>
              </a:ext>
            </a:extLst>
          </p:cNvPr>
          <p:cNvSpPr>
            <a:spLocks noGrp="1"/>
          </p:cNvSpPr>
          <p:nvPr>
            <p:ph idx="1"/>
          </p:nvPr>
        </p:nvSpPr>
        <p:spPr>
          <a:xfrm>
            <a:off x="477980" y="4872922"/>
            <a:ext cx="4023359" cy="1208141"/>
          </a:xfrm>
        </p:spPr>
        <p:txBody>
          <a:bodyPr vert="horz" lIns="91440" tIns="45720" rIns="91440" bIns="45720" rtlCol="0">
            <a:normAutofit/>
          </a:bodyPr>
          <a:lstStyle/>
          <a:p>
            <a:pPr marL="0" indent="0">
              <a:buNone/>
            </a:pPr>
            <a:r>
              <a:rPr lang="en-US" sz="2000" dirty="0">
                <a:latin typeface="Arial" panose="020B0604020202020204" pitchFamily="34" charset="0"/>
                <a:cs typeface="Arial" panose="020B0604020202020204" pitchFamily="34" charset="0"/>
              </a:rPr>
              <a:t>Case study - Supporting Shona, aged 3 which recently joined nursery.</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4456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19AF75-DDB3-17A9-4081-6A6308B30864}"/>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Introduction</a:t>
            </a:r>
          </a:p>
        </p:txBody>
      </p:sp>
      <p:sp>
        <p:nvSpPr>
          <p:cNvPr id="3" name="Content Placeholder 2">
            <a:extLst>
              <a:ext uri="{FF2B5EF4-FFF2-40B4-BE49-F238E27FC236}">
                <a16:creationId xmlns:a16="http://schemas.microsoft.com/office/drawing/2014/main" id="{2060F8A0-BD3B-8144-8F9B-B8F69CB9A830}"/>
              </a:ext>
            </a:extLst>
          </p:cNvPr>
          <p:cNvSpPr>
            <a:spLocks noGrp="1"/>
          </p:cNvSpPr>
          <p:nvPr>
            <p:ph idx="1"/>
          </p:nvPr>
        </p:nvSpPr>
        <p:spPr>
          <a:xfrm>
            <a:off x="4229100" y="274320"/>
            <a:ext cx="3743541" cy="6355080"/>
          </a:xfrm>
        </p:spPr>
        <p:txBody>
          <a:bodyPr anchor="ctr">
            <a:normAutofit lnSpcReduction="10000"/>
          </a:bodyPr>
          <a:lstStyle/>
          <a:p>
            <a:pPr marL="0" indent="0">
              <a:buNone/>
            </a:pPr>
            <a:r>
              <a:rPr lang="en-GB" sz="1600" dirty="0">
                <a:latin typeface="Arial" panose="020B0604020202020204" pitchFamily="34" charset="0"/>
                <a:cs typeface="Arial" panose="020B0604020202020204" pitchFamily="34" charset="0"/>
              </a:rPr>
              <a:t>Shona is an 3-year-old girl that has recently started nursery. Shona is demonstrating:</a:t>
            </a:r>
          </a:p>
          <a:p>
            <a:r>
              <a:rPr lang="en-GB" sz="1600" dirty="0">
                <a:latin typeface="Arial" panose="020B0604020202020204" pitchFamily="34" charset="0"/>
                <a:cs typeface="Arial" panose="020B0604020202020204" pitchFamily="34" charset="0"/>
              </a:rPr>
              <a:t>Anxious behaviour while being left by her caregivers</a:t>
            </a:r>
          </a:p>
          <a:p>
            <a:r>
              <a:rPr lang="en-GB" sz="1600" dirty="0">
                <a:latin typeface="Arial" panose="020B0604020202020204" pitchFamily="34" charset="0"/>
                <a:cs typeface="Arial" panose="020B0604020202020204" pitchFamily="34" charset="0"/>
              </a:rPr>
              <a:t>Limited verbal language</a:t>
            </a:r>
          </a:p>
          <a:p>
            <a:r>
              <a:rPr lang="en-GB" sz="1600" dirty="0">
                <a:latin typeface="Arial" panose="020B0604020202020204" pitchFamily="34" charset="0"/>
                <a:cs typeface="Arial" panose="020B0604020202020204" pitchFamily="34" charset="0"/>
              </a:rPr>
              <a:t>Does not seem to engage with other children during playtime.</a:t>
            </a:r>
          </a:p>
          <a:p>
            <a:pPr marL="0" indent="0">
              <a:buNone/>
            </a:pPr>
            <a:r>
              <a:rPr lang="en-GB" sz="1600" dirty="0">
                <a:latin typeface="Arial" panose="020B0604020202020204" pitchFamily="34" charset="0"/>
                <a:cs typeface="Arial" panose="020B0604020202020204" pitchFamily="34" charset="0"/>
              </a:rPr>
              <a:t> </a:t>
            </a:r>
          </a:p>
          <a:p>
            <a:pPr marL="0" indent="0">
              <a:buNone/>
            </a:pPr>
            <a:r>
              <a:rPr lang="en-GB" sz="1600" dirty="0">
                <a:latin typeface="Arial" panose="020B0604020202020204" pitchFamily="34" charset="0"/>
                <a:cs typeface="Arial" panose="020B0604020202020204" pitchFamily="34" charset="0"/>
              </a:rPr>
              <a:t>The objective of the presentation:</a:t>
            </a:r>
          </a:p>
          <a:p>
            <a:r>
              <a:rPr lang="en-GB" sz="1600" dirty="0">
                <a:latin typeface="Arial" panose="020B0604020202020204" pitchFamily="34" charset="0"/>
                <a:cs typeface="Arial" panose="020B0604020202020204" pitchFamily="34" charset="0"/>
              </a:rPr>
              <a:t>Describe Bowlby's (1969) attachment theory.</a:t>
            </a:r>
          </a:p>
          <a:p>
            <a:r>
              <a:rPr lang="en-GB" sz="1600" dirty="0">
                <a:latin typeface="Arial" panose="020B0604020202020204" pitchFamily="34" charset="0"/>
                <a:cs typeface="Arial" panose="020B0604020202020204" pitchFamily="34" charset="0"/>
              </a:rPr>
              <a:t>Link this theory to how she demonstrates her behaviours.</a:t>
            </a:r>
          </a:p>
          <a:p>
            <a:r>
              <a:rPr lang="en-GB" sz="1600" dirty="0">
                <a:latin typeface="Arial" panose="020B0604020202020204" pitchFamily="34" charset="0"/>
                <a:cs typeface="Arial" panose="020B0604020202020204" pitchFamily="34" charset="0"/>
              </a:rPr>
              <a:t>Consider biological and environmental factors that may have influenced Shona's behaviours.</a:t>
            </a:r>
          </a:p>
          <a:p>
            <a:r>
              <a:rPr lang="en-GB" sz="1600" dirty="0">
                <a:latin typeface="Arial" panose="020B0604020202020204" pitchFamily="34" charset="0"/>
                <a:cs typeface="Arial" panose="020B0604020202020204" pitchFamily="34" charset="0"/>
              </a:rPr>
              <a:t>Present practical ideas for developing effective strategies at the nursery to help develop Shona emotionally, socially and assist with possible anxieties.</a:t>
            </a:r>
          </a:p>
          <a:p>
            <a:r>
              <a:rPr lang="en-GB" sz="1600" dirty="0">
                <a:latin typeface="Arial" panose="020B0604020202020204" pitchFamily="34" charset="0"/>
                <a:cs typeface="Arial" panose="020B0604020202020204" pitchFamily="34" charset="0"/>
              </a:rPr>
              <a:t>Critically assess how useful the theory is.</a:t>
            </a:r>
          </a:p>
          <a:p>
            <a:pPr marL="0" indent="0">
              <a:buNone/>
            </a:pPr>
            <a:endParaRPr lang="en-GB" sz="1100" dirty="0"/>
          </a:p>
        </p:txBody>
      </p:sp>
      <p:pic>
        <p:nvPicPr>
          <p:cNvPr id="5" name="Picture 4">
            <a:extLst>
              <a:ext uri="{FF2B5EF4-FFF2-40B4-BE49-F238E27FC236}">
                <a16:creationId xmlns:a16="http://schemas.microsoft.com/office/drawing/2014/main" id="{BC64D9BD-A6FC-AD67-1EF6-2BA8D167F2A5}"/>
              </a:ext>
            </a:extLst>
          </p:cNvPr>
          <p:cNvPicPr>
            <a:picLocks noChangeAspect="1"/>
          </p:cNvPicPr>
          <p:nvPr/>
        </p:nvPicPr>
        <p:blipFill>
          <a:blip r:embed="rId3"/>
          <a:stretch>
            <a:fillRect/>
          </a:stretch>
        </p:blipFill>
        <p:spPr>
          <a:xfrm>
            <a:off x="8109502" y="1627051"/>
            <a:ext cx="3615776" cy="3615776"/>
          </a:xfrm>
          <a:prstGeom prst="rect">
            <a:avLst/>
          </a:prstGeom>
        </p:spPr>
      </p:pic>
    </p:spTree>
    <p:extLst>
      <p:ext uri="{BB962C8B-B14F-4D97-AF65-F5344CB8AC3E}">
        <p14:creationId xmlns:p14="http://schemas.microsoft.com/office/powerpoint/2010/main" val="1133849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379A72-1280-5306-2098-B2CEBECBA8BB}"/>
              </a:ext>
            </a:extLst>
          </p:cNvPr>
          <p:cNvSpPr>
            <a:spLocks noGrp="1"/>
          </p:cNvSpPr>
          <p:nvPr>
            <p:ph type="title"/>
          </p:nvPr>
        </p:nvSpPr>
        <p:spPr>
          <a:xfrm>
            <a:off x="630936" y="640080"/>
            <a:ext cx="4818888" cy="1481328"/>
          </a:xfrm>
        </p:spPr>
        <p:txBody>
          <a:bodyPr anchor="b">
            <a:normAutofit/>
          </a:bodyPr>
          <a:lstStyle/>
          <a:p>
            <a:r>
              <a:rPr lang="en-GB" sz="4600"/>
              <a:t>Bowlby’s attachment theory</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8FB086-567D-0878-F296-41B47ED02B91}"/>
              </a:ext>
            </a:extLst>
          </p:cNvPr>
          <p:cNvSpPr>
            <a:spLocks noGrp="1"/>
          </p:cNvSpPr>
          <p:nvPr>
            <p:ph idx="1"/>
          </p:nvPr>
        </p:nvSpPr>
        <p:spPr>
          <a:xfrm>
            <a:off x="630936" y="2660904"/>
            <a:ext cx="4818888" cy="3547872"/>
          </a:xfrm>
        </p:spPr>
        <p:txBody>
          <a:bodyPr anchor="t">
            <a:normAutofit lnSpcReduction="10000"/>
          </a:bodyPr>
          <a:lstStyle/>
          <a:p>
            <a:pPr marL="0" indent="0">
              <a:buNone/>
            </a:pPr>
            <a:r>
              <a:rPr lang="en-GB" sz="1800" dirty="0">
                <a:latin typeface="Arial" panose="020B0604020202020204" pitchFamily="34" charset="0"/>
                <a:cs typeface="Arial" panose="020B0604020202020204" pitchFamily="34" charset="0"/>
              </a:rPr>
              <a:t>Attachments were developed by Bowlby as an enduring emotional relationship for children and their caregivers. As stated by Bowlby:</a:t>
            </a:r>
          </a:p>
          <a:p>
            <a:r>
              <a:rPr lang="en-GB" sz="1800" dirty="0">
                <a:latin typeface="Arial" panose="020B0604020202020204" pitchFamily="34" charset="0"/>
                <a:cs typeface="Arial" panose="020B0604020202020204" pitchFamily="34" charset="0"/>
              </a:rPr>
              <a:t>Attachment has a significant role in evolution.</a:t>
            </a:r>
          </a:p>
          <a:p>
            <a:r>
              <a:rPr lang="en-GB" sz="1800" dirty="0">
                <a:latin typeface="Arial" panose="020B0604020202020204" pitchFamily="34" charset="0"/>
                <a:cs typeface="Arial" panose="020B0604020202020204" pitchFamily="34" charset="0"/>
              </a:rPr>
              <a:t>Children are biologically wired to be attached to their caregivers.</a:t>
            </a:r>
          </a:p>
          <a:p>
            <a:r>
              <a:rPr lang="en-GB" sz="1800" dirty="0">
                <a:latin typeface="Arial" panose="020B0604020202020204" pitchFamily="34" charset="0"/>
                <a:cs typeface="Arial" panose="020B0604020202020204" pitchFamily="34" charset="0"/>
              </a:rPr>
              <a:t>Caregivers provide the child with safety from emotionally being hurt.</a:t>
            </a:r>
          </a:p>
          <a:p>
            <a:r>
              <a:rPr lang="en-GB" sz="1800" dirty="0">
                <a:latin typeface="Arial" panose="020B0604020202020204" pitchFamily="34" charset="0"/>
                <a:cs typeface="Arial" panose="020B0604020202020204" pitchFamily="34" charset="0"/>
              </a:rPr>
              <a:t>Attachments develop when there is interaction between a child and their caregivers. (Bowlby, 1969).</a:t>
            </a:r>
          </a:p>
          <a:p>
            <a:endParaRPr lang="en-GB" sz="1700" dirty="0"/>
          </a:p>
        </p:txBody>
      </p:sp>
      <p:pic>
        <p:nvPicPr>
          <p:cNvPr id="5" name="Picture 4">
            <a:extLst>
              <a:ext uri="{FF2B5EF4-FFF2-40B4-BE49-F238E27FC236}">
                <a16:creationId xmlns:a16="http://schemas.microsoft.com/office/drawing/2014/main" id="{6D8A8FEF-0FFB-8D71-6C85-EEF24D38DDAE}"/>
              </a:ext>
            </a:extLst>
          </p:cNvPr>
          <p:cNvPicPr>
            <a:picLocks noChangeAspect="1"/>
          </p:cNvPicPr>
          <p:nvPr/>
        </p:nvPicPr>
        <p:blipFill>
          <a:blip r:embed="rId3"/>
          <a:stretch>
            <a:fillRect/>
          </a:stretch>
        </p:blipFill>
        <p:spPr>
          <a:xfrm>
            <a:off x="6099048" y="1497890"/>
            <a:ext cx="5458968" cy="3862219"/>
          </a:xfrm>
          <a:prstGeom prst="rect">
            <a:avLst/>
          </a:prstGeom>
        </p:spPr>
      </p:pic>
    </p:spTree>
    <p:extLst>
      <p:ext uri="{BB962C8B-B14F-4D97-AF65-F5344CB8AC3E}">
        <p14:creationId xmlns:p14="http://schemas.microsoft.com/office/powerpoint/2010/main" val="36784326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BC16E5-9524-D743-05DE-92F9D09CD9A4}"/>
              </a:ext>
            </a:extLst>
          </p:cNvPr>
          <p:cNvSpPr>
            <a:spLocks noGrp="1"/>
          </p:cNvSpPr>
          <p:nvPr>
            <p:ph type="title"/>
          </p:nvPr>
        </p:nvSpPr>
        <p:spPr>
          <a:xfrm>
            <a:off x="572493" y="238539"/>
            <a:ext cx="11018520" cy="1434415"/>
          </a:xfrm>
        </p:spPr>
        <p:txBody>
          <a:bodyPr anchor="b">
            <a:normAutofit/>
          </a:bodyPr>
          <a:lstStyle/>
          <a:p>
            <a:r>
              <a:rPr lang="en-GB" sz="4600"/>
              <a:t>Attachment and early childhood development</a:t>
            </a:r>
          </a:p>
        </p:txBody>
      </p:sp>
      <p:sp>
        <p:nvSpPr>
          <p:cNvPr id="1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587F14-C004-2963-C3DB-268B9B17C027}"/>
              </a:ext>
            </a:extLst>
          </p:cNvPr>
          <p:cNvSpPr>
            <a:spLocks noGrp="1"/>
          </p:cNvSpPr>
          <p:nvPr>
            <p:ph idx="1"/>
          </p:nvPr>
        </p:nvSpPr>
        <p:spPr>
          <a:xfrm>
            <a:off x="572493" y="2071316"/>
            <a:ext cx="6713552" cy="4119172"/>
          </a:xfrm>
        </p:spPr>
        <p:txBody>
          <a:bodyPr anchor="t">
            <a:normAutofit lnSpcReduction="10000"/>
          </a:bodyPr>
          <a:lstStyle/>
          <a:p>
            <a:pPr marL="0" indent="0">
              <a:buNone/>
            </a:pPr>
            <a:r>
              <a:rPr lang="en-GB" sz="1600" dirty="0">
                <a:latin typeface="Arial" panose="020B0604020202020204" pitchFamily="34" charset="0"/>
                <a:cs typeface="Arial" panose="020B0604020202020204" pitchFamily="34" charset="0"/>
              </a:rPr>
              <a:t>Attachment may be associated with a variety of developmental domains including:</a:t>
            </a:r>
          </a:p>
          <a:p>
            <a:r>
              <a:rPr lang="en-GB" sz="1600" dirty="0">
                <a:latin typeface="Arial" panose="020B0604020202020204" pitchFamily="34" charset="0"/>
                <a:cs typeface="Arial" panose="020B0604020202020204" pitchFamily="34" charset="0"/>
              </a:rPr>
              <a:t>Emotional development - early experience of security in their relationship will support children's developing ability to regulate emotion and build confidence.</a:t>
            </a:r>
          </a:p>
          <a:p>
            <a:r>
              <a:rPr lang="en-GB" sz="1600" dirty="0">
                <a:latin typeface="Arial" panose="020B0604020202020204" pitchFamily="34" charset="0"/>
                <a:cs typeface="Arial" panose="020B0604020202020204" pitchFamily="34" charset="0"/>
              </a:rPr>
              <a:t>Social development - the first relationship that a child is involved in are foundational to their understanding of how to engage in relationships and interact socially.</a:t>
            </a:r>
          </a:p>
          <a:p>
            <a:r>
              <a:rPr lang="en-GB" sz="1600" dirty="0">
                <a:latin typeface="Arial" panose="020B0604020202020204" pitchFamily="34" charset="0"/>
                <a:cs typeface="Arial" panose="020B0604020202020204" pitchFamily="34" charset="0"/>
              </a:rPr>
              <a:t>Cognitive development - when a young child has a sense of security it supports them in exploring and learning from their environment.</a:t>
            </a:r>
          </a:p>
          <a:p>
            <a:r>
              <a:rPr lang="en-GB" sz="1600" dirty="0">
                <a:latin typeface="Arial" panose="020B0604020202020204" pitchFamily="34" charset="0"/>
                <a:cs typeface="Arial" panose="020B0604020202020204" pitchFamily="34" charset="0"/>
              </a:rPr>
              <a:t>Communication - the responsive nature of caregiver-child interaction creates many opportunities for the development of communication and language skills.</a:t>
            </a:r>
          </a:p>
          <a:p>
            <a:r>
              <a:rPr lang="en-GB" sz="1600" dirty="0">
                <a:latin typeface="Arial" panose="020B0604020202020204" pitchFamily="34" charset="0"/>
                <a:cs typeface="Arial" panose="020B0604020202020204" pitchFamily="34" charset="0"/>
              </a:rPr>
              <a:t>Evidence suggests there is an association between early attachment experiences and later social, language and school readiness outcomes as well as evidence supporting the idea that sensitive care giving promotes these outcomes (Belsky and Fearon, 2002).</a:t>
            </a:r>
          </a:p>
          <a:p>
            <a:pPr marL="0" indent="0">
              <a:buNone/>
            </a:pPr>
            <a:endParaRPr lang="en-GB" sz="1400" dirty="0"/>
          </a:p>
        </p:txBody>
      </p:sp>
      <p:pic>
        <p:nvPicPr>
          <p:cNvPr id="7" name="Picture 6">
            <a:extLst>
              <a:ext uri="{FF2B5EF4-FFF2-40B4-BE49-F238E27FC236}">
                <a16:creationId xmlns:a16="http://schemas.microsoft.com/office/drawing/2014/main" id="{76F63545-92B4-56CC-78F9-5B27AB8F251C}"/>
              </a:ext>
            </a:extLst>
          </p:cNvPr>
          <p:cNvPicPr>
            <a:picLocks noChangeAspect="1"/>
          </p:cNvPicPr>
          <p:nvPr/>
        </p:nvPicPr>
        <p:blipFill>
          <a:blip r:embed="rId3"/>
          <a:srcRect l="14461" r="13384"/>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42893565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391CC9-E5C3-C5B4-8605-DCD4FC684DCD}"/>
              </a:ext>
            </a:extLst>
          </p:cNvPr>
          <p:cNvSpPr>
            <a:spLocks noGrp="1"/>
          </p:cNvSpPr>
          <p:nvPr>
            <p:ph type="title"/>
          </p:nvPr>
        </p:nvSpPr>
        <p:spPr>
          <a:xfrm>
            <a:off x="841248" y="548640"/>
            <a:ext cx="3600860" cy="5431536"/>
          </a:xfrm>
        </p:spPr>
        <p:txBody>
          <a:bodyPr>
            <a:normAutofit/>
          </a:bodyPr>
          <a:lstStyle/>
          <a:p>
            <a:r>
              <a:rPr lang="en-GB" sz="5400"/>
              <a:t>Applying Bowlby’s theory to Shona’s case</a:t>
            </a:r>
          </a:p>
        </p:txBody>
      </p:sp>
      <p:sp>
        <p:nvSpPr>
          <p:cNvPr id="2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Content Placeholder 2">
            <a:extLst>
              <a:ext uri="{FF2B5EF4-FFF2-40B4-BE49-F238E27FC236}">
                <a16:creationId xmlns:a16="http://schemas.microsoft.com/office/drawing/2014/main" id="{826A5054-7859-633E-F39A-7AE86A2B9DBF}"/>
              </a:ext>
            </a:extLst>
          </p:cNvPr>
          <p:cNvSpPr>
            <a:spLocks noGrp="1"/>
          </p:cNvSpPr>
          <p:nvPr>
            <p:ph idx="1"/>
          </p:nvPr>
        </p:nvSpPr>
        <p:spPr>
          <a:xfrm>
            <a:off x="5126418" y="552090"/>
            <a:ext cx="6224335" cy="5963009"/>
          </a:xfrm>
        </p:spPr>
        <p:txBody>
          <a:bodyPr anchor="ctr">
            <a:normAutofit lnSpcReduction="10000"/>
          </a:bodyPr>
          <a:lstStyle/>
          <a:p>
            <a:r>
              <a:rPr lang="en-GB" sz="1800" dirty="0">
                <a:latin typeface="Arial" panose="020B0604020202020204" pitchFamily="34" charset="0"/>
                <a:cs typeface="Arial" panose="020B0604020202020204" pitchFamily="34" charset="0"/>
              </a:rPr>
              <a:t>Separation anxiety - Shona gets anxious when her caregivers leave. In terms of attachment, this indicates that being away from attached to adults is uncomfortable to Shona.</a:t>
            </a:r>
          </a:p>
          <a:p>
            <a:pPr marL="0" indent="0">
              <a:buNone/>
            </a:pP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Nursery environment - the nursery is an entirely new place for Shona. Therefore, the people working there are not currently perceived by Shona as "trusted and familiar" adults.</a:t>
            </a:r>
          </a:p>
          <a:p>
            <a:pPr marL="0" indent="0">
              <a:buNone/>
            </a:pP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Verbal communication limitations - as Shona has limitations on verbal communication, she will have trouble expressing her fears, needs, feelings, and assistance needs. With these difficulties in expression, </a:t>
            </a:r>
            <a:r>
              <a:rPr lang="en-GB" sz="1800" dirty="0" err="1">
                <a:latin typeface="Arial" panose="020B0604020202020204" pitchFamily="34" charset="0"/>
                <a:cs typeface="Arial" panose="020B0604020202020204" pitchFamily="34" charset="0"/>
              </a:rPr>
              <a:t>Iit</a:t>
            </a:r>
            <a:r>
              <a:rPr lang="en-GB" sz="1800" dirty="0">
                <a:latin typeface="Arial" panose="020B0604020202020204" pitchFamily="34" charset="0"/>
                <a:cs typeface="Arial" panose="020B0604020202020204" pitchFamily="34" charset="0"/>
              </a:rPr>
              <a:t> would be expected that Shona would experience increased levels of anxiety/frustration.</a:t>
            </a:r>
          </a:p>
          <a:p>
            <a:pPr marL="0" indent="0">
              <a:buNone/>
            </a:pP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Group play difficulties - it is possible that if Shona does not feel comfortable emotionally in the nursery, she may be less willing to explore novel social settings. Therefore, a caring person can become a safe haven for her, slowly encouraging her participation in nursery activities.</a:t>
            </a:r>
          </a:p>
          <a:p>
            <a:endParaRPr lang="en-GB" sz="1700" dirty="0"/>
          </a:p>
        </p:txBody>
      </p:sp>
    </p:spTree>
    <p:extLst>
      <p:ext uri="{BB962C8B-B14F-4D97-AF65-F5344CB8AC3E}">
        <p14:creationId xmlns:p14="http://schemas.microsoft.com/office/powerpoint/2010/main" val="12811356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94363B-E210-DD3F-FBB0-6F52F8FF8E8E}"/>
              </a:ext>
            </a:extLst>
          </p:cNvPr>
          <p:cNvSpPr>
            <a:spLocks noGrp="1"/>
          </p:cNvSpPr>
          <p:nvPr>
            <p:ph type="title"/>
          </p:nvPr>
        </p:nvSpPr>
        <p:spPr>
          <a:xfrm>
            <a:off x="630936" y="640080"/>
            <a:ext cx="4818888" cy="1481328"/>
          </a:xfrm>
        </p:spPr>
        <p:txBody>
          <a:bodyPr anchor="b">
            <a:normAutofit/>
          </a:bodyPr>
          <a:lstStyle/>
          <a:p>
            <a:r>
              <a:rPr lang="en-GB" sz="5000" dirty="0"/>
              <a:t>Nature and nurture</a:t>
            </a:r>
          </a:p>
        </p:txBody>
      </p:sp>
      <p:sp>
        <p:nvSpPr>
          <p:cNvPr id="14"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B37182-7AC9-EC9F-8290-5DF292B3ADC0}"/>
              </a:ext>
            </a:extLst>
          </p:cNvPr>
          <p:cNvSpPr>
            <a:spLocks noGrp="1"/>
          </p:cNvSpPr>
          <p:nvPr>
            <p:ph idx="1"/>
          </p:nvPr>
        </p:nvSpPr>
        <p:spPr>
          <a:xfrm>
            <a:off x="6903720" y="422910"/>
            <a:ext cx="4818888" cy="6183630"/>
          </a:xfrm>
        </p:spPr>
        <p:txBody>
          <a:bodyPr anchor="t">
            <a:normAutofit fontScale="92500" lnSpcReduction="10000"/>
          </a:bodyPr>
          <a:lstStyle/>
          <a:p>
            <a:pPr marL="0" indent="0">
              <a:buNone/>
            </a:pPr>
            <a:r>
              <a:rPr lang="en-GB" sz="1400" dirty="0">
                <a:latin typeface="Arial" panose="020B0604020202020204" pitchFamily="34" charset="0"/>
                <a:cs typeface="Arial" panose="020B0604020202020204" pitchFamily="34" charset="0"/>
              </a:rPr>
              <a:t>The factors that influence a person's human development are the combination of their biological or "nature" factors and their environmental or "nurture" factors (Gillibrand, 2016). </a:t>
            </a:r>
          </a:p>
          <a:p>
            <a:pPr marL="0" indent="0">
              <a:buNone/>
            </a:pPr>
            <a:r>
              <a:rPr lang="en-GB" sz="1400" b="1" dirty="0">
                <a:latin typeface="Arial" panose="020B0604020202020204" pitchFamily="34" charset="0"/>
                <a:cs typeface="Arial" panose="020B0604020202020204" pitchFamily="34" charset="0"/>
              </a:rPr>
              <a:t>Nature factors - Biological Influences </a:t>
            </a:r>
            <a:r>
              <a:rPr lang="en-GB" sz="1400" dirty="0">
                <a:latin typeface="Arial" panose="020B0604020202020204" pitchFamily="34" charset="0"/>
                <a:cs typeface="Arial" panose="020B0604020202020204" pitchFamily="34" charset="0"/>
              </a:rPr>
              <a:t>- Some nature factors, which can impact on an individual's human development, could be:</a:t>
            </a:r>
          </a:p>
          <a:p>
            <a:r>
              <a:rPr lang="en-GB" sz="1400" dirty="0">
                <a:latin typeface="Arial" panose="020B0604020202020204" pitchFamily="34" charset="0"/>
                <a:cs typeface="Arial" panose="020B0604020202020204" pitchFamily="34" charset="0"/>
              </a:rPr>
              <a:t>* Temperament </a:t>
            </a:r>
          </a:p>
          <a:p>
            <a:r>
              <a:rPr lang="en-GB" sz="1400" dirty="0">
                <a:latin typeface="Arial" panose="020B0604020202020204" pitchFamily="34" charset="0"/>
                <a:cs typeface="Arial" panose="020B0604020202020204" pitchFamily="34" charset="0"/>
              </a:rPr>
              <a:t>* Genetic characteristics </a:t>
            </a:r>
          </a:p>
          <a:p>
            <a:r>
              <a:rPr lang="en-GB" sz="1400" dirty="0">
                <a:latin typeface="Arial" panose="020B0604020202020204" pitchFamily="34" charset="0"/>
                <a:cs typeface="Arial" panose="020B0604020202020204" pitchFamily="34" charset="0"/>
              </a:rPr>
              <a:t>* Brain development </a:t>
            </a:r>
          </a:p>
          <a:p>
            <a:r>
              <a:rPr lang="en-GB" sz="1400" dirty="0">
                <a:latin typeface="Arial" panose="020B0604020202020204" pitchFamily="34" charset="0"/>
                <a:cs typeface="Arial" panose="020B0604020202020204" pitchFamily="34" charset="0"/>
              </a:rPr>
              <a:t>* Individual differences in stress response </a:t>
            </a:r>
          </a:p>
          <a:p>
            <a:r>
              <a:rPr lang="en-GB" sz="1400" dirty="0">
                <a:latin typeface="Arial" panose="020B0604020202020204" pitchFamily="34" charset="0"/>
                <a:cs typeface="Arial" panose="020B0604020202020204" pitchFamily="34" charset="0"/>
              </a:rPr>
              <a:t>* Neurodevelopmental characteristics</a:t>
            </a:r>
          </a:p>
          <a:p>
            <a:pPr marL="0" indent="0">
              <a:buNone/>
            </a:pPr>
            <a:r>
              <a:rPr lang="en-GB" sz="1400" b="1" dirty="0">
                <a:latin typeface="Arial" panose="020B0604020202020204" pitchFamily="34" charset="0"/>
                <a:cs typeface="Arial" panose="020B0604020202020204" pitchFamily="34" charset="0"/>
              </a:rPr>
              <a:t>Nurture factors - Environmental Influences </a:t>
            </a:r>
            <a:r>
              <a:rPr lang="en-GB" sz="1400" dirty="0">
                <a:latin typeface="Arial" panose="020B0604020202020204" pitchFamily="34" charset="0"/>
                <a:cs typeface="Arial" panose="020B0604020202020204" pitchFamily="34" charset="0"/>
              </a:rPr>
              <a:t>- Some nurture factors, which can also have an effect on an individual's human development, could be:</a:t>
            </a:r>
          </a:p>
          <a:p>
            <a:r>
              <a:rPr lang="en-GB" sz="1400" dirty="0">
                <a:latin typeface="Arial" panose="020B0604020202020204" pitchFamily="34" charset="0"/>
                <a:cs typeface="Arial" panose="020B0604020202020204" pitchFamily="34" charset="0"/>
              </a:rPr>
              <a:t>* Quality of the relationship with caregivers</a:t>
            </a:r>
          </a:p>
          <a:p>
            <a:r>
              <a:rPr lang="en-GB" sz="1400" dirty="0">
                <a:latin typeface="Arial" panose="020B0604020202020204" pitchFamily="34" charset="0"/>
                <a:cs typeface="Arial" panose="020B0604020202020204" pitchFamily="34" charset="0"/>
              </a:rPr>
              <a:t>* Sensitive and responsive parenting </a:t>
            </a:r>
          </a:p>
          <a:p>
            <a:r>
              <a:rPr lang="en-GB" sz="1400" dirty="0">
                <a:latin typeface="Arial" panose="020B0604020202020204" pitchFamily="34" charset="0"/>
                <a:cs typeface="Arial" panose="020B0604020202020204" pitchFamily="34" charset="0"/>
              </a:rPr>
              <a:t>* Family circumstances</a:t>
            </a:r>
          </a:p>
          <a:p>
            <a:r>
              <a:rPr lang="en-GB" sz="1400" dirty="0">
                <a:latin typeface="Arial" panose="020B0604020202020204" pitchFamily="34" charset="0"/>
                <a:cs typeface="Arial" panose="020B0604020202020204" pitchFamily="34" charset="0"/>
              </a:rPr>
              <a:t>* Previous experiences </a:t>
            </a:r>
          </a:p>
          <a:p>
            <a:r>
              <a:rPr lang="en-GB" sz="1400" dirty="0">
                <a:latin typeface="Arial" panose="020B0604020202020204" pitchFamily="34" charset="0"/>
                <a:cs typeface="Arial" panose="020B0604020202020204" pitchFamily="34" charset="0"/>
              </a:rPr>
              <a:t>* Socio-economic conditions </a:t>
            </a:r>
          </a:p>
          <a:p>
            <a:r>
              <a:rPr lang="en-GB" sz="1400" dirty="0">
                <a:latin typeface="Arial" panose="020B0604020202020204" pitchFamily="34" charset="0"/>
                <a:cs typeface="Arial" panose="020B0604020202020204" pitchFamily="34" charset="0"/>
              </a:rPr>
              <a:t>* Nursery environment </a:t>
            </a:r>
          </a:p>
          <a:p>
            <a:r>
              <a:rPr lang="en-GB" sz="1400" dirty="0">
                <a:latin typeface="Arial" panose="020B0604020202020204" pitchFamily="34" charset="0"/>
                <a:cs typeface="Arial" panose="020B0604020202020204" pitchFamily="34" charset="0"/>
              </a:rPr>
              <a:t>* Stability and consistency of care</a:t>
            </a:r>
          </a:p>
          <a:p>
            <a:pPr marL="0" indent="0">
              <a:buNone/>
            </a:pPr>
            <a:r>
              <a:rPr lang="en-GB" sz="1400" dirty="0">
                <a:latin typeface="Arial" panose="020B0604020202020204" pitchFamily="34" charset="0"/>
                <a:cs typeface="Arial" panose="020B0604020202020204" pitchFamily="34" charset="0"/>
              </a:rPr>
              <a:t>It has been found through research that there is a correlation between caregiver responsiveness and a child's attachment to them (Madigan et al., 2024).</a:t>
            </a:r>
          </a:p>
          <a:p>
            <a:pPr marL="0" indent="0">
              <a:buNone/>
            </a:pPr>
            <a:endParaRPr lang="en-GB" sz="600" dirty="0"/>
          </a:p>
        </p:txBody>
      </p:sp>
      <p:pic>
        <p:nvPicPr>
          <p:cNvPr id="5" name="Picture 4">
            <a:extLst>
              <a:ext uri="{FF2B5EF4-FFF2-40B4-BE49-F238E27FC236}">
                <a16:creationId xmlns:a16="http://schemas.microsoft.com/office/drawing/2014/main" id="{81522522-1A87-6A14-4D4E-CF3C8E12FF54}"/>
              </a:ext>
            </a:extLst>
          </p:cNvPr>
          <p:cNvPicPr>
            <a:picLocks noChangeAspect="1"/>
          </p:cNvPicPr>
          <p:nvPr/>
        </p:nvPicPr>
        <p:blipFill>
          <a:blip r:embed="rId3"/>
          <a:stretch>
            <a:fillRect/>
          </a:stretch>
        </p:blipFill>
        <p:spPr>
          <a:xfrm>
            <a:off x="469392" y="2667774"/>
            <a:ext cx="5458968" cy="3643860"/>
          </a:xfrm>
          <a:prstGeom prst="rect">
            <a:avLst/>
          </a:prstGeom>
        </p:spPr>
      </p:pic>
    </p:spTree>
    <p:extLst>
      <p:ext uri="{BB962C8B-B14F-4D97-AF65-F5344CB8AC3E}">
        <p14:creationId xmlns:p14="http://schemas.microsoft.com/office/powerpoint/2010/main" val="1487929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A7C68DF-77FA-7960-677F-92BFD2872730}"/>
              </a:ext>
            </a:extLst>
          </p:cNvPr>
          <p:cNvSpPr>
            <a:spLocks noGrp="1"/>
          </p:cNvSpPr>
          <p:nvPr>
            <p:ph type="title"/>
          </p:nvPr>
        </p:nvSpPr>
        <p:spPr>
          <a:xfrm>
            <a:off x="838200" y="365125"/>
            <a:ext cx="5393361" cy="1325563"/>
          </a:xfrm>
        </p:spPr>
        <p:txBody>
          <a:bodyPr>
            <a:normAutofit/>
          </a:bodyPr>
          <a:lstStyle/>
          <a:p>
            <a:r>
              <a:rPr lang="en-GB" dirty="0"/>
              <a:t>Practical strategies for the nursery</a:t>
            </a:r>
          </a:p>
        </p:txBody>
      </p:sp>
      <p:sp>
        <p:nvSpPr>
          <p:cNvPr id="3" name="Content Placeholder 2">
            <a:extLst>
              <a:ext uri="{FF2B5EF4-FFF2-40B4-BE49-F238E27FC236}">
                <a16:creationId xmlns:a16="http://schemas.microsoft.com/office/drawing/2014/main" id="{DEC84267-564C-0D93-BF27-7936F98D7A9C}"/>
              </a:ext>
            </a:extLst>
          </p:cNvPr>
          <p:cNvSpPr>
            <a:spLocks noGrp="1"/>
          </p:cNvSpPr>
          <p:nvPr>
            <p:ph idx="1"/>
          </p:nvPr>
        </p:nvSpPr>
        <p:spPr>
          <a:xfrm>
            <a:off x="838200" y="1825625"/>
            <a:ext cx="5802630" cy="4639954"/>
          </a:xfrm>
        </p:spPr>
        <p:txBody>
          <a:bodyPr>
            <a:normAutofit lnSpcReduction="10000"/>
          </a:bodyPr>
          <a:lstStyle/>
          <a:p>
            <a:pPr marL="0" indent="0" algn="just">
              <a:buNone/>
            </a:pPr>
            <a:r>
              <a:rPr lang="en-GB" sz="1700" dirty="0">
                <a:latin typeface="Arial" panose="020B0604020202020204" pitchFamily="34" charset="0"/>
                <a:cs typeface="Arial" panose="020B0604020202020204" pitchFamily="34" charset="0"/>
              </a:rPr>
              <a:t>1. Have one consistent person - assign Shona one consistent practitioner that will be an adult with which she is familiar.</a:t>
            </a:r>
          </a:p>
          <a:p>
            <a:pPr marL="0" indent="0" algn="just">
              <a:buNone/>
            </a:pPr>
            <a:r>
              <a:rPr lang="en-GB" sz="1700" dirty="0">
                <a:latin typeface="Arial" panose="020B0604020202020204" pitchFamily="34" charset="0"/>
                <a:cs typeface="Arial" panose="020B0604020202020204" pitchFamily="34" charset="0"/>
              </a:rPr>
              <a:t>2. Create routines - create predictable routines for arrival, mealtime, playtime, group time, and collection. A routine provides predictability in which reduces uncertainty.</a:t>
            </a:r>
          </a:p>
          <a:p>
            <a:pPr marL="0" indent="0" algn="just">
              <a:buNone/>
            </a:pPr>
            <a:r>
              <a:rPr lang="en-GB" sz="1700" dirty="0">
                <a:latin typeface="Arial" panose="020B0604020202020204" pitchFamily="34" charset="0"/>
                <a:cs typeface="Arial" panose="020B0604020202020204" pitchFamily="34" charset="0"/>
              </a:rPr>
              <a:t>3. Help transition - help establish a consistent goodbye routine from your relationship as the key person and Shonas carers. Example of Transition Routine: </a:t>
            </a:r>
          </a:p>
          <a:p>
            <a:pPr marL="0" indent="0" algn="just">
              <a:buNone/>
            </a:pPr>
            <a:r>
              <a:rPr lang="en-GB" sz="1700" dirty="0">
                <a:latin typeface="Arial" panose="020B0604020202020204" pitchFamily="34" charset="0"/>
                <a:cs typeface="Arial" panose="020B0604020202020204" pitchFamily="34" charset="0"/>
              </a:rPr>
              <a:t>Arrival → Greeting → Goodbye Ritual → Favourite Activity → Key Person Support</a:t>
            </a:r>
          </a:p>
          <a:p>
            <a:pPr marL="0" indent="0" algn="just">
              <a:buNone/>
            </a:pPr>
            <a:r>
              <a:rPr lang="en-GB" sz="1700" dirty="0">
                <a:latin typeface="Arial" panose="020B0604020202020204" pitchFamily="34" charset="0"/>
                <a:cs typeface="Arial" panose="020B0604020202020204" pitchFamily="34" charset="0"/>
              </a:rPr>
              <a:t>4. Give a secure base -while the key person remains available to support you during this time encourage you to start exploring activities on your own at your own pace.</a:t>
            </a:r>
          </a:p>
          <a:p>
            <a:pPr marL="0" indent="0" algn="just">
              <a:buNone/>
            </a:pPr>
            <a:r>
              <a:rPr lang="en-GB" sz="1700" dirty="0">
                <a:latin typeface="Arial" panose="020B0604020202020204" pitchFamily="34" charset="0"/>
                <a:cs typeface="Arial" panose="020B0604020202020204" pitchFamily="34" charset="0"/>
              </a:rPr>
              <a:t>5. Use communication and play - use the following methods to create opportunity for communication and emotional release: songs, stories, puppets, role play and one to one interaction.</a:t>
            </a:r>
          </a:p>
          <a:p>
            <a:endParaRPr lang="en-GB" sz="1500" dirty="0"/>
          </a:p>
        </p:txBody>
      </p:sp>
      <p:pic>
        <p:nvPicPr>
          <p:cNvPr id="5" name="Picture 4">
            <a:extLst>
              <a:ext uri="{FF2B5EF4-FFF2-40B4-BE49-F238E27FC236}">
                <a16:creationId xmlns:a16="http://schemas.microsoft.com/office/drawing/2014/main" id="{BB41E433-CA47-1BF5-861B-4677B7F29708}"/>
              </a:ext>
            </a:extLst>
          </p:cNvPr>
          <p:cNvPicPr>
            <a:picLocks noChangeAspect="1"/>
          </p:cNvPicPr>
          <p:nvPr/>
        </p:nvPicPr>
        <p:blipFill>
          <a:blip r:embed="rId3"/>
          <a:srcRect l="2264" r="19985" b="-1"/>
          <a:stretch>
            <a:fillRect/>
          </a:stretch>
        </p:blipFill>
        <p:spPr>
          <a:xfrm>
            <a:off x="7069761" y="1490201"/>
            <a:ext cx="4684878" cy="3447726"/>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523400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BEFA0C9-5E36-8C02-37D3-A295F9726D06}"/>
              </a:ext>
            </a:extLst>
          </p:cNvPr>
          <p:cNvPicPr>
            <a:picLocks noChangeAspect="1"/>
          </p:cNvPicPr>
          <p:nvPr/>
        </p:nvPicPr>
        <p:blipFill>
          <a:blip r:embed="rId3"/>
          <a:srcRect l="1076" r="11445" b="7722"/>
          <a:stretch>
            <a:fillRect/>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BED923C-7714-13F8-B1B9-B9C2A57A2721}"/>
              </a:ext>
            </a:extLst>
          </p:cNvPr>
          <p:cNvSpPr>
            <a:spLocks noGrp="1"/>
          </p:cNvSpPr>
          <p:nvPr>
            <p:ph type="title"/>
          </p:nvPr>
        </p:nvSpPr>
        <p:spPr>
          <a:xfrm>
            <a:off x="371093" y="1120142"/>
            <a:ext cx="6661077" cy="640079"/>
          </a:xfrm>
        </p:spPr>
        <p:txBody>
          <a:bodyPr anchor="b">
            <a:normAutofit/>
          </a:bodyPr>
          <a:lstStyle/>
          <a:p>
            <a:r>
              <a:rPr lang="en-GB" sz="2400" dirty="0"/>
              <a:t>Collaborating with parents / other professionals</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A3E328F-7148-096B-DF98-D27BB642554B}"/>
              </a:ext>
            </a:extLst>
          </p:cNvPr>
          <p:cNvSpPr>
            <a:spLocks noGrp="1"/>
          </p:cNvSpPr>
          <p:nvPr>
            <p:ph idx="1"/>
          </p:nvPr>
        </p:nvSpPr>
        <p:spPr>
          <a:xfrm>
            <a:off x="371093" y="2632601"/>
            <a:ext cx="4603677" cy="3855285"/>
          </a:xfrm>
        </p:spPr>
        <p:txBody>
          <a:bodyPr anchor="t">
            <a:normAutofit lnSpcReduction="10000"/>
          </a:bodyPr>
          <a:lstStyle/>
          <a:p>
            <a:pPr marL="0" indent="0">
              <a:buNone/>
            </a:pPr>
            <a:r>
              <a:rPr lang="en-GB" sz="1400" dirty="0">
                <a:latin typeface="Arial" panose="020B0604020202020204" pitchFamily="34" charset="0"/>
                <a:cs typeface="Arial" panose="020B0604020202020204" pitchFamily="34" charset="0"/>
              </a:rPr>
              <a:t>NICE recommend that when a child is suspected to have an attachment difficulty, they be assessed in full for their relationship issues; prior placements, physical health, mental health, and neurodevelopmental conditions (NICE, 2015).</a:t>
            </a:r>
          </a:p>
          <a:p>
            <a:pPr marL="0" indent="0">
              <a:buNone/>
            </a:pPr>
            <a:r>
              <a:rPr lang="en-GB" sz="1400" dirty="0">
                <a:latin typeface="Arial" panose="020B0604020202020204" pitchFamily="34" charset="0"/>
                <a:cs typeface="Arial" panose="020B0604020202020204" pitchFamily="34" charset="0"/>
              </a:rPr>
              <a:t>The above list includes some referrals if the nursery continues to express concerns regarding Shona. These could include:</a:t>
            </a:r>
          </a:p>
          <a:p>
            <a:r>
              <a:rPr lang="en-GB" sz="1400" dirty="0">
                <a:latin typeface="Arial" panose="020B0604020202020204" pitchFamily="34" charset="0"/>
                <a:cs typeface="Arial" panose="020B0604020202020204" pitchFamily="34" charset="0"/>
              </a:rPr>
              <a:t>Health visitor</a:t>
            </a:r>
          </a:p>
          <a:p>
            <a:r>
              <a:rPr lang="en-GB" sz="1400" dirty="0">
                <a:latin typeface="Arial" panose="020B0604020202020204" pitchFamily="34" charset="0"/>
                <a:cs typeface="Arial" panose="020B0604020202020204" pitchFamily="34" charset="0"/>
              </a:rPr>
              <a:t>GP</a:t>
            </a:r>
          </a:p>
          <a:p>
            <a:r>
              <a:rPr lang="en-GB" sz="1400" dirty="0">
                <a:latin typeface="Arial" panose="020B0604020202020204" pitchFamily="34" charset="0"/>
                <a:cs typeface="Arial" panose="020B0604020202020204" pitchFamily="34" charset="0"/>
              </a:rPr>
              <a:t>Speech and language therapist</a:t>
            </a:r>
          </a:p>
          <a:p>
            <a:r>
              <a:rPr lang="en-GB" sz="1400" dirty="0">
                <a:latin typeface="Arial" panose="020B0604020202020204" pitchFamily="34" charset="0"/>
                <a:cs typeface="Arial" panose="020B0604020202020204" pitchFamily="34" charset="0"/>
              </a:rPr>
              <a:t>Educational psychologist</a:t>
            </a:r>
          </a:p>
          <a:p>
            <a:r>
              <a:rPr lang="en-GB" sz="1400" dirty="0">
                <a:latin typeface="Arial" panose="020B0604020202020204" pitchFamily="34" charset="0"/>
                <a:cs typeface="Arial" panose="020B0604020202020204" pitchFamily="34" charset="0"/>
              </a:rPr>
              <a:t>Other early years/child development professionals</a:t>
            </a:r>
          </a:p>
          <a:p>
            <a:pPr marL="0" indent="0">
              <a:buNone/>
            </a:pPr>
            <a:r>
              <a:rPr lang="en-GB" sz="1400" dirty="0">
                <a:latin typeface="Arial" panose="020B0604020202020204" pitchFamily="34" charset="0"/>
                <a:cs typeface="Arial" panose="020B0604020202020204" pitchFamily="34" charset="0"/>
              </a:rPr>
              <a:t>Nurture group members can work in partnership with other agencies as needed.</a:t>
            </a:r>
          </a:p>
          <a:p>
            <a:pPr marL="0" indent="0">
              <a:buNone/>
            </a:pPr>
            <a:endParaRPr lang="en-GB" sz="900" dirty="0"/>
          </a:p>
        </p:txBody>
      </p:sp>
    </p:spTree>
    <p:extLst>
      <p:ext uri="{BB962C8B-B14F-4D97-AF65-F5344CB8AC3E}">
        <p14:creationId xmlns:p14="http://schemas.microsoft.com/office/powerpoint/2010/main" val="28382501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F12977-7525-6AF5-D0BC-40CDB6C9E0E9}"/>
              </a:ext>
            </a:extLst>
          </p:cNvPr>
          <p:cNvSpPr>
            <a:spLocks noGrp="1"/>
          </p:cNvSpPr>
          <p:nvPr>
            <p:ph type="title"/>
          </p:nvPr>
        </p:nvSpPr>
        <p:spPr>
          <a:xfrm>
            <a:off x="841248" y="548640"/>
            <a:ext cx="3600860" cy="5431536"/>
          </a:xfrm>
        </p:spPr>
        <p:txBody>
          <a:bodyPr>
            <a:normAutofit/>
          </a:bodyPr>
          <a:lstStyle/>
          <a:p>
            <a:r>
              <a:rPr lang="en-GB" sz="5400"/>
              <a:t>Critical evaluation of Bowlby’s theory</a:t>
            </a:r>
          </a:p>
        </p:txBody>
      </p:sp>
      <p:sp>
        <p:nvSpPr>
          <p:cNvPr id="1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26FE08-0F0D-4046-25BE-13B67BE572AB}"/>
              </a:ext>
            </a:extLst>
          </p:cNvPr>
          <p:cNvSpPr>
            <a:spLocks noGrp="1"/>
          </p:cNvSpPr>
          <p:nvPr>
            <p:ph idx="1"/>
          </p:nvPr>
        </p:nvSpPr>
        <p:spPr>
          <a:xfrm>
            <a:off x="5126418" y="552091"/>
            <a:ext cx="6224335" cy="5431536"/>
          </a:xfrm>
        </p:spPr>
        <p:txBody>
          <a:bodyPr anchor="ctr">
            <a:normAutofit/>
          </a:bodyPr>
          <a:lstStyle/>
          <a:p>
            <a:pPr marL="0" indent="0">
              <a:buNone/>
            </a:pPr>
            <a:r>
              <a:rPr lang="en-GB" sz="1700" b="1">
                <a:latin typeface="Arial" panose="020B0604020202020204" pitchFamily="34" charset="0"/>
                <a:cs typeface="Arial" panose="020B0604020202020204" pitchFamily="34" charset="0"/>
              </a:rPr>
              <a:t>Strengths:</a:t>
            </a:r>
          </a:p>
          <a:p>
            <a:pPr marL="0" indent="0">
              <a:buNone/>
            </a:pPr>
            <a:endParaRPr lang="en-GB" sz="1700" b="1">
              <a:latin typeface="Arial" panose="020B0604020202020204" pitchFamily="34" charset="0"/>
              <a:cs typeface="Arial" panose="020B0604020202020204" pitchFamily="34" charset="0"/>
            </a:endParaRPr>
          </a:p>
          <a:p>
            <a:pPr marL="0" indent="0">
              <a:buNone/>
            </a:pPr>
            <a:r>
              <a:rPr lang="en-GB" sz="1700">
                <a:latin typeface="Arial" panose="020B0604020202020204" pitchFamily="34" charset="0"/>
                <a:cs typeface="Arial" panose="020B0604020202020204" pitchFamily="34" charset="0"/>
              </a:rPr>
              <a:t>1. Relevance in practice</a:t>
            </a:r>
          </a:p>
          <a:p>
            <a:pPr marL="0" indent="0">
              <a:buNone/>
            </a:pPr>
            <a:r>
              <a:rPr lang="en-GB" sz="1700">
                <a:latin typeface="Arial" panose="020B0604020202020204" pitchFamily="34" charset="0"/>
                <a:cs typeface="Arial" panose="020B0604020202020204" pitchFamily="34" charset="0"/>
              </a:rPr>
              <a:t>The model’s focus on the value of stability and responsiveness in relationships as being relevant to early years’ practice.</a:t>
            </a:r>
          </a:p>
          <a:p>
            <a:pPr marL="0" indent="0">
              <a:buNone/>
            </a:pPr>
            <a:r>
              <a:rPr lang="en-GB" sz="1700">
                <a:latin typeface="Arial" panose="020B0604020202020204" pitchFamily="34" charset="0"/>
                <a:cs typeface="Arial" panose="020B0604020202020204" pitchFamily="34" charset="0"/>
              </a:rPr>
              <a:t>2. Emphasis on emotional security</a:t>
            </a:r>
          </a:p>
          <a:p>
            <a:pPr marL="0" indent="0">
              <a:buNone/>
            </a:pPr>
            <a:r>
              <a:rPr lang="en-GB" sz="1700">
                <a:latin typeface="Arial" panose="020B0604020202020204" pitchFamily="34" charset="0"/>
                <a:cs typeface="Arial" panose="020B0604020202020204" pitchFamily="34" charset="0"/>
              </a:rPr>
              <a:t>Early years practitioners can understand why children may struggle with separating from their carers or being placed into new environments.</a:t>
            </a:r>
          </a:p>
          <a:p>
            <a:pPr marL="0" indent="0">
              <a:buNone/>
            </a:pPr>
            <a:r>
              <a:rPr lang="en-GB" sz="1700">
                <a:latin typeface="Arial" panose="020B0604020202020204" pitchFamily="34" charset="0"/>
                <a:cs typeface="Arial" panose="020B0604020202020204" pitchFamily="34" charset="0"/>
              </a:rPr>
              <a:t>3. Support for relationship-based practice</a:t>
            </a:r>
          </a:p>
          <a:p>
            <a:pPr marL="0" indent="0">
              <a:buNone/>
            </a:pPr>
            <a:r>
              <a:rPr lang="en-GB" sz="1700">
                <a:latin typeface="Arial" panose="020B0604020202020204" pitchFamily="34" charset="0"/>
                <a:cs typeface="Arial" panose="020B0604020202020204" pitchFamily="34" charset="0"/>
              </a:rPr>
              <a:t>The concept of a ‘secure base’ supports and informs consistent key person approaches to supporting young children.</a:t>
            </a:r>
          </a:p>
          <a:p>
            <a:pPr marL="0" indent="0">
              <a:buNone/>
            </a:pPr>
            <a:r>
              <a:rPr lang="en-GB" sz="1700">
                <a:latin typeface="Arial" panose="020B0604020202020204" pitchFamily="34" charset="0"/>
                <a:cs typeface="Arial" panose="020B0604020202020204" pitchFamily="34" charset="0"/>
              </a:rPr>
              <a:t>4. Theory has research support</a:t>
            </a:r>
          </a:p>
          <a:p>
            <a:pPr marL="0" indent="0">
              <a:buNone/>
            </a:pPr>
            <a:r>
              <a:rPr lang="en-GB" sz="1700">
                <a:latin typeface="Arial" panose="020B0604020202020204" pitchFamily="34" charset="0"/>
                <a:cs typeface="Arial" panose="020B0604020202020204" pitchFamily="34" charset="0"/>
              </a:rPr>
              <a:t>Recent studies continue to support the connections between caregiver sensitivity and attachment security (Cassidy et al., 2009).</a:t>
            </a:r>
          </a:p>
          <a:p>
            <a:endParaRPr lang="en-GB" sz="1700"/>
          </a:p>
        </p:txBody>
      </p:sp>
    </p:spTree>
    <p:extLst>
      <p:ext uri="{BB962C8B-B14F-4D97-AF65-F5344CB8AC3E}">
        <p14:creationId xmlns:p14="http://schemas.microsoft.com/office/powerpoint/2010/main" val="29232941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A2A602-54FE-D3A1-92F5-628EA67C115E}"/>
              </a:ext>
            </a:extLst>
          </p:cNvPr>
          <p:cNvSpPr>
            <a:spLocks noGrp="1"/>
          </p:cNvSpPr>
          <p:nvPr>
            <p:ph type="title"/>
          </p:nvPr>
        </p:nvSpPr>
        <p:spPr>
          <a:xfrm>
            <a:off x="841248" y="548640"/>
            <a:ext cx="3600860" cy="5431536"/>
          </a:xfrm>
        </p:spPr>
        <p:txBody>
          <a:bodyPr>
            <a:normAutofit/>
          </a:bodyPr>
          <a:lstStyle/>
          <a:p>
            <a:r>
              <a:rPr lang="en-GB" sz="5400" dirty="0"/>
              <a:t>Conclusion</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22092F1-735F-53E6-56A6-B39AF9CECC04}"/>
              </a:ext>
            </a:extLst>
          </p:cNvPr>
          <p:cNvSpPr>
            <a:spLocks noGrp="1"/>
          </p:cNvSpPr>
          <p:nvPr>
            <p:ph idx="1"/>
          </p:nvPr>
        </p:nvSpPr>
        <p:spPr>
          <a:xfrm>
            <a:off x="5126418" y="552090"/>
            <a:ext cx="6224335" cy="5859595"/>
          </a:xfrm>
        </p:spPr>
        <p:txBody>
          <a:bodyPr anchor="ctr">
            <a:normAutofit/>
          </a:bodyPr>
          <a:lstStyle/>
          <a:p>
            <a:r>
              <a:rPr lang="en-GB" sz="1800" dirty="0">
                <a:latin typeface="Arial" panose="020B0604020202020204" pitchFamily="34" charset="0"/>
                <a:cs typeface="Arial" panose="020B0604020202020204" pitchFamily="34" charset="0"/>
              </a:rPr>
              <a:t>Attachment is an important and emotionally meaningful relationship according to Bowlby.</a:t>
            </a:r>
          </a:p>
          <a:p>
            <a:r>
              <a:rPr lang="en-GB" sz="1800" dirty="0">
                <a:latin typeface="Arial" panose="020B0604020202020204" pitchFamily="34" charset="0"/>
                <a:cs typeface="Arial" panose="020B0604020202020204" pitchFamily="34" charset="0"/>
              </a:rPr>
              <a:t>A secure attachment provides a sense of security or "secure base" from which children feel comfortable exploring their world (Boyd and Bee, 2025).</a:t>
            </a:r>
          </a:p>
          <a:p>
            <a:r>
              <a:rPr lang="en-GB" sz="1800" dirty="0">
                <a:latin typeface="Arial" panose="020B0604020202020204" pitchFamily="34" charset="0"/>
                <a:cs typeface="Arial" panose="020B0604020202020204" pitchFamily="34" charset="0"/>
              </a:rPr>
              <a:t>Shona's separation anxiety could suggest that she will require some additional emotional security during this time of adjustment to nursery.</a:t>
            </a:r>
          </a:p>
          <a:p>
            <a:r>
              <a:rPr lang="en-GB" sz="1800" dirty="0">
                <a:latin typeface="Arial" panose="020B0604020202020204" pitchFamily="34" charset="0"/>
                <a:cs typeface="Arial" panose="020B0604020202020204" pitchFamily="34" charset="0"/>
              </a:rPr>
              <a:t>Practitioners working with young children can support their wellbeing through the creation of consistent relationships, predictable routines and responsive to their emotional needs. Both nature and nurture can contribute towards development. Although Bowlby’s theory has merit it should never be used in isolation when considering how best to develop a support strategy for a young child.</a:t>
            </a:r>
          </a:p>
          <a:p>
            <a:r>
              <a:rPr lang="en-GB" sz="1800" dirty="0">
                <a:latin typeface="Arial" panose="020B0604020202020204" pitchFamily="34" charset="0"/>
                <a:cs typeface="Arial" panose="020B0604020202020204" pitchFamily="34" charset="0"/>
              </a:rPr>
              <a:t>Individualised, child centred and evidence-based strategies will allow early years practitioners to support the development of Shona.</a:t>
            </a:r>
          </a:p>
          <a:p>
            <a:endParaRPr lang="en-GB" sz="1700" dirty="0"/>
          </a:p>
        </p:txBody>
      </p:sp>
    </p:spTree>
    <p:extLst>
      <p:ext uri="{BB962C8B-B14F-4D97-AF65-F5344CB8AC3E}">
        <p14:creationId xmlns:p14="http://schemas.microsoft.com/office/powerpoint/2010/main" val="5061194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48083-3499-06C5-87BC-6DAF38007B8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413B5D4-F1C9-FA4A-8153-4ED9D08F2100}"/>
              </a:ext>
            </a:extLst>
          </p:cNvPr>
          <p:cNvSpPr>
            <a:spLocks noGrp="1"/>
          </p:cNvSpPr>
          <p:nvPr>
            <p:ph idx="1"/>
          </p:nvPr>
        </p:nvSpPr>
        <p:spPr>
          <a:xfrm>
            <a:off x="838200" y="1414145"/>
            <a:ext cx="10972800" cy="5078730"/>
          </a:xfrm>
        </p:spPr>
        <p:txBody>
          <a:bodyPr>
            <a:normAutofit fontScale="62500" lnSpcReduction="20000"/>
          </a:bodyPr>
          <a:lstStyle/>
          <a:p>
            <a:pPr marL="0" indent="0">
              <a:buNone/>
            </a:pPr>
            <a:r>
              <a:rPr lang="en-GB" dirty="0">
                <a:latin typeface="Arial" panose="020B0604020202020204" pitchFamily="34" charset="0"/>
                <a:cs typeface="Arial" panose="020B0604020202020204" pitchFamily="34" charset="0"/>
              </a:rPr>
              <a:t>Belsky, J. and Fearon, R. M. P. (2002). Early attachment security, subsequent maternal sensitivity, and later child development: Does continuity in development depend upon continuity of caregiving?. Attachment &amp; Human Development, 4(3), pp. 361–387. </a:t>
            </a:r>
            <a:r>
              <a:rPr lang="en-GB" dirty="0" err="1">
                <a:latin typeface="Arial" panose="020B0604020202020204" pitchFamily="34" charset="0"/>
                <a:cs typeface="Arial" panose="020B0604020202020204" pitchFamily="34" charset="0"/>
              </a:rPr>
              <a:t>doi</a:t>
            </a:r>
            <a:r>
              <a:rPr lang="en-GB" dirty="0">
                <a:latin typeface="Arial" panose="020B0604020202020204" pitchFamily="34" charset="0"/>
                <a:cs typeface="Arial" panose="020B0604020202020204" pitchFamily="34" charset="0"/>
              </a:rPr>
              <a:t>: 10.1080/14616730210167267.</a:t>
            </a:r>
          </a:p>
          <a:p>
            <a:pPr marL="0" indent="0">
              <a:buNone/>
            </a:pPr>
            <a:r>
              <a:rPr lang="en-GB" dirty="0">
                <a:latin typeface="Arial" panose="020B0604020202020204" pitchFamily="34" charset="0"/>
                <a:cs typeface="Arial" panose="020B0604020202020204" pitchFamily="34" charset="0"/>
              </a:rPr>
              <a:t>Boyd, D.R. and Bee, H.L. (2025). Lifespan development. Ninth edition, Global edition. Harlow: Pearson.</a:t>
            </a:r>
          </a:p>
          <a:p>
            <a:pPr marL="0" indent="0">
              <a:buNone/>
            </a:pPr>
            <a:r>
              <a:rPr lang="en-GB" dirty="0">
                <a:latin typeface="Arial" panose="020B0604020202020204" pitchFamily="34" charset="0"/>
                <a:cs typeface="Arial" panose="020B0604020202020204" pitchFamily="34" charset="0"/>
              </a:rPr>
              <a:t>Bowlby, J., (1969). Attachment and loss. Vol. 3 reprinted 1991. Harmondsworth, Middlesex, England : Penguin Books ; New York, N.Y.U.S.A. : Viking Penguin. </a:t>
            </a:r>
          </a:p>
          <a:p>
            <a:pPr marL="0" indent="0">
              <a:buNone/>
            </a:pPr>
            <a:r>
              <a:rPr lang="en-GB" dirty="0">
                <a:latin typeface="Arial" panose="020B0604020202020204" pitchFamily="34" charset="0"/>
                <a:cs typeface="Arial" panose="020B0604020202020204" pitchFamily="34" charset="0"/>
              </a:rPr>
              <a:t>Cassidy, J., Shaver, P.R. and Howe, D. (2009). Handbook of attachment: theory, research and clinical applications. Journal of social work, pp. 443–444. </a:t>
            </a:r>
            <a:r>
              <a:rPr lang="en-GB" dirty="0">
                <a:latin typeface="Arial" panose="020B0604020202020204" pitchFamily="34" charset="0"/>
                <a:cs typeface="Arial" panose="020B0604020202020204" pitchFamily="34" charset="0"/>
                <a:hlinkClick r:id="rId2"/>
              </a:rPr>
              <a:t>https://doi.org/10.1177/1468017309342543</a:t>
            </a:r>
            <a:r>
              <a:rPr lang="en-GB" dirty="0">
                <a:latin typeface="Arial" panose="020B0604020202020204" pitchFamily="34" charset="0"/>
                <a:cs typeface="Arial" panose="020B0604020202020204" pitchFamily="34" charset="0"/>
              </a:rPr>
              <a:t>.</a:t>
            </a:r>
          </a:p>
          <a:p>
            <a:pPr marL="0" indent="0">
              <a:buNone/>
            </a:pPr>
            <a:r>
              <a:rPr lang="en-GB" dirty="0">
                <a:latin typeface="Arial" panose="020B0604020202020204" pitchFamily="34" charset="0"/>
                <a:cs typeface="Arial" panose="020B0604020202020204" pitchFamily="34" charset="0"/>
              </a:rPr>
              <a:t>Gillibrand, R. (2016). Developmental psychology . Second edition. Edited by V. Lam and V.L. O’Donnell. Harlow, England : Pearson, p. 1 online resource (xx, 623 pages).</a:t>
            </a:r>
          </a:p>
          <a:p>
            <a:pPr marL="0" indent="0">
              <a:buNone/>
            </a:pPr>
            <a:r>
              <a:rPr lang="en-GB" dirty="0">
                <a:latin typeface="Arial" panose="020B0604020202020204" pitchFamily="34" charset="0"/>
                <a:cs typeface="Arial" panose="020B0604020202020204" pitchFamily="34" charset="0"/>
              </a:rPr>
              <a:t>Madigan, S., Deneault, A.-A., Duschinsky, R., </a:t>
            </a:r>
            <a:r>
              <a:rPr lang="en-GB" dirty="0" err="1">
                <a:latin typeface="Arial" panose="020B0604020202020204" pitchFamily="34" charset="0"/>
                <a:cs typeface="Arial" panose="020B0604020202020204" pitchFamily="34" charset="0"/>
              </a:rPr>
              <a:t>Bakermans</a:t>
            </a:r>
            <a:r>
              <a:rPr lang="en-GB" dirty="0">
                <a:latin typeface="Arial" panose="020B0604020202020204" pitchFamily="34" charset="0"/>
                <a:cs typeface="Arial" panose="020B0604020202020204" pitchFamily="34" charset="0"/>
              </a:rPr>
              <a:t>-Kranenburg, M. J., </a:t>
            </a:r>
            <a:r>
              <a:rPr lang="en-GB" dirty="0" err="1">
                <a:latin typeface="Arial" panose="020B0604020202020204" pitchFamily="34" charset="0"/>
                <a:cs typeface="Arial" panose="020B0604020202020204" pitchFamily="34" charset="0"/>
              </a:rPr>
              <a:t>Schuengel</a:t>
            </a:r>
            <a:r>
              <a:rPr lang="en-GB" dirty="0">
                <a:latin typeface="Arial" panose="020B0604020202020204" pitchFamily="34" charset="0"/>
                <a:cs typeface="Arial" panose="020B0604020202020204" pitchFamily="34" charset="0"/>
              </a:rPr>
              <a:t>, C., van </a:t>
            </a:r>
            <a:r>
              <a:rPr lang="en-GB" dirty="0" err="1">
                <a:latin typeface="Arial" panose="020B0604020202020204" pitchFamily="34" charset="0"/>
                <a:cs typeface="Arial" panose="020B0604020202020204" pitchFamily="34" charset="0"/>
              </a:rPr>
              <a:t>IJzendoorn</a:t>
            </a:r>
            <a:r>
              <a:rPr lang="en-GB" dirty="0">
                <a:latin typeface="Arial" panose="020B0604020202020204" pitchFamily="34" charset="0"/>
                <a:cs typeface="Arial" panose="020B0604020202020204" pitchFamily="34" charset="0"/>
              </a:rPr>
              <a:t>, M. H., Ly, A., Fearon, R. M. P., Eirich, R., &amp; Verhage, M. L. (2024). Maternal and paternal sensitivity: Key determinants of child attachment security examined through meta-analysis. Psychological Bulletin, 150(7), 839–872. </a:t>
            </a:r>
            <a:r>
              <a:rPr lang="en-GB" dirty="0">
                <a:latin typeface="Arial" panose="020B0604020202020204" pitchFamily="34" charset="0"/>
                <a:cs typeface="Arial" panose="020B0604020202020204" pitchFamily="34" charset="0"/>
                <a:hlinkClick r:id="rId3"/>
              </a:rPr>
              <a:t>https://doi.org/10.1037/bul0000433</a:t>
            </a: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National Institute for Health and Care Excellence (NICE), (2015). Children’s attachment: attachment in children and young people who are adopted from care, in care or at high risk of going into care. NG26. London. NICE</a:t>
            </a:r>
          </a:p>
        </p:txBody>
      </p:sp>
    </p:spTree>
    <p:extLst>
      <p:ext uri="{BB962C8B-B14F-4D97-AF65-F5344CB8AC3E}">
        <p14:creationId xmlns:p14="http://schemas.microsoft.com/office/powerpoint/2010/main" val="36548521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55</TotalTime>
  <Words>2267</Words>
  <Application>Microsoft Office PowerPoint</Application>
  <PresentationFormat>Widescreen</PresentationFormat>
  <Paragraphs>143</Paragraphs>
  <Slides>12</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Calibri</vt:lpstr>
      <vt:lpstr>Office Theme</vt:lpstr>
      <vt:lpstr>PowerPoint Presentation</vt:lpstr>
      <vt:lpstr>   Lifespan development Bowlby’s attachment theory and Early Years practice  </vt:lpstr>
      <vt:lpstr>Introduction</vt:lpstr>
      <vt:lpstr>Bowlby’s attachment theory</vt:lpstr>
      <vt:lpstr>Attachment and early childhood development</vt:lpstr>
      <vt:lpstr>Applying Bowlby’s theory to Shona’s case</vt:lpstr>
      <vt:lpstr>Nature and nurture</vt:lpstr>
      <vt:lpstr>Practical strategies for the nursery</vt:lpstr>
      <vt:lpstr>Collaborating with parents / other professionals</vt:lpstr>
      <vt:lpstr>Critical evaluation of Bowlby’s theory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Ara Bura</dc:creator>
  <cp:lastModifiedBy>Ara Bura</cp:lastModifiedBy>
  <cp:revision>1</cp:revision>
  <dcterms:created xsi:type="dcterms:W3CDTF">2026-10-07T18:57:09Z</dcterms:created>
  <dcterms:modified xsi:type="dcterms:W3CDTF">2026-10-07T20:31:35Z</dcterms:modified>
</cp:coreProperties>
</file>